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 Id="rId318" Type="http://schemas.openxmlformats.org/officeDocument/2006/relationships/slide" Target="slides/slide313.xml"/><Relationship Id="rId319" Type="http://schemas.openxmlformats.org/officeDocument/2006/relationships/slide" Target="slides/slide314.xml"/><Relationship Id="rId320" Type="http://schemas.openxmlformats.org/officeDocument/2006/relationships/slide" Target="slides/slide315.xml"/><Relationship Id="rId321" Type="http://schemas.openxmlformats.org/officeDocument/2006/relationships/slide" Target="slides/slide316.xml"/><Relationship Id="rId322" Type="http://schemas.openxmlformats.org/officeDocument/2006/relationships/slide" Target="slides/slide317.xml"/><Relationship Id="rId323" Type="http://schemas.openxmlformats.org/officeDocument/2006/relationships/slide" Target="slides/slide3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 Id="rId3" Type="http://schemas.openxmlformats.org/officeDocument/2006/relationships/hyperlink" Target="http://www.freeditoria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52948" y="1569604"/>
            <a:ext cx="2454275" cy="2019300"/>
          </a:xfrm>
          <a:prstGeom prst="rect">
            <a:avLst/>
          </a:prstGeom>
        </p:spPr>
        <p:txBody>
          <a:bodyPr wrap="square" lIns="0" tIns="16510" rIns="0" bIns="0" rtlCol="0" vert="horz">
            <a:spAutoFit/>
          </a:bodyPr>
          <a:lstStyle/>
          <a:p>
            <a:pPr marL="12700">
              <a:lnSpc>
                <a:spcPct val="100000"/>
              </a:lnSpc>
              <a:spcBef>
                <a:spcPts val="130"/>
              </a:spcBef>
            </a:pPr>
            <a:r>
              <a:rPr dirty="0" sz="2850" spc="10" b="1">
                <a:latin typeface="Times New Roman"/>
                <a:cs typeface="Times New Roman"/>
              </a:rPr>
              <a:t>Mansfield</a:t>
            </a:r>
            <a:r>
              <a:rPr dirty="0" sz="2850" spc="-60" b="1">
                <a:latin typeface="Times New Roman"/>
                <a:cs typeface="Times New Roman"/>
              </a:rPr>
              <a:t> </a:t>
            </a:r>
            <a:r>
              <a:rPr dirty="0" sz="2850" spc="10" b="1">
                <a:latin typeface="Times New Roman"/>
                <a:cs typeface="Times New Roman"/>
              </a:rPr>
              <a:t>Park</a:t>
            </a:r>
            <a:endParaRPr sz="2850">
              <a:latin typeface="Times New Roman"/>
              <a:cs typeface="Times New Roman"/>
            </a:endParaRPr>
          </a:p>
          <a:p>
            <a:pPr marL="266065" marR="259079" indent="746760">
              <a:lnSpc>
                <a:spcPct val="179000"/>
              </a:lnSpc>
            </a:pPr>
            <a:r>
              <a:rPr dirty="0" sz="2850" spc="15" b="1">
                <a:latin typeface="Times New Roman"/>
                <a:cs typeface="Times New Roman"/>
              </a:rPr>
              <a:t>By  </a:t>
            </a:r>
            <a:r>
              <a:rPr dirty="0" sz="2850" spc="10" b="1">
                <a:latin typeface="Times New Roman"/>
                <a:cs typeface="Times New Roman"/>
              </a:rPr>
              <a:t>Jane</a:t>
            </a:r>
            <a:r>
              <a:rPr dirty="0" sz="2850" spc="-65" b="1">
                <a:latin typeface="Times New Roman"/>
                <a:cs typeface="Times New Roman"/>
              </a:rPr>
              <a:t> </a:t>
            </a:r>
            <a:r>
              <a:rPr dirty="0" sz="2850" spc="10" b="1">
                <a:latin typeface="Times New Roman"/>
                <a:cs typeface="Times New Roman"/>
              </a:rPr>
              <a:t>Austen</a:t>
            </a:r>
            <a:endParaRPr sz="2850">
              <a:latin typeface="Times New Roman"/>
              <a:cs typeface="Times New Roman"/>
            </a:endParaRPr>
          </a:p>
        </p:txBody>
      </p:sp>
      <p:sp>
        <p:nvSpPr>
          <p:cNvPr id="3" name="object 3"/>
          <p:cNvSpPr/>
          <p:nvPr/>
        </p:nvSpPr>
        <p:spPr>
          <a:xfrm>
            <a:off x="2618111" y="443594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530715"/>
          </a:xfrm>
          <a:prstGeom prst="rect">
            <a:avLst/>
          </a:prstGeom>
        </p:spPr>
        <p:txBody>
          <a:bodyPr wrap="square" lIns="0" tIns="12700" rIns="0" bIns="0" rtlCol="0" vert="horz">
            <a:spAutoFit/>
          </a:bodyPr>
          <a:lstStyle/>
          <a:p>
            <a:pPr algn="just" marL="268605" marR="6985" indent="-256540">
              <a:lnSpc>
                <a:spcPct val="143300"/>
              </a:lnSpc>
              <a:spcBef>
                <a:spcPts val="100"/>
              </a:spcBef>
            </a:pPr>
            <a:r>
              <a:rPr dirty="0" sz="1450" spc="-10">
                <a:latin typeface="Times New Roman"/>
                <a:cs typeface="Times New Roman"/>
              </a:rPr>
              <a:t>her cousin Edmund, the youngest </a:t>
            </a:r>
            <a:r>
              <a:rPr dirty="0" sz="1450" spc="-5">
                <a:latin typeface="Times New Roman"/>
                <a:cs typeface="Times New Roman"/>
              </a:rPr>
              <a:t>of </a:t>
            </a:r>
            <a:r>
              <a:rPr dirty="0" sz="1450" spc="-10">
                <a:latin typeface="Times New Roman"/>
                <a:cs typeface="Times New Roman"/>
              </a:rPr>
              <a:t>the sons, sitting crying </a:t>
            </a:r>
            <a:r>
              <a:rPr dirty="0" sz="1450" spc="-5">
                <a:latin typeface="Times New Roman"/>
                <a:cs typeface="Times New Roman"/>
              </a:rPr>
              <a:t>on </a:t>
            </a:r>
            <a:r>
              <a:rPr dirty="0" sz="1450" spc="-10">
                <a:latin typeface="Times New Roman"/>
                <a:cs typeface="Times New Roman"/>
              </a:rPr>
              <a:t>the attic stairs.  “My</a:t>
            </a:r>
            <a:r>
              <a:rPr dirty="0" sz="1450" spc="260">
                <a:latin typeface="Times New Roman"/>
                <a:cs typeface="Times New Roman"/>
              </a:rPr>
              <a:t> </a:t>
            </a:r>
            <a:r>
              <a:rPr dirty="0" sz="1450" spc="-10">
                <a:latin typeface="Times New Roman"/>
                <a:cs typeface="Times New Roman"/>
              </a:rPr>
              <a:t>dear</a:t>
            </a:r>
            <a:r>
              <a:rPr dirty="0" sz="1450" spc="260">
                <a:latin typeface="Times New Roman"/>
                <a:cs typeface="Times New Roman"/>
              </a:rPr>
              <a:t> </a:t>
            </a:r>
            <a:r>
              <a:rPr dirty="0" sz="1450" spc="-10">
                <a:latin typeface="Times New Roman"/>
                <a:cs typeface="Times New Roman"/>
              </a:rPr>
              <a:t>little</a:t>
            </a:r>
            <a:r>
              <a:rPr dirty="0" sz="1450" spc="260">
                <a:latin typeface="Times New Roman"/>
                <a:cs typeface="Times New Roman"/>
              </a:rPr>
              <a:t> </a:t>
            </a:r>
            <a:r>
              <a:rPr dirty="0" sz="1450" spc="-10">
                <a:latin typeface="Times New Roman"/>
                <a:cs typeface="Times New Roman"/>
              </a:rPr>
              <a:t>cousin,”</a:t>
            </a:r>
            <a:r>
              <a:rPr dirty="0" sz="1450" spc="260">
                <a:latin typeface="Times New Roman"/>
                <a:cs typeface="Times New Roman"/>
              </a:rPr>
              <a:t> </a:t>
            </a:r>
            <a:r>
              <a:rPr dirty="0" sz="1450" spc="-10">
                <a:latin typeface="Times New Roman"/>
                <a:cs typeface="Times New Roman"/>
              </a:rPr>
              <a:t>said</a:t>
            </a:r>
            <a:r>
              <a:rPr dirty="0" sz="1450" spc="260">
                <a:latin typeface="Times New Roman"/>
                <a:cs typeface="Times New Roman"/>
              </a:rPr>
              <a:t> </a:t>
            </a:r>
            <a:r>
              <a:rPr dirty="0" sz="1450" spc="-10">
                <a:latin typeface="Times New Roman"/>
                <a:cs typeface="Times New Roman"/>
              </a:rPr>
              <a:t>he,</a:t>
            </a:r>
            <a:r>
              <a:rPr dirty="0" sz="1450" spc="260">
                <a:latin typeface="Times New Roman"/>
                <a:cs typeface="Times New Roman"/>
              </a:rPr>
              <a:t> </a:t>
            </a:r>
            <a:r>
              <a:rPr dirty="0" sz="1450" spc="-10">
                <a:latin typeface="Times New Roman"/>
                <a:cs typeface="Times New Roman"/>
              </a:rPr>
              <a:t>with</a:t>
            </a:r>
            <a:r>
              <a:rPr dirty="0" sz="1450" spc="260">
                <a:latin typeface="Times New Roman"/>
                <a:cs typeface="Times New Roman"/>
              </a:rPr>
              <a:t> </a:t>
            </a:r>
            <a:r>
              <a:rPr dirty="0" sz="1450" spc="-10">
                <a:latin typeface="Times New Roman"/>
                <a:cs typeface="Times New Roman"/>
              </a:rPr>
              <a:t>all</a:t>
            </a:r>
            <a:r>
              <a:rPr dirty="0" sz="1450" spc="260">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gentleness</a:t>
            </a:r>
            <a:r>
              <a:rPr dirty="0" sz="1450" spc="260">
                <a:latin typeface="Times New Roman"/>
                <a:cs typeface="Times New Roman"/>
              </a:rPr>
              <a:t> </a:t>
            </a:r>
            <a:r>
              <a:rPr dirty="0" sz="1450" spc="-5">
                <a:latin typeface="Times New Roman"/>
                <a:cs typeface="Times New Roman"/>
              </a:rPr>
              <a:t>of</a:t>
            </a:r>
            <a:r>
              <a:rPr dirty="0" sz="1450" spc="260">
                <a:latin typeface="Times New Roman"/>
                <a:cs typeface="Times New Roman"/>
              </a:rPr>
              <a:t> </a:t>
            </a:r>
            <a:r>
              <a:rPr dirty="0" sz="1450" spc="-10">
                <a:latin typeface="Times New Roman"/>
                <a:cs typeface="Times New Roman"/>
              </a:rPr>
              <a:t>an</a:t>
            </a:r>
            <a:r>
              <a:rPr dirty="0" sz="1450" spc="260">
                <a:latin typeface="Times New Roman"/>
                <a:cs typeface="Times New Roman"/>
              </a:rPr>
              <a:t> </a:t>
            </a:r>
            <a:r>
              <a:rPr dirty="0" sz="1450" spc="-10">
                <a:latin typeface="Times New Roman"/>
                <a:cs typeface="Times New Roman"/>
              </a:rPr>
              <a:t>excellent</a:t>
            </a:r>
            <a:endParaRPr sz="1450">
              <a:latin typeface="Times New Roman"/>
              <a:cs typeface="Times New Roman"/>
            </a:endParaRPr>
          </a:p>
          <a:p>
            <a:pPr algn="just" marL="12700" marR="5715">
              <a:lnSpc>
                <a:spcPts val="1730"/>
              </a:lnSpc>
              <a:spcBef>
                <a:spcPts val="55"/>
              </a:spcBef>
            </a:pPr>
            <a:r>
              <a:rPr dirty="0" sz="1450" spc="-10">
                <a:latin typeface="Times New Roman"/>
                <a:cs typeface="Times New Roman"/>
              </a:rPr>
              <a:t>nature, “what can </a:t>
            </a:r>
            <a:r>
              <a:rPr dirty="0" sz="1450" spc="-5">
                <a:latin typeface="Times New Roman"/>
                <a:cs typeface="Times New Roman"/>
              </a:rPr>
              <a:t>be </a:t>
            </a:r>
            <a:r>
              <a:rPr dirty="0" sz="1450" spc="-10">
                <a:latin typeface="Times New Roman"/>
                <a:cs typeface="Times New Roman"/>
              </a:rPr>
              <a:t>the matter?” And sitting down </a:t>
            </a:r>
            <a:r>
              <a:rPr dirty="0" sz="1450" spc="-5">
                <a:latin typeface="Times New Roman"/>
                <a:cs typeface="Times New Roman"/>
              </a:rPr>
              <a:t>by </a:t>
            </a:r>
            <a:r>
              <a:rPr dirty="0" sz="1450" spc="-20">
                <a:latin typeface="Times New Roman"/>
                <a:cs typeface="Times New Roman"/>
              </a:rPr>
              <a:t>her, </a:t>
            </a:r>
            <a:r>
              <a:rPr dirty="0" sz="1450" spc="-5">
                <a:latin typeface="Times New Roman"/>
                <a:cs typeface="Times New Roman"/>
              </a:rPr>
              <a:t>he </a:t>
            </a:r>
            <a:r>
              <a:rPr dirty="0" sz="1450" spc="-10">
                <a:latin typeface="Times New Roman"/>
                <a:cs typeface="Times New Roman"/>
              </a:rPr>
              <a:t>was at great  pains to overcome her shame in being so surprised, and persuade her to speak  </a:t>
            </a:r>
            <a:r>
              <a:rPr dirty="0" sz="1450" spc="-20">
                <a:latin typeface="Times New Roman"/>
                <a:cs typeface="Times New Roman"/>
              </a:rPr>
              <a:t>openly. </a:t>
            </a:r>
            <a:r>
              <a:rPr dirty="0" sz="1450" spc="-50">
                <a:latin typeface="Times New Roman"/>
                <a:cs typeface="Times New Roman"/>
              </a:rPr>
              <a:t>Was </a:t>
            </a:r>
            <a:r>
              <a:rPr dirty="0" sz="1450" spc="-10">
                <a:latin typeface="Times New Roman"/>
                <a:cs typeface="Times New Roman"/>
              </a:rPr>
              <a:t>she ill? </a:t>
            </a:r>
            <a:r>
              <a:rPr dirty="0" sz="1450" spc="-5">
                <a:latin typeface="Times New Roman"/>
                <a:cs typeface="Times New Roman"/>
              </a:rPr>
              <a:t>or </a:t>
            </a:r>
            <a:r>
              <a:rPr dirty="0" sz="1450" spc="-10">
                <a:latin typeface="Times New Roman"/>
                <a:cs typeface="Times New Roman"/>
              </a:rPr>
              <a:t>was anybody angry with her? </a:t>
            </a:r>
            <a:r>
              <a:rPr dirty="0" sz="1450" spc="-5">
                <a:latin typeface="Times New Roman"/>
                <a:cs typeface="Times New Roman"/>
              </a:rPr>
              <a:t>or </a:t>
            </a:r>
            <a:r>
              <a:rPr dirty="0" sz="1450" spc="-10">
                <a:latin typeface="Times New Roman"/>
                <a:cs typeface="Times New Roman"/>
              </a:rPr>
              <a:t>had she quarrelled  with Maria and Julia? </a:t>
            </a:r>
            <a:r>
              <a:rPr dirty="0" sz="1450" spc="-5">
                <a:latin typeface="Times New Roman"/>
                <a:cs typeface="Times New Roman"/>
              </a:rPr>
              <a:t>or </a:t>
            </a:r>
            <a:r>
              <a:rPr dirty="0" sz="1450" spc="-10">
                <a:latin typeface="Times New Roman"/>
                <a:cs typeface="Times New Roman"/>
              </a:rPr>
              <a:t>was she puzzled about anything in her lesson that </a:t>
            </a:r>
            <a:r>
              <a:rPr dirty="0" sz="1450" spc="-5">
                <a:latin typeface="Times New Roman"/>
                <a:cs typeface="Times New Roman"/>
              </a:rPr>
              <a:t>he  </a:t>
            </a:r>
            <a:r>
              <a:rPr dirty="0" sz="1450" spc="-10">
                <a:latin typeface="Times New Roman"/>
                <a:cs typeface="Times New Roman"/>
              </a:rPr>
              <a:t>could explain? Did she, in short, want anything </a:t>
            </a:r>
            <a:r>
              <a:rPr dirty="0" sz="1450" spc="-5">
                <a:latin typeface="Times New Roman"/>
                <a:cs typeface="Times New Roman"/>
              </a:rPr>
              <a:t>he </a:t>
            </a:r>
            <a:r>
              <a:rPr dirty="0" sz="1450" spc="-10">
                <a:latin typeface="Times New Roman"/>
                <a:cs typeface="Times New Roman"/>
              </a:rPr>
              <a:t>could possibly get </a:t>
            </a:r>
            <a:r>
              <a:rPr dirty="0" sz="1450" spc="-20">
                <a:latin typeface="Times New Roman"/>
                <a:cs typeface="Times New Roman"/>
              </a:rPr>
              <a:t>her, </a:t>
            </a:r>
            <a:r>
              <a:rPr dirty="0" sz="1450" spc="-5">
                <a:latin typeface="Times New Roman"/>
                <a:cs typeface="Times New Roman"/>
              </a:rPr>
              <a:t>or  do </a:t>
            </a:r>
            <a:r>
              <a:rPr dirty="0" sz="1450" spc="-10">
                <a:latin typeface="Times New Roman"/>
                <a:cs typeface="Times New Roman"/>
              </a:rPr>
              <a:t>for her? For </a:t>
            </a:r>
            <a:r>
              <a:rPr dirty="0" sz="1450" spc="-5">
                <a:latin typeface="Times New Roman"/>
                <a:cs typeface="Times New Roman"/>
              </a:rPr>
              <a:t>a </a:t>
            </a:r>
            <a:r>
              <a:rPr dirty="0" sz="1450" spc="-10">
                <a:latin typeface="Times New Roman"/>
                <a:cs typeface="Times New Roman"/>
              </a:rPr>
              <a:t>long while </a:t>
            </a:r>
            <a:r>
              <a:rPr dirty="0" sz="1450" spc="-5">
                <a:latin typeface="Times New Roman"/>
                <a:cs typeface="Times New Roman"/>
              </a:rPr>
              <a:t>no </a:t>
            </a:r>
            <a:r>
              <a:rPr dirty="0" sz="1450" spc="-10">
                <a:latin typeface="Times New Roman"/>
                <a:cs typeface="Times New Roman"/>
              </a:rPr>
              <a:t>answer could </a:t>
            </a:r>
            <a:r>
              <a:rPr dirty="0" sz="1450" spc="-5">
                <a:latin typeface="Times New Roman"/>
                <a:cs typeface="Times New Roman"/>
              </a:rPr>
              <a:t>be </a:t>
            </a:r>
            <a:r>
              <a:rPr dirty="0" sz="1450" spc="-10">
                <a:latin typeface="Times New Roman"/>
                <a:cs typeface="Times New Roman"/>
              </a:rPr>
              <a:t>obtained beyond </a:t>
            </a:r>
            <a:r>
              <a:rPr dirty="0" sz="1450" spc="-5">
                <a:latin typeface="Times New Roman"/>
                <a:cs typeface="Times New Roman"/>
              </a:rPr>
              <a:t>a </a:t>
            </a:r>
            <a:r>
              <a:rPr dirty="0" sz="1450" spc="-10">
                <a:latin typeface="Times New Roman"/>
                <a:cs typeface="Times New Roman"/>
              </a:rPr>
              <a:t>“no, no—  </a:t>
            </a:r>
            <a:r>
              <a:rPr dirty="0" sz="1450" spc="-5">
                <a:latin typeface="Times New Roman"/>
                <a:cs typeface="Times New Roman"/>
              </a:rPr>
              <a:t>not </a:t>
            </a:r>
            <a:r>
              <a:rPr dirty="0" sz="1450" spc="-10">
                <a:latin typeface="Times New Roman"/>
                <a:cs typeface="Times New Roman"/>
              </a:rPr>
              <a:t>at all—no, thank you”; </a:t>
            </a:r>
            <a:r>
              <a:rPr dirty="0" sz="1450" spc="-5">
                <a:latin typeface="Times New Roman"/>
                <a:cs typeface="Times New Roman"/>
              </a:rPr>
              <a:t>but he </a:t>
            </a:r>
            <a:r>
              <a:rPr dirty="0" sz="1450" spc="-10">
                <a:latin typeface="Times New Roman"/>
                <a:cs typeface="Times New Roman"/>
              </a:rPr>
              <a:t>still persevered; and </a:t>
            </a:r>
            <a:r>
              <a:rPr dirty="0" sz="1450" spc="-5">
                <a:latin typeface="Times New Roman"/>
                <a:cs typeface="Times New Roman"/>
              </a:rPr>
              <a:t>no </a:t>
            </a:r>
            <a:r>
              <a:rPr dirty="0" sz="1450" spc="-10">
                <a:latin typeface="Times New Roman"/>
                <a:cs typeface="Times New Roman"/>
              </a:rPr>
              <a:t>sooner had </a:t>
            </a:r>
            <a:r>
              <a:rPr dirty="0" sz="1450" spc="-5">
                <a:latin typeface="Times New Roman"/>
                <a:cs typeface="Times New Roman"/>
              </a:rPr>
              <a:t>he </a:t>
            </a:r>
            <a:r>
              <a:rPr dirty="0" sz="1450" spc="-10">
                <a:latin typeface="Times New Roman"/>
                <a:cs typeface="Times New Roman"/>
              </a:rPr>
              <a:t>begun  to revert to her own home, than her increased sobs explained to him where the  grievance </a:t>
            </a:r>
            <a:r>
              <a:rPr dirty="0" sz="1450" spc="-30">
                <a:latin typeface="Times New Roman"/>
                <a:cs typeface="Times New Roman"/>
              </a:rPr>
              <a:t>lay. </a:t>
            </a:r>
            <a:r>
              <a:rPr dirty="0" sz="1450" spc="-10">
                <a:latin typeface="Times New Roman"/>
                <a:cs typeface="Times New Roman"/>
              </a:rPr>
              <a:t>He tried to console</a:t>
            </a:r>
            <a:r>
              <a:rPr dirty="0" sz="1450" spc="3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8890" indent="255904">
              <a:lnSpc>
                <a:spcPts val="1730"/>
              </a:lnSpc>
              <a:spcBef>
                <a:spcPts val="705"/>
              </a:spcBef>
            </a:pPr>
            <a:r>
              <a:rPr dirty="0" sz="1450" spc="-45">
                <a:latin typeface="Times New Roman"/>
                <a:cs typeface="Times New Roman"/>
              </a:rPr>
              <a:t>“You </a:t>
            </a:r>
            <a:r>
              <a:rPr dirty="0" sz="1450" spc="-10">
                <a:latin typeface="Times New Roman"/>
                <a:cs typeface="Times New Roman"/>
              </a:rPr>
              <a:t>are sorry to leave Mama, my dear little </a:t>
            </a:r>
            <a:r>
              <a:rPr dirty="0" sz="1450" spc="-20">
                <a:latin typeface="Times New Roman"/>
                <a:cs typeface="Times New Roman"/>
              </a:rPr>
              <a:t>Fanny,” </a:t>
            </a:r>
            <a:r>
              <a:rPr dirty="0" sz="1450" spc="-10">
                <a:latin typeface="Times New Roman"/>
                <a:cs typeface="Times New Roman"/>
              </a:rPr>
              <a:t>said he, “which  shows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girl; </a:t>
            </a:r>
            <a:r>
              <a:rPr dirty="0" sz="1450" spc="-5">
                <a:latin typeface="Times New Roman"/>
                <a:cs typeface="Times New Roman"/>
              </a:rPr>
              <a:t>but you </a:t>
            </a:r>
            <a:r>
              <a:rPr dirty="0" sz="1450" spc="-10">
                <a:latin typeface="Times New Roman"/>
                <a:cs typeface="Times New Roman"/>
              </a:rPr>
              <a:t>must remember that </a:t>
            </a:r>
            <a:r>
              <a:rPr dirty="0" sz="1450" spc="-5">
                <a:latin typeface="Times New Roman"/>
                <a:cs typeface="Times New Roman"/>
              </a:rPr>
              <a:t>you </a:t>
            </a:r>
            <a:r>
              <a:rPr dirty="0" sz="1450" spc="-10">
                <a:latin typeface="Times New Roman"/>
                <a:cs typeface="Times New Roman"/>
              </a:rPr>
              <a:t>are with  relations and friends, who all love </a:t>
            </a:r>
            <a:r>
              <a:rPr dirty="0" sz="1450" spc="-5">
                <a:latin typeface="Times New Roman"/>
                <a:cs typeface="Times New Roman"/>
              </a:rPr>
              <a:t>you, </a:t>
            </a:r>
            <a:r>
              <a:rPr dirty="0" sz="1450" spc="-10">
                <a:latin typeface="Times New Roman"/>
                <a:cs typeface="Times New Roman"/>
              </a:rPr>
              <a:t>and wish to make </a:t>
            </a:r>
            <a:r>
              <a:rPr dirty="0" sz="1450" spc="-5">
                <a:latin typeface="Times New Roman"/>
                <a:cs typeface="Times New Roman"/>
              </a:rPr>
              <a:t>you </a:t>
            </a:r>
            <a:r>
              <a:rPr dirty="0" sz="1450" spc="-25">
                <a:latin typeface="Times New Roman"/>
                <a:cs typeface="Times New Roman"/>
              </a:rPr>
              <a:t>happy.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walk </a:t>
            </a:r>
            <a:r>
              <a:rPr dirty="0" sz="1450" spc="-5">
                <a:latin typeface="Times New Roman"/>
                <a:cs typeface="Times New Roman"/>
              </a:rPr>
              <a:t>out </a:t>
            </a:r>
            <a:r>
              <a:rPr dirty="0" sz="1450" spc="-10">
                <a:latin typeface="Times New Roman"/>
                <a:cs typeface="Times New Roman"/>
              </a:rPr>
              <a:t>in the park, and </a:t>
            </a:r>
            <a:r>
              <a:rPr dirty="0" sz="1450" spc="-5">
                <a:latin typeface="Times New Roman"/>
                <a:cs typeface="Times New Roman"/>
              </a:rPr>
              <a:t>you </a:t>
            </a:r>
            <a:r>
              <a:rPr dirty="0" sz="1450" spc="-10">
                <a:latin typeface="Times New Roman"/>
                <a:cs typeface="Times New Roman"/>
              </a:rPr>
              <a:t>shall tell me all about </a:t>
            </a:r>
            <a:r>
              <a:rPr dirty="0" sz="1450" spc="-5">
                <a:latin typeface="Times New Roman"/>
                <a:cs typeface="Times New Roman"/>
              </a:rPr>
              <a:t>your </a:t>
            </a:r>
            <a:r>
              <a:rPr dirty="0" sz="1450" spc="-10">
                <a:latin typeface="Times New Roman"/>
                <a:cs typeface="Times New Roman"/>
              </a:rPr>
              <a:t>brothers and</a:t>
            </a:r>
            <a:r>
              <a:rPr dirty="0" sz="1450" spc="140">
                <a:latin typeface="Times New Roman"/>
                <a:cs typeface="Times New Roman"/>
              </a:rPr>
              <a:t> </a:t>
            </a:r>
            <a:r>
              <a:rPr dirty="0" sz="1450" spc="-10">
                <a:latin typeface="Times New Roman"/>
                <a:cs typeface="Times New Roman"/>
              </a:rPr>
              <a:t>sisters.”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 pursuing the subject, </a:t>
            </a:r>
            <a:r>
              <a:rPr dirty="0" sz="1450" spc="-5">
                <a:latin typeface="Times New Roman"/>
                <a:cs typeface="Times New Roman"/>
              </a:rPr>
              <a:t>he </a:t>
            </a:r>
            <a:r>
              <a:rPr dirty="0" sz="1450" spc="-10">
                <a:latin typeface="Times New Roman"/>
                <a:cs typeface="Times New Roman"/>
              </a:rPr>
              <a:t>found that, dear as all these brothers and sisters  generally were, there was </a:t>
            </a:r>
            <a:r>
              <a:rPr dirty="0" sz="1450" spc="-5">
                <a:latin typeface="Times New Roman"/>
                <a:cs typeface="Times New Roman"/>
              </a:rPr>
              <a:t>one </a:t>
            </a:r>
            <a:r>
              <a:rPr dirty="0" sz="1450" spc="-10">
                <a:latin typeface="Times New Roman"/>
                <a:cs typeface="Times New Roman"/>
              </a:rPr>
              <a:t>among them who ran more in her thoughts than  the rest. It was </a:t>
            </a:r>
            <a:r>
              <a:rPr dirty="0" sz="1450" spc="-20">
                <a:latin typeface="Times New Roman"/>
                <a:cs typeface="Times New Roman"/>
              </a:rPr>
              <a:t>William </a:t>
            </a:r>
            <a:r>
              <a:rPr dirty="0" sz="1450" spc="-10">
                <a:latin typeface="Times New Roman"/>
                <a:cs typeface="Times New Roman"/>
              </a:rPr>
              <a:t>whom she talked </a:t>
            </a:r>
            <a:r>
              <a:rPr dirty="0" sz="1450" spc="-5">
                <a:latin typeface="Times New Roman"/>
                <a:cs typeface="Times New Roman"/>
              </a:rPr>
              <a:t>of </a:t>
            </a:r>
            <a:r>
              <a:rPr dirty="0" sz="1450" spc="-10">
                <a:latin typeface="Times New Roman"/>
                <a:cs typeface="Times New Roman"/>
              </a:rPr>
              <a:t>most, and wanted most to see.  </a:t>
            </a:r>
            <a:r>
              <a:rPr dirty="0" sz="1450" spc="-20">
                <a:latin typeface="Times New Roman"/>
                <a:cs typeface="Times New Roman"/>
              </a:rPr>
              <a:t>William, </a:t>
            </a:r>
            <a:r>
              <a:rPr dirty="0" sz="1450" spc="-10">
                <a:latin typeface="Times New Roman"/>
                <a:cs typeface="Times New Roman"/>
              </a:rPr>
              <a:t>the eldest, </a:t>
            </a:r>
            <a:r>
              <a:rPr dirty="0" sz="1450" spc="-5">
                <a:latin typeface="Times New Roman"/>
                <a:cs typeface="Times New Roman"/>
              </a:rPr>
              <a:t>a </a:t>
            </a:r>
            <a:r>
              <a:rPr dirty="0" sz="1450" spc="-10">
                <a:latin typeface="Times New Roman"/>
                <a:cs typeface="Times New Roman"/>
              </a:rPr>
              <a:t>year older than herself, her constant companion and  friend; her advocate with her mother (of whom </a:t>
            </a:r>
            <a:r>
              <a:rPr dirty="0" sz="1450" spc="-5">
                <a:latin typeface="Times New Roman"/>
                <a:cs typeface="Times New Roman"/>
              </a:rPr>
              <a:t>he </a:t>
            </a:r>
            <a:r>
              <a:rPr dirty="0" sz="1450" spc="-10">
                <a:latin typeface="Times New Roman"/>
                <a:cs typeface="Times New Roman"/>
              </a:rPr>
              <a:t>was the darling) in every  distress. </a:t>
            </a:r>
            <a:r>
              <a:rPr dirty="0" sz="1450" spc="-20">
                <a:latin typeface="Times New Roman"/>
                <a:cs typeface="Times New Roman"/>
              </a:rPr>
              <a:t>“William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she should come away; </a:t>
            </a:r>
            <a:r>
              <a:rPr dirty="0" sz="1450" spc="-5">
                <a:latin typeface="Times New Roman"/>
                <a:cs typeface="Times New Roman"/>
              </a:rPr>
              <a:t>he </a:t>
            </a:r>
            <a:r>
              <a:rPr dirty="0" sz="1450" spc="-10">
                <a:latin typeface="Times New Roman"/>
                <a:cs typeface="Times New Roman"/>
              </a:rPr>
              <a:t>had told her </a:t>
            </a:r>
            <a:r>
              <a:rPr dirty="0" sz="1450" spc="-5">
                <a:latin typeface="Times New Roman"/>
                <a:cs typeface="Times New Roman"/>
              </a:rPr>
              <a:t>he  </a:t>
            </a:r>
            <a:r>
              <a:rPr dirty="0" sz="1450" spc="-10">
                <a:latin typeface="Times New Roman"/>
                <a:cs typeface="Times New Roman"/>
              </a:rPr>
              <a:t>should miss her very much indeed.” “But </a:t>
            </a:r>
            <a:r>
              <a:rPr dirty="0" sz="1450" spc="-20">
                <a:latin typeface="Times New Roman"/>
                <a:cs typeface="Times New Roman"/>
              </a:rPr>
              <a:t>William </a:t>
            </a:r>
            <a:r>
              <a:rPr dirty="0" sz="1450" spc="-10">
                <a:latin typeface="Times New Roman"/>
                <a:cs typeface="Times New Roman"/>
              </a:rPr>
              <a:t>will write to </a:t>
            </a:r>
            <a:r>
              <a:rPr dirty="0" sz="1450" spc="-5">
                <a:latin typeface="Times New Roman"/>
                <a:cs typeface="Times New Roman"/>
              </a:rPr>
              <a:t>you, I </a:t>
            </a:r>
            <a:r>
              <a:rPr dirty="0" sz="1450" spc="-10">
                <a:latin typeface="Times New Roman"/>
                <a:cs typeface="Times New Roman"/>
              </a:rPr>
              <a:t>dare  </a:t>
            </a:r>
            <a:r>
              <a:rPr dirty="0" sz="1450" spc="-25">
                <a:latin typeface="Times New Roman"/>
                <a:cs typeface="Times New Roman"/>
              </a:rPr>
              <a:t>say.” </a:t>
            </a:r>
            <a:r>
              <a:rPr dirty="0" sz="1450" spc="-40">
                <a:latin typeface="Times New Roman"/>
                <a:cs typeface="Times New Roman"/>
              </a:rPr>
              <a:t>“Yes, </a:t>
            </a:r>
            <a:r>
              <a:rPr dirty="0" sz="1450" spc="-5">
                <a:latin typeface="Times New Roman"/>
                <a:cs typeface="Times New Roman"/>
              </a:rPr>
              <a:t>he </a:t>
            </a:r>
            <a:r>
              <a:rPr dirty="0" sz="1450" spc="-10">
                <a:latin typeface="Times New Roman"/>
                <a:cs typeface="Times New Roman"/>
              </a:rPr>
              <a:t>had promised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but he </a:t>
            </a:r>
            <a:r>
              <a:rPr dirty="0" sz="1450" spc="-10">
                <a:latin typeface="Times New Roman"/>
                <a:cs typeface="Times New Roman"/>
              </a:rPr>
              <a:t>had told her to write first.” “And  when shall </a:t>
            </a:r>
            <a:r>
              <a:rPr dirty="0" sz="1450" spc="-5">
                <a:latin typeface="Times New Roman"/>
                <a:cs typeface="Times New Roman"/>
              </a:rPr>
              <a:t>you do </a:t>
            </a:r>
            <a:r>
              <a:rPr dirty="0" sz="1450" spc="-10">
                <a:latin typeface="Times New Roman"/>
                <a:cs typeface="Times New Roman"/>
              </a:rPr>
              <a:t>it?” She </a:t>
            </a:r>
            <a:r>
              <a:rPr dirty="0" sz="1450" spc="-5">
                <a:latin typeface="Times New Roman"/>
                <a:cs typeface="Times New Roman"/>
              </a:rPr>
              <a:t>hung </a:t>
            </a:r>
            <a:r>
              <a:rPr dirty="0" sz="1450" spc="-10">
                <a:latin typeface="Times New Roman"/>
                <a:cs typeface="Times New Roman"/>
              </a:rPr>
              <a:t>her head and answered </a:t>
            </a:r>
            <a:r>
              <a:rPr dirty="0" sz="1450" spc="-15">
                <a:latin typeface="Times New Roman"/>
                <a:cs typeface="Times New Roman"/>
              </a:rPr>
              <a:t>hesitatingly,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know; she had </a:t>
            </a:r>
            <a:r>
              <a:rPr dirty="0" sz="1450" spc="-5">
                <a:latin typeface="Times New Roman"/>
                <a:cs typeface="Times New Roman"/>
              </a:rPr>
              <a:t>not </a:t>
            </a:r>
            <a:r>
              <a:rPr dirty="0" sz="1450" spc="-10">
                <a:latin typeface="Times New Roman"/>
                <a:cs typeface="Times New Roman"/>
              </a:rPr>
              <a:t>any</a:t>
            </a:r>
            <a:r>
              <a:rPr dirty="0" sz="1450" spc="5">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“If that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your </a:t>
            </a:r>
            <a:r>
              <a:rPr dirty="0" sz="1450" spc="-20">
                <a:latin typeface="Times New Roman"/>
                <a:cs typeface="Times New Roman"/>
              </a:rPr>
              <a:t>difficulty, </a:t>
            </a:r>
            <a:r>
              <a:rPr dirty="0" sz="1450" spc="-5">
                <a:latin typeface="Times New Roman"/>
                <a:cs typeface="Times New Roman"/>
              </a:rPr>
              <a:t>I </a:t>
            </a:r>
            <a:r>
              <a:rPr dirty="0" sz="1450" spc="-10">
                <a:latin typeface="Times New Roman"/>
                <a:cs typeface="Times New Roman"/>
              </a:rPr>
              <a:t>will furnish </a:t>
            </a:r>
            <a:r>
              <a:rPr dirty="0" sz="1450" spc="-5">
                <a:latin typeface="Times New Roman"/>
                <a:cs typeface="Times New Roman"/>
              </a:rPr>
              <a:t>you </a:t>
            </a:r>
            <a:r>
              <a:rPr dirty="0" sz="1450" spc="-10">
                <a:latin typeface="Times New Roman"/>
                <a:cs typeface="Times New Roman"/>
              </a:rPr>
              <a:t>with paper and every other  material, and </a:t>
            </a:r>
            <a:r>
              <a:rPr dirty="0" sz="1450" spc="-5">
                <a:latin typeface="Times New Roman"/>
                <a:cs typeface="Times New Roman"/>
              </a:rPr>
              <a:t>you </a:t>
            </a:r>
            <a:r>
              <a:rPr dirty="0" sz="1450" spc="-10">
                <a:latin typeface="Times New Roman"/>
                <a:cs typeface="Times New Roman"/>
              </a:rPr>
              <a:t>may write </a:t>
            </a:r>
            <a:r>
              <a:rPr dirty="0" sz="1450" spc="-5">
                <a:latin typeface="Times New Roman"/>
                <a:cs typeface="Times New Roman"/>
              </a:rPr>
              <a:t>your </a:t>
            </a:r>
            <a:r>
              <a:rPr dirty="0" sz="1450" spc="-10">
                <a:latin typeface="Times New Roman"/>
                <a:cs typeface="Times New Roman"/>
              </a:rPr>
              <a:t>letter whenever </a:t>
            </a:r>
            <a:r>
              <a:rPr dirty="0" sz="1450" spc="-5">
                <a:latin typeface="Times New Roman"/>
                <a:cs typeface="Times New Roman"/>
              </a:rPr>
              <a:t>you </a:t>
            </a:r>
            <a:r>
              <a:rPr dirty="0" sz="1450" spc="-10">
                <a:latin typeface="Times New Roman"/>
                <a:cs typeface="Times New Roman"/>
              </a:rPr>
              <a:t>choose. </a:t>
            </a:r>
            <a:r>
              <a:rPr dirty="0" sz="1450" spc="-30">
                <a:latin typeface="Times New Roman"/>
                <a:cs typeface="Times New Roman"/>
              </a:rPr>
              <a:t>Would </a:t>
            </a:r>
            <a:r>
              <a:rPr dirty="0" sz="1450" spc="-10">
                <a:latin typeface="Times New Roman"/>
                <a:cs typeface="Times New Roman"/>
              </a:rPr>
              <a:t>it make  </a:t>
            </a:r>
            <a:r>
              <a:rPr dirty="0" sz="1450" spc="-5">
                <a:latin typeface="Times New Roman"/>
                <a:cs typeface="Times New Roman"/>
              </a:rPr>
              <a:t>you </a:t>
            </a:r>
            <a:r>
              <a:rPr dirty="0" sz="1450" spc="-10">
                <a:latin typeface="Times New Roman"/>
                <a:cs typeface="Times New Roman"/>
              </a:rPr>
              <a:t>happy to write to</a:t>
            </a:r>
            <a:r>
              <a:rPr dirty="0" sz="1450" spc="5">
                <a:latin typeface="Times New Roman"/>
                <a:cs typeface="Times New Roman"/>
              </a:rPr>
              <a:t> </a:t>
            </a:r>
            <a:r>
              <a:rPr dirty="0" sz="1450" spc="-15">
                <a:latin typeface="Times New Roman"/>
                <a:cs typeface="Times New Roman"/>
              </a:rPr>
              <a:t>William?”</a:t>
            </a:r>
            <a:endParaRPr sz="1450">
              <a:latin typeface="Times New Roman"/>
              <a:cs typeface="Times New Roman"/>
            </a:endParaRPr>
          </a:p>
          <a:p>
            <a:pPr algn="just" marL="268605">
              <a:lnSpc>
                <a:spcPct val="100000"/>
              </a:lnSpc>
              <a:spcBef>
                <a:spcPts val="650"/>
              </a:spcBef>
            </a:pPr>
            <a:r>
              <a:rPr dirty="0" sz="1450" spc="-40">
                <a:latin typeface="Times New Roman"/>
                <a:cs typeface="Times New Roman"/>
              </a:rPr>
              <a:t>“Yes,</a:t>
            </a:r>
            <a:r>
              <a:rPr dirty="0" sz="1450" spc="-10">
                <a:latin typeface="Times New Roman"/>
                <a:cs typeface="Times New Roman"/>
              </a:rPr>
              <a:t> </a:t>
            </a:r>
            <a:r>
              <a:rPr dirty="0" sz="1450" spc="-25">
                <a:latin typeface="Times New Roman"/>
                <a:cs typeface="Times New Roman"/>
              </a:rPr>
              <a:t>very.”</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“Then let it </a:t>
            </a:r>
            <a:r>
              <a:rPr dirty="0" sz="1450" spc="-5">
                <a:latin typeface="Times New Roman"/>
                <a:cs typeface="Times New Roman"/>
              </a:rPr>
              <a:t>be done </a:t>
            </a:r>
            <a:r>
              <a:rPr dirty="0" sz="1450" spc="-30">
                <a:latin typeface="Times New Roman"/>
                <a:cs typeface="Times New Roman"/>
              </a:rPr>
              <a:t>now. </a:t>
            </a:r>
            <a:r>
              <a:rPr dirty="0" sz="1450" spc="-10">
                <a:latin typeface="Times New Roman"/>
                <a:cs typeface="Times New Roman"/>
              </a:rPr>
              <a:t>Come with me into the breakfast-room, we shall  find everything there, and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of </a:t>
            </a:r>
            <a:r>
              <a:rPr dirty="0" sz="1450" spc="-10">
                <a:latin typeface="Times New Roman"/>
                <a:cs typeface="Times New Roman"/>
              </a:rPr>
              <a:t>having the room to</a:t>
            </a:r>
            <a:r>
              <a:rPr dirty="0" sz="1450" spc="70">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“But, cousin, will it </a:t>
            </a:r>
            <a:r>
              <a:rPr dirty="0" sz="1450" spc="-5">
                <a:latin typeface="Times New Roman"/>
                <a:cs typeface="Times New Roman"/>
              </a:rPr>
              <a:t>go </a:t>
            </a:r>
            <a:r>
              <a:rPr dirty="0" sz="1450" spc="-10">
                <a:latin typeface="Times New Roman"/>
                <a:cs typeface="Times New Roman"/>
              </a:rPr>
              <a:t>to the</a:t>
            </a:r>
            <a:r>
              <a:rPr dirty="0" sz="1450" spc="20">
                <a:latin typeface="Times New Roman"/>
                <a:cs typeface="Times New Roman"/>
              </a:rPr>
              <a:t> </a:t>
            </a:r>
            <a:r>
              <a:rPr dirty="0" sz="1450" spc="-10">
                <a:latin typeface="Times New Roman"/>
                <a:cs typeface="Times New Roman"/>
              </a:rPr>
              <a:t>post?”</a:t>
            </a:r>
            <a:endParaRPr sz="1450">
              <a:latin typeface="Times New Roman"/>
              <a:cs typeface="Times New Roman"/>
            </a:endParaRPr>
          </a:p>
          <a:p>
            <a:pPr algn="just" marL="12700" marR="11430" indent="255904">
              <a:lnSpc>
                <a:spcPts val="1730"/>
              </a:lnSpc>
              <a:spcBef>
                <a:spcPts val="770"/>
              </a:spcBef>
            </a:pPr>
            <a:r>
              <a:rPr dirty="0" sz="1450" spc="-40">
                <a:latin typeface="Times New Roman"/>
                <a:cs typeface="Times New Roman"/>
              </a:rPr>
              <a:t>“Yes,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me it shall: it shall </a:t>
            </a:r>
            <a:r>
              <a:rPr dirty="0" sz="1450" spc="-5">
                <a:latin typeface="Times New Roman"/>
                <a:cs typeface="Times New Roman"/>
              </a:rPr>
              <a:t>go </a:t>
            </a:r>
            <a:r>
              <a:rPr dirty="0" sz="1450" spc="-10">
                <a:latin typeface="Times New Roman"/>
                <a:cs typeface="Times New Roman"/>
              </a:rPr>
              <a:t>with the other letters; and, as  </a:t>
            </a:r>
            <a:r>
              <a:rPr dirty="0" sz="1450" spc="-5">
                <a:latin typeface="Times New Roman"/>
                <a:cs typeface="Times New Roman"/>
              </a:rPr>
              <a:t>your </a:t>
            </a:r>
            <a:r>
              <a:rPr dirty="0" sz="1450" spc="-10">
                <a:latin typeface="Times New Roman"/>
                <a:cs typeface="Times New Roman"/>
              </a:rPr>
              <a:t>uncle will frank it, it will cost </a:t>
            </a:r>
            <a:r>
              <a:rPr dirty="0" sz="1450" spc="-20">
                <a:latin typeface="Times New Roman"/>
                <a:cs typeface="Times New Roman"/>
              </a:rPr>
              <a:t>William</a:t>
            </a:r>
            <a:r>
              <a:rPr dirty="0" sz="1450" spc="3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“My uncle!” repeated </a:t>
            </a:r>
            <a:r>
              <a:rPr dirty="0" sz="1450" spc="-25">
                <a:latin typeface="Times New Roman"/>
                <a:cs typeface="Times New Roman"/>
              </a:rPr>
              <a:t>Fanny,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frightened</a:t>
            </a:r>
            <a:r>
              <a:rPr dirty="0" sz="1450" spc="35">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“Yes,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have written the </a:t>
            </a:r>
            <a:r>
              <a:rPr dirty="0" sz="1450" spc="-20">
                <a:latin typeface="Times New Roman"/>
                <a:cs typeface="Times New Roman"/>
              </a:rPr>
              <a:t>letter, </a:t>
            </a:r>
            <a:r>
              <a:rPr dirty="0" sz="1450" spc="-5">
                <a:latin typeface="Times New Roman"/>
                <a:cs typeface="Times New Roman"/>
              </a:rPr>
              <a:t>I </a:t>
            </a:r>
            <a:r>
              <a:rPr dirty="0" sz="1450" spc="-10">
                <a:latin typeface="Times New Roman"/>
                <a:cs typeface="Times New Roman"/>
              </a:rPr>
              <a:t>will take it to my father to</a:t>
            </a:r>
            <a:r>
              <a:rPr dirty="0" sz="1450" spc="185">
                <a:latin typeface="Times New Roman"/>
                <a:cs typeface="Times New Roman"/>
              </a:rPr>
              <a:t> </a:t>
            </a:r>
            <a:r>
              <a:rPr dirty="0" sz="1450" spc="-10">
                <a:latin typeface="Times New Roman"/>
                <a:cs typeface="Times New Roman"/>
              </a:rPr>
              <a:t>frank.”</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Fanny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bold measure, </a:t>
            </a:r>
            <a:r>
              <a:rPr dirty="0" sz="1450" spc="-5">
                <a:latin typeface="Times New Roman"/>
                <a:cs typeface="Times New Roman"/>
              </a:rPr>
              <a:t>but </a:t>
            </a:r>
            <a:r>
              <a:rPr dirty="0" sz="1450" spc="-15">
                <a:latin typeface="Times New Roman"/>
                <a:cs typeface="Times New Roman"/>
              </a:rPr>
              <a:t>offered </a:t>
            </a:r>
            <a:r>
              <a:rPr dirty="0" sz="1450" spc="-5">
                <a:latin typeface="Times New Roman"/>
                <a:cs typeface="Times New Roman"/>
              </a:rPr>
              <a:t>no </a:t>
            </a:r>
            <a:r>
              <a:rPr dirty="0" sz="1450" spc="-10">
                <a:latin typeface="Times New Roman"/>
                <a:cs typeface="Times New Roman"/>
              </a:rPr>
              <a:t>further resistance; and they  went</a:t>
            </a:r>
            <a:r>
              <a:rPr dirty="0" sz="1450" spc="40">
                <a:latin typeface="Times New Roman"/>
                <a:cs typeface="Times New Roman"/>
              </a:rPr>
              <a:t> </a:t>
            </a:r>
            <a:r>
              <a:rPr dirty="0" sz="1450" spc="-10">
                <a:latin typeface="Times New Roman"/>
                <a:cs typeface="Times New Roman"/>
              </a:rPr>
              <a:t>together</a:t>
            </a:r>
            <a:r>
              <a:rPr dirty="0" sz="1450" spc="40">
                <a:latin typeface="Times New Roman"/>
                <a:cs typeface="Times New Roman"/>
              </a:rPr>
              <a:t> </a:t>
            </a:r>
            <a:r>
              <a:rPr dirty="0" sz="1450" spc="-10">
                <a:latin typeface="Times New Roman"/>
                <a:cs typeface="Times New Roman"/>
              </a:rPr>
              <a:t>into</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breakfast-room,</a:t>
            </a:r>
            <a:r>
              <a:rPr dirty="0" sz="1450" spc="45">
                <a:latin typeface="Times New Roman"/>
                <a:cs typeface="Times New Roman"/>
              </a:rPr>
              <a:t> </a:t>
            </a:r>
            <a:r>
              <a:rPr dirty="0" sz="1450" spc="-10">
                <a:latin typeface="Times New Roman"/>
                <a:cs typeface="Times New Roman"/>
              </a:rPr>
              <a:t>where</a:t>
            </a:r>
            <a:r>
              <a:rPr dirty="0" sz="1450" spc="40">
                <a:latin typeface="Times New Roman"/>
                <a:cs typeface="Times New Roman"/>
              </a:rPr>
              <a:t> </a:t>
            </a:r>
            <a:r>
              <a:rPr dirty="0" sz="1450" spc="-10">
                <a:latin typeface="Times New Roman"/>
                <a:cs typeface="Times New Roman"/>
              </a:rPr>
              <a:t>Edmund</a:t>
            </a:r>
            <a:r>
              <a:rPr dirty="0" sz="1450" spc="40">
                <a:latin typeface="Times New Roman"/>
                <a:cs typeface="Times New Roman"/>
              </a:rPr>
              <a:t> </a:t>
            </a:r>
            <a:r>
              <a:rPr dirty="0" sz="1450" spc="-10">
                <a:latin typeface="Times New Roman"/>
                <a:cs typeface="Times New Roman"/>
              </a:rPr>
              <a:t>prepared</a:t>
            </a:r>
            <a:r>
              <a:rPr dirty="0" sz="1450" spc="40">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20">
                <a:latin typeface="Times New Roman"/>
                <a:cs typeface="Times New Roman"/>
              </a:rPr>
              <a:t>paper,</a:t>
            </a:r>
            <a:r>
              <a:rPr dirty="0" sz="1450" spc="4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10160" indent="255904">
              <a:lnSpc>
                <a:spcPts val="1730"/>
              </a:lnSpc>
              <a:spcBef>
                <a:spcPts val="155"/>
              </a:spcBef>
            </a:pPr>
            <a:r>
              <a:rPr dirty="0" sz="1450" spc="-10">
                <a:latin typeface="Times New Roman"/>
                <a:cs typeface="Times New Roman"/>
              </a:rPr>
              <a:t>“Me!” cried </a:t>
            </a:r>
            <a:r>
              <a:rPr dirty="0" sz="1450" spc="-25">
                <a:latin typeface="Times New Roman"/>
                <a:cs typeface="Times New Roman"/>
              </a:rPr>
              <a:t>Fanny, </a:t>
            </a:r>
            <a:r>
              <a:rPr dirty="0" sz="1450" spc="-10">
                <a:latin typeface="Times New Roman"/>
                <a:cs typeface="Times New Roman"/>
              </a:rPr>
              <a:t>sitting down again with </a:t>
            </a:r>
            <a:r>
              <a:rPr dirty="0" sz="1450" spc="-5">
                <a:latin typeface="Times New Roman"/>
                <a:cs typeface="Times New Roman"/>
              </a:rPr>
              <a:t>a </a:t>
            </a:r>
            <a:r>
              <a:rPr dirty="0" sz="1450" spc="-10">
                <a:latin typeface="Times New Roman"/>
                <a:cs typeface="Times New Roman"/>
              </a:rPr>
              <a:t>most frightened </a:t>
            </a:r>
            <a:r>
              <a:rPr dirty="0" sz="1450" spc="-5">
                <a:latin typeface="Times New Roman"/>
                <a:cs typeface="Times New Roman"/>
              </a:rPr>
              <a:t>look.  </a:t>
            </a:r>
            <a:r>
              <a:rPr dirty="0" sz="1450" spc="-10">
                <a:latin typeface="Times New Roman"/>
                <a:cs typeface="Times New Roman"/>
              </a:rPr>
              <a:t>“Indeed </a:t>
            </a:r>
            <a:r>
              <a:rPr dirty="0" sz="1450" spc="-5">
                <a:latin typeface="Times New Roman"/>
                <a:cs typeface="Times New Roman"/>
              </a:rPr>
              <a:t>you </a:t>
            </a:r>
            <a:r>
              <a:rPr dirty="0" sz="1450" spc="-10">
                <a:latin typeface="Times New Roman"/>
                <a:cs typeface="Times New Roman"/>
              </a:rPr>
              <a:t>must excuse 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act anything if </a:t>
            </a:r>
            <a:r>
              <a:rPr dirty="0" sz="1450" spc="-5">
                <a:latin typeface="Times New Roman"/>
                <a:cs typeface="Times New Roman"/>
              </a:rPr>
              <a:t>you </a:t>
            </a:r>
            <a:r>
              <a:rPr dirty="0" sz="1450" spc="-10">
                <a:latin typeface="Times New Roman"/>
                <a:cs typeface="Times New Roman"/>
              </a:rPr>
              <a:t>were to give me  the world. No, indeed, </a:t>
            </a:r>
            <a:r>
              <a:rPr dirty="0" sz="1450" spc="-5">
                <a:latin typeface="Times New Roman"/>
                <a:cs typeface="Times New Roman"/>
              </a:rPr>
              <a:t>I </a:t>
            </a:r>
            <a:r>
              <a:rPr dirty="0" sz="1450" spc="-10">
                <a:latin typeface="Times New Roman"/>
                <a:cs typeface="Times New Roman"/>
              </a:rPr>
              <a:t>cannot</a:t>
            </a:r>
            <a:r>
              <a:rPr dirty="0" sz="1450" spc="15">
                <a:latin typeface="Times New Roman"/>
                <a:cs typeface="Times New Roman"/>
              </a:rPr>
              <a:t> </a:t>
            </a:r>
            <a:r>
              <a:rPr dirty="0" sz="1450" spc="-10">
                <a:latin typeface="Times New Roman"/>
                <a:cs typeface="Times New Roman"/>
              </a:rPr>
              <a:t>act.”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“Indeed, </a:t>
            </a:r>
            <a:r>
              <a:rPr dirty="0" sz="1450" spc="-5">
                <a:latin typeface="Times New Roman"/>
                <a:cs typeface="Times New Roman"/>
              </a:rPr>
              <a:t>but you </a:t>
            </a:r>
            <a:r>
              <a:rPr dirty="0" sz="1450" spc="-10">
                <a:latin typeface="Times New Roman"/>
                <a:cs typeface="Times New Roman"/>
              </a:rPr>
              <a:t>must, for we cannot excuse </a:t>
            </a:r>
            <a:r>
              <a:rPr dirty="0" sz="1450" spc="-5">
                <a:latin typeface="Times New Roman"/>
                <a:cs typeface="Times New Roman"/>
              </a:rPr>
              <a:t>you. </a:t>
            </a:r>
            <a:r>
              <a:rPr dirty="0" sz="1450" spc="-10">
                <a:latin typeface="Times New Roman"/>
                <a:cs typeface="Times New Roman"/>
              </a:rPr>
              <a:t>It need </a:t>
            </a:r>
            <a:r>
              <a:rPr dirty="0" sz="1450" spc="-5">
                <a:latin typeface="Times New Roman"/>
                <a:cs typeface="Times New Roman"/>
              </a:rPr>
              <a:t>not </a:t>
            </a:r>
            <a:r>
              <a:rPr dirty="0" sz="1450" spc="-10">
                <a:latin typeface="Times New Roman"/>
                <a:cs typeface="Times New Roman"/>
              </a:rPr>
              <a:t>frighten </a:t>
            </a:r>
            <a:r>
              <a:rPr dirty="0" sz="1450" spc="-5">
                <a:latin typeface="Times New Roman"/>
                <a:cs typeface="Times New Roman"/>
              </a:rPr>
              <a:t>you: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nothing </a:t>
            </a:r>
            <a:r>
              <a:rPr dirty="0" sz="1450" spc="-5">
                <a:latin typeface="Times New Roman"/>
                <a:cs typeface="Times New Roman"/>
              </a:rPr>
              <a:t>of a </a:t>
            </a:r>
            <a:r>
              <a:rPr dirty="0" sz="1450" spc="-10">
                <a:latin typeface="Times New Roman"/>
                <a:cs typeface="Times New Roman"/>
              </a:rPr>
              <a:t>part, </a:t>
            </a:r>
            <a:r>
              <a:rPr dirty="0" sz="1450" spc="-5">
                <a:latin typeface="Times New Roman"/>
                <a:cs typeface="Times New Roman"/>
              </a:rPr>
              <a:t>a </a:t>
            </a:r>
            <a:r>
              <a:rPr dirty="0" sz="1450" spc="-10">
                <a:latin typeface="Times New Roman"/>
                <a:cs typeface="Times New Roman"/>
              </a:rPr>
              <a:t>mere nothing, </a:t>
            </a:r>
            <a:r>
              <a:rPr dirty="0" sz="1450" spc="-5">
                <a:latin typeface="Times New Roman"/>
                <a:cs typeface="Times New Roman"/>
              </a:rPr>
              <a:t>not </a:t>
            </a:r>
            <a:r>
              <a:rPr dirty="0" sz="1450" spc="-10">
                <a:latin typeface="Times New Roman"/>
                <a:cs typeface="Times New Roman"/>
              </a:rPr>
              <a:t>above half </a:t>
            </a:r>
            <a:r>
              <a:rPr dirty="0" sz="1450" spc="-5">
                <a:latin typeface="Times New Roman"/>
                <a:cs typeface="Times New Roman"/>
              </a:rPr>
              <a:t>a </a:t>
            </a:r>
            <a:r>
              <a:rPr dirty="0" sz="1450" spc="-10">
                <a:latin typeface="Times New Roman"/>
                <a:cs typeface="Times New Roman"/>
              </a:rPr>
              <a:t>dozen speeches  </a:t>
            </a:r>
            <a:r>
              <a:rPr dirty="0" sz="1450" spc="-15">
                <a:latin typeface="Times New Roman"/>
                <a:cs typeface="Times New Roman"/>
              </a:rPr>
              <a:t>altogether, </a:t>
            </a:r>
            <a:r>
              <a:rPr dirty="0" sz="1450" spc="-10">
                <a:latin typeface="Times New Roman"/>
                <a:cs typeface="Times New Roman"/>
              </a:rPr>
              <a:t>and it will </a:t>
            </a:r>
            <a:r>
              <a:rPr dirty="0" sz="1450" spc="-5">
                <a:latin typeface="Times New Roman"/>
                <a:cs typeface="Times New Roman"/>
              </a:rPr>
              <a:t>not </a:t>
            </a:r>
            <a:r>
              <a:rPr dirty="0" sz="1450" spc="-10">
                <a:latin typeface="Times New Roman"/>
                <a:cs typeface="Times New Roman"/>
              </a:rPr>
              <a:t>much signify if </a:t>
            </a:r>
            <a:r>
              <a:rPr dirty="0" sz="1450" spc="-5">
                <a:latin typeface="Times New Roman"/>
                <a:cs typeface="Times New Roman"/>
              </a:rPr>
              <a:t>nobody </a:t>
            </a:r>
            <a:r>
              <a:rPr dirty="0" sz="1450" spc="-10">
                <a:latin typeface="Times New Roman"/>
                <a:cs typeface="Times New Roman"/>
              </a:rPr>
              <a:t>hears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you </a:t>
            </a:r>
            <a:r>
              <a:rPr dirty="0" sz="1450" spc="-10">
                <a:latin typeface="Times New Roman"/>
                <a:cs typeface="Times New Roman"/>
              </a:rPr>
              <a:t>say; so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as creep-mouse as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but </a:t>
            </a:r>
            <a:r>
              <a:rPr dirty="0" sz="1450" spc="-10">
                <a:latin typeface="Times New Roman"/>
                <a:cs typeface="Times New Roman"/>
              </a:rPr>
              <a:t>we must have </a:t>
            </a:r>
            <a:r>
              <a:rPr dirty="0" sz="1450" spc="-5">
                <a:latin typeface="Times New Roman"/>
                <a:cs typeface="Times New Roman"/>
              </a:rPr>
              <a:t>you </a:t>
            </a:r>
            <a:r>
              <a:rPr dirty="0" sz="1450" spc="-10">
                <a:latin typeface="Times New Roman"/>
                <a:cs typeface="Times New Roman"/>
              </a:rPr>
              <a:t>to look</a:t>
            </a:r>
            <a:r>
              <a:rPr dirty="0" sz="1450" spc="60">
                <a:latin typeface="Times New Roman"/>
                <a:cs typeface="Times New Roman"/>
              </a:rPr>
              <a:t> </a:t>
            </a:r>
            <a:r>
              <a:rPr dirty="0" sz="1450" spc="-10">
                <a:latin typeface="Times New Roman"/>
                <a:cs typeface="Times New Roman"/>
              </a:rPr>
              <a:t>at.”</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afraid </a:t>
            </a:r>
            <a:r>
              <a:rPr dirty="0" sz="1450" spc="-5">
                <a:latin typeface="Times New Roman"/>
                <a:cs typeface="Times New Roman"/>
              </a:rPr>
              <a:t>of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dozen speeches,” cried </a:t>
            </a:r>
            <a:r>
              <a:rPr dirty="0" sz="1450" spc="-35">
                <a:latin typeface="Times New Roman"/>
                <a:cs typeface="Times New Roman"/>
              </a:rPr>
              <a:t>Mr. </a:t>
            </a:r>
            <a:r>
              <a:rPr dirty="0" sz="1450" spc="-10">
                <a:latin typeface="Times New Roman"/>
                <a:cs typeface="Times New Roman"/>
              </a:rPr>
              <a:t>Rushworth, “what  would </a:t>
            </a:r>
            <a:r>
              <a:rPr dirty="0" sz="1450" spc="-5">
                <a:latin typeface="Times New Roman"/>
                <a:cs typeface="Times New Roman"/>
              </a:rPr>
              <a:t>you do </a:t>
            </a:r>
            <a:r>
              <a:rPr dirty="0" sz="1450" spc="-10">
                <a:latin typeface="Times New Roman"/>
                <a:cs typeface="Times New Roman"/>
              </a:rPr>
              <a:t>with such </a:t>
            </a:r>
            <a:r>
              <a:rPr dirty="0" sz="1450" spc="-5">
                <a:latin typeface="Times New Roman"/>
                <a:cs typeface="Times New Roman"/>
              </a:rPr>
              <a:t>a </a:t>
            </a:r>
            <a:r>
              <a:rPr dirty="0" sz="1450" spc="-10">
                <a:latin typeface="Times New Roman"/>
                <a:cs typeface="Times New Roman"/>
              </a:rPr>
              <a:t>part as mine? </a:t>
            </a:r>
            <a:r>
              <a:rPr dirty="0" sz="1450" spc="-5">
                <a:latin typeface="Times New Roman"/>
                <a:cs typeface="Times New Roman"/>
              </a:rPr>
              <a:t>I </a:t>
            </a:r>
            <a:r>
              <a:rPr dirty="0" sz="1450" spc="-10">
                <a:latin typeface="Times New Roman"/>
                <a:cs typeface="Times New Roman"/>
              </a:rPr>
              <a:t>have forty-two to</a:t>
            </a:r>
            <a:r>
              <a:rPr dirty="0" sz="1450" spc="55">
                <a:latin typeface="Times New Roman"/>
                <a:cs typeface="Times New Roman"/>
              </a:rPr>
              <a:t> </a:t>
            </a:r>
            <a:r>
              <a:rPr dirty="0" sz="1450" spc="-10">
                <a:latin typeface="Times New Roman"/>
                <a:cs typeface="Times New Roman"/>
              </a:rPr>
              <a:t>learn.”</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afraid </a:t>
            </a:r>
            <a:r>
              <a:rPr dirty="0" sz="1450" spc="-5">
                <a:latin typeface="Times New Roman"/>
                <a:cs typeface="Times New Roman"/>
              </a:rPr>
              <a:t>of </a:t>
            </a:r>
            <a:r>
              <a:rPr dirty="0" sz="1450" spc="-10">
                <a:latin typeface="Times New Roman"/>
                <a:cs typeface="Times New Roman"/>
              </a:rPr>
              <a:t>learning </a:t>
            </a:r>
            <a:r>
              <a:rPr dirty="0" sz="1450" spc="-5">
                <a:latin typeface="Times New Roman"/>
                <a:cs typeface="Times New Roman"/>
              </a:rPr>
              <a:t>by </a:t>
            </a:r>
            <a:r>
              <a:rPr dirty="0" sz="1450" spc="-10">
                <a:latin typeface="Times New Roman"/>
                <a:cs typeface="Times New Roman"/>
              </a:rPr>
              <a:t>heart,” said </a:t>
            </a:r>
            <a:r>
              <a:rPr dirty="0" sz="1450" spc="-25">
                <a:latin typeface="Times New Roman"/>
                <a:cs typeface="Times New Roman"/>
              </a:rPr>
              <a:t>Fanny, </a:t>
            </a:r>
            <a:r>
              <a:rPr dirty="0" sz="1450" spc="-10">
                <a:latin typeface="Times New Roman"/>
                <a:cs typeface="Times New Roman"/>
              </a:rPr>
              <a:t>shocked to find  herself at that moment the only speaker in the room, and to feel that almost  every eye was </a:t>
            </a:r>
            <a:r>
              <a:rPr dirty="0" sz="1450" spc="-5">
                <a:latin typeface="Times New Roman"/>
                <a:cs typeface="Times New Roman"/>
              </a:rPr>
              <a:t>upon </a:t>
            </a:r>
            <a:r>
              <a:rPr dirty="0" sz="1450" spc="-10">
                <a:latin typeface="Times New Roman"/>
                <a:cs typeface="Times New Roman"/>
              </a:rPr>
              <a:t>her; “but </a:t>
            </a:r>
            <a:r>
              <a:rPr dirty="0" sz="1450" spc="-5">
                <a:latin typeface="Times New Roman"/>
                <a:cs typeface="Times New Roman"/>
              </a:rPr>
              <a:t>I </a:t>
            </a:r>
            <a:r>
              <a:rPr dirty="0" sz="1450" spc="-10">
                <a:latin typeface="Times New Roman"/>
                <a:cs typeface="Times New Roman"/>
              </a:rPr>
              <a:t>really cannot</a:t>
            </a:r>
            <a:r>
              <a:rPr dirty="0" sz="1450" spc="25">
                <a:latin typeface="Times New Roman"/>
                <a:cs typeface="Times New Roman"/>
              </a:rPr>
              <a:t> </a:t>
            </a:r>
            <a:r>
              <a:rPr dirty="0" sz="1450" spc="-10">
                <a:latin typeface="Times New Roman"/>
                <a:cs typeface="Times New Roman"/>
              </a:rPr>
              <a:t>act.”</a:t>
            </a:r>
            <a:endParaRPr sz="1450">
              <a:latin typeface="Times New Roman"/>
              <a:cs typeface="Times New Roman"/>
            </a:endParaRPr>
          </a:p>
          <a:p>
            <a:pPr algn="just" marL="12700" marR="7620" indent="255904">
              <a:lnSpc>
                <a:spcPts val="1730"/>
              </a:lnSpc>
              <a:spcBef>
                <a:spcPts val="790"/>
              </a:spcBef>
            </a:pPr>
            <a:r>
              <a:rPr dirty="0" sz="1450" spc="-40">
                <a:latin typeface="Times New Roman"/>
                <a:cs typeface="Times New Roman"/>
              </a:rPr>
              <a:t>“Yes, </a:t>
            </a:r>
            <a:r>
              <a:rPr dirty="0" sz="1450" spc="-10">
                <a:latin typeface="Times New Roman"/>
                <a:cs typeface="Times New Roman"/>
              </a:rPr>
              <a:t>yes, </a:t>
            </a:r>
            <a:r>
              <a:rPr dirty="0" sz="1450" spc="-5">
                <a:latin typeface="Times New Roman"/>
                <a:cs typeface="Times New Roman"/>
              </a:rPr>
              <a:t>you </a:t>
            </a:r>
            <a:r>
              <a:rPr dirty="0" sz="1450" spc="-10">
                <a:latin typeface="Times New Roman"/>
                <a:cs typeface="Times New Roman"/>
              </a:rPr>
              <a:t>can act well enough for us. Learn </a:t>
            </a:r>
            <a:r>
              <a:rPr dirty="0" sz="1450" spc="-5">
                <a:latin typeface="Times New Roman"/>
                <a:cs typeface="Times New Roman"/>
              </a:rPr>
              <a:t>your </a:t>
            </a:r>
            <a:r>
              <a:rPr dirty="0" sz="1450" spc="-10">
                <a:latin typeface="Times New Roman"/>
                <a:cs typeface="Times New Roman"/>
              </a:rPr>
              <a:t>part, and we will  teach </a:t>
            </a:r>
            <a:r>
              <a:rPr dirty="0" sz="1450" spc="-5">
                <a:latin typeface="Times New Roman"/>
                <a:cs typeface="Times New Roman"/>
              </a:rPr>
              <a:t>you </a:t>
            </a:r>
            <a:r>
              <a:rPr dirty="0" sz="1450" spc="-10">
                <a:latin typeface="Times New Roman"/>
                <a:cs typeface="Times New Roman"/>
              </a:rPr>
              <a:t>all the rest. </a:t>
            </a:r>
            <a:r>
              <a:rPr dirty="0" sz="1450" spc="-60">
                <a:latin typeface="Times New Roman"/>
                <a:cs typeface="Times New Roman"/>
              </a:rPr>
              <a:t>You </a:t>
            </a:r>
            <a:r>
              <a:rPr dirty="0" sz="1450" spc="-10">
                <a:latin typeface="Times New Roman"/>
                <a:cs typeface="Times New Roman"/>
              </a:rPr>
              <a:t>have only two scenes, and as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5">
                <a:latin typeface="Times New Roman"/>
                <a:cs typeface="Times New Roman"/>
              </a:rPr>
              <a:t>Cottager, </a:t>
            </a:r>
            <a:r>
              <a:rPr dirty="0" sz="1450" spc="-10">
                <a:latin typeface="Times New Roman"/>
                <a:cs typeface="Times New Roman"/>
              </a:rPr>
              <a:t>I’ll  </a:t>
            </a:r>
            <a:r>
              <a:rPr dirty="0" sz="1450" spc="-5">
                <a:latin typeface="Times New Roman"/>
                <a:cs typeface="Times New Roman"/>
              </a:rPr>
              <a:t>put you </a:t>
            </a:r>
            <a:r>
              <a:rPr dirty="0" sz="1450" spc="-10">
                <a:latin typeface="Times New Roman"/>
                <a:cs typeface="Times New Roman"/>
              </a:rPr>
              <a:t>in and push </a:t>
            </a:r>
            <a:r>
              <a:rPr dirty="0" sz="1450" spc="-5">
                <a:latin typeface="Times New Roman"/>
                <a:cs typeface="Times New Roman"/>
              </a:rPr>
              <a:t>you </a:t>
            </a:r>
            <a:r>
              <a:rPr dirty="0" sz="1450" spc="-10">
                <a:latin typeface="Times New Roman"/>
                <a:cs typeface="Times New Roman"/>
              </a:rPr>
              <a:t>about,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it very well, I’ll answer for</a:t>
            </a:r>
            <a:r>
              <a:rPr dirty="0" sz="1450" spc="1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“No, indeed, </a:t>
            </a:r>
            <a:r>
              <a:rPr dirty="0" sz="1450" spc="-35">
                <a:latin typeface="Times New Roman"/>
                <a:cs typeface="Times New Roman"/>
              </a:rPr>
              <a:t>Mr. </a:t>
            </a:r>
            <a:r>
              <a:rPr dirty="0" sz="1450" spc="-10">
                <a:latin typeface="Times New Roman"/>
                <a:cs typeface="Times New Roman"/>
              </a:rPr>
              <a:t>Bertram, </a:t>
            </a:r>
            <a:r>
              <a:rPr dirty="0" sz="1450" spc="-5">
                <a:latin typeface="Times New Roman"/>
                <a:cs typeface="Times New Roman"/>
              </a:rPr>
              <a:t>you </a:t>
            </a:r>
            <a:r>
              <a:rPr dirty="0" sz="1450" spc="-10">
                <a:latin typeface="Times New Roman"/>
                <a:cs typeface="Times New Roman"/>
              </a:rPr>
              <a:t>must excuse me. </a:t>
            </a:r>
            <a:r>
              <a:rPr dirty="0" sz="1450" spc="-60">
                <a:latin typeface="Times New Roman"/>
                <a:cs typeface="Times New Roman"/>
              </a:rPr>
              <a:t>You </a:t>
            </a:r>
            <a:r>
              <a:rPr dirty="0" sz="1450" spc="-10">
                <a:latin typeface="Times New Roman"/>
                <a:cs typeface="Times New Roman"/>
              </a:rPr>
              <a:t>cannot have an idea.  It would </a:t>
            </a:r>
            <a:r>
              <a:rPr dirty="0" sz="1450" spc="-5">
                <a:latin typeface="Times New Roman"/>
                <a:cs typeface="Times New Roman"/>
              </a:rPr>
              <a:t>be </a:t>
            </a:r>
            <a:r>
              <a:rPr dirty="0" sz="1450" spc="-10">
                <a:latin typeface="Times New Roman"/>
                <a:cs typeface="Times New Roman"/>
              </a:rPr>
              <a:t>absolutely impossible for me. If </a:t>
            </a:r>
            <a:r>
              <a:rPr dirty="0" sz="1450" spc="-5">
                <a:latin typeface="Times New Roman"/>
                <a:cs typeface="Times New Roman"/>
              </a:rPr>
              <a:t>I </a:t>
            </a:r>
            <a:r>
              <a:rPr dirty="0" sz="1450" spc="-10">
                <a:latin typeface="Times New Roman"/>
                <a:cs typeface="Times New Roman"/>
              </a:rPr>
              <a:t>were to undertake it, </a:t>
            </a:r>
            <a:r>
              <a:rPr dirty="0" sz="1450" spc="-5">
                <a:latin typeface="Times New Roman"/>
                <a:cs typeface="Times New Roman"/>
              </a:rPr>
              <a:t>I </a:t>
            </a:r>
            <a:r>
              <a:rPr dirty="0" sz="1450" spc="-10">
                <a:latin typeface="Times New Roman"/>
                <a:cs typeface="Times New Roman"/>
              </a:rPr>
              <a:t>should  only disappoint</a:t>
            </a:r>
            <a:r>
              <a:rPr dirty="0" sz="1450" spc="-5">
                <a:latin typeface="Times New Roman"/>
                <a:cs typeface="Times New Roman"/>
              </a:rPr>
              <a:t> 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“Phoo! Phoo! Do </a:t>
            </a:r>
            <a:r>
              <a:rPr dirty="0" sz="1450" spc="-5">
                <a:latin typeface="Times New Roman"/>
                <a:cs typeface="Times New Roman"/>
              </a:rPr>
              <a:t>not be </a:t>
            </a:r>
            <a:r>
              <a:rPr dirty="0" sz="1450" spc="-10">
                <a:latin typeface="Times New Roman"/>
                <a:cs typeface="Times New Roman"/>
              </a:rPr>
              <a:t>so shamefaced. </a:t>
            </a:r>
            <a:r>
              <a:rPr dirty="0" sz="1450" spc="-35">
                <a:latin typeface="Times New Roman"/>
                <a:cs typeface="Times New Roman"/>
              </a:rPr>
              <a:t>You’ll </a:t>
            </a:r>
            <a:r>
              <a:rPr dirty="0" sz="1450" spc="-5">
                <a:latin typeface="Times New Roman"/>
                <a:cs typeface="Times New Roman"/>
              </a:rPr>
              <a:t>do </a:t>
            </a:r>
            <a:r>
              <a:rPr dirty="0" sz="1450" spc="-10">
                <a:latin typeface="Times New Roman"/>
                <a:cs typeface="Times New Roman"/>
              </a:rPr>
              <a:t>it very well. Every  allowance will </a:t>
            </a:r>
            <a:r>
              <a:rPr dirty="0" sz="1450" spc="-5">
                <a:latin typeface="Times New Roman"/>
                <a:cs typeface="Times New Roman"/>
              </a:rPr>
              <a:t>be </a:t>
            </a:r>
            <a:r>
              <a:rPr dirty="0" sz="1450" spc="-10">
                <a:latin typeface="Times New Roman"/>
                <a:cs typeface="Times New Roman"/>
              </a:rPr>
              <a:t>made for </a:t>
            </a:r>
            <a:r>
              <a:rPr dirty="0" sz="1450" spc="-5">
                <a:latin typeface="Times New Roman"/>
                <a:cs typeface="Times New Roman"/>
              </a:rPr>
              <a:t>you. </a:t>
            </a:r>
            <a:r>
              <a:rPr dirty="0" sz="1450" spc="-70">
                <a:latin typeface="Times New Roman"/>
                <a:cs typeface="Times New Roman"/>
              </a:rPr>
              <a:t>We </a:t>
            </a:r>
            <a:r>
              <a:rPr dirty="0" sz="1450" spc="-5">
                <a:latin typeface="Times New Roman"/>
                <a:cs typeface="Times New Roman"/>
              </a:rPr>
              <a:t>do not </a:t>
            </a:r>
            <a:r>
              <a:rPr dirty="0" sz="1450" spc="-10">
                <a:latin typeface="Times New Roman"/>
                <a:cs typeface="Times New Roman"/>
              </a:rPr>
              <a:t>expect perfection. </a:t>
            </a:r>
            <a:r>
              <a:rPr dirty="0" sz="1450" spc="-60">
                <a:latin typeface="Times New Roman"/>
                <a:cs typeface="Times New Roman"/>
              </a:rPr>
              <a:t>You </a:t>
            </a:r>
            <a:r>
              <a:rPr dirty="0" sz="1450" spc="-10">
                <a:latin typeface="Times New Roman"/>
                <a:cs typeface="Times New Roman"/>
              </a:rPr>
              <a:t>must get </a:t>
            </a:r>
            <a:r>
              <a:rPr dirty="0" sz="1450" spc="-5">
                <a:latin typeface="Times New Roman"/>
                <a:cs typeface="Times New Roman"/>
              </a:rPr>
              <a:t>a  </a:t>
            </a:r>
            <a:r>
              <a:rPr dirty="0" sz="1450" spc="-10">
                <a:latin typeface="Times New Roman"/>
                <a:cs typeface="Times New Roman"/>
              </a:rPr>
              <a:t>brown gown, and </a:t>
            </a:r>
            <a:r>
              <a:rPr dirty="0" sz="1450" spc="-5">
                <a:latin typeface="Times New Roman"/>
                <a:cs typeface="Times New Roman"/>
              </a:rPr>
              <a:t>a </a:t>
            </a:r>
            <a:r>
              <a:rPr dirty="0" sz="1450" spc="-10">
                <a:latin typeface="Times New Roman"/>
                <a:cs typeface="Times New Roman"/>
              </a:rPr>
              <a:t>white apron, and </a:t>
            </a:r>
            <a:r>
              <a:rPr dirty="0" sz="1450" spc="-5">
                <a:latin typeface="Times New Roman"/>
                <a:cs typeface="Times New Roman"/>
              </a:rPr>
              <a:t>a </a:t>
            </a:r>
            <a:r>
              <a:rPr dirty="0" sz="1450" spc="-10">
                <a:latin typeface="Times New Roman"/>
                <a:cs typeface="Times New Roman"/>
              </a:rPr>
              <a:t>mob cap, and we must make </a:t>
            </a:r>
            <a:r>
              <a:rPr dirty="0" sz="1450" spc="-5">
                <a:latin typeface="Times New Roman"/>
                <a:cs typeface="Times New Roman"/>
              </a:rPr>
              <a:t>you a </a:t>
            </a:r>
            <a:r>
              <a:rPr dirty="0" sz="1450" spc="-10">
                <a:latin typeface="Times New Roman"/>
                <a:cs typeface="Times New Roman"/>
              </a:rPr>
              <a:t>few  wrinkles, and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the crowsfoot at the corner </a:t>
            </a:r>
            <a:r>
              <a:rPr dirty="0" sz="1450" spc="-5">
                <a:latin typeface="Times New Roman"/>
                <a:cs typeface="Times New Roman"/>
              </a:rPr>
              <a:t>of your </a:t>
            </a:r>
            <a:r>
              <a:rPr dirty="0" sz="1450" spc="-10">
                <a:latin typeface="Times New Roman"/>
                <a:cs typeface="Times New Roman"/>
              </a:rPr>
              <a:t>eyes,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 </a:t>
            </a:r>
            <a:r>
              <a:rPr dirty="0" sz="1450" spc="-10">
                <a:latin typeface="Times New Roman"/>
                <a:cs typeface="Times New Roman"/>
              </a:rPr>
              <a:t>very </a:t>
            </a:r>
            <a:r>
              <a:rPr dirty="0" sz="1450" spc="-15">
                <a:latin typeface="Times New Roman"/>
                <a:cs typeface="Times New Roman"/>
              </a:rPr>
              <a:t>proper, </a:t>
            </a:r>
            <a:r>
              <a:rPr dirty="0" sz="1450" spc="-10">
                <a:latin typeface="Times New Roman"/>
                <a:cs typeface="Times New Roman"/>
              </a:rPr>
              <a:t>little old</a:t>
            </a:r>
            <a:r>
              <a:rPr dirty="0" sz="1450" spc="10">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“You </a:t>
            </a:r>
            <a:r>
              <a:rPr dirty="0" sz="1450" spc="-10">
                <a:latin typeface="Times New Roman"/>
                <a:cs typeface="Times New Roman"/>
              </a:rPr>
              <a:t>must excuse me, indeed </a:t>
            </a:r>
            <a:r>
              <a:rPr dirty="0" sz="1450" spc="-5">
                <a:latin typeface="Times New Roman"/>
                <a:cs typeface="Times New Roman"/>
              </a:rPr>
              <a:t>you </a:t>
            </a:r>
            <a:r>
              <a:rPr dirty="0" sz="1450" spc="-10">
                <a:latin typeface="Times New Roman"/>
                <a:cs typeface="Times New Roman"/>
              </a:rPr>
              <a:t>must excuse me,” cried </a:t>
            </a:r>
            <a:r>
              <a:rPr dirty="0" sz="1450" spc="-25">
                <a:latin typeface="Times New Roman"/>
                <a:cs typeface="Times New Roman"/>
              </a:rPr>
              <a:t>Fanny, </a:t>
            </a:r>
            <a:r>
              <a:rPr dirty="0" sz="1450" spc="-10">
                <a:latin typeface="Times New Roman"/>
                <a:cs typeface="Times New Roman"/>
              </a:rPr>
              <a:t>growing  more and more red from excessive agitation, and looking distressfully at  Edmund, who was kindly observing her; </a:t>
            </a:r>
            <a:r>
              <a:rPr dirty="0" sz="1450" spc="-5">
                <a:latin typeface="Times New Roman"/>
                <a:cs typeface="Times New Roman"/>
              </a:rPr>
              <a:t>but </a:t>
            </a:r>
            <a:r>
              <a:rPr dirty="0" sz="1450" spc="-10">
                <a:latin typeface="Times New Roman"/>
                <a:cs typeface="Times New Roman"/>
              </a:rPr>
              <a:t>unwilling to exasperate his  brother </a:t>
            </a:r>
            <a:r>
              <a:rPr dirty="0" sz="1450" spc="-5">
                <a:latin typeface="Times New Roman"/>
                <a:cs typeface="Times New Roman"/>
              </a:rPr>
              <a:t>by </a:t>
            </a:r>
            <a:r>
              <a:rPr dirty="0" sz="1450" spc="-10">
                <a:latin typeface="Times New Roman"/>
                <a:cs typeface="Times New Roman"/>
              </a:rPr>
              <a:t>interference, gave her only an encouraging smile. Her entreaty had  </a:t>
            </a:r>
            <a:r>
              <a:rPr dirty="0" sz="1450" spc="-5">
                <a:latin typeface="Times New Roman"/>
                <a:cs typeface="Times New Roman"/>
              </a:rPr>
              <a:t>no </a:t>
            </a:r>
            <a:r>
              <a:rPr dirty="0" sz="1450" spc="-15">
                <a:latin typeface="Times New Roman"/>
                <a:cs typeface="Times New Roman"/>
              </a:rPr>
              <a:t>effect </a:t>
            </a:r>
            <a:r>
              <a:rPr dirty="0" sz="1450" spc="-5">
                <a:latin typeface="Times New Roman"/>
                <a:cs typeface="Times New Roman"/>
              </a:rPr>
              <a:t>on </a:t>
            </a:r>
            <a:r>
              <a:rPr dirty="0" sz="1450" spc="-35">
                <a:latin typeface="Times New Roman"/>
                <a:cs typeface="Times New Roman"/>
              </a:rPr>
              <a:t>Tom: </a:t>
            </a:r>
            <a:r>
              <a:rPr dirty="0" sz="1450" spc="-5">
                <a:latin typeface="Times New Roman"/>
                <a:cs typeface="Times New Roman"/>
              </a:rPr>
              <a:t>he </a:t>
            </a:r>
            <a:r>
              <a:rPr dirty="0" sz="1450" spc="-10">
                <a:latin typeface="Times New Roman"/>
                <a:cs typeface="Times New Roman"/>
              </a:rPr>
              <a:t>only said again what </a:t>
            </a:r>
            <a:r>
              <a:rPr dirty="0" sz="1450" spc="-5">
                <a:latin typeface="Times New Roman"/>
                <a:cs typeface="Times New Roman"/>
              </a:rPr>
              <a:t>he </a:t>
            </a:r>
            <a:r>
              <a:rPr dirty="0" sz="1450" spc="-10">
                <a:latin typeface="Times New Roman"/>
                <a:cs typeface="Times New Roman"/>
              </a:rPr>
              <a:t>had said before; and it was </a:t>
            </a:r>
            <a:r>
              <a:rPr dirty="0" sz="1450" spc="-5">
                <a:latin typeface="Times New Roman"/>
                <a:cs typeface="Times New Roman"/>
              </a:rPr>
              <a:t>not  </a:t>
            </a:r>
            <a:r>
              <a:rPr dirty="0" sz="1450" spc="-10">
                <a:latin typeface="Times New Roman"/>
                <a:cs typeface="Times New Roman"/>
              </a:rPr>
              <a:t>merely </a:t>
            </a:r>
            <a:r>
              <a:rPr dirty="0" sz="1450" spc="-35">
                <a:latin typeface="Times New Roman"/>
                <a:cs typeface="Times New Roman"/>
              </a:rPr>
              <a:t>Tom, </a:t>
            </a:r>
            <a:r>
              <a:rPr dirty="0" sz="1450" spc="-10">
                <a:latin typeface="Times New Roman"/>
                <a:cs typeface="Times New Roman"/>
              </a:rPr>
              <a:t>for the requisition was now backed </a:t>
            </a:r>
            <a:r>
              <a:rPr dirty="0" sz="1450" spc="-5">
                <a:latin typeface="Times New Roman"/>
                <a:cs typeface="Times New Roman"/>
              </a:rPr>
              <a:t>by </a:t>
            </a:r>
            <a:r>
              <a:rPr dirty="0" sz="1450" spc="-10">
                <a:latin typeface="Times New Roman"/>
                <a:cs typeface="Times New Roman"/>
              </a:rPr>
              <a:t>Maria, and </a:t>
            </a:r>
            <a:r>
              <a:rPr dirty="0" sz="1450" spc="-35">
                <a:latin typeface="Times New Roman"/>
                <a:cs typeface="Times New Roman"/>
              </a:rPr>
              <a:t>Mr. </a:t>
            </a:r>
            <a:r>
              <a:rPr dirty="0" sz="1450" spc="-10">
                <a:latin typeface="Times New Roman"/>
                <a:cs typeface="Times New Roman"/>
              </a:rPr>
              <a:t>Crawford,  and </a:t>
            </a:r>
            <a:r>
              <a:rPr dirty="0" sz="1450" spc="-35">
                <a:latin typeface="Times New Roman"/>
                <a:cs typeface="Times New Roman"/>
              </a:rPr>
              <a:t>Mr. Yates, </a:t>
            </a:r>
            <a:r>
              <a:rPr dirty="0" sz="1450" spc="-10">
                <a:latin typeface="Times New Roman"/>
                <a:cs typeface="Times New Roman"/>
              </a:rPr>
              <a:t>with an urgency which </a:t>
            </a:r>
            <a:r>
              <a:rPr dirty="0" sz="1450" spc="-15">
                <a:latin typeface="Times New Roman"/>
                <a:cs typeface="Times New Roman"/>
              </a:rPr>
              <a:t>differed </a:t>
            </a:r>
            <a:r>
              <a:rPr dirty="0" sz="1450" spc="-10">
                <a:latin typeface="Times New Roman"/>
                <a:cs typeface="Times New Roman"/>
              </a:rPr>
              <a:t>from his </a:t>
            </a:r>
            <a:r>
              <a:rPr dirty="0" sz="1450" spc="-5">
                <a:latin typeface="Times New Roman"/>
                <a:cs typeface="Times New Roman"/>
              </a:rPr>
              <a:t>but </a:t>
            </a:r>
            <a:r>
              <a:rPr dirty="0" sz="1450" spc="-10">
                <a:latin typeface="Times New Roman"/>
                <a:cs typeface="Times New Roman"/>
              </a:rPr>
              <a:t>in being more  gentle </a:t>
            </a:r>
            <a:r>
              <a:rPr dirty="0" sz="1450" spc="-5">
                <a:latin typeface="Times New Roman"/>
                <a:cs typeface="Times New Roman"/>
              </a:rPr>
              <a:t>or </a:t>
            </a:r>
            <a:r>
              <a:rPr dirty="0" sz="1450" spc="-10">
                <a:latin typeface="Times New Roman"/>
                <a:cs typeface="Times New Roman"/>
              </a:rPr>
              <a:t>more ceremonious, and which altogether was quite overpowering to  Fanny; and before she could breathe after it, Mrs. Norris completed the whole  </a:t>
            </a:r>
            <a:r>
              <a:rPr dirty="0" sz="1450" spc="-5">
                <a:latin typeface="Times New Roman"/>
                <a:cs typeface="Times New Roman"/>
              </a:rPr>
              <a:t>by </a:t>
            </a:r>
            <a:r>
              <a:rPr dirty="0" sz="1450" spc="-10">
                <a:latin typeface="Times New Roman"/>
                <a:cs typeface="Times New Roman"/>
              </a:rPr>
              <a:t>thus addressing her in </a:t>
            </a:r>
            <a:r>
              <a:rPr dirty="0" sz="1450" spc="-5">
                <a:latin typeface="Times New Roman"/>
                <a:cs typeface="Times New Roman"/>
              </a:rPr>
              <a:t>a </a:t>
            </a:r>
            <a:r>
              <a:rPr dirty="0" sz="1450" spc="-10">
                <a:latin typeface="Times New Roman"/>
                <a:cs typeface="Times New Roman"/>
              </a:rPr>
              <a:t>whisper at once angry and audible—“What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work here is about nothing: </a:t>
            </a:r>
            <a:r>
              <a:rPr dirty="0" sz="1450" spc="-5">
                <a:latin typeface="Times New Roman"/>
                <a:cs typeface="Times New Roman"/>
              </a:rPr>
              <a:t>I </a:t>
            </a:r>
            <a:r>
              <a:rPr dirty="0" sz="1450" spc="-10">
                <a:latin typeface="Times New Roman"/>
                <a:cs typeface="Times New Roman"/>
              </a:rPr>
              <a:t>am quite ashamed </a:t>
            </a:r>
            <a:r>
              <a:rPr dirty="0" sz="1450" spc="-5">
                <a:latin typeface="Times New Roman"/>
                <a:cs typeface="Times New Roman"/>
              </a:rPr>
              <a:t>of you, </a:t>
            </a:r>
            <a:r>
              <a:rPr dirty="0" sz="1450" spc="-25">
                <a:latin typeface="Times New Roman"/>
                <a:cs typeface="Times New Roman"/>
              </a:rPr>
              <a:t>Fanny, </a:t>
            </a:r>
            <a:r>
              <a:rPr dirty="0" sz="1450" spc="-10">
                <a:latin typeface="Times New Roman"/>
                <a:cs typeface="Times New Roman"/>
              </a:rPr>
              <a:t>to make  such </a:t>
            </a:r>
            <a:r>
              <a:rPr dirty="0" sz="1450" spc="-5">
                <a:latin typeface="Times New Roman"/>
                <a:cs typeface="Times New Roman"/>
              </a:rPr>
              <a:t>a </a:t>
            </a:r>
            <a:r>
              <a:rPr dirty="0" sz="1450" spc="-10">
                <a:latin typeface="Times New Roman"/>
                <a:cs typeface="Times New Roman"/>
              </a:rPr>
              <a:t>difficulty </a:t>
            </a:r>
            <a:r>
              <a:rPr dirty="0" sz="1450" spc="-5">
                <a:latin typeface="Times New Roman"/>
                <a:cs typeface="Times New Roman"/>
              </a:rPr>
              <a:t>of </a:t>
            </a:r>
            <a:r>
              <a:rPr dirty="0" sz="1450" spc="-10">
                <a:latin typeface="Times New Roman"/>
                <a:cs typeface="Times New Roman"/>
              </a:rPr>
              <a:t>obliging </a:t>
            </a:r>
            <a:r>
              <a:rPr dirty="0" sz="1450" spc="-5">
                <a:latin typeface="Times New Roman"/>
                <a:cs typeface="Times New Roman"/>
              </a:rPr>
              <a:t>your </a:t>
            </a:r>
            <a:r>
              <a:rPr dirty="0" sz="1450" spc="-10">
                <a:latin typeface="Times New Roman"/>
                <a:cs typeface="Times New Roman"/>
              </a:rPr>
              <a:t>cousins in </a:t>
            </a:r>
            <a:r>
              <a:rPr dirty="0" sz="1450" spc="-5">
                <a:latin typeface="Times New Roman"/>
                <a:cs typeface="Times New Roman"/>
              </a:rPr>
              <a:t>a </a:t>
            </a:r>
            <a:r>
              <a:rPr dirty="0" sz="1450" spc="-10">
                <a:latin typeface="Times New Roman"/>
                <a:cs typeface="Times New Roman"/>
              </a:rPr>
              <a:t>trifle </a:t>
            </a:r>
            <a:r>
              <a:rPr dirty="0" sz="1450" spc="-5">
                <a:latin typeface="Times New Roman"/>
                <a:cs typeface="Times New Roman"/>
              </a:rPr>
              <a:t>of </a:t>
            </a:r>
            <a:r>
              <a:rPr dirty="0" sz="1450" spc="-10">
                <a:latin typeface="Times New Roman"/>
                <a:cs typeface="Times New Roman"/>
              </a:rPr>
              <a:t>this sort—so kind as  they are to </a:t>
            </a:r>
            <a:r>
              <a:rPr dirty="0" sz="1450" spc="-5">
                <a:latin typeface="Times New Roman"/>
                <a:cs typeface="Times New Roman"/>
              </a:rPr>
              <a:t>you! </a:t>
            </a:r>
            <a:r>
              <a:rPr dirty="0" sz="1450" spc="-35">
                <a:latin typeface="Times New Roman"/>
                <a:cs typeface="Times New Roman"/>
              </a:rPr>
              <a:t>Take </a:t>
            </a:r>
            <a:r>
              <a:rPr dirty="0" sz="1450" spc="-10">
                <a:latin typeface="Times New Roman"/>
                <a:cs typeface="Times New Roman"/>
              </a:rPr>
              <a:t>the part with </a:t>
            </a:r>
            <a:r>
              <a:rPr dirty="0" sz="1450" spc="-5">
                <a:latin typeface="Times New Roman"/>
                <a:cs typeface="Times New Roman"/>
              </a:rPr>
              <a:t>a good </a:t>
            </a:r>
            <a:r>
              <a:rPr dirty="0" sz="1450" spc="-10">
                <a:latin typeface="Times New Roman"/>
                <a:cs typeface="Times New Roman"/>
              </a:rPr>
              <a:t>grace, and let </a:t>
            </a:r>
            <a:r>
              <a:rPr dirty="0" sz="1450" spc="-5">
                <a:latin typeface="Times New Roman"/>
                <a:cs typeface="Times New Roman"/>
              </a:rPr>
              <a:t>us </a:t>
            </a:r>
            <a:r>
              <a:rPr dirty="0" sz="1450" spc="-10">
                <a:latin typeface="Times New Roman"/>
                <a:cs typeface="Times New Roman"/>
              </a:rPr>
              <a:t>hear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5">
                <a:latin typeface="Times New Roman"/>
                <a:cs typeface="Times New Roman"/>
              </a:rPr>
              <a:t>I</a:t>
            </a:r>
            <a:r>
              <a:rPr dirty="0" sz="1450" spc="5">
                <a:latin typeface="Times New Roman"/>
                <a:cs typeface="Times New Roman"/>
              </a:rPr>
              <a:t> </a:t>
            </a:r>
            <a:r>
              <a:rPr dirty="0" sz="1450" spc="-10">
                <a:latin typeface="Times New Roman"/>
                <a:cs typeface="Times New Roman"/>
              </a:rPr>
              <a:t>entreat.”</a:t>
            </a:r>
            <a:endParaRPr sz="1450">
              <a:latin typeface="Times New Roman"/>
              <a:cs typeface="Times New Roman"/>
            </a:endParaRPr>
          </a:p>
          <a:p>
            <a:pPr algn="just" marL="12700" marR="6350" indent="255904">
              <a:lnSpc>
                <a:spcPts val="1730"/>
              </a:lnSpc>
              <a:spcBef>
                <a:spcPts val="700"/>
              </a:spcBef>
            </a:pPr>
            <a:r>
              <a:rPr dirty="0" sz="1450" spc="-10">
                <a:latin typeface="Times New Roman"/>
                <a:cs typeface="Times New Roman"/>
              </a:rPr>
              <a:t>“Do </a:t>
            </a:r>
            <a:r>
              <a:rPr dirty="0" sz="1450" spc="-5">
                <a:latin typeface="Times New Roman"/>
                <a:cs typeface="Times New Roman"/>
              </a:rPr>
              <a:t>not </a:t>
            </a:r>
            <a:r>
              <a:rPr dirty="0" sz="1450" spc="-15">
                <a:latin typeface="Times New Roman"/>
                <a:cs typeface="Times New Roman"/>
              </a:rPr>
              <a:t>urge </a:t>
            </a:r>
            <a:r>
              <a:rPr dirty="0" sz="1450" spc="-20">
                <a:latin typeface="Times New Roman"/>
                <a:cs typeface="Times New Roman"/>
              </a:rPr>
              <a:t>her, </a:t>
            </a:r>
            <a:r>
              <a:rPr dirty="0" sz="1450" spc="-10">
                <a:latin typeface="Times New Roman"/>
                <a:cs typeface="Times New Roman"/>
              </a:rPr>
              <a:t>madam,” said Edmund. “It is </a:t>
            </a:r>
            <a:r>
              <a:rPr dirty="0" sz="1450" spc="-5">
                <a:latin typeface="Times New Roman"/>
                <a:cs typeface="Times New Roman"/>
              </a:rPr>
              <a:t>not </a:t>
            </a:r>
            <a:r>
              <a:rPr dirty="0" sz="1450" spc="-10">
                <a:latin typeface="Times New Roman"/>
                <a:cs typeface="Times New Roman"/>
              </a:rPr>
              <a:t>fair to </a:t>
            </a:r>
            <a:r>
              <a:rPr dirty="0" sz="1450" spc="-15">
                <a:latin typeface="Times New Roman"/>
                <a:cs typeface="Times New Roman"/>
              </a:rPr>
              <a:t>urge </a:t>
            </a:r>
            <a:r>
              <a:rPr dirty="0" sz="1450" spc="-10">
                <a:latin typeface="Times New Roman"/>
                <a:cs typeface="Times New Roman"/>
              </a:rPr>
              <a:t>her in this  </a:t>
            </a:r>
            <a:r>
              <a:rPr dirty="0" sz="1450" spc="-20">
                <a:latin typeface="Times New Roman"/>
                <a:cs typeface="Times New Roman"/>
              </a:rPr>
              <a:t>manner.</a:t>
            </a:r>
            <a:r>
              <a:rPr dirty="0" sz="1450" spc="85">
                <a:latin typeface="Times New Roman"/>
                <a:cs typeface="Times New Roman"/>
              </a:rPr>
              <a:t> </a:t>
            </a:r>
            <a:r>
              <a:rPr dirty="0" sz="1450" spc="-60">
                <a:latin typeface="Times New Roman"/>
                <a:cs typeface="Times New Roman"/>
              </a:rPr>
              <a:t>You</a:t>
            </a:r>
            <a:r>
              <a:rPr dirty="0" sz="1450" spc="85">
                <a:latin typeface="Times New Roman"/>
                <a:cs typeface="Times New Roman"/>
              </a:rPr>
              <a:t> </a:t>
            </a:r>
            <a:r>
              <a:rPr dirty="0" sz="1450" spc="-10">
                <a:latin typeface="Times New Roman"/>
                <a:cs typeface="Times New Roman"/>
              </a:rPr>
              <a:t>see</a:t>
            </a:r>
            <a:r>
              <a:rPr dirty="0" sz="1450" spc="85">
                <a:latin typeface="Times New Roman"/>
                <a:cs typeface="Times New Roman"/>
              </a:rPr>
              <a:t> </a:t>
            </a:r>
            <a:r>
              <a:rPr dirty="0" sz="1450" spc="-10">
                <a:latin typeface="Times New Roman"/>
                <a:cs typeface="Times New Roman"/>
              </a:rPr>
              <a:t>she</a:t>
            </a:r>
            <a:r>
              <a:rPr dirty="0" sz="1450" spc="85">
                <a:latin typeface="Times New Roman"/>
                <a:cs typeface="Times New Roman"/>
              </a:rPr>
              <a:t> </a:t>
            </a:r>
            <a:r>
              <a:rPr dirty="0" sz="1450" spc="-10">
                <a:latin typeface="Times New Roman"/>
                <a:cs typeface="Times New Roman"/>
              </a:rPr>
              <a:t>does</a:t>
            </a:r>
            <a:r>
              <a:rPr dirty="0" sz="1450" spc="90">
                <a:latin typeface="Times New Roman"/>
                <a:cs typeface="Times New Roman"/>
              </a:rPr>
              <a:t> </a:t>
            </a:r>
            <a:r>
              <a:rPr dirty="0" sz="1450" spc="-5">
                <a:latin typeface="Times New Roman"/>
                <a:cs typeface="Times New Roman"/>
              </a:rPr>
              <a:t>not</a:t>
            </a:r>
            <a:r>
              <a:rPr dirty="0" sz="1450" spc="85">
                <a:latin typeface="Times New Roman"/>
                <a:cs typeface="Times New Roman"/>
              </a:rPr>
              <a:t> </a:t>
            </a:r>
            <a:r>
              <a:rPr dirty="0" sz="1450" spc="-10">
                <a:latin typeface="Times New Roman"/>
                <a:cs typeface="Times New Roman"/>
              </a:rPr>
              <a:t>like</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act.</a:t>
            </a:r>
            <a:r>
              <a:rPr dirty="0" sz="1450" spc="90">
                <a:latin typeface="Times New Roman"/>
                <a:cs typeface="Times New Roman"/>
              </a:rPr>
              <a:t> </a:t>
            </a:r>
            <a:r>
              <a:rPr dirty="0" sz="1450" spc="-10">
                <a:latin typeface="Times New Roman"/>
                <a:cs typeface="Times New Roman"/>
              </a:rPr>
              <a:t>Let</a:t>
            </a:r>
            <a:r>
              <a:rPr dirty="0" sz="1450" spc="85">
                <a:latin typeface="Times New Roman"/>
                <a:cs typeface="Times New Roman"/>
              </a:rPr>
              <a:t> </a:t>
            </a:r>
            <a:r>
              <a:rPr dirty="0" sz="1450" spc="-10">
                <a:latin typeface="Times New Roman"/>
                <a:cs typeface="Times New Roman"/>
              </a:rPr>
              <a:t>her</a:t>
            </a:r>
            <a:r>
              <a:rPr dirty="0" sz="1450" spc="85">
                <a:latin typeface="Times New Roman"/>
                <a:cs typeface="Times New Roman"/>
              </a:rPr>
              <a:t> </a:t>
            </a:r>
            <a:r>
              <a:rPr dirty="0" sz="1450" spc="-10">
                <a:latin typeface="Times New Roman"/>
                <a:cs typeface="Times New Roman"/>
              </a:rPr>
              <a:t>chuse</a:t>
            </a:r>
            <a:r>
              <a:rPr dirty="0" sz="1450" spc="85">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10">
                <a:latin typeface="Times New Roman"/>
                <a:cs typeface="Times New Roman"/>
              </a:rPr>
              <a:t>herself,</a:t>
            </a:r>
            <a:r>
              <a:rPr dirty="0" sz="1450" spc="85">
                <a:latin typeface="Times New Roman"/>
                <a:cs typeface="Times New Roman"/>
              </a:rPr>
              <a:t> </a:t>
            </a:r>
            <a:r>
              <a:rPr dirty="0" sz="1450" spc="-10">
                <a:latin typeface="Times New Roman"/>
                <a:cs typeface="Times New Roman"/>
              </a:rPr>
              <a:t>as</a:t>
            </a:r>
            <a:r>
              <a:rPr dirty="0" sz="1450" spc="85">
                <a:latin typeface="Times New Roman"/>
                <a:cs typeface="Times New Roman"/>
              </a:rPr>
              <a:t> </a:t>
            </a:r>
            <a:r>
              <a:rPr dirty="0" sz="1450" spc="-10">
                <a:latin typeface="Times New Roman"/>
                <a:cs typeface="Times New Roman"/>
              </a:rPr>
              <a:t>well</a:t>
            </a:r>
            <a:r>
              <a:rPr dirty="0" sz="1450" spc="85">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01785"/>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us. Her judgment may </a:t>
            </a:r>
            <a:r>
              <a:rPr dirty="0" sz="1450" spc="-5">
                <a:latin typeface="Times New Roman"/>
                <a:cs typeface="Times New Roman"/>
              </a:rPr>
              <a:t>be </a:t>
            </a:r>
            <a:r>
              <a:rPr dirty="0" sz="1450" spc="-10">
                <a:latin typeface="Times New Roman"/>
                <a:cs typeface="Times New Roman"/>
              </a:rPr>
              <a:t>quite as safely trusted. Do </a:t>
            </a:r>
            <a:r>
              <a:rPr dirty="0" sz="1450" spc="-5">
                <a:latin typeface="Times New Roman"/>
                <a:cs typeface="Times New Roman"/>
              </a:rPr>
              <a:t>not </a:t>
            </a:r>
            <a:r>
              <a:rPr dirty="0" sz="1450" spc="-15">
                <a:latin typeface="Times New Roman"/>
                <a:cs typeface="Times New Roman"/>
              </a:rPr>
              <a:t>urge </a:t>
            </a:r>
            <a:r>
              <a:rPr dirty="0" sz="1450" spc="-10">
                <a:latin typeface="Times New Roman"/>
                <a:cs typeface="Times New Roman"/>
              </a:rPr>
              <a:t>her  any more.”</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going to </a:t>
            </a:r>
            <a:r>
              <a:rPr dirty="0" sz="1450" spc="-15">
                <a:latin typeface="Times New Roman"/>
                <a:cs typeface="Times New Roman"/>
              </a:rPr>
              <a:t>urge </a:t>
            </a:r>
            <a:r>
              <a:rPr dirty="0" sz="1450" spc="-20">
                <a:latin typeface="Times New Roman"/>
                <a:cs typeface="Times New Roman"/>
              </a:rPr>
              <a:t>her,” </a:t>
            </a:r>
            <a:r>
              <a:rPr dirty="0" sz="1450" spc="-10">
                <a:latin typeface="Times New Roman"/>
                <a:cs typeface="Times New Roman"/>
              </a:rPr>
              <a:t>replied Mrs. Norris sharply; “but </a:t>
            </a:r>
            <a:r>
              <a:rPr dirty="0" sz="1450" spc="-5">
                <a:latin typeface="Times New Roman"/>
                <a:cs typeface="Times New Roman"/>
              </a:rPr>
              <a:t>I </a:t>
            </a:r>
            <a:r>
              <a:rPr dirty="0" sz="1450" spc="-10">
                <a:latin typeface="Times New Roman"/>
                <a:cs typeface="Times New Roman"/>
              </a:rPr>
              <a:t>shall think  her </a:t>
            </a:r>
            <a:r>
              <a:rPr dirty="0" sz="1450" spc="-5">
                <a:latin typeface="Times New Roman"/>
                <a:cs typeface="Times New Roman"/>
              </a:rPr>
              <a:t>a </a:t>
            </a:r>
            <a:r>
              <a:rPr dirty="0" sz="1450" spc="-10">
                <a:latin typeface="Times New Roman"/>
                <a:cs typeface="Times New Roman"/>
              </a:rPr>
              <a:t>very obstinate, ungrateful girl, if she does </a:t>
            </a:r>
            <a:r>
              <a:rPr dirty="0" sz="1450" spc="-5">
                <a:latin typeface="Times New Roman"/>
                <a:cs typeface="Times New Roman"/>
              </a:rPr>
              <a:t>not do </a:t>
            </a:r>
            <a:r>
              <a:rPr dirty="0" sz="1450" spc="-10">
                <a:latin typeface="Times New Roman"/>
                <a:cs typeface="Times New Roman"/>
              </a:rPr>
              <a:t>what her aunt and  cousins wish her—very ungrateful, indeed, considering who and what she</a:t>
            </a:r>
            <a:r>
              <a:rPr dirty="0" sz="1450" spc="14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Edmund was too angry to speak; </a:t>
            </a:r>
            <a:r>
              <a:rPr dirty="0" sz="1450" spc="-5">
                <a:latin typeface="Times New Roman"/>
                <a:cs typeface="Times New Roman"/>
              </a:rPr>
              <a:t>but </a:t>
            </a:r>
            <a:r>
              <a:rPr dirty="0" sz="1450" spc="-10">
                <a:latin typeface="Times New Roman"/>
                <a:cs typeface="Times New Roman"/>
              </a:rPr>
              <a:t>Miss Crawford, looking for </a:t>
            </a:r>
            <a:r>
              <a:rPr dirty="0" sz="1450" spc="-5">
                <a:latin typeface="Times New Roman"/>
                <a:cs typeface="Times New Roman"/>
              </a:rPr>
              <a:t>a </a:t>
            </a:r>
            <a:r>
              <a:rPr dirty="0" sz="1450" spc="-10">
                <a:latin typeface="Times New Roman"/>
                <a:cs typeface="Times New Roman"/>
              </a:rPr>
              <a:t>moment  with astonished eyes at Mrs. Norris, and then at </a:t>
            </a:r>
            <a:r>
              <a:rPr dirty="0" sz="1450" spc="-25">
                <a:latin typeface="Times New Roman"/>
                <a:cs typeface="Times New Roman"/>
              </a:rPr>
              <a:t>Fanny, </a:t>
            </a:r>
            <a:r>
              <a:rPr dirty="0" sz="1450" spc="-10">
                <a:latin typeface="Times New Roman"/>
                <a:cs typeface="Times New Roman"/>
              </a:rPr>
              <a:t>whose tears were  beginning to shew themselves, immediately said, with some keenness, “I </a:t>
            </a:r>
            <a:r>
              <a:rPr dirty="0" sz="1450" spc="-5">
                <a:latin typeface="Times New Roman"/>
                <a:cs typeface="Times New Roman"/>
              </a:rPr>
              <a:t>do  not </a:t>
            </a:r>
            <a:r>
              <a:rPr dirty="0" sz="1450" spc="-10">
                <a:latin typeface="Times New Roman"/>
                <a:cs typeface="Times New Roman"/>
              </a:rPr>
              <a:t>like my situation: this place is too </a:t>
            </a:r>
            <a:r>
              <a:rPr dirty="0" sz="1450" spc="-5">
                <a:latin typeface="Times New Roman"/>
                <a:cs typeface="Times New Roman"/>
              </a:rPr>
              <a:t>hot </a:t>
            </a:r>
            <a:r>
              <a:rPr dirty="0" sz="1450" spc="-10">
                <a:latin typeface="Times New Roman"/>
                <a:cs typeface="Times New Roman"/>
              </a:rPr>
              <a:t>for me,” and moved away her chair  to the opposite side </a:t>
            </a:r>
            <a:r>
              <a:rPr dirty="0" sz="1450" spc="-5">
                <a:latin typeface="Times New Roman"/>
                <a:cs typeface="Times New Roman"/>
              </a:rPr>
              <a:t>of </a:t>
            </a:r>
            <a:r>
              <a:rPr dirty="0" sz="1450" spc="-10">
                <a:latin typeface="Times New Roman"/>
                <a:cs typeface="Times New Roman"/>
              </a:rPr>
              <a:t>the table, close to </a:t>
            </a:r>
            <a:r>
              <a:rPr dirty="0" sz="1450" spc="-25">
                <a:latin typeface="Times New Roman"/>
                <a:cs typeface="Times New Roman"/>
              </a:rPr>
              <a:t>Fanny, </a:t>
            </a:r>
            <a:r>
              <a:rPr dirty="0" sz="1450" spc="-10">
                <a:latin typeface="Times New Roman"/>
                <a:cs typeface="Times New Roman"/>
              </a:rPr>
              <a:t>saying to </a:t>
            </a:r>
            <a:r>
              <a:rPr dirty="0" sz="1450" spc="-20">
                <a:latin typeface="Times New Roman"/>
                <a:cs typeface="Times New Roman"/>
              </a:rPr>
              <a:t>her, </a:t>
            </a:r>
            <a:r>
              <a:rPr dirty="0" sz="1450" spc="-10">
                <a:latin typeface="Times New Roman"/>
                <a:cs typeface="Times New Roman"/>
              </a:rPr>
              <a:t>in </a:t>
            </a:r>
            <a:r>
              <a:rPr dirty="0" sz="1450" spc="-5">
                <a:latin typeface="Times New Roman"/>
                <a:cs typeface="Times New Roman"/>
              </a:rPr>
              <a:t>a kind, </a:t>
            </a:r>
            <a:r>
              <a:rPr dirty="0" sz="1450" spc="-10">
                <a:latin typeface="Times New Roman"/>
                <a:cs typeface="Times New Roman"/>
              </a:rPr>
              <a:t>low  </a:t>
            </a:r>
            <a:r>
              <a:rPr dirty="0" sz="1450" spc="-15">
                <a:latin typeface="Times New Roman"/>
                <a:cs typeface="Times New Roman"/>
              </a:rPr>
              <a:t>whisper, </a:t>
            </a:r>
            <a:r>
              <a:rPr dirty="0" sz="1450" spc="-10">
                <a:latin typeface="Times New Roman"/>
                <a:cs typeface="Times New Roman"/>
              </a:rPr>
              <a:t>as she placed herself, “Never mind, my dear Miss Price, this is </a:t>
            </a:r>
            <a:r>
              <a:rPr dirty="0" sz="1450" spc="-5">
                <a:latin typeface="Times New Roman"/>
                <a:cs typeface="Times New Roman"/>
              </a:rPr>
              <a:t>a  </a:t>
            </a:r>
            <a:r>
              <a:rPr dirty="0" sz="1450" spc="-10">
                <a:latin typeface="Times New Roman"/>
                <a:cs typeface="Times New Roman"/>
              </a:rPr>
              <a:t>cross evening: everybody is cross and teasing, </a:t>
            </a:r>
            <a:r>
              <a:rPr dirty="0" sz="1450" spc="-5">
                <a:latin typeface="Times New Roman"/>
                <a:cs typeface="Times New Roman"/>
              </a:rPr>
              <a:t>but do not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mind them”;  and with pointed attention continued to talk to her and endeavour to raise her  spirits, in spite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out of </a:t>
            </a:r>
            <a:r>
              <a:rPr dirty="0" sz="1450" spc="-10">
                <a:latin typeface="Times New Roman"/>
                <a:cs typeface="Times New Roman"/>
              </a:rPr>
              <a:t>spirits herself. By </a:t>
            </a:r>
            <a:r>
              <a:rPr dirty="0" sz="1450" spc="-5">
                <a:latin typeface="Times New Roman"/>
                <a:cs typeface="Times New Roman"/>
              </a:rPr>
              <a:t>a </a:t>
            </a:r>
            <a:r>
              <a:rPr dirty="0" sz="1450" spc="-10">
                <a:latin typeface="Times New Roman"/>
                <a:cs typeface="Times New Roman"/>
              </a:rPr>
              <a:t>look at her brother she  prevented any farther entreaty from the theatrical board, and the really </a:t>
            </a:r>
            <a:r>
              <a:rPr dirty="0" sz="1450" spc="-5">
                <a:latin typeface="Times New Roman"/>
                <a:cs typeface="Times New Roman"/>
              </a:rPr>
              <a:t>good  </a:t>
            </a:r>
            <a:r>
              <a:rPr dirty="0" sz="1450" spc="-10">
                <a:latin typeface="Times New Roman"/>
                <a:cs typeface="Times New Roman"/>
              </a:rPr>
              <a:t>feelings </a:t>
            </a:r>
            <a:r>
              <a:rPr dirty="0" sz="1450" spc="-5">
                <a:latin typeface="Times New Roman"/>
                <a:cs typeface="Times New Roman"/>
              </a:rPr>
              <a:t>by </a:t>
            </a:r>
            <a:r>
              <a:rPr dirty="0" sz="1450" spc="-10">
                <a:latin typeface="Times New Roman"/>
                <a:cs typeface="Times New Roman"/>
              </a:rPr>
              <a:t>which she was almost purely governed were rapidly restoring her  to all the little she had lost in </a:t>
            </a:r>
            <a:r>
              <a:rPr dirty="0" sz="1450" spc="-20">
                <a:latin typeface="Times New Roman"/>
                <a:cs typeface="Times New Roman"/>
              </a:rPr>
              <a:t>Edmund’s</a:t>
            </a:r>
            <a:r>
              <a:rPr dirty="0" sz="1450" spc="40">
                <a:latin typeface="Times New Roman"/>
                <a:cs typeface="Times New Roman"/>
              </a:rPr>
              <a:t> </a:t>
            </a:r>
            <a:r>
              <a:rPr dirty="0" sz="1450" spc="-20">
                <a:latin typeface="Times New Roman"/>
                <a:cs typeface="Times New Roman"/>
              </a:rPr>
              <a:t>favour.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Fanny did </a:t>
            </a:r>
            <a:r>
              <a:rPr dirty="0" sz="1450" spc="-5">
                <a:latin typeface="Times New Roman"/>
                <a:cs typeface="Times New Roman"/>
              </a:rPr>
              <a:t>not </a:t>
            </a:r>
            <a:r>
              <a:rPr dirty="0" sz="1450" spc="-10">
                <a:latin typeface="Times New Roman"/>
                <a:cs typeface="Times New Roman"/>
              </a:rPr>
              <a:t>love Miss Crawford; </a:t>
            </a:r>
            <a:r>
              <a:rPr dirty="0" sz="1450" spc="-5">
                <a:latin typeface="Times New Roman"/>
                <a:cs typeface="Times New Roman"/>
              </a:rPr>
              <a:t>but </a:t>
            </a:r>
            <a:r>
              <a:rPr dirty="0" sz="1450" spc="-10">
                <a:latin typeface="Times New Roman"/>
                <a:cs typeface="Times New Roman"/>
              </a:rPr>
              <a:t>she felt very much obliged to her  for her present kindness; and when, from taking notice </a:t>
            </a:r>
            <a:r>
              <a:rPr dirty="0" sz="1450" spc="-5">
                <a:latin typeface="Times New Roman"/>
                <a:cs typeface="Times New Roman"/>
              </a:rPr>
              <a:t>of </a:t>
            </a:r>
            <a:r>
              <a:rPr dirty="0" sz="1450" spc="-10">
                <a:latin typeface="Times New Roman"/>
                <a:cs typeface="Times New Roman"/>
              </a:rPr>
              <a:t>her work, and  wishing she could work as well, and begging for the pattern, and supposing  Fanny was now preparing for her appearance, as </a:t>
            </a:r>
            <a:r>
              <a:rPr dirty="0" sz="1450" spc="-5">
                <a:latin typeface="Times New Roman"/>
                <a:cs typeface="Times New Roman"/>
              </a:rPr>
              <a:t>of </a:t>
            </a:r>
            <a:r>
              <a:rPr dirty="0" sz="1450" spc="-10">
                <a:latin typeface="Times New Roman"/>
                <a:cs typeface="Times New Roman"/>
              </a:rPr>
              <a:t>course she would come </a:t>
            </a:r>
            <a:r>
              <a:rPr dirty="0" sz="1450" spc="-5">
                <a:latin typeface="Times New Roman"/>
                <a:cs typeface="Times New Roman"/>
              </a:rPr>
              <a:t>out  </a:t>
            </a:r>
            <a:r>
              <a:rPr dirty="0" sz="1450" spc="-10">
                <a:latin typeface="Times New Roman"/>
                <a:cs typeface="Times New Roman"/>
              </a:rPr>
              <a:t>when her cousin was married, Miss Crawford proceeded to inquire if she had  heard lately from her brother at sea, and said that she had quite </a:t>
            </a:r>
            <a:r>
              <a:rPr dirty="0" sz="1450" spc="-5">
                <a:latin typeface="Times New Roman"/>
                <a:cs typeface="Times New Roman"/>
              </a:rPr>
              <a:t>a </a:t>
            </a:r>
            <a:r>
              <a:rPr dirty="0" sz="1450" spc="-10">
                <a:latin typeface="Times New Roman"/>
                <a:cs typeface="Times New Roman"/>
              </a:rPr>
              <a:t>curiosity to  see him, and imagined him </a:t>
            </a:r>
            <a:r>
              <a:rPr dirty="0" sz="1450" spc="-5">
                <a:latin typeface="Times New Roman"/>
                <a:cs typeface="Times New Roman"/>
              </a:rPr>
              <a:t>a </a:t>
            </a:r>
            <a:r>
              <a:rPr dirty="0" sz="1450" spc="-10">
                <a:latin typeface="Times New Roman"/>
                <a:cs typeface="Times New Roman"/>
              </a:rPr>
              <a:t>very fine </a:t>
            </a:r>
            <a:r>
              <a:rPr dirty="0" sz="1450" spc="-5">
                <a:latin typeface="Times New Roman"/>
                <a:cs typeface="Times New Roman"/>
              </a:rPr>
              <a:t>young </a:t>
            </a:r>
            <a:r>
              <a:rPr dirty="0" sz="1450" spc="-10">
                <a:latin typeface="Times New Roman"/>
                <a:cs typeface="Times New Roman"/>
              </a:rPr>
              <a:t>man, and advised Fanny to get  his picture drawn before </a:t>
            </a:r>
            <a:r>
              <a:rPr dirty="0" sz="1450" spc="-5">
                <a:latin typeface="Times New Roman"/>
                <a:cs typeface="Times New Roman"/>
              </a:rPr>
              <a:t>he </a:t>
            </a:r>
            <a:r>
              <a:rPr dirty="0" sz="1450" spc="-10">
                <a:latin typeface="Times New Roman"/>
                <a:cs typeface="Times New Roman"/>
              </a:rPr>
              <a:t>went to sea again—she could </a:t>
            </a:r>
            <a:r>
              <a:rPr dirty="0" sz="1450" spc="-5">
                <a:latin typeface="Times New Roman"/>
                <a:cs typeface="Times New Roman"/>
              </a:rPr>
              <a:t>not </a:t>
            </a:r>
            <a:r>
              <a:rPr dirty="0" sz="1450" spc="-10">
                <a:latin typeface="Times New Roman"/>
                <a:cs typeface="Times New Roman"/>
              </a:rPr>
              <a:t>help admitting it  to </a:t>
            </a:r>
            <a:r>
              <a:rPr dirty="0" sz="1450" spc="-5">
                <a:latin typeface="Times New Roman"/>
                <a:cs typeface="Times New Roman"/>
              </a:rPr>
              <a:t>be </a:t>
            </a:r>
            <a:r>
              <a:rPr dirty="0" sz="1450" spc="-10">
                <a:latin typeface="Times New Roman"/>
                <a:cs typeface="Times New Roman"/>
              </a:rPr>
              <a:t>very agreeable </a:t>
            </a:r>
            <a:r>
              <a:rPr dirty="0" sz="1450" spc="-20">
                <a:latin typeface="Times New Roman"/>
                <a:cs typeface="Times New Roman"/>
              </a:rPr>
              <a:t>flattery, </a:t>
            </a:r>
            <a:r>
              <a:rPr dirty="0" sz="1450" spc="-5">
                <a:latin typeface="Times New Roman"/>
                <a:cs typeface="Times New Roman"/>
              </a:rPr>
              <a:t>or </a:t>
            </a:r>
            <a:r>
              <a:rPr dirty="0" sz="1450" spc="-10">
                <a:latin typeface="Times New Roman"/>
                <a:cs typeface="Times New Roman"/>
              </a:rPr>
              <a:t>help listening, and answering with more  animation than she had</a:t>
            </a:r>
            <a:r>
              <a:rPr dirty="0" sz="1450" spc="5">
                <a:latin typeface="Times New Roman"/>
                <a:cs typeface="Times New Roman"/>
              </a:rPr>
              <a:t> </a:t>
            </a:r>
            <a:r>
              <a:rPr dirty="0" sz="1450" spc="-10">
                <a:latin typeface="Times New Roman"/>
                <a:cs typeface="Times New Roman"/>
              </a:rPr>
              <a:t>intended.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consultation </a:t>
            </a:r>
            <a:r>
              <a:rPr dirty="0" sz="1450" spc="-5">
                <a:latin typeface="Times New Roman"/>
                <a:cs typeface="Times New Roman"/>
              </a:rPr>
              <a:t>upon </a:t>
            </a:r>
            <a:r>
              <a:rPr dirty="0" sz="1450" spc="-10">
                <a:latin typeface="Times New Roman"/>
                <a:cs typeface="Times New Roman"/>
              </a:rPr>
              <a:t>the play still went </a:t>
            </a:r>
            <a:r>
              <a:rPr dirty="0" sz="1450" spc="-5">
                <a:latin typeface="Times New Roman"/>
                <a:cs typeface="Times New Roman"/>
              </a:rPr>
              <a:t>on, </a:t>
            </a:r>
            <a:r>
              <a:rPr dirty="0" sz="1450" spc="-10">
                <a:latin typeface="Times New Roman"/>
                <a:cs typeface="Times New Roman"/>
              </a:rPr>
              <a:t>and Miss </a:t>
            </a:r>
            <a:r>
              <a:rPr dirty="0" sz="1450" spc="-20">
                <a:latin typeface="Times New Roman"/>
                <a:cs typeface="Times New Roman"/>
              </a:rPr>
              <a:t>Crawford’s </a:t>
            </a:r>
            <a:r>
              <a:rPr dirty="0" sz="1450" spc="320">
                <a:latin typeface="Times New Roman"/>
                <a:cs typeface="Times New Roman"/>
              </a:rPr>
              <a:t> </a:t>
            </a:r>
            <a:r>
              <a:rPr dirty="0" sz="1450" spc="-10">
                <a:latin typeface="Times New Roman"/>
                <a:cs typeface="Times New Roman"/>
              </a:rPr>
              <a:t>attention was first called from Fanny </a:t>
            </a:r>
            <a:r>
              <a:rPr dirty="0" sz="1450" spc="-5">
                <a:latin typeface="Times New Roman"/>
                <a:cs typeface="Times New Roman"/>
              </a:rPr>
              <a:t>by </a:t>
            </a:r>
            <a:r>
              <a:rPr dirty="0" sz="1450" spc="-45">
                <a:latin typeface="Times New Roman"/>
                <a:cs typeface="Times New Roman"/>
              </a:rPr>
              <a:t>Tom </a:t>
            </a:r>
            <a:r>
              <a:rPr dirty="0" sz="1450" spc="-20">
                <a:latin typeface="Times New Roman"/>
                <a:cs typeface="Times New Roman"/>
              </a:rPr>
              <a:t>Bertram’s </a:t>
            </a:r>
            <a:r>
              <a:rPr dirty="0" sz="1450" spc="-10">
                <a:latin typeface="Times New Roman"/>
                <a:cs typeface="Times New Roman"/>
              </a:rPr>
              <a:t>telling </a:t>
            </a:r>
            <a:r>
              <a:rPr dirty="0" sz="1450" spc="-20">
                <a:latin typeface="Times New Roman"/>
                <a:cs typeface="Times New Roman"/>
              </a:rPr>
              <a:t>her, </a:t>
            </a:r>
            <a:r>
              <a:rPr dirty="0" sz="1450" spc="-10">
                <a:latin typeface="Times New Roman"/>
                <a:cs typeface="Times New Roman"/>
              </a:rPr>
              <a:t>with  infinite regret, that </a:t>
            </a:r>
            <a:r>
              <a:rPr dirty="0" sz="1450" spc="-5">
                <a:latin typeface="Times New Roman"/>
                <a:cs typeface="Times New Roman"/>
              </a:rPr>
              <a:t>he </a:t>
            </a:r>
            <a:r>
              <a:rPr dirty="0" sz="1450" spc="-10">
                <a:latin typeface="Times New Roman"/>
                <a:cs typeface="Times New Roman"/>
              </a:rPr>
              <a:t>found it absolutely impossible for him to undertake the  part </a:t>
            </a:r>
            <a:r>
              <a:rPr dirty="0" sz="1450" spc="-5">
                <a:latin typeface="Times New Roman"/>
                <a:cs typeface="Times New Roman"/>
              </a:rPr>
              <a:t>of </a:t>
            </a:r>
            <a:r>
              <a:rPr dirty="0" sz="1450" spc="-10">
                <a:latin typeface="Times New Roman"/>
                <a:cs typeface="Times New Roman"/>
              </a:rPr>
              <a:t>Anhalt in addition to the Butler: </a:t>
            </a:r>
            <a:r>
              <a:rPr dirty="0" sz="1450" spc="-5">
                <a:latin typeface="Times New Roman"/>
                <a:cs typeface="Times New Roman"/>
              </a:rPr>
              <a:t>he </a:t>
            </a:r>
            <a:r>
              <a:rPr dirty="0" sz="1450" spc="-10">
                <a:latin typeface="Times New Roman"/>
                <a:cs typeface="Times New Roman"/>
              </a:rPr>
              <a:t>had been most anxiously trying to  make it </a:t>
            </a:r>
            <a:r>
              <a:rPr dirty="0" sz="1450" spc="-5">
                <a:latin typeface="Times New Roman"/>
                <a:cs typeface="Times New Roman"/>
              </a:rPr>
              <a:t>out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feasible, </a:t>
            </a:r>
            <a:r>
              <a:rPr dirty="0" sz="1450" spc="-5">
                <a:latin typeface="Times New Roman"/>
                <a:cs typeface="Times New Roman"/>
              </a:rPr>
              <a:t>but </a:t>
            </a:r>
            <a:r>
              <a:rPr dirty="0" sz="1450" spc="-10">
                <a:latin typeface="Times New Roman"/>
                <a:cs typeface="Times New Roman"/>
              </a:rPr>
              <a:t>it would </a:t>
            </a:r>
            <a:r>
              <a:rPr dirty="0" sz="1450" spc="-5">
                <a:latin typeface="Times New Roman"/>
                <a:cs typeface="Times New Roman"/>
              </a:rPr>
              <a:t>not do; he </a:t>
            </a:r>
            <a:r>
              <a:rPr dirty="0" sz="1450" spc="-10">
                <a:latin typeface="Times New Roman"/>
                <a:cs typeface="Times New Roman"/>
              </a:rPr>
              <a:t>must give it </a:t>
            </a:r>
            <a:r>
              <a:rPr dirty="0" sz="1450" spc="-5">
                <a:latin typeface="Times New Roman"/>
                <a:cs typeface="Times New Roman"/>
              </a:rPr>
              <a:t>up. </a:t>
            </a:r>
            <a:r>
              <a:rPr dirty="0" sz="1450" spc="-10">
                <a:latin typeface="Times New Roman"/>
                <a:cs typeface="Times New Roman"/>
              </a:rPr>
              <a:t>“But there  will </a:t>
            </a:r>
            <a:r>
              <a:rPr dirty="0" sz="1450" spc="-5">
                <a:latin typeface="Times New Roman"/>
                <a:cs typeface="Times New Roman"/>
              </a:rPr>
              <a:t>not be </a:t>
            </a:r>
            <a:r>
              <a:rPr dirty="0" sz="1450" spc="-10">
                <a:latin typeface="Times New Roman"/>
                <a:cs typeface="Times New Roman"/>
              </a:rPr>
              <a:t>the smallest difficulty in filling it,” </a:t>
            </a:r>
            <a:r>
              <a:rPr dirty="0" sz="1450" spc="-5">
                <a:latin typeface="Times New Roman"/>
                <a:cs typeface="Times New Roman"/>
              </a:rPr>
              <a:t>he </a:t>
            </a:r>
            <a:r>
              <a:rPr dirty="0" sz="1450" spc="-10">
                <a:latin typeface="Times New Roman"/>
                <a:cs typeface="Times New Roman"/>
              </a:rPr>
              <a:t>added. </a:t>
            </a: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to  speak the word; we may pick and chuse. </a:t>
            </a:r>
            <a:r>
              <a:rPr dirty="0" sz="1450" spc="-5">
                <a:latin typeface="Times New Roman"/>
                <a:cs typeface="Times New Roman"/>
              </a:rPr>
              <a:t>I </a:t>
            </a:r>
            <a:r>
              <a:rPr dirty="0" sz="1450" spc="-10">
                <a:latin typeface="Times New Roman"/>
                <a:cs typeface="Times New Roman"/>
              </a:rPr>
              <a:t>could name, at this moment, at least  six </a:t>
            </a:r>
            <a:r>
              <a:rPr dirty="0" sz="1450" spc="-5">
                <a:latin typeface="Times New Roman"/>
                <a:cs typeface="Times New Roman"/>
              </a:rPr>
              <a:t>young </a:t>
            </a:r>
            <a:r>
              <a:rPr dirty="0" sz="1450" spc="-10">
                <a:latin typeface="Times New Roman"/>
                <a:cs typeface="Times New Roman"/>
              </a:rPr>
              <a:t>men within six miles </a:t>
            </a:r>
            <a:r>
              <a:rPr dirty="0" sz="1450" spc="-5">
                <a:latin typeface="Times New Roman"/>
                <a:cs typeface="Times New Roman"/>
              </a:rPr>
              <a:t>of </a:t>
            </a:r>
            <a:r>
              <a:rPr dirty="0" sz="1450" spc="-10">
                <a:latin typeface="Times New Roman"/>
                <a:cs typeface="Times New Roman"/>
              </a:rPr>
              <a:t>us, who are wild to </a:t>
            </a:r>
            <a:r>
              <a:rPr dirty="0" sz="1450" spc="-5">
                <a:latin typeface="Times New Roman"/>
                <a:cs typeface="Times New Roman"/>
              </a:rPr>
              <a:t>be </a:t>
            </a:r>
            <a:r>
              <a:rPr dirty="0" sz="1450" spc="-10">
                <a:latin typeface="Times New Roman"/>
                <a:cs typeface="Times New Roman"/>
              </a:rPr>
              <a:t>admitted into </a:t>
            </a:r>
            <a:r>
              <a:rPr dirty="0" sz="1450" spc="-5">
                <a:latin typeface="Times New Roman"/>
                <a:cs typeface="Times New Roman"/>
              </a:rPr>
              <a:t>our  </a:t>
            </a:r>
            <a:r>
              <a:rPr dirty="0" sz="1450" spc="-20">
                <a:latin typeface="Times New Roman"/>
                <a:cs typeface="Times New Roman"/>
              </a:rPr>
              <a:t>company, </a:t>
            </a:r>
            <a:r>
              <a:rPr dirty="0" sz="1450" spc="-10">
                <a:latin typeface="Times New Roman"/>
                <a:cs typeface="Times New Roman"/>
              </a:rPr>
              <a:t>and there are </a:t>
            </a:r>
            <a:r>
              <a:rPr dirty="0" sz="1450" spc="-5">
                <a:latin typeface="Times New Roman"/>
                <a:cs typeface="Times New Roman"/>
              </a:rPr>
              <a:t>one or </a:t>
            </a:r>
            <a:r>
              <a:rPr dirty="0" sz="1450" spc="-10">
                <a:latin typeface="Times New Roman"/>
                <a:cs typeface="Times New Roman"/>
              </a:rPr>
              <a:t>two that would </a:t>
            </a:r>
            <a:r>
              <a:rPr dirty="0" sz="1450" spc="-5">
                <a:latin typeface="Times New Roman"/>
                <a:cs typeface="Times New Roman"/>
              </a:rPr>
              <a:t>not </a:t>
            </a:r>
            <a:r>
              <a:rPr dirty="0" sz="1450" spc="-10">
                <a:latin typeface="Times New Roman"/>
                <a:cs typeface="Times New Roman"/>
              </a:rPr>
              <a:t>disgrace us: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afraid to trust either </a:t>
            </a:r>
            <a:r>
              <a:rPr dirty="0" sz="1450" spc="-5">
                <a:latin typeface="Times New Roman"/>
                <a:cs typeface="Times New Roman"/>
              </a:rPr>
              <a:t>of </a:t>
            </a:r>
            <a:r>
              <a:rPr dirty="0" sz="1450" spc="-10">
                <a:latin typeface="Times New Roman"/>
                <a:cs typeface="Times New Roman"/>
              </a:rPr>
              <a:t>the Olivers </a:t>
            </a:r>
            <a:r>
              <a:rPr dirty="0" sz="1450" spc="-5">
                <a:latin typeface="Times New Roman"/>
                <a:cs typeface="Times New Roman"/>
              </a:rPr>
              <a:t>or </a:t>
            </a:r>
            <a:r>
              <a:rPr dirty="0" sz="1450" spc="-10">
                <a:latin typeface="Times New Roman"/>
                <a:cs typeface="Times New Roman"/>
              </a:rPr>
              <a:t>Charles Maddox. </a:t>
            </a:r>
            <a:r>
              <a:rPr dirty="0" sz="1450" spc="-45">
                <a:latin typeface="Times New Roman"/>
                <a:cs typeface="Times New Roman"/>
              </a:rPr>
              <a:t>Tom </a:t>
            </a:r>
            <a:r>
              <a:rPr dirty="0" sz="1450" spc="-10">
                <a:latin typeface="Times New Roman"/>
                <a:cs typeface="Times New Roman"/>
              </a:rPr>
              <a:t>Oliver is </a:t>
            </a:r>
            <a:r>
              <a:rPr dirty="0" sz="1450" spc="-5">
                <a:latin typeface="Times New Roman"/>
                <a:cs typeface="Times New Roman"/>
              </a:rPr>
              <a:t>a </a:t>
            </a:r>
            <a:r>
              <a:rPr dirty="0" sz="1450" spc="-10">
                <a:latin typeface="Times New Roman"/>
                <a:cs typeface="Times New Roman"/>
              </a:rPr>
              <a:t>very  clever </a:t>
            </a:r>
            <a:r>
              <a:rPr dirty="0" sz="1450" spc="-25">
                <a:latin typeface="Times New Roman"/>
                <a:cs typeface="Times New Roman"/>
              </a:rPr>
              <a:t>fellow, </a:t>
            </a:r>
            <a:r>
              <a:rPr dirty="0" sz="1450" spc="-10">
                <a:latin typeface="Times New Roman"/>
                <a:cs typeface="Times New Roman"/>
              </a:rPr>
              <a:t>and Charles Maddox is as gentlemanlike </a:t>
            </a:r>
            <a:r>
              <a:rPr dirty="0" sz="1450" spc="-5">
                <a:latin typeface="Times New Roman"/>
                <a:cs typeface="Times New Roman"/>
              </a:rPr>
              <a:t>a </a:t>
            </a:r>
            <a:r>
              <a:rPr dirty="0" sz="1450" spc="-10">
                <a:latin typeface="Times New Roman"/>
                <a:cs typeface="Times New Roman"/>
              </a:rPr>
              <a:t>man as </a:t>
            </a:r>
            <a:r>
              <a:rPr dirty="0" sz="1450" spc="-5">
                <a:latin typeface="Times New Roman"/>
                <a:cs typeface="Times New Roman"/>
              </a:rPr>
              <a:t>you </a:t>
            </a:r>
            <a:r>
              <a:rPr dirty="0" sz="1450" spc="-10">
                <a:latin typeface="Times New Roman"/>
                <a:cs typeface="Times New Roman"/>
              </a:rPr>
              <a:t>will see  anywhere, so </a:t>
            </a:r>
            <a:r>
              <a:rPr dirty="0" sz="1450" spc="-5">
                <a:latin typeface="Times New Roman"/>
                <a:cs typeface="Times New Roman"/>
              </a:rPr>
              <a:t>I </a:t>
            </a:r>
            <a:r>
              <a:rPr dirty="0" sz="1450" spc="-10">
                <a:latin typeface="Times New Roman"/>
                <a:cs typeface="Times New Roman"/>
              </a:rPr>
              <a:t>will take my horse early to-morrow morning and ride over to  Stoke, and settle with </a:t>
            </a:r>
            <a:r>
              <a:rPr dirty="0" sz="1450" spc="-5">
                <a:latin typeface="Times New Roman"/>
                <a:cs typeface="Times New Roman"/>
              </a:rPr>
              <a:t>one of</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5805" cy="460819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spoke, Maria was looking apprehensively round at Edmund in  full expectation that </a:t>
            </a:r>
            <a:r>
              <a:rPr dirty="0" sz="1450" spc="-5">
                <a:latin typeface="Times New Roman"/>
                <a:cs typeface="Times New Roman"/>
              </a:rPr>
              <a:t>he </a:t>
            </a:r>
            <a:r>
              <a:rPr dirty="0" sz="1450" spc="-10">
                <a:latin typeface="Times New Roman"/>
                <a:cs typeface="Times New Roman"/>
              </a:rPr>
              <a:t>must oppose such an enlargement </a:t>
            </a:r>
            <a:r>
              <a:rPr dirty="0" sz="1450" spc="-5">
                <a:latin typeface="Times New Roman"/>
                <a:cs typeface="Times New Roman"/>
              </a:rPr>
              <a:t>of </a:t>
            </a:r>
            <a:r>
              <a:rPr dirty="0" sz="1450" spc="-10">
                <a:latin typeface="Times New Roman"/>
                <a:cs typeface="Times New Roman"/>
              </a:rPr>
              <a:t>the plan as this:  so contrary to all their first protestations; </a:t>
            </a:r>
            <a:r>
              <a:rPr dirty="0" sz="1450" spc="-5">
                <a:latin typeface="Times New Roman"/>
                <a:cs typeface="Times New Roman"/>
              </a:rPr>
              <a:t>but </a:t>
            </a:r>
            <a:r>
              <a:rPr dirty="0" sz="1450" spc="-10">
                <a:latin typeface="Times New Roman"/>
                <a:cs typeface="Times New Roman"/>
              </a:rPr>
              <a:t>Edmund said nothing.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thought, Miss Crawford calmly replied, “As far as </a:t>
            </a:r>
            <a:r>
              <a:rPr dirty="0" sz="1450" spc="-5">
                <a:latin typeface="Times New Roman"/>
                <a:cs typeface="Times New Roman"/>
              </a:rPr>
              <a:t>I </a:t>
            </a:r>
            <a:r>
              <a:rPr dirty="0" sz="1450" spc="-10">
                <a:latin typeface="Times New Roman"/>
                <a:cs typeface="Times New Roman"/>
              </a:rPr>
              <a:t>am concerned, </a:t>
            </a:r>
            <a:r>
              <a:rPr dirty="0" sz="1450" spc="-5">
                <a:latin typeface="Times New Roman"/>
                <a:cs typeface="Times New Roman"/>
              </a:rPr>
              <a:t>I  </a:t>
            </a:r>
            <a:r>
              <a:rPr dirty="0" sz="1450" spc="-10">
                <a:latin typeface="Times New Roman"/>
                <a:cs typeface="Times New Roman"/>
              </a:rPr>
              <a:t>can have </a:t>
            </a:r>
            <a:r>
              <a:rPr dirty="0" sz="1450" spc="-5">
                <a:latin typeface="Times New Roman"/>
                <a:cs typeface="Times New Roman"/>
              </a:rPr>
              <a:t>no </a:t>
            </a:r>
            <a:r>
              <a:rPr dirty="0" sz="1450" spc="-10">
                <a:latin typeface="Times New Roman"/>
                <a:cs typeface="Times New Roman"/>
              </a:rPr>
              <a:t>objection to anything that </a:t>
            </a:r>
            <a:r>
              <a:rPr dirty="0" sz="1450" spc="-5">
                <a:latin typeface="Times New Roman"/>
                <a:cs typeface="Times New Roman"/>
              </a:rPr>
              <a:t>you </a:t>
            </a:r>
            <a:r>
              <a:rPr dirty="0" sz="1450" spc="-10">
                <a:latin typeface="Times New Roman"/>
                <a:cs typeface="Times New Roman"/>
              </a:rPr>
              <a:t>all think eligible. Have </a:t>
            </a:r>
            <a:r>
              <a:rPr dirty="0" sz="1450" spc="-5">
                <a:latin typeface="Times New Roman"/>
                <a:cs typeface="Times New Roman"/>
              </a:rPr>
              <a:t>I </a:t>
            </a:r>
            <a:r>
              <a:rPr dirty="0" sz="1450" spc="-10">
                <a:latin typeface="Times New Roman"/>
                <a:cs typeface="Times New Roman"/>
              </a:rPr>
              <a:t>ever seen  either </a:t>
            </a:r>
            <a:r>
              <a:rPr dirty="0" sz="1450" spc="-5">
                <a:latin typeface="Times New Roman"/>
                <a:cs typeface="Times New Roman"/>
              </a:rPr>
              <a:t>of </a:t>
            </a:r>
            <a:r>
              <a:rPr dirty="0" sz="1450" spc="-10">
                <a:latin typeface="Times New Roman"/>
                <a:cs typeface="Times New Roman"/>
              </a:rPr>
              <a:t>the gentlemen? </a:t>
            </a:r>
            <a:r>
              <a:rPr dirty="0" sz="1450" spc="-45">
                <a:latin typeface="Times New Roman"/>
                <a:cs typeface="Times New Roman"/>
              </a:rPr>
              <a:t>Yes, </a:t>
            </a:r>
            <a:r>
              <a:rPr dirty="0" sz="1450" spc="-35">
                <a:latin typeface="Times New Roman"/>
                <a:cs typeface="Times New Roman"/>
              </a:rPr>
              <a:t>Mr. </a:t>
            </a:r>
            <a:r>
              <a:rPr dirty="0" sz="1450" spc="-10">
                <a:latin typeface="Times New Roman"/>
                <a:cs typeface="Times New Roman"/>
              </a:rPr>
              <a:t>Charles Maddox dined at my </a:t>
            </a:r>
            <a:r>
              <a:rPr dirty="0" sz="1450" spc="-15">
                <a:latin typeface="Times New Roman"/>
                <a:cs typeface="Times New Roman"/>
              </a:rPr>
              <a:t>sister’s </a:t>
            </a:r>
            <a:r>
              <a:rPr dirty="0" sz="1450" spc="-5">
                <a:latin typeface="Times New Roman"/>
                <a:cs typeface="Times New Roman"/>
              </a:rPr>
              <a:t>one  </a:t>
            </a:r>
            <a:r>
              <a:rPr dirty="0" sz="1450" spc="-30">
                <a:latin typeface="Times New Roman"/>
                <a:cs typeface="Times New Roman"/>
              </a:rPr>
              <a:t>day,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he, Henry? A quiet-looking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remember him. Let him  </a:t>
            </a:r>
            <a:r>
              <a:rPr dirty="0" sz="1450" spc="-5">
                <a:latin typeface="Times New Roman"/>
                <a:cs typeface="Times New Roman"/>
              </a:rPr>
              <a:t>be </a:t>
            </a:r>
            <a:r>
              <a:rPr dirty="0" sz="1450" spc="-10">
                <a:latin typeface="Times New Roman"/>
                <a:cs typeface="Times New Roman"/>
              </a:rPr>
              <a:t>applied </a:t>
            </a:r>
            <a:r>
              <a:rPr dirty="0" sz="1450" spc="-5">
                <a:latin typeface="Times New Roman"/>
                <a:cs typeface="Times New Roman"/>
              </a:rPr>
              <a:t>to,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for it will </a:t>
            </a:r>
            <a:r>
              <a:rPr dirty="0" sz="1450" spc="-5">
                <a:latin typeface="Times New Roman"/>
                <a:cs typeface="Times New Roman"/>
              </a:rPr>
              <a:t>be </a:t>
            </a:r>
            <a:r>
              <a:rPr dirty="0" sz="1450" spc="-10">
                <a:latin typeface="Times New Roman"/>
                <a:cs typeface="Times New Roman"/>
              </a:rPr>
              <a:t>less unpleasant to me than to have </a:t>
            </a:r>
            <a:r>
              <a:rPr dirty="0" sz="1450" spc="-5">
                <a:latin typeface="Times New Roman"/>
                <a:cs typeface="Times New Roman"/>
              </a:rPr>
              <a:t>a  </a:t>
            </a:r>
            <a:r>
              <a:rPr dirty="0" sz="1450" spc="-10">
                <a:latin typeface="Times New Roman"/>
                <a:cs typeface="Times New Roman"/>
              </a:rPr>
              <a:t>perfect </a:t>
            </a:r>
            <a:r>
              <a:rPr dirty="0" sz="1450" spc="-15">
                <a:latin typeface="Times New Roman"/>
                <a:cs typeface="Times New Roman"/>
              </a:rPr>
              <a:t>stranger.”</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Charles Maddox was to </a:t>
            </a:r>
            <a:r>
              <a:rPr dirty="0" sz="1450" spc="-5">
                <a:latin typeface="Times New Roman"/>
                <a:cs typeface="Times New Roman"/>
              </a:rPr>
              <a:t>be </a:t>
            </a:r>
            <a:r>
              <a:rPr dirty="0" sz="1450" spc="-10">
                <a:latin typeface="Times New Roman"/>
                <a:cs typeface="Times New Roman"/>
              </a:rPr>
              <a:t>the man. </a:t>
            </a:r>
            <a:r>
              <a:rPr dirty="0" sz="1450" spc="-45">
                <a:latin typeface="Times New Roman"/>
                <a:cs typeface="Times New Roman"/>
              </a:rPr>
              <a:t>Tom </a:t>
            </a:r>
            <a:r>
              <a:rPr dirty="0" sz="1450" spc="-10">
                <a:latin typeface="Times New Roman"/>
                <a:cs typeface="Times New Roman"/>
              </a:rPr>
              <a:t>repeated his resolution </a:t>
            </a:r>
            <a:r>
              <a:rPr dirty="0" sz="1450" spc="-5">
                <a:latin typeface="Times New Roman"/>
                <a:cs typeface="Times New Roman"/>
              </a:rPr>
              <a:t>of </a:t>
            </a:r>
            <a:r>
              <a:rPr dirty="0" sz="1450" spc="-10">
                <a:latin typeface="Times New Roman"/>
                <a:cs typeface="Times New Roman"/>
              </a:rPr>
              <a:t>going  to him early </a:t>
            </a:r>
            <a:r>
              <a:rPr dirty="0" sz="1450" spc="-5">
                <a:latin typeface="Times New Roman"/>
                <a:cs typeface="Times New Roman"/>
              </a:rPr>
              <a:t>on </a:t>
            </a:r>
            <a:r>
              <a:rPr dirty="0" sz="1450" spc="-10">
                <a:latin typeface="Times New Roman"/>
                <a:cs typeface="Times New Roman"/>
              </a:rPr>
              <a:t>the morrow; and though Julia, who had scarcely opened her  lips before, observed, in </a:t>
            </a:r>
            <a:r>
              <a:rPr dirty="0" sz="1450" spc="-5">
                <a:latin typeface="Times New Roman"/>
                <a:cs typeface="Times New Roman"/>
              </a:rPr>
              <a:t>a </a:t>
            </a:r>
            <a:r>
              <a:rPr dirty="0" sz="1450" spc="-10">
                <a:latin typeface="Times New Roman"/>
                <a:cs typeface="Times New Roman"/>
              </a:rPr>
              <a:t>sarcastic </a:t>
            </a:r>
            <a:r>
              <a:rPr dirty="0" sz="1450" spc="-15">
                <a:latin typeface="Times New Roman"/>
                <a:cs typeface="Times New Roman"/>
              </a:rPr>
              <a:t>manner,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glance first at Maria  and then at Edmund, that “the Mansfield theatricals would enliven the whole  neighbourhood </a:t>
            </a:r>
            <a:r>
              <a:rPr dirty="0" sz="1450" spc="-15">
                <a:latin typeface="Times New Roman"/>
                <a:cs typeface="Times New Roman"/>
              </a:rPr>
              <a:t>exceedingly,” </a:t>
            </a:r>
            <a:r>
              <a:rPr dirty="0" sz="1450" spc="-10">
                <a:latin typeface="Times New Roman"/>
                <a:cs typeface="Times New Roman"/>
              </a:rPr>
              <a:t>Edmund still held his peace, and shewed his  feelings only </a:t>
            </a:r>
            <a:r>
              <a:rPr dirty="0" sz="1450" spc="-5">
                <a:latin typeface="Times New Roman"/>
                <a:cs typeface="Times New Roman"/>
              </a:rPr>
              <a:t>by a </a:t>
            </a:r>
            <a:r>
              <a:rPr dirty="0" sz="1450" spc="-10">
                <a:latin typeface="Times New Roman"/>
                <a:cs typeface="Times New Roman"/>
              </a:rPr>
              <a:t>determined</a:t>
            </a:r>
            <a:r>
              <a:rPr dirty="0" sz="1450">
                <a:latin typeface="Times New Roman"/>
                <a:cs typeface="Times New Roman"/>
              </a:rPr>
              <a:t> </a:t>
            </a:r>
            <a:r>
              <a:rPr dirty="0" sz="1450" spc="-20">
                <a:latin typeface="Times New Roman"/>
                <a:cs typeface="Times New Roman"/>
              </a:rPr>
              <a:t>gravity.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very sanguine as to </a:t>
            </a:r>
            <a:r>
              <a:rPr dirty="0" sz="1450" spc="-5">
                <a:latin typeface="Times New Roman"/>
                <a:cs typeface="Times New Roman"/>
              </a:rPr>
              <a:t>our </a:t>
            </a:r>
            <a:r>
              <a:rPr dirty="0" sz="1450" spc="-25">
                <a:latin typeface="Times New Roman"/>
                <a:cs typeface="Times New Roman"/>
              </a:rPr>
              <a:t>play,” </a:t>
            </a:r>
            <a:r>
              <a:rPr dirty="0" sz="1450" spc="-10">
                <a:latin typeface="Times New Roman"/>
                <a:cs typeface="Times New Roman"/>
              </a:rPr>
              <a:t>said Miss Crawford, in an  undervoice to </a:t>
            </a:r>
            <a:r>
              <a:rPr dirty="0" sz="1450" spc="-25">
                <a:latin typeface="Times New Roman"/>
                <a:cs typeface="Times New Roman"/>
              </a:rPr>
              <a:t>Fanny, </a:t>
            </a:r>
            <a:r>
              <a:rPr dirty="0" sz="1450" spc="-10">
                <a:latin typeface="Times New Roman"/>
                <a:cs typeface="Times New Roman"/>
              </a:rPr>
              <a:t>after some consideration; “and </a:t>
            </a:r>
            <a:r>
              <a:rPr dirty="0" sz="1450" spc="-5">
                <a:latin typeface="Times New Roman"/>
                <a:cs typeface="Times New Roman"/>
              </a:rPr>
              <a:t>I </a:t>
            </a:r>
            <a:r>
              <a:rPr dirty="0" sz="1450" spc="-10">
                <a:latin typeface="Times New Roman"/>
                <a:cs typeface="Times New Roman"/>
              </a:rPr>
              <a:t>can tell </a:t>
            </a:r>
            <a:r>
              <a:rPr dirty="0" sz="1450" spc="-35">
                <a:latin typeface="Times New Roman"/>
                <a:cs typeface="Times New Roman"/>
              </a:rPr>
              <a:t>Mr. </a:t>
            </a:r>
            <a:r>
              <a:rPr dirty="0" sz="1450" spc="-10">
                <a:latin typeface="Times New Roman"/>
                <a:cs typeface="Times New Roman"/>
              </a:rPr>
              <a:t>Maddox  that </a:t>
            </a:r>
            <a:r>
              <a:rPr dirty="0" sz="1450" spc="-5">
                <a:latin typeface="Times New Roman"/>
                <a:cs typeface="Times New Roman"/>
              </a:rPr>
              <a:t>I </a:t>
            </a:r>
            <a:r>
              <a:rPr dirty="0" sz="1450" spc="-10">
                <a:latin typeface="Times New Roman"/>
                <a:cs typeface="Times New Roman"/>
              </a:rPr>
              <a:t>shall shorten some </a:t>
            </a:r>
            <a:r>
              <a:rPr dirty="0" sz="1450" spc="-5">
                <a:latin typeface="Times New Roman"/>
                <a:cs typeface="Times New Roman"/>
              </a:rPr>
              <a:t>of </a:t>
            </a:r>
            <a:r>
              <a:rPr dirty="0" sz="1450" spc="-10">
                <a:latin typeface="Times New Roman"/>
                <a:cs typeface="Times New Roman"/>
              </a:rPr>
              <a:t>his speeches, and </a:t>
            </a:r>
            <a:r>
              <a:rPr dirty="0" sz="1450" spc="-5">
                <a:latin typeface="Times New Roman"/>
                <a:cs typeface="Times New Roman"/>
              </a:rPr>
              <a:t>a </a:t>
            </a:r>
            <a:r>
              <a:rPr dirty="0" sz="1450" spc="-10">
                <a:latin typeface="Times New Roman"/>
                <a:cs typeface="Times New Roman"/>
              </a:rPr>
              <a:t>great many </a:t>
            </a:r>
            <a:r>
              <a:rPr dirty="0" sz="1450" spc="-5">
                <a:latin typeface="Times New Roman"/>
                <a:cs typeface="Times New Roman"/>
              </a:rPr>
              <a:t>of </a:t>
            </a:r>
            <a:r>
              <a:rPr dirty="0" sz="1450" spc="-10">
                <a:latin typeface="Times New Roman"/>
                <a:cs typeface="Times New Roman"/>
              </a:rPr>
              <a:t>my own, before  we rehearse </a:t>
            </a:r>
            <a:r>
              <a:rPr dirty="0" sz="1450" spc="-20">
                <a:latin typeface="Times New Roman"/>
                <a:cs typeface="Times New Roman"/>
              </a:rPr>
              <a:t>together.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very disagreeable, and </a:t>
            </a:r>
            <a:r>
              <a:rPr dirty="0" sz="1450" spc="-5">
                <a:latin typeface="Times New Roman"/>
                <a:cs typeface="Times New Roman"/>
              </a:rPr>
              <a:t>by no </a:t>
            </a:r>
            <a:r>
              <a:rPr dirty="0" sz="1450" spc="-10">
                <a:latin typeface="Times New Roman"/>
                <a:cs typeface="Times New Roman"/>
              </a:rPr>
              <a:t>means what </a:t>
            </a:r>
            <a:r>
              <a:rPr dirty="0" sz="1450" spc="-5">
                <a:latin typeface="Times New Roman"/>
                <a:cs typeface="Times New Roman"/>
              </a:rPr>
              <a:t>I  </a:t>
            </a:r>
            <a:r>
              <a:rPr dirty="0" sz="1450" spc="-10">
                <a:latin typeface="Times New Roman"/>
                <a:cs typeface="Times New Roman"/>
              </a:rPr>
              <a:t>expected.”</a:t>
            </a:r>
            <a:endParaRPr sz="1450">
              <a:latin typeface="Times New Roman"/>
              <a:cs typeface="Times New Roman"/>
            </a:endParaRPr>
          </a:p>
        </p:txBody>
      </p:sp>
      <p:sp>
        <p:nvSpPr>
          <p:cNvPr id="3" name="object 3"/>
          <p:cNvSpPr txBox="1"/>
          <p:nvPr/>
        </p:nvSpPr>
        <p:spPr>
          <a:xfrm>
            <a:off x="876300" y="5767744"/>
            <a:ext cx="5807075" cy="410464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XVI</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in Miss </a:t>
            </a:r>
            <a:r>
              <a:rPr dirty="0" sz="1450" spc="-20">
                <a:latin typeface="Times New Roman"/>
                <a:cs typeface="Times New Roman"/>
              </a:rPr>
              <a:t>Crawford’s</a:t>
            </a:r>
            <a:r>
              <a:rPr dirty="0" sz="1450" spc="320">
                <a:latin typeface="Times New Roman"/>
                <a:cs typeface="Times New Roman"/>
              </a:rPr>
              <a:t> </a:t>
            </a:r>
            <a:r>
              <a:rPr dirty="0" sz="1450" spc="-10">
                <a:latin typeface="Times New Roman"/>
                <a:cs typeface="Times New Roman"/>
              </a:rPr>
              <a:t>power to talk Fanny into any real  forgetfulness </a:t>
            </a:r>
            <a:r>
              <a:rPr dirty="0" sz="1450" spc="-5">
                <a:latin typeface="Times New Roman"/>
                <a:cs typeface="Times New Roman"/>
              </a:rPr>
              <a:t>of </a:t>
            </a:r>
            <a:r>
              <a:rPr dirty="0" sz="1450" spc="-10">
                <a:latin typeface="Times New Roman"/>
                <a:cs typeface="Times New Roman"/>
              </a:rPr>
              <a:t>what had passed. When the evening was </a:t>
            </a:r>
            <a:r>
              <a:rPr dirty="0" sz="1450" spc="-20">
                <a:latin typeface="Times New Roman"/>
                <a:cs typeface="Times New Roman"/>
              </a:rPr>
              <a:t>over, </a:t>
            </a:r>
            <a:r>
              <a:rPr dirty="0" sz="1450" spc="-10">
                <a:latin typeface="Times New Roman"/>
                <a:cs typeface="Times New Roman"/>
              </a:rPr>
              <a:t>she went to bed  full </a:t>
            </a:r>
            <a:r>
              <a:rPr dirty="0" sz="1450" spc="-5">
                <a:latin typeface="Times New Roman"/>
                <a:cs typeface="Times New Roman"/>
              </a:rPr>
              <a:t>of </a:t>
            </a:r>
            <a:r>
              <a:rPr dirty="0" sz="1450" spc="-10">
                <a:latin typeface="Times New Roman"/>
                <a:cs typeface="Times New Roman"/>
              </a:rPr>
              <a:t>it, her nerves still agitated </a:t>
            </a:r>
            <a:r>
              <a:rPr dirty="0" sz="1450" spc="-5">
                <a:latin typeface="Times New Roman"/>
                <a:cs typeface="Times New Roman"/>
              </a:rPr>
              <a:t>by </a:t>
            </a:r>
            <a:r>
              <a:rPr dirty="0" sz="1450" spc="-10">
                <a:latin typeface="Times New Roman"/>
                <a:cs typeface="Times New Roman"/>
              </a:rPr>
              <a:t>the shock </a:t>
            </a:r>
            <a:r>
              <a:rPr dirty="0" sz="1450" spc="-5">
                <a:latin typeface="Times New Roman"/>
                <a:cs typeface="Times New Roman"/>
              </a:rPr>
              <a:t>of </a:t>
            </a:r>
            <a:r>
              <a:rPr dirty="0" sz="1450" spc="-10">
                <a:latin typeface="Times New Roman"/>
                <a:cs typeface="Times New Roman"/>
              </a:rPr>
              <a:t>such an attack from her  cousin </a:t>
            </a:r>
            <a:r>
              <a:rPr dirty="0" sz="1450" spc="-35">
                <a:latin typeface="Times New Roman"/>
                <a:cs typeface="Times New Roman"/>
              </a:rPr>
              <a:t>Tom, </a:t>
            </a:r>
            <a:r>
              <a:rPr dirty="0" sz="1450" spc="-10">
                <a:latin typeface="Times New Roman"/>
                <a:cs typeface="Times New Roman"/>
              </a:rPr>
              <a:t>so public and so persevered </a:t>
            </a:r>
            <a:r>
              <a:rPr dirty="0" sz="1450" spc="-5">
                <a:latin typeface="Times New Roman"/>
                <a:cs typeface="Times New Roman"/>
              </a:rPr>
              <a:t>in, </a:t>
            </a:r>
            <a:r>
              <a:rPr dirty="0" sz="1450" spc="-10">
                <a:latin typeface="Times New Roman"/>
                <a:cs typeface="Times New Roman"/>
              </a:rPr>
              <a:t>and her spirits sinking under her  </a:t>
            </a:r>
            <a:r>
              <a:rPr dirty="0" sz="1450" spc="-20">
                <a:latin typeface="Times New Roman"/>
                <a:cs typeface="Times New Roman"/>
              </a:rPr>
              <a:t>aunt’s </a:t>
            </a:r>
            <a:r>
              <a:rPr dirty="0" sz="1450" spc="-10">
                <a:latin typeface="Times New Roman"/>
                <a:cs typeface="Times New Roman"/>
              </a:rPr>
              <a:t>unkind reflection and reproach.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called into notice in such </a:t>
            </a:r>
            <a:r>
              <a:rPr dirty="0" sz="1450" spc="-5">
                <a:latin typeface="Times New Roman"/>
                <a:cs typeface="Times New Roman"/>
              </a:rPr>
              <a:t>a  </a:t>
            </a:r>
            <a:r>
              <a:rPr dirty="0" sz="1450" spc="-15">
                <a:latin typeface="Times New Roman"/>
                <a:cs typeface="Times New Roman"/>
              </a:rPr>
              <a:t>manner, </a:t>
            </a:r>
            <a:r>
              <a:rPr dirty="0" sz="1450" spc="-10">
                <a:latin typeface="Times New Roman"/>
                <a:cs typeface="Times New Roman"/>
              </a:rPr>
              <a:t>to hear that it was </a:t>
            </a:r>
            <a:r>
              <a:rPr dirty="0" sz="1450" spc="-5">
                <a:latin typeface="Times New Roman"/>
                <a:cs typeface="Times New Roman"/>
              </a:rPr>
              <a:t>but </a:t>
            </a:r>
            <a:r>
              <a:rPr dirty="0" sz="1450" spc="-10">
                <a:latin typeface="Times New Roman"/>
                <a:cs typeface="Times New Roman"/>
              </a:rPr>
              <a:t>the prelude to something so infinitely worse, to  </a:t>
            </a:r>
            <a:r>
              <a:rPr dirty="0" sz="1450" spc="-5">
                <a:latin typeface="Times New Roman"/>
                <a:cs typeface="Times New Roman"/>
              </a:rPr>
              <a:t>be </a:t>
            </a:r>
            <a:r>
              <a:rPr dirty="0" sz="1450" spc="-10">
                <a:latin typeface="Times New Roman"/>
                <a:cs typeface="Times New Roman"/>
              </a:rPr>
              <a:t>told that she must </a:t>
            </a:r>
            <a:r>
              <a:rPr dirty="0" sz="1450" spc="-5">
                <a:latin typeface="Times New Roman"/>
                <a:cs typeface="Times New Roman"/>
              </a:rPr>
              <a:t>do </a:t>
            </a:r>
            <a:r>
              <a:rPr dirty="0" sz="1450" spc="-10">
                <a:latin typeface="Times New Roman"/>
                <a:cs typeface="Times New Roman"/>
              </a:rPr>
              <a:t>what was so impossible as to act; and then to have the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obstinacy and ingratitude follow it, enforced with such </a:t>
            </a:r>
            <a:r>
              <a:rPr dirty="0" sz="1450" spc="-5">
                <a:latin typeface="Times New Roman"/>
                <a:cs typeface="Times New Roman"/>
              </a:rPr>
              <a:t>a hint </a:t>
            </a:r>
            <a:r>
              <a:rPr dirty="0" sz="1450" spc="-10">
                <a:latin typeface="Times New Roman"/>
                <a:cs typeface="Times New Roman"/>
              </a:rPr>
              <a:t>at the  dependence </a:t>
            </a:r>
            <a:r>
              <a:rPr dirty="0" sz="1450" spc="-5">
                <a:latin typeface="Times New Roman"/>
                <a:cs typeface="Times New Roman"/>
              </a:rPr>
              <a:t>of </a:t>
            </a:r>
            <a:r>
              <a:rPr dirty="0" sz="1450" spc="-10">
                <a:latin typeface="Times New Roman"/>
                <a:cs typeface="Times New Roman"/>
              </a:rPr>
              <a:t>her situation, had been too distressing at the time to make the  remembrance when she was alone much less so, especially with the  superadded dread </a:t>
            </a:r>
            <a:r>
              <a:rPr dirty="0" sz="1450" spc="-5">
                <a:latin typeface="Times New Roman"/>
                <a:cs typeface="Times New Roman"/>
              </a:rPr>
              <a:t>of </a:t>
            </a:r>
            <a:r>
              <a:rPr dirty="0" sz="1450" spc="-10">
                <a:latin typeface="Times New Roman"/>
                <a:cs typeface="Times New Roman"/>
              </a:rPr>
              <a:t>what the morrow might produce in continuation </a:t>
            </a:r>
            <a:r>
              <a:rPr dirty="0" sz="1450" spc="-5">
                <a:latin typeface="Times New Roman"/>
                <a:cs typeface="Times New Roman"/>
              </a:rPr>
              <a:t>of </a:t>
            </a:r>
            <a:r>
              <a:rPr dirty="0" sz="1450" spc="-10">
                <a:latin typeface="Times New Roman"/>
                <a:cs typeface="Times New Roman"/>
              </a:rPr>
              <a:t>the  subject. Miss Crawford had protected her only for the time; and if she were  applied to again among themselves with all the authoritative urgency that </a:t>
            </a:r>
            <a:r>
              <a:rPr dirty="0" sz="1450" spc="-45">
                <a:latin typeface="Times New Roman"/>
                <a:cs typeface="Times New Roman"/>
              </a:rPr>
              <a:t>Tom  </a:t>
            </a:r>
            <a:r>
              <a:rPr dirty="0" sz="1450" spc="-10">
                <a:latin typeface="Times New Roman"/>
                <a:cs typeface="Times New Roman"/>
              </a:rPr>
              <a:t>and Maria were capable </a:t>
            </a:r>
            <a:r>
              <a:rPr dirty="0" sz="1450" spc="-5">
                <a:latin typeface="Times New Roman"/>
                <a:cs typeface="Times New Roman"/>
              </a:rPr>
              <a:t>of, </a:t>
            </a:r>
            <a:r>
              <a:rPr dirty="0" sz="1450" spc="-10">
                <a:latin typeface="Times New Roman"/>
                <a:cs typeface="Times New Roman"/>
              </a:rPr>
              <a:t>and Edmund perhaps </a:t>
            </a:r>
            <a:r>
              <a:rPr dirty="0" sz="1450" spc="-30">
                <a:latin typeface="Times New Roman"/>
                <a:cs typeface="Times New Roman"/>
              </a:rPr>
              <a:t>away, </a:t>
            </a:r>
            <a:r>
              <a:rPr dirty="0" sz="1450" spc="-10">
                <a:latin typeface="Times New Roman"/>
                <a:cs typeface="Times New Roman"/>
              </a:rPr>
              <a:t>what should she </a:t>
            </a:r>
            <a:r>
              <a:rPr dirty="0" sz="1450" spc="-5">
                <a:latin typeface="Times New Roman"/>
                <a:cs typeface="Times New Roman"/>
              </a:rPr>
              <a:t>do?  </a:t>
            </a:r>
            <a:r>
              <a:rPr dirty="0" sz="1450" spc="-10">
                <a:latin typeface="Times New Roman"/>
                <a:cs typeface="Times New Roman"/>
              </a:rPr>
              <a:t>She fell asleep before she could answer the question, and found it quite as  puzzling</a:t>
            </a:r>
            <a:r>
              <a:rPr dirty="0" sz="1450" spc="120">
                <a:latin typeface="Times New Roman"/>
                <a:cs typeface="Times New Roman"/>
              </a:rPr>
              <a:t> </a:t>
            </a:r>
            <a:r>
              <a:rPr dirty="0" sz="1450" spc="-10">
                <a:latin typeface="Times New Roman"/>
                <a:cs typeface="Times New Roman"/>
              </a:rPr>
              <a:t>when</a:t>
            </a:r>
            <a:r>
              <a:rPr dirty="0" sz="1450" spc="125">
                <a:latin typeface="Times New Roman"/>
                <a:cs typeface="Times New Roman"/>
              </a:rPr>
              <a:t> </a:t>
            </a:r>
            <a:r>
              <a:rPr dirty="0" sz="1450" spc="-10">
                <a:latin typeface="Times New Roman"/>
                <a:cs typeface="Times New Roman"/>
              </a:rPr>
              <a:t>she</a:t>
            </a:r>
            <a:r>
              <a:rPr dirty="0" sz="1450" spc="125">
                <a:latin typeface="Times New Roman"/>
                <a:cs typeface="Times New Roman"/>
              </a:rPr>
              <a:t> </a:t>
            </a:r>
            <a:r>
              <a:rPr dirty="0" sz="1450" spc="-10">
                <a:latin typeface="Times New Roman"/>
                <a:cs typeface="Times New Roman"/>
              </a:rPr>
              <a:t>awoke</a:t>
            </a:r>
            <a:r>
              <a:rPr dirty="0" sz="1450" spc="125">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next</a:t>
            </a:r>
            <a:r>
              <a:rPr dirty="0" sz="1450" spc="125">
                <a:latin typeface="Times New Roman"/>
                <a:cs typeface="Times New Roman"/>
              </a:rPr>
              <a:t> </a:t>
            </a:r>
            <a:r>
              <a:rPr dirty="0" sz="1450" spc="-10">
                <a:latin typeface="Times New Roman"/>
                <a:cs typeface="Times New Roman"/>
              </a:rPr>
              <a:t>morning.</a:t>
            </a:r>
            <a:r>
              <a:rPr dirty="0" sz="1450" spc="120">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little</a:t>
            </a:r>
            <a:r>
              <a:rPr dirty="0" sz="1450" spc="125">
                <a:latin typeface="Times New Roman"/>
                <a:cs typeface="Times New Roman"/>
              </a:rPr>
              <a:t> </a:t>
            </a:r>
            <a:r>
              <a:rPr dirty="0" sz="1450" spc="-10">
                <a:latin typeface="Times New Roman"/>
                <a:cs typeface="Times New Roman"/>
              </a:rPr>
              <a:t>white</a:t>
            </a:r>
            <a:r>
              <a:rPr dirty="0" sz="1450" spc="125">
                <a:latin typeface="Times New Roman"/>
                <a:cs typeface="Times New Roman"/>
              </a:rPr>
              <a:t> </a:t>
            </a:r>
            <a:r>
              <a:rPr dirty="0" sz="1450" spc="-10">
                <a:latin typeface="Times New Roman"/>
                <a:cs typeface="Times New Roman"/>
              </a:rPr>
              <a:t>attic,</a:t>
            </a:r>
            <a:r>
              <a:rPr dirty="0" sz="1450" spc="125">
                <a:latin typeface="Times New Roman"/>
                <a:cs typeface="Times New Roman"/>
              </a:rPr>
              <a:t> </a:t>
            </a:r>
            <a:r>
              <a:rPr dirty="0" sz="1450" spc="-10">
                <a:latin typeface="Times New Roman"/>
                <a:cs typeface="Times New Roman"/>
              </a:rPr>
              <a:t>which</a:t>
            </a:r>
            <a:r>
              <a:rPr dirty="0" sz="1450" spc="12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4212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continued her sleeping-room ever since her first entering the </a:t>
            </a:r>
            <a:r>
              <a:rPr dirty="0" sz="1450" spc="-25">
                <a:latin typeface="Times New Roman"/>
                <a:cs typeface="Times New Roman"/>
              </a:rPr>
              <a:t>family, </a:t>
            </a:r>
            <a:r>
              <a:rPr dirty="0" sz="1450" spc="-10">
                <a:latin typeface="Times New Roman"/>
                <a:cs typeface="Times New Roman"/>
              </a:rPr>
              <a:t>proving  incompetent to suggest any </a:t>
            </a:r>
            <a:r>
              <a:rPr dirty="0" sz="1450" spc="-25">
                <a:latin typeface="Times New Roman"/>
                <a:cs typeface="Times New Roman"/>
              </a:rPr>
              <a:t>reply, </a:t>
            </a:r>
            <a:r>
              <a:rPr dirty="0" sz="1450" spc="-10">
                <a:latin typeface="Times New Roman"/>
                <a:cs typeface="Times New Roman"/>
              </a:rPr>
              <a:t>she had recourse, as soon as she was  dressed, to another apartment more spacious and more meet for walking about  in and thinking, and </a:t>
            </a:r>
            <a:r>
              <a:rPr dirty="0" sz="1450" spc="-5">
                <a:latin typeface="Times New Roman"/>
                <a:cs typeface="Times New Roman"/>
              </a:rPr>
              <a:t>of </a:t>
            </a:r>
            <a:r>
              <a:rPr dirty="0" sz="1450" spc="-10">
                <a:latin typeface="Times New Roman"/>
                <a:cs typeface="Times New Roman"/>
              </a:rPr>
              <a:t>which she had now for some time been almost equally  mistress. It had been their school-room; so called till the Miss Bertrams would  </a:t>
            </a:r>
            <a:r>
              <a:rPr dirty="0" sz="1450" spc="-5">
                <a:latin typeface="Times New Roman"/>
                <a:cs typeface="Times New Roman"/>
              </a:rPr>
              <a:t>not </a:t>
            </a:r>
            <a:r>
              <a:rPr dirty="0" sz="1450" spc="-10">
                <a:latin typeface="Times New Roman"/>
                <a:cs typeface="Times New Roman"/>
              </a:rPr>
              <a:t>allow it to </a:t>
            </a:r>
            <a:r>
              <a:rPr dirty="0" sz="1450" spc="-5">
                <a:latin typeface="Times New Roman"/>
                <a:cs typeface="Times New Roman"/>
              </a:rPr>
              <a:t>be </a:t>
            </a:r>
            <a:r>
              <a:rPr dirty="0" sz="1450" spc="-10">
                <a:latin typeface="Times New Roman"/>
                <a:cs typeface="Times New Roman"/>
              </a:rPr>
              <a:t>called so any </a:t>
            </a:r>
            <a:r>
              <a:rPr dirty="0" sz="1450" spc="-15">
                <a:latin typeface="Times New Roman"/>
                <a:cs typeface="Times New Roman"/>
              </a:rPr>
              <a:t>longer, </a:t>
            </a:r>
            <a:r>
              <a:rPr dirty="0" sz="1450" spc="-10">
                <a:latin typeface="Times New Roman"/>
                <a:cs typeface="Times New Roman"/>
              </a:rPr>
              <a:t>and inhabited as such to </a:t>
            </a:r>
            <a:r>
              <a:rPr dirty="0" sz="1450" spc="-5">
                <a:latin typeface="Times New Roman"/>
                <a:cs typeface="Times New Roman"/>
              </a:rPr>
              <a:t>a </a:t>
            </a:r>
            <a:r>
              <a:rPr dirty="0" sz="1450" spc="-10">
                <a:latin typeface="Times New Roman"/>
                <a:cs typeface="Times New Roman"/>
              </a:rPr>
              <a:t>later period.  There Miss Lee had lived, and there they had read and written, and talked and  laughed, till within the last three years, when she had quitted them. The room  had then become useless, and for some time was quite deserted, except </a:t>
            </a:r>
            <a:r>
              <a:rPr dirty="0" sz="1450" spc="-5">
                <a:latin typeface="Times New Roman"/>
                <a:cs typeface="Times New Roman"/>
              </a:rPr>
              <a:t>by  </a:t>
            </a:r>
            <a:r>
              <a:rPr dirty="0" sz="1450" spc="-25">
                <a:latin typeface="Times New Roman"/>
                <a:cs typeface="Times New Roman"/>
              </a:rPr>
              <a:t>Fanny, </a:t>
            </a:r>
            <a:r>
              <a:rPr dirty="0" sz="1450" spc="-10">
                <a:latin typeface="Times New Roman"/>
                <a:cs typeface="Times New Roman"/>
              </a:rPr>
              <a:t>when she visited her plants, </a:t>
            </a:r>
            <a:r>
              <a:rPr dirty="0" sz="1450" spc="-5">
                <a:latin typeface="Times New Roman"/>
                <a:cs typeface="Times New Roman"/>
              </a:rPr>
              <a:t>or </a:t>
            </a:r>
            <a:r>
              <a:rPr dirty="0" sz="1450" spc="-10">
                <a:latin typeface="Times New Roman"/>
                <a:cs typeface="Times New Roman"/>
              </a:rPr>
              <a:t>wanted </a:t>
            </a:r>
            <a:r>
              <a:rPr dirty="0" sz="1450" spc="-5">
                <a:latin typeface="Times New Roman"/>
                <a:cs typeface="Times New Roman"/>
              </a:rPr>
              <a:t>one of </a:t>
            </a:r>
            <a:r>
              <a:rPr dirty="0" sz="1450" spc="-10">
                <a:latin typeface="Times New Roman"/>
                <a:cs typeface="Times New Roman"/>
              </a:rPr>
              <a:t>the </a:t>
            </a:r>
            <a:r>
              <a:rPr dirty="0" sz="1450" spc="-5">
                <a:latin typeface="Times New Roman"/>
                <a:cs typeface="Times New Roman"/>
              </a:rPr>
              <a:t>books, </a:t>
            </a:r>
            <a:r>
              <a:rPr dirty="0" sz="1450" spc="-10">
                <a:latin typeface="Times New Roman"/>
                <a:cs typeface="Times New Roman"/>
              </a:rPr>
              <a:t>which she was  still glad to keep there, from the deficiency </a:t>
            </a:r>
            <a:r>
              <a:rPr dirty="0" sz="1450" spc="-5">
                <a:latin typeface="Times New Roman"/>
                <a:cs typeface="Times New Roman"/>
              </a:rPr>
              <a:t>of </a:t>
            </a:r>
            <a:r>
              <a:rPr dirty="0" sz="1450" spc="-10">
                <a:latin typeface="Times New Roman"/>
                <a:cs typeface="Times New Roman"/>
              </a:rPr>
              <a:t>space and accommodation in  her little chamber above: </a:t>
            </a:r>
            <a:r>
              <a:rPr dirty="0" sz="1450" spc="-5">
                <a:latin typeface="Times New Roman"/>
                <a:cs typeface="Times New Roman"/>
              </a:rPr>
              <a:t>but </a:t>
            </a:r>
            <a:r>
              <a:rPr dirty="0" sz="1450" spc="-20">
                <a:latin typeface="Times New Roman"/>
                <a:cs typeface="Times New Roman"/>
              </a:rPr>
              <a:t>gradually, </a:t>
            </a:r>
            <a:r>
              <a:rPr dirty="0" sz="1450" spc="-10">
                <a:latin typeface="Times New Roman"/>
                <a:cs typeface="Times New Roman"/>
              </a:rPr>
              <a:t>as her value for the comforts </a:t>
            </a:r>
            <a:r>
              <a:rPr dirty="0" sz="1450" spc="-5">
                <a:latin typeface="Times New Roman"/>
                <a:cs typeface="Times New Roman"/>
              </a:rPr>
              <a:t>of </a:t>
            </a:r>
            <a:r>
              <a:rPr dirty="0" sz="1450" spc="-10">
                <a:latin typeface="Times New Roman"/>
                <a:cs typeface="Times New Roman"/>
              </a:rPr>
              <a:t>it  increased, she had added to her possessions, and spent more </a:t>
            </a:r>
            <a:r>
              <a:rPr dirty="0" sz="1450" spc="-5">
                <a:latin typeface="Times New Roman"/>
                <a:cs typeface="Times New Roman"/>
              </a:rPr>
              <a:t>of </a:t>
            </a:r>
            <a:r>
              <a:rPr dirty="0" sz="1450" spc="-10">
                <a:latin typeface="Times New Roman"/>
                <a:cs typeface="Times New Roman"/>
              </a:rPr>
              <a:t>her time there;  and having nothing to oppose </a:t>
            </a:r>
            <a:r>
              <a:rPr dirty="0" sz="1450" spc="-20">
                <a:latin typeface="Times New Roman"/>
                <a:cs typeface="Times New Roman"/>
              </a:rPr>
              <a:t>her, </a:t>
            </a:r>
            <a:r>
              <a:rPr dirty="0" sz="1450" spc="-10">
                <a:latin typeface="Times New Roman"/>
                <a:cs typeface="Times New Roman"/>
              </a:rPr>
              <a:t>had so naturally and so artlessly worked  herself into it, that it was now generally admitted to </a:t>
            </a:r>
            <a:r>
              <a:rPr dirty="0" sz="1450" spc="-5">
                <a:latin typeface="Times New Roman"/>
                <a:cs typeface="Times New Roman"/>
              </a:rPr>
              <a:t>be </a:t>
            </a:r>
            <a:r>
              <a:rPr dirty="0" sz="1450" spc="-10">
                <a:latin typeface="Times New Roman"/>
                <a:cs typeface="Times New Roman"/>
              </a:rPr>
              <a:t>hers. The East room, as  it had been called ever since Maria Bertram was sixteen, was now considered  </a:t>
            </a:r>
            <a:r>
              <a:rPr dirty="0" sz="1450" spc="-20">
                <a:latin typeface="Times New Roman"/>
                <a:cs typeface="Times New Roman"/>
              </a:rPr>
              <a:t>Fanny’s, </a:t>
            </a:r>
            <a:r>
              <a:rPr dirty="0" sz="1450" spc="-10">
                <a:latin typeface="Times New Roman"/>
                <a:cs typeface="Times New Roman"/>
              </a:rPr>
              <a:t>almost as decidedly as the white attic: the smallness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making the use </a:t>
            </a:r>
            <a:r>
              <a:rPr dirty="0" sz="1450" spc="-5">
                <a:latin typeface="Times New Roman"/>
                <a:cs typeface="Times New Roman"/>
              </a:rPr>
              <a:t>of </a:t>
            </a:r>
            <a:r>
              <a:rPr dirty="0" sz="1450" spc="-10">
                <a:latin typeface="Times New Roman"/>
                <a:cs typeface="Times New Roman"/>
              </a:rPr>
              <a:t>the other so evidently reasonable that the Miss Bertrams,  with every superiority in their own apartments which their own sense </a:t>
            </a:r>
            <a:r>
              <a:rPr dirty="0" sz="1450" spc="-5">
                <a:latin typeface="Times New Roman"/>
                <a:cs typeface="Times New Roman"/>
              </a:rPr>
              <a:t>of  </a:t>
            </a:r>
            <a:r>
              <a:rPr dirty="0" sz="1450" spc="-10">
                <a:latin typeface="Times New Roman"/>
                <a:cs typeface="Times New Roman"/>
              </a:rPr>
              <a:t>superiority could demand, were entirely approving it; and Mrs. Norris, having  stipulated for there never being </a:t>
            </a:r>
            <a:r>
              <a:rPr dirty="0" sz="1450" spc="-5">
                <a:latin typeface="Times New Roman"/>
                <a:cs typeface="Times New Roman"/>
              </a:rPr>
              <a:t>a </a:t>
            </a:r>
            <a:r>
              <a:rPr dirty="0" sz="1450" spc="-10">
                <a:latin typeface="Times New Roman"/>
                <a:cs typeface="Times New Roman"/>
              </a:rPr>
              <a:t>fire in it </a:t>
            </a:r>
            <a:r>
              <a:rPr dirty="0" sz="1450" spc="-5">
                <a:latin typeface="Times New Roman"/>
                <a:cs typeface="Times New Roman"/>
              </a:rPr>
              <a:t>on </a:t>
            </a:r>
            <a:r>
              <a:rPr dirty="0" sz="1450" spc="-20">
                <a:latin typeface="Times New Roman"/>
                <a:cs typeface="Times New Roman"/>
              </a:rPr>
              <a:t>Fanny’s </a:t>
            </a:r>
            <a:r>
              <a:rPr dirty="0" sz="1450" spc="-10">
                <a:latin typeface="Times New Roman"/>
                <a:cs typeface="Times New Roman"/>
              </a:rPr>
              <a:t>account, was tolerably  resigned to her having the use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nobody </a:t>
            </a:r>
            <a:r>
              <a:rPr dirty="0" sz="1450" spc="-10">
                <a:latin typeface="Times New Roman"/>
                <a:cs typeface="Times New Roman"/>
              </a:rPr>
              <a:t>else wanted, though the terms  in which she sometimes spoke </a:t>
            </a:r>
            <a:r>
              <a:rPr dirty="0" sz="1450" spc="-5">
                <a:latin typeface="Times New Roman"/>
                <a:cs typeface="Times New Roman"/>
              </a:rPr>
              <a:t>of </a:t>
            </a:r>
            <a:r>
              <a:rPr dirty="0" sz="1450" spc="-10">
                <a:latin typeface="Times New Roman"/>
                <a:cs typeface="Times New Roman"/>
              </a:rPr>
              <a:t>the indulgence seemed to imply that it was  the best room in the</a:t>
            </a:r>
            <a:r>
              <a:rPr dirty="0" sz="1450" spc="1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aspect was so favourable that even without </a:t>
            </a:r>
            <a:r>
              <a:rPr dirty="0" sz="1450" spc="-5">
                <a:latin typeface="Times New Roman"/>
                <a:cs typeface="Times New Roman"/>
              </a:rPr>
              <a:t>a </a:t>
            </a:r>
            <a:r>
              <a:rPr dirty="0" sz="1450" spc="-10">
                <a:latin typeface="Times New Roman"/>
                <a:cs typeface="Times New Roman"/>
              </a:rPr>
              <a:t>fire it was habitable in  many an early spring and late autumn morning to such </a:t>
            </a:r>
            <a:r>
              <a:rPr dirty="0" sz="1450" spc="-5">
                <a:latin typeface="Times New Roman"/>
                <a:cs typeface="Times New Roman"/>
              </a:rPr>
              <a:t>a </a:t>
            </a:r>
            <a:r>
              <a:rPr dirty="0" sz="1450" spc="-10">
                <a:latin typeface="Times New Roman"/>
                <a:cs typeface="Times New Roman"/>
              </a:rPr>
              <a:t>willing mind as  </a:t>
            </a:r>
            <a:r>
              <a:rPr dirty="0" sz="1450" spc="-20">
                <a:latin typeface="Times New Roman"/>
                <a:cs typeface="Times New Roman"/>
              </a:rPr>
              <a:t>Fanny’s; </a:t>
            </a:r>
            <a:r>
              <a:rPr dirty="0" sz="1450" spc="-10">
                <a:latin typeface="Times New Roman"/>
                <a:cs typeface="Times New Roman"/>
              </a:rPr>
              <a:t>and while there was </a:t>
            </a:r>
            <a:r>
              <a:rPr dirty="0" sz="1450" spc="-5">
                <a:latin typeface="Times New Roman"/>
                <a:cs typeface="Times New Roman"/>
              </a:rPr>
              <a:t>a </a:t>
            </a:r>
            <a:r>
              <a:rPr dirty="0" sz="1450" spc="-10">
                <a:latin typeface="Times New Roman"/>
                <a:cs typeface="Times New Roman"/>
              </a:rPr>
              <a:t>gleam </a:t>
            </a:r>
            <a:r>
              <a:rPr dirty="0" sz="1450" spc="-5">
                <a:latin typeface="Times New Roman"/>
                <a:cs typeface="Times New Roman"/>
              </a:rPr>
              <a:t>of </a:t>
            </a:r>
            <a:r>
              <a:rPr dirty="0" sz="1450" spc="-10">
                <a:latin typeface="Times New Roman"/>
                <a:cs typeface="Times New Roman"/>
              </a:rPr>
              <a:t>sunshine she hoped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driven  from it </a:t>
            </a:r>
            <a:r>
              <a:rPr dirty="0" sz="1450" spc="-20">
                <a:latin typeface="Times New Roman"/>
                <a:cs typeface="Times New Roman"/>
              </a:rPr>
              <a:t>entirely, </a:t>
            </a:r>
            <a:r>
              <a:rPr dirty="0" sz="1450" spc="-10">
                <a:latin typeface="Times New Roman"/>
                <a:cs typeface="Times New Roman"/>
              </a:rPr>
              <a:t>even when winter came. The comfort </a:t>
            </a:r>
            <a:r>
              <a:rPr dirty="0" sz="1450" spc="-5">
                <a:latin typeface="Times New Roman"/>
                <a:cs typeface="Times New Roman"/>
              </a:rPr>
              <a:t>of </a:t>
            </a:r>
            <a:r>
              <a:rPr dirty="0" sz="1450" spc="-10">
                <a:latin typeface="Times New Roman"/>
                <a:cs typeface="Times New Roman"/>
              </a:rPr>
              <a:t>it in her hours </a:t>
            </a:r>
            <a:r>
              <a:rPr dirty="0" sz="1450" spc="-5">
                <a:latin typeface="Times New Roman"/>
                <a:cs typeface="Times New Roman"/>
              </a:rPr>
              <a:t>of  </a:t>
            </a:r>
            <a:r>
              <a:rPr dirty="0" sz="1450" spc="-10">
                <a:latin typeface="Times New Roman"/>
                <a:cs typeface="Times New Roman"/>
              </a:rPr>
              <a:t>leisure was extreme. She could </a:t>
            </a:r>
            <a:r>
              <a:rPr dirty="0" sz="1450" spc="-5">
                <a:latin typeface="Times New Roman"/>
                <a:cs typeface="Times New Roman"/>
              </a:rPr>
              <a:t>go </a:t>
            </a:r>
            <a:r>
              <a:rPr dirty="0" sz="1450" spc="-10">
                <a:latin typeface="Times New Roman"/>
                <a:cs typeface="Times New Roman"/>
              </a:rPr>
              <a:t>there after anything unpleasant </a:t>
            </a:r>
            <a:r>
              <a:rPr dirty="0" sz="1450" spc="-25">
                <a:latin typeface="Times New Roman"/>
                <a:cs typeface="Times New Roman"/>
              </a:rPr>
              <a:t>below, </a:t>
            </a:r>
            <a:r>
              <a:rPr dirty="0" sz="1450" spc="-10">
                <a:latin typeface="Times New Roman"/>
                <a:cs typeface="Times New Roman"/>
              </a:rPr>
              <a:t>and  find immediate consolation in some pursuit, </a:t>
            </a:r>
            <a:r>
              <a:rPr dirty="0" sz="1450" spc="-5">
                <a:latin typeface="Times New Roman"/>
                <a:cs typeface="Times New Roman"/>
              </a:rPr>
              <a:t>or </a:t>
            </a:r>
            <a:r>
              <a:rPr dirty="0" sz="1450" spc="-10">
                <a:latin typeface="Times New Roman"/>
                <a:cs typeface="Times New Roman"/>
              </a:rPr>
              <a:t>some train </a:t>
            </a:r>
            <a:r>
              <a:rPr dirty="0" sz="1450" spc="-5">
                <a:latin typeface="Times New Roman"/>
                <a:cs typeface="Times New Roman"/>
              </a:rPr>
              <a:t>of thought </a:t>
            </a:r>
            <a:r>
              <a:rPr dirty="0" sz="1450" spc="-10">
                <a:latin typeface="Times New Roman"/>
                <a:cs typeface="Times New Roman"/>
              </a:rPr>
              <a:t>at hand.  Her plants, her books—of which she had been </a:t>
            </a:r>
            <a:r>
              <a:rPr dirty="0" sz="1450" spc="-5">
                <a:latin typeface="Times New Roman"/>
                <a:cs typeface="Times New Roman"/>
              </a:rPr>
              <a:t>a </a:t>
            </a:r>
            <a:r>
              <a:rPr dirty="0" sz="1450" spc="-10">
                <a:latin typeface="Times New Roman"/>
                <a:cs typeface="Times New Roman"/>
              </a:rPr>
              <a:t>collector from the first </a:t>
            </a:r>
            <a:r>
              <a:rPr dirty="0" sz="1450" spc="-5">
                <a:latin typeface="Times New Roman"/>
                <a:cs typeface="Times New Roman"/>
              </a:rPr>
              <a:t>hour  of </a:t>
            </a:r>
            <a:r>
              <a:rPr dirty="0" sz="1450" spc="-10">
                <a:latin typeface="Times New Roman"/>
                <a:cs typeface="Times New Roman"/>
              </a:rPr>
              <a:t>her commanding </a:t>
            </a:r>
            <a:r>
              <a:rPr dirty="0" sz="1450" spc="-5">
                <a:latin typeface="Times New Roman"/>
                <a:cs typeface="Times New Roman"/>
              </a:rPr>
              <a:t>a </a:t>
            </a:r>
            <a:r>
              <a:rPr dirty="0" sz="1450" spc="-10">
                <a:latin typeface="Times New Roman"/>
                <a:cs typeface="Times New Roman"/>
              </a:rPr>
              <a:t>shilling—her writing-desk, and her works </a:t>
            </a:r>
            <a:r>
              <a:rPr dirty="0" sz="1450" spc="-5">
                <a:latin typeface="Times New Roman"/>
                <a:cs typeface="Times New Roman"/>
              </a:rPr>
              <a:t>of </a:t>
            </a:r>
            <a:r>
              <a:rPr dirty="0" sz="1450" spc="-10">
                <a:latin typeface="Times New Roman"/>
                <a:cs typeface="Times New Roman"/>
              </a:rPr>
              <a:t>charity and  </a:t>
            </a:r>
            <a:r>
              <a:rPr dirty="0" sz="1450" spc="-20">
                <a:latin typeface="Times New Roman"/>
                <a:cs typeface="Times New Roman"/>
              </a:rPr>
              <a:t>ingenuity, </a:t>
            </a:r>
            <a:r>
              <a:rPr dirty="0" sz="1450" spc="-10">
                <a:latin typeface="Times New Roman"/>
                <a:cs typeface="Times New Roman"/>
              </a:rPr>
              <a:t>were all within her reach; </a:t>
            </a:r>
            <a:r>
              <a:rPr dirty="0" sz="1450" spc="-5">
                <a:latin typeface="Times New Roman"/>
                <a:cs typeface="Times New Roman"/>
              </a:rPr>
              <a:t>or </a:t>
            </a:r>
            <a:r>
              <a:rPr dirty="0" sz="1450" spc="-10">
                <a:latin typeface="Times New Roman"/>
                <a:cs typeface="Times New Roman"/>
              </a:rPr>
              <a:t>if indisposed for employment, if  nothing </a:t>
            </a:r>
            <a:r>
              <a:rPr dirty="0" sz="1450" spc="-5">
                <a:latin typeface="Times New Roman"/>
                <a:cs typeface="Times New Roman"/>
              </a:rPr>
              <a:t>but </a:t>
            </a:r>
            <a:r>
              <a:rPr dirty="0" sz="1450" spc="-10">
                <a:latin typeface="Times New Roman"/>
                <a:cs typeface="Times New Roman"/>
              </a:rPr>
              <a:t>musing would </a:t>
            </a:r>
            <a:r>
              <a:rPr dirty="0" sz="1450" spc="-5">
                <a:latin typeface="Times New Roman"/>
                <a:cs typeface="Times New Roman"/>
              </a:rPr>
              <a:t>do, </a:t>
            </a:r>
            <a:r>
              <a:rPr dirty="0" sz="1450" spc="-10">
                <a:latin typeface="Times New Roman"/>
                <a:cs typeface="Times New Roman"/>
              </a:rPr>
              <a:t>she could scarcely see an object in that room  which had </a:t>
            </a:r>
            <a:r>
              <a:rPr dirty="0" sz="1450" spc="-5">
                <a:latin typeface="Times New Roman"/>
                <a:cs typeface="Times New Roman"/>
              </a:rPr>
              <a:t>not </a:t>
            </a:r>
            <a:r>
              <a:rPr dirty="0" sz="1450" spc="-10">
                <a:latin typeface="Times New Roman"/>
                <a:cs typeface="Times New Roman"/>
              </a:rPr>
              <a:t>an interesting remembrance connected with it. Everything was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or </a:t>
            </a:r>
            <a:r>
              <a:rPr dirty="0" sz="1450" spc="-10">
                <a:latin typeface="Times New Roman"/>
                <a:cs typeface="Times New Roman"/>
              </a:rPr>
              <a:t>bore her thoughts to </a:t>
            </a:r>
            <a:r>
              <a:rPr dirty="0" sz="1450" spc="-5">
                <a:latin typeface="Times New Roman"/>
                <a:cs typeface="Times New Roman"/>
              </a:rPr>
              <a:t>a </a:t>
            </a:r>
            <a:r>
              <a:rPr dirty="0" sz="1450" spc="-10">
                <a:latin typeface="Times New Roman"/>
                <a:cs typeface="Times New Roman"/>
              </a:rPr>
              <a:t>friend; and though there had been sometimes  much </a:t>
            </a:r>
            <a:r>
              <a:rPr dirty="0" sz="1450" spc="-5">
                <a:latin typeface="Times New Roman"/>
                <a:cs typeface="Times New Roman"/>
              </a:rPr>
              <a:t>of </a:t>
            </a:r>
            <a:r>
              <a:rPr dirty="0" sz="1450" spc="-10">
                <a:latin typeface="Times New Roman"/>
                <a:cs typeface="Times New Roman"/>
              </a:rPr>
              <a:t>suffering to her; though her motives had often been misunderstood,  her feelings disregarded, and her comprehension undervalued; though she had  known the pains </a:t>
            </a:r>
            <a:r>
              <a:rPr dirty="0" sz="1450" spc="-5">
                <a:latin typeface="Times New Roman"/>
                <a:cs typeface="Times New Roman"/>
              </a:rPr>
              <a:t>of </a:t>
            </a:r>
            <a:r>
              <a:rPr dirty="0" sz="1450" spc="-20">
                <a:latin typeface="Times New Roman"/>
                <a:cs typeface="Times New Roman"/>
              </a:rPr>
              <a:t>tyranny,</a:t>
            </a:r>
            <a:r>
              <a:rPr dirty="0" sz="1450" spc="320">
                <a:latin typeface="Times New Roman"/>
                <a:cs typeface="Times New Roman"/>
              </a:rPr>
              <a:t> </a:t>
            </a:r>
            <a:r>
              <a:rPr dirty="0" sz="1450" spc="-5">
                <a:latin typeface="Times New Roman"/>
                <a:cs typeface="Times New Roman"/>
              </a:rPr>
              <a:t>of </a:t>
            </a:r>
            <a:r>
              <a:rPr dirty="0" sz="1450" spc="-10">
                <a:latin typeface="Times New Roman"/>
                <a:cs typeface="Times New Roman"/>
              </a:rPr>
              <a:t>ridicule, and neglect, yet almost every  recurrence </a:t>
            </a:r>
            <a:r>
              <a:rPr dirty="0" sz="1450" spc="-5">
                <a:latin typeface="Times New Roman"/>
                <a:cs typeface="Times New Roman"/>
              </a:rPr>
              <a:t>of </a:t>
            </a:r>
            <a:r>
              <a:rPr dirty="0" sz="1450" spc="-10">
                <a:latin typeface="Times New Roman"/>
                <a:cs typeface="Times New Roman"/>
              </a:rPr>
              <a:t>either had led to something consolatory: her aunt Bertram had  spoken for </a:t>
            </a:r>
            <a:r>
              <a:rPr dirty="0" sz="1450" spc="-20">
                <a:latin typeface="Times New Roman"/>
                <a:cs typeface="Times New Roman"/>
              </a:rPr>
              <a:t>her, </a:t>
            </a:r>
            <a:r>
              <a:rPr dirty="0" sz="1450" spc="-5">
                <a:latin typeface="Times New Roman"/>
                <a:cs typeface="Times New Roman"/>
              </a:rPr>
              <a:t>or </a:t>
            </a:r>
            <a:r>
              <a:rPr dirty="0" sz="1450" spc="-10">
                <a:latin typeface="Times New Roman"/>
                <a:cs typeface="Times New Roman"/>
              </a:rPr>
              <a:t>Miss Lee had been encouraging, </a:t>
            </a:r>
            <a:r>
              <a:rPr dirty="0" sz="1450" spc="-25">
                <a:latin typeface="Times New Roman"/>
                <a:cs typeface="Times New Roman"/>
              </a:rPr>
              <a:t>or, </a:t>
            </a:r>
            <a:r>
              <a:rPr dirty="0" sz="1450" spc="-10">
                <a:latin typeface="Times New Roman"/>
                <a:cs typeface="Times New Roman"/>
              </a:rPr>
              <a:t>what was yet more  frequent</a:t>
            </a:r>
            <a:r>
              <a:rPr dirty="0" sz="1450" spc="50">
                <a:latin typeface="Times New Roman"/>
                <a:cs typeface="Times New Roman"/>
              </a:rPr>
              <a:t> </a:t>
            </a:r>
            <a:r>
              <a:rPr dirty="0" sz="1450" spc="-5">
                <a:latin typeface="Times New Roman"/>
                <a:cs typeface="Times New Roman"/>
              </a:rPr>
              <a:t>or</a:t>
            </a:r>
            <a:r>
              <a:rPr dirty="0" sz="1450" spc="50">
                <a:latin typeface="Times New Roman"/>
                <a:cs typeface="Times New Roman"/>
              </a:rPr>
              <a:t> </a:t>
            </a:r>
            <a:r>
              <a:rPr dirty="0" sz="1450" spc="-10">
                <a:latin typeface="Times New Roman"/>
                <a:cs typeface="Times New Roman"/>
              </a:rPr>
              <a:t>more</a:t>
            </a:r>
            <a:r>
              <a:rPr dirty="0" sz="1450" spc="55">
                <a:latin typeface="Times New Roman"/>
                <a:cs typeface="Times New Roman"/>
              </a:rPr>
              <a:t> </a:t>
            </a:r>
            <a:r>
              <a:rPr dirty="0" sz="1450" spc="-20">
                <a:latin typeface="Times New Roman"/>
                <a:cs typeface="Times New Roman"/>
              </a:rPr>
              <a:t>dear,</a:t>
            </a:r>
            <a:r>
              <a:rPr dirty="0" sz="1450" spc="50">
                <a:latin typeface="Times New Roman"/>
                <a:cs typeface="Times New Roman"/>
              </a:rPr>
              <a:t> </a:t>
            </a:r>
            <a:r>
              <a:rPr dirty="0" sz="1450" spc="-10">
                <a:latin typeface="Times New Roman"/>
                <a:cs typeface="Times New Roman"/>
              </a:rPr>
              <a:t>Edmund</a:t>
            </a:r>
            <a:r>
              <a:rPr dirty="0" sz="1450" spc="55">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been</a:t>
            </a:r>
            <a:r>
              <a:rPr dirty="0" sz="1450" spc="55">
                <a:latin typeface="Times New Roman"/>
                <a:cs typeface="Times New Roman"/>
              </a:rPr>
              <a:t> </a:t>
            </a:r>
            <a:r>
              <a:rPr dirty="0" sz="1450" spc="-10">
                <a:latin typeface="Times New Roman"/>
                <a:cs typeface="Times New Roman"/>
              </a:rPr>
              <a:t>her</a:t>
            </a:r>
            <a:r>
              <a:rPr dirty="0" sz="1450" spc="50">
                <a:latin typeface="Times New Roman"/>
                <a:cs typeface="Times New Roman"/>
              </a:rPr>
              <a:t> </a:t>
            </a:r>
            <a:r>
              <a:rPr dirty="0" sz="1450" spc="-10">
                <a:latin typeface="Times New Roman"/>
                <a:cs typeface="Times New Roman"/>
              </a:rPr>
              <a:t>champion</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her</a:t>
            </a:r>
            <a:r>
              <a:rPr dirty="0" sz="1450" spc="50">
                <a:latin typeface="Times New Roman"/>
                <a:cs typeface="Times New Roman"/>
              </a:rPr>
              <a:t> </a:t>
            </a:r>
            <a:r>
              <a:rPr dirty="0" sz="1450" spc="-10">
                <a:latin typeface="Times New Roman"/>
                <a:cs typeface="Times New Roman"/>
              </a:rPr>
              <a:t>friend:</a:t>
            </a:r>
            <a:r>
              <a:rPr dirty="0" sz="1450" spc="55">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7710" cy="928751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supported her cause </a:t>
            </a:r>
            <a:r>
              <a:rPr dirty="0" sz="1450" spc="-5">
                <a:latin typeface="Times New Roman"/>
                <a:cs typeface="Times New Roman"/>
              </a:rPr>
              <a:t>or </a:t>
            </a:r>
            <a:r>
              <a:rPr dirty="0" sz="1450" spc="-10">
                <a:latin typeface="Times New Roman"/>
                <a:cs typeface="Times New Roman"/>
              </a:rPr>
              <a:t>explained her meaning, </a:t>
            </a:r>
            <a:r>
              <a:rPr dirty="0" sz="1450" spc="-5">
                <a:latin typeface="Times New Roman"/>
                <a:cs typeface="Times New Roman"/>
              </a:rPr>
              <a:t>he </a:t>
            </a:r>
            <a:r>
              <a:rPr dirty="0" sz="1450" spc="-10">
                <a:latin typeface="Times New Roman"/>
                <a:cs typeface="Times New Roman"/>
              </a:rPr>
              <a:t>had told her </a:t>
            </a:r>
            <a:r>
              <a:rPr dirty="0" sz="1450" spc="-5">
                <a:latin typeface="Times New Roman"/>
                <a:cs typeface="Times New Roman"/>
              </a:rPr>
              <a:t>not </a:t>
            </a:r>
            <a:r>
              <a:rPr dirty="0" sz="1450" spc="-10">
                <a:latin typeface="Times New Roman"/>
                <a:cs typeface="Times New Roman"/>
              </a:rPr>
              <a:t>to </a:t>
            </a:r>
            <a:r>
              <a:rPr dirty="0" sz="1450" spc="-30">
                <a:latin typeface="Times New Roman"/>
                <a:cs typeface="Times New Roman"/>
              </a:rPr>
              <a:t>cry, </a:t>
            </a:r>
            <a:r>
              <a:rPr dirty="0" sz="1450" spc="-5">
                <a:latin typeface="Times New Roman"/>
                <a:cs typeface="Times New Roman"/>
              </a:rPr>
              <a:t>or  </a:t>
            </a:r>
            <a:r>
              <a:rPr dirty="0" sz="1450" spc="-10">
                <a:latin typeface="Times New Roman"/>
                <a:cs typeface="Times New Roman"/>
              </a:rPr>
              <a:t>had given her some </a:t>
            </a:r>
            <a:r>
              <a:rPr dirty="0" sz="1450" spc="-5">
                <a:latin typeface="Times New Roman"/>
                <a:cs typeface="Times New Roman"/>
              </a:rPr>
              <a:t>proof of </a:t>
            </a:r>
            <a:r>
              <a:rPr dirty="0" sz="1450" spc="-15">
                <a:latin typeface="Times New Roman"/>
                <a:cs typeface="Times New Roman"/>
              </a:rPr>
              <a:t>affection </a:t>
            </a:r>
            <a:r>
              <a:rPr dirty="0" sz="1450" spc="-10">
                <a:latin typeface="Times New Roman"/>
                <a:cs typeface="Times New Roman"/>
              </a:rPr>
              <a:t>which made her tears delightful; and the  whole was now so blended </a:t>
            </a:r>
            <a:r>
              <a:rPr dirty="0" sz="1450" spc="-15">
                <a:latin typeface="Times New Roman"/>
                <a:cs typeface="Times New Roman"/>
              </a:rPr>
              <a:t>together, </a:t>
            </a:r>
            <a:r>
              <a:rPr dirty="0" sz="1450" spc="-10">
                <a:latin typeface="Times New Roman"/>
                <a:cs typeface="Times New Roman"/>
              </a:rPr>
              <a:t>so harmonised </a:t>
            </a:r>
            <a:r>
              <a:rPr dirty="0" sz="1450" spc="-5">
                <a:latin typeface="Times New Roman"/>
                <a:cs typeface="Times New Roman"/>
              </a:rPr>
              <a:t>by </a:t>
            </a:r>
            <a:r>
              <a:rPr dirty="0" sz="1450" spc="-10">
                <a:latin typeface="Times New Roman"/>
                <a:cs typeface="Times New Roman"/>
              </a:rPr>
              <a:t>distance, that every  former affliction had its charm. The room was most dear to </a:t>
            </a:r>
            <a:r>
              <a:rPr dirty="0" sz="1450" spc="-20">
                <a:latin typeface="Times New Roman"/>
                <a:cs typeface="Times New Roman"/>
              </a:rPr>
              <a:t>her, </a:t>
            </a:r>
            <a:r>
              <a:rPr dirty="0" sz="1450" spc="-10">
                <a:latin typeface="Times New Roman"/>
                <a:cs typeface="Times New Roman"/>
              </a:rPr>
              <a:t>and she would  </a:t>
            </a:r>
            <a:r>
              <a:rPr dirty="0" sz="1450" spc="-5">
                <a:latin typeface="Times New Roman"/>
                <a:cs typeface="Times New Roman"/>
              </a:rPr>
              <a:t>not </a:t>
            </a:r>
            <a:r>
              <a:rPr dirty="0" sz="1450" spc="-10">
                <a:latin typeface="Times New Roman"/>
                <a:cs typeface="Times New Roman"/>
              </a:rPr>
              <a:t>have changed its furniture for the handsomest in the house, though what  had been originally plain had </a:t>
            </a:r>
            <a:r>
              <a:rPr dirty="0" sz="1450" spc="-15">
                <a:latin typeface="Times New Roman"/>
                <a:cs typeface="Times New Roman"/>
              </a:rPr>
              <a:t>suffered </a:t>
            </a:r>
            <a:r>
              <a:rPr dirty="0" sz="1450" spc="-10">
                <a:latin typeface="Times New Roman"/>
                <a:cs typeface="Times New Roman"/>
              </a:rPr>
              <a:t>all the ill-usage </a:t>
            </a:r>
            <a:r>
              <a:rPr dirty="0" sz="1450" spc="-5">
                <a:latin typeface="Times New Roman"/>
                <a:cs typeface="Times New Roman"/>
              </a:rPr>
              <a:t>of </a:t>
            </a:r>
            <a:r>
              <a:rPr dirty="0" sz="1450" spc="-10">
                <a:latin typeface="Times New Roman"/>
                <a:cs typeface="Times New Roman"/>
              </a:rPr>
              <a:t>children; and its  greatest elegancies and ornaments were </a:t>
            </a:r>
            <a:r>
              <a:rPr dirty="0" sz="1450" spc="-5">
                <a:latin typeface="Times New Roman"/>
                <a:cs typeface="Times New Roman"/>
              </a:rPr>
              <a:t>a </a:t>
            </a:r>
            <a:r>
              <a:rPr dirty="0" sz="1450" spc="-10">
                <a:latin typeface="Times New Roman"/>
                <a:cs typeface="Times New Roman"/>
              </a:rPr>
              <a:t>faded footstool </a:t>
            </a:r>
            <a:r>
              <a:rPr dirty="0" sz="1450" spc="-5">
                <a:latin typeface="Times New Roman"/>
                <a:cs typeface="Times New Roman"/>
              </a:rPr>
              <a:t>of </a:t>
            </a:r>
            <a:r>
              <a:rPr dirty="0" sz="1450" spc="-20">
                <a:latin typeface="Times New Roman"/>
                <a:cs typeface="Times New Roman"/>
              </a:rPr>
              <a:t>Julia’s </a:t>
            </a:r>
            <a:r>
              <a:rPr dirty="0" sz="1450" spc="-10">
                <a:latin typeface="Times New Roman"/>
                <a:cs typeface="Times New Roman"/>
              </a:rPr>
              <a:t>work, too  ill </a:t>
            </a:r>
            <a:r>
              <a:rPr dirty="0" sz="1450" spc="-5">
                <a:latin typeface="Times New Roman"/>
                <a:cs typeface="Times New Roman"/>
              </a:rPr>
              <a:t>done </a:t>
            </a:r>
            <a:r>
              <a:rPr dirty="0" sz="1450" spc="-10">
                <a:latin typeface="Times New Roman"/>
                <a:cs typeface="Times New Roman"/>
              </a:rPr>
              <a:t>for the drawing-room, three transparencies, made in </a:t>
            </a:r>
            <a:r>
              <a:rPr dirty="0" sz="1450" spc="-5">
                <a:latin typeface="Times New Roman"/>
                <a:cs typeface="Times New Roman"/>
              </a:rPr>
              <a:t>a </a:t>
            </a:r>
            <a:r>
              <a:rPr dirty="0" sz="1450" spc="-10">
                <a:latin typeface="Times New Roman"/>
                <a:cs typeface="Times New Roman"/>
              </a:rPr>
              <a:t>rage for  transparencies, for the three lower panes </a:t>
            </a:r>
            <a:r>
              <a:rPr dirty="0" sz="1450" spc="-5">
                <a:latin typeface="Times New Roman"/>
                <a:cs typeface="Times New Roman"/>
              </a:rPr>
              <a:t>of one </a:t>
            </a:r>
            <a:r>
              <a:rPr dirty="0" sz="1450" spc="-20">
                <a:latin typeface="Times New Roman"/>
                <a:cs typeface="Times New Roman"/>
              </a:rPr>
              <a:t>window, </a:t>
            </a:r>
            <a:r>
              <a:rPr dirty="0" sz="1450" spc="-10">
                <a:latin typeface="Times New Roman"/>
                <a:cs typeface="Times New Roman"/>
              </a:rPr>
              <a:t>where </a:t>
            </a:r>
            <a:r>
              <a:rPr dirty="0" sz="1450" spc="-15">
                <a:latin typeface="Times New Roman"/>
                <a:cs typeface="Times New Roman"/>
              </a:rPr>
              <a:t>Tintern </a:t>
            </a:r>
            <a:r>
              <a:rPr dirty="0" sz="1450" spc="-10">
                <a:latin typeface="Times New Roman"/>
                <a:cs typeface="Times New Roman"/>
              </a:rPr>
              <a:t>Abbey  held its station between </a:t>
            </a:r>
            <a:r>
              <a:rPr dirty="0" sz="1450" spc="-5">
                <a:latin typeface="Times New Roman"/>
                <a:cs typeface="Times New Roman"/>
              </a:rPr>
              <a:t>a </a:t>
            </a:r>
            <a:r>
              <a:rPr dirty="0" sz="1450" spc="-10">
                <a:latin typeface="Times New Roman"/>
                <a:cs typeface="Times New Roman"/>
              </a:rPr>
              <a:t>cave in Italy and </a:t>
            </a:r>
            <a:r>
              <a:rPr dirty="0" sz="1450" spc="-5">
                <a:latin typeface="Times New Roman"/>
                <a:cs typeface="Times New Roman"/>
              </a:rPr>
              <a:t>a </a:t>
            </a:r>
            <a:r>
              <a:rPr dirty="0" sz="1450" spc="-10">
                <a:latin typeface="Times New Roman"/>
                <a:cs typeface="Times New Roman"/>
              </a:rPr>
              <a:t>moonlight lake in Cumberland, </a:t>
            </a:r>
            <a:r>
              <a:rPr dirty="0" sz="1450" spc="-5">
                <a:latin typeface="Times New Roman"/>
                <a:cs typeface="Times New Roman"/>
              </a:rPr>
              <a:t>a  </a:t>
            </a:r>
            <a:r>
              <a:rPr dirty="0" sz="1450" spc="-10">
                <a:latin typeface="Times New Roman"/>
                <a:cs typeface="Times New Roman"/>
              </a:rPr>
              <a:t>collection </a:t>
            </a:r>
            <a:r>
              <a:rPr dirty="0" sz="1450" spc="-5">
                <a:latin typeface="Times New Roman"/>
                <a:cs typeface="Times New Roman"/>
              </a:rPr>
              <a:t>of </a:t>
            </a:r>
            <a:r>
              <a:rPr dirty="0" sz="1450" spc="-10">
                <a:latin typeface="Times New Roman"/>
                <a:cs typeface="Times New Roman"/>
              </a:rPr>
              <a:t>family profiles, </a:t>
            </a:r>
            <a:r>
              <a:rPr dirty="0" sz="1450" spc="-5">
                <a:latin typeface="Times New Roman"/>
                <a:cs typeface="Times New Roman"/>
              </a:rPr>
              <a:t>thought </a:t>
            </a:r>
            <a:r>
              <a:rPr dirty="0" sz="1450" spc="-10">
                <a:latin typeface="Times New Roman"/>
                <a:cs typeface="Times New Roman"/>
              </a:rPr>
              <a:t>unworthy </a:t>
            </a:r>
            <a:r>
              <a:rPr dirty="0" sz="1450" spc="-5">
                <a:latin typeface="Times New Roman"/>
                <a:cs typeface="Times New Roman"/>
              </a:rPr>
              <a:t>of </a:t>
            </a:r>
            <a:r>
              <a:rPr dirty="0" sz="1450" spc="-10">
                <a:latin typeface="Times New Roman"/>
                <a:cs typeface="Times New Roman"/>
              </a:rPr>
              <a:t>being anywhere else, over  the mantelpiece, and </a:t>
            </a:r>
            <a:r>
              <a:rPr dirty="0" sz="1450" spc="-5">
                <a:latin typeface="Times New Roman"/>
                <a:cs typeface="Times New Roman"/>
              </a:rPr>
              <a:t>by </a:t>
            </a:r>
            <a:r>
              <a:rPr dirty="0" sz="1450" spc="-10">
                <a:latin typeface="Times New Roman"/>
                <a:cs typeface="Times New Roman"/>
              </a:rPr>
              <a:t>their side, and pinned against the wall, </a:t>
            </a:r>
            <a:r>
              <a:rPr dirty="0" sz="1450" spc="-5">
                <a:latin typeface="Times New Roman"/>
                <a:cs typeface="Times New Roman"/>
              </a:rPr>
              <a:t>a </a:t>
            </a:r>
            <a:r>
              <a:rPr dirty="0" sz="1450" spc="-10">
                <a:latin typeface="Times New Roman"/>
                <a:cs typeface="Times New Roman"/>
              </a:rPr>
              <a:t>small sketch  </a:t>
            </a:r>
            <a:r>
              <a:rPr dirty="0" sz="1450" spc="-5">
                <a:latin typeface="Times New Roman"/>
                <a:cs typeface="Times New Roman"/>
              </a:rPr>
              <a:t>of a </a:t>
            </a:r>
            <a:r>
              <a:rPr dirty="0" sz="1450" spc="-10">
                <a:latin typeface="Times New Roman"/>
                <a:cs typeface="Times New Roman"/>
              </a:rPr>
              <a:t>ship sent four years ago from the Mediterranean </a:t>
            </a:r>
            <a:r>
              <a:rPr dirty="0" sz="1450" spc="-5">
                <a:latin typeface="Times New Roman"/>
                <a:cs typeface="Times New Roman"/>
              </a:rPr>
              <a:t>by </a:t>
            </a:r>
            <a:r>
              <a:rPr dirty="0" sz="1450" spc="-20">
                <a:latin typeface="Times New Roman"/>
                <a:cs typeface="Times New Roman"/>
              </a:rPr>
              <a:t>William, </a:t>
            </a:r>
            <a:r>
              <a:rPr dirty="0" sz="1450" spc="-10">
                <a:latin typeface="Times New Roman"/>
                <a:cs typeface="Times New Roman"/>
              </a:rPr>
              <a:t>with H.M.S.  Antwerp at the bottom, in letters as tall as the</a:t>
            </a:r>
            <a:r>
              <a:rPr dirty="0" sz="1450" spc="45">
                <a:latin typeface="Times New Roman"/>
                <a:cs typeface="Times New Roman"/>
              </a:rPr>
              <a:t> </a:t>
            </a:r>
            <a:r>
              <a:rPr dirty="0" sz="1450" spc="-10">
                <a:latin typeface="Times New Roman"/>
                <a:cs typeface="Times New Roman"/>
              </a:rPr>
              <a:t>mainmast.</a:t>
            </a:r>
            <a:endParaRPr sz="1450">
              <a:latin typeface="Times New Roman"/>
              <a:cs typeface="Times New Roman"/>
            </a:endParaRPr>
          </a:p>
          <a:p>
            <a:pPr algn="just" marL="12700" marR="5080" indent="255904">
              <a:lnSpc>
                <a:spcPts val="1730"/>
              </a:lnSpc>
              <a:spcBef>
                <a:spcPts val="844"/>
              </a:spcBef>
            </a:pPr>
            <a:r>
              <a:rPr dirty="0" sz="1450" spc="-60">
                <a:latin typeface="Times New Roman"/>
                <a:cs typeface="Times New Roman"/>
              </a:rPr>
              <a:t>To </a:t>
            </a:r>
            <a:r>
              <a:rPr dirty="0" sz="1450" spc="-10">
                <a:latin typeface="Times New Roman"/>
                <a:cs typeface="Times New Roman"/>
              </a:rPr>
              <a:t>this nest </a:t>
            </a:r>
            <a:r>
              <a:rPr dirty="0" sz="1450" spc="-5">
                <a:latin typeface="Times New Roman"/>
                <a:cs typeface="Times New Roman"/>
              </a:rPr>
              <a:t>of </a:t>
            </a:r>
            <a:r>
              <a:rPr dirty="0" sz="1450" spc="-10">
                <a:latin typeface="Times New Roman"/>
                <a:cs typeface="Times New Roman"/>
              </a:rPr>
              <a:t>comforts Fanny now walked down to try its influence </a:t>
            </a:r>
            <a:r>
              <a:rPr dirty="0" sz="1450" spc="-5">
                <a:latin typeface="Times New Roman"/>
                <a:cs typeface="Times New Roman"/>
              </a:rPr>
              <a:t>on </a:t>
            </a:r>
            <a:r>
              <a:rPr dirty="0" sz="1450" spc="-10">
                <a:latin typeface="Times New Roman"/>
                <a:cs typeface="Times New Roman"/>
              </a:rPr>
              <a:t>an  agitated, doubting spirit, to see if </a:t>
            </a:r>
            <a:r>
              <a:rPr dirty="0" sz="1450" spc="-5">
                <a:latin typeface="Times New Roman"/>
                <a:cs typeface="Times New Roman"/>
              </a:rPr>
              <a:t>by </a:t>
            </a:r>
            <a:r>
              <a:rPr dirty="0" sz="1450" spc="-10">
                <a:latin typeface="Times New Roman"/>
                <a:cs typeface="Times New Roman"/>
              </a:rPr>
              <a:t>looking at </a:t>
            </a:r>
            <a:r>
              <a:rPr dirty="0" sz="1450" spc="-20">
                <a:latin typeface="Times New Roman"/>
                <a:cs typeface="Times New Roman"/>
              </a:rPr>
              <a:t>Edmund’s </a:t>
            </a:r>
            <a:r>
              <a:rPr dirty="0" sz="1450" spc="-10">
                <a:latin typeface="Times New Roman"/>
                <a:cs typeface="Times New Roman"/>
              </a:rPr>
              <a:t>profile she could  catch any </a:t>
            </a:r>
            <a:r>
              <a:rPr dirty="0" sz="1450" spc="-5">
                <a:latin typeface="Times New Roman"/>
                <a:cs typeface="Times New Roman"/>
              </a:rPr>
              <a:t>of </a:t>
            </a:r>
            <a:r>
              <a:rPr dirty="0" sz="1450" spc="-10">
                <a:latin typeface="Times New Roman"/>
                <a:cs typeface="Times New Roman"/>
              </a:rPr>
              <a:t>his counsel, </a:t>
            </a:r>
            <a:r>
              <a:rPr dirty="0" sz="1450" spc="-5">
                <a:latin typeface="Times New Roman"/>
                <a:cs typeface="Times New Roman"/>
              </a:rPr>
              <a:t>or by </a:t>
            </a:r>
            <a:r>
              <a:rPr dirty="0" sz="1450" spc="-10">
                <a:latin typeface="Times New Roman"/>
                <a:cs typeface="Times New Roman"/>
              </a:rPr>
              <a:t>giving air to her geraniums she might inhale </a:t>
            </a:r>
            <a:r>
              <a:rPr dirty="0" sz="1450" spc="-5">
                <a:latin typeface="Times New Roman"/>
                <a:cs typeface="Times New Roman"/>
              </a:rPr>
              <a:t>a  </a:t>
            </a:r>
            <a:r>
              <a:rPr dirty="0" sz="1450" spc="-10">
                <a:latin typeface="Times New Roman"/>
                <a:cs typeface="Times New Roman"/>
              </a:rPr>
              <a:t>breeze </a:t>
            </a:r>
            <a:r>
              <a:rPr dirty="0" sz="1450" spc="-5">
                <a:latin typeface="Times New Roman"/>
                <a:cs typeface="Times New Roman"/>
              </a:rPr>
              <a:t>of </a:t>
            </a:r>
            <a:r>
              <a:rPr dirty="0" sz="1450" spc="-10">
                <a:latin typeface="Times New Roman"/>
                <a:cs typeface="Times New Roman"/>
              </a:rPr>
              <a:t>mental strength herself. But she had more than fears </a:t>
            </a:r>
            <a:r>
              <a:rPr dirty="0" sz="1450" spc="-5">
                <a:latin typeface="Times New Roman"/>
                <a:cs typeface="Times New Roman"/>
              </a:rPr>
              <a:t>of </a:t>
            </a:r>
            <a:r>
              <a:rPr dirty="0" sz="1450" spc="-10">
                <a:latin typeface="Times New Roman"/>
                <a:cs typeface="Times New Roman"/>
              </a:rPr>
              <a:t>her own  perseverance to remove: she had begun to feel undecided as to what she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and as she walked round the room her </a:t>
            </a:r>
            <a:r>
              <a:rPr dirty="0" sz="1450" spc="-5">
                <a:latin typeface="Times New Roman"/>
                <a:cs typeface="Times New Roman"/>
              </a:rPr>
              <a:t>doubts </a:t>
            </a:r>
            <a:r>
              <a:rPr dirty="0" sz="1450" spc="-10">
                <a:latin typeface="Times New Roman"/>
                <a:cs typeface="Times New Roman"/>
              </a:rPr>
              <a:t>were increasing. </a:t>
            </a:r>
            <a:r>
              <a:rPr dirty="0" sz="1450" spc="-50">
                <a:latin typeface="Times New Roman"/>
                <a:cs typeface="Times New Roman"/>
              </a:rPr>
              <a:t>Was </a:t>
            </a:r>
            <a:r>
              <a:rPr dirty="0" sz="1450" spc="-10">
                <a:latin typeface="Times New Roman"/>
                <a:cs typeface="Times New Roman"/>
              </a:rPr>
              <a:t>she  right in refusing what was so warmly asked, so strongly wished for—what  might </a:t>
            </a:r>
            <a:r>
              <a:rPr dirty="0" sz="1450" spc="-5">
                <a:latin typeface="Times New Roman"/>
                <a:cs typeface="Times New Roman"/>
              </a:rPr>
              <a:t>be </a:t>
            </a:r>
            <a:r>
              <a:rPr dirty="0" sz="1450" spc="-10">
                <a:latin typeface="Times New Roman"/>
                <a:cs typeface="Times New Roman"/>
              </a:rPr>
              <a:t>so essential to </a:t>
            </a:r>
            <a:r>
              <a:rPr dirty="0" sz="1450" spc="-5">
                <a:latin typeface="Times New Roman"/>
                <a:cs typeface="Times New Roman"/>
              </a:rPr>
              <a:t>a </a:t>
            </a:r>
            <a:r>
              <a:rPr dirty="0" sz="1450" spc="-10">
                <a:latin typeface="Times New Roman"/>
                <a:cs typeface="Times New Roman"/>
              </a:rPr>
              <a:t>scheme </a:t>
            </a:r>
            <a:r>
              <a:rPr dirty="0" sz="1450" spc="-5">
                <a:latin typeface="Times New Roman"/>
                <a:cs typeface="Times New Roman"/>
              </a:rPr>
              <a:t>on </a:t>
            </a:r>
            <a:r>
              <a:rPr dirty="0" sz="1450" spc="-10">
                <a:latin typeface="Times New Roman"/>
                <a:cs typeface="Times New Roman"/>
              </a:rPr>
              <a:t>which some </a:t>
            </a:r>
            <a:r>
              <a:rPr dirty="0" sz="1450" spc="-5">
                <a:latin typeface="Times New Roman"/>
                <a:cs typeface="Times New Roman"/>
              </a:rPr>
              <a:t>of </a:t>
            </a:r>
            <a:r>
              <a:rPr dirty="0" sz="1450" spc="-10">
                <a:latin typeface="Times New Roman"/>
                <a:cs typeface="Times New Roman"/>
              </a:rPr>
              <a:t>those to whom she owed  the greatest complaisance had set their hearts? </a:t>
            </a: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ill-nature,  selfishness, and </a:t>
            </a:r>
            <a:r>
              <a:rPr dirty="0" sz="1450" spc="-5">
                <a:latin typeface="Times New Roman"/>
                <a:cs typeface="Times New Roman"/>
              </a:rPr>
              <a:t>a </a:t>
            </a:r>
            <a:r>
              <a:rPr dirty="0" sz="1450" spc="-10">
                <a:latin typeface="Times New Roman"/>
                <a:cs typeface="Times New Roman"/>
              </a:rPr>
              <a:t>fear </a:t>
            </a:r>
            <a:r>
              <a:rPr dirty="0" sz="1450" spc="-5">
                <a:latin typeface="Times New Roman"/>
                <a:cs typeface="Times New Roman"/>
              </a:rPr>
              <a:t>of </a:t>
            </a:r>
            <a:r>
              <a:rPr dirty="0" sz="1450" spc="-10">
                <a:latin typeface="Times New Roman"/>
                <a:cs typeface="Times New Roman"/>
              </a:rPr>
              <a:t>exposing herself? And would </a:t>
            </a:r>
            <a:r>
              <a:rPr dirty="0" sz="1450" spc="-20">
                <a:latin typeface="Times New Roman"/>
                <a:cs typeface="Times New Roman"/>
              </a:rPr>
              <a:t>Edmund’s </a:t>
            </a:r>
            <a:r>
              <a:rPr dirty="0" sz="1450" spc="-10">
                <a:latin typeface="Times New Roman"/>
                <a:cs typeface="Times New Roman"/>
              </a:rPr>
              <a:t>judgment,  would his persuasion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disapprobation </a:t>
            </a:r>
            <a:r>
              <a:rPr dirty="0" sz="1450" spc="-5">
                <a:latin typeface="Times New Roman"/>
                <a:cs typeface="Times New Roman"/>
              </a:rPr>
              <a:t>of </a:t>
            </a:r>
            <a:r>
              <a:rPr dirty="0" sz="1450" spc="-10">
                <a:latin typeface="Times New Roman"/>
                <a:cs typeface="Times New Roman"/>
              </a:rPr>
              <a:t>the whole, </a:t>
            </a:r>
            <a:r>
              <a:rPr dirty="0" sz="1450" spc="-5">
                <a:latin typeface="Times New Roman"/>
                <a:cs typeface="Times New Roman"/>
              </a:rPr>
              <a:t>be </a:t>
            </a:r>
            <a:r>
              <a:rPr dirty="0" sz="1450" spc="-10">
                <a:latin typeface="Times New Roman"/>
                <a:cs typeface="Times New Roman"/>
              </a:rPr>
              <a:t>enough  to justify her in </a:t>
            </a:r>
            <a:r>
              <a:rPr dirty="0" sz="1450" spc="-5">
                <a:latin typeface="Times New Roman"/>
                <a:cs typeface="Times New Roman"/>
              </a:rPr>
              <a:t>a </a:t>
            </a:r>
            <a:r>
              <a:rPr dirty="0" sz="1450" spc="-10">
                <a:latin typeface="Times New Roman"/>
                <a:cs typeface="Times New Roman"/>
              </a:rPr>
              <a:t>determined denial in spite </a:t>
            </a:r>
            <a:r>
              <a:rPr dirty="0" sz="1450" spc="-5">
                <a:latin typeface="Times New Roman"/>
                <a:cs typeface="Times New Roman"/>
              </a:rPr>
              <a:t>of </a:t>
            </a:r>
            <a:r>
              <a:rPr dirty="0" sz="1450" spc="-10">
                <a:latin typeface="Times New Roman"/>
                <a:cs typeface="Times New Roman"/>
              </a:rPr>
              <a:t>all the rest? It would </a:t>
            </a:r>
            <a:r>
              <a:rPr dirty="0" sz="1450" spc="-5">
                <a:latin typeface="Times New Roman"/>
                <a:cs typeface="Times New Roman"/>
              </a:rPr>
              <a:t>be </a:t>
            </a:r>
            <a:r>
              <a:rPr dirty="0" sz="1450" spc="-10">
                <a:latin typeface="Times New Roman"/>
                <a:cs typeface="Times New Roman"/>
              </a:rPr>
              <a:t>so  horrible to her to act that she was inclined to suspect the truth and purity </a:t>
            </a:r>
            <a:r>
              <a:rPr dirty="0" sz="1450" spc="-5">
                <a:latin typeface="Times New Roman"/>
                <a:cs typeface="Times New Roman"/>
              </a:rPr>
              <a:t>of </a:t>
            </a:r>
            <a:r>
              <a:rPr dirty="0" sz="1450" spc="-10">
                <a:latin typeface="Times New Roman"/>
                <a:cs typeface="Times New Roman"/>
              </a:rPr>
              <a:t>her  own scruples; and as she looked around </a:t>
            </a:r>
            <a:r>
              <a:rPr dirty="0" sz="1450" spc="-20">
                <a:latin typeface="Times New Roman"/>
                <a:cs typeface="Times New Roman"/>
              </a:rPr>
              <a:t>her, </a:t>
            </a:r>
            <a:r>
              <a:rPr dirty="0" sz="1450" spc="-10">
                <a:latin typeface="Times New Roman"/>
                <a:cs typeface="Times New Roman"/>
              </a:rPr>
              <a:t>the claims </a:t>
            </a:r>
            <a:r>
              <a:rPr dirty="0" sz="1450" spc="-5">
                <a:latin typeface="Times New Roman"/>
                <a:cs typeface="Times New Roman"/>
              </a:rPr>
              <a:t>of </a:t>
            </a:r>
            <a:r>
              <a:rPr dirty="0" sz="1450" spc="-10">
                <a:latin typeface="Times New Roman"/>
                <a:cs typeface="Times New Roman"/>
              </a:rPr>
              <a:t>her cousins to being  obliged were strengthened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present </a:t>
            </a:r>
            <a:r>
              <a:rPr dirty="0" sz="1450" spc="-5">
                <a:latin typeface="Times New Roman"/>
                <a:cs typeface="Times New Roman"/>
              </a:rPr>
              <a:t>upon </a:t>
            </a:r>
            <a:r>
              <a:rPr dirty="0" sz="1450" spc="-10">
                <a:latin typeface="Times New Roman"/>
                <a:cs typeface="Times New Roman"/>
              </a:rPr>
              <a:t>present that she had  received from them. The table between the windows was covered with work-  boxes and netting-boxes which had been given her at different times,  principally </a:t>
            </a:r>
            <a:r>
              <a:rPr dirty="0" sz="1450" spc="-5">
                <a:latin typeface="Times New Roman"/>
                <a:cs typeface="Times New Roman"/>
              </a:rPr>
              <a:t>by </a:t>
            </a:r>
            <a:r>
              <a:rPr dirty="0" sz="1450" spc="-35">
                <a:latin typeface="Times New Roman"/>
                <a:cs typeface="Times New Roman"/>
              </a:rPr>
              <a:t>Tom; </a:t>
            </a:r>
            <a:r>
              <a:rPr dirty="0" sz="1450" spc="-10">
                <a:latin typeface="Times New Roman"/>
                <a:cs typeface="Times New Roman"/>
              </a:rPr>
              <a:t>and she grew bewildered as to the amount </a:t>
            </a:r>
            <a:r>
              <a:rPr dirty="0" sz="1450" spc="-5">
                <a:latin typeface="Times New Roman"/>
                <a:cs typeface="Times New Roman"/>
              </a:rPr>
              <a:t>of </a:t>
            </a:r>
            <a:r>
              <a:rPr dirty="0" sz="1450" spc="-10">
                <a:latin typeface="Times New Roman"/>
                <a:cs typeface="Times New Roman"/>
              </a:rPr>
              <a:t>the debt  which all these kind remembrances produced. A tap at the </a:t>
            </a:r>
            <a:r>
              <a:rPr dirty="0" sz="1450" spc="-5">
                <a:latin typeface="Times New Roman"/>
                <a:cs typeface="Times New Roman"/>
              </a:rPr>
              <a:t>door </a:t>
            </a:r>
            <a:r>
              <a:rPr dirty="0" sz="1450" spc="-10">
                <a:latin typeface="Times New Roman"/>
                <a:cs typeface="Times New Roman"/>
              </a:rPr>
              <a:t>roused her in  the midst </a:t>
            </a:r>
            <a:r>
              <a:rPr dirty="0" sz="1450" spc="-5">
                <a:latin typeface="Times New Roman"/>
                <a:cs typeface="Times New Roman"/>
              </a:rPr>
              <a:t>of </a:t>
            </a:r>
            <a:r>
              <a:rPr dirty="0" sz="1450" spc="-10">
                <a:latin typeface="Times New Roman"/>
                <a:cs typeface="Times New Roman"/>
              </a:rPr>
              <a:t>this attempt to find her way to her </a:t>
            </a:r>
            <a:r>
              <a:rPr dirty="0" sz="1450" spc="-25">
                <a:latin typeface="Times New Roman"/>
                <a:cs typeface="Times New Roman"/>
              </a:rPr>
              <a:t>duty, </a:t>
            </a:r>
            <a:r>
              <a:rPr dirty="0" sz="1450" spc="-10">
                <a:latin typeface="Times New Roman"/>
                <a:cs typeface="Times New Roman"/>
              </a:rPr>
              <a:t>and her gentle “Come in”  was answered </a:t>
            </a:r>
            <a:r>
              <a:rPr dirty="0" sz="1450" spc="-5">
                <a:latin typeface="Times New Roman"/>
                <a:cs typeface="Times New Roman"/>
              </a:rPr>
              <a:t>by </a:t>
            </a:r>
            <a:r>
              <a:rPr dirty="0" sz="1450" spc="-10">
                <a:latin typeface="Times New Roman"/>
                <a:cs typeface="Times New Roman"/>
              </a:rPr>
              <a:t>the appearance </a:t>
            </a:r>
            <a:r>
              <a:rPr dirty="0" sz="1450" spc="-5">
                <a:latin typeface="Times New Roman"/>
                <a:cs typeface="Times New Roman"/>
              </a:rPr>
              <a:t>of </a:t>
            </a:r>
            <a:r>
              <a:rPr dirty="0" sz="1450" spc="-10">
                <a:latin typeface="Times New Roman"/>
                <a:cs typeface="Times New Roman"/>
              </a:rPr>
              <a:t>one, before whom all her </a:t>
            </a:r>
            <a:r>
              <a:rPr dirty="0" sz="1450" spc="-5">
                <a:latin typeface="Times New Roman"/>
                <a:cs typeface="Times New Roman"/>
              </a:rPr>
              <a:t>doubts </a:t>
            </a:r>
            <a:r>
              <a:rPr dirty="0" sz="1450" spc="-10">
                <a:latin typeface="Times New Roman"/>
                <a:cs typeface="Times New Roman"/>
              </a:rPr>
              <a:t>were  wont to </a:t>
            </a:r>
            <a:r>
              <a:rPr dirty="0" sz="1450" spc="-5">
                <a:latin typeface="Times New Roman"/>
                <a:cs typeface="Times New Roman"/>
              </a:rPr>
              <a:t>be </a:t>
            </a:r>
            <a:r>
              <a:rPr dirty="0" sz="1450" spc="-10">
                <a:latin typeface="Times New Roman"/>
                <a:cs typeface="Times New Roman"/>
              </a:rPr>
              <a:t>laid. Her eyes brightened at the sight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Edmund.</a:t>
            </a:r>
            <a:endParaRPr sz="1450">
              <a:latin typeface="Times New Roman"/>
              <a:cs typeface="Times New Roman"/>
            </a:endParaRPr>
          </a:p>
          <a:p>
            <a:pPr marL="268605" marR="1214755">
              <a:lnSpc>
                <a:spcPts val="2520"/>
              </a:lnSpc>
              <a:spcBef>
                <a:spcPts val="55"/>
              </a:spcBef>
            </a:pPr>
            <a:r>
              <a:rPr dirty="0" sz="1450" spc="-10">
                <a:latin typeface="Times New Roman"/>
                <a:cs typeface="Times New Roman"/>
              </a:rPr>
              <a:t>“Can </a:t>
            </a:r>
            <a:r>
              <a:rPr dirty="0" sz="1450" spc="-5">
                <a:latin typeface="Times New Roman"/>
                <a:cs typeface="Times New Roman"/>
              </a:rPr>
              <a:t>I </a:t>
            </a:r>
            <a:r>
              <a:rPr dirty="0" sz="1450" spc="-10">
                <a:latin typeface="Times New Roman"/>
                <a:cs typeface="Times New Roman"/>
              </a:rPr>
              <a:t>speak with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minutes?” said he.  </a:t>
            </a:r>
            <a:r>
              <a:rPr dirty="0" sz="1450" spc="-40">
                <a:latin typeface="Times New Roman"/>
                <a:cs typeface="Times New Roman"/>
              </a:rPr>
              <a:t>“Yes,</a:t>
            </a:r>
            <a:r>
              <a:rPr dirty="0" sz="1450" spc="-10">
                <a:latin typeface="Times New Roman"/>
                <a:cs typeface="Times New Roman"/>
              </a:rPr>
              <a:t> </a:t>
            </a:r>
            <a:r>
              <a:rPr dirty="0" sz="1450" spc="-20">
                <a:latin typeface="Times New Roman"/>
                <a:cs typeface="Times New Roman"/>
              </a:rPr>
              <a:t>certainly.”</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“I want to consult.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your</a:t>
            </a:r>
            <a:r>
              <a:rPr dirty="0" sz="1450" spc="15">
                <a:latin typeface="Times New Roman"/>
                <a:cs typeface="Times New Roman"/>
              </a:rPr>
              <a:t> </a:t>
            </a:r>
            <a:r>
              <a:rPr dirty="0" sz="1450" spc="-5">
                <a:latin typeface="Times New Roman"/>
                <a:cs typeface="Times New Roman"/>
              </a:rPr>
              <a:t>opinion.”</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“My opinion!” she cried, shrinking from such </a:t>
            </a:r>
            <a:r>
              <a:rPr dirty="0" sz="1450" spc="-5">
                <a:latin typeface="Times New Roman"/>
                <a:cs typeface="Times New Roman"/>
              </a:rPr>
              <a:t>a </a:t>
            </a:r>
            <a:r>
              <a:rPr dirty="0" sz="1450" spc="-10">
                <a:latin typeface="Times New Roman"/>
                <a:cs typeface="Times New Roman"/>
              </a:rPr>
              <a:t>compliment, highly as</a:t>
            </a:r>
            <a:r>
              <a:rPr dirty="0" sz="1450" spc="114">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710" cy="925004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gratified </a:t>
            </a:r>
            <a:r>
              <a:rPr dirty="0" sz="1450" spc="-30">
                <a:latin typeface="Times New Roman"/>
                <a:cs typeface="Times New Roman"/>
              </a:rPr>
              <a:t>her.</a:t>
            </a:r>
            <a:endParaRPr sz="1450">
              <a:latin typeface="Times New Roman"/>
              <a:cs typeface="Times New Roman"/>
            </a:endParaRPr>
          </a:p>
          <a:p>
            <a:pPr algn="just" marL="12700" marR="5715" indent="255904">
              <a:lnSpc>
                <a:spcPts val="1730"/>
              </a:lnSpc>
              <a:spcBef>
                <a:spcPts val="870"/>
              </a:spcBef>
            </a:pPr>
            <a:r>
              <a:rPr dirty="0" sz="1450" spc="-40">
                <a:latin typeface="Times New Roman"/>
                <a:cs typeface="Times New Roman"/>
              </a:rPr>
              <a:t>“Yes, </a:t>
            </a:r>
            <a:r>
              <a:rPr dirty="0" sz="1450" spc="-5">
                <a:latin typeface="Times New Roman"/>
                <a:cs typeface="Times New Roman"/>
              </a:rPr>
              <a:t>your </a:t>
            </a:r>
            <a:r>
              <a:rPr dirty="0" sz="1450" spc="-10">
                <a:latin typeface="Times New Roman"/>
                <a:cs typeface="Times New Roman"/>
              </a:rPr>
              <a:t>advice and opinion. </a:t>
            </a:r>
            <a:r>
              <a:rPr dirty="0" sz="1450" spc="-5">
                <a:latin typeface="Times New Roman"/>
                <a:cs typeface="Times New Roman"/>
              </a:rPr>
              <a:t>I do not </a:t>
            </a:r>
            <a:r>
              <a:rPr dirty="0" sz="1450" spc="-10">
                <a:latin typeface="Times New Roman"/>
                <a:cs typeface="Times New Roman"/>
              </a:rPr>
              <a:t>know what to </a:t>
            </a:r>
            <a:r>
              <a:rPr dirty="0" sz="1450" spc="-5">
                <a:latin typeface="Times New Roman"/>
                <a:cs typeface="Times New Roman"/>
              </a:rPr>
              <a:t>do. </a:t>
            </a:r>
            <a:r>
              <a:rPr dirty="0" sz="1450" spc="-10">
                <a:latin typeface="Times New Roman"/>
                <a:cs typeface="Times New Roman"/>
              </a:rPr>
              <a:t>This acting  scheme gets worse and worse, </a:t>
            </a:r>
            <a:r>
              <a:rPr dirty="0" sz="1450" spc="-5">
                <a:latin typeface="Times New Roman"/>
                <a:cs typeface="Times New Roman"/>
              </a:rPr>
              <a:t>you </a:t>
            </a:r>
            <a:r>
              <a:rPr dirty="0" sz="1450" spc="-10">
                <a:latin typeface="Times New Roman"/>
                <a:cs typeface="Times New Roman"/>
              </a:rPr>
              <a:t>see. They have chosen almost as bad </a:t>
            </a:r>
            <a:r>
              <a:rPr dirty="0" sz="1450" spc="-5">
                <a:latin typeface="Times New Roman"/>
                <a:cs typeface="Times New Roman"/>
              </a:rPr>
              <a:t>a </a:t>
            </a:r>
            <a:r>
              <a:rPr dirty="0" sz="1450" spc="-10">
                <a:latin typeface="Times New Roman"/>
                <a:cs typeface="Times New Roman"/>
              </a:rPr>
              <a:t>play  as they could, and </a:t>
            </a:r>
            <a:r>
              <a:rPr dirty="0" sz="1450" spc="-30">
                <a:latin typeface="Times New Roman"/>
                <a:cs typeface="Times New Roman"/>
              </a:rPr>
              <a:t>now, </a:t>
            </a:r>
            <a:r>
              <a:rPr dirty="0" sz="1450" spc="-10">
                <a:latin typeface="Times New Roman"/>
                <a:cs typeface="Times New Roman"/>
              </a:rPr>
              <a:t>to complete the business, are going to ask the help </a:t>
            </a:r>
            <a:r>
              <a:rPr dirty="0" sz="1450" spc="-5">
                <a:latin typeface="Times New Roman"/>
                <a:cs typeface="Times New Roman"/>
              </a:rPr>
              <a:t>of a  young </a:t>
            </a:r>
            <a:r>
              <a:rPr dirty="0" sz="1450" spc="-10">
                <a:latin typeface="Times New Roman"/>
                <a:cs typeface="Times New Roman"/>
              </a:rPr>
              <a:t>man very slightly known to any </a:t>
            </a:r>
            <a:r>
              <a:rPr dirty="0" sz="1450" spc="-5">
                <a:latin typeface="Times New Roman"/>
                <a:cs typeface="Times New Roman"/>
              </a:rPr>
              <a:t>of </a:t>
            </a:r>
            <a:r>
              <a:rPr dirty="0" sz="1450" spc="-10">
                <a:latin typeface="Times New Roman"/>
                <a:cs typeface="Times New Roman"/>
              </a:rPr>
              <a:t>us. This is the end </a:t>
            </a:r>
            <a:r>
              <a:rPr dirty="0" sz="1450" spc="-5">
                <a:latin typeface="Times New Roman"/>
                <a:cs typeface="Times New Roman"/>
              </a:rPr>
              <a:t>of </a:t>
            </a:r>
            <a:r>
              <a:rPr dirty="0" sz="1450" spc="-10">
                <a:latin typeface="Times New Roman"/>
                <a:cs typeface="Times New Roman"/>
              </a:rPr>
              <a:t>all the privacy  and propriety which was talked about at first.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 </a:t>
            </a:r>
            <a:r>
              <a:rPr dirty="0" sz="1450" spc="-10">
                <a:latin typeface="Times New Roman"/>
                <a:cs typeface="Times New Roman"/>
              </a:rPr>
              <a:t>harm </a:t>
            </a:r>
            <a:r>
              <a:rPr dirty="0" sz="1450" spc="-5">
                <a:latin typeface="Times New Roman"/>
                <a:cs typeface="Times New Roman"/>
              </a:rPr>
              <a:t>of </a:t>
            </a:r>
            <a:r>
              <a:rPr dirty="0" sz="1450" spc="-10">
                <a:latin typeface="Times New Roman"/>
                <a:cs typeface="Times New Roman"/>
              </a:rPr>
              <a:t>Charles  Maddox; </a:t>
            </a:r>
            <a:r>
              <a:rPr dirty="0" sz="1450" spc="-5">
                <a:latin typeface="Times New Roman"/>
                <a:cs typeface="Times New Roman"/>
              </a:rPr>
              <a:t>but </a:t>
            </a:r>
            <a:r>
              <a:rPr dirty="0" sz="1450" spc="-10">
                <a:latin typeface="Times New Roman"/>
                <a:cs typeface="Times New Roman"/>
              </a:rPr>
              <a:t>the excessive intimacy which must spring from his being  admitted among </a:t>
            </a:r>
            <a:r>
              <a:rPr dirty="0" sz="1450" spc="-5">
                <a:latin typeface="Times New Roman"/>
                <a:cs typeface="Times New Roman"/>
              </a:rPr>
              <a:t>us </a:t>
            </a:r>
            <a:r>
              <a:rPr dirty="0" sz="1450" spc="-10">
                <a:latin typeface="Times New Roman"/>
                <a:cs typeface="Times New Roman"/>
              </a:rPr>
              <a:t>in this manner is highly objectionable, the more than  intimacy—the </a:t>
            </a:r>
            <a:r>
              <a:rPr dirty="0" sz="1450" spc="-20">
                <a:latin typeface="Times New Roman"/>
                <a:cs typeface="Times New Roman"/>
              </a:rPr>
              <a:t>familiarity. </a:t>
            </a:r>
            <a:r>
              <a:rPr dirty="0" sz="1450" spc="-5">
                <a:latin typeface="Times New Roman"/>
                <a:cs typeface="Times New Roman"/>
              </a:rPr>
              <a:t>I </a:t>
            </a:r>
            <a:r>
              <a:rPr dirty="0" sz="1450" spc="-10">
                <a:latin typeface="Times New Roman"/>
                <a:cs typeface="Times New Roman"/>
              </a:rPr>
              <a:t>cannot think </a:t>
            </a:r>
            <a:r>
              <a:rPr dirty="0" sz="1450" spc="-5">
                <a:latin typeface="Times New Roman"/>
                <a:cs typeface="Times New Roman"/>
              </a:rPr>
              <a:t>of </a:t>
            </a:r>
            <a:r>
              <a:rPr dirty="0" sz="1450" spc="-10">
                <a:latin typeface="Times New Roman"/>
                <a:cs typeface="Times New Roman"/>
              </a:rPr>
              <a:t>it with any patience; and it does  appear to me an evil </a:t>
            </a:r>
            <a:r>
              <a:rPr dirty="0" sz="1450" spc="-5">
                <a:latin typeface="Times New Roman"/>
                <a:cs typeface="Times New Roman"/>
              </a:rPr>
              <a:t>of </a:t>
            </a:r>
            <a:r>
              <a:rPr dirty="0" sz="1450" spc="-10">
                <a:latin typeface="Times New Roman"/>
                <a:cs typeface="Times New Roman"/>
              </a:rPr>
              <a:t>such magnitude as must, if possible, </a:t>
            </a:r>
            <a:r>
              <a:rPr dirty="0" sz="1450" spc="-5">
                <a:latin typeface="Times New Roman"/>
                <a:cs typeface="Times New Roman"/>
              </a:rPr>
              <a:t>be </a:t>
            </a:r>
            <a:r>
              <a:rPr dirty="0" sz="1450" spc="-10">
                <a:latin typeface="Times New Roman"/>
                <a:cs typeface="Times New Roman"/>
              </a:rPr>
              <a:t>prevented. Do  </a:t>
            </a:r>
            <a:r>
              <a:rPr dirty="0" sz="1450" spc="-5">
                <a:latin typeface="Times New Roman"/>
                <a:cs typeface="Times New Roman"/>
              </a:rPr>
              <a:t>not you </a:t>
            </a:r>
            <a:r>
              <a:rPr dirty="0" sz="1450" spc="-10">
                <a:latin typeface="Times New Roman"/>
                <a:cs typeface="Times New Roman"/>
              </a:rPr>
              <a:t>see it in the same</a:t>
            </a:r>
            <a:r>
              <a:rPr dirty="0" sz="1450" spc="10">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268605">
              <a:lnSpc>
                <a:spcPct val="100000"/>
              </a:lnSpc>
              <a:spcBef>
                <a:spcPts val="635"/>
              </a:spcBef>
            </a:pPr>
            <a:r>
              <a:rPr dirty="0" sz="1450" spc="-40">
                <a:latin typeface="Times New Roman"/>
                <a:cs typeface="Times New Roman"/>
              </a:rPr>
              <a:t>“Yes; </a:t>
            </a:r>
            <a:r>
              <a:rPr dirty="0" sz="1450" spc="-5">
                <a:latin typeface="Times New Roman"/>
                <a:cs typeface="Times New Roman"/>
              </a:rPr>
              <a:t>but </a:t>
            </a:r>
            <a:r>
              <a:rPr dirty="0" sz="1450" spc="-10">
                <a:latin typeface="Times New Roman"/>
                <a:cs typeface="Times New Roman"/>
              </a:rPr>
              <a:t>what can </a:t>
            </a:r>
            <a:r>
              <a:rPr dirty="0" sz="1450" spc="-5">
                <a:latin typeface="Times New Roman"/>
                <a:cs typeface="Times New Roman"/>
              </a:rPr>
              <a:t>be </a:t>
            </a:r>
            <a:r>
              <a:rPr dirty="0" sz="1450" spc="-10">
                <a:latin typeface="Times New Roman"/>
                <a:cs typeface="Times New Roman"/>
              </a:rPr>
              <a:t>done? </a:t>
            </a:r>
            <a:r>
              <a:rPr dirty="0" sz="1450" spc="-45">
                <a:latin typeface="Times New Roman"/>
                <a:cs typeface="Times New Roman"/>
              </a:rPr>
              <a:t>Your </a:t>
            </a:r>
            <a:r>
              <a:rPr dirty="0" sz="1450" spc="-10">
                <a:latin typeface="Times New Roman"/>
                <a:cs typeface="Times New Roman"/>
              </a:rPr>
              <a:t>brother is so</a:t>
            </a:r>
            <a:r>
              <a:rPr dirty="0" sz="1450" spc="110">
                <a:latin typeface="Times New Roman"/>
                <a:cs typeface="Times New Roman"/>
              </a:rPr>
              <a:t> </a:t>
            </a:r>
            <a:r>
              <a:rPr dirty="0" sz="1450" spc="-10">
                <a:latin typeface="Times New Roman"/>
                <a:cs typeface="Times New Roman"/>
              </a:rPr>
              <a:t>determined.”</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“There is </a:t>
            </a:r>
            <a:r>
              <a:rPr dirty="0" sz="1450" spc="-5">
                <a:latin typeface="Times New Roman"/>
                <a:cs typeface="Times New Roman"/>
              </a:rPr>
              <a:t>but one </a:t>
            </a:r>
            <a:r>
              <a:rPr dirty="0" sz="1450" spc="-10">
                <a:latin typeface="Times New Roman"/>
                <a:cs typeface="Times New Roman"/>
              </a:rPr>
              <a:t>thing to </a:t>
            </a:r>
            <a:r>
              <a:rPr dirty="0" sz="1450" spc="-5">
                <a:latin typeface="Times New Roman"/>
                <a:cs typeface="Times New Roman"/>
              </a:rPr>
              <a:t>be </a:t>
            </a:r>
            <a:r>
              <a:rPr dirty="0" sz="1450" spc="-10">
                <a:latin typeface="Times New Roman"/>
                <a:cs typeface="Times New Roman"/>
              </a:rPr>
              <a:t>done,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must take Anhalt myself. </a:t>
            </a:r>
            <a:r>
              <a:rPr dirty="0" sz="1450" spc="-5">
                <a:latin typeface="Times New Roman"/>
                <a:cs typeface="Times New Roman"/>
              </a:rPr>
              <a:t>I </a:t>
            </a:r>
            <a:r>
              <a:rPr dirty="0" sz="1450" spc="-10">
                <a:latin typeface="Times New Roman"/>
                <a:cs typeface="Times New Roman"/>
              </a:rPr>
              <a:t>am  well aware that nothing else will quiet</a:t>
            </a:r>
            <a:r>
              <a:rPr dirty="0" sz="1450" spc="25">
                <a:latin typeface="Times New Roman"/>
                <a:cs typeface="Times New Roman"/>
              </a:rPr>
              <a:t> </a:t>
            </a:r>
            <a:r>
              <a:rPr dirty="0" sz="1450" spc="-30">
                <a:latin typeface="Times New Roman"/>
                <a:cs typeface="Times New Roman"/>
              </a:rPr>
              <a:t>Tom.”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answer</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at all what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he </a:t>
            </a:r>
            <a:r>
              <a:rPr dirty="0" sz="1450" spc="-10">
                <a:latin typeface="Times New Roman"/>
                <a:cs typeface="Times New Roman"/>
              </a:rPr>
              <a:t>continued. “No man can like being driven  into the appearance </a:t>
            </a:r>
            <a:r>
              <a:rPr dirty="0" sz="1450" spc="-5">
                <a:latin typeface="Times New Roman"/>
                <a:cs typeface="Times New Roman"/>
              </a:rPr>
              <a:t>of </a:t>
            </a:r>
            <a:r>
              <a:rPr dirty="0" sz="1450" spc="-10">
                <a:latin typeface="Times New Roman"/>
                <a:cs typeface="Times New Roman"/>
              </a:rPr>
              <a:t>such </a:t>
            </a:r>
            <a:r>
              <a:rPr dirty="0" sz="1450" spc="-15">
                <a:latin typeface="Times New Roman"/>
                <a:cs typeface="Times New Roman"/>
              </a:rPr>
              <a:t>inconsistency. </a:t>
            </a:r>
            <a:r>
              <a:rPr dirty="0" sz="1450" spc="-10">
                <a:latin typeface="Times New Roman"/>
                <a:cs typeface="Times New Roman"/>
              </a:rPr>
              <a:t>After being known to oppose the  scheme from the beginning, there is absurdity in the face </a:t>
            </a:r>
            <a:r>
              <a:rPr dirty="0" sz="1450" spc="-5">
                <a:latin typeface="Times New Roman"/>
                <a:cs typeface="Times New Roman"/>
              </a:rPr>
              <a:t>of </a:t>
            </a:r>
            <a:r>
              <a:rPr dirty="0" sz="1450" spc="-10">
                <a:latin typeface="Times New Roman"/>
                <a:cs typeface="Times New Roman"/>
              </a:rPr>
              <a:t>my joining them  </a:t>
            </a:r>
            <a:r>
              <a:rPr dirty="0" sz="1450" spc="-30">
                <a:latin typeface="Times New Roman"/>
                <a:cs typeface="Times New Roman"/>
              </a:rPr>
              <a:t>now, </a:t>
            </a:r>
            <a:r>
              <a:rPr dirty="0" sz="1450" spc="-10">
                <a:latin typeface="Times New Roman"/>
                <a:cs typeface="Times New Roman"/>
              </a:rPr>
              <a:t>when they are exceeding their first plan in every respect; </a:t>
            </a:r>
            <a:r>
              <a:rPr dirty="0" sz="1450" spc="-5">
                <a:latin typeface="Times New Roman"/>
                <a:cs typeface="Times New Roman"/>
              </a:rPr>
              <a:t>but I </a:t>
            </a:r>
            <a:r>
              <a:rPr dirty="0" sz="1450" spc="-10">
                <a:latin typeface="Times New Roman"/>
                <a:cs typeface="Times New Roman"/>
              </a:rPr>
              <a:t>can think  </a:t>
            </a:r>
            <a:r>
              <a:rPr dirty="0" sz="1450" spc="-5">
                <a:latin typeface="Times New Roman"/>
                <a:cs typeface="Times New Roman"/>
              </a:rPr>
              <a:t>of no </a:t>
            </a:r>
            <a:r>
              <a:rPr dirty="0" sz="1450" spc="-10">
                <a:latin typeface="Times New Roman"/>
                <a:cs typeface="Times New Roman"/>
              </a:rPr>
              <a:t>other alternative. Can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Fanny?”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 said Fanny </a:t>
            </a:r>
            <a:r>
              <a:rPr dirty="0" sz="1450" spc="-25">
                <a:latin typeface="Times New Roman"/>
                <a:cs typeface="Times New Roman"/>
              </a:rPr>
              <a:t>slowly, </a:t>
            </a:r>
            <a:r>
              <a:rPr dirty="0" sz="1450" spc="-10">
                <a:latin typeface="Times New Roman"/>
                <a:cs typeface="Times New Roman"/>
              </a:rPr>
              <a:t>“not </a:t>
            </a:r>
            <a:r>
              <a:rPr dirty="0" sz="1450" spc="-20">
                <a:latin typeface="Times New Roman"/>
                <a:cs typeface="Times New Roman"/>
              </a:rPr>
              <a:t>immediately,</a:t>
            </a:r>
            <a:r>
              <a:rPr dirty="0" sz="1450" spc="40">
                <a:latin typeface="Times New Roman"/>
                <a:cs typeface="Times New Roman"/>
              </a:rPr>
              <a:t> </a:t>
            </a:r>
            <a:r>
              <a:rPr dirty="0" sz="1450" spc="-10">
                <a:latin typeface="Times New Roman"/>
                <a:cs typeface="Times New Roman"/>
              </a:rPr>
              <a:t>but—”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“But what?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judgment is </a:t>
            </a:r>
            <a:r>
              <a:rPr dirty="0" sz="1450" spc="-5">
                <a:latin typeface="Times New Roman"/>
                <a:cs typeface="Times New Roman"/>
              </a:rPr>
              <a:t>not </a:t>
            </a:r>
            <a:r>
              <a:rPr dirty="0" sz="1450" spc="-10">
                <a:latin typeface="Times New Roman"/>
                <a:cs typeface="Times New Roman"/>
              </a:rPr>
              <a:t>with me. Think it </a:t>
            </a:r>
            <a:r>
              <a:rPr dirty="0" sz="1450" spc="-5">
                <a:latin typeface="Times New Roman"/>
                <a:cs typeface="Times New Roman"/>
              </a:rPr>
              <a:t>a </a:t>
            </a:r>
            <a:r>
              <a:rPr dirty="0" sz="1450" spc="-10">
                <a:latin typeface="Times New Roman"/>
                <a:cs typeface="Times New Roman"/>
              </a:rPr>
              <a:t>little </a:t>
            </a:r>
            <a:r>
              <a:rPr dirty="0" sz="1450" spc="-25">
                <a:latin typeface="Times New Roman"/>
                <a:cs typeface="Times New Roman"/>
              </a:rPr>
              <a:t>over.  </a:t>
            </a: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so much aware as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the mischief that </a:t>
            </a:r>
            <a:r>
              <a:rPr dirty="0" sz="1450" spc="-35">
                <a:latin typeface="Times New Roman"/>
                <a:cs typeface="Times New Roman"/>
              </a:rPr>
              <a:t>may, </a:t>
            </a:r>
            <a:r>
              <a:rPr dirty="0" sz="1450" spc="-5">
                <a:latin typeface="Times New Roman"/>
                <a:cs typeface="Times New Roman"/>
              </a:rPr>
              <a:t>of </a:t>
            </a:r>
            <a:r>
              <a:rPr dirty="0" sz="1450" spc="-10">
                <a:latin typeface="Times New Roman"/>
                <a:cs typeface="Times New Roman"/>
              </a:rPr>
              <a:t>the  unpleasantness that must arise from </a:t>
            </a:r>
            <a:r>
              <a:rPr dirty="0" sz="1450" spc="-5">
                <a:latin typeface="Times New Roman"/>
                <a:cs typeface="Times New Roman"/>
              </a:rPr>
              <a:t>a young </a:t>
            </a:r>
            <a:r>
              <a:rPr dirty="0" sz="1450" spc="-25">
                <a:latin typeface="Times New Roman"/>
                <a:cs typeface="Times New Roman"/>
              </a:rPr>
              <a:t>man’s </a:t>
            </a:r>
            <a:r>
              <a:rPr dirty="0" sz="1450" spc="-10">
                <a:latin typeface="Times New Roman"/>
                <a:cs typeface="Times New Roman"/>
              </a:rPr>
              <a:t>being received in this  manner: domesticated among us; authorised to come at all hours, and placed  suddenly </a:t>
            </a:r>
            <a:r>
              <a:rPr dirty="0" sz="1450" spc="-5">
                <a:latin typeface="Times New Roman"/>
                <a:cs typeface="Times New Roman"/>
              </a:rPr>
              <a:t>on a </a:t>
            </a:r>
            <a:r>
              <a:rPr dirty="0" sz="1450" spc="-10">
                <a:latin typeface="Times New Roman"/>
                <a:cs typeface="Times New Roman"/>
              </a:rPr>
              <a:t>footing which must </a:t>
            </a:r>
            <a:r>
              <a:rPr dirty="0" sz="1450" spc="-5">
                <a:latin typeface="Times New Roman"/>
                <a:cs typeface="Times New Roman"/>
              </a:rPr>
              <a:t>do </a:t>
            </a:r>
            <a:r>
              <a:rPr dirty="0" sz="1450" spc="-10">
                <a:latin typeface="Times New Roman"/>
                <a:cs typeface="Times New Roman"/>
              </a:rPr>
              <a:t>away all restraints. </a:t>
            </a:r>
            <a:r>
              <a:rPr dirty="0" sz="1450" spc="-60">
                <a:latin typeface="Times New Roman"/>
                <a:cs typeface="Times New Roman"/>
              </a:rPr>
              <a:t>To </a:t>
            </a:r>
            <a:r>
              <a:rPr dirty="0" sz="1450" spc="-10">
                <a:latin typeface="Times New Roman"/>
                <a:cs typeface="Times New Roman"/>
              </a:rPr>
              <a:t>think only </a:t>
            </a:r>
            <a:r>
              <a:rPr dirty="0" sz="1450" spc="-5">
                <a:latin typeface="Times New Roman"/>
                <a:cs typeface="Times New Roman"/>
              </a:rPr>
              <a:t>of </a:t>
            </a:r>
            <a:r>
              <a:rPr dirty="0" sz="1450" spc="-10">
                <a:latin typeface="Times New Roman"/>
                <a:cs typeface="Times New Roman"/>
              </a:rPr>
              <a:t>the  licence which every rehearsal must tend to create. It is all very bad! Put  yourself in Miss </a:t>
            </a:r>
            <a:r>
              <a:rPr dirty="0" sz="1450" spc="-20">
                <a:latin typeface="Times New Roman"/>
                <a:cs typeface="Times New Roman"/>
              </a:rPr>
              <a:t>Crawford’s </a:t>
            </a:r>
            <a:r>
              <a:rPr dirty="0" sz="1450" spc="-10">
                <a:latin typeface="Times New Roman"/>
                <a:cs typeface="Times New Roman"/>
              </a:rPr>
              <a:t>place, </a:t>
            </a:r>
            <a:r>
              <a:rPr dirty="0" sz="1450" spc="-25">
                <a:latin typeface="Times New Roman"/>
                <a:cs typeface="Times New Roman"/>
              </a:rPr>
              <a:t>Fanny. </a:t>
            </a:r>
            <a:r>
              <a:rPr dirty="0" sz="1450" spc="-10">
                <a:latin typeface="Times New Roman"/>
                <a:cs typeface="Times New Roman"/>
              </a:rPr>
              <a:t>Consider what it would </a:t>
            </a:r>
            <a:r>
              <a:rPr dirty="0" sz="1450" spc="-5">
                <a:latin typeface="Times New Roman"/>
                <a:cs typeface="Times New Roman"/>
              </a:rPr>
              <a:t>be </a:t>
            </a:r>
            <a:r>
              <a:rPr dirty="0" sz="1450" spc="-10">
                <a:latin typeface="Times New Roman"/>
                <a:cs typeface="Times New Roman"/>
              </a:rPr>
              <a:t>to act  Amelia with </a:t>
            </a:r>
            <a:r>
              <a:rPr dirty="0" sz="1450" spc="-5">
                <a:latin typeface="Times New Roman"/>
                <a:cs typeface="Times New Roman"/>
              </a:rPr>
              <a:t>a </a:t>
            </a:r>
            <a:r>
              <a:rPr dirty="0" sz="1450" spc="-20">
                <a:latin typeface="Times New Roman"/>
                <a:cs typeface="Times New Roman"/>
              </a:rPr>
              <a:t>stranger. </a:t>
            </a:r>
            <a:r>
              <a:rPr dirty="0" sz="1450" spc="-10">
                <a:latin typeface="Times New Roman"/>
                <a:cs typeface="Times New Roman"/>
              </a:rPr>
              <a:t>She has </a:t>
            </a:r>
            <a:r>
              <a:rPr dirty="0" sz="1450" spc="-5">
                <a:latin typeface="Times New Roman"/>
                <a:cs typeface="Times New Roman"/>
              </a:rPr>
              <a:t>a </a:t>
            </a:r>
            <a:r>
              <a:rPr dirty="0" sz="1450" spc="-10">
                <a:latin typeface="Times New Roman"/>
                <a:cs typeface="Times New Roman"/>
              </a:rPr>
              <a:t>right to </a:t>
            </a:r>
            <a:r>
              <a:rPr dirty="0" sz="1450" spc="-5">
                <a:latin typeface="Times New Roman"/>
                <a:cs typeface="Times New Roman"/>
              </a:rPr>
              <a:t>be </a:t>
            </a:r>
            <a:r>
              <a:rPr dirty="0" sz="1450" spc="-10">
                <a:latin typeface="Times New Roman"/>
                <a:cs typeface="Times New Roman"/>
              </a:rPr>
              <a:t>felt </a:t>
            </a:r>
            <a:r>
              <a:rPr dirty="0" sz="1450" spc="-20">
                <a:latin typeface="Times New Roman"/>
                <a:cs typeface="Times New Roman"/>
              </a:rPr>
              <a:t>for, </a:t>
            </a:r>
            <a:r>
              <a:rPr dirty="0" sz="1450" spc="-10">
                <a:latin typeface="Times New Roman"/>
                <a:cs typeface="Times New Roman"/>
              </a:rPr>
              <a:t>because she evidently  feels for herself. </a:t>
            </a:r>
            <a:r>
              <a:rPr dirty="0" sz="1450" spc="-5">
                <a:latin typeface="Times New Roman"/>
                <a:cs typeface="Times New Roman"/>
              </a:rPr>
              <a:t>I </a:t>
            </a:r>
            <a:r>
              <a:rPr dirty="0" sz="1450" spc="-10">
                <a:latin typeface="Times New Roman"/>
                <a:cs typeface="Times New Roman"/>
              </a:rPr>
              <a:t>heard enough </a:t>
            </a:r>
            <a:r>
              <a:rPr dirty="0" sz="1450" spc="-5">
                <a:latin typeface="Times New Roman"/>
                <a:cs typeface="Times New Roman"/>
              </a:rPr>
              <a:t>of </a:t>
            </a:r>
            <a:r>
              <a:rPr dirty="0" sz="1450" spc="-10">
                <a:latin typeface="Times New Roman"/>
                <a:cs typeface="Times New Roman"/>
              </a:rPr>
              <a:t>what she said to </a:t>
            </a:r>
            <a:r>
              <a:rPr dirty="0" sz="1450" spc="-5">
                <a:latin typeface="Times New Roman"/>
                <a:cs typeface="Times New Roman"/>
              </a:rPr>
              <a:t>you </a:t>
            </a:r>
            <a:r>
              <a:rPr dirty="0" sz="1450" spc="-10">
                <a:latin typeface="Times New Roman"/>
                <a:cs typeface="Times New Roman"/>
              </a:rPr>
              <a:t>last </a:t>
            </a:r>
            <a:r>
              <a:rPr dirty="0" sz="1450" spc="-5">
                <a:latin typeface="Times New Roman"/>
                <a:cs typeface="Times New Roman"/>
              </a:rPr>
              <a:t>night </a:t>
            </a:r>
            <a:r>
              <a:rPr dirty="0" sz="1450" spc="-10">
                <a:latin typeface="Times New Roman"/>
                <a:cs typeface="Times New Roman"/>
              </a:rPr>
              <a:t>to  understand her unwillingness to </a:t>
            </a:r>
            <a:r>
              <a:rPr dirty="0" sz="1450" spc="-5">
                <a:latin typeface="Times New Roman"/>
                <a:cs typeface="Times New Roman"/>
              </a:rPr>
              <a:t>be </a:t>
            </a:r>
            <a:r>
              <a:rPr dirty="0" sz="1450" spc="-10">
                <a:latin typeface="Times New Roman"/>
                <a:cs typeface="Times New Roman"/>
              </a:rPr>
              <a:t>acting with </a:t>
            </a:r>
            <a:r>
              <a:rPr dirty="0" sz="1450" spc="-5">
                <a:latin typeface="Times New Roman"/>
                <a:cs typeface="Times New Roman"/>
              </a:rPr>
              <a:t>a </a:t>
            </a:r>
            <a:r>
              <a:rPr dirty="0" sz="1450" spc="-10">
                <a:latin typeface="Times New Roman"/>
                <a:cs typeface="Times New Roman"/>
              </a:rPr>
              <a:t>stranger; and as she probably  engaged in the part with different expectations—perhaps without considering  the subject enough to know what was likely to be—it would </a:t>
            </a:r>
            <a:r>
              <a:rPr dirty="0" sz="1450" spc="-5">
                <a:latin typeface="Times New Roman"/>
                <a:cs typeface="Times New Roman"/>
              </a:rPr>
              <a:t>be </a:t>
            </a:r>
            <a:r>
              <a:rPr dirty="0" sz="1450" spc="-10">
                <a:latin typeface="Times New Roman"/>
                <a:cs typeface="Times New Roman"/>
              </a:rPr>
              <a:t>ungenerous, it  would </a:t>
            </a:r>
            <a:r>
              <a:rPr dirty="0" sz="1450" spc="-5">
                <a:latin typeface="Times New Roman"/>
                <a:cs typeface="Times New Roman"/>
              </a:rPr>
              <a:t>be </a:t>
            </a:r>
            <a:r>
              <a:rPr dirty="0" sz="1450" spc="-10">
                <a:latin typeface="Times New Roman"/>
                <a:cs typeface="Times New Roman"/>
              </a:rPr>
              <a:t>really wrong to expose her to it. Her feelings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respected.  Does it </a:t>
            </a:r>
            <a:r>
              <a:rPr dirty="0" sz="1450" spc="-5">
                <a:latin typeface="Times New Roman"/>
                <a:cs typeface="Times New Roman"/>
              </a:rPr>
              <a:t>not </a:t>
            </a:r>
            <a:r>
              <a:rPr dirty="0" sz="1450" spc="-10">
                <a:latin typeface="Times New Roman"/>
                <a:cs typeface="Times New Roman"/>
              </a:rPr>
              <a:t>strike </a:t>
            </a:r>
            <a:r>
              <a:rPr dirty="0" sz="1450" spc="-5">
                <a:latin typeface="Times New Roman"/>
                <a:cs typeface="Times New Roman"/>
              </a:rPr>
              <a:t>you </a:t>
            </a:r>
            <a:r>
              <a:rPr dirty="0" sz="1450" spc="-10">
                <a:latin typeface="Times New Roman"/>
                <a:cs typeface="Times New Roman"/>
              </a:rPr>
              <a:t>so, Fanny? </a:t>
            </a:r>
            <a:r>
              <a:rPr dirty="0" sz="1450" spc="-60">
                <a:latin typeface="Times New Roman"/>
                <a:cs typeface="Times New Roman"/>
              </a:rPr>
              <a:t>You</a:t>
            </a:r>
            <a:r>
              <a:rPr dirty="0" sz="1450" spc="20">
                <a:latin typeface="Times New Roman"/>
                <a:cs typeface="Times New Roman"/>
              </a:rPr>
              <a:t> </a:t>
            </a:r>
            <a:r>
              <a:rPr dirty="0" sz="1450" spc="-10">
                <a:latin typeface="Times New Roman"/>
                <a:cs typeface="Times New Roman"/>
              </a:rPr>
              <a:t>hesitate.”</a:t>
            </a:r>
            <a:endParaRPr sz="1450">
              <a:latin typeface="Times New Roman"/>
              <a:cs typeface="Times New Roman"/>
            </a:endParaRPr>
          </a:p>
          <a:p>
            <a:pPr algn="just" marL="12700" marR="10795" indent="255904">
              <a:lnSpc>
                <a:spcPts val="1730"/>
              </a:lnSpc>
              <a:spcBef>
                <a:spcPts val="700"/>
              </a:spcBef>
            </a:pPr>
            <a:r>
              <a:rPr dirty="0" sz="1450" spc="-10">
                <a:latin typeface="Times New Roman"/>
                <a:cs typeface="Times New Roman"/>
              </a:rPr>
              <a:t>“I am sorry for Miss Crawford; </a:t>
            </a:r>
            <a:r>
              <a:rPr dirty="0" sz="1450" spc="-5">
                <a:latin typeface="Times New Roman"/>
                <a:cs typeface="Times New Roman"/>
              </a:rPr>
              <a:t>but I </a:t>
            </a:r>
            <a:r>
              <a:rPr dirty="0" sz="1450" spc="-10">
                <a:latin typeface="Times New Roman"/>
                <a:cs typeface="Times New Roman"/>
              </a:rPr>
              <a:t>am more sorry to see </a:t>
            </a:r>
            <a:r>
              <a:rPr dirty="0" sz="1450" spc="-5">
                <a:latin typeface="Times New Roman"/>
                <a:cs typeface="Times New Roman"/>
              </a:rPr>
              <a:t>you </a:t>
            </a:r>
            <a:r>
              <a:rPr dirty="0" sz="1450" spc="-10">
                <a:latin typeface="Times New Roman"/>
                <a:cs typeface="Times New Roman"/>
              </a:rPr>
              <a:t>drawn in to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had resolved against, and what </a:t>
            </a:r>
            <a:r>
              <a:rPr dirty="0" sz="1450" spc="-5">
                <a:latin typeface="Times New Roman"/>
                <a:cs typeface="Times New Roman"/>
              </a:rPr>
              <a:t>you </a:t>
            </a:r>
            <a:r>
              <a:rPr dirty="0" sz="1450" spc="-10">
                <a:latin typeface="Times New Roman"/>
                <a:cs typeface="Times New Roman"/>
              </a:rPr>
              <a:t>are known to think will </a:t>
            </a:r>
            <a:r>
              <a:rPr dirty="0" sz="1450" spc="-5">
                <a:latin typeface="Times New Roman"/>
                <a:cs typeface="Times New Roman"/>
              </a:rPr>
              <a:t>be  </a:t>
            </a:r>
            <a:r>
              <a:rPr dirty="0" sz="1450" spc="-10">
                <a:latin typeface="Times New Roman"/>
                <a:cs typeface="Times New Roman"/>
              </a:rPr>
              <a:t>disagreeable to my uncle. It will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triumph to the</a:t>
            </a:r>
            <a:r>
              <a:rPr dirty="0" sz="1450" spc="60">
                <a:latin typeface="Times New Roman"/>
                <a:cs typeface="Times New Roman"/>
              </a:rPr>
              <a:t> </a:t>
            </a:r>
            <a:r>
              <a:rPr dirty="0" sz="1450" spc="-10">
                <a:latin typeface="Times New Roman"/>
                <a:cs typeface="Times New Roman"/>
              </a:rPr>
              <a:t>others!”</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“They will </a:t>
            </a:r>
            <a:r>
              <a:rPr dirty="0" sz="1450" spc="-5">
                <a:latin typeface="Times New Roman"/>
                <a:cs typeface="Times New Roman"/>
              </a:rPr>
              <a:t>not </a:t>
            </a:r>
            <a:r>
              <a:rPr dirty="0" sz="1450" spc="-10">
                <a:latin typeface="Times New Roman"/>
                <a:cs typeface="Times New Roman"/>
              </a:rPr>
              <a:t>have much cause </a:t>
            </a:r>
            <a:r>
              <a:rPr dirty="0" sz="1450" spc="-5">
                <a:latin typeface="Times New Roman"/>
                <a:cs typeface="Times New Roman"/>
              </a:rPr>
              <a:t>of </a:t>
            </a:r>
            <a:r>
              <a:rPr dirty="0" sz="1450" spc="-10">
                <a:latin typeface="Times New Roman"/>
                <a:cs typeface="Times New Roman"/>
              </a:rPr>
              <a:t>triumph when they see how infamously  </a:t>
            </a:r>
            <a:r>
              <a:rPr dirty="0" sz="1450" spc="-5">
                <a:latin typeface="Times New Roman"/>
                <a:cs typeface="Times New Roman"/>
              </a:rPr>
              <a:t>I </a:t>
            </a:r>
            <a:r>
              <a:rPr dirty="0" sz="1450" spc="-10">
                <a:latin typeface="Times New Roman"/>
                <a:cs typeface="Times New Roman"/>
              </a:rPr>
              <a:t>act. But, </a:t>
            </a:r>
            <a:r>
              <a:rPr dirty="0" sz="1450" spc="-15">
                <a:latin typeface="Times New Roman"/>
                <a:cs typeface="Times New Roman"/>
              </a:rPr>
              <a:t>however, </a:t>
            </a:r>
            <a:r>
              <a:rPr dirty="0" sz="1450" spc="-10">
                <a:latin typeface="Times New Roman"/>
                <a:cs typeface="Times New Roman"/>
              </a:rPr>
              <a:t>triumph there certainly will be, and </a:t>
            </a:r>
            <a:r>
              <a:rPr dirty="0" sz="1450" spc="-5">
                <a:latin typeface="Times New Roman"/>
                <a:cs typeface="Times New Roman"/>
              </a:rPr>
              <a:t>I </a:t>
            </a:r>
            <a:r>
              <a:rPr dirty="0" sz="1450" spc="-10">
                <a:latin typeface="Times New Roman"/>
                <a:cs typeface="Times New Roman"/>
              </a:rPr>
              <a:t>must brave it. But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the means </a:t>
            </a:r>
            <a:r>
              <a:rPr dirty="0" sz="1450" spc="-5">
                <a:latin typeface="Times New Roman"/>
                <a:cs typeface="Times New Roman"/>
              </a:rPr>
              <a:t>of </a:t>
            </a:r>
            <a:r>
              <a:rPr dirty="0" sz="1450" spc="-10">
                <a:latin typeface="Times New Roman"/>
                <a:cs typeface="Times New Roman"/>
              </a:rPr>
              <a:t>restraining the publicity </a:t>
            </a:r>
            <a:r>
              <a:rPr dirty="0" sz="1450" spc="-5">
                <a:latin typeface="Times New Roman"/>
                <a:cs typeface="Times New Roman"/>
              </a:rPr>
              <a:t>of </a:t>
            </a:r>
            <a:r>
              <a:rPr dirty="0" sz="1450" spc="-10">
                <a:latin typeface="Times New Roman"/>
                <a:cs typeface="Times New Roman"/>
              </a:rPr>
              <a:t>the business, </a:t>
            </a:r>
            <a:r>
              <a:rPr dirty="0" sz="1450" spc="-5">
                <a:latin typeface="Times New Roman"/>
                <a:cs typeface="Times New Roman"/>
              </a:rPr>
              <a:t>of </a:t>
            </a:r>
            <a:r>
              <a:rPr dirty="0" sz="1450" spc="-10">
                <a:latin typeface="Times New Roman"/>
                <a:cs typeface="Times New Roman"/>
              </a:rPr>
              <a:t>limiting the  exhibition, </a:t>
            </a:r>
            <a:r>
              <a:rPr dirty="0" sz="1450" spc="-5">
                <a:latin typeface="Times New Roman"/>
                <a:cs typeface="Times New Roman"/>
              </a:rPr>
              <a:t>of </a:t>
            </a:r>
            <a:r>
              <a:rPr dirty="0" sz="1450" spc="-10">
                <a:latin typeface="Times New Roman"/>
                <a:cs typeface="Times New Roman"/>
              </a:rPr>
              <a:t>concentrating </a:t>
            </a:r>
            <a:r>
              <a:rPr dirty="0" sz="1450" spc="-5">
                <a:latin typeface="Times New Roman"/>
                <a:cs typeface="Times New Roman"/>
              </a:rPr>
              <a:t>our </a:t>
            </a:r>
            <a:r>
              <a:rPr dirty="0" sz="1450" spc="-25">
                <a:latin typeface="Times New Roman"/>
                <a:cs typeface="Times New Roman"/>
              </a:rPr>
              <a:t>folly,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well repaid. As </a:t>
            </a:r>
            <a:r>
              <a:rPr dirty="0" sz="1450" spc="-5">
                <a:latin typeface="Times New Roman"/>
                <a:cs typeface="Times New Roman"/>
              </a:rPr>
              <a:t>I </a:t>
            </a:r>
            <a:r>
              <a:rPr dirty="0" sz="1450" spc="-10">
                <a:latin typeface="Times New Roman"/>
                <a:cs typeface="Times New Roman"/>
              </a:rPr>
              <a:t>am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influence,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nothing: </a:t>
            </a:r>
            <a:r>
              <a:rPr dirty="0" sz="1450" spc="-5">
                <a:latin typeface="Times New Roman"/>
                <a:cs typeface="Times New Roman"/>
              </a:rPr>
              <a:t>I </a:t>
            </a:r>
            <a:r>
              <a:rPr dirty="0" sz="1450" spc="-10">
                <a:latin typeface="Times New Roman"/>
                <a:cs typeface="Times New Roman"/>
              </a:rPr>
              <a:t>have offended them, and they will </a:t>
            </a:r>
            <a:r>
              <a:rPr dirty="0" sz="1450" spc="-5">
                <a:latin typeface="Times New Roman"/>
                <a:cs typeface="Times New Roman"/>
              </a:rPr>
              <a:t>not  </a:t>
            </a:r>
            <a:r>
              <a:rPr dirty="0" sz="1450" spc="-10">
                <a:latin typeface="Times New Roman"/>
                <a:cs typeface="Times New Roman"/>
              </a:rPr>
              <a:t>hear me;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put </a:t>
            </a:r>
            <a:r>
              <a:rPr dirty="0" sz="1450" spc="-10">
                <a:latin typeface="Times New Roman"/>
                <a:cs typeface="Times New Roman"/>
              </a:rPr>
              <a:t>them in good-humour </a:t>
            </a:r>
            <a:r>
              <a:rPr dirty="0" sz="1450" spc="-5">
                <a:latin typeface="Times New Roman"/>
                <a:cs typeface="Times New Roman"/>
              </a:rPr>
              <a:t>by </a:t>
            </a:r>
            <a:r>
              <a:rPr dirty="0" sz="1450" spc="-10">
                <a:latin typeface="Times New Roman"/>
                <a:cs typeface="Times New Roman"/>
              </a:rPr>
              <a:t>this concession,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without hopes </a:t>
            </a:r>
            <a:r>
              <a:rPr dirty="0" sz="1450" spc="-5">
                <a:latin typeface="Times New Roman"/>
                <a:cs typeface="Times New Roman"/>
              </a:rPr>
              <a:t>of </a:t>
            </a:r>
            <a:r>
              <a:rPr dirty="0" sz="1450" spc="-10">
                <a:latin typeface="Times New Roman"/>
                <a:cs typeface="Times New Roman"/>
              </a:rPr>
              <a:t>persuading them to confine the representation within </a:t>
            </a:r>
            <a:r>
              <a:rPr dirty="0" sz="1450" spc="-5">
                <a:latin typeface="Times New Roman"/>
                <a:cs typeface="Times New Roman"/>
              </a:rPr>
              <a:t>a  </a:t>
            </a:r>
            <a:r>
              <a:rPr dirty="0" sz="1450" spc="-10">
                <a:latin typeface="Times New Roman"/>
                <a:cs typeface="Times New Roman"/>
              </a:rPr>
              <a:t>much smaller circle than they are now in the high road </a:t>
            </a:r>
            <a:r>
              <a:rPr dirty="0" sz="1450" spc="-30">
                <a:latin typeface="Times New Roman"/>
                <a:cs typeface="Times New Roman"/>
              </a:rPr>
              <a:t>for. </a:t>
            </a:r>
            <a:r>
              <a:rPr dirty="0" sz="1450" spc="-10">
                <a:latin typeface="Times New Roman"/>
                <a:cs typeface="Times New Roman"/>
              </a:rPr>
              <a:t>This will </a:t>
            </a:r>
            <a:r>
              <a:rPr dirty="0" sz="1450" spc="-5">
                <a:latin typeface="Times New Roman"/>
                <a:cs typeface="Times New Roman"/>
              </a:rPr>
              <a:t>be a  </a:t>
            </a:r>
            <a:r>
              <a:rPr dirty="0" sz="1450" spc="-10">
                <a:latin typeface="Times New Roman"/>
                <a:cs typeface="Times New Roman"/>
              </a:rPr>
              <a:t>material gain. My object is to confine it to Mrs. Rushworth and the Grants.  </a:t>
            </a:r>
            <a:r>
              <a:rPr dirty="0" sz="1450" spc="-25">
                <a:latin typeface="Times New Roman"/>
                <a:cs typeface="Times New Roman"/>
              </a:rPr>
              <a:t>Will </a:t>
            </a:r>
            <a:r>
              <a:rPr dirty="0" sz="1450" spc="-5">
                <a:latin typeface="Times New Roman"/>
                <a:cs typeface="Times New Roman"/>
              </a:rPr>
              <a:t>not </a:t>
            </a:r>
            <a:r>
              <a:rPr dirty="0" sz="1450" spc="-10">
                <a:latin typeface="Times New Roman"/>
                <a:cs typeface="Times New Roman"/>
              </a:rPr>
              <a:t>this </a:t>
            </a:r>
            <a:r>
              <a:rPr dirty="0" sz="1450" spc="-5">
                <a:latin typeface="Times New Roman"/>
                <a:cs typeface="Times New Roman"/>
              </a:rPr>
              <a:t>be </a:t>
            </a:r>
            <a:r>
              <a:rPr dirty="0" sz="1450" spc="-10">
                <a:latin typeface="Times New Roman"/>
                <a:cs typeface="Times New Roman"/>
              </a:rPr>
              <a:t>worth</a:t>
            </a:r>
            <a:r>
              <a:rPr dirty="0" sz="1450" spc="15">
                <a:latin typeface="Times New Roman"/>
                <a:cs typeface="Times New Roman"/>
              </a:rPr>
              <a:t> </a:t>
            </a:r>
            <a:r>
              <a:rPr dirty="0" sz="1450" spc="-10">
                <a:latin typeface="Times New Roman"/>
                <a:cs typeface="Times New Roman"/>
              </a:rPr>
              <a:t>gaining?”</a:t>
            </a:r>
            <a:endParaRPr sz="1450">
              <a:latin typeface="Times New Roman"/>
              <a:cs typeface="Times New Roman"/>
            </a:endParaRPr>
          </a:p>
          <a:p>
            <a:pPr algn="just" marL="268605">
              <a:lnSpc>
                <a:spcPct val="100000"/>
              </a:lnSpc>
              <a:spcBef>
                <a:spcPts val="710"/>
              </a:spcBef>
            </a:pPr>
            <a:r>
              <a:rPr dirty="0" sz="1450" spc="-40">
                <a:latin typeface="Times New Roman"/>
                <a:cs typeface="Times New Roman"/>
              </a:rPr>
              <a:t>“Yes, </a:t>
            </a:r>
            <a:r>
              <a:rPr dirty="0" sz="1450" spc="-10">
                <a:latin typeface="Times New Roman"/>
                <a:cs typeface="Times New Roman"/>
              </a:rPr>
              <a:t>it will </a:t>
            </a:r>
            <a:r>
              <a:rPr dirty="0" sz="1450" spc="-5">
                <a:latin typeface="Times New Roman"/>
                <a:cs typeface="Times New Roman"/>
              </a:rPr>
              <a:t>be a </a:t>
            </a:r>
            <a:r>
              <a:rPr dirty="0" sz="1450" spc="-10">
                <a:latin typeface="Times New Roman"/>
                <a:cs typeface="Times New Roman"/>
              </a:rPr>
              <a:t>great</a:t>
            </a:r>
            <a:r>
              <a:rPr dirty="0" sz="1450" spc="35">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“But still it has </a:t>
            </a:r>
            <a:r>
              <a:rPr dirty="0" sz="1450" spc="-5">
                <a:latin typeface="Times New Roman"/>
                <a:cs typeface="Times New Roman"/>
              </a:rPr>
              <a:t>not your </a:t>
            </a:r>
            <a:r>
              <a:rPr dirty="0" sz="1450" spc="-10">
                <a:latin typeface="Times New Roman"/>
                <a:cs typeface="Times New Roman"/>
              </a:rPr>
              <a:t>approbation. Can </a:t>
            </a:r>
            <a:r>
              <a:rPr dirty="0" sz="1450" spc="-5">
                <a:latin typeface="Times New Roman"/>
                <a:cs typeface="Times New Roman"/>
              </a:rPr>
              <a:t>you </a:t>
            </a:r>
            <a:r>
              <a:rPr dirty="0" sz="1450" spc="-10">
                <a:latin typeface="Times New Roman"/>
                <a:cs typeface="Times New Roman"/>
              </a:rPr>
              <a:t>mention any other measure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doing equal</a:t>
            </a:r>
            <a:r>
              <a:rPr dirty="0" sz="1450" spc="15">
                <a:latin typeface="Times New Roman"/>
                <a:cs typeface="Times New Roman"/>
              </a:rPr>
              <a:t> </a:t>
            </a:r>
            <a:r>
              <a:rPr dirty="0" sz="1450" spc="-10">
                <a:latin typeface="Times New Roman"/>
                <a:cs typeface="Times New Roman"/>
              </a:rPr>
              <a:t>good?”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cannot think </a:t>
            </a:r>
            <a:r>
              <a:rPr dirty="0" sz="1450" spc="-5">
                <a:latin typeface="Times New Roman"/>
                <a:cs typeface="Times New Roman"/>
              </a:rPr>
              <a:t>of </a:t>
            </a:r>
            <a:r>
              <a:rPr dirty="0" sz="1450" spc="-10">
                <a:latin typeface="Times New Roman"/>
                <a:cs typeface="Times New Roman"/>
              </a:rPr>
              <a:t>anything</a:t>
            </a:r>
            <a:r>
              <a:rPr dirty="0" sz="1450" spc="10">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268605" marR="71755">
              <a:lnSpc>
                <a:spcPct val="140700"/>
              </a:lnSpc>
              <a:spcBef>
                <a:spcPts val="70"/>
              </a:spcBef>
            </a:pPr>
            <a:r>
              <a:rPr dirty="0" sz="1450" spc="-10">
                <a:latin typeface="Times New Roman"/>
                <a:cs typeface="Times New Roman"/>
              </a:rPr>
              <a:t>“Give me </a:t>
            </a:r>
            <a:r>
              <a:rPr dirty="0" sz="1450" spc="-5">
                <a:latin typeface="Times New Roman"/>
                <a:cs typeface="Times New Roman"/>
              </a:rPr>
              <a:t>your </a:t>
            </a:r>
            <a:r>
              <a:rPr dirty="0" sz="1450" spc="-10">
                <a:latin typeface="Times New Roman"/>
                <a:cs typeface="Times New Roman"/>
              </a:rPr>
              <a:t>approbation, then,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comfortable without it.”  “Oh, cousin!”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against me, </a:t>
            </a:r>
            <a:r>
              <a:rPr dirty="0" sz="1450" spc="-5">
                <a:latin typeface="Times New Roman"/>
                <a:cs typeface="Times New Roman"/>
              </a:rPr>
              <a:t>I ought </a:t>
            </a:r>
            <a:r>
              <a:rPr dirty="0" sz="1450" spc="-10">
                <a:latin typeface="Times New Roman"/>
                <a:cs typeface="Times New Roman"/>
              </a:rPr>
              <a:t>to distrust myself, and yet—But it is  absolutely impossible to let </a:t>
            </a:r>
            <a:r>
              <a:rPr dirty="0" sz="1450" spc="-45">
                <a:latin typeface="Times New Roman"/>
                <a:cs typeface="Times New Roman"/>
              </a:rPr>
              <a:t>Tom </a:t>
            </a:r>
            <a:r>
              <a:rPr dirty="0" sz="1450" spc="-5">
                <a:latin typeface="Times New Roman"/>
                <a:cs typeface="Times New Roman"/>
              </a:rPr>
              <a:t>go on </a:t>
            </a:r>
            <a:r>
              <a:rPr dirty="0" sz="1450" spc="-10">
                <a:latin typeface="Times New Roman"/>
                <a:cs typeface="Times New Roman"/>
              </a:rPr>
              <a:t>in this </a:t>
            </a:r>
            <a:r>
              <a:rPr dirty="0" sz="1450" spc="-35">
                <a:latin typeface="Times New Roman"/>
                <a:cs typeface="Times New Roman"/>
              </a:rPr>
              <a:t>way, </a:t>
            </a:r>
            <a:r>
              <a:rPr dirty="0" sz="1450" spc="-10">
                <a:latin typeface="Times New Roman"/>
                <a:cs typeface="Times New Roman"/>
              </a:rPr>
              <a:t>riding about the country in  quest </a:t>
            </a:r>
            <a:r>
              <a:rPr dirty="0" sz="1450" spc="-5">
                <a:latin typeface="Times New Roman"/>
                <a:cs typeface="Times New Roman"/>
              </a:rPr>
              <a:t>of </a:t>
            </a:r>
            <a:r>
              <a:rPr dirty="0" sz="1450" spc="-10">
                <a:latin typeface="Times New Roman"/>
                <a:cs typeface="Times New Roman"/>
              </a:rPr>
              <a:t>anybody who can </a:t>
            </a:r>
            <a:r>
              <a:rPr dirty="0" sz="1450" spc="-5">
                <a:latin typeface="Times New Roman"/>
                <a:cs typeface="Times New Roman"/>
              </a:rPr>
              <a:t>be </a:t>
            </a:r>
            <a:r>
              <a:rPr dirty="0" sz="1450" spc="-10">
                <a:latin typeface="Times New Roman"/>
                <a:cs typeface="Times New Roman"/>
              </a:rPr>
              <a:t>persuaded to act—no matter whom: the look </a:t>
            </a:r>
            <a:r>
              <a:rPr dirty="0" sz="1450" spc="-5">
                <a:latin typeface="Times New Roman"/>
                <a:cs typeface="Times New Roman"/>
              </a:rPr>
              <a:t>of a  </a:t>
            </a:r>
            <a:r>
              <a:rPr dirty="0" sz="1450" spc="-10">
                <a:latin typeface="Times New Roman"/>
                <a:cs typeface="Times New Roman"/>
              </a:rPr>
              <a:t>gentleman is to </a:t>
            </a:r>
            <a:r>
              <a:rPr dirty="0" sz="1450" spc="-5">
                <a:latin typeface="Times New Roman"/>
                <a:cs typeface="Times New Roman"/>
              </a:rPr>
              <a:t>be enough. I thought you </a:t>
            </a:r>
            <a:r>
              <a:rPr dirty="0" sz="1450" spc="-10">
                <a:latin typeface="Times New Roman"/>
                <a:cs typeface="Times New Roman"/>
              </a:rPr>
              <a:t>would have entered more into Miss  </a:t>
            </a:r>
            <a:r>
              <a:rPr dirty="0" sz="1450" spc="-20">
                <a:latin typeface="Times New Roman"/>
                <a:cs typeface="Times New Roman"/>
              </a:rPr>
              <a:t>Crawford’s</a:t>
            </a:r>
            <a:r>
              <a:rPr dirty="0" sz="1450" spc="-10">
                <a:latin typeface="Times New Roman"/>
                <a:cs typeface="Times New Roman"/>
              </a:rPr>
              <a:t> feelings.”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“No </a:t>
            </a:r>
            <a:r>
              <a:rPr dirty="0" sz="1450" spc="-5">
                <a:latin typeface="Times New Roman"/>
                <a:cs typeface="Times New Roman"/>
              </a:rPr>
              <a:t>doubt </a:t>
            </a:r>
            <a:r>
              <a:rPr dirty="0" sz="1450" spc="-10">
                <a:latin typeface="Times New Roman"/>
                <a:cs typeface="Times New Roman"/>
              </a:rPr>
              <a:t>she will </a:t>
            </a:r>
            <a:r>
              <a:rPr dirty="0" sz="1450" spc="-5">
                <a:latin typeface="Times New Roman"/>
                <a:cs typeface="Times New Roman"/>
              </a:rPr>
              <a:t>be </a:t>
            </a:r>
            <a:r>
              <a:rPr dirty="0" sz="1450" spc="-10">
                <a:latin typeface="Times New Roman"/>
                <a:cs typeface="Times New Roman"/>
              </a:rPr>
              <a:t>very glad. It must </a:t>
            </a:r>
            <a:r>
              <a:rPr dirty="0" sz="1450" spc="-5">
                <a:latin typeface="Times New Roman"/>
                <a:cs typeface="Times New Roman"/>
              </a:rPr>
              <a:t>be a </a:t>
            </a:r>
            <a:r>
              <a:rPr dirty="0" sz="1450" spc="-10">
                <a:latin typeface="Times New Roman"/>
                <a:cs typeface="Times New Roman"/>
              </a:rPr>
              <a:t>great relief to </a:t>
            </a:r>
            <a:r>
              <a:rPr dirty="0" sz="1450" spc="-20">
                <a:latin typeface="Times New Roman"/>
                <a:cs typeface="Times New Roman"/>
              </a:rPr>
              <a:t>her,”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trying for greater warmth </a:t>
            </a:r>
            <a:r>
              <a:rPr dirty="0" sz="1450" spc="-5">
                <a:latin typeface="Times New Roman"/>
                <a:cs typeface="Times New Roman"/>
              </a:rPr>
              <a:t>of</a:t>
            </a:r>
            <a:r>
              <a:rPr dirty="0" sz="1450" spc="30">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268605">
              <a:lnSpc>
                <a:spcPts val="1735"/>
              </a:lnSpc>
              <a:spcBef>
                <a:spcPts val="650"/>
              </a:spcBef>
            </a:pPr>
            <a:r>
              <a:rPr dirty="0" sz="1450" spc="-10">
                <a:latin typeface="Times New Roman"/>
                <a:cs typeface="Times New Roman"/>
              </a:rPr>
              <a:t>“She</a:t>
            </a:r>
            <a:r>
              <a:rPr dirty="0" sz="1450" spc="55">
                <a:latin typeface="Times New Roman"/>
                <a:cs typeface="Times New Roman"/>
              </a:rPr>
              <a:t> </a:t>
            </a:r>
            <a:r>
              <a:rPr dirty="0" sz="1450" spc="-10">
                <a:latin typeface="Times New Roman"/>
                <a:cs typeface="Times New Roman"/>
              </a:rPr>
              <a:t>never</a:t>
            </a:r>
            <a:r>
              <a:rPr dirty="0" sz="1450" spc="60">
                <a:latin typeface="Times New Roman"/>
                <a:cs typeface="Times New Roman"/>
              </a:rPr>
              <a:t> </a:t>
            </a:r>
            <a:r>
              <a:rPr dirty="0" sz="1450" spc="-10">
                <a:latin typeface="Times New Roman"/>
                <a:cs typeface="Times New Roman"/>
              </a:rPr>
              <a:t>appeared</a:t>
            </a:r>
            <a:r>
              <a:rPr dirty="0" sz="1450" spc="55">
                <a:latin typeface="Times New Roman"/>
                <a:cs typeface="Times New Roman"/>
              </a:rPr>
              <a:t> </a:t>
            </a:r>
            <a:r>
              <a:rPr dirty="0" sz="1450" spc="-10">
                <a:latin typeface="Times New Roman"/>
                <a:cs typeface="Times New Roman"/>
              </a:rPr>
              <a:t>more</a:t>
            </a:r>
            <a:r>
              <a:rPr dirty="0" sz="1450" spc="60">
                <a:latin typeface="Times New Roman"/>
                <a:cs typeface="Times New Roman"/>
              </a:rPr>
              <a:t> </a:t>
            </a:r>
            <a:r>
              <a:rPr dirty="0" sz="1450" spc="-10">
                <a:latin typeface="Times New Roman"/>
                <a:cs typeface="Times New Roman"/>
              </a:rPr>
              <a:t>amiable</a:t>
            </a:r>
            <a:r>
              <a:rPr dirty="0" sz="1450" spc="60">
                <a:latin typeface="Times New Roman"/>
                <a:cs typeface="Times New Roman"/>
              </a:rPr>
              <a:t> </a:t>
            </a:r>
            <a:r>
              <a:rPr dirty="0" sz="1450" spc="-10">
                <a:latin typeface="Times New Roman"/>
                <a:cs typeface="Times New Roman"/>
              </a:rPr>
              <a:t>than</a:t>
            </a:r>
            <a:r>
              <a:rPr dirty="0" sz="1450" spc="55">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her</a:t>
            </a:r>
            <a:r>
              <a:rPr dirty="0" sz="1450" spc="55">
                <a:latin typeface="Times New Roman"/>
                <a:cs typeface="Times New Roman"/>
              </a:rPr>
              <a:t> </a:t>
            </a:r>
            <a:r>
              <a:rPr dirty="0" sz="1450" spc="-10">
                <a:latin typeface="Times New Roman"/>
                <a:cs typeface="Times New Roman"/>
              </a:rPr>
              <a:t>behaviour</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last</a:t>
            </a:r>
            <a:r>
              <a:rPr dirty="0" sz="1450" spc="6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a:lnSpc>
                <a:spcPts val="1735"/>
              </a:lnSpc>
            </a:pPr>
            <a:r>
              <a:rPr dirty="0" sz="1450" spc="-10">
                <a:latin typeface="Times New Roman"/>
                <a:cs typeface="Times New Roman"/>
              </a:rPr>
              <a:t>It gave her </a:t>
            </a:r>
            <a:r>
              <a:rPr dirty="0" sz="1450" spc="-5">
                <a:latin typeface="Times New Roman"/>
                <a:cs typeface="Times New Roman"/>
              </a:rPr>
              <a:t>a </a:t>
            </a:r>
            <a:r>
              <a:rPr dirty="0" sz="1450" spc="-10">
                <a:latin typeface="Times New Roman"/>
                <a:cs typeface="Times New Roman"/>
              </a:rPr>
              <a:t>very strong claim </a:t>
            </a:r>
            <a:r>
              <a:rPr dirty="0" sz="1450" spc="-5">
                <a:latin typeface="Times New Roman"/>
                <a:cs typeface="Times New Roman"/>
              </a:rPr>
              <a:t>on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goodwill.”</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“She was very </a:t>
            </a:r>
            <a:r>
              <a:rPr dirty="0" sz="1450" spc="-5">
                <a:latin typeface="Times New Roman"/>
                <a:cs typeface="Times New Roman"/>
              </a:rPr>
              <a:t>kind, </a:t>
            </a:r>
            <a:r>
              <a:rPr dirty="0" sz="1450" spc="-10">
                <a:latin typeface="Times New Roman"/>
                <a:cs typeface="Times New Roman"/>
              </a:rPr>
              <a:t>indeed, and </a:t>
            </a:r>
            <a:r>
              <a:rPr dirty="0" sz="1450" spc="-5">
                <a:latin typeface="Times New Roman"/>
                <a:cs typeface="Times New Roman"/>
              </a:rPr>
              <a:t>I </a:t>
            </a:r>
            <a:r>
              <a:rPr dirty="0" sz="1450" spc="-10">
                <a:latin typeface="Times New Roman"/>
                <a:cs typeface="Times New Roman"/>
              </a:rPr>
              <a:t>am glad to have her</a:t>
            </a:r>
            <a:r>
              <a:rPr dirty="0" sz="1450" spc="65">
                <a:latin typeface="Times New Roman"/>
                <a:cs typeface="Times New Roman"/>
              </a:rPr>
              <a:t> </a:t>
            </a:r>
            <a:r>
              <a:rPr dirty="0" sz="1450" spc="-10">
                <a:latin typeface="Times New Roman"/>
                <a:cs typeface="Times New Roman"/>
              </a:rPr>
              <a:t>spared”...</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finish the generous effusion. Her conscience stopt her in the  middle, </a:t>
            </a:r>
            <a:r>
              <a:rPr dirty="0" sz="1450" spc="-5">
                <a:latin typeface="Times New Roman"/>
                <a:cs typeface="Times New Roman"/>
              </a:rPr>
              <a:t>but </a:t>
            </a:r>
            <a:r>
              <a:rPr dirty="0" sz="1450" spc="-10">
                <a:latin typeface="Times New Roman"/>
                <a:cs typeface="Times New Roman"/>
              </a:rPr>
              <a:t>Edmund was</a:t>
            </a:r>
            <a:r>
              <a:rPr dirty="0" sz="1450">
                <a:latin typeface="Times New Roman"/>
                <a:cs typeface="Times New Roman"/>
              </a:rPr>
              <a:t> </a:t>
            </a:r>
            <a:r>
              <a:rPr dirty="0" sz="1450" spc="-10">
                <a:latin typeface="Times New Roman"/>
                <a:cs typeface="Times New Roman"/>
              </a:rPr>
              <a:t>satisfied.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shall walk down immediately after breakfast,” said he, “and am sure </a:t>
            </a:r>
            <a:r>
              <a:rPr dirty="0" sz="1450" spc="-5">
                <a:latin typeface="Times New Roman"/>
                <a:cs typeface="Times New Roman"/>
              </a:rPr>
              <a:t>of  </a:t>
            </a:r>
            <a:r>
              <a:rPr dirty="0" sz="1450" spc="-10">
                <a:latin typeface="Times New Roman"/>
                <a:cs typeface="Times New Roman"/>
              </a:rPr>
              <a:t>giving pleasure there. And </a:t>
            </a:r>
            <a:r>
              <a:rPr dirty="0" sz="1450" spc="-30">
                <a:latin typeface="Times New Roman"/>
                <a:cs typeface="Times New Roman"/>
              </a:rPr>
              <a:t>now, </a:t>
            </a:r>
            <a:r>
              <a:rPr dirty="0" sz="1450" spc="-10">
                <a:latin typeface="Times New Roman"/>
                <a:cs typeface="Times New Roman"/>
              </a:rPr>
              <a:t>dear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interrupt </a:t>
            </a:r>
            <a:r>
              <a:rPr dirty="0" sz="1450" spc="-5">
                <a:latin typeface="Times New Roman"/>
                <a:cs typeface="Times New Roman"/>
              </a:rPr>
              <a:t>you </a:t>
            </a:r>
            <a:r>
              <a:rPr dirty="0" sz="1450" spc="-10">
                <a:latin typeface="Times New Roman"/>
                <a:cs typeface="Times New Roman"/>
              </a:rPr>
              <a:t>any  </a:t>
            </a:r>
            <a:r>
              <a:rPr dirty="0" sz="1450" spc="-20">
                <a:latin typeface="Times New Roman"/>
                <a:cs typeface="Times New Roman"/>
              </a:rPr>
              <a:t>longer. </a:t>
            </a:r>
            <a:r>
              <a:rPr dirty="0" sz="1450" spc="-60">
                <a:latin typeface="Times New Roman"/>
                <a:cs typeface="Times New Roman"/>
              </a:rPr>
              <a:t>You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reading. But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easy till </a:t>
            </a:r>
            <a:r>
              <a:rPr dirty="0" sz="1450" spc="-5">
                <a:latin typeface="Times New Roman"/>
                <a:cs typeface="Times New Roman"/>
              </a:rPr>
              <a:t>I </a:t>
            </a:r>
            <a:r>
              <a:rPr dirty="0" sz="1450" spc="-10">
                <a:latin typeface="Times New Roman"/>
                <a:cs typeface="Times New Roman"/>
              </a:rPr>
              <a:t>had spoken to  </a:t>
            </a:r>
            <a:r>
              <a:rPr dirty="0" sz="1450" spc="-5">
                <a:latin typeface="Times New Roman"/>
                <a:cs typeface="Times New Roman"/>
              </a:rPr>
              <a:t>you, </a:t>
            </a:r>
            <a:r>
              <a:rPr dirty="0" sz="1450" spc="-10">
                <a:latin typeface="Times New Roman"/>
                <a:cs typeface="Times New Roman"/>
              </a:rPr>
              <a:t>and come to </a:t>
            </a:r>
            <a:r>
              <a:rPr dirty="0" sz="1450" spc="-5">
                <a:latin typeface="Times New Roman"/>
                <a:cs typeface="Times New Roman"/>
              </a:rPr>
              <a:t>a </a:t>
            </a:r>
            <a:r>
              <a:rPr dirty="0" sz="1450" spc="-10">
                <a:latin typeface="Times New Roman"/>
                <a:cs typeface="Times New Roman"/>
              </a:rPr>
              <a:t>decision. Sleeping </a:t>
            </a:r>
            <a:r>
              <a:rPr dirty="0" sz="1450" spc="-5">
                <a:latin typeface="Times New Roman"/>
                <a:cs typeface="Times New Roman"/>
              </a:rPr>
              <a:t>or </a:t>
            </a:r>
            <a:r>
              <a:rPr dirty="0" sz="1450" spc="-10">
                <a:latin typeface="Times New Roman"/>
                <a:cs typeface="Times New Roman"/>
              </a:rPr>
              <a:t>waking, my head has been full </a:t>
            </a:r>
            <a:r>
              <a:rPr dirty="0" sz="1450" spc="-5">
                <a:latin typeface="Times New Roman"/>
                <a:cs typeface="Times New Roman"/>
              </a:rPr>
              <a:t>of </a:t>
            </a:r>
            <a:r>
              <a:rPr dirty="0" sz="1450" spc="-10">
                <a:latin typeface="Times New Roman"/>
                <a:cs typeface="Times New Roman"/>
              </a:rPr>
              <a:t>this  matter all night. It is an evil, </a:t>
            </a:r>
            <a:r>
              <a:rPr dirty="0" sz="1450" spc="-5">
                <a:latin typeface="Times New Roman"/>
                <a:cs typeface="Times New Roman"/>
              </a:rPr>
              <a:t>but I </a:t>
            </a:r>
            <a:r>
              <a:rPr dirty="0" sz="1450" spc="-10">
                <a:latin typeface="Times New Roman"/>
                <a:cs typeface="Times New Roman"/>
              </a:rPr>
              <a:t>am certainly making it less than it might be.  If </a:t>
            </a:r>
            <a:r>
              <a:rPr dirty="0" sz="1450" spc="-45">
                <a:latin typeface="Times New Roman"/>
                <a:cs typeface="Times New Roman"/>
              </a:rPr>
              <a:t>Tom </a:t>
            </a:r>
            <a:r>
              <a:rPr dirty="0" sz="1450" spc="-10">
                <a:latin typeface="Times New Roman"/>
                <a:cs typeface="Times New Roman"/>
              </a:rPr>
              <a:t>is </a:t>
            </a:r>
            <a:r>
              <a:rPr dirty="0" sz="1450" spc="-5">
                <a:latin typeface="Times New Roman"/>
                <a:cs typeface="Times New Roman"/>
              </a:rPr>
              <a:t>up, I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to him directly and get it </a:t>
            </a:r>
            <a:r>
              <a:rPr dirty="0" sz="1450" spc="-20">
                <a:latin typeface="Times New Roman"/>
                <a:cs typeface="Times New Roman"/>
              </a:rPr>
              <a:t>over, </a:t>
            </a:r>
            <a:r>
              <a:rPr dirty="0" sz="1450" spc="-10">
                <a:latin typeface="Times New Roman"/>
                <a:cs typeface="Times New Roman"/>
              </a:rPr>
              <a:t>and when we meet at  breakfast we shall </a:t>
            </a:r>
            <a:r>
              <a:rPr dirty="0" sz="1450" spc="-5">
                <a:latin typeface="Times New Roman"/>
                <a:cs typeface="Times New Roman"/>
              </a:rPr>
              <a:t>be </a:t>
            </a:r>
            <a:r>
              <a:rPr dirty="0" sz="1450" spc="-10">
                <a:latin typeface="Times New Roman"/>
                <a:cs typeface="Times New Roman"/>
              </a:rPr>
              <a:t>all in high good-humour at the prospect </a:t>
            </a:r>
            <a:r>
              <a:rPr dirty="0" sz="1450" spc="-5">
                <a:latin typeface="Times New Roman"/>
                <a:cs typeface="Times New Roman"/>
              </a:rPr>
              <a:t>of </a:t>
            </a:r>
            <a:r>
              <a:rPr dirty="0" sz="1450" spc="-10">
                <a:latin typeface="Times New Roman"/>
                <a:cs typeface="Times New Roman"/>
              </a:rPr>
              <a:t>acting the </a:t>
            </a:r>
            <a:r>
              <a:rPr dirty="0" sz="1450" spc="-5">
                <a:latin typeface="Times New Roman"/>
                <a:cs typeface="Times New Roman"/>
              </a:rPr>
              <a:t>fool  </a:t>
            </a:r>
            <a:r>
              <a:rPr dirty="0" sz="1450" spc="-10">
                <a:latin typeface="Times New Roman"/>
                <a:cs typeface="Times New Roman"/>
              </a:rPr>
              <a:t>together with such </a:t>
            </a:r>
            <a:r>
              <a:rPr dirty="0" sz="1450" spc="-20">
                <a:latin typeface="Times New Roman"/>
                <a:cs typeface="Times New Roman"/>
              </a:rPr>
              <a:t>unanimity. </a:t>
            </a:r>
            <a:r>
              <a:rPr dirty="0" sz="1450" spc="-45">
                <a:latin typeface="Times New Roman"/>
                <a:cs typeface="Times New Roman"/>
              </a:rPr>
              <a:t>You, </a:t>
            </a:r>
            <a:r>
              <a:rPr dirty="0" sz="1450" spc="-10">
                <a:latin typeface="Times New Roman"/>
                <a:cs typeface="Times New Roman"/>
              </a:rPr>
              <a:t>in the meanwhile, will </a:t>
            </a:r>
            <a:r>
              <a:rPr dirty="0" sz="1450" spc="-5">
                <a:latin typeface="Times New Roman"/>
                <a:cs typeface="Times New Roman"/>
              </a:rPr>
              <a:t>be </a:t>
            </a:r>
            <a:r>
              <a:rPr dirty="0" sz="1450" spc="-10">
                <a:latin typeface="Times New Roman"/>
                <a:cs typeface="Times New Roman"/>
              </a:rPr>
              <a:t>taking </a:t>
            </a:r>
            <a:r>
              <a:rPr dirty="0" sz="1450" spc="-5">
                <a:latin typeface="Times New Roman"/>
                <a:cs typeface="Times New Roman"/>
              </a:rPr>
              <a:t>a </a:t>
            </a:r>
            <a:r>
              <a:rPr dirty="0" sz="1450" spc="-10">
                <a:latin typeface="Times New Roman"/>
                <a:cs typeface="Times New Roman"/>
              </a:rPr>
              <a:t>trip into  China, </a:t>
            </a:r>
            <a:r>
              <a:rPr dirty="0" sz="1450" spc="-5">
                <a:latin typeface="Times New Roman"/>
                <a:cs typeface="Times New Roman"/>
              </a:rPr>
              <a:t>I </a:t>
            </a:r>
            <a:r>
              <a:rPr dirty="0" sz="1450" spc="-10">
                <a:latin typeface="Times New Roman"/>
                <a:cs typeface="Times New Roman"/>
              </a:rPr>
              <a:t>suppose. How does Lord Macartney </a:t>
            </a:r>
            <a:r>
              <a:rPr dirty="0" sz="1450" spc="-5">
                <a:latin typeface="Times New Roman"/>
                <a:cs typeface="Times New Roman"/>
              </a:rPr>
              <a:t>go </a:t>
            </a:r>
            <a:r>
              <a:rPr dirty="0" sz="1450" spc="-10">
                <a:latin typeface="Times New Roman"/>
                <a:cs typeface="Times New Roman"/>
              </a:rPr>
              <a:t>on?”—opening </a:t>
            </a:r>
            <a:r>
              <a:rPr dirty="0" sz="1450" spc="-5">
                <a:latin typeface="Times New Roman"/>
                <a:cs typeface="Times New Roman"/>
              </a:rPr>
              <a:t>a </a:t>
            </a:r>
            <a:r>
              <a:rPr dirty="0" sz="1450" spc="-10">
                <a:latin typeface="Times New Roman"/>
                <a:cs typeface="Times New Roman"/>
              </a:rPr>
              <a:t>volume </a:t>
            </a:r>
            <a:r>
              <a:rPr dirty="0" sz="1450" spc="-5">
                <a:latin typeface="Times New Roman"/>
                <a:cs typeface="Times New Roman"/>
              </a:rPr>
              <a:t>on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table</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10">
                <a:latin typeface="Times New Roman"/>
                <a:cs typeface="Times New Roman"/>
              </a:rPr>
              <a:t>then</a:t>
            </a:r>
            <a:r>
              <a:rPr dirty="0" sz="1450" spc="140">
                <a:latin typeface="Times New Roman"/>
                <a:cs typeface="Times New Roman"/>
              </a:rPr>
              <a:t> </a:t>
            </a:r>
            <a:r>
              <a:rPr dirty="0" sz="1450" spc="-10">
                <a:latin typeface="Times New Roman"/>
                <a:cs typeface="Times New Roman"/>
              </a:rPr>
              <a:t>taking</a:t>
            </a:r>
            <a:r>
              <a:rPr dirty="0" sz="1450" spc="145">
                <a:latin typeface="Times New Roman"/>
                <a:cs typeface="Times New Roman"/>
              </a:rPr>
              <a:t> </a:t>
            </a:r>
            <a:r>
              <a:rPr dirty="0" sz="1450" spc="-5">
                <a:latin typeface="Times New Roman"/>
                <a:cs typeface="Times New Roman"/>
              </a:rPr>
              <a:t>up</a:t>
            </a:r>
            <a:r>
              <a:rPr dirty="0" sz="1450" spc="140">
                <a:latin typeface="Times New Roman"/>
                <a:cs typeface="Times New Roman"/>
              </a:rPr>
              <a:t> </a:t>
            </a:r>
            <a:r>
              <a:rPr dirty="0" sz="1450" spc="-10">
                <a:latin typeface="Times New Roman"/>
                <a:cs typeface="Times New Roman"/>
              </a:rPr>
              <a:t>some</a:t>
            </a:r>
            <a:r>
              <a:rPr dirty="0" sz="1450" spc="140">
                <a:latin typeface="Times New Roman"/>
                <a:cs typeface="Times New Roman"/>
              </a:rPr>
              <a:t> </a:t>
            </a:r>
            <a:r>
              <a:rPr dirty="0" sz="1450" spc="-10">
                <a:latin typeface="Times New Roman"/>
                <a:cs typeface="Times New Roman"/>
              </a:rPr>
              <a:t>others.</a:t>
            </a:r>
            <a:r>
              <a:rPr dirty="0" sz="1450" spc="14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here</a:t>
            </a:r>
            <a:r>
              <a:rPr dirty="0" sz="1450" spc="140">
                <a:latin typeface="Times New Roman"/>
                <a:cs typeface="Times New Roman"/>
              </a:rPr>
              <a:t> </a:t>
            </a:r>
            <a:r>
              <a:rPr dirty="0" sz="1450" spc="-10">
                <a:latin typeface="Times New Roman"/>
                <a:cs typeface="Times New Roman"/>
              </a:rPr>
              <a:t>are</a:t>
            </a:r>
            <a:r>
              <a:rPr dirty="0" sz="1450" spc="140">
                <a:latin typeface="Times New Roman"/>
                <a:cs typeface="Times New Roman"/>
              </a:rPr>
              <a:t> </a:t>
            </a:r>
            <a:r>
              <a:rPr dirty="0" sz="1450" spc="-20">
                <a:latin typeface="Times New Roman"/>
                <a:cs typeface="Times New Roman"/>
              </a:rPr>
              <a:t>Crabbe’s</a:t>
            </a:r>
            <a:r>
              <a:rPr dirty="0" sz="1450" spc="140">
                <a:latin typeface="Times New Roman"/>
                <a:cs typeface="Times New Roman"/>
              </a:rPr>
              <a:t> </a:t>
            </a:r>
            <a:r>
              <a:rPr dirty="0" sz="1450" spc="-25">
                <a:latin typeface="Times New Roman"/>
                <a:cs typeface="Times New Roman"/>
              </a:rPr>
              <a:t>Tales,</a:t>
            </a:r>
            <a:r>
              <a:rPr dirty="0" sz="1450" spc="14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4079240"/>
          </a:xfrm>
          <a:prstGeom prst="rect">
            <a:avLst/>
          </a:prstGeom>
        </p:spPr>
        <p:txBody>
          <a:bodyPr wrap="square" lIns="0" tIns="12065" rIns="0" bIns="0" rtlCol="0" vert="horz">
            <a:spAutoFit/>
          </a:bodyPr>
          <a:lstStyle/>
          <a:p>
            <a:pPr algn="just" marL="12700" marR="6350">
              <a:lnSpc>
                <a:spcPct val="99600"/>
              </a:lnSpc>
              <a:spcBef>
                <a:spcPts val="95"/>
              </a:spcBef>
            </a:pPr>
            <a:r>
              <a:rPr dirty="0" sz="1450" spc="-10">
                <a:latin typeface="Times New Roman"/>
                <a:cs typeface="Times New Roman"/>
              </a:rPr>
              <a:t>the </a:t>
            </a:r>
            <a:r>
              <a:rPr dirty="0" sz="1450" spc="-20">
                <a:latin typeface="Times New Roman"/>
                <a:cs typeface="Times New Roman"/>
              </a:rPr>
              <a:t>Idler, </a:t>
            </a:r>
            <a:r>
              <a:rPr dirty="0" sz="1450" spc="-10">
                <a:latin typeface="Times New Roman"/>
                <a:cs typeface="Times New Roman"/>
              </a:rPr>
              <a:t>at hand to relieve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tire </a:t>
            </a:r>
            <a:r>
              <a:rPr dirty="0" sz="1450" spc="-5">
                <a:latin typeface="Times New Roman"/>
                <a:cs typeface="Times New Roman"/>
              </a:rPr>
              <a:t>of your </a:t>
            </a:r>
            <a:r>
              <a:rPr dirty="0" sz="1450" spc="-10">
                <a:latin typeface="Times New Roman"/>
                <a:cs typeface="Times New Roman"/>
              </a:rPr>
              <a:t>great </a:t>
            </a:r>
            <a:r>
              <a:rPr dirty="0" sz="1450" spc="-5">
                <a:latin typeface="Times New Roman"/>
                <a:cs typeface="Times New Roman"/>
              </a:rPr>
              <a:t>book. I </a:t>
            </a:r>
            <a:r>
              <a:rPr dirty="0" sz="1450" spc="-10">
                <a:latin typeface="Times New Roman"/>
                <a:cs typeface="Times New Roman"/>
              </a:rPr>
              <a:t>admire </a:t>
            </a:r>
            <a:r>
              <a:rPr dirty="0" sz="1450" spc="-5">
                <a:latin typeface="Times New Roman"/>
                <a:cs typeface="Times New Roman"/>
              </a:rPr>
              <a:t>your  </a:t>
            </a:r>
            <a:r>
              <a:rPr dirty="0" sz="1450" spc="-10">
                <a:latin typeface="Times New Roman"/>
                <a:cs typeface="Times New Roman"/>
              </a:rPr>
              <a:t>little establishment exceedingly; and as soon as </a:t>
            </a:r>
            <a:r>
              <a:rPr dirty="0" sz="1450" spc="-5">
                <a:latin typeface="Times New Roman"/>
                <a:cs typeface="Times New Roman"/>
              </a:rPr>
              <a:t>I </a:t>
            </a:r>
            <a:r>
              <a:rPr dirty="0" sz="1450" spc="-10">
                <a:latin typeface="Times New Roman"/>
                <a:cs typeface="Times New Roman"/>
              </a:rPr>
              <a:t>am gone, </a:t>
            </a:r>
            <a:r>
              <a:rPr dirty="0" sz="1450" spc="-5">
                <a:latin typeface="Times New Roman"/>
                <a:cs typeface="Times New Roman"/>
              </a:rPr>
              <a:t>you </a:t>
            </a:r>
            <a:r>
              <a:rPr dirty="0" sz="1450" spc="-10">
                <a:latin typeface="Times New Roman"/>
                <a:cs typeface="Times New Roman"/>
              </a:rPr>
              <a:t>will empty  </a:t>
            </a:r>
            <a:r>
              <a:rPr dirty="0" sz="1450" spc="-5">
                <a:latin typeface="Times New Roman"/>
                <a:cs typeface="Times New Roman"/>
              </a:rPr>
              <a:t>your </a:t>
            </a:r>
            <a:r>
              <a:rPr dirty="0" sz="1450" spc="-10">
                <a:latin typeface="Times New Roman"/>
                <a:cs typeface="Times New Roman"/>
              </a:rPr>
              <a:t>head </a:t>
            </a:r>
            <a:r>
              <a:rPr dirty="0" sz="1450" spc="-5">
                <a:latin typeface="Times New Roman"/>
                <a:cs typeface="Times New Roman"/>
              </a:rPr>
              <a:t>of </a:t>
            </a:r>
            <a:r>
              <a:rPr dirty="0" sz="1450" spc="-10">
                <a:latin typeface="Times New Roman"/>
                <a:cs typeface="Times New Roman"/>
              </a:rPr>
              <a:t>all this nonsense </a:t>
            </a:r>
            <a:r>
              <a:rPr dirty="0" sz="1450" spc="-5">
                <a:latin typeface="Times New Roman"/>
                <a:cs typeface="Times New Roman"/>
              </a:rPr>
              <a:t>of </a:t>
            </a:r>
            <a:r>
              <a:rPr dirty="0" sz="1450" spc="-10">
                <a:latin typeface="Times New Roman"/>
                <a:cs typeface="Times New Roman"/>
              </a:rPr>
              <a:t>acting, and sit comfortably down to </a:t>
            </a:r>
            <a:r>
              <a:rPr dirty="0" sz="1450" spc="-5">
                <a:latin typeface="Times New Roman"/>
                <a:cs typeface="Times New Roman"/>
              </a:rPr>
              <a:t>your  </a:t>
            </a:r>
            <a:r>
              <a:rPr dirty="0" sz="1450" spc="-10">
                <a:latin typeface="Times New Roman"/>
                <a:cs typeface="Times New Roman"/>
              </a:rPr>
              <a:t>table. But </a:t>
            </a:r>
            <a:r>
              <a:rPr dirty="0" sz="1450" spc="-5">
                <a:latin typeface="Times New Roman"/>
                <a:cs typeface="Times New Roman"/>
              </a:rPr>
              <a:t>do not </a:t>
            </a:r>
            <a:r>
              <a:rPr dirty="0" sz="1450" spc="-10">
                <a:latin typeface="Times New Roman"/>
                <a:cs typeface="Times New Roman"/>
              </a:rPr>
              <a:t>stay here to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went;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reading, </a:t>
            </a:r>
            <a:r>
              <a:rPr dirty="0" sz="1450" spc="-5">
                <a:latin typeface="Times New Roman"/>
                <a:cs typeface="Times New Roman"/>
              </a:rPr>
              <a:t>no </a:t>
            </a:r>
            <a:r>
              <a:rPr dirty="0" sz="1450" spc="-10">
                <a:latin typeface="Times New Roman"/>
                <a:cs typeface="Times New Roman"/>
              </a:rPr>
              <a:t>China, </a:t>
            </a:r>
            <a:r>
              <a:rPr dirty="0" sz="1450" spc="-5">
                <a:latin typeface="Times New Roman"/>
                <a:cs typeface="Times New Roman"/>
              </a:rPr>
              <a:t>no </a:t>
            </a:r>
            <a:r>
              <a:rPr dirty="0" sz="1450" spc="-10">
                <a:latin typeface="Times New Roman"/>
                <a:cs typeface="Times New Roman"/>
              </a:rPr>
              <a:t>composure for </a:t>
            </a:r>
            <a:r>
              <a:rPr dirty="0" sz="1450" spc="-25">
                <a:latin typeface="Times New Roman"/>
                <a:cs typeface="Times New Roman"/>
              </a:rPr>
              <a:t>Fanny. </a:t>
            </a:r>
            <a:r>
              <a:rPr dirty="0" sz="1450" spc="-10">
                <a:latin typeface="Times New Roman"/>
                <a:cs typeface="Times New Roman"/>
              </a:rPr>
              <a:t>He  had told her the most </a:t>
            </a:r>
            <a:r>
              <a:rPr dirty="0" sz="1450" spc="-15">
                <a:latin typeface="Times New Roman"/>
                <a:cs typeface="Times New Roman"/>
              </a:rPr>
              <a:t>extraordinary, </a:t>
            </a:r>
            <a:r>
              <a:rPr dirty="0" sz="1450" spc="-10">
                <a:latin typeface="Times New Roman"/>
                <a:cs typeface="Times New Roman"/>
              </a:rPr>
              <a:t>the most inconceivable, the most  unwelcome news; and she could think </a:t>
            </a:r>
            <a:r>
              <a:rPr dirty="0" sz="1450" spc="-5">
                <a:latin typeface="Times New Roman"/>
                <a:cs typeface="Times New Roman"/>
              </a:rPr>
              <a:t>of </a:t>
            </a:r>
            <a:r>
              <a:rPr dirty="0" sz="1450" spc="-10">
                <a:latin typeface="Times New Roman"/>
                <a:cs typeface="Times New Roman"/>
              </a:rPr>
              <a:t>nothing else.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acting! After all  his objections—objections so just and so public! After all that she had heard  him </a:t>
            </a:r>
            <a:r>
              <a:rPr dirty="0" sz="1450" spc="-30">
                <a:latin typeface="Times New Roman"/>
                <a:cs typeface="Times New Roman"/>
              </a:rPr>
              <a:t>say, </a:t>
            </a:r>
            <a:r>
              <a:rPr dirty="0" sz="1450" spc="-10">
                <a:latin typeface="Times New Roman"/>
                <a:cs typeface="Times New Roman"/>
              </a:rPr>
              <a:t>and seen him </a:t>
            </a:r>
            <a:r>
              <a:rPr dirty="0" sz="1450" spc="-5">
                <a:latin typeface="Times New Roman"/>
                <a:cs typeface="Times New Roman"/>
              </a:rPr>
              <a:t>look, </a:t>
            </a:r>
            <a:r>
              <a:rPr dirty="0" sz="1450" spc="-10">
                <a:latin typeface="Times New Roman"/>
                <a:cs typeface="Times New Roman"/>
              </a:rPr>
              <a:t>and known him to </a:t>
            </a:r>
            <a:r>
              <a:rPr dirty="0" sz="1450" spc="-5">
                <a:latin typeface="Times New Roman"/>
                <a:cs typeface="Times New Roman"/>
              </a:rPr>
              <a:t>be </a:t>
            </a:r>
            <a:r>
              <a:rPr dirty="0" sz="1450" spc="-10">
                <a:latin typeface="Times New Roman"/>
                <a:cs typeface="Times New Roman"/>
              </a:rPr>
              <a:t>feeling. Could it </a:t>
            </a:r>
            <a:r>
              <a:rPr dirty="0" sz="1450" spc="-5">
                <a:latin typeface="Times New Roman"/>
                <a:cs typeface="Times New Roman"/>
              </a:rPr>
              <a:t>be  </a:t>
            </a:r>
            <a:r>
              <a:rPr dirty="0" sz="1450" spc="-10">
                <a:latin typeface="Times New Roman"/>
                <a:cs typeface="Times New Roman"/>
              </a:rPr>
              <a:t>possible? Edmund so inconsistent! </a:t>
            </a:r>
            <a:r>
              <a:rPr dirty="0" sz="1450" spc="-50">
                <a:latin typeface="Times New Roman"/>
                <a:cs typeface="Times New Roman"/>
              </a:rPr>
              <a:t>Was </a:t>
            </a:r>
            <a:r>
              <a:rPr dirty="0" sz="1450" spc="-5">
                <a:latin typeface="Times New Roman"/>
                <a:cs typeface="Times New Roman"/>
              </a:rPr>
              <a:t>he not </a:t>
            </a:r>
            <a:r>
              <a:rPr dirty="0" sz="1450" spc="-10">
                <a:latin typeface="Times New Roman"/>
                <a:cs typeface="Times New Roman"/>
              </a:rPr>
              <a:t>deceiving himself? </a:t>
            </a:r>
            <a:r>
              <a:rPr dirty="0" sz="1450" spc="-50">
                <a:latin typeface="Times New Roman"/>
                <a:cs typeface="Times New Roman"/>
              </a:rPr>
              <a:t>Was </a:t>
            </a:r>
            <a:r>
              <a:rPr dirty="0" sz="1450" spc="-5">
                <a:latin typeface="Times New Roman"/>
                <a:cs typeface="Times New Roman"/>
              </a:rPr>
              <a:t>he not  </a:t>
            </a:r>
            <a:r>
              <a:rPr dirty="0" sz="1450" spc="-10">
                <a:latin typeface="Times New Roman"/>
                <a:cs typeface="Times New Roman"/>
              </a:rPr>
              <a:t>wrong? Alas! it was all Miss </a:t>
            </a:r>
            <a:r>
              <a:rPr dirty="0" sz="1450" spc="-20">
                <a:latin typeface="Times New Roman"/>
                <a:cs typeface="Times New Roman"/>
              </a:rPr>
              <a:t>Crawford’s </a:t>
            </a:r>
            <a:r>
              <a:rPr dirty="0" sz="1450" spc="-5">
                <a:latin typeface="Times New Roman"/>
                <a:cs typeface="Times New Roman"/>
              </a:rPr>
              <a:t>doing. </a:t>
            </a:r>
            <a:r>
              <a:rPr dirty="0" sz="1450" spc="-10">
                <a:latin typeface="Times New Roman"/>
                <a:cs typeface="Times New Roman"/>
              </a:rPr>
              <a:t>She had seen her influence in  every speech, and was miserable. The </a:t>
            </a:r>
            <a:r>
              <a:rPr dirty="0" sz="1450" spc="-5">
                <a:latin typeface="Times New Roman"/>
                <a:cs typeface="Times New Roman"/>
              </a:rPr>
              <a:t>doubts </a:t>
            </a:r>
            <a:r>
              <a:rPr dirty="0" sz="1450" spc="-10">
                <a:latin typeface="Times New Roman"/>
                <a:cs typeface="Times New Roman"/>
              </a:rPr>
              <a:t>and alarms as to her own  conduct, which had previously distressed </a:t>
            </a:r>
            <a:r>
              <a:rPr dirty="0" sz="1450" spc="-20">
                <a:latin typeface="Times New Roman"/>
                <a:cs typeface="Times New Roman"/>
              </a:rPr>
              <a:t>her, </a:t>
            </a:r>
            <a:r>
              <a:rPr dirty="0" sz="1450" spc="-10">
                <a:latin typeface="Times New Roman"/>
                <a:cs typeface="Times New Roman"/>
              </a:rPr>
              <a:t>and which had all slept while  she listened to him, were become </a:t>
            </a:r>
            <a:r>
              <a:rPr dirty="0" sz="1450" spc="-5">
                <a:latin typeface="Times New Roman"/>
                <a:cs typeface="Times New Roman"/>
              </a:rPr>
              <a:t>of </a:t>
            </a:r>
            <a:r>
              <a:rPr dirty="0" sz="1450" spc="-10">
                <a:latin typeface="Times New Roman"/>
                <a:cs typeface="Times New Roman"/>
              </a:rPr>
              <a:t>little consequence </a:t>
            </a:r>
            <a:r>
              <a:rPr dirty="0" sz="1450" spc="-30">
                <a:latin typeface="Times New Roman"/>
                <a:cs typeface="Times New Roman"/>
              </a:rPr>
              <a:t>now. </a:t>
            </a:r>
            <a:r>
              <a:rPr dirty="0" sz="1450" spc="-10">
                <a:latin typeface="Times New Roman"/>
                <a:cs typeface="Times New Roman"/>
              </a:rPr>
              <a:t>This deeper  anxiety swallowed them </a:t>
            </a:r>
            <a:r>
              <a:rPr dirty="0" sz="1450" spc="-5">
                <a:latin typeface="Times New Roman"/>
                <a:cs typeface="Times New Roman"/>
              </a:rPr>
              <a:t>up. </a:t>
            </a:r>
            <a:r>
              <a:rPr dirty="0" sz="1450" spc="-10">
                <a:latin typeface="Times New Roman"/>
                <a:cs typeface="Times New Roman"/>
              </a:rPr>
              <a:t>Things should take their course; she cared </a:t>
            </a:r>
            <a:r>
              <a:rPr dirty="0" sz="1450" spc="-5">
                <a:latin typeface="Times New Roman"/>
                <a:cs typeface="Times New Roman"/>
              </a:rPr>
              <a:t>not  </a:t>
            </a:r>
            <a:r>
              <a:rPr dirty="0" sz="1450" spc="-10">
                <a:latin typeface="Times New Roman"/>
                <a:cs typeface="Times New Roman"/>
              </a:rPr>
              <a:t>how it ended. Her cousins might attack, </a:t>
            </a:r>
            <a:r>
              <a:rPr dirty="0" sz="1450" spc="-5">
                <a:latin typeface="Times New Roman"/>
                <a:cs typeface="Times New Roman"/>
              </a:rPr>
              <a:t>but </a:t>
            </a:r>
            <a:r>
              <a:rPr dirty="0" sz="1450" spc="-10">
                <a:latin typeface="Times New Roman"/>
                <a:cs typeface="Times New Roman"/>
              </a:rPr>
              <a:t>could hardly tease </a:t>
            </a:r>
            <a:r>
              <a:rPr dirty="0" sz="1450" spc="-30">
                <a:latin typeface="Times New Roman"/>
                <a:cs typeface="Times New Roman"/>
              </a:rPr>
              <a:t>her. </a:t>
            </a:r>
            <a:r>
              <a:rPr dirty="0" sz="1450" spc="-10">
                <a:latin typeface="Times New Roman"/>
                <a:cs typeface="Times New Roman"/>
              </a:rPr>
              <a:t>She was  beyond their reach; and if at last obliged to yield—no matter—it was all  misery </a:t>
            </a:r>
            <a:r>
              <a:rPr dirty="0" sz="1450" spc="-30">
                <a:latin typeface="Times New Roman"/>
                <a:cs typeface="Times New Roman"/>
              </a:rPr>
              <a:t>now.</a:t>
            </a:r>
            <a:endParaRPr sz="1450">
              <a:latin typeface="Times New Roman"/>
              <a:cs typeface="Times New Roman"/>
            </a:endParaRPr>
          </a:p>
        </p:txBody>
      </p:sp>
      <p:sp>
        <p:nvSpPr>
          <p:cNvPr id="3" name="object 3"/>
          <p:cNvSpPr txBox="1"/>
          <p:nvPr/>
        </p:nvSpPr>
        <p:spPr>
          <a:xfrm>
            <a:off x="876300" y="5237260"/>
            <a:ext cx="5806440" cy="463550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XVII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It was, indeed, </a:t>
            </a:r>
            <a:r>
              <a:rPr dirty="0" sz="1450" spc="-5">
                <a:latin typeface="Times New Roman"/>
                <a:cs typeface="Times New Roman"/>
              </a:rPr>
              <a:t>a </a:t>
            </a:r>
            <a:r>
              <a:rPr dirty="0" sz="1450" spc="-10">
                <a:latin typeface="Times New Roman"/>
                <a:cs typeface="Times New Roman"/>
              </a:rPr>
              <a:t>triumphant day to </a:t>
            </a:r>
            <a:r>
              <a:rPr dirty="0" sz="1450" spc="-35">
                <a:latin typeface="Times New Roman"/>
                <a:cs typeface="Times New Roman"/>
              </a:rPr>
              <a:t>Mr. </a:t>
            </a:r>
            <a:r>
              <a:rPr dirty="0" sz="1450" spc="-10">
                <a:latin typeface="Times New Roman"/>
                <a:cs typeface="Times New Roman"/>
              </a:rPr>
              <a:t>Bertram and Maria. Such </a:t>
            </a:r>
            <a:r>
              <a:rPr dirty="0" sz="1450" spc="-5">
                <a:latin typeface="Times New Roman"/>
                <a:cs typeface="Times New Roman"/>
              </a:rPr>
              <a:t>a </a:t>
            </a:r>
            <a:r>
              <a:rPr dirty="0" sz="1450" spc="-10">
                <a:latin typeface="Times New Roman"/>
                <a:cs typeface="Times New Roman"/>
              </a:rPr>
              <a:t>victory  over </a:t>
            </a:r>
            <a:r>
              <a:rPr dirty="0" sz="1450" spc="-20">
                <a:latin typeface="Times New Roman"/>
                <a:cs typeface="Times New Roman"/>
              </a:rPr>
              <a:t>Edmund’s</a:t>
            </a:r>
            <a:r>
              <a:rPr dirty="0" sz="1450" spc="320">
                <a:latin typeface="Times New Roman"/>
                <a:cs typeface="Times New Roman"/>
              </a:rPr>
              <a:t> </a:t>
            </a:r>
            <a:r>
              <a:rPr dirty="0" sz="1450" spc="-10">
                <a:latin typeface="Times New Roman"/>
                <a:cs typeface="Times New Roman"/>
              </a:rPr>
              <a:t>discretion had been beyond their hopes, and was most  delightful. There was </a:t>
            </a:r>
            <a:r>
              <a:rPr dirty="0" sz="1450" spc="-5">
                <a:latin typeface="Times New Roman"/>
                <a:cs typeface="Times New Roman"/>
              </a:rPr>
              <a:t>no </a:t>
            </a:r>
            <a:r>
              <a:rPr dirty="0" sz="1450" spc="-10">
                <a:latin typeface="Times New Roman"/>
                <a:cs typeface="Times New Roman"/>
              </a:rPr>
              <a:t>longer anything to disturb them in their darling  project, and they congratulated each other in private </a:t>
            </a:r>
            <a:r>
              <a:rPr dirty="0" sz="1450" spc="-5">
                <a:latin typeface="Times New Roman"/>
                <a:cs typeface="Times New Roman"/>
              </a:rPr>
              <a:t>on </a:t>
            </a:r>
            <a:r>
              <a:rPr dirty="0" sz="1450" spc="-10">
                <a:latin typeface="Times New Roman"/>
                <a:cs typeface="Times New Roman"/>
              </a:rPr>
              <a:t>the jealous weakness  to which they attributed the change, with all the glee </a:t>
            </a:r>
            <a:r>
              <a:rPr dirty="0" sz="1450" spc="-5">
                <a:latin typeface="Times New Roman"/>
                <a:cs typeface="Times New Roman"/>
              </a:rPr>
              <a:t>of </a:t>
            </a:r>
            <a:r>
              <a:rPr dirty="0" sz="1450" spc="-10">
                <a:latin typeface="Times New Roman"/>
                <a:cs typeface="Times New Roman"/>
              </a:rPr>
              <a:t>feelings gratified in  every </a:t>
            </a:r>
            <a:r>
              <a:rPr dirty="0" sz="1450" spc="-35">
                <a:latin typeface="Times New Roman"/>
                <a:cs typeface="Times New Roman"/>
              </a:rPr>
              <a:t>way. </a:t>
            </a:r>
            <a:r>
              <a:rPr dirty="0" sz="1450" spc="-10">
                <a:latin typeface="Times New Roman"/>
                <a:cs typeface="Times New Roman"/>
              </a:rPr>
              <a:t>Edmund might still look grave, and say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the scheme  in general, and must disapprove the play in particular; their </a:t>
            </a:r>
            <a:r>
              <a:rPr dirty="0" sz="1450" spc="-5">
                <a:latin typeface="Times New Roman"/>
                <a:cs typeface="Times New Roman"/>
              </a:rPr>
              <a:t>point </a:t>
            </a:r>
            <a:r>
              <a:rPr dirty="0" sz="1450" spc="-10">
                <a:latin typeface="Times New Roman"/>
                <a:cs typeface="Times New Roman"/>
              </a:rPr>
              <a:t>was gained:  </a:t>
            </a:r>
            <a:r>
              <a:rPr dirty="0" sz="1450" spc="-5">
                <a:latin typeface="Times New Roman"/>
                <a:cs typeface="Times New Roman"/>
              </a:rPr>
              <a:t>he </a:t>
            </a:r>
            <a:r>
              <a:rPr dirty="0" sz="1450" spc="-10">
                <a:latin typeface="Times New Roman"/>
                <a:cs typeface="Times New Roman"/>
              </a:rPr>
              <a:t>was to act, and </a:t>
            </a:r>
            <a:r>
              <a:rPr dirty="0" sz="1450" spc="-5">
                <a:latin typeface="Times New Roman"/>
                <a:cs typeface="Times New Roman"/>
              </a:rPr>
              <a:t>he </a:t>
            </a:r>
            <a:r>
              <a:rPr dirty="0" sz="1450" spc="-10">
                <a:latin typeface="Times New Roman"/>
                <a:cs typeface="Times New Roman"/>
              </a:rPr>
              <a:t>was driven to it </a:t>
            </a:r>
            <a:r>
              <a:rPr dirty="0" sz="1450" spc="-5">
                <a:latin typeface="Times New Roman"/>
                <a:cs typeface="Times New Roman"/>
              </a:rPr>
              <a:t>by </a:t>
            </a:r>
            <a:r>
              <a:rPr dirty="0" sz="1450" spc="-10">
                <a:latin typeface="Times New Roman"/>
                <a:cs typeface="Times New Roman"/>
              </a:rPr>
              <a:t>the force </a:t>
            </a:r>
            <a:r>
              <a:rPr dirty="0" sz="1450" spc="-5">
                <a:latin typeface="Times New Roman"/>
                <a:cs typeface="Times New Roman"/>
              </a:rPr>
              <a:t>of </a:t>
            </a:r>
            <a:r>
              <a:rPr dirty="0" sz="1450" spc="-10">
                <a:latin typeface="Times New Roman"/>
                <a:cs typeface="Times New Roman"/>
              </a:rPr>
              <a:t>selfish inclinations </a:t>
            </a:r>
            <a:r>
              <a:rPr dirty="0" sz="1450" spc="-25">
                <a:latin typeface="Times New Roman"/>
                <a:cs typeface="Times New Roman"/>
              </a:rPr>
              <a:t>only.  </a:t>
            </a:r>
            <a:r>
              <a:rPr dirty="0" sz="1450" spc="-10">
                <a:latin typeface="Times New Roman"/>
                <a:cs typeface="Times New Roman"/>
              </a:rPr>
              <a:t>Edmund had descended from that moral elevation which </a:t>
            </a:r>
            <a:r>
              <a:rPr dirty="0" sz="1450" spc="-5">
                <a:latin typeface="Times New Roman"/>
                <a:cs typeface="Times New Roman"/>
              </a:rPr>
              <a:t>he </a:t>
            </a:r>
            <a:r>
              <a:rPr dirty="0" sz="1450" spc="-10">
                <a:latin typeface="Times New Roman"/>
                <a:cs typeface="Times New Roman"/>
              </a:rPr>
              <a:t>had maintained  before, and they were both as much the better as the happier for the</a:t>
            </a:r>
            <a:r>
              <a:rPr dirty="0" sz="1450" spc="150">
                <a:latin typeface="Times New Roman"/>
                <a:cs typeface="Times New Roman"/>
              </a:rPr>
              <a:t> </a:t>
            </a:r>
            <a:r>
              <a:rPr dirty="0" sz="1450" spc="-10">
                <a:latin typeface="Times New Roman"/>
                <a:cs typeface="Times New Roman"/>
              </a:rPr>
              <a:t>descent.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They behaved very well, </a:t>
            </a:r>
            <a:r>
              <a:rPr dirty="0" sz="1450" spc="-15">
                <a:latin typeface="Times New Roman"/>
                <a:cs typeface="Times New Roman"/>
              </a:rPr>
              <a:t>however, </a:t>
            </a:r>
            <a:r>
              <a:rPr dirty="0" sz="1450" spc="-10">
                <a:latin typeface="Times New Roman"/>
                <a:cs typeface="Times New Roman"/>
              </a:rPr>
              <a:t>to him </a:t>
            </a:r>
            <a:r>
              <a:rPr dirty="0" sz="1450" spc="-5">
                <a:latin typeface="Times New Roman"/>
                <a:cs typeface="Times New Roman"/>
              </a:rPr>
              <a:t>on </a:t>
            </a:r>
            <a:r>
              <a:rPr dirty="0" sz="1450" spc="-10">
                <a:latin typeface="Times New Roman"/>
                <a:cs typeface="Times New Roman"/>
              </a:rPr>
              <a:t>the occasion, betraying </a:t>
            </a:r>
            <a:r>
              <a:rPr dirty="0" sz="1450" spc="-5">
                <a:latin typeface="Times New Roman"/>
                <a:cs typeface="Times New Roman"/>
              </a:rPr>
              <a:t>no  </a:t>
            </a:r>
            <a:r>
              <a:rPr dirty="0" sz="1450" spc="-10">
                <a:latin typeface="Times New Roman"/>
                <a:cs typeface="Times New Roman"/>
              </a:rPr>
              <a:t>exultation beyond the lines about the corners </a:t>
            </a:r>
            <a:r>
              <a:rPr dirty="0" sz="1450" spc="-5">
                <a:latin typeface="Times New Roman"/>
                <a:cs typeface="Times New Roman"/>
              </a:rPr>
              <a:t>of </a:t>
            </a:r>
            <a:r>
              <a:rPr dirty="0" sz="1450" spc="-10">
                <a:latin typeface="Times New Roman"/>
                <a:cs typeface="Times New Roman"/>
              </a:rPr>
              <a:t>the mouth, and seemed to  think it as great an escape to </a:t>
            </a:r>
            <a:r>
              <a:rPr dirty="0" sz="1450" spc="-5">
                <a:latin typeface="Times New Roman"/>
                <a:cs typeface="Times New Roman"/>
              </a:rPr>
              <a:t>be quit of </a:t>
            </a:r>
            <a:r>
              <a:rPr dirty="0" sz="1450" spc="-10">
                <a:latin typeface="Times New Roman"/>
                <a:cs typeface="Times New Roman"/>
              </a:rPr>
              <a:t>the intrusion </a:t>
            </a:r>
            <a:r>
              <a:rPr dirty="0" sz="1450" spc="-5">
                <a:latin typeface="Times New Roman"/>
                <a:cs typeface="Times New Roman"/>
              </a:rPr>
              <a:t>of </a:t>
            </a:r>
            <a:r>
              <a:rPr dirty="0" sz="1450" spc="-10">
                <a:latin typeface="Times New Roman"/>
                <a:cs typeface="Times New Roman"/>
              </a:rPr>
              <a:t>Charles Maddox, as if  they had been forced into admitting him against their inclination. </a:t>
            </a:r>
            <a:r>
              <a:rPr dirty="0" sz="1450" spc="-45">
                <a:latin typeface="Times New Roman"/>
                <a:cs typeface="Times New Roman"/>
              </a:rPr>
              <a:t>“To </a:t>
            </a:r>
            <a:r>
              <a:rPr dirty="0" sz="1450" spc="-10">
                <a:latin typeface="Times New Roman"/>
                <a:cs typeface="Times New Roman"/>
              </a:rPr>
              <a:t>have it  quite in their own family circle was what they had particularly wished. A  stranger among them would have been the destruction </a:t>
            </a:r>
            <a:r>
              <a:rPr dirty="0" sz="1450" spc="-5">
                <a:latin typeface="Times New Roman"/>
                <a:cs typeface="Times New Roman"/>
              </a:rPr>
              <a:t>of </a:t>
            </a:r>
            <a:r>
              <a:rPr dirty="0" sz="1450" spc="-10">
                <a:latin typeface="Times New Roman"/>
                <a:cs typeface="Times New Roman"/>
              </a:rPr>
              <a:t>all their comfort”;  and when Edmund, pursuing that idea, gave </a:t>
            </a:r>
            <a:r>
              <a:rPr dirty="0" sz="1450" spc="-5">
                <a:latin typeface="Times New Roman"/>
                <a:cs typeface="Times New Roman"/>
              </a:rPr>
              <a:t>a hint of </a:t>
            </a:r>
            <a:r>
              <a:rPr dirty="0" sz="1450" spc="-10">
                <a:latin typeface="Times New Roman"/>
                <a:cs typeface="Times New Roman"/>
              </a:rPr>
              <a:t>his </a:t>
            </a:r>
            <a:r>
              <a:rPr dirty="0" sz="1450" spc="-5">
                <a:latin typeface="Times New Roman"/>
                <a:cs typeface="Times New Roman"/>
              </a:rPr>
              <a:t>hope </a:t>
            </a:r>
            <a:r>
              <a:rPr dirty="0" sz="1450" spc="-10">
                <a:latin typeface="Times New Roman"/>
                <a:cs typeface="Times New Roman"/>
              </a:rPr>
              <a:t>as to the  limitation</a:t>
            </a:r>
            <a:r>
              <a:rPr dirty="0" sz="1450" spc="10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audience,</a:t>
            </a:r>
            <a:r>
              <a:rPr dirty="0" sz="1450" spc="110">
                <a:latin typeface="Times New Roman"/>
                <a:cs typeface="Times New Roman"/>
              </a:rPr>
              <a:t> </a:t>
            </a:r>
            <a:r>
              <a:rPr dirty="0" sz="1450" spc="-10">
                <a:latin typeface="Times New Roman"/>
                <a:cs typeface="Times New Roman"/>
              </a:rPr>
              <a:t>they</a:t>
            </a:r>
            <a:r>
              <a:rPr dirty="0" sz="1450" spc="105">
                <a:latin typeface="Times New Roman"/>
                <a:cs typeface="Times New Roman"/>
              </a:rPr>
              <a:t> </a:t>
            </a:r>
            <a:r>
              <a:rPr dirty="0" sz="1450" spc="-10">
                <a:latin typeface="Times New Roman"/>
                <a:cs typeface="Times New Roman"/>
              </a:rPr>
              <a:t>were</a:t>
            </a:r>
            <a:r>
              <a:rPr dirty="0" sz="1450" spc="105">
                <a:latin typeface="Times New Roman"/>
                <a:cs typeface="Times New Roman"/>
              </a:rPr>
              <a:t> </a:t>
            </a:r>
            <a:r>
              <a:rPr dirty="0" sz="1450" spc="-25">
                <a:latin typeface="Times New Roman"/>
                <a:cs typeface="Times New Roman"/>
              </a:rPr>
              <a:t>ready,</a:t>
            </a:r>
            <a:r>
              <a:rPr dirty="0" sz="1450" spc="125">
                <a:latin typeface="Times New Roman"/>
                <a:cs typeface="Times New Roman"/>
              </a:rPr>
              <a:t> </a:t>
            </a:r>
            <a:r>
              <a:rPr dirty="0" sz="1450" spc="-10">
                <a:latin typeface="Times New Roman"/>
                <a:cs typeface="Times New Roman"/>
              </a:rPr>
              <a:t>in</a:t>
            </a:r>
            <a:r>
              <a:rPr dirty="0" sz="1450" spc="10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complaisance</a:t>
            </a:r>
            <a:r>
              <a:rPr dirty="0" sz="1450" spc="110">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415145"/>
          </a:xfrm>
          <a:prstGeom prst="rect">
            <a:avLst/>
          </a:prstGeom>
        </p:spPr>
        <p:txBody>
          <a:bodyPr wrap="square" lIns="0" tIns="13970" rIns="0" bIns="0" rtlCol="0" vert="horz">
            <a:spAutoFit/>
          </a:bodyPr>
          <a:lstStyle/>
          <a:p>
            <a:pPr algn="just" marL="12700" marR="6350">
              <a:lnSpc>
                <a:spcPct val="98800"/>
              </a:lnSpc>
              <a:spcBef>
                <a:spcPts val="110"/>
              </a:spcBef>
            </a:pPr>
            <a:r>
              <a:rPr dirty="0" sz="1450" spc="-10">
                <a:latin typeface="Times New Roman"/>
                <a:cs typeface="Times New Roman"/>
              </a:rPr>
              <a:t>moment, to promise anything. It was all good-humour and encouragement.  Mrs. Norris </a:t>
            </a:r>
            <a:r>
              <a:rPr dirty="0" sz="1450" spc="-15">
                <a:latin typeface="Times New Roman"/>
                <a:cs typeface="Times New Roman"/>
              </a:rPr>
              <a:t>offered </a:t>
            </a:r>
            <a:r>
              <a:rPr dirty="0" sz="1450" spc="-10">
                <a:latin typeface="Times New Roman"/>
                <a:cs typeface="Times New Roman"/>
              </a:rPr>
              <a:t>to contrive his dress,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assured him that </a:t>
            </a:r>
            <a:r>
              <a:rPr dirty="0" sz="1450" spc="-20">
                <a:latin typeface="Times New Roman"/>
                <a:cs typeface="Times New Roman"/>
              </a:rPr>
              <a:t>Anhalt’s  </a:t>
            </a:r>
            <a:r>
              <a:rPr dirty="0" sz="1450" spc="-10">
                <a:latin typeface="Times New Roman"/>
                <a:cs typeface="Times New Roman"/>
              </a:rPr>
              <a:t>last scene with the Baron admitted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action and emphasis, and  </a:t>
            </a:r>
            <a:r>
              <a:rPr dirty="0" sz="1450" spc="-35">
                <a:latin typeface="Times New Roman"/>
                <a:cs typeface="Times New Roman"/>
              </a:rPr>
              <a:t>Mr. </a:t>
            </a:r>
            <a:r>
              <a:rPr dirty="0" sz="1450" spc="-10">
                <a:latin typeface="Times New Roman"/>
                <a:cs typeface="Times New Roman"/>
              </a:rPr>
              <a:t>Rushworth undertook to count his</a:t>
            </a:r>
            <a:r>
              <a:rPr dirty="0" sz="1450" spc="45">
                <a:latin typeface="Times New Roman"/>
                <a:cs typeface="Times New Roman"/>
              </a:rPr>
              <a:t> </a:t>
            </a:r>
            <a:r>
              <a:rPr dirty="0" sz="1450" spc="-10">
                <a:latin typeface="Times New Roman"/>
                <a:cs typeface="Times New Roman"/>
              </a:rPr>
              <a:t>speeches.</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“Perhaps,” said </a:t>
            </a:r>
            <a:r>
              <a:rPr dirty="0" sz="1450" spc="-35">
                <a:latin typeface="Times New Roman"/>
                <a:cs typeface="Times New Roman"/>
              </a:rPr>
              <a:t>Tom, </a:t>
            </a:r>
            <a:r>
              <a:rPr dirty="0" sz="1450" spc="-10">
                <a:latin typeface="Times New Roman"/>
                <a:cs typeface="Times New Roman"/>
              </a:rPr>
              <a:t>“Fanny may </a:t>
            </a:r>
            <a:r>
              <a:rPr dirty="0" sz="1450" spc="-5">
                <a:latin typeface="Times New Roman"/>
                <a:cs typeface="Times New Roman"/>
              </a:rPr>
              <a:t>be </a:t>
            </a:r>
            <a:r>
              <a:rPr dirty="0" sz="1450" spc="-10">
                <a:latin typeface="Times New Roman"/>
                <a:cs typeface="Times New Roman"/>
              </a:rPr>
              <a:t>more disposed to oblige </a:t>
            </a:r>
            <a:r>
              <a:rPr dirty="0" sz="1450" spc="-5">
                <a:latin typeface="Times New Roman"/>
                <a:cs typeface="Times New Roman"/>
              </a:rPr>
              <a:t>us</a:t>
            </a:r>
            <a:r>
              <a:rPr dirty="0" sz="1450" spc="130">
                <a:latin typeface="Times New Roman"/>
                <a:cs typeface="Times New Roman"/>
              </a:rPr>
              <a:t> </a:t>
            </a:r>
            <a:r>
              <a:rPr dirty="0" sz="1450" spc="-30">
                <a:latin typeface="Times New Roman"/>
                <a:cs typeface="Times New Roman"/>
              </a:rPr>
              <a:t>now.</a:t>
            </a:r>
            <a:endParaRPr sz="1450">
              <a:latin typeface="Times New Roman"/>
              <a:cs typeface="Times New Roman"/>
            </a:endParaRPr>
          </a:p>
          <a:p>
            <a:pPr algn="just" marL="12700">
              <a:lnSpc>
                <a:spcPts val="1735"/>
              </a:lnSpc>
            </a:pP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may persuade</a:t>
            </a:r>
            <a:r>
              <a:rPr dirty="0" sz="145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“No, she is quite determined. She certainly will </a:t>
            </a:r>
            <a:r>
              <a:rPr dirty="0" sz="1450" spc="-5">
                <a:latin typeface="Times New Roman"/>
                <a:cs typeface="Times New Roman"/>
              </a:rPr>
              <a:t>not</a:t>
            </a:r>
            <a:r>
              <a:rPr dirty="0" sz="1450" spc="45">
                <a:latin typeface="Times New Roman"/>
                <a:cs typeface="Times New Roman"/>
              </a:rPr>
              <a:t> </a:t>
            </a:r>
            <a:r>
              <a:rPr dirty="0" sz="1450" spc="-10">
                <a:latin typeface="Times New Roman"/>
                <a:cs typeface="Times New Roman"/>
              </a:rPr>
              <a:t>act.”</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“Oh! very well.” And </a:t>
            </a:r>
            <a:r>
              <a:rPr dirty="0" sz="1450" spc="-5">
                <a:latin typeface="Times New Roman"/>
                <a:cs typeface="Times New Roman"/>
              </a:rPr>
              <a:t>not </a:t>
            </a:r>
            <a:r>
              <a:rPr dirty="0" sz="1450" spc="-10">
                <a:latin typeface="Times New Roman"/>
                <a:cs typeface="Times New Roman"/>
              </a:rPr>
              <a:t>another word was said; </a:t>
            </a:r>
            <a:r>
              <a:rPr dirty="0" sz="1450" spc="-5">
                <a:latin typeface="Times New Roman"/>
                <a:cs typeface="Times New Roman"/>
              </a:rPr>
              <a:t>but </a:t>
            </a:r>
            <a:r>
              <a:rPr dirty="0" sz="1450" spc="-10">
                <a:latin typeface="Times New Roman"/>
                <a:cs typeface="Times New Roman"/>
              </a:rPr>
              <a:t>Fanny felt herself  again in </a:t>
            </a:r>
            <a:r>
              <a:rPr dirty="0" sz="1450" spc="-15">
                <a:latin typeface="Times New Roman"/>
                <a:cs typeface="Times New Roman"/>
              </a:rPr>
              <a:t>danger, </a:t>
            </a:r>
            <a:r>
              <a:rPr dirty="0" sz="1450" spc="-10">
                <a:latin typeface="Times New Roman"/>
                <a:cs typeface="Times New Roman"/>
              </a:rPr>
              <a:t>and her indifference to the danger was beginning to fail her  </a:t>
            </a:r>
            <a:r>
              <a:rPr dirty="0" sz="1450" spc="-20">
                <a:latin typeface="Times New Roman"/>
                <a:cs typeface="Times New Roman"/>
              </a:rPr>
              <a:t>already.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There were </a:t>
            </a:r>
            <a:r>
              <a:rPr dirty="0" sz="1450" spc="-5">
                <a:latin typeface="Times New Roman"/>
                <a:cs typeface="Times New Roman"/>
              </a:rPr>
              <a:t>not </a:t>
            </a:r>
            <a:r>
              <a:rPr dirty="0" sz="1450" spc="-10">
                <a:latin typeface="Times New Roman"/>
                <a:cs typeface="Times New Roman"/>
              </a:rPr>
              <a:t>fewer smiles at the Parsonage than at the Park </a:t>
            </a:r>
            <a:r>
              <a:rPr dirty="0" sz="1450" spc="-5">
                <a:latin typeface="Times New Roman"/>
                <a:cs typeface="Times New Roman"/>
              </a:rPr>
              <a:t>on </a:t>
            </a:r>
            <a:r>
              <a:rPr dirty="0" sz="1450" spc="-10">
                <a:latin typeface="Times New Roman"/>
                <a:cs typeface="Times New Roman"/>
              </a:rPr>
              <a:t>this  change in Edmund; Miss Crawford looked very lovely in hers, and entered  with such an instantaneous renewal </a:t>
            </a:r>
            <a:r>
              <a:rPr dirty="0" sz="1450" spc="-5">
                <a:latin typeface="Times New Roman"/>
                <a:cs typeface="Times New Roman"/>
              </a:rPr>
              <a:t>of </a:t>
            </a:r>
            <a:r>
              <a:rPr dirty="0" sz="1450" spc="-10">
                <a:latin typeface="Times New Roman"/>
                <a:cs typeface="Times New Roman"/>
              </a:rPr>
              <a:t>cheerfulness into the whole </a:t>
            </a:r>
            <a:r>
              <a:rPr dirty="0" sz="1450" spc="-15">
                <a:latin typeface="Times New Roman"/>
                <a:cs typeface="Times New Roman"/>
              </a:rPr>
              <a:t>affair </a:t>
            </a:r>
            <a:r>
              <a:rPr dirty="0" sz="1450" spc="-10">
                <a:latin typeface="Times New Roman"/>
                <a:cs typeface="Times New Roman"/>
              </a:rPr>
              <a:t>as  could have </a:t>
            </a:r>
            <a:r>
              <a:rPr dirty="0" sz="1450" spc="-5">
                <a:latin typeface="Times New Roman"/>
                <a:cs typeface="Times New Roman"/>
              </a:rPr>
              <a:t>but one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him. “He was certainly right in respecting such  feelings; </a:t>
            </a:r>
            <a:r>
              <a:rPr dirty="0" sz="1450" spc="-5">
                <a:latin typeface="Times New Roman"/>
                <a:cs typeface="Times New Roman"/>
              </a:rPr>
              <a:t>he </a:t>
            </a:r>
            <a:r>
              <a:rPr dirty="0" sz="1450" spc="-10">
                <a:latin typeface="Times New Roman"/>
                <a:cs typeface="Times New Roman"/>
              </a:rPr>
              <a:t>was glad </a:t>
            </a:r>
            <a:r>
              <a:rPr dirty="0" sz="1450" spc="-5">
                <a:latin typeface="Times New Roman"/>
                <a:cs typeface="Times New Roman"/>
              </a:rPr>
              <a:t>he </a:t>
            </a:r>
            <a:r>
              <a:rPr dirty="0" sz="1450" spc="-10">
                <a:latin typeface="Times New Roman"/>
                <a:cs typeface="Times New Roman"/>
              </a:rPr>
              <a:t>had determined </a:t>
            </a:r>
            <a:r>
              <a:rPr dirty="0" sz="1450" spc="-5">
                <a:latin typeface="Times New Roman"/>
                <a:cs typeface="Times New Roman"/>
              </a:rPr>
              <a:t>on </a:t>
            </a:r>
            <a:r>
              <a:rPr dirty="0" sz="1450" spc="-10">
                <a:latin typeface="Times New Roman"/>
                <a:cs typeface="Times New Roman"/>
              </a:rPr>
              <a:t>it.” And the morning wore away in  satisfactions very sweet, if </a:t>
            </a:r>
            <a:r>
              <a:rPr dirty="0" sz="1450" spc="-5">
                <a:latin typeface="Times New Roman"/>
                <a:cs typeface="Times New Roman"/>
              </a:rPr>
              <a:t>not </a:t>
            </a:r>
            <a:r>
              <a:rPr dirty="0" sz="1450" spc="-10">
                <a:latin typeface="Times New Roman"/>
                <a:cs typeface="Times New Roman"/>
              </a:rPr>
              <a:t>very </a:t>
            </a:r>
            <a:r>
              <a:rPr dirty="0" sz="1450" spc="-5">
                <a:latin typeface="Times New Roman"/>
                <a:cs typeface="Times New Roman"/>
              </a:rPr>
              <a:t>sound. </a:t>
            </a:r>
            <a:r>
              <a:rPr dirty="0" sz="1450" spc="-10">
                <a:latin typeface="Times New Roman"/>
                <a:cs typeface="Times New Roman"/>
              </a:rPr>
              <a:t>One advantage resulted from it to  Fanny: at the earnest request </a:t>
            </a:r>
            <a:r>
              <a:rPr dirty="0" sz="1450" spc="-5">
                <a:latin typeface="Times New Roman"/>
                <a:cs typeface="Times New Roman"/>
              </a:rPr>
              <a:t>of </a:t>
            </a:r>
            <a:r>
              <a:rPr dirty="0" sz="1450" spc="-10">
                <a:latin typeface="Times New Roman"/>
                <a:cs typeface="Times New Roman"/>
              </a:rPr>
              <a:t>Miss Crawford, Mrs. Grant had, with her usual  </a:t>
            </a:r>
            <a:r>
              <a:rPr dirty="0" sz="1450" spc="-15">
                <a:latin typeface="Times New Roman"/>
                <a:cs typeface="Times New Roman"/>
              </a:rPr>
              <a:t>good-humour, </a:t>
            </a:r>
            <a:r>
              <a:rPr dirty="0" sz="1450" spc="-10">
                <a:latin typeface="Times New Roman"/>
                <a:cs typeface="Times New Roman"/>
              </a:rPr>
              <a:t>agreed to undertake the part for which Fanny had been wanted;  and this was all that occurred to gladden her heart during the day; and even  this, when imparted </a:t>
            </a:r>
            <a:r>
              <a:rPr dirty="0" sz="1450" spc="-5">
                <a:latin typeface="Times New Roman"/>
                <a:cs typeface="Times New Roman"/>
              </a:rPr>
              <a:t>by </a:t>
            </a:r>
            <a:r>
              <a:rPr dirty="0" sz="1450" spc="-10">
                <a:latin typeface="Times New Roman"/>
                <a:cs typeface="Times New Roman"/>
              </a:rPr>
              <a:t>Edmund, </a:t>
            </a:r>
            <a:r>
              <a:rPr dirty="0" sz="1450" spc="-5">
                <a:latin typeface="Times New Roman"/>
                <a:cs typeface="Times New Roman"/>
              </a:rPr>
              <a:t>brought a </a:t>
            </a:r>
            <a:r>
              <a:rPr dirty="0" sz="1450" spc="-10">
                <a:latin typeface="Times New Roman"/>
                <a:cs typeface="Times New Roman"/>
              </a:rPr>
              <a:t>pang with it, for it was Miss  Crawford to whom she was obliged—it was Miss Crawford whose kind  exertions were to excite her gratitude, and whose merit in making them was  spoken </a:t>
            </a:r>
            <a:r>
              <a:rPr dirty="0" sz="1450" spc="-5">
                <a:latin typeface="Times New Roman"/>
                <a:cs typeface="Times New Roman"/>
              </a:rPr>
              <a:t>of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admiration. She was safe; </a:t>
            </a:r>
            <a:r>
              <a:rPr dirty="0" sz="1450" spc="-5">
                <a:latin typeface="Times New Roman"/>
                <a:cs typeface="Times New Roman"/>
              </a:rPr>
              <a:t>but </a:t>
            </a:r>
            <a:r>
              <a:rPr dirty="0" sz="1450" spc="-10">
                <a:latin typeface="Times New Roman"/>
                <a:cs typeface="Times New Roman"/>
              </a:rPr>
              <a:t>peace and safety were  unconnected here. Her mind had been never farther from peace. She could </a:t>
            </a:r>
            <a:r>
              <a:rPr dirty="0" sz="1450" spc="-5">
                <a:latin typeface="Times New Roman"/>
                <a:cs typeface="Times New Roman"/>
              </a:rPr>
              <a:t>not  </a:t>
            </a:r>
            <a:r>
              <a:rPr dirty="0" sz="1450" spc="-10">
                <a:latin typeface="Times New Roman"/>
                <a:cs typeface="Times New Roman"/>
              </a:rPr>
              <a:t>feel that she had </a:t>
            </a:r>
            <a:r>
              <a:rPr dirty="0" sz="1450" spc="-5">
                <a:latin typeface="Times New Roman"/>
                <a:cs typeface="Times New Roman"/>
              </a:rPr>
              <a:t>done </a:t>
            </a:r>
            <a:r>
              <a:rPr dirty="0" sz="1450" spc="-10">
                <a:latin typeface="Times New Roman"/>
                <a:cs typeface="Times New Roman"/>
              </a:rPr>
              <a:t>wrong herself, </a:t>
            </a:r>
            <a:r>
              <a:rPr dirty="0" sz="1450" spc="-5">
                <a:latin typeface="Times New Roman"/>
                <a:cs typeface="Times New Roman"/>
              </a:rPr>
              <a:t>but </a:t>
            </a:r>
            <a:r>
              <a:rPr dirty="0" sz="1450" spc="-10">
                <a:latin typeface="Times New Roman"/>
                <a:cs typeface="Times New Roman"/>
              </a:rPr>
              <a:t>she was disquieted in every other  </a:t>
            </a:r>
            <a:r>
              <a:rPr dirty="0" sz="1450" spc="-35">
                <a:latin typeface="Times New Roman"/>
                <a:cs typeface="Times New Roman"/>
              </a:rPr>
              <a:t>way. </a:t>
            </a:r>
            <a:r>
              <a:rPr dirty="0" sz="1450" spc="-10">
                <a:latin typeface="Times New Roman"/>
                <a:cs typeface="Times New Roman"/>
              </a:rPr>
              <a:t>Her heart and her judgment were equally against </a:t>
            </a:r>
            <a:r>
              <a:rPr dirty="0" sz="1450" spc="-20">
                <a:latin typeface="Times New Roman"/>
                <a:cs typeface="Times New Roman"/>
              </a:rPr>
              <a:t>Edmund’s </a:t>
            </a:r>
            <a:r>
              <a:rPr dirty="0" sz="1450" spc="-10">
                <a:latin typeface="Times New Roman"/>
                <a:cs typeface="Times New Roman"/>
              </a:rPr>
              <a:t>decision: she  could </a:t>
            </a:r>
            <a:r>
              <a:rPr dirty="0" sz="1450" spc="-5">
                <a:latin typeface="Times New Roman"/>
                <a:cs typeface="Times New Roman"/>
              </a:rPr>
              <a:t>not </a:t>
            </a:r>
            <a:r>
              <a:rPr dirty="0" sz="1450" spc="-10">
                <a:latin typeface="Times New Roman"/>
                <a:cs typeface="Times New Roman"/>
              </a:rPr>
              <a:t>acquit his unsteadiness, and his happiness under it made her  wretched. She was full </a:t>
            </a:r>
            <a:r>
              <a:rPr dirty="0" sz="1450" spc="-5">
                <a:latin typeface="Times New Roman"/>
                <a:cs typeface="Times New Roman"/>
              </a:rPr>
              <a:t>of </a:t>
            </a:r>
            <a:r>
              <a:rPr dirty="0" sz="1450" spc="-10">
                <a:latin typeface="Times New Roman"/>
                <a:cs typeface="Times New Roman"/>
              </a:rPr>
              <a:t>jealousy and agitation. Miss Crawford came with  </a:t>
            </a:r>
            <a:r>
              <a:rPr dirty="0" sz="1450" spc="-5">
                <a:latin typeface="Times New Roman"/>
                <a:cs typeface="Times New Roman"/>
              </a:rPr>
              <a:t>looks of </a:t>
            </a:r>
            <a:r>
              <a:rPr dirty="0" sz="1450" spc="-10">
                <a:latin typeface="Times New Roman"/>
                <a:cs typeface="Times New Roman"/>
              </a:rPr>
              <a:t>gaiety which seemed an insult, with friendly expressions towards  herself which she could hardly answer </a:t>
            </a:r>
            <a:r>
              <a:rPr dirty="0" sz="1450" spc="-25">
                <a:latin typeface="Times New Roman"/>
                <a:cs typeface="Times New Roman"/>
              </a:rPr>
              <a:t>calmly. </a:t>
            </a:r>
            <a:r>
              <a:rPr dirty="0" sz="1450" spc="-10">
                <a:latin typeface="Times New Roman"/>
                <a:cs typeface="Times New Roman"/>
              </a:rPr>
              <a:t>Everybody around her was gay  and </a:t>
            </a:r>
            <a:r>
              <a:rPr dirty="0" sz="1450" spc="-25">
                <a:latin typeface="Times New Roman"/>
                <a:cs typeface="Times New Roman"/>
              </a:rPr>
              <a:t>busy, </a:t>
            </a:r>
            <a:r>
              <a:rPr dirty="0" sz="1450" spc="-10">
                <a:latin typeface="Times New Roman"/>
                <a:cs typeface="Times New Roman"/>
              </a:rPr>
              <a:t>prosperous and important; each had their object </a:t>
            </a:r>
            <a:r>
              <a:rPr dirty="0" sz="1450" spc="-5">
                <a:latin typeface="Times New Roman"/>
                <a:cs typeface="Times New Roman"/>
              </a:rPr>
              <a:t>of </a:t>
            </a:r>
            <a:r>
              <a:rPr dirty="0" sz="1450" spc="-10">
                <a:latin typeface="Times New Roman"/>
                <a:cs typeface="Times New Roman"/>
              </a:rPr>
              <a:t>interest, their  part, their dress, their favourite scene, their friends and confederates: all were  finding employment in consultations and comparisons, </a:t>
            </a:r>
            <a:r>
              <a:rPr dirty="0" sz="1450" spc="-5">
                <a:latin typeface="Times New Roman"/>
                <a:cs typeface="Times New Roman"/>
              </a:rPr>
              <a:t>or </a:t>
            </a:r>
            <a:r>
              <a:rPr dirty="0" sz="1450" spc="-10">
                <a:latin typeface="Times New Roman"/>
                <a:cs typeface="Times New Roman"/>
              </a:rPr>
              <a:t>diversion in the  playful conceits they suggested. She alone was sad and insignificant: she had  </a:t>
            </a:r>
            <a:r>
              <a:rPr dirty="0" sz="1450" spc="-5">
                <a:latin typeface="Times New Roman"/>
                <a:cs typeface="Times New Roman"/>
              </a:rPr>
              <a:t>no </a:t>
            </a:r>
            <a:r>
              <a:rPr dirty="0" sz="1450" spc="-10">
                <a:latin typeface="Times New Roman"/>
                <a:cs typeface="Times New Roman"/>
              </a:rPr>
              <a:t>share in anything; she might </a:t>
            </a:r>
            <a:r>
              <a:rPr dirty="0" sz="1450" spc="-5">
                <a:latin typeface="Times New Roman"/>
                <a:cs typeface="Times New Roman"/>
              </a:rPr>
              <a:t>go or </a:t>
            </a:r>
            <a:r>
              <a:rPr dirty="0" sz="1450" spc="-10">
                <a:latin typeface="Times New Roman"/>
                <a:cs typeface="Times New Roman"/>
              </a:rPr>
              <a:t>stay; she might </a:t>
            </a:r>
            <a:r>
              <a:rPr dirty="0" sz="1450" spc="-5">
                <a:latin typeface="Times New Roman"/>
                <a:cs typeface="Times New Roman"/>
              </a:rPr>
              <a:t>be </a:t>
            </a: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their  noise, </a:t>
            </a:r>
            <a:r>
              <a:rPr dirty="0" sz="1450" spc="-5">
                <a:latin typeface="Times New Roman"/>
                <a:cs typeface="Times New Roman"/>
              </a:rPr>
              <a:t>or </a:t>
            </a:r>
            <a:r>
              <a:rPr dirty="0" sz="1450" spc="-10">
                <a:latin typeface="Times New Roman"/>
                <a:cs typeface="Times New Roman"/>
              </a:rPr>
              <a:t>retreat from it to the solitude </a:t>
            </a:r>
            <a:r>
              <a:rPr dirty="0" sz="1450" spc="-5">
                <a:latin typeface="Times New Roman"/>
                <a:cs typeface="Times New Roman"/>
              </a:rPr>
              <a:t>of </a:t>
            </a:r>
            <a:r>
              <a:rPr dirty="0" sz="1450" spc="-10">
                <a:latin typeface="Times New Roman"/>
                <a:cs typeface="Times New Roman"/>
              </a:rPr>
              <a:t>the East room, without being seen </a:t>
            </a:r>
            <a:r>
              <a:rPr dirty="0" sz="1450" spc="-5">
                <a:latin typeface="Times New Roman"/>
                <a:cs typeface="Times New Roman"/>
              </a:rPr>
              <a:t>or  </a:t>
            </a:r>
            <a:r>
              <a:rPr dirty="0" sz="1450" spc="-10">
                <a:latin typeface="Times New Roman"/>
                <a:cs typeface="Times New Roman"/>
              </a:rPr>
              <a:t>missed. She could almost think anything would have been preferable to this.  Mrs. Grant was </a:t>
            </a:r>
            <a:r>
              <a:rPr dirty="0" sz="1450" spc="-5">
                <a:latin typeface="Times New Roman"/>
                <a:cs typeface="Times New Roman"/>
              </a:rPr>
              <a:t>of </a:t>
            </a:r>
            <a:r>
              <a:rPr dirty="0" sz="1450" spc="-10">
                <a:latin typeface="Times New Roman"/>
                <a:cs typeface="Times New Roman"/>
              </a:rPr>
              <a:t>consequence: her good-nature had honourable mention; her  taste and her time were considered; her presence was wanted; she was </a:t>
            </a:r>
            <a:r>
              <a:rPr dirty="0" sz="1450" spc="-5">
                <a:latin typeface="Times New Roman"/>
                <a:cs typeface="Times New Roman"/>
              </a:rPr>
              <a:t>sought  </a:t>
            </a:r>
            <a:r>
              <a:rPr dirty="0" sz="1450" spc="-20">
                <a:latin typeface="Times New Roman"/>
                <a:cs typeface="Times New Roman"/>
              </a:rPr>
              <a:t>for, </a:t>
            </a:r>
            <a:r>
              <a:rPr dirty="0" sz="1450" spc="-10">
                <a:latin typeface="Times New Roman"/>
                <a:cs typeface="Times New Roman"/>
              </a:rPr>
              <a:t>and attended, and praised; and Fanny was at first in some danger </a:t>
            </a:r>
            <a:r>
              <a:rPr dirty="0" sz="1450" spc="-5">
                <a:latin typeface="Times New Roman"/>
                <a:cs typeface="Times New Roman"/>
              </a:rPr>
              <a:t>of  </a:t>
            </a:r>
            <a:r>
              <a:rPr dirty="0" sz="1450" spc="-10">
                <a:latin typeface="Times New Roman"/>
                <a:cs typeface="Times New Roman"/>
              </a:rPr>
              <a:t>envying her the character she had accepted. But reflection </a:t>
            </a:r>
            <a:r>
              <a:rPr dirty="0" sz="1450" spc="-5">
                <a:latin typeface="Times New Roman"/>
                <a:cs typeface="Times New Roman"/>
              </a:rPr>
              <a:t>brought</a:t>
            </a:r>
            <a:r>
              <a:rPr dirty="0" sz="1450" spc="204">
                <a:latin typeface="Times New Roman"/>
                <a:cs typeface="Times New Roman"/>
              </a:rPr>
              <a:t> </a:t>
            </a:r>
            <a:r>
              <a:rPr dirty="0" sz="1450" spc="-10">
                <a:latin typeface="Times New Roman"/>
                <a:cs typeface="Times New Roman"/>
              </a:rPr>
              <a:t>better</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9269095"/>
          </a:xfrm>
          <a:prstGeom prst="rect">
            <a:avLst/>
          </a:prstGeom>
        </p:spPr>
        <p:txBody>
          <a:bodyPr wrap="square" lIns="0" tIns="13970" rIns="0" bIns="0" rtlCol="0" vert="horz">
            <a:spAutoFit/>
          </a:bodyPr>
          <a:lstStyle/>
          <a:p>
            <a:pPr algn="just" marL="12700" marR="5715">
              <a:lnSpc>
                <a:spcPct val="98800"/>
              </a:lnSpc>
              <a:spcBef>
                <a:spcPts val="110"/>
              </a:spcBef>
            </a:pPr>
            <a:r>
              <a:rPr dirty="0" sz="1450" spc="-10">
                <a:latin typeface="Times New Roman"/>
                <a:cs typeface="Times New Roman"/>
              </a:rPr>
              <a:t>feelings, and shewed her that Mrs. Grant was entitled to respect, which could  never have belonged to her; and that, had she received even the greatest, she  could never have been easy in joining </a:t>
            </a:r>
            <a:r>
              <a:rPr dirty="0" sz="1450" spc="-5">
                <a:latin typeface="Times New Roman"/>
                <a:cs typeface="Times New Roman"/>
              </a:rPr>
              <a:t>a </a:t>
            </a:r>
            <a:r>
              <a:rPr dirty="0" sz="1450" spc="-10">
                <a:latin typeface="Times New Roman"/>
                <a:cs typeface="Times New Roman"/>
              </a:rPr>
              <a:t>scheme which, considering only her  uncle, she must condemn</a:t>
            </a:r>
            <a:r>
              <a:rPr dirty="0" sz="1450" spc="5">
                <a:latin typeface="Times New Roman"/>
                <a:cs typeface="Times New Roman"/>
              </a:rPr>
              <a:t> </a:t>
            </a:r>
            <a:r>
              <a:rPr dirty="0" sz="1450" spc="-15">
                <a:latin typeface="Times New Roman"/>
                <a:cs typeface="Times New Roman"/>
              </a:rPr>
              <a:t>altogether.</a:t>
            </a:r>
            <a:endParaRPr sz="1450">
              <a:latin typeface="Times New Roman"/>
              <a:cs typeface="Times New Roman"/>
            </a:endParaRPr>
          </a:p>
          <a:p>
            <a:pPr algn="just" marL="12700" marR="6985" indent="255904">
              <a:lnSpc>
                <a:spcPts val="1730"/>
              </a:lnSpc>
              <a:spcBef>
                <a:spcPts val="844"/>
              </a:spcBef>
            </a:pPr>
            <a:r>
              <a:rPr dirty="0" sz="1450" spc="-20">
                <a:latin typeface="Times New Roman"/>
                <a:cs typeface="Times New Roman"/>
              </a:rPr>
              <a:t>Fanny’s </a:t>
            </a:r>
            <a:r>
              <a:rPr dirty="0" sz="1450" spc="-10">
                <a:latin typeface="Times New Roman"/>
                <a:cs typeface="Times New Roman"/>
              </a:rPr>
              <a:t>heart was </a:t>
            </a:r>
            <a:r>
              <a:rPr dirty="0" sz="1450" spc="-5">
                <a:latin typeface="Times New Roman"/>
                <a:cs typeface="Times New Roman"/>
              </a:rPr>
              <a:t>not </a:t>
            </a:r>
            <a:r>
              <a:rPr dirty="0" sz="1450" spc="-10">
                <a:latin typeface="Times New Roman"/>
                <a:cs typeface="Times New Roman"/>
              </a:rPr>
              <a:t>absolutely the only saddened </a:t>
            </a:r>
            <a:r>
              <a:rPr dirty="0" sz="1450" spc="-5">
                <a:latin typeface="Times New Roman"/>
                <a:cs typeface="Times New Roman"/>
              </a:rPr>
              <a:t>one </a:t>
            </a:r>
            <a:r>
              <a:rPr dirty="0" sz="1450" spc="-10">
                <a:latin typeface="Times New Roman"/>
                <a:cs typeface="Times New Roman"/>
              </a:rPr>
              <a:t>amongst them, as  she soon began to acknowledge to herself. Julia was </a:t>
            </a:r>
            <a:r>
              <a:rPr dirty="0" sz="1450" spc="-5">
                <a:latin typeface="Times New Roman"/>
                <a:cs typeface="Times New Roman"/>
              </a:rPr>
              <a:t>a </a:t>
            </a:r>
            <a:r>
              <a:rPr dirty="0" sz="1450" spc="-15">
                <a:latin typeface="Times New Roman"/>
                <a:cs typeface="Times New Roman"/>
              </a:rPr>
              <a:t>sufferer </a:t>
            </a:r>
            <a:r>
              <a:rPr dirty="0" sz="1450" spc="-5">
                <a:latin typeface="Times New Roman"/>
                <a:cs typeface="Times New Roman"/>
              </a:rPr>
              <a:t>too,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quite so</a:t>
            </a:r>
            <a:r>
              <a:rPr dirty="0" sz="1450" spc="-5">
                <a:latin typeface="Times New Roman"/>
                <a:cs typeface="Times New Roman"/>
              </a:rPr>
              <a:t> </a:t>
            </a:r>
            <a:r>
              <a:rPr dirty="0" sz="1450" spc="-20">
                <a:latin typeface="Times New Roman"/>
                <a:cs typeface="Times New Roman"/>
              </a:rPr>
              <a:t>blamelessly.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Henry Crawford had trifled with her feelings; </a:t>
            </a:r>
            <a:r>
              <a:rPr dirty="0" sz="1450" spc="-5">
                <a:latin typeface="Times New Roman"/>
                <a:cs typeface="Times New Roman"/>
              </a:rPr>
              <a:t>but </a:t>
            </a:r>
            <a:r>
              <a:rPr dirty="0" sz="1450" spc="-10">
                <a:latin typeface="Times New Roman"/>
                <a:cs typeface="Times New Roman"/>
              </a:rPr>
              <a:t>she had very long  allowed and even </a:t>
            </a:r>
            <a:r>
              <a:rPr dirty="0" sz="1450" spc="-5">
                <a:latin typeface="Times New Roman"/>
                <a:cs typeface="Times New Roman"/>
              </a:rPr>
              <a:t>sought </a:t>
            </a:r>
            <a:r>
              <a:rPr dirty="0" sz="1450" spc="-10">
                <a:latin typeface="Times New Roman"/>
                <a:cs typeface="Times New Roman"/>
              </a:rPr>
              <a:t>his attentions, with </a:t>
            </a:r>
            <a:r>
              <a:rPr dirty="0" sz="1450" spc="-5">
                <a:latin typeface="Times New Roman"/>
                <a:cs typeface="Times New Roman"/>
              </a:rPr>
              <a:t>a </a:t>
            </a:r>
            <a:r>
              <a:rPr dirty="0" sz="1450" spc="-10">
                <a:latin typeface="Times New Roman"/>
                <a:cs typeface="Times New Roman"/>
              </a:rPr>
              <a:t>jealousy </a:t>
            </a:r>
            <a:r>
              <a:rPr dirty="0" sz="1450" spc="-5">
                <a:latin typeface="Times New Roman"/>
                <a:cs typeface="Times New Roman"/>
              </a:rPr>
              <a:t>of </a:t>
            </a:r>
            <a:r>
              <a:rPr dirty="0" sz="1450" spc="-10">
                <a:latin typeface="Times New Roman"/>
                <a:cs typeface="Times New Roman"/>
              </a:rPr>
              <a:t>her sister so  reasonable as </a:t>
            </a:r>
            <a:r>
              <a:rPr dirty="0" sz="1450" spc="-5">
                <a:latin typeface="Times New Roman"/>
                <a:cs typeface="Times New Roman"/>
              </a:rPr>
              <a:t>ought </a:t>
            </a:r>
            <a:r>
              <a:rPr dirty="0" sz="1450" spc="-10">
                <a:latin typeface="Times New Roman"/>
                <a:cs typeface="Times New Roman"/>
              </a:rPr>
              <a:t>to have been their cure; and now that the conviction </a:t>
            </a:r>
            <a:r>
              <a:rPr dirty="0" sz="1450" spc="-5">
                <a:latin typeface="Times New Roman"/>
                <a:cs typeface="Times New Roman"/>
              </a:rPr>
              <a:t>of </a:t>
            </a:r>
            <a:r>
              <a:rPr dirty="0" sz="1450" spc="-10">
                <a:latin typeface="Times New Roman"/>
                <a:cs typeface="Times New Roman"/>
              </a:rPr>
              <a:t>his  preference for Maria had been forced </a:t>
            </a:r>
            <a:r>
              <a:rPr dirty="0" sz="1450" spc="-5">
                <a:latin typeface="Times New Roman"/>
                <a:cs typeface="Times New Roman"/>
              </a:rPr>
              <a:t>on </a:t>
            </a:r>
            <a:r>
              <a:rPr dirty="0" sz="1450" spc="-20">
                <a:latin typeface="Times New Roman"/>
                <a:cs typeface="Times New Roman"/>
              </a:rPr>
              <a:t>her, </a:t>
            </a:r>
            <a:r>
              <a:rPr dirty="0" sz="1450" spc="-10">
                <a:latin typeface="Times New Roman"/>
                <a:cs typeface="Times New Roman"/>
              </a:rPr>
              <a:t>she submitted to it without any  alarm for </a:t>
            </a:r>
            <a:r>
              <a:rPr dirty="0" sz="1450" spc="-20">
                <a:latin typeface="Times New Roman"/>
                <a:cs typeface="Times New Roman"/>
              </a:rPr>
              <a:t>Maria’s</a:t>
            </a:r>
            <a:r>
              <a:rPr dirty="0" sz="1450" spc="320">
                <a:latin typeface="Times New Roman"/>
                <a:cs typeface="Times New Roman"/>
              </a:rPr>
              <a:t> </a:t>
            </a:r>
            <a:r>
              <a:rPr dirty="0" sz="1450" spc="-10">
                <a:latin typeface="Times New Roman"/>
                <a:cs typeface="Times New Roman"/>
              </a:rPr>
              <a:t>situation, </a:t>
            </a:r>
            <a:r>
              <a:rPr dirty="0" sz="1450" spc="-5">
                <a:latin typeface="Times New Roman"/>
                <a:cs typeface="Times New Roman"/>
              </a:rPr>
              <a:t>or </a:t>
            </a:r>
            <a:r>
              <a:rPr dirty="0" sz="1450" spc="-10">
                <a:latin typeface="Times New Roman"/>
                <a:cs typeface="Times New Roman"/>
              </a:rPr>
              <a:t>any endeavour at rational tranquillity for  herself. She either sat in gloomy silence, wrapt in such gravity as nothing  could subdue, </a:t>
            </a:r>
            <a:r>
              <a:rPr dirty="0" sz="1450" spc="-5">
                <a:latin typeface="Times New Roman"/>
                <a:cs typeface="Times New Roman"/>
              </a:rPr>
              <a:t>no </a:t>
            </a:r>
            <a:r>
              <a:rPr dirty="0" sz="1450" spc="-10">
                <a:latin typeface="Times New Roman"/>
                <a:cs typeface="Times New Roman"/>
              </a:rPr>
              <a:t>curiosity touch, </a:t>
            </a:r>
            <a:r>
              <a:rPr dirty="0" sz="1450" spc="-5">
                <a:latin typeface="Times New Roman"/>
                <a:cs typeface="Times New Roman"/>
              </a:rPr>
              <a:t>no </a:t>
            </a:r>
            <a:r>
              <a:rPr dirty="0" sz="1450" spc="-10">
                <a:latin typeface="Times New Roman"/>
                <a:cs typeface="Times New Roman"/>
              </a:rPr>
              <a:t>wit amuse; </a:t>
            </a:r>
            <a:r>
              <a:rPr dirty="0" sz="1450" spc="-5">
                <a:latin typeface="Times New Roman"/>
                <a:cs typeface="Times New Roman"/>
              </a:rPr>
              <a:t>or </a:t>
            </a:r>
            <a:r>
              <a:rPr dirty="0" sz="1450" spc="-10">
                <a:latin typeface="Times New Roman"/>
                <a:cs typeface="Times New Roman"/>
              </a:rPr>
              <a:t>allowing the attentions </a:t>
            </a:r>
            <a:r>
              <a:rPr dirty="0" sz="1450" spc="-5">
                <a:latin typeface="Times New Roman"/>
                <a:cs typeface="Times New Roman"/>
              </a:rPr>
              <a:t>of  </a:t>
            </a:r>
            <a:r>
              <a:rPr dirty="0" sz="1450" spc="-35">
                <a:latin typeface="Times New Roman"/>
                <a:cs typeface="Times New Roman"/>
              </a:rPr>
              <a:t>Mr. Yates, </a:t>
            </a:r>
            <a:r>
              <a:rPr dirty="0" sz="1450" spc="-10">
                <a:latin typeface="Times New Roman"/>
                <a:cs typeface="Times New Roman"/>
              </a:rPr>
              <a:t>was talking with forced gaiety to him alone, and ridiculing the  acting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after the affront was given, Henry Crawford had  endeavoured to </a:t>
            </a:r>
            <a:r>
              <a:rPr dirty="0" sz="1450" spc="-5">
                <a:latin typeface="Times New Roman"/>
                <a:cs typeface="Times New Roman"/>
              </a:rPr>
              <a:t>do </a:t>
            </a:r>
            <a:r>
              <a:rPr dirty="0" sz="1450" spc="-10">
                <a:latin typeface="Times New Roman"/>
                <a:cs typeface="Times New Roman"/>
              </a:rPr>
              <a:t>it away </a:t>
            </a:r>
            <a:r>
              <a:rPr dirty="0" sz="1450" spc="-5">
                <a:latin typeface="Times New Roman"/>
                <a:cs typeface="Times New Roman"/>
              </a:rPr>
              <a:t>by </a:t>
            </a:r>
            <a:r>
              <a:rPr dirty="0" sz="1450" spc="-10">
                <a:latin typeface="Times New Roman"/>
                <a:cs typeface="Times New Roman"/>
              </a:rPr>
              <a:t>the usual attack </a:t>
            </a:r>
            <a:r>
              <a:rPr dirty="0" sz="1450" spc="-5">
                <a:latin typeface="Times New Roman"/>
                <a:cs typeface="Times New Roman"/>
              </a:rPr>
              <a:t>of </a:t>
            </a:r>
            <a:r>
              <a:rPr dirty="0" sz="1450" spc="-10">
                <a:latin typeface="Times New Roman"/>
                <a:cs typeface="Times New Roman"/>
              </a:rPr>
              <a:t>gallantry and compliment,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cared enough about it to persevere against </a:t>
            </a:r>
            <a:r>
              <a:rPr dirty="0" sz="1450" spc="-5">
                <a:latin typeface="Times New Roman"/>
                <a:cs typeface="Times New Roman"/>
              </a:rPr>
              <a:t>a </a:t>
            </a:r>
            <a:r>
              <a:rPr dirty="0" sz="1450" spc="-10">
                <a:latin typeface="Times New Roman"/>
                <a:cs typeface="Times New Roman"/>
              </a:rPr>
              <a:t>few repulses; and  becoming soon too busy with his play to have time for more than </a:t>
            </a:r>
            <a:r>
              <a:rPr dirty="0" sz="1450" spc="-5">
                <a:latin typeface="Times New Roman"/>
                <a:cs typeface="Times New Roman"/>
              </a:rPr>
              <a:t>one  </a:t>
            </a:r>
            <a:r>
              <a:rPr dirty="0" sz="1450" spc="-10">
                <a:latin typeface="Times New Roman"/>
                <a:cs typeface="Times New Roman"/>
              </a:rPr>
              <a:t>flirtation, </a:t>
            </a:r>
            <a:r>
              <a:rPr dirty="0" sz="1450" spc="-5">
                <a:latin typeface="Times New Roman"/>
                <a:cs typeface="Times New Roman"/>
              </a:rPr>
              <a:t>he </a:t>
            </a:r>
            <a:r>
              <a:rPr dirty="0" sz="1450" spc="-10">
                <a:latin typeface="Times New Roman"/>
                <a:cs typeface="Times New Roman"/>
              </a:rPr>
              <a:t>grew indifferent to the quarrel, </a:t>
            </a:r>
            <a:r>
              <a:rPr dirty="0" sz="1450" spc="-5">
                <a:latin typeface="Times New Roman"/>
                <a:cs typeface="Times New Roman"/>
              </a:rPr>
              <a:t>or </a:t>
            </a:r>
            <a:r>
              <a:rPr dirty="0" sz="1450" spc="-10">
                <a:latin typeface="Times New Roman"/>
                <a:cs typeface="Times New Roman"/>
              </a:rPr>
              <a:t>rather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lucky  occurrence, as quietly putting an end to what might ere long have raised  expectations in more than Mrs. Grant. She was </a:t>
            </a:r>
            <a:r>
              <a:rPr dirty="0" sz="1450" spc="-5">
                <a:latin typeface="Times New Roman"/>
                <a:cs typeface="Times New Roman"/>
              </a:rPr>
              <a:t>not </a:t>
            </a:r>
            <a:r>
              <a:rPr dirty="0" sz="1450" spc="-10">
                <a:latin typeface="Times New Roman"/>
                <a:cs typeface="Times New Roman"/>
              </a:rPr>
              <a:t>pleased to see Julia  excluded from the </a:t>
            </a:r>
            <a:r>
              <a:rPr dirty="0" sz="1450" spc="-25">
                <a:latin typeface="Times New Roman"/>
                <a:cs typeface="Times New Roman"/>
              </a:rPr>
              <a:t>play, </a:t>
            </a:r>
            <a:r>
              <a:rPr dirty="0" sz="1450" spc="-10">
                <a:latin typeface="Times New Roman"/>
                <a:cs typeface="Times New Roman"/>
              </a:rPr>
              <a:t>and sitting </a:t>
            </a:r>
            <a:r>
              <a:rPr dirty="0" sz="1450" spc="-5">
                <a:latin typeface="Times New Roman"/>
                <a:cs typeface="Times New Roman"/>
              </a:rPr>
              <a:t>by </a:t>
            </a:r>
            <a:r>
              <a:rPr dirty="0" sz="1450" spc="-10">
                <a:latin typeface="Times New Roman"/>
                <a:cs typeface="Times New Roman"/>
              </a:rPr>
              <a:t>disregarded; </a:t>
            </a:r>
            <a:r>
              <a:rPr dirty="0" sz="1450" spc="-5">
                <a:latin typeface="Times New Roman"/>
                <a:cs typeface="Times New Roman"/>
              </a:rPr>
              <a:t>but </a:t>
            </a:r>
            <a:r>
              <a:rPr dirty="0" sz="1450" spc="-10">
                <a:latin typeface="Times New Roman"/>
                <a:cs typeface="Times New Roman"/>
              </a:rPr>
              <a:t>as it was </a:t>
            </a:r>
            <a:r>
              <a:rPr dirty="0" sz="1450" spc="-5">
                <a:latin typeface="Times New Roman"/>
                <a:cs typeface="Times New Roman"/>
              </a:rPr>
              <a:t>not a </a:t>
            </a:r>
            <a:r>
              <a:rPr dirty="0" sz="1450" spc="-10">
                <a:latin typeface="Times New Roman"/>
                <a:cs typeface="Times New Roman"/>
              </a:rPr>
              <a:t>matter  which really involved her happiness, as Henry must </a:t>
            </a:r>
            <a:r>
              <a:rPr dirty="0" sz="1450" spc="-5">
                <a:latin typeface="Times New Roman"/>
                <a:cs typeface="Times New Roman"/>
              </a:rPr>
              <a:t>be </a:t>
            </a:r>
            <a:r>
              <a:rPr dirty="0" sz="1450" spc="-10">
                <a:latin typeface="Times New Roman"/>
                <a:cs typeface="Times New Roman"/>
              </a:rPr>
              <a:t>the best judge </a:t>
            </a:r>
            <a:r>
              <a:rPr dirty="0" sz="1450" spc="-5">
                <a:latin typeface="Times New Roman"/>
                <a:cs typeface="Times New Roman"/>
              </a:rPr>
              <a:t>of </a:t>
            </a:r>
            <a:r>
              <a:rPr dirty="0" sz="1450" spc="-10">
                <a:latin typeface="Times New Roman"/>
                <a:cs typeface="Times New Roman"/>
              </a:rPr>
              <a:t>his  own, and as </a:t>
            </a:r>
            <a:r>
              <a:rPr dirty="0" sz="1450" spc="-5">
                <a:latin typeface="Times New Roman"/>
                <a:cs typeface="Times New Roman"/>
              </a:rPr>
              <a:t>he </a:t>
            </a:r>
            <a:r>
              <a:rPr dirty="0" sz="1450" spc="-10">
                <a:latin typeface="Times New Roman"/>
                <a:cs typeface="Times New Roman"/>
              </a:rPr>
              <a:t>did assure </a:t>
            </a:r>
            <a:r>
              <a:rPr dirty="0" sz="1450" spc="-20">
                <a:latin typeface="Times New Roman"/>
                <a:cs typeface="Times New Roman"/>
              </a:rPr>
              <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most persuasive smile, that neither </a:t>
            </a:r>
            <a:r>
              <a:rPr dirty="0" sz="1450" spc="-5">
                <a:latin typeface="Times New Roman"/>
                <a:cs typeface="Times New Roman"/>
              </a:rPr>
              <a:t>he nor  </a:t>
            </a:r>
            <a:r>
              <a:rPr dirty="0" sz="1450" spc="-10">
                <a:latin typeface="Times New Roman"/>
                <a:cs typeface="Times New Roman"/>
              </a:rPr>
              <a:t>Julia had ever had </a:t>
            </a:r>
            <a:r>
              <a:rPr dirty="0" sz="1450" spc="-5">
                <a:latin typeface="Times New Roman"/>
                <a:cs typeface="Times New Roman"/>
              </a:rPr>
              <a:t>a </a:t>
            </a:r>
            <a:r>
              <a:rPr dirty="0" sz="1450" spc="-10">
                <a:latin typeface="Times New Roman"/>
                <a:cs typeface="Times New Roman"/>
              </a:rPr>
              <a:t>serious </a:t>
            </a:r>
            <a:r>
              <a:rPr dirty="0" sz="1450" spc="-5">
                <a:latin typeface="Times New Roman"/>
                <a:cs typeface="Times New Roman"/>
              </a:rPr>
              <a:t>thought of </a:t>
            </a:r>
            <a:r>
              <a:rPr dirty="0" sz="1450" spc="-10">
                <a:latin typeface="Times New Roman"/>
                <a:cs typeface="Times New Roman"/>
              </a:rPr>
              <a:t>each </a:t>
            </a:r>
            <a:r>
              <a:rPr dirty="0" sz="1450" spc="-20">
                <a:latin typeface="Times New Roman"/>
                <a:cs typeface="Times New Roman"/>
              </a:rPr>
              <a:t>other, </a:t>
            </a:r>
            <a:r>
              <a:rPr dirty="0" sz="1450" spc="-10">
                <a:latin typeface="Times New Roman"/>
                <a:cs typeface="Times New Roman"/>
              </a:rPr>
              <a:t>she could only renew her  former caution as to the elder </a:t>
            </a:r>
            <a:r>
              <a:rPr dirty="0" sz="1450" spc="-20">
                <a:latin typeface="Times New Roman"/>
                <a:cs typeface="Times New Roman"/>
              </a:rPr>
              <a:t>sister, </a:t>
            </a:r>
            <a:r>
              <a:rPr dirty="0" sz="1450" spc="-10">
                <a:latin typeface="Times New Roman"/>
                <a:cs typeface="Times New Roman"/>
              </a:rPr>
              <a:t>entreat him </a:t>
            </a:r>
            <a:r>
              <a:rPr dirty="0" sz="1450" spc="-5">
                <a:latin typeface="Times New Roman"/>
                <a:cs typeface="Times New Roman"/>
              </a:rPr>
              <a:t>not </a:t>
            </a:r>
            <a:r>
              <a:rPr dirty="0" sz="1450" spc="-10">
                <a:latin typeface="Times New Roman"/>
                <a:cs typeface="Times New Roman"/>
              </a:rPr>
              <a:t>to risk his tranquillity </a:t>
            </a:r>
            <a:r>
              <a:rPr dirty="0" sz="1450" spc="-5">
                <a:latin typeface="Times New Roman"/>
                <a:cs typeface="Times New Roman"/>
              </a:rPr>
              <a:t>by  </a:t>
            </a:r>
            <a:r>
              <a:rPr dirty="0" sz="1450" spc="-10">
                <a:latin typeface="Times New Roman"/>
                <a:cs typeface="Times New Roman"/>
              </a:rPr>
              <a:t>too much admiration there, and then gladly take her share in anything that  </a:t>
            </a:r>
            <a:r>
              <a:rPr dirty="0" sz="1450" spc="-5">
                <a:latin typeface="Times New Roman"/>
                <a:cs typeface="Times New Roman"/>
              </a:rPr>
              <a:t>brought </a:t>
            </a:r>
            <a:r>
              <a:rPr dirty="0" sz="1450" spc="-10">
                <a:latin typeface="Times New Roman"/>
                <a:cs typeface="Times New Roman"/>
              </a:rPr>
              <a:t>cheerfulness to the </a:t>
            </a:r>
            <a:r>
              <a:rPr dirty="0" sz="1450" spc="-5">
                <a:latin typeface="Times New Roman"/>
                <a:cs typeface="Times New Roman"/>
              </a:rPr>
              <a:t>young </a:t>
            </a:r>
            <a:r>
              <a:rPr dirty="0" sz="1450" spc="-10">
                <a:latin typeface="Times New Roman"/>
                <a:cs typeface="Times New Roman"/>
              </a:rPr>
              <a:t>people in general, and that did so  particularly promote the pleasure </a:t>
            </a:r>
            <a:r>
              <a:rPr dirty="0" sz="1450" spc="-5">
                <a:latin typeface="Times New Roman"/>
                <a:cs typeface="Times New Roman"/>
              </a:rPr>
              <a:t>of </a:t>
            </a:r>
            <a:r>
              <a:rPr dirty="0" sz="1450" spc="-10">
                <a:latin typeface="Times New Roman"/>
                <a:cs typeface="Times New Roman"/>
              </a:rPr>
              <a:t>the two so dear to</a:t>
            </a:r>
            <a:r>
              <a:rPr dirty="0" sz="1450" spc="4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11430" indent="255904">
              <a:lnSpc>
                <a:spcPts val="1730"/>
              </a:lnSpc>
              <a:spcBef>
                <a:spcPts val="770"/>
              </a:spcBef>
            </a:pPr>
            <a:r>
              <a:rPr dirty="0" sz="1450" spc="-10">
                <a:latin typeface="Times New Roman"/>
                <a:cs typeface="Times New Roman"/>
              </a:rPr>
              <a:t>“I rather wonder Julia is </a:t>
            </a:r>
            <a:r>
              <a:rPr dirty="0" sz="1450" spc="-5">
                <a:latin typeface="Times New Roman"/>
                <a:cs typeface="Times New Roman"/>
              </a:rPr>
              <a:t>not </a:t>
            </a:r>
            <a:r>
              <a:rPr dirty="0" sz="1450" spc="-10">
                <a:latin typeface="Times New Roman"/>
                <a:cs typeface="Times New Roman"/>
              </a:rPr>
              <a:t>in love with </a:t>
            </a:r>
            <a:r>
              <a:rPr dirty="0" sz="1450" spc="-20">
                <a:latin typeface="Times New Roman"/>
                <a:cs typeface="Times New Roman"/>
              </a:rPr>
              <a:t>Henry,” </a:t>
            </a:r>
            <a:r>
              <a:rPr dirty="0" sz="1450" spc="-10">
                <a:latin typeface="Times New Roman"/>
                <a:cs typeface="Times New Roman"/>
              </a:rPr>
              <a:t>was her observation to  </a:t>
            </a:r>
            <a:r>
              <a:rPr dirty="0" sz="1450" spc="-30">
                <a:latin typeface="Times New Roman"/>
                <a:cs typeface="Times New Roman"/>
              </a:rPr>
              <a:t>Mary.</a:t>
            </a:r>
            <a:endParaRPr sz="1450">
              <a:latin typeface="Times New Roman"/>
              <a:cs typeface="Times New Roman"/>
            </a:endParaRPr>
          </a:p>
          <a:p>
            <a:pPr algn="just" marL="268605" marR="7620">
              <a:lnSpc>
                <a:spcPts val="2520"/>
              </a:lnSpc>
              <a:spcBef>
                <a:spcPts val="85"/>
              </a:spcBef>
            </a:pPr>
            <a:r>
              <a:rPr dirty="0" sz="1450" spc="-10">
                <a:latin typeface="Times New Roman"/>
                <a:cs typeface="Times New Roman"/>
              </a:rPr>
              <a:t>“I dare say she is,” replied Mary </a:t>
            </a:r>
            <a:r>
              <a:rPr dirty="0" sz="1450" spc="-20">
                <a:latin typeface="Times New Roman"/>
                <a:cs typeface="Times New Roman"/>
              </a:rPr>
              <a:t>coldly. </a:t>
            </a:r>
            <a:r>
              <a:rPr dirty="0" sz="1450" spc="-10">
                <a:latin typeface="Times New Roman"/>
                <a:cs typeface="Times New Roman"/>
              </a:rPr>
              <a:t>“I imagine both sisters are.”  “Both!</a:t>
            </a:r>
            <a:r>
              <a:rPr dirty="0" sz="1450" spc="60">
                <a:latin typeface="Times New Roman"/>
                <a:cs typeface="Times New Roman"/>
              </a:rPr>
              <a:t> </a:t>
            </a:r>
            <a:r>
              <a:rPr dirty="0" sz="1450" spc="-5">
                <a:latin typeface="Times New Roman"/>
                <a:cs typeface="Times New Roman"/>
              </a:rPr>
              <a:t>no,</a:t>
            </a:r>
            <a:r>
              <a:rPr dirty="0" sz="1450" spc="65">
                <a:latin typeface="Times New Roman"/>
                <a:cs typeface="Times New Roman"/>
              </a:rPr>
              <a:t>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that</a:t>
            </a:r>
            <a:r>
              <a:rPr dirty="0" sz="1450" spc="65">
                <a:latin typeface="Times New Roman"/>
                <a:cs typeface="Times New Roman"/>
              </a:rPr>
              <a:t> </a:t>
            </a:r>
            <a:r>
              <a:rPr dirty="0" sz="1450" spc="-10">
                <a:latin typeface="Times New Roman"/>
                <a:cs typeface="Times New Roman"/>
              </a:rPr>
              <a:t>must</a:t>
            </a:r>
            <a:r>
              <a:rPr dirty="0" sz="1450" spc="60">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be.</a:t>
            </a:r>
            <a:r>
              <a:rPr dirty="0" sz="1450" spc="60">
                <a:latin typeface="Times New Roman"/>
                <a:cs typeface="Times New Roman"/>
              </a:rPr>
              <a:t> </a:t>
            </a:r>
            <a:r>
              <a:rPr dirty="0" sz="1450" spc="-10">
                <a:latin typeface="Times New Roman"/>
                <a:cs typeface="Times New Roman"/>
              </a:rPr>
              <a:t>Do</a:t>
            </a:r>
            <a:r>
              <a:rPr dirty="0" sz="1450" spc="65">
                <a:latin typeface="Times New Roman"/>
                <a:cs typeface="Times New Roman"/>
              </a:rPr>
              <a:t> </a:t>
            </a:r>
            <a:r>
              <a:rPr dirty="0" sz="1450" spc="-5">
                <a:latin typeface="Times New Roman"/>
                <a:cs typeface="Times New Roman"/>
              </a:rPr>
              <a:t>not</a:t>
            </a:r>
            <a:r>
              <a:rPr dirty="0" sz="1450" spc="60">
                <a:latin typeface="Times New Roman"/>
                <a:cs typeface="Times New Roman"/>
              </a:rPr>
              <a:t> </a:t>
            </a:r>
            <a:r>
              <a:rPr dirty="0" sz="1450" spc="-10">
                <a:latin typeface="Times New Roman"/>
                <a:cs typeface="Times New Roman"/>
              </a:rPr>
              <a:t>give</a:t>
            </a:r>
            <a:r>
              <a:rPr dirty="0" sz="1450" spc="65">
                <a:latin typeface="Times New Roman"/>
                <a:cs typeface="Times New Roman"/>
              </a:rPr>
              <a:t> </a:t>
            </a:r>
            <a:r>
              <a:rPr dirty="0" sz="1450" spc="-10">
                <a:latin typeface="Times New Roman"/>
                <a:cs typeface="Times New Roman"/>
              </a:rPr>
              <a:t>him</a:t>
            </a:r>
            <a:r>
              <a:rPr dirty="0" sz="1450" spc="60">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5">
                <a:latin typeface="Times New Roman"/>
                <a:cs typeface="Times New Roman"/>
              </a:rPr>
              <a:t>hint</a:t>
            </a:r>
            <a:r>
              <a:rPr dirty="0" sz="1450" spc="65">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Think</a:t>
            </a:r>
            <a:r>
              <a:rPr dirty="0" sz="1450" spc="60">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35">
                <a:latin typeface="Times New Roman"/>
                <a:cs typeface="Times New Roman"/>
              </a:rPr>
              <a:t>Mr.</a:t>
            </a:r>
            <a:endParaRPr sz="1450">
              <a:latin typeface="Times New Roman"/>
              <a:cs typeface="Times New Roman"/>
            </a:endParaRPr>
          </a:p>
          <a:p>
            <a:pPr marL="12700">
              <a:lnSpc>
                <a:spcPts val="1515"/>
              </a:lnSpc>
            </a:pPr>
            <a:r>
              <a:rPr dirty="0" sz="1450" spc="-10">
                <a:latin typeface="Times New Roman"/>
                <a:cs typeface="Times New Roman"/>
              </a:rPr>
              <a:t>Rushworth!”</a:t>
            </a:r>
            <a:endParaRPr sz="1450">
              <a:latin typeface="Times New Roman"/>
              <a:cs typeface="Times New Roman"/>
            </a:endParaRPr>
          </a:p>
          <a:p>
            <a:pPr algn="just" marL="12700" marR="8890" indent="255904">
              <a:lnSpc>
                <a:spcPts val="1730"/>
              </a:lnSpc>
              <a:spcBef>
                <a:spcPts val="844"/>
              </a:spcBef>
            </a:pPr>
            <a:r>
              <a:rPr dirty="0" sz="1450" spc="-45">
                <a:latin typeface="Times New Roman"/>
                <a:cs typeface="Times New Roman"/>
              </a:rPr>
              <a:t>“You </a:t>
            </a:r>
            <a:r>
              <a:rPr dirty="0" sz="1450" spc="-10">
                <a:latin typeface="Times New Roman"/>
                <a:cs typeface="Times New Roman"/>
              </a:rPr>
              <a:t>had better tell Miss Bertram to think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Rushworth. It may </a:t>
            </a:r>
            <a:r>
              <a:rPr dirty="0" sz="1450" spc="-5">
                <a:latin typeface="Times New Roman"/>
                <a:cs typeface="Times New Roman"/>
              </a:rPr>
              <a:t>do </a:t>
            </a:r>
            <a:r>
              <a:rPr dirty="0" sz="1450" spc="-10">
                <a:latin typeface="Times New Roman"/>
                <a:cs typeface="Times New Roman"/>
              </a:rPr>
              <a:t>her  some </a:t>
            </a:r>
            <a:r>
              <a:rPr dirty="0" sz="1450" spc="-5">
                <a:latin typeface="Times New Roman"/>
                <a:cs typeface="Times New Roman"/>
              </a:rPr>
              <a:t>good. I </a:t>
            </a:r>
            <a:r>
              <a:rPr dirty="0" sz="1450" spc="-10">
                <a:latin typeface="Times New Roman"/>
                <a:cs typeface="Times New Roman"/>
              </a:rPr>
              <a:t>often think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property and independence, and  wish</a:t>
            </a:r>
            <a:r>
              <a:rPr dirty="0" sz="1450" spc="35">
                <a:latin typeface="Times New Roman"/>
                <a:cs typeface="Times New Roman"/>
              </a:rPr>
              <a:t> </a:t>
            </a:r>
            <a:r>
              <a:rPr dirty="0" sz="1450" spc="-10">
                <a:latin typeface="Times New Roman"/>
                <a:cs typeface="Times New Roman"/>
              </a:rPr>
              <a:t>them</a:t>
            </a:r>
            <a:r>
              <a:rPr dirty="0" sz="1450" spc="35">
                <a:latin typeface="Times New Roman"/>
                <a:cs typeface="Times New Roman"/>
              </a:rPr>
              <a:t> </a:t>
            </a:r>
            <a:r>
              <a:rPr dirty="0" sz="1450" spc="-10">
                <a:latin typeface="Times New Roman"/>
                <a:cs typeface="Times New Roman"/>
              </a:rPr>
              <a:t>in</a:t>
            </a:r>
            <a:r>
              <a:rPr dirty="0" sz="1450" spc="35">
                <a:latin typeface="Times New Roman"/>
                <a:cs typeface="Times New Roman"/>
              </a:rPr>
              <a:t> </a:t>
            </a:r>
            <a:r>
              <a:rPr dirty="0" sz="1450" spc="-10">
                <a:latin typeface="Times New Roman"/>
                <a:cs typeface="Times New Roman"/>
              </a:rPr>
              <a:t>other</a:t>
            </a:r>
            <a:r>
              <a:rPr dirty="0" sz="1450" spc="40">
                <a:latin typeface="Times New Roman"/>
                <a:cs typeface="Times New Roman"/>
              </a:rPr>
              <a:t> </a:t>
            </a:r>
            <a:r>
              <a:rPr dirty="0" sz="1450" spc="-10">
                <a:latin typeface="Times New Roman"/>
                <a:cs typeface="Times New Roman"/>
              </a:rPr>
              <a:t>hands;</a:t>
            </a:r>
            <a:r>
              <a:rPr dirty="0" sz="1450" spc="35">
                <a:latin typeface="Times New Roman"/>
                <a:cs typeface="Times New Roman"/>
              </a:rPr>
              <a:t> </a:t>
            </a:r>
            <a:r>
              <a:rPr dirty="0" sz="1450" spc="-5">
                <a:latin typeface="Times New Roman"/>
                <a:cs typeface="Times New Roman"/>
              </a:rPr>
              <a:t>but</a:t>
            </a:r>
            <a:r>
              <a:rPr dirty="0" sz="1450" spc="35">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never</a:t>
            </a:r>
            <a:r>
              <a:rPr dirty="0" sz="1450" spc="35">
                <a:latin typeface="Times New Roman"/>
                <a:cs typeface="Times New Roman"/>
              </a:rPr>
              <a:t> </a:t>
            </a:r>
            <a:r>
              <a:rPr dirty="0" sz="1450" spc="-10">
                <a:latin typeface="Times New Roman"/>
                <a:cs typeface="Times New Roman"/>
              </a:rPr>
              <a:t>think</a:t>
            </a:r>
            <a:r>
              <a:rPr dirty="0" sz="1450" spc="35">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him.</a:t>
            </a:r>
            <a:r>
              <a:rPr dirty="0" sz="1450" spc="35">
                <a:latin typeface="Times New Roman"/>
                <a:cs typeface="Times New Roman"/>
              </a:rPr>
              <a:t> </a:t>
            </a:r>
            <a:r>
              <a:rPr dirty="0" sz="1450" spc="-10">
                <a:latin typeface="Times New Roman"/>
                <a:cs typeface="Times New Roman"/>
              </a:rPr>
              <a:t>A</a:t>
            </a:r>
            <a:r>
              <a:rPr dirty="0" sz="1450" spc="-45">
                <a:latin typeface="Times New Roman"/>
                <a:cs typeface="Times New Roman"/>
              </a:rPr>
              <a:t> </a:t>
            </a:r>
            <a:r>
              <a:rPr dirty="0" sz="1450" spc="-10">
                <a:latin typeface="Times New Roman"/>
                <a:cs typeface="Times New Roman"/>
              </a:rPr>
              <a:t>man</a:t>
            </a:r>
            <a:r>
              <a:rPr dirty="0" sz="1450" spc="35">
                <a:latin typeface="Times New Roman"/>
                <a:cs typeface="Times New Roman"/>
              </a:rPr>
              <a:t> </a:t>
            </a:r>
            <a:r>
              <a:rPr dirty="0" sz="1450" spc="-10">
                <a:latin typeface="Times New Roman"/>
                <a:cs typeface="Times New Roman"/>
              </a:rPr>
              <a:t>might</a:t>
            </a:r>
            <a:r>
              <a:rPr dirty="0" sz="1450" spc="40">
                <a:latin typeface="Times New Roman"/>
                <a:cs typeface="Times New Roman"/>
              </a:rPr>
              <a:t> </a:t>
            </a:r>
            <a:r>
              <a:rPr dirty="0" sz="1450" spc="-10">
                <a:latin typeface="Times New Roman"/>
                <a:cs typeface="Times New Roman"/>
              </a:rPr>
              <a:t>represent</a:t>
            </a:r>
            <a:r>
              <a:rPr dirty="0" sz="1450" spc="3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2053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ruled her lines with all the goodwill that her brother could himself have felt,  and probably with somewhat more exactness. He continued with her the whole  time </a:t>
            </a:r>
            <a:r>
              <a:rPr dirty="0" sz="1450" spc="-5">
                <a:latin typeface="Times New Roman"/>
                <a:cs typeface="Times New Roman"/>
              </a:rPr>
              <a:t>of </a:t>
            </a:r>
            <a:r>
              <a:rPr dirty="0" sz="1450" spc="-10">
                <a:latin typeface="Times New Roman"/>
                <a:cs typeface="Times New Roman"/>
              </a:rPr>
              <a:t>her writing, to assist her with his penknife </a:t>
            </a:r>
            <a:r>
              <a:rPr dirty="0" sz="1450" spc="-5">
                <a:latin typeface="Times New Roman"/>
                <a:cs typeface="Times New Roman"/>
              </a:rPr>
              <a:t>or </a:t>
            </a:r>
            <a:r>
              <a:rPr dirty="0" sz="1450" spc="-10">
                <a:latin typeface="Times New Roman"/>
                <a:cs typeface="Times New Roman"/>
              </a:rPr>
              <a:t>his </a:t>
            </a:r>
            <a:r>
              <a:rPr dirty="0" sz="1450" spc="-15">
                <a:latin typeface="Times New Roman"/>
                <a:cs typeface="Times New Roman"/>
              </a:rPr>
              <a:t>orthography, </a:t>
            </a:r>
            <a:r>
              <a:rPr dirty="0" sz="1450" spc="-10">
                <a:latin typeface="Times New Roman"/>
                <a:cs typeface="Times New Roman"/>
              </a:rPr>
              <a:t>as either  were wanted; and added to these attentions, which she felt very much, </a:t>
            </a:r>
            <a:r>
              <a:rPr dirty="0" sz="1450" spc="-5">
                <a:latin typeface="Times New Roman"/>
                <a:cs typeface="Times New Roman"/>
              </a:rPr>
              <a:t>a  </a:t>
            </a:r>
            <a:r>
              <a:rPr dirty="0" sz="1450" spc="-10">
                <a:latin typeface="Times New Roman"/>
                <a:cs typeface="Times New Roman"/>
              </a:rPr>
              <a:t>kindness to her brother which delighted her beyond all the rest. He wrote with  his own hand </a:t>
            </a:r>
            <a:r>
              <a:rPr dirty="0" sz="1450" spc="-5">
                <a:latin typeface="Times New Roman"/>
                <a:cs typeface="Times New Roman"/>
              </a:rPr>
              <a:t>his </a:t>
            </a:r>
            <a:r>
              <a:rPr dirty="0" sz="1450" spc="-10">
                <a:latin typeface="Times New Roman"/>
                <a:cs typeface="Times New Roman"/>
              </a:rPr>
              <a:t>love to his cousin </a:t>
            </a:r>
            <a:r>
              <a:rPr dirty="0" sz="1450" spc="-20">
                <a:latin typeface="Times New Roman"/>
                <a:cs typeface="Times New Roman"/>
              </a:rPr>
              <a:t>William, </a:t>
            </a:r>
            <a:r>
              <a:rPr dirty="0" sz="1450" spc="-10">
                <a:latin typeface="Times New Roman"/>
                <a:cs typeface="Times New Roman"/>
              </a:rPr>
              <a:t>and sent him half </a:t>
            </a:r>
            <a:r>
              <a:rPr dirty="0" sz="1450" spc="-5">
                <a:latin typeface="Times New Roman"/>
                <a:cs typeface="Times New Roman"/>
              </a:rPr>
              <a:t>a </a:t>
            </a:r>
            <a:r>
              <a:rPr dirty="0" sz="1450" spc="-10">
                <a:latin typeface="Times New Roman"/>
                <a:cs typeface="Times New Roman"/>
              </a:rPr>
              <a:t>guinea under  the seal. </a:t>
            </a:r>
            <a:r>
              <a:rPr dirty="0" sz="1450" spc="-20">
                <a:latin typeface="Times New Roman"/>
                <a:cs typeface="Times New Roman"/>
              </a:rPr>
              <a:t>Fanny’s </a:t>
            </a:r>
            <a:r>
              <a:rPr dirty="0" sz="1450" spc="-10">
                <a:latin typeface="Times New Roman"/>
                <a:cs typeface="Times New Roman"/>
              </a:rPr>
              <a:t>feelings </a:t>
            </a:r>
            <a:r>
              <a:rPr dirty="0" sz="1450" spc="-5">
                <a:latin typeface="Times New Roman"/>
                <a:cs typeface="Times New Roman"/>
              </a:rPr>
              <a:t>on </a:t>
            </a:r>
            <a:r>
              <a:rPr dirty="0" sz="1450" spc="-10">
                <a:latin typeface="Times New Roman"/>
                <a:cs typeface="Times New Roman"/>
              </a:rPr>
              <a:t>the occasion were such as she believed herself  incapable </a:t>
            </a:r>
            <a:r>
              <a:rPr dirty="0" sz="1450" spc="-5">
                <a:latin typeface="Times New Roman"/>
                <a:cs typeface="Times New Roman"/>
              </a:rPr>
              <a:t>of </a:t>
            </a:r>
            <a:r>
              <a:rPr dirty="0" sz="1450" spc="-10">
                <a:latin typeface="Times New Roman"/>
                <a:cs typeface="Times New Roman"/>
              </a:rPr>
              <a:t>expressing; </a:t>
            </a:r>
            <a:r>
              <a:rPr dirty="0" sz="1450" spc="-5">
                <a:latin typeface="Times New Roman"/>
                <a:cs typeface="Times New Roman"/>
              </a:rPr>
              <a:t>but </a:t>
            </a:r>
            <a:r>
              <a:rPr dirty="0" sz="1450" spc="-10">
                <a:latin typeface="Times New Roman"/>
                <a:cs typeface="Times New Roman"/>
              </a:rPr>
              <a:t>her countenance and </a:t>
            </a:r>
            <a:r>
              <a:rPr dirty="0" sz="1450" spc="-5">
                <a:latin typeface="Times New Roman"/>
                <a:cs typeface="Times New Roman"/>
              </a:rPr>
              <a:t>a </a:t>
            </a:r>
            <a:r>
              <a:rPr dirty="0" sz="1450" spc="-10">
                <a:latin typeface="Times New Roman"/>
                <a:cs typeface="Times New Roman"/>
              </a:rPr>
              <a:t>few artless words fully  conveyed all their gratitude and delight, and her cousin began to find her an  interesting object. He talked to her more, and, from all that she said, was  convinced </a:t>
            </a:r>
            <a:r>
              <a:rPr dirty="0" sz="1450" spc="-5">
                <a:latin typeface="Times New Roman"/>
                <a:cs typeface="Times New Roman"/>
              </a:rPr>
              <a:t>of </a:t>
            </a:r>
            <a:r>
              <a:rPr dirty="0" sz="1450" spc="-10">
                <a:latin typeface="Times New Roman"/>
                <a:cs typeface="Times New Roman"/>
              </a:rPr>
              <a:t>her having an affectionate heart, and </a:t>
            </a:r>
            <a:r>
              <a:rPr dirty="0" sz="1450" spc="-5">
                <a:latin typeface="Times New Roman"/>
                <a:cs typeface="Times New Roman"/>
              </a:rPr>
              <a:t>a </a:t>
            </a:r>
            <a:r>
              <a:rPr dirty="0" sz="1450" spc="-10">
                <a:latin typeface="Times New Roman"/>
                <a:cs typeface="Times New Roman"/>
              </a:rPr>
              <a:t>strong desire </a:t>
            </a:r>
            <a:r>
              <a:rPr dirty="0" sz="1450" spc="-5">
                <a:latin typeface="Times New Roman"/>
                <a:cs typeface="Times New Roman"/>
              </a:rPr>
              <a:t>of </a:t>
            </a:r>
            <a:r>
              <a:rPr dirty="0" sz="1450" spc="-10">
                <a:latin typeface="Times New Roman"/>
                <a:cs typeface="Times New Roman"/>
              </a:rPr>
              <a:t>doing  right; and </a:t>
            </a:r>
            <a:r>
              <a:rPr dirty="0" sz="1450" spc="-5">
                <a:latin typeface="Times New Roman"/>
                <a:cs typeface="Times New Roman"/>
              </a:rPr>
              <a:t>he </a:t>
            </a:r>
            <a:r>
              <a:rPr dirty="0" sz="1450" spc="-10">
                <a:latin typeface="Times New Roman"/>
                <a:cs typeface="Times New Roman"/>
              </a:rPr>
              <a:t>could perceive her to </a:t>
            </a:r>
            <a:r>
              <a:rPr dirty="0" sz="1450" spc="-5">
                <a:latin typeface="Times New Roman"/>
                <a:cs typeface="Times New Roman"/>
              </a:rPr>
              <a:t>be </a:t>
            </a:r>
            <a:r>
              <a:rPr dirty="0" sz="1450" spc="-10">
                <a:latin typeface="Times New Roman"/>
                <a:cs typeface="Times New Roman"/>
              </a:rPr>
              <a:t>farther entitled to attention </a:t>
            </a:r>
            <a:r>
              <a:rPr dirty="0" sz="1450" spc="-5">
                <a:latin typeface="Times New Roman"/>
                <a:cs typeface="Times New Roman"/>
              </a:rPr>
              <a:t>by </a:t>
            </a:r>
            <a:r>
              <a:rPr dirty="0" sz="1450" spc="-10">
                <a:latin typeface="Times New Roman"/>
                <a:cs typeface="Times New Roman"/>
              </a:rPr>
              <a:t>great  sensibility </a:t>
            </a:r>
            <a:r>
              <a:rPr dirty="0" sz="1450" spc="-5">
                <a:latin typeface="Times New Roman"/>
                <a:cs typeface="Times New Roman"/>
              </a:rPr>
              <a:t>of </a:t>
            </a:r>
            <a:r>
              <a:rPr dirty="0" sz="1450" spc="-10">
                <a:latin typeface="Times New Roman"/>
                <a:cs typeface="Times New Roman"/>
              </a:rPr>
              <a:t>her situation, and great </a:t>
            </a:r>
            <a:r>
              <a:rPr dirty="0" sz="1450" spc="-20">
                <a:latin typeface="Times New Roman"/>
                <a:cs typeface="Times New Roman"/>
              </a:rPr>
              <a:t>timidity. </a:t>
            </a:r>
            <a:r>
              <a:rPr dirty="0" sz="1450" spc="-10">
                <a:latin typeface="Times New Roman"/>
                <a:cs typeface="Times New Roman"/>
              </a:rPr>
              <a:t>He had never knowingly given  her pain, </a:t>
            </a:r>
            <a:r>
              <a:rPr dirty="0" sz="1450" spc="-5">
                <a:latin typeface="Times New Roman"/>
                <a:cs typeface="Times New Roman"/>
              </a:rPr>
              <a:t>but he </a:t>
            </a:r>
            <a:r>
              <a:rPr dirty="0" sz="1450" spc="-10">
                <a:latin typeface="Times New Roman"/>
                <a:cs typeface="Times New Roman"/>
              </a:rPr>
              <a:t>now felt that she required more positive kindness; and with  that view endeavoured, in the first place, to lessen her fears </a:t>
            </a:r>
            <a:r>
              <a:rPr dirty="0" sz="1450" spc="-5">
                <a:latin typeface="Times New Roman"/>
                <a:cs typeface="Times New Roman"/>
              </a:rPr>
              <a:t>of </a:t>
            </a:r>
            <a:r>
              <a:rPr dirty="0" sz="1450" spc="-10">
                <a:latin typeface="Times New Roman"/>
                <a:cs typeface="Times New Roman"/>
              </a:rPr>
              <a:t>them all, and  gave her especially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good </a:t>
            </a:r>
            <a:r>
              <a:rPr dirty="0" sz="1450" spc="-10">
                <a:latin typeface="Times New Roman"/>
                <a:cs typeface="Times New Roman"/>
              </a:rPr>
              <a:t>advice as to playing with Maria and  Julia, and being as merry as</a:t>
            </a:r>
            <a:r>
              <a:rPr dirty="0" sz="1450" spc="20">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From this day Fanny grew more comfortable. She felt that she had </a:t>
            </a:r>
            <a:r>
              <a:rPr dirty="0" sz="1450" spc="-5">
                <a:latin typeface="Times New Roman"/>
                <a:cs typeface="Times New Roman"/>
              </a:rPr>
              <a:t>a </a:t>
            </a:r>
            <a:r>
              <a:rPr dirty="0" sz="1450" spc="-10">
                <a:latin typeface="Times New Roman"/>
                <a:cs typeface="Times New Roman"/>
              </a:rPr>
              <a:t>friend,  and the kindness </a:t>
            </a:r>
            <a:r>
              <a:rPr dirty="0" sz="1450" spc="-5">
                <a:latin typeface="Times New Roman"/>
                <a:cs typeface="Times New Roman"/>
              </a:rPr>
              <a:t>of </a:t>
            </a:r>
            <a:r>
              <a:rPr dirty="0" sz="1450" spc="-10">
                <a:latin typeface="Times New Roman"/>
                <a:cs typeface="Times New Roman"/>
              </a:rPr>
              <a:t>her cousin Edmund gave her better spirits with everybody  else. The place became less strange, and the people less formidable; and if  there were some amongst them whom she could </a:t>
            </a:r>
            <a:r>
              <a:rPr dirty="0" sz="1450" spc="-5">
                <a:latin typeface="Times New Roman"/>
                <a:cs typeface="Times New Roman"/>
              </a:rPr>
              <a:t>not </a:t>
            </a:r>
            <a:r>
              <a:rPr dirty="0" sz="1450" spc="-10">
                <a:latin typeface="Times New Roman"/>
                <a:cs typeface="Times New Roman"/>
              </a:rPr>
              <a:t>cease to </a:t>
            </a:r>
            <a:r>
              <a:rPr dirty="0" sz="1450" spc="-20">
                <a:latin typeface="Times New Roman"/>
                <a:cs typeface="Times New Roman"/>
              </a:rPr>
              <a:t>fear, </a:t>
            </a:r>
            <a:r>
              <a:rPr dirty="0" sz="1450" spc="-10">
                <a:latin typeface="Times New Roman"/>
                <a:cs typeface="Times New Roman"/>
              </a:rPr>
              <a:t>she began at  least to know their ways, and to catch the best manner </a:t>
            </a:r>
            <a:r>
              <a:rPr dirty="0" sz="1450" spc="-5">
                <a:latin typeface="Times New Roman"/>
                <a:cs typeface="Times New Roman"/>
              </a:rPr>
              <a:t>of </a:t>
            </a:r>
            <a:r>
              <a:rPr dirty="0" sz="1450" spc="-10">
                <a:latin typeface="Times New Roman"/>
                <a:cs typeface="Times New Roman"/>
              </a:rPr>
              <a:t>conforming to them.  The little rusticities and awkwardnesses which had at first made grievous  inroads </a:t>
            </a:r>
            <a:r>
              <a:rPr dirty="0" sz="1450" spc="-5">
                <a:latin typeface="Times New Roman"/>
                <a:cs typeface="Times New Roman"/>
              </a:rPr>
              <a:t>on </a:t>
            </a:r>
            <a:r>
              <a:rPr dirty="0" sz="1450" spc="-10">
                <a:latin typeface="Times New Roman"/>
                <a:cs typeface="Times New Roman"/>
              </a:rPr>
              <a:t>the tranquillity </a:t>
            </a:r>
            <a:r>
              <a:rPr dirty="0" sz="1450" spc="-5">
                <a:latin typeface="Times New Roman"/>
                <a:cs typeface="Times New Roman"/>
              </a:rPr>
              <a:t>of </a:t>
            </a:r>
            <a:r>
              <a:rPr dirty="0" sz="1450" spc="-10">
                <a:latin typeface="Times New Roman"/>
                <a:cs typeface="Times New Roman"/>
              </a:rPr>
              <a:t>all, and </a:t>
            </a:r>
            <a:r>
              <a:rPr dirty="0" sz="1450" spc="-5">
                <a:latin typeface="Times New Roman"/>
                <a:cs typeface="Times New Roman"/>
              </a:rPr>
              <a:t>not </a:t>
            </a:r>
            <a:r>
              <a:rPr dirty="0" sz="1450" spc="-10">
                <a:latin typeface="Times New Roman"/>
                <a:cs typeface="Times New Roman"/>
              </a:rPr>
              <a:t>least </a:t>
            </a:r>
            <a:r>
              <a:rPr dirty="0" sz="1450" spc="-5">
                <a:latin typeface="Times New Roman"/>
                <a:cs typeface="Times New Roman"/>
              </a:rPr>
              <a:t>of </a:t>
            </a:r>
            <a:r>
              <a:rPr dirty="0" sz="1450" spc="-10">
                <a:latin typeface="Times New Roman"/>
                <a:cs typeface="Times New Roman"/>
              </a:rPr>
              <a:t>herself, necessarily wore  </a:t>
            </a:r>
            <a:r>
              <a:rPr dirty="0" sz="1450" spc="-30">
                <a:latin typeface="Times New Roman"/>
                <a:cs typeface="Times New Roman"/>
              </a:rPr>
              <a:t>away, </a:t>
            </a:r>
            <a:r>
              <a:rPr dirty="0" sz="1450" spc="-10">
                <a:latin typeface="Times New Roman"/>
                <a:cs typeface="Times New Roman"/>
              </a:rPr>
              <a:t>and she was </a:t>
            </a:r>
            <a:r>
              <a:rPr dirty="0" sz="1450" spc="-5">
                <a:latin typeface="Times New Roman"/>
                <a:cs typeface="Times New Roman"/>
              </a:rPr>
              <a:t>no </a:t>
            </a:r>
            <a:r>
              <a:rPr dirty="0" sz="1450" spc="-10">
                <a:latin typeface="Times New Roman"/>
                <a:cs typeface="Times New Roman"/>
              </a:rPr>
              <a:t>longer materially afraid to appear before her uncle, </a:t>
            </a:r>
            <a:r>
              <a:rPr dirty="0" sz="1450" spc="-5">
                <a:latin typeface="Times New Roman"/>
                <a:cs typeface="Times New Roman"/>
              </a:rPr>
              <a:t>nor  </a:t>
            </a:r>
            <a:r>
              <a:rPr dirty="0" sz="1450" spc="-10">
                <a:latin typeface="Times New Roman"/>
                <a:cs typeface="Times New Roman"/>
              </a:rPr>
              <a:t>did her aunt </a:t>
            </a:r>
            <a:r>
              <a:rPr dirty="0" sz="1450" spc="-20">
                <a:latin typeface="Times New Roman"/>
                <a:cs typeface="Times New Roman"/>
              </a:rPr>
              <a:t>Norris’s </a:t>
            </a:r>
            <a:r>
              <a:rPr dirty="0" sz="1450" spc="-10">
                <a:latin typeface="Times New Roman"/>
                <a:cs typeface="Times New Roman"/>
              </a:rPr>
              <a:t>voice make her start very much. </a:t>
            </a:r>
            <a:r>
              <a:rPr dirty="0" sz="1450" spc="-60">
                <a:latin typeface="Times New Roman"/>
                <a:cs typeface="Times New Roman"/>
              </a:rPr>
              <a:t>To </a:t>
            </a:r>
            <a:r>
              <a:rPr dirty="0" sz="1450" spc="-10">
                <a:latin typeface="Times New Roman"/>
                <a:cs typeface="Times New Roman"/>
              </a:rPr>
              <a:t>her cousins she  became occasionally an acceptable companion. Though </a:t>
            </a:r>
            <a:r>
              <a:rPr dirty="0" sz="1450" spc="-20">
                <a:latin typeface="Times New Roman"/>
                <a:cs typeface="Times New Roman"/>
              </a:rPr>
              <a:t>unworthy,</a:t>
            </a:r>
            <a:r>
              <a:rPr dirty="0" sz="1450" spc="320">
                <a:latin typeface="Times New Roman"/>
                <a:cs typeface="Times New Roman"/>
              </a:rPr>
              <a:t> </a:t>
            </a:r>
            <a:r>
              <a:rPr dirty="0" sz="1450" spc="-10">
                <a:latin typeface="Times New Roman"/>
                <a:cs typeface="Times New Roman"/>
              </a:rPr>
              <a:t>from  inferiority </a:t>
            </a:r>
            <a:r>
              <a:rPr dirty="0" sz="1450" spc="-5">
                <a:latin typeface="Times New Roman"/>
                <a:cs typeface="Times New Roman"/>
              </a:rPr>
              <a:t>of </a:t>
            </a:r>
            <a:r>
              <a:rPr dirty="0" sz="1450" spc="-10">
                <a:latin typeface="Times New Roman"/>
                <a:cs typeface="Times New Roman"/>
              </a:rPr>
              <a:t>age and strength, to </a:t>
            </a:r>
            <a:r>
              <a:rPr dirty="0" sz="1450" spc="-5">
                <a:latin typeface="Times New Roman"/>
                <a:cs typeface="Times New Roman"/>
              </a:rPr>
              <a:t>be </a:t>
            </a:r>
            <a:r>
              <a:rPr dirty="0" sz="1450" spc="-10">
                <a:latin typeface="Times New Roman"/>
                <a:cs typeface="Times New Roman"/>
              </a:rPr>
              <a:t>their constant associate, their pleasures  and schemes were sometimes </a:t>
            </a:r>
            <a:r>
              <a:rPr dirty="0" sz="1450" spc="-5">
                <a:latin typeface="Times New Roman"/>
                <a:cs typeface="Times New Roman"/>
              </a:rPr>
              <a:t>of a </a:t>
            </a:r>
            <a:r>
              <a:rPr dirty="0" sz="1450" spc="-10">
                <a:latin typeface="Times New Roman"/>
                <a:cs typeface="Times New Roman"/>
              </a:rPr>
              <a:t>nature to make </a:t>
            </a:r>
            <a:r>
              <a:rPr dirty="0" sz="1450" spc="-5">
                <a:latin typeface="Times New Roman"/>
                <a:cs typeface="Times New Roman"/>
              </a:rPr>
              <a:t>a </a:t>
            </a:r>
            <a:r>
              <a:rPr dirty="0" sz="1450" spc="-10">
                <a:latin typeface="Times New Roman"/>
                <a:cs typeface="Times New Roman"/>
              </a:rPr>
              <a:t>third very useful,  especially when that third was </a:t>
            </a:r>
            <a:r>
              <a:rPr dirty="0" sz="1450" spc="-5">
                <a:latin typeface="Times New Roman"/>
                <a:cs typeface="Times New Roman"/>
              </a:rPr>
              <a:t>of </a:t>
            </a:r>
            <a:r>
              <a:rPr dirty="0" sz="1450" spc="-10">
                <a:latin typeface="Times New Roman"/>
                <a:cs typeface="Times New Roman"/>
              </a:rPr>
              <a:t>an obliging, yielding temper; and they could  </a:t>
            </a:r>
            <a:r>
              <a:rPr dirty="0" sz="1450" spc="-5">
                <a:latin typeface="Times New Roman"/>
                <a:cs typeface="Times New Roman"/>
              </a:rPr>
              <a:t>not but </a:t>
            </a:r>
            <a:r>
              <a:rPr dirty="0" sz="1450" spc="-10">
                <a:latin typeface="Times New Roman"/>
                <a:cs typeface="Times New Roman"/>
              </a:rPr>
              <a:t>own, when their aunt inquired into her faults, </a:t>
            </a:r>
            <a:r>
              <a:rPr dirty="0" sz="1450" spc="-5">
                <a:latin typeface="Times New Roman"/>
                <a:cs typeface="Times New Roman"/>
              </a:rPr>
              <a:t>or </a:t>
            </a:r>
            <a:r>
              <a:rPr dirty="0" sz="1450" spc="-10">
                <a:latin typeface="Times New Roman"/>
                <a:cs typeface="Times New Roman"/>
              </a:rPr>
              <a:t>their brother Edmund  </a:t>
            </a:r>
            <a:r>
              <a:rPr dirty="0" sz="1450" spc="-15">
                <a:latin typeface="Times New Roman"/>
                <a:cs typeface="Times New Roman"/>
              </a:rPr>
              <a:t>urged </a:t>
            </a:r>
            <a:r>
              <a:rPr dirty="0" sz="1450" spc="-10">
                <a:latin typeface="Times New Roman"/>
                <a:cs typeface="Times New Roman"/>
              </a:rPr>
              <a:t>her claims to their kindness, that “Fanny was good-natured</a:t>
            </a:r>
            <a:r>
              <a:rPr dirty="0" sz="1450" spc="95">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6985" indent="255904">
              <a:lnSpc>
                <a:spcPts val="1730"/>
              </a:lnSpc>
              <a:spcBef>
                <a:spcPts val="700"/>
              </a:spcBef>
            </a:pPr>
            <a:r>
              <a:rPr dirty="0" sz="1450" spc="-10">
                <a:latin typeface="Times New Roman"/>
                <a:cs typeface="Times New Roman"/>
              </a:rPr>
              <a:t>Edmund was uniformly kind himself; and she had nothing worse to endure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45">
                <a:latin typeface="Times New Roman"/>
                <a:cs typeface="Times New Roman"/>
              </a:rPr>
              <a:t>Tom</a:t>
            </a:r>
            <a:r>
              <a:rPr dirty="0" sz="1450" spc="270">
                <a:latin typeface="Times New Roman"/>
                <a:cs typeface="Times New Roman"/>
              </a:rPr>
              <a:t> </a:t>
            </a:r>
            <a:r>
              <a:rPr dirty="0" sz="1450" spc="-10">
                <a:latin typeface="Times New Roman"/>
                <a:cs typeface="Times New Roman"/>
              </a:rPr>
              <a:t>than that sort </a:t>
            </a:r>
            <a:r>
              <a:rPr dirty="0" sz="1450" spc="-5">
                <a:latin typeface="Times New Roman"/>
                <a:cs typeface="Times New Roman"/>
              </a:rPr>
              <a:t>of </a:t>
            </a:r>
            <a:r>
              <a:rPr dirty="0" sz="1450" spc="-10">
                <a:latin typeface="Times New Roman"/>
                <a:cs typeface="Times New Roman"/>
              </a:rPr>
              <a:t>merriment which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seventeen will always think fair with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of </a:t>
            </a:r>
            <a:r>
              <a:rPr dirty="0" sz="1450" spc="-10">
                <a:latin typeface="Times New Roman"/>
                <a:cs typeface="Times New Roman"/>
              </a:rPr>
              <a:t>ten. He was just entering into  life, full </a:t>
            </a:r>
            <a:r>
              <a:rPr dirty="0" sz="1450" spc="-5">
                <a:latin typeface="Times New Roman"/>
                <a:cs typeface="Times New Roman"/>
              </a:rPr>
              <a:t>of </a:t>
            </a:r>
            <a:r>
              <a:rPr dirty="0" sz="1450" spc="-10">
                <a:latin typeface="Times New Roman"/>
                <a:cs typeface="Times New Roman"/>
              </a:rPr>
              <a:t>spirits, and with all the liberal dispositions </a:t>
            </a:r>
            <a:r>
              <a:rPr dirty="0" sz="1450" spc="-5">
                <a:latin typeface="Times New Roman"/>
                <a:cs typeface="Times New Roman"/>
              </a:rPr>
              <a:t>of </a:t>
            </a:r>
            <a:r>
              <a:rPr dirty="0" sz="1450" spc="-10">
                <a:latin typeface="Times New Roman"/>
                <a:cs typeface="Times New Roman"/>
              </a:rPr>
              <a:t>an eldest </a:t>
            </a:r>
            <a:r>
              <a:rPr dirty="0" sz="1450" spc="-5">
                <a:latin typeface="Times New Roman"/>
                <a:cs typeface="Times New Roman"/>
              </a:rPr>
              <a:t>son, </a:t>
            </a:r>
            <a:r>
              <a:rPr dirty="0" sz="1450" spc="-10">
                <a:latin typeface="Times New Roman"/>
                <a:cs typeface="Times New Roman"/>
              </a:rPr>
              <a:t>who  feels born only for expense and enjoyment. His kindness to his little cousin  was consistent with his situation and rights: </a:t>
            </a:r>
            <a:r>
              <a:rPr dirty="0" sz="1450" spc="-5">
                <a:latin typeface="Times New Roman"/>
                <a:cs typeface="Times New Roman"/>
              </a:rPr>
              <a:t>he </a:t>
            </a:r>
            <a:r>
              <a:rPr dirty="0" sz="1450" spc="-10">
                <a:latin typeface="Times New Roman"/>
                <a:cs typeface="Times New Roman"/>
              </a:rPr>
              <a:t>made her some very pretty  presents, and laughed at</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As her appearance and spirits improved, Sir Thomas and Mrs. Norris  </a:t>
            </a:r>
            <a:r>
              <a:rPr dirty="0" sz="1450" spc="-5">
                <a:latin typeface="Times New Roman"/>
                <a:cs typeface="Times New Roman"/>
              </a:rPr>
              <a:t>thought</a:t>
            </a:r>
            <a:r>
              <a:rPr dirty="0" sz="1450" spc="225">
                <a:latin typeface="Times New Roman"/>
                <a:cs typeface="Times New Roman"/>
              </a:rPr>
              <a:t> </a:t>
            </a:r>
            <a:r>
              <a:rPr dirty="0" sz="1450" spc="-10">
                <a:latin typeface="Times New Roman"/>
                <a:cs typeface="Times New Roman"/>
              </a:rPr>
              <a:t>with</a:t>
            </a:r>
            <a:r>
              <a:rPr dirty="0" sz="1450" spc="229">
                <a:latin typeface="Times New Roman"/>
                <a:cs typeface="Times New Roman"/>
              </a:rPr>
              <a:t> </a:t>
            </a:r>
            <a:r>
              <a:rPr dirty="0" sz="1450" spc="-10">
                <a:latin typeface="Times New Roman"/>
                <a:cs typeface="Times New Roman"/>
              </a:rPr>
              <a:t>greater</a:t>
            </a:r>
            <a:r>
              <a:rPr dirty="0" sz="1450" spc="229">
                <a:latin typeface="Times New Roman"/>
                <a:cs typeface="Times New Roman"/>
              </a:rPr>
              <a:t> </a:t>
            </a:r>
            <a:r>
              <a:rPr dirty="0" sz="1450" spc="-10">
                <a:latin typeface="Times New Roman"/>
                <a:cs typeface="Times New Roman"/>
              </a:rPr>
              <a:t>satisfaction</a:t>
            </a:r>
            <a:r>
              <a:rPr dirty="0" sz="1450" spc="229">
                <a:latin typeface="Times New Roman"/>
                <a:cs typeface="Times New Roman"/>
              </a:rPr>
              <a:t> </a:t>
            </a:r>
            <a:r>
              <a:rPr dirty="0" sz="1450" spc="-5">
                <a:latin typeface="Times New Roman"/>
                <a:cs typeface="Times New Roman"/>
              </a:rPr>
              <a:t>of</a:t>
            </a:r>
            <a:r>
              <a:rPr dirty="0" sz="1450" spc="229">
                <a:latin typeface="Times New Roman"/>
                <a:cs typeface="Times New Roman"/>
              </a:rPr>
              <a:t> </a:t>
            </a:r>
            <a:r>
              <a:rPr dirty="0" sz="1450" spc="-10">
                <a:latin typeface="Times New Roman"/>
                <a:cs typeface="Times New Roman"/>
              </a:rPr>
              <a:t>their</a:t>
            </a:r>
            <a:r>
              <a:rPr dirty="0" sz="1450" spc="229">
                <a:latin typeface="Times New Roman"/>
                <a:cs typeface="Times New Roman"/>
              </a:rPr>
              <a:t> </a:t>
            </a:r>
            <a:r>
              <a:rPr dirty="0" sz="1450" spc="-10">
                <a:latin typeface="Times New Roman"/>
                <a:cs typeface="Times New Roman"/>
              </a:rPr>
              <a:t>benevolent</a:t>
            </a:r>
            <a:r>
              <a:rPr dirty="0" sz="1450" spc="229">
                <a:latin typeface="Times New Roman"/>
                <a:cs typeface="Times New Roman"/>
              </a:rPr>
              <a:t> </a:t>
            </a:r>
            <a:r>
              <a:rPr dirty="0" sz="1450" spc="-10">
                <a:latin typeface="Times New Roman"/>
                <a:cs typeface="Times New Roman"/>
              </a:rPr>
              <a:t>plan;</a:t>
            </a:r>
            <a:r>
              <a:rPr dirty="0" sz="1450" spc="229">
                <a:latin typeface="Times New Roman"/>
                <a:cs typeface="Times New Roman"/>
              </a:rPr>
              <a:t> </a:t>
            </a:r>
            <a:r>
              <a:rPr dirty="0" sz="1450" spc="-10">
                <a:latin typeface="Times New Roman"/>
                <a:cs typeface="Times New Roman"/>
              </a:rPr>
              <a:t>and</a:t>
            </a:r>
            <a:r>
              <a:rPr dirty="0" sz="1450" spc="229">
                <a:latin typeface="Times New Roman"/>
                <a:cs typeface="Times New Roman"/>
              </a:rPr>
              <a:t> </a:t>
            </a:r>
            <a:r>
              <a:rPr dirty="0" sz="1450" spc="-10">
                <a:latin typeface="Times New Roman"/>
                <a:cs typeface="Times New Roman"/>
              </a:rPr>
              <a:t>it</a:t>
            </a:r>
            <a:r>
              <a:rPr dirty="0" sz="1450" spc="229">
                <a:latin typeface="Times New Roman"/>
                <a:cs typeface="Times New Roman"/>
              </a:rPr>
              <a:t> </a:t>
            </a:r>
            <a:r>
              <a:rPr dirty="0" sz="1450" spc="-10">
                <a:latin typeface="Times New Roman"/>
                <a:cs typeface="Times New Roman"/>
              </a:rPr>
              <a:t>was</a:t>
            </a:r>
            <a:r>
              <a:rPr dirty="0" sz="1450" spc="229">
                <a:latin typeface="Times New Roman"/>
                <a:cs typeface="Times New Roman"/>
              </a:rPr>
              <a:t> </a:t>
            </a:r>
            <a:r>
              <a:rPr dirty="0" sz="1450" spc="-10">
                <a:latin typeface="Times New Roman"/>
                <a:cs typeface="Times New Roman"/>
              </a:rPr>
              <a:t>pretty</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6440" cy="9314815"/>
          </a:xfrm>
          <a:prstGeom prst="rect">
            <a:avLst/>
          </a:prstGeom>
        </p:spPr>
        <p:txBody>
          <a:bodyPr wrap="square" lIns="0" tIns="22860" rIns="0" bIns="0" rtlCol="0" vert="horz">
            <a:spAutoFit/>
          </a:bodyPr>
          <a:lstStyle/>
          <a:p>
            <a:pPr algn="just" marL="12700" marR="8255">
              <a:lnSpc>
                <a:spcPts val="1700"/>
              </a:lnSpc>
              <a:spcBef>
                <a:spcPts val="180"/>
              </a:spcBef>
            </a:pPr>
            <a:r>
              <a:rPr dirty="0" sz="1450" spc="-10">
                <a:latin typeface="Times New Roman"/>
                <a:cs typeface="Times New Roman"/>
              </a:rPr>
              <a:t>county with such an estate; </a:t>
            </a:r>
            <a:r>
              <a:rPr dirty="0" sz="1450" spc="-5">
                <a:latin typeface="Times New Roman"/>
                <a:cs typeface="Times New Roman"/>
              </a:rPr>
              <a:t>a </a:t>
            </a:r>
            <a:r>
              <a:rPr dirty="0" sz="1450" spc="-10">
                <a:latin typeface="Times New Roman"/>
                <a:cs typeface="Times New Roman"/>
              </a:rPr>
              <a:t>man might escape </a:t>
            </a:r>
            <a:r>
              <a:rPr dirty="0" sz="1450" spc="-5">
                <a:latin typeface="Times New Roman"/>
                <a:cs typeface="Times New Roman"/>
              </a:rPr>
              <a:t>a </a:t>
            </a:r>
            <a:r>
              <a:rPr dirty="0" sz="1450" spc="-10">
                <a:latin typeface="Times New Roman"/>
                <a:cs typeface="Times New Roman"/>
              </a:rPr>
              <a:t>profession and represent the  </a:t>
            </a:r>
            <a:r>
              <a:rPr dirty="0" sz="1450" spc="-20">
                <a:latin typeface="Times New Roman"/>
                <a:cs typeface="Times New Roman"/>
              </a:rPr>
              <a:t>county.”</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“I dare say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in parliament </a:t>
            </a:r>
            <a:r>
              <a:rPr dirty="0" sz="1450" spc="-5">
                <a:latin typeface="Times New Roman"/>
                <a:cs typeface="Times New Roman"/>
              </a:rPr>
              <a:t>soon. </a:t>
            </a:r>
            <a:r>
              <a:rPr dirty="0" sz="1450" spc="-10">
                <a:latin typeface="Times New Roman"/>
                <a:cs typeface="Times New Roman"/>
              </a:rPr>
              <a:t>When Sir Thomas comes,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in for some </a:t>
            </a:r>
            <a:r>
              <a:rPr dirty="0" sz="1450" spc="-5">
                <a:latin typeface="Times New Roman"/>
                <a:cs typeface="Times New Roman"/>
              </a:rPr>
              <a:t>borough, but </a:t>
            </a:r>
            <a:r>
              <a:rPr dirty="0" sz="1450" spc="-10">
                <a:latin typeface="Times New Roman"/>
                <a:cs typeface="Times New Roman"/>
              </a:rPr>
              <a:t>there has been </a:t>
            </a:r>
            <a:r>
              <a:rPr dirty="0" sz="1450" spc="-5">
                <a:latin typeface="Times New Roman"/>
                <a:cs typeface="Times New Roman"/>
              </a:rPr>
              <a:t>nobody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him in  the way </a:t>
            </a:r>
            <a:r>
              <a:rPr dirty="0" sz="1450" spc="-5">
                <a:latin typeface="Times New Roman"/>
                <a:cs typeface="Times New Roman"/>
              </a:rPr>
              <a:t>of </a:t>
            </a:r>
            <a:r>
              <a:rPr dirty="0" sz="1450" spc="-10">
                <a:latin typeface="Times New Roman"/>
                <a:cs typeface="Times New Roman"/>
              </a:rPr>
              <a:t>doing anything</a:t>
            </a:r>
            <a:r>
              <a:rPr dirty="0" sz="1450" spc="1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“Sir Thomas is to achieve many mighty things when </a:t>
            </a:r>
            <a:r>
              <a:rPr dirty="0" sz="1450" spc="-5">
                <a:latin typeface="Times New Roman"/>
                <a:cs typeface="Times New Roman"/>
              </a:rPr>
              <a:t>he </a:t>
            </a:r>
            <a:r>
              <a:rPr dirty="0" sz="1450" spc="-10">
                <a:latin typeface="Times New Roman"/>
                <a:cs typeface="Times New Roman"/>
              </a:rPr>
              <a:t>comes home,” said  </a:t>
            </a:r>
            <a:r>
              <a:rPr dirty="0" sz="1450" spc="-30">
                <a:latin typeface="Times New Roman"/>
                <a:cs typeface="Times New Roman"/>
              </a:rPr>
              <a:t>Mary,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“Do </a:t>
            </a:r>
            <a:r>
              <a:rPr dirty="0" sz="1450" spc="-5">
                <a:latin typeface="Times New Roman"/>
                <a:cs typeface="Times New Roman"/>
              </a:rPr>
              <a:t>you </a:t>
            </a:r>
            <a:r>
              <a:rPr dirty="0" sz="1450" spc="-10">
                <a:latin typeface="Times New Roman"/>
                <a:cs typeface="Times New Roman"/>
              </a:rPr>
              <a:t>remember Hawkins </a:t>
            </a:r>
            <a:r>
              <a:rPr dirty="0" sz="1450" spc="-20">
                <a:latin typeface="Times New Roman"/>
                <a:cs typeface="Times New Roman"/>
              </a:rPr>
              <a:t>Browne’s </a:t>
            </a:r>
            <a:r>
              <a:rPr dirty="0" sz="1450" spc="-10">
                <a:latin typeface="Times New Roman"/>
                <a:cs typeface="Times New Roman"/>
              </a:rPr>
              <a:t>‘Address to  </a:t>
            </a:r>
            <a:r>
              <a:rPr dirty="0" sz="1450" spc="-20">
                <a:latin typeface="Times New Roman"/>
                <a:cs typeface="Times New Roman"/>
              </a:rPr>
              <a:t>Tobacco,’ </a:t>
            </a:r>
            <a:r>
              <a:rPr dirty="0" sz="1450" spc="-10">
                <a:latin typeface="Times New Roman"/>
                <a:cs typeface="Times New Roman"/>
              </a:rPr>
              <a:t>in imitation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Pope?—</a:t>
            </a:r>
            <a:endParaRPr sz="1450">
              <a:latin typeface="Times New Roman"/>
              <a:cs typeface="Times New Roman"/>
            </a:endParaRPr>
          </a:p>
          <a:p>
            <a:pPr algn="just" marL="497205" marR="2248535">
              <a:lnSpc>
                <a:spcPts val="2520"/>
              </a:lnSpc>
              <a:spcBef>
                <a:spcPts val="155"/>
              </a:spcBef>
            </a:pPr>
            <a:r>
              <a:rPr dirty="0" sz="1450" spc="-10">
                <a:latin typeface="Times New Roman"/>
                <a:cs typeface="Times New Roman"/>
              </a:rPr>
              <a:t>Blest leaf! whose aromatic gales dispense  </a:t>
            </a:r>
            <a:r>
              <a:rPr dirty="0" sz="1450" spc="-60">
                <a:latin typeface="Times New Roman"/>
                <a:cs typeface="Times New Roman"/>
              </a:rPr>
              <a:t>To </a:t>
            </a:r>
            <a:r>
              <a:rPr dirty="0" sz="1450" spc="-25">
                <a:latin typeface="Times New Roman"/>
                <a:cs typeface="Times New Roman"/>
              </a:rPr>
              <a:t>Templars </a:t>
            </a:r>
            <a:r>
              <a:rPr dirty="0" sz="1450" spc="-20">
                <a:latin typeface="Times New Roman"/>
                <a:cs typeface="Times New Roman"/>
              </a:rPr>
              <a:t>modesty, </a:t>
            </a:r>
            <a:r>
              <a:rPr dirty="0" sz="1450" spc="-10">
                <a:latin typeface="Times New Roman"/>
                <a:cs typeface="Times New Roman"/>
              </a:rPr>
              <a:t>to Parsons</a:t>
            </a:r>
            <a:r>
              <a:rPr dirty="0" sz="1450" spc="85">
                <a:latin typeface="Times New Roman"/>
                <a:cs typeface="Times New Roman"/>
              </a:rPr>
              <a:t> </a:t>
            </a:r>
            <a:r>
              <a:rPr dirty="0" sz="1450" spc="-10">
                <a:latin typeface="Times New Roman"/>
                <a:cs typeface="Times New Roman"/>
              </a:rPr>
              <a:t>sense.</a:t>
            </a:r>
            <a:endParaRPr sz="1450">
              <a:latin typeface="Times New Roman"/>
              <a:cs typeface="Times New Roman"/>
            </a:endParaRPr>
          </a:p>
          <a:p>
            <a:pPr algn="just" marL="268605">
              <a:lnSpc>
                <a:spcPct val="100000"/>
              </a:lnSpc>
              <a:spcBef>
                <a:spcPts val="495"/>
              </a:spcBef>
            </a:pPr>
            <a:r>
              <a:rPr dirty="0" sz="1450" spc="-5">
                <a:latin typeface="Times New Roman"/>
                <a:cs typeface="Times New Roman"/>
              </a:rPr>
              <a:t>I </a:t>
            </a:r>
            <a:r>
              <a:rPr dirty="0" sz="1450" spc="-10">
                <a:latin typeface="Times New Roman"/>
                <a:cs typeface="Times New Roman"/>
              </a:rPr>
              <a:t>will parody</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497205" marR="1892300">
              <a:lnSpc>
                <a:spcPct val="144900"/>
              </a:lnSpc>
            </a:pPr>
            <a:r>
              <a:rPr dirty="0" sz="1450" spc="-10">
                <a:latin typeface="Times New Roman"/>
                <a:cs typeface="Times New Roman"/>
              </a:rPr>
              <a:t>Blest Knight! whose dictatorial </a:t>
            </a:r>
            <a:r>
              <a:rPr dirty="0" sz="1450" spc="-5">
                <a:latin typeface="Times New Roman"/>
                <a:cs typeface="Times New Roman"/>
              </a:rPr>
              <a:t>looks </a:t>
            </a:r>
            <a:r>
              <a:rPr dirty="0" sz="1450" spc="-10">
                <a:latin typeface="Times New Roman"/>
                <a:cs typeface="Times New Roman"/>
              </a:rPr>
              <a:t>dispense  </a:t>
            </a:r>
            <a:r>
              <a:rPr dirty="0" sz="1450" spc="-60">
                <a:latin typeface="Times New Roman"/>
                <a:cs typeface="Times New Roman"/>
              </a:rPr>
              <a:t>To </a:t>
            </a:r>
            <a:r>
              <a:rPr dirty="0" sz="1450" spc="-10">
                <a:latin typeface="Times New Roman"/>
                <a:cs typeface="Times New Roman"/>
              </a:rPr>
              <a:t>Children affluence, to Rushworth</a:t>
            </a:r>
            <a:r>
              <a:rPr dirty="0" sz="1450" spc="55">
                <a:latin typeface="Times New Roman"/>
                <a:cs typeface="Times New Roman"/>
              </a:rPr>
              <a:t> </a:t>
            </a:r>
            <a:r>
              <a:rPr dirty="0" sz="1450" spc="-10">
                <a:latin typeface="Times New Roman"/>
                <a:cs typeface="Times New Roman"/>
              </a:rPr>
              <a:t>sense.</a:t>
            </a:r>
            <a:endParaRPr sz="1450">
              <a:latin typeface="Times New Roman"/>
              <a:cs typeface="Times New Roman"/>
            </a:endParaRPr>
          </a:p>
          <a:p>
            <a:pPr algn="just" marL="12700" marR="11430" indent="255904">
              <a:lnSpc>
                <a:spcPts val="1730"/>
              </a:lnSpc>
              <a:spcBef>
                <a:spcPts val="775"/>
              </a:spcBef>
            </a:pPr>
            <a:r>
              <a:rPr dirty="0" sz="1450" spc="-25">
                <a:latin typeface="Times New Roman"/>
                <a:cs typeface="Times New Roman"/>
              </a:rPr>
              <a:t>Will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do, </a:t>
            </a:r>
            <a:r>
              <a:rPr dirty="0" sz="1450" spc="-10">
                <a:latin typeface="Times New Roman"/>
                <a:cs typeface="Times New Roman"/>
              </a:rPr>
              <a:t>Mrs. Grant? Everything seems to depend </a:t>
            </a:r>
            <a:r>
              <a:rPr dirty="0" sz="1450" spc="-5">
                <a:latin typeface="Times New Roman"/>
                <a:cs typeface="Times New Roman"/>
              </a:rPr>
              <a:t>upon </a:t>
            </a:r>
            <a:r>
              <a:rPr dirty="0" sz="1450" spc="-10">
                <a:latin typeface="Times New Roman"/>
                <a:cs typeface="Times New Roman"/>
              </a:rPr>
              <a:t>Sir  </a:t>
            </a:r>
            <a:r>
              <a:rPr dirty="0" sz="1450" spc="-20">
                <a:latin typeface="Times New Roman"/>
                <a:cs typeface="Times New Roman"/>
              </a:rPr>
              <a:t>Thomas’s</a:t>
            </a:r>
            <a:r>
              <a:rPr dirty="0" sz="1450" spc="-10">
                <a:latin typeface="Times New Roman"/>
                <a:cs typeface="Times New Roman"/>
              </a:rPr>
              <a:t> return.”</a:t>
            </a:r>
            <a:endParaRPr sz="1450">
              <a:latin typeface="Times New Roman"/>
              <a:cs typeface="Times New Roman"/>
            </a:endParaRPr>
          </a:p>
          <a:p>
            <a:pPr algn="just" marL="12700" marR="5715" indent="255904">
              <a:lnSpc>
                <a:spcPts val="1730"/>
              </a:lnSpc>
              <a:spcBef>
                <a:spcPts val="790"/>
              </a:spcBef>
            </a:pPr>
            <a:r>
              <a:rPr dirty="0" sz="1450" spc="-45">
                <a:latin typeface="Times New Roman"/>
                <a:cs typeface="Times New Roman"/>
              </a:rPr>
              <a:t>“You </a:t>
            </a:r>
            <a:r>
              <a:rPr dirty="0" sz="1450" spc="-10">
                <a:latin typeface="Times New Roman"/>
                <a:cs typeface="Times New Roman"/>
              </a:rPr>
              <a:t>will find his consequence very just and reasonable when </a:t>
            </a:r>
            <a:r>
              <a:rPr dirty="0" sz="1450" spc="-5">
                <a:latin typeface="Times New Roman"/>
                <a:cs typeface="Times New Roman"/>
              </a:rPr>
              <a:t>you </a:t>
            </a:r>
            <a:r>
              <a:rPr dirty="0" sz="1450" spc="-10">
                <a:latin typeface="Times New Roman"/>
                <a:cs typeface="Times New Roman"/>
              </a:rPr>
              <a:t>see him  in his </a:t>
            </a:r>
            <a:r>
              <a:rPr dirty="0" sz="1450" spc="-25">
                <a:latin typeface="Times New Roman"/>
                <a:cs typeface="Times New Roman"/>
              </a:rPr>
              <a:t>family,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I do not </a:t>
            </a:r>
            <a:r>
              <a:rPr dirty="0" sz="1450" spc="-10">
                <a:latin typeface="Times New Roman"/>
                <a:cs typeface="Times New Roman"/>
              </a:rPr>
              <a:t>think we </a:t>
            </a:r>
            <a:r>
              <a:rPr dirty="0" sz="1450" spc="-5">
                <a:latin typeface="Times New Roman"/>
                <a:cs typeface="Times New Roman"/>
              </a:rPr>
              <a:t>do </a:t>
            </a:r>
            <a:r>
              <a:rPr dirty="0" sz="1450" spc="-10">
                <a:latin typeface="Times New Roman"/>
                <a:cs typeface="Times New Roman"/>
              </a:rPr>
              <a:t>so well without him. He has </a:t>
            </a:r>
            <a:r>
              <a:rPr dirty="0" sz="1450" spc="-5">
                <a:latin typeface="Times New Roman"/>
                <a:cs typeface="Times New Roman"/>
              </a:rPr>
              <a:t>a  </a:t>
            </a:r>
            <a:r>
              <a:rPr dirty="0" sz="1450" spc="-10">
                <a:latin typeface="Times New Roman"/>
                <a:cs typeface="Times New Roman"/>
              </a:rPr>
              <a:t>fine dignified </a:t>
            </a:r>
            <a:r>
              <a:rPr dirty="0" sz="1450" spc="-15">
                <a:latin typeface="Times New Roman"/>
                <a:cs typeface="Times New Roman"/>
              </a:rPr>
              <a:t>manner, </a:t>
            </a:r>
            <a:r>
              <a:rPr dirty="0" sz="1450" spc="-10">
                <a:latin typeface="Times New Roman"/>
                <a:cs typeface="Times New Roman"/>
              </a:rPr>
              <a:t>which suits the head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house, and keeps  everybody in their place. Lady Bertram seems more </a:t>
            </a:r>
            <a:r>
              <a:rPr dirty="0" sz="1450" spc="-5">
                <a:latin typeface="Times New Roman"/>
                <a:cs typeface="Times New Roman"/>
              </a:rPr>
              <a:t>of a </a:t>
            </a:r>
            <a:r>
              <a:rPr dirty="0" sz="1450" spc="-10">
                <a:latin typeface="Times New Roman"/>
                <a:cs typeface="Times New Roman"/>
              </a:rPr>
              <a:t>cipher now than  when </a:t>
            </a:r>
            <a:r>
              <a:rPr dirty="0" sz="1450" spc="-5">
                <a:latin typeface="Times New Roman"/>
                <a:cs typeface="Times New Roman"/>
              </a:rPr>
              <a:t>he </a:t>
            </a:r>
            <a:r>
              <a:rPr dirty="0" sz="1450" spc="-10">
                <a:latin typeface="Times New Roman"/>
                <a:cs typeface="Times New Roman"/>
              </a:rPr>
              <a:t>is at home; and </a:t>
            </a:r>
            <a:r>
              <a:rPr dirty="0" sz="1450" spc="-5">
                <a:latin typeface="Times New Roman"/>
                <a:cs typeface="Times New Roman"/>
              </a:rPr>
              <a:t>nobody </a:t>
            </a:r>
            <a:r>
              <a:rPr dirty="0" sz="1450" spc="-10">
                <a:latin typeface="Times New Roman"/>
                <a:cs typeface="Times New Roman"/>
              </a:rPr>
              <a:t>else can keep Mrs. Norris in </a:t>
            </a:r>
            <a:r>
              <a:rPr dirty="0" sz="1450" spc="-20">
                <a:latin typeface="Times New Roman"/>
                <a:cs typeface="Times New Roman"/>
              </a:rPr>
              <a:t>order. </a:t>
            </a:r>
            <a:r>
              <a:rPr dirty="0" sz="1450" spc="-10">
                <a:latin typeface="Times New Roman"/>
                <a:cs typeface="Times New Roman"/>
              </a:rPr>
              <a:t>But, </a:t>
            </a:r>
            <a:r>
              <a:rPr dirty="0" sz="1450" spc="-30">
                <a:latin typeface="Times New Roman"/>
                <a:cs typeface="Times New Roman"/>
              </a:rPr>
              <a:t>Mary,  </a:t>
            </a:r>
            <a:r>
              <a:rPr dirty="0" sz="1450" spc="-5">
                <a:latin typeface="Times New Roman"/>
                <a:cs typeface="Times New Roman"/>
              </a:rPr>
              <a:t>do not </a:t>
            </a:r>
            <a:r>
              <a:rPr dirty="0" sz="1450" spc="-10">
                <a:latin typeface="Times New Roman"/>
                <a:cs typeface="Times New Roman"/>
              </a:rPr>
              <a:t>fancy that Maria Bertram cares for </a:t>
            </a:r>
            <a:r>
              <a:rPr dirty="0" sz="1450" spc="-25">
                <a:latin typeface="Times New Roman"/>
                <a:cs typeface="Times New Roman"/>
              </a:rPr>
              <a:t>Henry. </a:t>
            </a:r>
            <a:r>
              <a:rPr dirty="0" sz="1450" spc="-5">
                <a:latin typeface="Times New Roman"/>
                <a:cs typeface="Times New Roman"/>
              </a:rPr>
              <a:t>I </a:t>
            </a:r>
            <a:r>
              <a:rPr dirty="0" sz="1450" spc="-10">
                <a:latin typeface="Times New Roman"/>
                <a:cs typeface="Times New Roman"/>
              </a:rPr>
              <a:t>am sure Julia does </a:t>
            </a:r>
            <a:r>
              <a:rPr dirty="0" sz="1450" spc="-5">
                <a:latin typeface="Times New Roman"/>
                <a:cs typeface="Times New Roman"/>
              </a:rPr>
              <a:t>not, or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have flirted as she did last </a:t>
            </a:r>
            <a:r>
              <a:rPr dirty="0" sz="1450" spc="-5">
                <a:latin typeface="Times New Roman"/>
                <a:cs typeface="Times New Roman"/>
              </a:rPr>
              <a:t>night </a:t>
            </a:r>
            <a:r>
              <a:rPr dirty="0" sz="1450" spc="-10">
                <a:latin typeface="Times New Roman"/>
                <a:cs typeface="Times New Roman"/>
              </a:rPr>
              <a:t>with </a:t>
            </a:r>
            <a:r>
              <a:rPr dirty="0" sz="1450" spc="-35">
                <a:latin typeface="Times New Roman"/>
                <a:cs typeface="Times New Roman"/>
              </a:rPr>
              <a:t>Mr. Yates; </a:t>
            </a:r>
            <a:r>
              <a:rPr dirty="0" sz="1450" spc="-10">
                <a:latin typeface="Times New Roman"/>
                <a:cs typeface="Times New Roman"/>
              </a:rPr>
              <a:t>and though </a:t>
            </a:r>
            <a:r>
              <a:rPr dirty="0" sz="1450" spc="-5">
                <a:latin typeface="Times New Roman"/>
                <a:cs typeface="Times New Roman"/>
              </a:rPr>
              <a:t>he  </a:t>
            </a:r>
            <a:r>
              <a:rPr dirty="0" sz="1450" spc="-10">
                <a:latin typeface="Times New Roman"/>
                <a:cs typeface="Times New Roman"/>
              </a:rPr>
              <a:t>and Maria are very </a:t>
            </a:r>
            <a:r>
              <a:rPr dirty="0" sz="1450" spc="-5">
                <a:latin typeface="Times New Roman"/>
                <a:cs typeface="Times New Roman"/>
              </a:rPr>
              <a:t>good </a:t>
            </a:r>
            <a:r>
              <a:rPr dirty="0" sz="1450" spc="-10">
                <a:latin typeface="Times New Roman"/>
                <a:cs typeface="Times New Roman"/>
              </a:rPr>
              <a:t>friends, </a:t>
            </a:r>
            <a:r>
              <a:rPr dirty="0" sz="1450" spc="-5">
                <a:latin typeface="Times New Roman"/>
                <a:cs typeface="Times New Roman"/>
              </a:rPr>
              <a:t>I </a:t>
            </a:r>
            <a:r>
              <a:rPr dirty="0" sz="1450" spc="-10">
                <a:latin typeface="Times New Roman"/>
                <a:cs typeface="Times New Roman"/>
              </a:rPr>
              <a:t>think she likes Sotherton too well to </a:t>
            </a:r>
            <a:r>
              <a:rPr dirty="0" sz="1450" spc="-5">
                <a:latin typeface="Times New Roman"/>
                <a:cs typeface="Times New Roman"/>
              </a:rPr>
              <a:t>be  </a:t>
            </a:r>
            <a:r>
              <a:rPr dirty="0" sz="1450" spc="-10">
                <a:latin typeface="Times New Roman"/>
                <a:cs typeface="Times New Roman"/>
              </a:rPr>
              <a:t>inconstant.”</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give much for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chance if Henry stept in  before the articles were</a:t>
            </a:r>
            <a:r>
              <a:rPr dirty="0" sz="1450" spc="5">
                <a:latin typeface="Times New Roman"/>
                <a:cs typeface="Times New Roman"/>
              </a:rPr>
              <a:t> </a:t>
            </a:r>
            <a:r>
              <a:rPr dirty="0" sz="1450" spc="-10">
                <a:latin typeface="Times New Roman"/>
                <a:cs typeface="Times New Roman"/>
              </a:rPr>
              <a:t>signed.”</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such </a:t>
            </a:r>
            <a:r>
              <a:rPr dirty="0" sz="1450" spc="-5">
                <a:latin typeface="Times New Roman"/>
                <a:cs typeface="Times New Roman"/>
              </a:rPr>
              <a:t>a </a:t>
            </a:r>
            <a:r>
              <a:rPr dirty="0" sz="1450" spc="-10">
                <a:latin typeface="Times New Roman"/>
                <a:cs typeface="Times New Roman"/>
              </a:rPr>
              <a:t>suspicion, something must </a:t>
            </a:r>
            <a:r>
              <a:rPr dirty="0" sz="1450" spc="-5">
                <a:latin typeface="Times New Roman"/>
                <a:cs typeface="Times New Roman"/>
              </a:rPr>
              <a:t>be </a:t>
            </a:r>
            <a:r>
              <a:rPr dirty="0" sz="1450" spc="-10">
                <a:latin typeface="Times New Roman"/>
                <a:cs typeface="Times New Roman"/>
              </a:rPr>
              <a:t>done; and as soon as the  play is all </a:t>
            </a:r>
            <a:r>
              <a:rPr dirty="0" sz="1450" spc="-20">
                <a:latin typeface="Times New Roman"/>
                <a:cs typeface="Times New Roman"/>
              </a:rPr>
              <a:t>over, </a:t>
            </a:r>
            <a:r>
              <a:rPr dirty="0" sz="1450" spc="-10">
                <a:latin typeface="Times New Roman"/>
                <a:cs typeface="Times New Roman"/>
              </a:rPr>
              <a:t>we will talk to him seriously and make him know his own  mind; and if </a:t>
            </a:r>
            <a:r>
              <a:rPr dirty="0" sz="1450" spc="-5">
                <a:latin typeface="Times New Roman"/>
                <a:cs typeface="Times New Roman"/>
              </a:rPr>
              <a:t>he </a:t>
            </a:r>
            <a:r>
              <a:rPr dirty="0" sz="1450" spc="-10">
                <a:latin typeface="Times New Roman"/>
                <a:cs typeface="Times New Roman"/>
              </a:rPr>
              <a:t>means nothing, we will send him </a:t>
            </a:r>
            <a:r>
              <a:rPr dirty="0" sz="1450" spc="-15">
                <a:latin typeface="Times New Roman"/>
                <a:cs typeface="Times New Roman"/>
              </a:rPr>
              <a:t>off,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is </a:t>
            </a:r>
            <a:r>
              <a:rPr dirty="0" sz="1450" spc="-25">
                <a:latin typeface="Times New Roman"/>
                <a:cs typeface="Times New Roman"/>
              </a:rPr>
              <a:t>Henry,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Julia did </a:t>
            </a:r>
            <a:r>
              <a:rPr dirty="0" sz="1450" spc="-20">
                <a:latin typeface="Times New Roman"/>
                <a:cs typeface="Times New Roman"/>
              </a:rPr>
              <a:t>suffer, </a:t>
            </a:r>
            <a:r>
              <a:rPr dirty="0" sz="1450" spc="-15">
                <a:latin typeface="Times New Roman"/>
                <a:cs typeface="Times New Roman"/>
              </a:rPr>
              <a:t>however, </a:t>
            </a:r>
            <a:r>
              <a:rPr dirty="0" sz="1450" spc="-10">
                <a:latin typeface="Times New Roman"/>
                <a:cs typeface="Times New Roman"/>
              </a:rPr>
              <a:t>though Mrs. Grant discerned it </a:t>
            </a:r>
            <a:r>
              <a:rPr dirty="0" sz="1450" spc="-5">
                <a:latin typeface="Times New Roman"/>
                <a:cs typeface="Times New Roman"/>
              </a:rPr>
              <a:t>not, </a:t>
            </a:r>
            <a:r>
              <a:rPr dirty="0" sz="1450" spc="-10">
                <a:latin typeface="Times New Roman"/>
                <a:cs typeface="Times New Roman"/>
              </a:rPr>
              <a:t>and though it  escaped the notice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her own family likewise. She had loved, she did  love still, and she had all the suffering which </a:t>
            </a:r>
            <a:r>
              <a:rPr dirty="0" sz="1450" spc="-5">
                <a:latin typeface="Times New Roman"/>
                <a:cs typeface="Times New Roman"/>
              </a:rPr>
              <a:t>a </a:t>
            </a:r>
            <a:r>
              <a:rPr dirty="0" sz="1450" spc="-10">
                <a:latin typeface="Times New Roman"/>
                <a:cs typeface="Times New Roman"/>
              </a:rPr>
              <a:t>warm temper and </a:t>
            </a:r>
            <a:r>
              <a:rPr dirty="0" sz="1450" spc="-5">
                <a:latin typeface="Times New Roman"/>
                <a:cs typeface="Times New Roman"/>
              </a:rPr>
              <a:t>a </a:t>
            </a:r>
            <a:r>
              <a:rPr dirty="0" sz="1450" spc="-10">
                <a:latin typeface="Times New Roman"/>
                <a:cs typeface="Times New Roman"/>
              </a:rPr>
              <a:t>high spirit  were likely to endure under the disappointment </a:t>
            </a:r>
            <a:r>
              <a:rPr dirty="0" sz="1450" spc="-5">
                <a:latin typeface="Times New Roman"/>
                <a:cs typeface="Times New Roman"/>
              </a:rPr>
              <a:t>of a </a:t>
            </a:r>
            <a:r>
              <a:rPr dirty="0" sz="1450" spc="-20">
                <a:latin typeface="Times New Roman"/>
                <a:cs typeface="Times New Roman"/>
              </a:rPr>
              <a:t>dear, </a:t>
            </a:r>
            <a:r>
              <a:rPr dirty="0" sz="1450" spc="-10">
                <a:latin typeface="Times New Roman"/>
                <a:cs typeface="Times New Roman"/>
              </a:rPr>
              <a:t>though irrational  hope, with </a:t>
            </a:r>
            <a:r>
              <a:rPr dirty="0" sz="1450" spc="-5">
                <a:latin typeface="Times New Roman"/>
                <a:cs typeface="Times New Roman"/>
              </a:rPr>
              <a:t>a </a:t>
            </a:r>
            <a:r>
              <a:rPr dirty="0" sz="1450" spc="-10">
                <a:latin typeface="Times New Roman"/>
                <a:cs typeface="Times New Roman"/>
              </a:rPr>
              <a:t>strong sense </a:t>
            </a:r>
            <a:r>
              <a:rPr dirty="0" sz="1450" spc="-5">
                <a:latin typeface="Times New Roman"/>
                <a:cs typeface="Times New Roman"/>
              </a:rPr>
              <a:t>of </a:t>
            </a:r>
            <a:r>
              <a:rPr dirty="0" sz="1450" spc="-10">
                <a:latin typeface="Times New Roman"/>
                <a:cs typeface="Times New Roman"/>
              </a:rPr>
              <a:t>ill-usage. Her heart was sore and </a:t>
            </a:r>
            <a:r>
              <a:rPr dirty="0" sz="1450" spc="-25">
                <a:latin typeface="Times New Roman"/>
                <a:cs typeface="Times New Roman"/>
              </a:rPr>
              <a:t>angry, </a:t>
            </a:r>
            <a:r>
              <a:rPr dirty="0" sz="1450" spc="-10">
                <a:latin typeface="Times New Roman"/>
                <a:cs typeface="Times New Roman"/>
              </a:rPr>
              <a:t>and she  was capable only </a:t>
            </a:r>
            <a:r>
              <a:rPr dirty="0" sz="1450" spc="-5">
                <a:latin typeface="Times New Roman"/>
                <a:cs typeface="Times New Roman"/>
              </a:rPr>
              <a:t>of </a:t>
            </a:r>
            <a:r>
              <a:rPr dirty="0" sz="1450" spc="-10">
                <a:latin typeface="Times New Roman"/>
                <a:cs typeface="Times New Roman"/>
              </a:rPr>
              <a:t>angry consolations. The sister with whom she was used to  </a:t>
            </a:r>
            <a:r>
              <a:rPr dirty="0" sz="1450" spc="-5">
                <a:latin typeface="Times New Roman"/>
                <a:cs typeface="Times New Roman"/>
              </a:rPr>
              <a:t>be</a:t>
            </a:r>
            <a:r>
              <a:rPr dirty="0" sz="1450" spc="195">
                <a:latin typeface="Times New Roman"/>
                <a:cs typeface="Times New Roman"/>
              </a:rPr>
              <a:t> </a:t>
            </a:r>
            <a:r>
              <a:rPr dirty="0" sz="1450" spc="-5">
                <a:latin typeface="Times New Roman"/>
                <a:cs typeface="Times New Roman"/>
              </a:rPr>
              <a:t>on</a:t>
            </a:r>
            <a:r>
              <a:rPr dirty="0" sz="1450" spc="195">
                <a:latin typeface="Times New Roman"/>
                <a:cs typeface="Times New Roman"/>
              </a:rPr>
              <a:t> </a:t>
            </a:r>
            <a:r>
              <a:rPr dirty="0" sz="1450" spc="-10">
                <a:latin typeface="Times New Roman"/>
                <a:cs typeface="Times New Roman"/>
              </a:rPr>
              <a:t>easy</a:t>
            </a:r>
            <a:r>
              <a:rPr dirty="0" sz="1450" spc="195">
                <a:latin typeface="Times New Roman"/>
                <a:cs typeface="Times New Roman"/>
              </a:rPr>
              <a:t> </a:t>
            </a:r>
            <a:r>
              <a:rPr dirty="0" sz="1450" spc="-10">
                <a:latin typeface="Times New Roman"/>
                <a:cs typeface="Times New Roman"/>
              </a:rPr>
              <a:t>terms</a:t>
            </a:r>
            <a:r>
              <a:rPr dirty="0" sz="1450" spc="200">
                <a:latin typeface="Times New Roman"/>
                <a:cs typeface="Times New Roman"/>
              </a:rPr>
              <a:t> </a:t>
            </a:r>
            <a:r>
              <a:rPr dirty="0" sz="1450" spc="-10">
                <a:latin typeface="Times New Roman"/>
                <a:cs typeface="Times New Roman"/>
              </a:rPr>
              <a:t>was</a:t>
            </a:r>
            <a:r>
              <a:rPr dirty="0" sz="1450" spc="195">
                <a:latin typeface="Times New Roman"/>
                <a:cs typeface="Times New Roman"/>
              </a:rPr>
              <a:t> </a:t>
            </a:r>
            <a:r>
              <a:rPr dirty="0" sz="1450" spc="-10">
                <a:latin typeface="Times New Roman"/>
                <a:cs typeface="Times New Roman"/>
              </a:rPr>
              <a:t>now</a:t>
            </a:r>
            <a:r>
              <a:rPr dirty="0" sz="1450" spc="195">
                <a:latin typeface="Times New Roman"/>
                <a:cs typeface="Times New Roman"/>
              </a:rPr>
              <a:t> </a:t>
            </a:r>
            <a:r>
              <a:rPr dirty="0" sz="1450" spc="-10">
                <a:latin typeface="Times New Roman"/>
                <a:cs typeface="Times New Roman"/>
              </a:rPr>
              <a:t>become</a:t>
            </a:r>
            <a:r>
              <a:rPr dirty="0" sz="1450" spc="200">
                <a:latin typeface="Times New Roman"/>
                <a:cs typeface="Times New Roman"/>
              </a:rPr>
              <a:t> </a:t>
            </a:r>
            <a:r>
              <a:rPr dirty="0" sz="1450" spc="-10">
                <a:latin typeface="Times New Roman"/>
                <a:cs typeface="Times New Roman"/>
              </a:rPr>
              <a:t>her</a:t>
            </a:r>
            <a:r>
              <a:rPr dirty="0" sz="1450" spc="195">
                <a:latin typeface="Times New Roman"/>
                <a:cs typeface="Times New Roman"/>
              </a:rPr>
              <a:t> </a:t>
            </a:r>
            <a:r>
              <a:rPr dirty="0" sz="1450" spc="-10">
                <a:latin typeface="Times New Roman"/>
                <a:cs typeface="Times New Roman"/>
              </a:rPr>
              <a:t>greatest</a:t>
            </a:r>
            <a:r>
              <a:rPr dirty="0" sz="1450" spc="195">
                <a:latin typeface="Times New Roman"/>
                <a:cs typeface="Times New Roman"/>
              </a:rPr>
              <a:t> </a:t>
            </a:r>
            <a:r>
              <a:rPr dirty="0" sz="1450" spc="-10">
                <a:latin typeface="Times New Roman"/>
                <a:cs typeface="Times New Roman"/>
              </a:rPr>
              <a:t>enemy:</a:t>
            </a:r>
            <a:r>
              <a:rPr dirty="0" sz="1450" spc="200">
                <a:latin typeface="Times New Roman"/>
                <a:cs typeface="Times New Roman"/>
              </a:rPr>
              <a:t> </a:t>
            </a:r>
            <a:r>
              <a:rPr dirty="0" sz="1450" spc="-10">
                <a:latin typeface="Times New Roman"/>
                <a:cs typeface="Times New Roman"/>
              </a:rPr>
              <a:t>they</a:t>
            </a:r>
            <a:r>
              <a:rPr dirty="0" sz="1450" spc="195">
                <a:latin typeface="Times New Roman"/>
                <a:cs typeface="Times New Roman"/>
              </a:rPr>
              <a:t> </a:t>
            </a:r>
            <a:r>
              <a:rPr dirty="0" sz="1450" spc="-10">
                <a:latin typeface="Times New Roman"/>
                <a:cs typeface="Times New Roman"/>
              </a:rPr>
              <a:t>were</a:t>
            </a:r>
            <a:r>
              <a:rPr dirty="0" sz="1450" spc="195">
                <a:latin typeface="Times New Roman"/>
                <a:cs typeface="Times New Roman"/>
              </a:rPr>
              <a:t> </a:t>
            </a:r>
            <a:r>
              <a:rPr dirty="0" sz="1450" spc="-10">
                <a:latin typeface="Times New Roman"/>
                <a:cs typeface="Times New Roman"/>
              </a:rPr>
              <a:t>alienated</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592391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from each other; and Julia was </a:t>
            </a:r>
            <a:r>
              <a:rPr dirty="0" sz="1450" spc="-5">
                <a:latin typeface="Times New Roman"/>
                <a:cs typeface="Times New Roman"/>
              </a:rPr>
              <a:t>not </a:t>
            </a:r>
            <a:r>
              <a:rPr dirty="0" sz="1450" spc="-10">
                <a:latin typeface="Times New Roman"/>
                <a:cs typeface="Times New Roman"/>
              </a:rPr>
              <a:t>superior to the </a:t>
            </a:r>
            <a:r>
              <a:rPr dirty="0" sz="1450" spc="-5">
                <a:latin typeface="Times New Roman"/>
                <a:cs typeface="Times New Roman"/>
              </a:rPr>
              <a:t>hope of </a:t>
            </a:r>
            <a:r>
              <a:rPr dirty="0" sz="1450" spc="-10">
                <a:latin typeface="Times New Roman"/>
                <a:cs typeface="Times New Roman"/>
              </a:rPr>
              <a:t>some distressing  end to the attentions which were still carrying </a:t>
            </a:r>
            <a:r>
              <a:rPr dirty="0" sz="1450" spc="-5">
                <a:latin typeface="Times New Roman"/>
                <a:cs typeface="Times New Roman"/>
              </a:rPr>
              <a:t>on </a:t>
            </a:r>
            <a:r>
              <a:rPr dirty="0" sz="1450" spc="-10">
                <a:latin typeface="Times New Roman"/>
                <a:cs typeface="Times New Roman"/>
              </a:rPr>
              <a:t>there, some punishment to  Maria for conduct so shameful towards herself as well as towards </a:t>
            </a:r>
            <a:r>
              <a:rPr dirty="0" sz="1450" spc="-35">
                <a:latin typeface="Times New Roman"/>
                <a:cs typeface="Times New Roman"/>
              </a:rPr>
              <a:t>Mr.  </a:t>
            </a:r>
            <a:r>
              <a:rPr dirty="0" sz="1450" spc="-10">
                <a:latin typeface="Times New Roman"/>
                <a:cs typeface="Times New Roman"/>
              </a:rPr>
              <a:t>Rushworth. </a:t>
            </a:r>
            <a:r>
              <a:rPr dirty="0" sz="1450" spc="-25">
                <a:latin typeface="Times New Roman"/>
                <a:cs typeface="Times New Roman"/>
              </a:rPr>
              <a:t>With </a:t>
            </a:r>
            <a:r>
              <a:rPr dirty="0" sz="1450" spc="-5">
                <a:latin typeface="Times New Roman"/>
                <a:cs typeface="Times New Roman"/>
              </a:rPr>
              <a:t>no </a:t>
            </a:r>
            <a:r>
              <a:rPr dirty="0" sz="1450" spc="-10">
                <a:latin typeface="Times New Roman"/>
                <a:cs typeface="Times New Roman"/>
              </a:rPr>
              <a:t>material fault </a:t>
            </a:r>
            <a:r>
              <a:rPr dirty="0" sz="1450" spc="-5">
                <a:latin typeface="Times New Roman"/>
                <a:cs typeface="Times New Roman"/>
              </a:rPr>
              <a:t>of </a:t>
            </a:r>
            <a:r>
              <a:rPr dirty="0" sz="1450" spc="-20">
                <a:latin typeface="Times New Roman"/>
                <a:cs typeface="Times New Roman"/>
              </a:rPr>
              <a:t>temper, </a:t>
            </a:r>
            <a:r>
              <a:rPr dirty="0" sz="1450" spc="-5">
                <a:latin typeface="Times New Roman"/>
                <a:cs typeface="Times New Roman"/>
              </a:rPr>
              <a:t>or </a:t>
            </a:r>
            <a:r>
              <a:rPr dirty="0" sz="1450" spc="-10">
                <a:latin typeface="Times New Roman"/>
                <a:cs typeface="Times New Roman"/>
              </a:rPr>
              <a:t>difference </a:t>
            </a:r>
            <a:r>
              <a:rPr dirty="0" sz="1450" spc="-5">
                <a:latin typeface="Times New Roman"/>
                <a:cs typeface="Times New Roman"/>
              </a:rPr>
              <a:t>of </a:t>
            </a:r>
            <a:r>
              <a:rPr dirty="0" sz="1450" spc="-10">
                <a:latin typeface="Times New Roman"/>
                <a:cs typeface="Times New Roman"/>
              </a:rPr>
              <a:t>opinion, to  prevent their being very </a:t>
            </a:r>
            <a:r>
              <a:rPr dirty="0" sz="1450" spc="-5">
                <a:latin typeface="Times New Roman"/>
                <a:cs typeface="Times New Roman"/>
              </a:rPr>
              <a:t>good </a:t>
            </a:r>
            <a:r>
              <a:rPr dirty="0" sz="1450" spc="-10">
                <a:latin typeface="Times New Roman"/>
                <a:cs typeface="Times New Roman"/>
              </a:rPr>
              <a:t>friends while their interests were the same, the  sisters, under such </a:t>
            </a:r>
            <a:r>
              <a:rPr dirty="0" sz="1450" spc="-5">
                <a:latin typeface="Times New Roman"/>
                <a:cs typeface="Times New Roman"/>
              </a:rPr>
              <a:t>a </a:t>
            </a:r>
            <a:r>
              <a:rPr dirty="0" sz="1450" spc="-10">
                <a:latin typeface="Times New Roman"/>
                <a:cs typeface="Times New Roman"/>
              </a:rPr>
              <a:t>trial as this, had </a:t>
            </a:r>
            <a:r>
              <a:rPr dirty="0" sz="1450" spc="-5">
                <a:latin typeface="Times New Roman"/>
                <a:cs typeface="Times New Roman"/>
              </a:rPr>
              <a:t>not </a:t>
            </a:r>
            <a:r>
              <a:rPr dirty="0" sz="1450" spc="-15">
                <a:latin typeface="Times New Roman"/>
                <a:cs typeface="Times New Roman"/>
              </a:rPr>
              <a:t>affection </a:t>
            </a:r>
            <a:r>
              <a:rPr dirty="0" sz="1450" spc="-5">
                <a:latin typeface="Times New Roman"/>
                <a:cs typeface="Times New Roman"/>
              </a:rPr>
              <a:t>or </a:t>
            </a:r>
            <a:r>
              <a:rPr dirty="0" sz="1450" spc="-10">
                <a:latin typeface="Times New Roman"/>
                <a:cs typeface="Times New Roman"/>
              </a:rPr>
              <a:t>principle enough to make  them merciful </a:t>
            </a:r>
            <a:r>
              <a:rPr dirty="0" sz="1450" spc="-5">
                <a:latin typeface="Times New Roman"/>
                <a:cs typeface="Times New Roman"/>
              </a:rPr>
              <a:t>or </a:t>
            </a:r>
            <a:r>
              <a:rPr dirty="0" sz="1450" spc="-10">
                <a:latin typeface="Times New Roman"/>
                <a:cs typeface="Times New Roman"/>
              </a:rPr>
              <a:t>just, to give them </a:t>
            </a:r>
            <a:r>
              <a:rPr dirty="0" sz="1450" spc="-5">
                <a:latin typeface="Times New Roman"/>
                <a:cs typeface="Times New Roman"/>
              </a:rPr>
              <a:t>honour or </a:t>
            </a:r>
            <a:r>
              <a:rPr dirty="0" sz="1450" spc="-10">
                <a:latin typeface="Times New Roman"/>
                <a:cs typeface="Times New Roman"/>
              </a:rPr>
              <a:t>compassion. Maria felt her  triumph, and pursued her purpose, careless </a:t>
            </a:r>
            <a:r>
              <a:rPr dirty="0" sz="1450" spc="-5">
                <a:latin typeface="Times New Roman"/>
                <a:cs typeface="Times New Roman"/>
              </a:rPr>
              <a:t>of </a:t>
            </a:r>
            <a:r>
              <a:rPr dirty="0" sz="1450" spc="-10">
                <a:latin typeface="Times New Roman"/>
                <a:cs typeface="Times New Roman"/>
              </a:rPr>
              <a:t>Julia; and Julia could never see  Maria distinguished </a:t>
            </a:r>
            <a:r>
              <a:rPr dirty="0" sz="1450" spc="-5">
                <a:latin typeface="Times New Roman"/>
                <a:cs typeface="Times New Roman"/>
              </a:rPr>
              <a:t>by </a:t>
            </a:r>
            <a:r>
              <a:rPr dirty="0" sz="1450" spc="-10">
                <a:latin typeface="Times New Roman"/>
                <a:cs typeface="Times New Roman"/>
              </a:rPr>
              <a:t>Henry Crawford without trusting that it would create  </a:t>
            </a:r>
            <a:r>
              <a:rPr dirty="0" sz="1450" spc="-20">
                <a:latin typeface="Times New Roman"/>
                <a:cs typeface="Times New Roman"/>
              </a:rPr>
              <a:t>jealousy, </a:t>
            </a:r>
            <a:r>
              <a:rPr dirty="0" sz="1450" spc="-10">
                <a:latin typeface="Times New Roman"/>
                <a:cs typeface="Times New Roman"/>
              </a:rPr>
              <a:t>and bring </a:t>
            </a:r>
            <a:r>
              <a:rPr dirty="0" sz="1450" spc="-5">
                <a:latin typeface="Times New Roman"/>
                <a:cs typeface="Times New Roman"/>
              </a:rPr>
              <a:t>a </a:t>
            </a:r>
            <a:r>
              <a:rPr dirty="0" sz="1450" spc="-10">
                <a:latin typeface="Times New Roman"/>
                <a:cs typeface="Times New Roman"/>
              </a:rPr>
              <a:t>public disturbance at</a:t>
            </a:r>
            <a:r>
              <a:rPr dirty="0" sz="1450" spc="35">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Fanny saw and pitied much </a:t>
            </a:r>
            <a:r>
              <a:rPr dirty="0" sz="1450" spc="-5">
                <a:latin typeface="Times New Roman"/>
                <a:cs typeface="Times New Roman"/>
              </a:rPr>
              <a:t>of </a:t>
            </a:r>
            <a:r>
              <a:rPr dirty="0" sz="1450" spc="-10">
                <a:latin typeface="Times New Roman"/>
                <a:cs typeface="Times New Roman"/>
              </a:rPr>
              <a:t>this in Julia;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outward  fellowship between them. Julia made </a:t>
            </a:r>
            <a:r>
              <a:rPr dirty="0" sz="1450" spc="-5">
                <a:latin typeface="Times New Roman"/>
                <a:cs typeface="Times New Roman"/>
              </a:rPr>
              <a:t>no </a:t>
            </a:r>
            <a:r>
              <a:rPr dirty="0" sz="1450" spc="-10">
                <a:latin typeface="Times New Roman"/>
                <a:cs typeface="Times New Roman"/>
              </a:rPr>
              <a:t>communication, and Fanny took </a:t>
            </a:r>
            <a:r>
              <a:rPr dirty="0" sz="1450" spc="-5">
                <a:latin typeface="Times New Roman"/>
                <a:cs typeface="Times New Roman"/>
              </a:rPr>
              <a:t>no  </a:t>
            </a:r>
            <a:r>
              <a:rPr dirty="0" sz="1450" spc="-10">
                <a:latin typeface="Times New Roman"/>
                <a:cs typeface="Times New Roman"/>
              </a:rPr>
              <a:t>liberties. They were two solitary sufferers, </a:t>
            </a:r>
            <a:r>
              <a:rPr dirty="0" sz="1450" spc="-5">
                <a:latin typeface="Times New Roman"/>
                <a:cs typeface="Times New Roman"/>
              </a:rPr>
              <a:t>or </a:t>
            </a:r>
            <a:r>
              <a:rPr dirty="0" sz="1450" spc="-10">
                <a:latin typeface="Times New Roman"/>
                <a:cs typeface="Times New Roman"/>
              </a:rPr>
              <a:t>connected only </a:t>
            </a:r>
            <a:r>
              <a:rPr dirty="0" sz="1450" spc="-5">
                <a:latin typeface="Times New Roman"/>
                <a:cs typeface="Times New Roman"/>
              </a:rPr>
              <a:t>by </a:t>
            </a:r>
            <a:r>
              <a:rPr dirty="0" sz="1450" spc="-20">
                <a:latin typeface="Times New Roman"/>
                <a:cs typeface="Times New Roman"/>
              </a:rPr>
              <a:t>Fanny’s  </a:t>
            </a:r>
            <a:r>
              <a:rPr dirty="0" sz="1450" spc="-10">
                <a:latin typeface="Times New Roman"/>
                <a:cs typeface="Times New Roman"/>
              </a:rPr>
              <a:t>consciousness.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inattention </a:t>
            </a:r>
            <a:r>
              <a:rPr dirty="0" sz="1450" spc="-5">
                <a:latin typeface="Times New Roman"/>
                <a:cs typeface="Times New Roman"/>
              </a:rPr>
              <a:t>of </a:t>
            </a:r>
            <a:r>
              <a:rPr dirty="0" sz="1450" spc="-10">
                <a:latin typeface="Times New Roman"/>
                <a:cs typeface="Times New Roman"/>
              </a:rPr>
              <a:t>the two brothers and the aunt to </a:t>
            </a:r>
            <a:r>
              <a:rPr dirty="0" sz="1450" spc="-20">
                <a:latin typeface="Times New Roman"/>
                <a:cs typeface="Times New Roman"/>
              </a:rPr>
              <a:t>Julia’s </a:t>
            </a:r>
            <a:r>
              <a:rPr dirty="0" sz="1450" spc="-10">
                <a:latin typeface="Times New Roman"/>
                <a:cs typeface="Times New Roman"/>
              </a:rPr>
              <a:t>discomposure,  and their blindness to its true cause, must </a:t>
            </a:r>
            <a:r>
              <a:rPr dirty="0" sz="1450" spc="-5">
                <a:latin typeface="Times New Roman"/>
                <a:cs typeface="Times New Roman"/>
              </a:rPr>
              <a:t>be </a:t>
            </a:r>
            <a:r>
              <a:rPr dirty="0" sz="1450" spc="-10">
                <a:latin typeface="Times New Roman"/>
                <a:cs typeface="Times New Roman"/>
              </a:rPr>
              <a:t>imputed to the fullness </a:t>
            </a:r>
            <a:r>
              <a:rPr dirty="0" sz="1450" spc="-5">
                <a:latin typeface="Times New Roman"/>
                <a:cs typeface="Times New Roman"/>
              </a:rPr>
              <a:t>of </a:t>
            </a:r>
            <a:r>
              <a:rPr dirty="0" sz="1450" spc="-10">
                <a:latin typeface="Times New Roman"/>
                <a:cs typeface="Times New Roman"/>
              </a:rPr>
              <a:t>their  own minds. They were totally preoccupied. </a:t>
            </a:r>
            <a:r>
              <a:rPr dirty="0" sz="1450" spc="-45">
                <a:latin typeface="Times New Roman"/>
                <a:cs typeface="Times New Roman"/>
              </a:rPr>
              <a:t>Tom</a:t>
            </a:r>
            <a:r>
              <a:rPr dirty="0" sz="1450" spc="270">
                <a:latin typeface="Times New Roman"/>
                <a:cs typeface="Times New Roman"/>
              </a:rPr>
              <a:t> </a:t>
            </a:r>
            <a:r>
              <a:rPr dirty="0" sz="1450" spc="-10">
                <a:latin typeface="Times New Roman"/>
                <a:cs typeface="Times New Roman"/>
              </a:rPr>
              <a:t>was engrossed </a:t>
            </a:r>
            <a:r>
              <a:rPr dirty="0" sz="1450" spc="-5">
                <a:latin typeface="Times New Roman"/>
                <a:cs typeface="Times New Roman"/>
              </a:rPr>
              <a:t>by </a:t>
            </a:r>
            <a:r>
              <a:rPr dirty="0" sz="1450" spc="-10">
                <a:latin typeface="Times New Roman"/>
                <a:cs typeface="Times New Roman"/>
              </a:rPr>
              <a:t>the  concerns </a:t>
            </a:r>
            <a:r>
              <a:rPr dirty="0" sz="1450" spc="-5">
                <a:latin typeface="Times New Roman"/>
                <a:cs typeface="Times New Roman"/>
              </a:rPr>
              <a:t>of </a:t>
            </a:r>
            <a:r>
              <a:rPr dirty="0" sz="1450" spc="-10">
                <a:latin typeface="Times New Roman"/>
                <a:cs typeface="Times New Roman"/>
              </a:rPr>
              <a:t>his theatre, and saw nothing that did </a:t>
            </a:r>
            <a:r>
              <a:rPr dirty="0" sz="1450" spc="-5">
                <a:latin typeface="Times New Roman"/>
                <a:cs typeface="Times New Roman"/>
              </a:rPr>
              <a:t>not </a:t>
            </a:r>
            <a:r>
              <a:rPr dirty="0" sz="1450" spc="-10">
                <a:latin typeface="Times New Roman"/>
                <a:cs typeface="Times New Roman"/>
              </a:rPr>
              <a:t>immediately relate to it.  Edmund, between his theatrical and his real part, between Miss </a:t>
            </a:r>
            <a:r>
              <a:rPr dirty="0" sz="1450" spc="-20">
                <a:latin typeface="Times New Roman"/>
                <a:cs typeface="Times New Roman"/>
              </a:rPr>
              <a:t>Crawford’s  </a:t>
            </a:r>
            <a:r>
              <a:rPr dirty="0" sz="1450" spc="-10">
                <a:latin typeface="Times New Roman"/>
                <a:cs typeface="Times New Roman"/>
              </a:rPr>
              <a:t>claims and his own conduct, between love and </a:t>
            </a:r>
            <a:r>
              <a:rPr dirty="0" sz="1450" spc="-15">
                <a:latin typeface="Times New Roman"/>
                <a:cs typeface="Times New Roman"/>
              </a:rPr>
              <a:t>consistency, </a:t>
            </a:r>
            <a:r>
              <a:rPr dirty="0" sz="1450" spc="-10">
                <a:latin typeface="Times New Roman"/>
                <a:cs typeface="Times New Roman"/>
              </a:rPr>
              <a:t>was equally  unobservant; and Mrs. Norris was too busy in contriving and directing the  general little matters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company, </a:t>
            </a:r>
            <a:r>
              <a:rPr dirty="0" sz="1450" spc="-10">
                <a:latin typeface="Times New Roman"/>
                <a:cs typeface="Times New Roman"/>
              </a:rPr>
              <a:t>superintending their various dresses with  economical expedient, for which </a:t>
            </a:r>
            <a:r>
              <a:rPr dirty="0" sz="1450" spc="-5">
                <a:latin typeface="Times New Roman"/>
                <a:cs typeface="Times New Roman"/>
              </a:rPr>
              <a:t>nobody </a:t>
            </a:r>
            <a:r>
              <a:rPr dirty="0" sz="1450" spc="-10">
                <a:latin typeface="Times New Roman"/>
                <a:cs typeface="Times New Roman"/>
              </a:rPr>
              <a:t>thanked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and saving, with  delighted </a:t>
            </a:r>
            <a:r>
              <a:rPr dirty="0" sz="1450" spc="-20">
                <a:latin typeface="Times New Roman"/>
                <a:cs typeface="Times New Roman"/>
              </a:rPr>
              <a:t>integrity,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crown here and there to the absent Sir Thomas, to  have leisure for watching the </a:t>
            </a:r>
            <a:r>
              <a:rPr dirty="0" sz="1450" spc="-15">
                <a:latin typeface="Times New Roman"/>
                <a:cs typeface="Times New Roman"/>
              </a:rPr>
              <a:t>behaviour, </a:t>
            </a:r>
            <a:r>
              <a:rPr dirty="0" sz="1450" spc="-5">
                <a:latin typeface="Times New Roman"/>
                <a:cs typeface="Times New Roman"/>
              </a:rPr>
              <a:t>or </a:t>
            </a:r>
            <a:r>
              <a:rPr dirty="0" sz="1450" spc="-10">
                <a:latin typeface="Times New Roman"/>
                <a:cs typeface="Times New Roman"/>
              </a:rPr>
              <a:t>guarding the happiness </a:t>
            </a:r>
            <a:r>
              <a:rPr dirty="0" sz="1450" spc="-5">
                <a:latin typeface="Times New Roman"/>
                <a:cs typeface="Times New Roman"/>
              </a:rPr>
              <a:t>of </a:t>
            </a:r>
            <a:r>
              <a:rPr dirty="0" sz="1450" spc="-10">
                <a:latin typeface="Times New Roman"/>
                <a:cs typeface="Times New Roman"/>
              </a:rPr>
              <a:t>his  daughters.</a:t>
            </a:r>
            <a:endParaRPr sz="1450">
              <a:latin typeface="Times New Roman"/>
              <a:cs typeface="Times New Roman"/>
            </a:endParaRPr>
          </a:p>
        </p:txBody>
      </p:sp>
      <p:sp>
        <p:nvSpPr>
          <p:cNvPr id="3" name="object 3"/>
          <p:cNvSpPr txBox="1"/>
          <p:nvPr/>
        </p:nvSpPr>
        <p:spPr>
          <a:xfrm>
            <a:off x="876300" y="7084807"/>
            <a:ext cx="5807710" cy="278765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XVIII</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Everything was now in </a:t>
            </a:r>
            <a:r>
              <a:rPr dirty="0" sz="1450" spc="-5">
                <a:latin typeface="Times New Roman"/>
                <a:cs typeface="Times New Roman"/>
              </a:rPr>
              <a:t>a </a:t>
            </a:r>
            <a:r>
              <a:rPr dirty="0" sz="1450" spc="-10">
                <a:latin typeface="Times New Roman"/>
                <a:cs typeface="Times New Roman"/>
              </a:rPr>
              <a:t>regular train: theatre, actors, actresses, and  dresses, were all getting forward; </a:t>
            </a:r>
            <a:r>
              <a:rPr dirty="0" sz="1450" spc="-5">
                <a:latin typeface="Times New Roman"/>
                <a:cs typeface="Times New Roman"/>
              </a:rPr>
              <a:t>but </a:t>
            </a:r>
            <a:r>
              <a:rPr dirty="0" sz="1450" spc="-10">
                <a:latin typeface="Times New Roman"/>
                <a:cs typeface="Times New Roman"/>
              </a:rPr>
              <a:t>though </a:t>
            </a:r>
            <a:r>
              <a:rPr dirty="0" sz="1450" spc="-5">
                <a:latin typeface="Times New Roman"/>
                <a:cs typeface="Times New Roman"/>
              </a:rPr>
              <a:t>no </a:t>
            </a:r>
            <a:r>
              <a:rPr dirty="0" sz="1450" spc="-10">
                <a:latin typeface="Times New Roman"/>
                <a:cs typeface="Times New Roman"/>
              </a:rPr>
              <a:t>other great impediments  arose, Fanny </a:t>
            </a:r>
            <a:r>
              <a:rPr dirty="0" sz="1450" spc="-5">
                <a:latin typeface="Times New Roman"/>
                <a:cs typeface="Times New Roman"/>
              </a:rPr>
              <a:t>found, </a:t>
            </a:r>
            <a:r>
              <a:rPr dirty="0" sz="1450" spc="-10">
                <a:latin typeface="Times New Roman"/>
                <a:cs typeface="Times New Roman"/>
              </a:rPr>
              <a:t>before many days were past, that it was </a:t>
            </a:r>
            <a:r>
              <a:rPr dirty="0" sz="1450" spc="-5">
                <a:latin typeface="Times New Roman"/>
                <a:cs typeface="Times New Roman"/>
              </a:rPr>
              <a:t>not </a:t>
            </a:r>
            <a:r>
              <a:rPr dirty="0" sz="1450" spc="-10">
                <a:latin typeface="Times New Roman"/>
                <a:cs typeface="Times New Roman"/>
              </a:rPr>
              <a:t>all  uninterrupted enjoyment to the party themselves, and that she had </a:t>
            </a:r>
            <a:r>
              <a:rPr dirty="0" sz="1450" spc="-5">
                <a:latin typeface="Times New Roman"/>
                <a:cs typeface="Times New Roman"/>
              </a:rPr>
              <a:t>not </a:t>
            </a:r>
            <a:r>
              <a:rPr dirty="0" sz="1450" spc="-10">
                <a:latin typeface="Times New Roman"/>
                <a:cs typeface="Times New Roman"/>
              </a:rPr>
              <a:t>to  witness the continuance </a:t>
            </a:r>
            <a:r>
              <a:rPr dirty="0" sz="1450" spc="-5">
                <a:latin typeface="Times New Roman"/>
                <a:cs typeface="Times New Roman"/>
              </a:rPr>
              <a:t>of </a:t>
            </a:r>
            <a:r>
              <a:rPr dirty="0" sz="1450" spc="-10">
                <a:latin typeface="Times New Roman"/>
                <a:cs typeface="Times New Roman"/>
              </a:rPr>
              <a:t>such unanimity and delight as had been almost too  much for her at first. Everybody began to have their vexation. Edmund had  </a:t>
            </a:r>
            <a:r>
              <a:rPr dirty="0" sz="1450" spc="-30">
                <a:latin typeface="Times New Roman"/>
                <a:cs typeface="Times New Roman"/>
              </a:rPr>
              <a:t>many. </a:t>
            </a:r>
            <a:r>
              <a:rPr dirty="0" sz="1450" spc="-10">
                <a:latin typeface="Times New Roman"/>
                <a:cs typeface="Times New Roman"/>
              </a:rPr>
              <a:t>Entirely against his judgment, </a:t>
            </a:r>
            <a:r>
              <a:rPr dirty="0" sz="1450" spc="-5">
                <a:latin typeface="Times New Roman"/>
                <a:cs typeface="Times New Roman"/>
              </a:rPr>
              <a:t>a </a:t>
            </a:r>
            <a:r>
              <a:rPr dirty="0" sz="1450" spc="-10">
                <a:latin typeface="Times New Roman"/>
                <a:cs typeface="Times New Roman"/>
              </a:rPr>
              <a:t>scene-painter arrived from town, and  was at work, much to the increase </a:t>
            </a:r>
            <a:r>
              <a:rPr dirty="0" sz="1450" spc="-5">
                <a:latin typeface="Times New Roman"/>
                <a:cs typeface="Times New Roman"/>
              </a:rPr>
              <a:t>of </a:t>
            </a:r>
            <a:r>
              <a:rPr dirty="0" sz="1450" spc="-10">
                <a:latin typeface="Times New Roman"/>
                <a:cs typeface="Times New Roman"/>
              </a:rPr>
              <a:t>the expenses, and, what was worse, </a:t>
            </a:r>
            <a:r>
              <a:rPr dirty="0" sz="1450" spc="-5">
                <a:latin typeface="Times New Roman"/>
                <a:cs typeface="Times New Roman"/>
              </a:rPr>
              <a:t>of  </a:t>
            </a:r>
            <a:r>
              <a:rPr dirty="0" sz="1450" spc="-10">
                <a:latin typeface="Times New Roman"/>
                <a:cs typeface="Times New Roman"/>
              </a:rPr>
              <a:t>the eclat </a:t>
            </a:r>
            <a:r>
              <a:rPr dirty="0" sz="1450" spc="-5">
                <a:latin typeface="Times New Roman"/>
                <a:cs typeface="Times New Roman"/>
              </a:rPr>
              <a:t>of </a:t>
            </a:r>
            <a:r>
              <a:rPr dirty="0" sz="1450" spc="-10">
                <a:latin typeface="Times New Roman"/>
                <a:cs typeface="Times New Roman"/>
              </a:rPr>
              <a:t>their proceedings; and his </a:t>
            </a:r>
            <a:r>
              <a:rPr dirty="0" sz="1450" spc="-15">
                <a:latin typeface="Times New Roman"/>
                <a:cs typeface="Times New Roman"/>
              </a:rPr>
              <a:t>brother,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being really guided  </a:t>
            </a:r>
            <a:r>
              <a:rPr dirty="0" sz="1450" spc="-5">
                <a:latin typeface="Times New Roman"/>
                <a:cs typeface="Times New Roman"/>
              </a:rPr>
              <a:t>by</a:t>
            </a:r>
            <a:r>
              <a:rPr dirty="0" sz="1450" spc="254">
                <a:latin typeface="Times New Roman"/>
                <a:cs typeface="Times New Roman"/>
              </a:rPr>
              <a:t> </a:t>
            </a:r>
            <a:r>
              <a:rPr dirty="0" sz="1450" spc="-10">
                <a:latin typeface="Times New Roman"/>
                <a:cs typeface="Times New Roman"/>
              </a:rPr>
              <a:t>him</a:t>
            </a:r>
            <a:r>
              <a:rPr dirty="0" sz="1450" spc="254">
                <a:latin typeface="Times New Roman"/>
                <a:cs typeface="Times New Roman"/>
              </a:rPr>
              <a:t> </a:t>
            </a:r>
            <a:r>
              <a:rPr dirty="0" sz="1450" spc="-10">
                <a:latin typeface="Times New Roman"/>
                <a:cs typeface="Times New Roman"/>
              </a:rPr>
              <a:t>as</a:t>
            </a:r>
            <a:r>
              <a:rPr dirty="0" sz="1450" spc="260">
                <a:latin typeface="Times New Roman"/>
                <a:cs typeface="Times New Roman"/>
              </a:rPr>
              <a:t> </a:t>
            </a:r>
            <a:r>
              <a:rPr dirty="0" sz="1450" spc="-10">
                <a:latin typeface="Times New Roman"/>
                <a:cs typeface="Times New Roman"/>
              </a:rPr>
              <a:t>to</a:t>
            </a:r>
            <a:r>
              <a:rPr dirty="0" sz="1450" spc="254">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privacy</a:t>
            </a:r>
            <a:r>
              <a:rPr dirty="0" sz="1450" spc="254">
                <a:latin typeface="Times New Roman"/>
                <a:cs typeface="Times New Roman"/>
              </a:rPr>
              <a:t> </a:t>
            </a:r>
            <a:r>
              <a:rPr dirty="0" sz="1450" spc="-5">
                <a:latin typeface="Times New Roman"/>
                <a:cs typeface="Times New Roman"/>
              </a:rPr>
              <a:t>of</a:t>
            </a:r>
            <a:r>
              <a:rPr dirty="0" sz="1450" spc="26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representation,</a:t>
            </a:r>
            <a:r>
              <a:rPr dirty="0" sz="1450" spc="260">
                <a:latin typeface="Times New Roman"/>
                <a:cs typeface="Times New Roman"/>
              </a:rPr>
              <a:t> </a:t>
            </a:r>
            <a:r>
              <a:rPr dirty="0" sz="1450" spc="-10">
                <a:latin typeface="Times New Roman"/>
                <a:cs typeface="Times New Roman"/>
              </a:rPr>
              <a:t>was</a:t>
            </a:r>
            <a:r>
              <a:rPr dirty="0" sz="1450" spc="254">
                <a:latin typeface="Times New Roman"/>
                <a:cs typeface="Times New Roman"/>
              </a:rPr>
              <a:t> </a:t>
            </a:r>
            <a:r>
              <a:rPr dirty="0" sz="1450" spc="-10">
                <a:latin typeface="Times New Roman"/>
                <a:cs typeface="Times New Roman"/>
              </a:rPr>
              <a:t>giving</a:t>
            </a:r>
            <a:r>
              <a:rPr dirty="0" sz="1450" spc="260">
                <a:latin typeface="Times New Roman"/>
                <a:cs typeface="Times New Roman"/>
              </a:rPr>
              <a:t> </a:t>
            </a:r>
            <a:r>
              <a:rPr dirty="0" sz="1450" spc="-10">
                <a:latin typeface="Times New Roman"/>
                <a:cs typeface="Times New Roman"/>
              </a:rPr>
              <a:t>an</a:t>
            </a:r>
            <a:r>
              <a:rPr dirty="0" sz="1450" spc="254">
                <a:latin typeface="Times New Roman"/>
                <a:cs typeface="Times New Roman"/>
              </a:rPr>
              <a:t> </a:t>
            </a:r>
            <a:r>
              <a:rPr dirty="0" sz="1450" spc="-10">
                <a:latin typeface="Times New Roman"/>
                <a:cs typeface="Times New Roman"/>
              </a:rPr>
              <a:t>invitation</a:t>
            </a:r>
            <a:r>
              <a:rPr dirty="0" sz="1450" spc="254">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14815"/>
          </a:xfrm>
          <a:prstGeom prst="rect">
            <a:avLst/>
          </a:prstGeom>
        </p:spPr>
        <p:txBody>
          <a:bodyPr wrap="square" lIns="0" tIns="13335" rIns="0" bIns="0" rtlCol="0" vert="horz">
            <a:spAutoFit/>
          </a:bodyPr>
          <a:lstStyle/>
          <a:p>
            <a:pPr algn="just" marL="12700" marR="5080">
              <a:lnSpc>
                <a:spcPct val="99000"/>
              </a:lnSpc>
              <a:spcBef>
                <a:spcPts val="105"/>
              </a:spcBef>
            </a:pPr>
            <a:r>
              <a:rPr dirty="0" sz="1450" spc="-10">
                <a:latin typeface="Times New Roman"/>
                <a:cs typeface="Times New Roman"/>
              </a:rPr>
              <a:t>every family who came in his </a:t>
            </a:r>
            <a:r>
              <a:rPr dirty="0" sz="1450" spc="-35">
                <a:latin typeface="Times New Roman"/>
                <a:cs typeface="Times New Roman"/>
              </a:rPr>
              <a:t>way. </a:t>
            </a:r>
            <a:r>
              <a:rPr dirty="0" sz="1450" spc="-45">
                <a:latin typeface="Times New Roman"/>
                <a:cs typeface="Times New Roman"/>
              </a:rPr>
              <a:t>Tom </a:t>
            </a:r>
            <a:r>
              <a:rPr dirty="0" sz="1450" spc="-10">
                <a:latin typeface="Times New Roman"/>
                <a:cs typeface="Times New Roman"/>
              </a:rPr>
              <a:t>himself began to fret over the scene-  painter’s slow progress, and to feel the miseries </a:t>
            </a:r>
            <a:r>
              <a:rPr dirty="0" sz="1450" spc="-5">
                <a:latin typeface="Times New Roman"/>
                <a:cs typeface="Times New Roman"/>
              </a:rPr>
              <a:t>of </a:t>
            </a:r>
            <a:r>
              <a:rPr dirty="0" sz="1450" spc="-10">
                <a:latin typeface="Times New Roman"/>
                <a:cs typeface="Times New Roman"/>
              </a:rPr>
              <a:t>waiting. He had learned his  part—all his parts, for </a:t>
            </a:r>
            <a:r>
              <a:rPr dirty="0" sz="1450" spc="-5">
                <a:latin typeface="Times New Roman"/>
                <a:cs typeface="Times New Roman"/>
              </a:rPr>
              <a:t>he </a:t>
            </a:r>
            <a:r>
              <a:rPr dirty="0" sz="1450" spc="-10">
                <a:latin typeface="Times New Roman"/>
                <a:cs typeface="Times New Roman"/>
              </a:rPr>
              <a:t>took every trifling </a:t>
            </a:r>
            <a:r>
              <a:rPr dirty="0" sz="1450" spc="-5">
                <a:latin typeface="Times New Roman"/>
                <a:cs typeface="Times New Roman"/>
              </a:rPr>
              <a:t>one </a:t>
            </a:r>
            <a:r>
              <a:rPr dirty="0" sz="1450" spc="-10">
                <a:latin typeface="Times New Roman"/>
                <a:cs typeface="Times New Roman"/>
              </a:rPr>
              <a:t>that could </a:t>
            </a:r>
            <a:r>
              <a:rPr dirty="0" sz="1450" spc="-5">
                <a:latin typeface="Times New Roman"/>
                <a:cs typeface="Times New Roman"/>
              </a:rPr>
              <a:t>be </a:t>
            </a:r>
            <a:r>
              <a:rPr dirty="0" sz="1450" spc="-10">
                <a:latin typeface="Times New Roman"/>
                <a:cs typeface="Times New Roman"/>
              </a:rPr>
              <a:t>united with the  </a:t>
            </a:r>
            <a:r>
              <a:rPr dirty="0" sz="1450" spc="-20">
                <a:latin typeface="Times New Roman"/>
                <a:cs typeface="Times New Roman"/>
              </a:rPr>
              <a:t>Butler, </a:t>
            </a:r>
            <a:r>
              <a:rPr dirty="0" sz="1450" spc="-10">
                <a:latin typeface="Times New Roman"/>
                <a:cs typeface="Times New Roman"/>
              </a:rPr>
              <a:t>and began to </a:t>
            </a:r>
            <a:r>
              <a:rPr dirty="0" sz="1450" spc="-5">
                <a:latin typeface="Times New Roman"/>
                <a:cs typeface="Times New Roman"/>
              </a:rPr>
              <a:t>be </a:t>
            </a:r>
            <a:r>
              <a:rPr dirty="0" sz="1450" spc="-10">
                <a:latin typeface="Times New Roman"/>
                <a:cs typeface="Times New Roman"/>
              </a:rPr>
              <a:t>impatient to </a:t>
            </a:r>
            <a:r>
              <a:rPr dirty="0" sz="1450" spc="-5">
                <a:latin typeface="Times New Roman"/>
                <a:cs typeface="Times New Roman"/>
              </a:rPr>
              <a:t>be </a:t>
            </a:r>
            <a:r>
              <a:rPr dirty="0" sz="1450" spc="-10">
                <a:latin typeface="Times New Roman"/>
                <a:cs typeface="Times New Roman"/>
              </a:rPr>
              <a:t>acting; and every day thus unemployed  was tending to increase his sense </a:t>
            </a:r>
            <a:r>
              <a:rPr dirty="0" sz="1450" spc="-5">
                <a:latin typeface="Times New Roman"/>
                <a:cs typeface="Times New Roman"/>
              </a:rPr>
              <a:t>of </a:t>
            </a:r>
            <a:r>
              <a:rPr dirty="0" sz="1450" spc="-10">
                <a:latin typeface="Times New Roman"/>
                <a:cs typeface="Times New Roman"/>
              </a:rPr>
              <a:t>the insignificance </a:t>
            </a:r>
            <a:r>
              <a:rPr dirty="0" sz="1450" spc="-5">
                <a:latin typeface="Times New Roman"/>
                <a:cs typeface="Times New Roman"/>
              </a:rPr>
              <a:t>of </a:t>
            </a:r>
            <a:r>
              <a:rPr dirty="0" sz="1450" spc="-10">
                <a:latin typeface="Times New Roman"/>
                <a:cs typeface="Times New Roman"/>
              </a:rPr>
              <a:t>all his parts </a:t>
            </a:r>
            <a:r>
              <a:rPr dirty="0" sz="1450" spc="-15">
                <a:latin typeface="Times New Roman"/>
                <a:cs typeface="Times New Roman"/>
              </a:rPr>
              <a:t>together,  </a:t>
            </a:r>
            <a:r>
              <a:rPr dirty="0" sz="1450" spc="-10">
                <a:latin typeface="Times New Roman"/>
                <a:cs typeface="Times New Roman"/>
              </a:rPr>
              <a:t>and make him more ready to regret that some other play had </a:t>
            </a:r>
            <a:r>
              <a:rPr dirty="0" sz="1450" spc="-5">
                <a:latin typeface="Times New Roman"/>
                <a:cs typeface="Times New Roman"/>
              </a:rPr>
              <a:t>not </a:t>
            </a:r>
            <a:r>
              <a:rPr dirty="0" sz="1450" spc="-10">
                <a:latin typeface="Times New Roman"/>
                <a:cs typeface="Times New Roman"/>
              </a:rPr>
              <a:t>been</a:t>
            </a:r>
            <a:r>
              <a:rPr dirty="0" sz="1450" spc="135">
                <a:latin typeface="Times New Roman"/>
                <a:cs typeface="Times New Roman"/>
              </a:rPr>
              <a:t> </a:t>
            </a:r>
            <a:r>
              <a:rPr dirty="0" sz="1450" spc="-10">
                <a:latin typeface="Times New Roman"/>
                <a:cs typeface="Times New Roman"/>
              </a:rPr>
              <a:t>chosen.</a:t>
            </a:r>
            <a:endParaRPr sz="1450">
              <a:latin typeface="Times New Roman"/>
              <a:cs typeface="Times New Roman"/>
            </a:endParaRPr>
          </a:p>
          <a:p>
            <a:pPr algn="just" marL="12700" marR="5080" indent="255904">
              <a:lnSpc>
                <a:spcPts val="1730"/>
              </a:lnSpc>
              <a:spcBef>
                <a:spcPts val="850"/>
              </a:spcBef>
            </a:pPr>
            <a:r>
              <a:rPr dirty="0" sz="1450" spc="-25">
                <a:latin typeface="Times New Roman"/>
                <a:cs typeface="Times New Roman"/>
              </a:rPr>
              <a:t>Fanny, </a:t>
            </a:r>
            <a:r>
              <a:rPr dirty="0" sz="1450" spc="-10">
                <a:latin typeface="Times New Roman"/>
                <a:cs typeface="Times New Roman"/>
              </a:rPr>
              <a:t>being always </a:t>
            </a:r>
            <a:r>
              <a:rPr dirty="0" sz="1450" spc="-5">
                <a:latin typeface="Times New Roman"/>
                <a:cs typeface="Times New Roman"/>
              </a:rPr>
              <a:t>a </a:t>
            </a:r>
            <a:r>
              <a:rPr dirty="0" sz="1450" spc="-10">
                <a:latin typeface="Times New Roman"/>
                <a:cs typeface="Times New Roman"/>
              </a:rPr>
              <a:t>very courteous </a:t>
            </a:r>
            <a:r>
              <a:rPr dirty="0" sz="1450" spc="-15">
                <a:latin typeface="Times New Roman"/>
                <a:cs typeface="Times New Roman"/>
              </a:rPr>
              <a:t>listener, </a:t>
            </a:r>
            <a:r>
              <a:rPr dirty="0" sz="1450" spc="-10">
                <a:latin typeface="Times New Roman"/>
                <a:cs typeface="Times New Roman"/>
              </a:rPr>
              <a:t>and often the only listener at  hand, came in for the complaints and the distresses </a:t>
            </a:r>
            <a:r>
              <a:rPr dirty="0" sz="1450" spc="-5">
                <a:latin typeface="Times New Roman"/>
                <a:cs typeface="Times New Roman"/>
              </a:rPr>
              <a:t>of </a:t>
            </a: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them. She knew  that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in general </a:t>
            </a:r>
            <a:r>
              <a:rPr dirty="0" sz="1450" spc="-5">
                <a:latin typeface="Times New Roman"/>
                <a:cs typeface="Times New Roman"/>
              </a:rPr>
              <a:t>thought </a:t>
            </a:r>
            <a:r>
              <a:rPr dirty="0" sz="1450" spc="-10">
                <a:latin typeface="Times New Roman"/>
                <a:cs typeface="Times New Roman"/>
              </a:rPr>
              <a:t>to rant dreadfully; that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disappointed in Henry Crawford; that </a:t>
            </a:r>
            <a:r>
              <a:rPr dirty="0" sz="1450" spc="-45">
                <a:latin typeface="Times New Roman"/>
                <a:cs typeface="Times New Roman"/>
              </a:rPr>
              <a:t>Tom </a:t>
            </a:r>
            <a:r>
              <a:rPr dirty="0" sz="1450" spc="-10">
                <a:latin typeface="Times New Roman"/>
                <a:cs typeface="Times New Roman"/>
              </a:rPr>
              <a:t>Bertram spoke so quick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unintelligible; that Mrs. Grant spoiled everything </a:t>
            </a:r>
            <a:r>
              <a:rPr dirty="0" sz="1450" spc="-5">
                <a:latin typeface="Times New Roman"/>
                <a:cs typeface="Times New Roman"/>
              </a:rPr>
              <a:t>by </a:t>
            </a:r>
            <a:r>
              <a:rPr dirty="0" sz="1450" spc="-10">
                <a:latin typeface="Times New Roman"/>
                <a:cs typeface="Times New Roman"/>
              </a:rPr>
              <a:t>laughing; that Edmund  was behindhand with his part, and that it was misery to have anything to </a:t>
            </a:r>
            <a:r>
              <a:rPr dirty="0" sz="1450" spc="-5">
                <a:latin typeface="Times New Roman"/>
                <a:cs typeface="Times New Roman"/>
              </a:rPr>
              <a:t>do  </a:t>
            </a:r>
            <a:r>
              <a:rPr dirty="0" sz="1450" spc="-10">
                <a:latin typeface="Times New Roman"/>
                <a:cs typeface="Times New Roman"/>
              </a:rPr>
              <a:t>with </a:t>
            </a:r>
            <a:r>
              <a:rPr dirty="0" sz="1450" spc="-35">
                <a:latin typeface="Times New Roman"/>
                <a:cs typeface="Times New Roman"/>
              </a:rPr>
              <a:t>Mr. </a:t>
            </a:r>
            <a:r>
              <a:rPr dirty="0" sz="1450" spc="-10">
                <a:latin typeface="Times New Roman"/>
                <a:cs typeface="Times New Roman"/>
              </a:rPr>
              <a:t>Rushworth, who was wanting </a:t>
            </a:r>
            <a:r>
              <a:rPr dirty="0" sz="1450" spc="-5">
                <a:latin typeface="Times New Roman"/>
                <a:cs typeface="Times New Roman"/>
              </a:rPr>
              <a:t>a </a:t>
            </a:r>
            <a:r>
              <a:rPr dirty="0" sz="1450" spc="-10">
                <a:latin typeface="Times New Roman"/>
                <a:cs typeface="Times New Roman"/>
              </a:rPr>
              <a:t>prompter through every speech. She  </a:t>
            </a:r>
            <a:r>
              <a:rPr dirty="0" sz="1450" spc="-25">
                <a:latin typeface="Times New Roman"/>
                <a:cs typeface="Times New Roman"/>
              </a:rPr>
              <a:t>knew, </a:t>
            </a:r>
            <a:r>
              <a:rPr dirty="0" sz="1450" spc="-10">
                <a:latin typeface="Times New Roman"/>
                <a:cs typeface="Times New Roman"/>
              </a:rPr>
              <a:t>also, that </a:t>
            </a:r>
            <a:r>
              <a:rPr dirty="0" sz="1450" spc="-5">
                <a:latin typeface="Times New Roman"/>
                <a:cs typeface="Times New Roman"/>
              </a:rPr>
              <a:t>poor </a:t>
            </a:r>
            <a:r>
              <a:rPr dirty="0" sz="1450" spc="-35">
                <a:latin typeface="Times New Roman"/>
                <a:cs typeface="Times New Roman"/>
              </a:rPr>
              <a:t>Mr. </a:t>
            </a:r>
            <a:r>
              <a:rPr dirty="0" sz="1450" spc="-10">
                <a:latin typeface="Times New Roman"/>
                <a:cs typeface="Times New Roman"/>
              </a:rPr>
              <a:t>Rushworth could seldom get anybody to rehearse  with him: his complaint came before her as well as the rest; and so decided to  her eye was her cousin </a:t>
            </a:r>
            <a:r>
              <a:rPr dirty="0" sz="1450" spc="-20">
                <a:latin typeface="Times New Roman"/>
                <a:cs typeface="Times New Roman"/>
              </a:rPr>
              <a:t>Maria’s </a:t>
            </a:r>
            <a:r>
              <a:rPr dirty="0" sz="1450" spc="-10">
                <a:latin typeface="Times New Roman"/>
                <a:cs typeface="Times New Roman"/>
              </a:rPr>
              <a:t>avoidance </a:t>
            </a:r>
            <a:r>
              <a:rPr dirty="0" sz="1450" spc="-5">
                <a:latin typeface="Times New Roman"/>
                <a:cs typeface="Times New Roman"/>
              </a:rPr>
              <a:t>of </a:t>
            </a:r>
            <a:r>
              <a:rPr dirty="0" sz="1450" spc="-10">
                <a:latin typeface="Times New Roman"/>
                <a:cs typeface="Times New Roman"/>
              </a:rPr>
              <a:t>him, and so needlessly often the  rehearsal </a:t>
            </a:r>
            <a:r>
              <a:rPr dirty="0" sz="1450" spc="-5">
                <a:latin typeface="Times New Roman"/>
                <a:cs typeface="Times New Roman"/>
              </a:rPr>
              <a:t>of </a:t>
            </a:r>
            <a:r>
              <a:rPr dirty="0" sz="1450" spc="-10">
                <a:latin typeface="Times New Roman"/>
                <a:cs typeface="Times New Roman"/>
              </a:rPr>
              <a:t>the first scene between her and </a:t>
            </a:r>
            <a:r>
              <a:rPr dirty="0" sz="1450" spc="-35">
                <a:latin typeface="Times New Roman"/>
                <a:cs typeface="Times New Roman"/>
              </a:rPr>
              <a:t>Mr. </a:t>
            </a:r>
            <a:r>
              <a:rPr dirty="0" sz="1450" spc="-10">
                <a:latin typeface="Times New Roman"/>
                <a:cs typeface="Times New Roman"/>
              </a:rPr>
              <a:t>Crawford, that she had soon  all the terror </a:t>
            </a:r>
            <a:r>
              <a:rPr dirty="0" sz="1450" spc="-5">
                <a:latin typeface="Times New Roman"/>
                <a:cs typeface="Times New Roman"/>
              </a:rPr>
              <a:t>of </a:t>
            </a:r>
            <a:r>
              <a:rPr dirty="0" sz="1450" spc="-10">
                <a:latin typeface="Times New Roman"/>
                <a:cs typeface="Times New Roman"/>
              </a:rPr>
              <a:t>other complaints from him. So far from being all satisfied and  all enjoying, she found everybody requiring something they had </a:t>
            </a:r>
            <a:r>
              <a:rPr dirty="0" sz="1450" spc="-5">
                <a:latin typeface="Times New Roman"/>
                <a:cs typeface="Times New Roman"/>
              </a:rPr>
              <a:t>not, </a:t>
            </a:r>
            <a:r>
              <a:rPr dirty="0" sz="1450" spc="-10">
                <a:latin typeface="Times New Roman"/>
                <a:cs typeface="Times New Roman"/>
              </a:rPr>
              <a:t>and  giving occasion </a:t>
            </a:r>
            <a:r>
              <a:rPr dirty="0" sz="1450" spc="-5">
                <a:latin typeface="Times New Roman"/>
                <a:cs typeface="Times New Roman"/>
              </a:rPr>
              <a:t>of </a:t>
            </a:r>
            <a:r>
              <a:rPr dirty="0" sz="1450" spc="-10">
                <a:latin typeface="Times New Roman"/>
                <a:cs typeface="Times New Roman"/>
              </a:rPr>
              <a:t>discontent to the others. Everybody had </a:t>
            </a:r>
            <a:r>
              <a:rPr dirty="0" sz="1450" spc="-5">
                <a:latin typeface="Times New Roman"/>
                <a:cs typeface="Times New Roman"/>
              </a:rPr>
              <a:t>a </a:t>
            </a:r>
            <a:r>
              <a:rPr dirty="0" sz="1450" spc="-10">
                <a:latin typeface="Times New Roman"/>
                <a:cs typeface="Times New Roman"/>
              </a:rPr>
              <a:t>part either too  long </a:t>
            </a:r>
            <a:r>
              <a:rPr dirty="0" sz="1450" spc="-5">
                <a:latin typeface="Times New Roman"/>
                <a:cs typeface="Times New Roman"/>
              </a:rPr>
              <a:t>or </a:t>
            </a:r>
            <a:r>
              <a:rPr dirty="0" sz="1450" spc="-10">
                <a:latin typeface="Times New Roman"/>
                <a:cs typeface="Times New Roman"/>
              </a:rPr>
              <a:t>too short; </a:t>
            </a:r>
            <a:r>
              <a:rPr dirty="0" sz="1450" spc="-5">
                <a:latin typeface="Times New Roman"/>
                <a:cs typeface="Times New Roman"/>
              </a:rPr>
              <a:t>nobody </a:t>
            </a:r>
            <a:r>
              <a:rPr dirty="0" sz="1450" spc="-10">
                <a:latin typeface="Times New Roman"/>
                <a:cs typeface="Times New Roman"/>
              </a:rPr>
              <a:t>would attend as they </a:t>
            </a:r>
            <a:r>
              <a:rPr dirty="0" sz="1450" spc="-5">
                <a:latin typeface="Times New Roman"/>
                <a:cs typeface="Times New Roman"/>
              </a:rPr>
              <a:t>ought; nobody </a:t>
            </a:r>
            <a:r>
              <a:rPr dirty="0" sz="1450" spc="-10">
                <a:latin typeface="Times New Roman"/>
                <a:cs typeface="Times New Roman"/>
              </a:rPr>
              <a:t>would  remember </a:t>
            </a:r>
            <a:r>
              <a:rPr dirty="0" sz="1450" spc="-5">
                <a:latin typeface="Times New Roman"/>
                <a:cs typeface="Times New Roman"/>
              </a:rPr>
              <a:t>on </a:t>
            </a:r>
            <a:r>
              <a:rPr dirty="0" sz="1450" spc="-10">
                <a:latin typeface="Times New Roman"/>
                <a:cs typeface="Times New Roman"/>
              </a:rPr>
              <a:t>which side they were to come </a:t>
            </a:r>
            <a:r>
              <a:rPr dirty="0" sz="1450" spc="-5">
                <a:latin typeface="Times New Roman"/>
                <a:cs typeface="Times New Roman"/>
              </a:rPr>
              <a:t>in; nobody but </a:t>
            </a:r>
            <a:r>
              <a:rPr dirty="0" sz="1450" spc="-10">
                <a:latin typeface="Times New Roman"/>
                <a:cs typeface="Times New Roman"/>
              </a:rPr>
              <a:t>the complainer  would observe any</a:t>
            </a:r>
            <a:r>
              <a:rPr dirty="0" sz="1450">
                <a:latin typeface="Times New Roman"/>
                <a:cs typeface="Times New Roman"/>
              </a:rPr>
              <a:t> </a:t>
            </a:r>
            <a:r>
              <a:rPr dirty="0" sz="1450" spc="-10">
                <a:latin typeface="Times New Roman"/>
                <a:cs typeface="Times New Roman"/>
              </a:rPr>
              <a:t>directions.</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Fanny believed herself to derive as much innocent enjoyment from the  play as any </a:t>
            </a:r>
            <a:r>
              <a:rPr dirty="0" sz="1450" spc="-5">
                <a:latin typeface="Times New Roman"/>
                <a:cs typeface="Times New Roman"/>
              </a:rPr>
              <a:t>of </a:t>
            </a:r>
            <a:r>
              <a:rPr dirty="0" sz="1450" spc="-10">
                <a:latin typeface="Times New Roman"/>
                <a:cs typeface="Times New Roman"/>
              </a:rPr>
              <a:t>them; Henry Crawford acted well, and it was </a:t>
            </a:r>
            <a:r>
              <a:rPr dirty="0" sz="1450" spc="-5">
                <a:latin typeface="Times New Roman"/>
                <a:cs typeface="Times New Roman"/>
              </a:rPr>
              <a:t>a </a:t>
            </a:r>
            <a:r>
              <a:rPr dirty="0" sz="1450" spc="-10">
                <a:latin typeface="Times New Roman"/>
                <a:cs typeface="Times New Roman"/>
              </a:rPr>
              <a:t>pleasure to her  to creep into the theatre, and attend the rehearsal </a:t>
            </a:r>
            <a:r>
              <a:rPr dirty="0" sz="1450" spc="-5">
                <a:latin typeface="Times New Roman"/>
                <a:cs typeface="Times New Roman"/>
              </a:rPr>
              <a:t>of </a:t>
            </a:r>
            <a:r>
              <a:rPr dirty="0" sz="1450" spc="-10">
                <a:latin typeface="Times New Roman"/>
                <a:cs typeface="Times New Roman"/>
              </a:rPr>
              <a:t>the first act, in spite </a:t>
            </a:r>
            <a:r>
              <a:rPr dirty="0" sz="1450" spc="-5">
                <a:latin typeface="Times New Roman"/>
                <a:cs typeface="Times New Roman"/>
              </a:rPr>
              <a:t>of </a:t>
            </a:r>
            <a:r>
              <a:rPr dirty="0" sz="1450" spc="-10">
                <a:latin typeface="Times New Roman"/>
                <a:cs typeface="Times New Roman"/>
              </a:rPr>
              <a:t>the  feelings it excited in some speeches for Maria. Maria, she also thought, acted  well, too well; and after the first rehearsal </a:t>
            </a:r>
            <a:r>
              <a:rPr dirty="0" sz="1450" spc="-5">
                <a:latin typeface="Times New Roman"/>
                <a:cs typeface="Times New Roman"/>
              </a:rPr>
              <a:t>or </a:t>
            </a:r>
            <a:r>
              <a:rPr dirty="0" sz="1450" spc="-10">
                <a:latin typeface="Times New Roman"/>
                <a:cs typeface="Times New Roman"/>
              </a:rPr>
              <a:t>two, Fanny began to </a:t>
            </a:r>
            <a:r>
              <a:rPr dirty="0" sz="1450" spc="-5">
                <a:latin typeface="Times New Roman"/>
                <a:cs typeface="Times New Roman"/>
              </a:rPr>
              <a:t>be </a:t>
            </a:r>
            <a:r>
              <a:rPr dirty="0" sz="1450" spc="-10">
                <a:latin typeface="Times New Roman"/>
                <a:cs typeface="Times New Roman"/>
              </a:rPr>
              <a:t>their only  audience; and sometimes as </a:t>
            </a:r>
            <a:r>
              <a:rPr dirty="0" sz="1450" spc="-15">
                <a:latin typeface="Times New Roman"/>
                <a:cs typeface="Times New Roman"/>
              </a:rPr>
              <a:t>prompter, </a:t>
            </a:r>
            <a:r>
              <a:rPr dirty="0" sz="1450" spc="-10">
                <a:latin typeface="Times New Roman"/>
                <a:cs typeface="Times New Roman"/>
              </a:rPr>
              <a:t>sometimes as </a:t>
            </a:r>
            <a:r>
              <a:rPr dirty="0" sz="1450" spc="-15">
                <a:latin typeface="Times New Roman"/>
                <a:cs typeface="Times New Roman"/>
              </a:rPr>
              <a:t>spectator, </a:t>
            </a:r>
            <a:r>
              <a:rPr dirty="0" sz="1450" spc="-10">
                <a:latin typeface="Times New Roman"/>
                <a:cs typeface="Times New Roman"/>
              </a:rPr>
              <a:t>was often very  useful. As far as she could judge, </a:t>
            </a:r>
            <a:r>
              <a:rPr dirty="0" sz="1450" spc="-35">
                <a:latin typeface="Times New Roman"/>
                <a:cs typeface="Times New Roman"/>
              </a:rPr>
              <a:t>Mr. </a:t>
            </a:r>
            <a:r>
              <a:rPr dirty="0" sz="1450" spc="-10">
                <a:latin typeface="Times New Roman"/>
                <a:cs typeface="Times New Roman"/>
              </a:rPr>
              <a:t>Crawford was considerably the best  actor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had more confidence than Edmund, more judgment than </a:t>
            </a:r>
            <a:r>
              <a:rPr dirty="0" sz="1450" spc="-35">
                <a:latin typeface="Times New Roman"/>
                <a:cs typeface="Times New Roman"/>
              </a:rPr>
              <a:t>Tom,  </a:t>
            </a:r>
            <a:r>
              <a:rPr dirty="0" sz="1450" spc="-10">
                <a:latin typeface="Times New Roman"/>
                <a:cs typeface="Times New Roman"/>
              </a:rPr>
              <a:t>more talent and taste than </a:t>
            </a:r>
            <a:r>
              <a:rPr dirty="0" sz="1450" spc="-35">
                <a:latin typeface="Times New Roman"/>
                <a:cs typeface="Times New Roman"/>
              </a:rPr>
              <a:t>Mr. Yates.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like him 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but </a:t>
            </a:r>
            <a:r>
              <a:rPr dirty="0" sz="1450" spc="-10">
                <a:latin typeface="Times New Roman"/>
                <a:cs typeface="Times New Roman"/>
              </a:rPr>
              <a:t>she  must admit him to </a:t>
            </a:r>
            <a:r>
              <a:rPr dirty="0" sz="1450" spc="-5">
                <a:latin typeface="Times New Roman"/>
                <a:cs typeface="Times New Roman"/>
              </a:rPr>
              <a:t>be </a:t>
            </a:r>
            <a:r>
              <a:rPr dirty="0" sz="1450" spc="-10">
                <a:latin typeface="Times New Roman"/>
                <a:cs typeface="Times New Roman"/>
              </a:rPr>
              <a:t>the best </a:t>
            </a:r>
            <a:r>
              <a:rPr dirty="0" sz="1450" spc="-20">
                <a:latin typeface="Times New Roman"/>
                <a:cs typeface="Times New Roman"/>
              </a:rPr>
              <a:t>actor,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this </a:t>
            </a:r>
            <a:r>
              <a:rPr dirty="0" sz="1450" spc="-5">
                <a:latin typeface="Times New Roman"/>
                <a:cs typeface="Times New Roman"/>
              </a:rPr>
              <a:t>point </a:t>
            </a:r>
            <a:r>
              <a:rPr dirty="0" sz="1450" spc="-10">
                <a:latin typeface="Times New Roman"/>
                <a:cs typeface="Times New Roman"/>
              </a:rPr>
              <a:t>there were </a:t>
            </a:r>
            <a:r>
              <a:rPr dirty="0" sz="1450" spc="-5">
                <a:latin typeface="Times New Roman"/>
                <a:cs typeface="Times New Roman"/>
              </a:rPr>
              <a:t>not </a:t>
            </a:r>
            <a:r>
              <a:rPr dirty="0" sz="1450" spc="-10">
                <a:latin typeface="Times New Roman"/>
                <a:cs typeface="Times New Roman"/>
              </a:rPr>
              <a:t>many  who </a:t>
            </a:r>
            <a:r>
              <a:rPr dirty="0" sz="1450" spc="-15">
                <a:latin typeface="Times New Roman"/>
                <a:cs typeface="Times New Roman"/>
              </a:rPr>
              <a:t>differed </a:t>
            </a:r>
            <a:r>
              <a:rPr dirty="0" sz="1450" spc="-10">
                <a:latin typeface="Times New Roman"/>
                <a:cs typeface="Times New Roman"/>
              </a:rPr>
              <a:t>from </a:t>
            </a:r>
            <a:r>
              <a:rPr dirty="0" sz="1450" spc="-30">
                <a:latin typeface="Times New Roman"/>
                <a:cs typeface="Times New Roman"/>
              </a:rPr>
              <a:t>her. </a:t>
            </a:r>
            <a:r>
              <a:rPr dirty="0" sz="1450" spc="-35">
                <a:latin typeface="Times New Roman"/>
                <a:cs typeface="Times New Roman"/>
              </a:rPr>
              <a:t>Mr. Yates, </a:t>
            </a:r>
            <a:r>
              <a:rPr dirty="0" sz="1450" spc="-10">
                <a:latin typeface="Times New Roman"/>
                <a:cs typeface="Times New Roman"/>
              </a:rPr>
              <a:t>indeed, exclaimed against his tameness and  insipidity; and the day came at last, when </a:t>
            </a:r>
            <a:r>
              <a:rPr dirty="0" sz="1450" spc="-35">
                <a:latin typeface="Times New Roman"/>
                <a:cs typeface="Times New Roman"/>
              </a:rPr>
              <a:t>Mr. </a:t>
            </a:r>
            <a:r>
              <a:rPr dirty="0" sz="1450" spc="-10">
                <a:latin typeface="Times New Roman"/>
                <a:cs typeface="Times New Roman"/>
              </a:rPr>
              <a:t>Rushworth turned to her with </a:t>
            </a:r>
            <a:r>
              <a:rPr dirty="0" sz="1450" spc="-5">
                <a:latin typeface="Times New Roman"/>
                <a:cs typeface="Times New Roman"/>
              </a:rPr>
              <a:t>a  </a:t>
            </a:r>
            <a:r>
              <a:rPr dirty="0" sz="1450" spc="-10">
                <a:latin typeface="Times New Roman"/>
                <a:cs typeface="Times New Roman"/>
              </a:rPr>
              <a:t>black </a:t>
            </a:r>
            <a:r>
              <a:rPr dirty="0" sz="1450" spc="-5">
                <a:latin typeface="Times New Roman"/>
                <a:cs typeface="Times New Roman"/>
              </a:rPr>
              <a:t>look, </a:t>
            </a:r>
            <a:r>
              <a:rPr dirty="0" sz="1450" spc="-10">
                <a:latin typeface="Times New Roman"/>
                <a:cs typeface="Times New Roman"/>
              </a:rPr>
              <a:t>and said, “Do </a:t>
            </a:r>
            <a:r>
              <a:rPr dirty="0" sz="1450" spc="-5">
                <a:latin typeface="Times New Roman"/>
                <a:cs typeface="Times New Roman"/>
              </a:rPr>
              <a:t>you </a:t>
            </a:r>
            <a:r>
              <a:rPr dirty="0" sz="1450" spc="-10">
                <a:latin typeface="Times New Roman"/>
                <a:cs typeface="Times New Roman"/>
              </a:rPr>
              <a:t>think there is anything so very fine in all this?  For the life and soul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cannot admire him; and, between ourselves, to  see such an undersized, little, mean-looking man, set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fine </a:t>
            </a:r>
            <a:r>
              <a:rPr dirty="0" sz="1450" spc="-20">
                <a:latin typeface="Times New Roman"/>
                <a:cs typeface="Times New Roman"/>
              </a:rPr>
              <a:t>actor, </a:t>
            </a:r>
            <a:r>
              <a:rPr dirty="0" sz="1450" spc="-10">
                <a:latin typeface="Times New Roman"/>
                <a:cs typeface="Times New Roman"/>
              </a:rPr>
              <a:t>is  very ridiculous in my</a:t>
            </a:r>
            <a:r>
              <a:rPr dirty="0" sz="1450" spc="5">
                <a:latin typeface="Times New Roman"/>
                <a:cs typeface="Times New Roman"/>
              </a:rPr>
              <a:t> </a:t>
            </a:r>
            <a:r>
              <a:rPr dirty="0" sz="1450" spc="-5">
                <a:latin typeface="Times New Roman"/>
                <a:cs typeface="Times New Roman"/>
              </a:rPr>
              <a:t>opinion.”</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From this moment there was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his former </a:t>
            </a:r>
            <a:r>
              <a:rPr dirty="0" sz="1450" spc="-20">
                <a:latin typeface="Times New Roman"/>
                <a:cs typeface="Times New Roman"/>
              </a:rPr>
              <a:t>jealousy, </a:t>
            </a:r>
            <a:r>
              <a:rPr dirty="0" sz="1450" spc="-10">
                <a:latin typeface="Times New Roman"/>
                <a:cs typeface="Times New Roman"/>
              </a:rPr>
              <a:t>which Maria,  from increasing hopes </a:t>
            </a:r>
            <a:r>
              <a:rPr dirty="0" sz="1450" spc="-5">
                <a:latin typeface="Times New Roman"/>
                <a:cs typeface="Times New Roman"/>
              </a:rPr>
              <a:t>of </a:t>
            </a:r>
            <a:r>
              <a:rPr dirty="0" sz="1450" spc="-10">
                <a:latin typeface="Times New Roman"/>
                <a:cs typeface="Times New Roman"/>
              </a:rPr>
              <a:t>Crawford, was at little pains to remove; and</a:t>
            </a:r>
            <a:r>
              <a:rPr dirty="0" sz="1450" spc="-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39101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chances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ever attaining to the knowledge </a:t>
            </a:r>
            <a:r>
              <a:rPr dirty="0" sz="1450" spc="-5">
                <a:latin typeface="Times New Roman"/>
                <a:cs typeface="Times New Roman"/>
              </a:rPr>
              <a:t>of </a:t>
            </a:r>
            <a:r>
              <a:rPr dirty="0" sz="1450" spc="-10">
                <a:latin typeface="Times New Roman"/>
                <a:cs typeface="Times New Roman"/>
              </a:rPr>
              <a:t>his two-and-  forty speeches became much less. As to his ever making anything tolerable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nobody </a:t>
            </a:r>
            <a:r>
              <a:rPr dirty="0" sz="1450" spc="-10">
                <a:latin typeface="Times New Roman"/>
                <a:cs typeface="Times New Roman"/>
              </a:rPr>
              <a:t>had the smallest idea </a:t>
            </a:r>
            <a:r>
              <a:rPr dirty="0" sz="1450" spc="-5">
                <a:latin typeface="Times New Roman"/>
                <a:cs typeface="Times New Roman"/>
              </a:rPr>
              <a:t>of </a:t>
            </a:r>
            <a:r>
              <a:rPr dirty="0" sz="1450" spc="-10">
                <a:latin typeface="Times New Roman"/>
                <a:cs typeface="Times New Roman"/>
              </a:rPr>
              <a:t>that except his mother; she, indeed,  regretted that his part was </a:t>
            </a:r>
            <a:r>
              <a:rPr dirty="0" sz="1450" spc="-5">
                <a:latin typeface="Times New Roman"/>
                <a:cs typeface="Times New Roman"/>
              </a:rPr>
              <a:t>not </a:t>
            </a:r>
            <a:r>
              <a:rPr dirty="0" sz="1450" spc="-10">
                <a:latin typeface="Times New Roman"/>
                <a:cs typeface="Times New Roman"/>
              </a:rPr>
              <a:t>more considerable, and deferred coming over to  Mansfield till they were forward enough in their rehearsal to comprehend all  his scenes; </a:t>
            </a:r>
            <a:r>
              <a:rPr dirty="0" sz="1450" spc="-5">
                <a:latin typeface="Times New Roman"/>
                <a:cs typeface="Times New Roman"/>
              </a:rPr>
              <a:t>but </a:t>
            </a:r>
            <a:r>
              <a:rPr dirty="0" sz="1450" spc="-10">
                <a:latin typeface="Times New Roman"/>
                <a:cs typeface="Times New Roman"/>
              </a:rPr>
              <a:t>the others aspired at nothing beyond his remembering the  catchword, and the first line </a:t>
            </a:r>
            <a:r>
              <a:rPr dirty="0" sz="1450" spc="-5">
                <a:latin typeface="Times New Roman"/>
                <a:cs typeface="Times New Roman"/>
              </a:rPr>
              <a:t>of </a:t>
            </a:r>
            <a:r>
              <a:rPr dirty="0" sz="1450" spc="-10">
                <a:latin typeface="Times New Roman"/>
                <a:cs typeface="Times New Roman"/>
              </a:rPr>
              <a:t>his speech, and being able to follow the  prompter through the rest. </a:t>
            </a:r>
            <a:r>
              <a:rPr dirty="0" sz="1450" spc="-25">
                <a:latin typeface="Times New Roman"/>
                <a:cs typeface="Times New Roman"/>
              </a:rPr>
              <a:t>Fanny, </a:t>
            </a:r>
            <a:r>
              <a:rPr dirty="0" sz="1450" spc="-10">
                <a:latin typeface="Times New Roman"/>
                <a:cs typeface="Times New Roman"/>
              </a:rPr>
              <a:t>in her pity and kindheartedness, was at great  pains to teach him how to learn, giving him all the helps and directions in her  </a:t>
            </a:r>
            <a:r>
              <a:rPr dirty="0" sz="1450" spc="-20">
                <a:latin typeface="Times New Roman"/>
                <a:cs typeface="Times New Roman"/>
              </a:rPr>
              <a:t>power, </a:t>
            </a:r>
            <a:r>
              <a:rPr dirty="0" sz="1450" spc="-10">
                <a:latin typeface="Times New Roman"/>
                <a:cs typeface="Times New Roman"/>
              </a:rPr>
              <a:t>trying to make an artificial memory for him, and learning every word  </a:t>
            </a:r>
            <a:r>
              <a:rPr dirty="0" sz="1450" spc="-5">
                <a:latin typeface="Times New Roman"/>
                <a:cs typeface="Times New Roman"/>
              </a:rPr>
              <a:t>of </a:t>
            </a:r>
            <a:r>
              <a:rPr dirty="0" sz="1450" spc="-10">
                <a:latin typeface="Times New Roman"/>
                <a:cs typeface="Times New Roman"/>
              </a:rPr>
              <a:t>his part herself, </a:t>
            </a:r>
            <a:r>
              <a:rPr dirty="0" sz="1450" spc="-5">
                <a:latin typeface="Times New Roman"/>
                <a:cs typeface="Times New Roman"/>
              </a:rPr>
              <a:t>but </a:t>
            </a:r>
            <a:r>
              <a:rPr dirty="0" sz="1450" spc="-10">
                <a:latin typeface="Times New Roman"/>
                <a:cs typeface="Times New Roman"/>
              </a:rPr>
              <a:t>without his being much the</a:t>
            </a:r>
            <a:r>
              <a:rPr dirty="0" sz="1450" spc="50">
                <a:latin typeface="Times New Roman"/>
                <a:cs typeface="Times New Roman"/>
              </a:rPr>
              <a:t> </a:t>
            </a:r>
            <a:r>
              <a:rPr dirty="0" sz="1450" spc="-20">
                <a:latin typeface="Times New Roman"/>
                <a:cs typeface="Times New Roman"/>
              </a:rPr>
              <a:t>forwarder.</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Many uncomfortable, anxious, apprehensive feelings she certainly had; </a:t>
            </a:r>
            <a:r>
              <a:rPr dirty="0" sz="1450" spc="-5">
                <a:latin typeface="Times New Roman"/>
                <a:cs typeface="Times New Roman"/>
              </a:rPr>
              <a:t>but  </a:t>
            </a:r>
            <a:r>
              <a:rPr dirty="0" sz="1450" spc="-10">
                <a:latin typeface="Times New Roman"/>
                <a:cs typeface="Times New Roman"/>
              </a:rPr>
              <a:t>with all these, and other claims </a:t>
            </a:r>
            <a:r>
              <a:rPr dirty="0" sz="1450" spc="-5">
                <a:latin typeface="Times New Roman"/>
                <a:cs typeface="Times New Roman"/>
              </a:rPr>
              <a:t>on </a:t>
            </a:r>
            <a:r>
              <a:rPr dirty="0" sz="1450" spc="-10">
                <a:latin typeface="Times New Roman"/>
                <a:cs typeface="Times New Roman"/>
              </a:rPr>
              <a:t>her time and attention, she was as far from  finding herself without employment </a:t>
            </a:r>
            <a:r>
              <a:rPr dirty="0" sz="1450" spc="-5">
                <a:latin typeface="Times New Roman"/>
                <a:cs typeface="Times New Roman"/>
              </a:rPr>
              <a:t>or </a:t>
            </a:r>
            <a:r>
              <a:rPr dirty="0" sz="1450" spc="-10">
                <a:latin typeface="Times New Roman"/>
                <a:cs typeface="Times New Roman"/>
              </a:rPr>
              <a:t>utility amongst them, as without </a:t>
            </a:r>
            <a:r>
              <a:rPr dirty="0" sz="1450" spc="-5">
                <a:latin typeface="Times New Roman"/>
                <a:cs typeface="Times New Roman"/>
              </a:rPr>
              <a:t>a  </a:t>
            </a:r>
            <a:r>
              <a:rPr dirty="0" sz="1450" spc="-10">
                <a:latin typeface="Times New Roman"/>
                <a:cs typeface="Times New Roman"/>
              </a:rPr>
              <a:t>companion in uneasiness; quite as far from having </a:t>
            </a:r>
            <a:r>
              <a:rPr dirty="0" sz="1450" spc="-5">
                <a:latin typeface="Times New Roman"/>
                <a:cs typeface="Times New Roman"/>
              </a:rPr>
              <a:t>no </a:t>
            </a:r>
            <a:r>
              <a:rPr dirty="0" sz="1450" spc="-10">
                <a:latin typeface="Times New Roman"/>
                <a:cs typeface="Times New Roman"/>
              </a:rPr>
              <a:t>demand </a:t>
            </a:r>
            <a:r>
              <a:rPr dirty="0" sz="1450" spc="-5">
                <a:latin typeface="Times New Roman"/>
                <a:cs typeface="Times New Roman"/>
              </a:rPr>
              <a:t>on </a:t>
            </a:r>
            <a:r>
              <a:rPr dirty="0" sz="1450" spc="-10">
                <a:latin typeface="Times New Roman"/>
                <a:cs typeface="Times New Roman"/>
              </a:rPr>
              <a:t>her leisure as  </a:t>
            </a:r>
            <a:r>
              <a:rPr dirty="0" sz="1450" spc="-5">
                <a:latin typeface="Times New Roman"/>
                <a:cs typeface="Times New Roman"/>
              </a:rPr>
              <a:t>on </a:t>
            </a:r>
            <a:r>
              <a:rPr dirty="0" sz="1450" spc="-10">
                <a:latin typeface="Times New Roman"/>
                <a:cs typeface="Times New Roman"/>
              </a:rPr>
              <a:t>her compassion. The gloom </a:t>
            </a:r>
            <a:r>
              <a:rPr dirty="0" sz="1450" spc="-5">
                <a:latin typeface="Times New Roman"/>
                <a:cs typeface="Times New Roman"/>
              </a:rPr>
              <a:t>of </a:t>
            </a:r>
            <a:r>
              <a:rPr dirty="0" sz="1450" spc="-10">
                <a:latin typeface="Times New Roman"/>
                <a:cs typeface="Times New Roman"/>
              </a:rPr>
              <a:t>her first anticipations was proved to have  been unfounded. She was occasionally useful to all; she was perhaps as much  at peace as</a:t>
            </a:r>
            <a:r>
              <a:rPr dirty="0" sz="1450">
                <a:latin typeface="Times New Roman"/>
                <a:cs typeface="Times New Roman"/>
              </a:rPr>
              <a:t> </a:t>
            </a:r>
            <a:r>
              <a:rPr dirty="0" sz="1450" spc="-30">
                <a:latin typeface="Times New Roman"/>
                <a:cs typeface="Times New Roman"/>
              </a:rPr>
              <a:t>any.</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needlework to </a:t>
            </a:r>
            <a:r>
              <a:rPr dirty="0" sz="1450" spc="-5">
                <a:latin typeface="Times New Roman"/>
                <a:cs typeface="Times New Roman"/>
              </a:rPr>
              <a:t>be </a:t>
            </a:r>
            <a:r>
              <a:rPr dirty="0" sz="1450" spc="-10">
                <a:latin typeface="Times New Roman"/>
                <a:cs typeface="Times New Roman"/>
              </a:rPr>
              <a:t>done, </a:t>
            </a:r>
            <a:r>
              <a:rPr dirty="0" sz="1450" spc="-15">
                <a:latin typeface="Times New Roman"/>
                <a:cs typeface="Times New Roman"/>
              </a:rPr>
              <a:t>moreover, </a:t>
            </a:r>
            <a:r>
              <a:rPr dirty="0" sz="1450" spc="-10">
                <a:latin typeface="Times New Roman"/>
                <a:cs typeface="Times New Roman"/>
              </a:rPr>
              <a:t>in which her  help was wanted; and that Mrs. Norris </a:t>
            </a:r>
            <a:r>
              <a:rPr dirty="0" sz="1450" spc="-5">
                <a:latin typeface="Times New Roman"/>
                <a:cs typeface="Times New Roman"/>
              </a:rPr>
              <a:t>thought </a:t>
            </a:r>
            <a:r>
              <a:rPr dirty="0" sz="1450" spc="-10">
                <a:latin typeface="Times New Roman"/>
                <a:cs typeface="Times New Roman"/>
              </a:rPr>
              <a:t>her quite as well </a:t>
            </a:r>
            <a:r>
              <a:rPr dirty="0" sz="1450" spc="-15">
                <a:latin typeface="Times New Roman"/>
                <a:cs typeface="Times New Roman"/>
              </a:rPr>
              <a:t>off </a:t>
            </a:r>
            <a:r>
              <a:rPr dirty="0" sz="1450" spc="-10">
                <a:latin typeface="Times New Roman"/>
                <a:cs typeface="Times New Roman"/>
              </a:rPr>
              <a:t>as the rest,  was evident </a:t>
            </a:r>
            <a:r>
              <a:rPr dirty="0" sz="1450" spc="-5">
                <a:latin typeface="Times New Roman"/>
                <a:cs typeface="Times New Roman"/>
              </a:rPr>
              <a:t>by </a:t>
            </a:r>
            <a:r>
              <a:rPr dirty="0" sz="1450" spc="-10">
                <a:latin typeface="Times New Roman"/>
                <a:cs typeface="Times New Roman"/>
              </a:rPr>
              <a:t>the manner in which she claimed it—“Come, </a:t>
            </a:r>
            <a:r>
              <a:rPr dirty="0" sz="1450" spc="-20">
                <a:latin typeface="Times New Roman"/>
                <a:cs typeface="Times New Roman"/>
              </a:rPr>
              <a:t>Fanny,” </a:t>
            </a:r>
            <a:r>
              <a:rPr dirty="0" sz="1450" spc="-10">
                <a:latin typeface="Times New Roman"/>
                <a:cs typeface="Times New Roman"/>
              </a:rPr>
              <a:t>she  cried, “these are fine times for </a:t>
            </a:r>
            <a:r>
              <a:rPr dirty="0" sz="1450" spc="-5">
                <a:latin typeface="Times New Roman"/>
                <a:cs typeface="Times New Roman"/>
              </a:rPr>
              <a:t>you, but you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always walking from  </a:t>
            </a:r>
            <a:r>
              <a:rPr dirty="0" sz="1450" spc="-5">
                <a:latin typeface="Times New Roman"/>
                <a:cs typeface="Times New Roman"/>
              </a:rPr>
              <a:t>one </a:t>
            </a:r>
            <a:r>
              <a:rPr dirty="0" sz="1450" spc="-10">
                <a:latin typeface="Times New Roman"/>
                <a:cs typeface="Times New Roman"/>
              </a:rPr>
              <a:t>room to the </a:t>
            </a:r>
            <a:r>
              <a:rPr dirty="0" sz="1450" spc="-20">
                <a:latin typeface="Times New Roman"/>
                <a:cs typeface="Times New Roman"/>
              </a:rPr>
              <a:t>other, </a:t>
            </a:r>
            <a:r>
              <a:rPr dirty="0" sz="1450" spc="-10">
                <a:latin typeface="Times New Roman"/>
                <a:cs typeface="Times New Roman"/>
              </a:rPr>
              <a:t>and doing the lookings-on at </a:t>
            </a:r>
            <a:r>
              <a:rPr dirty="0" sz="1450" spc="-5">
                <a:latin typeface="Times New Roman"/>
                <a:cs typeface="Times New Roman"/>
              </a:rPr>
              <a:t>your </a:t>
            </a:r>
            <a:r>
              <a:rPr dirty="0" sz="1450" spc="-10">
                <a:latin typeface="Times New Roman"/>
                <a:cs typeface="Times New Roman"/>
              </a:rPr>
              <a:t>ease, in this way;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have been slaving myself till </a:t>
            </a:r>
            <a:r>
              <a:rPr dirty="0" sz="1450" spc="-5">
                <a:latin typeface="Times New Roman"/>
                <a:cs typeface="Times New Roman"/>
              </a:rPr>
              <a:t>I </a:t>
            </a:r>
            <a:r>
              <a:rPr dirty="0" sz="1450" spc="-10">
                <a:latin typeface="Times New Roman"/>
                <a:cs typeface="Times New Roman"/>
              </a:rPr>
              <a:t>can hardly stand, to contrive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cloak without sending for any more satin; and now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may give me </a:t>
            </a:r>
            <a:r>
              <a:rPr dirty="0" sz="1450" spc="-5">
                <a:latin typeface="Times New Roman"/>
                <a:cs typeface="Times New Roman"/>
              </a:rPr>
              <a:t>your </a:t>
            </a:r>
            <a:r>
              <a:rPr dirty="0" sz="1450" spc="-10">
                <a:latin typeface="Times New Roman"/>
                <a:cs typeface="Times New Roman"/>
              </a:rPr>
              <a:t>help in putting it </a:t>
            </a:r>
            <a:r>
              <a:rPr dirty="0" sz="1450" spc="-20">
                <a:latin typeface="Times New Roman"/>
                <a:cs typeface="Times New Roman"/>
              </a:rPr>
              <a:t>together. </a:t>
            </a:r>
            <a:r>
              <a:rPr dirty="0" sz="1450" spc="-10">
                <a:latin typeface="Times New Roman"/>
                <a:cs typeface="Times New Roman"/>
              </a:rPr>
              <a:t>There are </a:t>
            </a:r>
            <a:r>
              <a:rPr dirty="0" sz="1450" spc="-5">
                <a:latin typeface="Times New Roman"/>
                <a:cs typeface="Times New Roman"/>
              </a:rPr>
              <a:t>but </a:t>
            </a:r>
            <a:r>
              <a:rPr dirty="0" sz="1450" spc="-10">
                <a:latin typeface="Times New Roman"/>
                <a:cs typeface="Times New Roman"/>
              </a:rPr>
              <a:t>three seams;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do </a:t>
            </a:r>
            <a:r>
              <a:rPr dirty="0" sz="1450" spc="-10">
                <a:latin typeface="Times New Roman"/>
                <a:cs typeface="Times New Roman"/>
              </a:rPr>
              <a:t>them in </a:t>
            </a:r>
            <a:r>
              <a:rPr dirty="0" sz="1450" spc="-5">
                <a:latin typeface="Times New Roman"/>
                <a:cs typeface="Times New Roman"/>
              </a:rPr>
              <a:t>a </a:t>
            </a:r>
            <a:r>
              <a:rPr dirty="0" sz="1450" spc="-10">
                <a:latin typeface="Times New Roman"/>
                <a:cs typeface="Times New Roman"/>
              </a:rPr>
              <a:t>trice. It would </a:t>
            </a:r>
            <a:r>
              <a:rPr dirty="0" sz="1450" spc="-5">
                <a:latin typeface="Times New Roman"/>
                <a:cs typeface="Times New Roman"/>
              </a:rPr>
              <a:t>be </a:t>
            </a:r>
            <a:r>
              <a:rPr dirty="0" sz="1450" spc="-10">
                <a:latin typeface="Times New Roman"/>
                <a:cs typeface="Times New Roman"/>
              </a:rPr>
              <a:t>lucky for me if </a:t>
            </a:r>
            <a:r>
              <a:rPr dirty="0" sz="1450" spc="-5">
                <a:latin typeface="Times New Roman"/>
                <a:cs typeface="Times New Roman"/>
              </a:rPr>
              <a:t>I </a:t>
            </a:r>
            <a:r>
              <a:rPr dirty="0" sz="1450" spc="-10">
                <a:latin typeface="Times New Roman"/>
                <a:cs typeface="Times New Roman"/>
              </a:rPr>
              <a:t>had nothing </a:t>
            </a:r>
            <a:r>
              <a:rPr dirty="0" sz="1450" spc="-5">
                <a:latin typeface="Times New Roman"/>
                <a:cs typeface="Times New Roman"/>
              </a:rPr>
              <a:t>but </a:t>
            </a:r>
            <a:r>
              <a:rPr dirty="0" sz="1450" spc="-10">
                <a:latin typeface="Times New Roman"/>
                <a:cs typeface="Times New Roman"/>
              </a:rPr>
              <a:t>the  executive part to </a:t>
            </a:r>
            <a:r>
              <a:rPr dirty="0" sz="1450" spc="-5">
                <a:latin typeface="Times New Roman"/>
                <a:cs typeface="Times New Roman"/>
              </a:rPr>
              <a:t>do. </a:t>
            </a:r>
            <a:r>
              <a:rPr dirty="0" sz="1450" spc="-60">
                <a:latin typeface="Times New Roman"/>
                <a:cs typeface="Times New Roman"/>
              </a:rPr>
              <a:t>You </a:t>
            </a:r>
            <a:r>
              <a:rPr dirty="0" sz="1450" spc="-10">
                <a:latin typeface="Times New Roman"/>
                <a:cs typeface="Times New Roman"/>
              </a:rPr>
              <a:t>are best </a:t>
            </a:r>
            <a:r>
              <a:rPr dirty="0" sz="1450" spc="-15">
                <a:latin typeface="Times New Roman"/>
                <a:cs typeface="Times New Roman"/>
              </a:rPr>
              <a:t>off,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but </a:t>
            </a:r>
            <a:r>
              <a:rPr dirty="0" sz="1450" spc="-10">
                <a:latin typeface="Times New Roman"/>
                <a:cs typeface="Times New Roman"/>
              </a:rPr>
              <a:t>if </a:t>
            </a:r>
            <a:r>
              <a:rPr dirty="0" sz="1450" spc="-5">
                <a:latin typeface="Times New Roman"/>
                <a:cs typeface="Times New Roman"/>
              </a:rPr>
              <a:t>nobody </a:t>
            </a:r>
            <a:r>
              <a:rPr dirty="0" sz="1450" spc="-10">
                <a:latin typeface="Times New Roman"/>
                <a:cs typeface="Times New Roman"/>
              </a:rPr>
              <a:t>did more  than </a:t>
            </a:r>
            <a:r>
              <a:rPr dirty="0" sz="1450" spc="-5">
                <a:latin typeface="Times New Roman"/>
                <a:cs typeface="Times New Roman"/>
              </a:rPr>
              <a:t>you, </a:t>
            </a:r>
            <a:r>
              <a:rPr dirty="0" sz="1450" spc="-10">
                <a:latin typeface="Times New Roman"/>
                <a:cs typeface="Times New Roman"/>
              </a:rPr>
              <a:t>we should </a:t>
            </a:r>
            <a:r>
              <a:rPr dirty="0" sz="1450" spc="-5">
                <a:latin typeface="Times New Roman"/>
                <a:cs typeface="Times New Roman"/>
              </a:rPr>
              <a:t>not </a:t>
            </a:r>
            <a:r>
              <a:rPr dirty="0" sz="1450" spc="-10">
                <a:latin typeface="Times New Roman"/>
                <a:cs typeface="Times New Roman"/>
              </a:rPr>
              <a:t>get </a:t>
            </a:r>
            <a:r>
              <a:rPr dirty="0" sz="1450" spc="-5">
                <a:latin typeface="Times New Roman"/>
                <a:cs typeface="Times New Roman"/>
              </a:rPr>
              <a:t>on </a:t>
            </a:r>
            <a:r>
              <a:rPr dirty="0" sz="1450" spc="-10">
                <a:latin typeface="Times New Roman"/>
                <a:cs typeface="Times New Roman"/>
              </a:rPr>
              <a:t>very</a:t>
            </a:r>
            <a:r>
              <a:rPr dirty="0" sz="1450" spc="10">
                <a:latin typeface="Times New Roman"/>
                <a:cs typeface="Times New Roman"/>
              </a:rPr>
              <a:t> </a:t>
            </a:r>
            <a:r>
              <a:rPr dirty="0" sz="1450" spc="-10">
                <a:latin typeface="Times New Roman"/>
                <a:cs typeface="Times New Roman"/>
              </a:rPr>
              <a:t>fast.”</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Fanny took the work very </a:t>
            </a:r>
            <a:r>
              <a:rPr dirty="0" sz="1450" spc="-20">
                <a:latin typeface="Times New Roman"/>
                <a:cs typeface="Times New Roman"/>
              </a:rPr>
              <a:t>quietly, </a:t>
            </a:r>
            <a:r>
              <a:rPr dirty="0" sz="1450" spc="-10">
                <a:latin typeface="Times New Roman"/>
                <a:cs typeface="Times New Roman"/>
              </a:rPr>
              <a:t>without attempting any defence; </a:t>
            </a:r>
            <a:r>
              <a:rPr dirty="0" sz="1450" spc="-5">
                <a:latin typeface="Times New Roman"/>
                <a:cs typeface="Times New Roman"/>
              </a:rPr>
              <a:t>but </a:t>
            </a:r>
            <a:r>
              <a:rPr dirty="0" sz="1450" spc="-10">
                <a:latin typeface="Times New Roman"/>
                <a:cs typeface="Times New Roman"/>
              </a:rPr>
              <a:t>her  kinder aunt Bertram observed </a:t>
            </a:r>
            <a:r>
              <a:rPr dirty="0" sz="1450" spc="-5">
                <a:latin typeface="Times New Roman"/>
                <a:cs typeface="Times New Roman"/>
              </a:rPr>
              <a:t>on </a:t>
            </a:r>
            <a:r>
              <a:rPr dirty="0" sz="1450" spc="-10">
                <a:latin typeface="Times New Roman"/>
                <a:cs typeface="Times New Roman"/>
              </a:rPr>
              <a:t>her</a:t>
            </a:r>
            <a:r>
              <a:rPr dirty="0" sz="1450" spc="15">
                <a:latin typeface="Times New Roman"/>
                <a:cs typeface="Times New Roman"/>
              </a:rPr>
              <a:t> </a:t>
            </a:r>
            <a:r>
              <a:rPr dirty="0" sz="1450" spc="-10">
                <a:latin typeface="Times New Roman"/>
                <a:cs typeface="Times New Roman"/>
              </a:rPr>
              <a:t>behalf—</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“One cannot </a:t>
            </a:r>
            <a:r>
              <a:rPr dirty="0" sz="1450" spc="-15">
                <a:latin typeface="Times New Roman"/>
                <a:cs typeface="Times New Roman"/>
              </a:rPr>
              <a:t>wonder, </a:t>
            </a:r>
            <a:r>
              <a:rPr dirty="0" sz="1450" spc="-20">
                <a:latin typeface="Times New Roman"/>
                <a:cs typeface="Times New Roman"/>
              </a:rPr>
              <a:t>sister, </a:t>
            </a:r>
            <a:r>
              <a:rPr dirty="0" sz="1450" spc="-10">
                <a:latin typeface="Times New Roman"/>
                <a:cs typeface="Times New Roman"/>
              </a:rPr>
              <a:t>that Fanny should </a:t>
            </a:r>
            <a:r>
              <a:rPr dirty="0" sz="1450" spc="-5">
                <a:latin typeface="Times New Roman"/>
                <a:cs typeface="Times New Roman"/>
              </a:rPr>
              <a:t>be </a:t>
            </a:r>
            <a:r>
              <a:rPr dirty="0" sz="1450" spc="-10">
                <a:latin typeface="Times New Roman"/>
                <a:cs typeface="Times New Roman"/>
              </a:rPr>
              <a:t>delighted: it is all new to  </a:t>
            </a:r>
            <a:r>
              <a:rPr dirty="0" sz="1450" spc="-20">
                <a:latin typeface="Times New Roman"/>
                <a:cs typeface="Times New Roman"/>
              </a:rPr>
              <a:t>her,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used to </a:t>
            </a:r>
            <a:r>
              <a:rPr dirty="0" sz="1450" spc="-5">
                <a:latin typeface="Times New Roman"/>
                <a:cs typeface="Times New Roman"/>
              </a:rPr>
              <a:t>be </a:t>
            </a:r>
            <a:r>
              <a:rPr dirty="0" sz="1450" spc="-10">
                <a:latin typeface="Times New Roman"/>
                <a:cs typeface="Times New Roman"/>
              </a:rPr>
              <a:t>very fond </a:t>
            </a:r>
            <a:r>
              <a:rPr dirty="0" sz="1450" spc="-5">
                <a:latin typeface="Times New Roman"/>
                <a:cs typeface="Times New Roman"/>
              </a:rPr>
              <a:t>of a </a:t>
            </a:r>
            <a:r>
              <a:rPr dirty="0" sz="1450" spc="-10">
                <a:latin typeface="Times New Roman"/>
                <a:cs typeface="Times New Roman"/>
              </a:rPr>
              <a:t>play ourselves, and so am </a:t>
            </a:r>
            <a:r>
              <a:rPr dirty="0" sz="1450" spc="-5">
                <a:latin typeface="Times New Roman"/>
                <a:cs typeface="Times New Roman"/>
              </a:rPr>
              <a:t>I  </a:t>
            </a:r>
            <a:r>
              <a:rPr dirty="0" sz="1450" spc="-10">
                <a:latin typeface="Times New Roman"/>
                <a:cs typeface="Times New Roman"/>
              </a:rPr>
              <a:t>still; and as soon as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little more at leisure, </a:t>
            </a:r>
            <a:r>
              <a:rPr dirty="0" sz="1450" spc="-5">
                <a:latin typeface="Times New Roman"/>
                <a:cs typeface="Times New Roman"/>
              </a:rPr>
              <a:t>I </a:t>
            </a:r>
            <a:r>
              <a:rPr dirty="0" sz="1450" spc="-10">
                <a:latin typeface="Times New Roman"/>
                <a:cs typeface="Times New Roman"/>
              </a:rPr>
              <a:t>mean to look in at their  rehearsals </a:t>
            </a:r>
            <a:r>
              <a:rPr dirty="0" sz="1450" spc="-5">
                <a:latin typeface="Times New Roman"/>
                <a:cs typeface="Times New Roman"/>
              </a:rPr>
              <a:t>too. </a:t>
            </a:r>
            <a:r>
              <a:rPr dirty="0" sz="1450" spc="-10">
                <a:latin typeface="Times New Roman"/>
                <a:cs typeface="Times New Roman"/>
              </a:rPr>
              <a:t>What is the play about, Fanny? </a:t>
            </a:r>
            <a:r>
              <a:rPr dirty="0" sz="1450" spc="-5">
                <a:latin typeface="Times New Roman"/>
                <a:cs typeface="Times New Roman"/>
              </a:rPr>
              <a:t>you </a:t>
            </a:r>
            <a:r>
              <a:rPr dirty="0" sz="1450" spc="-10">
                <a:latin typeface="Times New Roman"/>
                <a:cs typeface="Times New Roman"/>
              </a:rPr>
              <a:t>have never told</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“Oh! </a:t>
            </a:r>
            <a:r>
              <a:rPr dirty="0" sz="1450" spc="-20">
                <a:latin typeface="Times New Roman"/>
                <a:cs typeface="Times New Roman"/>
              </a:rPr>
              <a:t>sister, </a:t>
            </a:r>
            <a:r>
              <a:rPr dirty="0" sz="1450" spc="-10">
                <a:latin typeface="Times New Roman"/>
                <a:cs typeface="Times New Roman"/>
              </a:rPr>
              <a:t>pray </a:t>
            </a:r>
            <a:r>
              <a:rPr dirty="0" sz="1450" spc="-5">
                <a:latin typeface="Times New Roman"/>
                <a:cs typeface="Times New Roman"/>
              </a:rPr>
              <a:t>do not </a:t>
            </a:r>
            <a:r>
              <a:rPr dirty="0" sz="1450" spc="-10">
                <a:latin typeface="Times New Roman"/>
                <a:cs typeface="Times New Roman"/>
              </a:rPr>
              <a:t>ask her now; for Fanny is </a:t>
            </a:r>
            <a:r>
              <a:rPr dirty="0" sz="1450" spc="-5">
                <a:latin typeface="Times New Roman"/>
                <a:cs typeface="Times New Roman"/>
              </a:rPr>
              <a:t>not one of </a:t>
            </a:r>
            <a:r>
              <a:rPr dirty="0" sz="1450" spc="-10">
                <a:latin typeface="Times New Roman"/>
                <a:cs typeface="Times New Roman"/>
              </a:rPr>
              <a:t>those who can  talk and work at the same time. It is about Lovers’</a:t>
            </a:r>
            <a:r>
              <a:rPr dirty="0" sz="1450" spc="-50">
                <a:latin typeface="Times New Roman"/>
                <a:cs typeface="Times New Roman"/>
              </a:rPr>
              <a:t> </a:t>
            </a:r>
            <a:r>
              <a:rPr dirty="0" sz="1450" spc="-40">
                <a:latin typeface="Times New Roman"/>
                <a:cs typeface="Times New Roman"/>
              </a:rPr>
              <a:t>Vows.”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 believe,” said Fanny to her aunt Bertram, “there will </a:t>
            </a:r>
            <a:r>
              <a:rPr dirty="0" sz="1450" spc="-5">
                <a:latin typeface="Times New Roman"/>
                <a:cs typeface="Times New Roman"/>
              </a:rPr>
              <a:t>be </a:t>
            </a:r>
            <a:r>
              <a:rPr dirty="0" sz="1450" spc="-10">
                <a:latin typeface="Times New Roman"/>
                <a:cs typeface="Times New Roman"/>
              </a:rPr>
              <a:t>three acts  rehearsed to-morrow evening, and that will give </a:t>
            </a:r>
            <a:r>
              <a:rPr dirty="0" sz="1450" spc="-5">
                <a:latin typeface="Times New Roman"/>
                <a:cs typeface="Times New Roman"/>
              </a:rPr>
              <a:t>you </a:t>
            </a:r>
            <a:r>
              <a:rPr dirty="0" sz="1450" spc="-10">
                <a:latin typeface="Times New Roman"/>
                <a:cs typeface="Times New Roman"/>
              </a:rPr>
              <a:t>an opportunity </a:t>
            </a:r>
            <a:r>
              <a:rPr dirty="0" sz="1450" spc="-5">
                <a:latin typeface="Times New Roman"/>
                <a:cs typeface="Times New Roman"/>
              </a:rPr>
              <a:t>of </a:t>
            </a:r>
            <a:r>
              <a:rPr dirty="0" sz="1450" spc="-10">
                <a:latin typeface="Times New Roman"/>
                <a:cs typeface="Times New Roman"/>
              </a:rPr>
              <a:t>seeing  all the actors at</a:t>
            </a:r>
            <a:r>
              <a:rPr dirty="0" sz="1450" spc="5">
                <a:latin typeface="Times New Roman"/>
                <a:cs typeface="Times New Roman"/>
              </a:rPr>
              <a:t> </a:t>
            </a:r>
            <a:r>
              <a:rPr dirty="0" sz="1450" spc="-10">
                <a:latin typeface="Times New Roman"/>
                <a:cs typeface="Times New Roman"/>
              </a:rPr>
              <a:t>once.”</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7194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45">
                <a:latin typeface="Times New Roman"/>
                <a:cs typeface="Times New Roman"/>
              </a:rPr>
              <a:t>“You </a:t>
            </a:r>
            <a:r>
              <a:rPr dirty="0" sz="1450" spc="-10">
                <a:latin typeface="Times New Roman"/>
                <a:cs typeface="Times New Roman"/>
              </a:rPr>
              <a:t>had better stay till the curtain is </a:t>
            </a:r>
            <a:r>
              <a:rPr dirty="0" sz="1450" spc="-5">
                <a:latin typeface="Times New Roman"/>
                <a:cs typeface="Times New Roman"/>
              </a:rPr>
              <a:t>hung,” </a:t>
            </a:r>
            <a:r>
              <a:rPr dirty="0" sz="1450" spc="-10">
                <a:latin typeface="Times New Roman"/>
                <a:cs typeface="Times New Roman"/>
              </a:rPr>
              <a:t>interposed Mrs. Norris; “the  curtain will </a:t>
            </a:r>
            <a:r>
              <a:rPr dirty="0" sz="1450" spc="-5">
                <a:latin typeface="Times New Roman"/>
                <a:cs typeface="Times New Roman"/>
              </a:rPr>
              <a:t>be hung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two—there is very little sense in </a:t>
            </a:r>
            <a:r>
              <a:rPr dirty="0" sz="1450" spc="-5">
                <a:latin typeface="Times New Roman"/>
                <a:cs typeface="Times New Roman"/>
              </a:rPr>
              <a:t>a </a:t>
            </a:r>
            <a:r>
              <a:rPr dirty="0" sz="1450" spc="-10">
                <a:latin typeface="Times New Roman"/>
                <a:cs typeface="Times New Roman"/>
              </a:rPr>
              <a:t>play  without </a:t>
            </a:r>
            <a:r>
              <a:rPr dirty="0" sz="1450" spc="-5">
                <a:latin typeface="Times New Roman"/>
                <a:cs typeface="Times New Roman"/>
              </a:rPr>
              <a:t>a </a:t>
            </a:r>
            <a:r>
              <a:rPr dirty="0" sz="1450" spc="-10">
                <a:latin typeface="Times New Roman"/>
                <a:cs typeface="Times New Roman"/>
              </a:rPr>
              <a:t>curtain—and </a:t>
            </a:r>
            <a:r>
              <a:rPr dirty="0" sz="1450" spc="-5">
                <a:latin typeface="Times New Roman"/>
                <a:cs typeface="Times New Roman"/>
              </a:rPr>
              <a:t>I </a:t>
            </a:r>
            <a:r>
              <a:rPr dirty="0" sz="1450" spc="-10">
                <a:latin typeface="Times New Roman"/>
                <a:cs typeface="Times New Roman"/>
              </a:rPr>
              <a:t>am much mistaken if </a:t>
            </a:r>
            <a:r>
              <a:rPr dirty="0" sz="1450" spc="-5">
                <a:latin typeface="Times New Roman"/>
                <a:cs typeface="Times New Roman"/>
              </a:rPr>
              <a:t>you do not </a:t>
            </a:r>
            <a:r>
              <a:rPr dirty="0" sz="1450" spc="-10">
                <a:latin typeface="Times New Roman"/>
                <a:cs typeface="Times New Roman"/>
              </a:rPr>
              <a:t>find it draw </a:t>
            </a:r>
            <a:r>
              <a:rPr dirty="0" sz="1450" spc="-5">
                <a:latin typeface="Times New Roman"/>
                <a:cs typeface="Times New Roman"/>
              </a:rPr>
              <a:t>up </a:t>
            </a:r>
            <a:r>
              <a:rPr dirty="0" sz="1450" spc="-10">
                <a:latin typeface="Times New Roman"/>
                <a:cs typeface="Times New Roman"/>
              </a:rPr>
              <a:t>into  very handsome</a:t>
            </a:r>
            <a:r>
              <a:rPr dirty="0" sz="1450" spc="-5">
                <a:latin typeface="Times New Roman"/>
                <a:cs typeface="Times New Roman"/>
              </a:rPr>
              <a:t> </a:t>
            </a:r>
            <a:r>
              <a:rPr dirty="0" sz="1450" spc="-10">
                <a:latin typeface="Times New Roman"/>
                <a:cs typeface="Times New Roman"/>
              </a:rPr>
              <a:t>festoons.”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Lady Bertram seemed quite resigned to waiting. Fanny did </a:t>
            </a:r>
            <a:r>
              <a:rPr dirty="0" sz="1450" spc="-5">
                <a:latin typeface="Times New Roman"/>
                <a:cs typeface="Times New Roman"/>
              </a:rPr>
              <a:t>not </a:t>
            </a:r>
            <a:r>
              <a:rPr dirty="0" sz="1450" spc="-10">
                <a:latin typeface="Times New Roman"/>
                <a:cs typeface="Times New Roman"/>
              </a:rPr>
              <a:t>share her  </a:t>
            </a:r>
            <a:r>
              <a:rPr dirty="0" sz="1450" spc="-20">
                <a:latin typeface="Times New Roman"/>
                <a:cs typeface="Times New Roman"/>
              </a:rPr>
              <a:t>aunt’s </a:t>
            </a:r>
            <a:r>
              <a:rPr dirty="0" sz="1450" spc="-10">
                <a:latin typeface="Times New Roman"/>
                <a:cs typeface="Times New Roman"/>
              </a:rPr>
              <a:t>composure: she </a:t>
            </a:r>
            <a:r>
              <a:rPr dirty="0" sz="1450" spc="-5">
                <a:latin typeface="Times New Roman"/>
                <a:cs typeface="Times New Roman"/>
              </a:rPr>
              <a:t>thought of </a:t>
            </a:r>
            <a:r>
              <a:rPr dirty="0" sz="1450" spc="-10">
                <a:latin typeface="Times New Roman"/>
                <a:cs typeface="Times New Roman"/>
              </a:rPr>
              <a:t>the morrow </a:t>
            </a:r>
            <a:r>
              <a:rPr dirty="0" sz="1450" spc="-5">
                <a:latin typeface="Times New Roman"/>
                <a:cs typeface="Times New Roman"/>
              </a:rPr>
              <a:t>a </a:t>
            </a:r>
            <a:r>
              <a:rPr dirty="0" sz="1450" spc="-10">
                <a:latin typeface="Times New Roman"/>
                <a:cs typeface="Times New Roman"/>
              </a:rPr>
              <a:t>great deal, for if the three acts  were rehearsed, Edmund and Miss Crawford would then </a:t>
            </a:r>
            <a:r>
              <a:rPr dirty="0" sz="1450" spc="-5">
                <a:latin typeface="Times New Roman"/>
                <a:cs typeface="Times New Roman"/>
              </a:rPr>
              <a:t>be </a:t>
            </a:r>
            <a:r>
              <a:rPr dirty="0" sz="1450" spc="-10">
                <a:latin typeface="Times New Roman"/>
                <a:cs typeface="Times New Roman"/>
              </a:rPr>
              <a:t>acting together for  the first time; the third act would bring </a:t>
            </a:r>
            <a:r>
              <a:rPr dirty="0" sz="1450" spc="-5">
                <a:latin typeface="Times New Roman"/>
                <a:cs typeface="Times New Roman"/>
              </a:rPr>
              <a:t>a </a:t>
            </a:r>
            <a:r>
              <a:rPr dirty="0" sz="1450" spc="-10">
                <a:latin typeface="Times New Roman"/>
                <a:cs typeface="Times New Roman"/>
              </a:rPr>
              <a:t>scene between them which interested  her most </a:t>
            </a:r>
            <a:r>
              <a:rPr dirty="0" sz="1450" spc="-15">
                <a:latin typeface="Times New Roman"/>
                <a:cs typeface="Times New Roman"/>
              </a:rPr>
              <a:t>particularly, </a:t>
            </a:r>
            <a:r>
              <a:rPr dirty="0" sz="1450" spc="-10">
                <a:latin typeface="Times New Roman"/>
                <a:cs typeface="Times New Roman"/>
              </a:rPr>
              <a:t>and which she was longing and dreading to see how they  would perform. The whole subject </a:t>
            </a:r>
            <a:r>
              <a:rPr dirty="0" sz="1450" spc="-5">
                <a:latin typeface="Times New Roman"/>
                <a:cs typeface="Times New Roman"/>
              </a:rPr>
              <a:t>of </a:t>
            </a:r>
            <a:r>
              <a:rPr dirty="0" sz="1450" spc="-10">
                <a:latin typeface="Times New Roman"/>
                <a:cs typeface="Times New Roman"/>
              </a:rPr>
              <a:t>it was love—a marriage </a:t>
            </a:r>
            <a:r>
              <a:rPr dirty="0" sz="1450" spc="-5">
                <a:latin typeface="Times New Roman"/>
                <a:cs typeface="Times New Roman"/>
              </a:rPr>
              <a:t>of </a:t>
            </a:r>
            <a:r>
              <a:rPr dirty="0" sz="1450" spc="-10">
                <a:latin typeface="Times New Roman"/>
                <a:cs typeface="Times New Roman"/>
              </a:rPr>
              <a:t>love was to  </a:t>
            </a:r>
            <a:r>
              <a:rPr dirty="0" sz="1450" spc="-5">
                <a:latin typeface="Times New Roman"/>
                <a:cs typeface="Times New Roman"/>
              </a:rPr>
              <a:t>be </a:t>
            </a:r>
            <a:r>
              <a:rPr dirty="0" sz="1450" spc="-10">
                <a:latin typeface="Times New Roman"/>
                <a:cs typeface="Times New Roman"/>
              </a:rPr>
              <a:t>described </a:t>
            </a:r>
            <a:r>
              <a:rPr dirty="0" sz="1450" spc="-5">
                <a:latin typeface="Times New Roman"/>
                <a:cs typeface="Times New Roman"/>
              </a:rPr>
              <a:t>by </a:t>
            </a:r>
            <a:r>
              <a:rPr dirty="0" sz="1450" spc="-10">
                <a:latin typeface="Times New Roman"/>
                <a:cs typeface="Times New Roman"/>
              </a:rPr>
              <a:t>the gentleman, and very little short </a:t>
            </a:r>
            <a:r>
              <a:rPr dirty="0" sz="1450" spc="-5">
                <a:latin typeface="Times New Roman"/>
                <a:cs typeface="Times New Roman"/>
              </a:rPr>
              <a:t>of a </a:t>
            </a:r>
            <a:r>
              <a:rPr dirty="0" sz="1450" spc="-10">
                <a:latin typeface="Times New Roman"/>
                <a:cs typeface="Times New Roman"/>
              </a:rPr>
              <a:t>declaration </a:t>
            </a:r>
            <a:r>
              <a:rPr dirty="0" sz="1450" spc="-5">
                <a:latin typeface="Times New Roman"/>
                <a:cs typeface="Times New Roman"/>
              </a:rPr>
              <a:t>of </a:t>
            </a:r>
            <a:r>
              <a:rPr dirty="0" sz="1450" spc="-10">
                <a:latin typeface="Times New Roman"/>
                <a:cs typeface="Times New Roman"/>
              </a:rPr>
              <a:t>love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25">
                <a:latin typeface="Times New Roman"/>
                <a:cs typeface="Times New Roman"/>
              </a:rPr>
              <a:t>lady.</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She had read and read the scene again with many painful, many wondering  emotions, and looked forward to their representation </a:t>
            </a:r>
            <a:r>
              <a:rPr dirty="0" sz="1450" spc="-5">
                <a:latin typeface="Times New Roman"/>
                <a:cs typeface="Times New Roman"/>
              </a:rPr>
              <a:t>of </a:t>
            </a:r>
            <a:r>
              <a:rPr dirty="0" sz="1450" spc="-10">
                <a:latin typeface="Times New Roman"/>
                <a:cs typeface="Times New Roman"/>
              </a:rPr>
              <a:t>it as </a:t>
            </a:r>
            <a:r>
              <a:rPr dirty="0" sz="1450" spc="-5">
                <a:latin typeface="Times New Roman"/>
                <a:cs typeface="Times New Roman"/>
              </a:rPr>
              <a:t>a </a:t>
            </a:r>
            <a:r>
              <a:rPr dirty="0" sz="1450" spc="-10">
                <a:latin typeface="Times New Roman"/>
                <a:cs typeface="Times New Roman"/>
              </a:rPr>
              <a:t>circumstance  almost too interesting. She did </a:t>
            </a:r>
            <a:r>
              <a:rPr dirty="0" sz="1450" spc="-5">
                <a:latin typeface="Times New Roman"/>
                <a:cs typeface="Times New Roman"/>
              </a:rPr>
              <a:t>not </a:t>
            </a:r>
            <a:r>
              <a:rPr dirty="0" sz="1450" spc="-10">
                <a:latin typeface="Times New Roman"/>
                <a:cs typeface="Times New Roman"/>
              </a:rPr>
              <a:t>believe they had yet rehearsed it, even in  private.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morrow came, the plan for the evening continued, and </a:t>
            </a:r>
            <a:r>
              <a:rPr dirty="0" sz="1450" spc="-20">
                <a:latin typeface="Times New Roman"/>
                <a:cs typeface="Times New Roman"/>
              </a:rPr>
              <a:t>Fanny’s  </a:t>
            </a:r>
            <a:r>
              <a:rPr dirty="0" sz="1450" spc="-10">
                <a:latin typeface="Times New Roman"/>
                <a:cs typeface="Times New Roman"/>
              </a:rPr>
              <a:t>consideration </a:t>
            </a:r>
            <a:r>
              <a:rPr dirty="0" sz="1450" spc="-5">
                <a:latin typeface="Times New Roman"/>
                <a:cs typeface="Times New Roman"/>
              </a:rPr>
              <a:t>of </a:t>
            </a:r>
            <a:r>
              <a:rPr dirty="0" sz="1450" spc="-10">
                <a:latin typeface="Times New Roman"/>
                <a:cs typeface="Times New Roman"/>
              </a:rPr>
              <a:t>it did </a:t>
            </a:r>
            <a:r>
              <a:rPr dirty="0" sz="1450" spc="-5">
                <a:latin typeface="Times New Roman"/>
                <a:cs typeface="Times New Roman"/>
              </a:rPr>
              <a:t>not </a:t>
            </a:r>
            <a:r>
              <a:rPr dirty="0" sz="1450" spc="-10">
                <a:latin typeface="Times New Roman"/>
                <a:cs typeface="Times New Roman"/>
              </a:rPr>
              <a:t>become less agitated. She worked very diligently  under her </a:t>
            </a:r>
            <a:r>
              <a:rPr dirty="0" sz="1450" spc="-20">
                <a:latin typeface="Times New Roman"/>
                <a:cs typeface="Times New Roman"/>
              </a:rPr>
              <a:t>aunt’s </a:t>
            </a:r>
            <a:r>
              <a:rPr dirty="0" sz="1450" spc="-10">
                <a:latin typeface="Times New Roman"/>
                <a:cs typeface="Times New Roman"/>
              </a:rPr>
              <a:t>directions, </a:t>
            </a:r>
            <a:r>
              <a:rPr dirty="0" sz="1450" spc="-5">
                <a:latin typeface="Times New Roman"/>
                <a:cs typeface="Times New Roman"/>
              </a:rPr>
              <a:t>but </a:t>
            </a:r>
            <a:r>
              <a:rPr dirty="0" sz="1450" spc="-10">
                <a:latin typeface="Times New Roman"/>
                <a:cs typeface="Times New Roman"/>
              </a:rPr>
              <a:t>her diligence and her silence concealed </a:t>
            </a:r>
            <a:r>
              <a:rPr dirty="0" sz="1450" spc="-5">
                <a:latin typeface="Times New Roman"/>
                <a:cs typeface="Times New Roman"/>
              </a:rPr>
              <a:t>a </a:t>
            </a:r>
            <a:r>
              <a:rPr dirty="0" sz="1450" spc="-10">
                <a:latin typeface="Times New Roman"/>
                <a:cs typeface="Times New Roman"/>
              </a:rPr>
              <a:t>very  absent, anxious mind; and about </a:t>
            </a:r>
            <a:r>
              <a:rPr dirty="0" sz="1450" spc="-5">
                <a:latin typeface="Times New Roman"/>
                <a:cs typeface="Times New Roman"/>
              </a:rPr>
              <a:t>noon </a:t>
            </a:r>
            <a:r>
              <a:rPr dirty="0" sz="1450" spc="-10">
                <a:latin typeface="Times New Roman"/>
                <a:cs typeface="Times New Roman"/>
              </a:rPr>
              <a:t>she made her escape with her work to  the East room, that she might have </a:t>
            </a:r>
            <a:r>
              <a:rPr dirty="0" sz="1450" spc="-5">
                <a:latin typeface="Times New Roman"/>
                <a:cs typeface="Times New Roman"/>
              </a:rPr>
              <a:t>no </a:t>
            </a:r>
            <a:r>
              <a:rPr dirty="0" sz="1450" spc="-10">
                <a:latin typeface="Times New Roman"/>
                <a:cs typeface="Times New Roman"/>
              </a:rPr>
              <a:t>concern in </a:t>
            </a:r>
            <a:r>
              <a:rPr dirty="0" sz="1450" spc="-15">
                <a:latin typeface="Times New Roman"/>
                <a:cs typeface="Times New Roman"/>
              </a:rPr>
              <a:t>another, </a:t>
            </a:r>
            <a:r>
              <a:rPr dirty="0" sz="1450" spc="-10">
                <a:latin typeface="Times New Roman"/>
                <a:cs typeface="Times New Roman"/>
              </a:rPr>
              <a:t>and, as she deemed  it, most unnecessary rehearsal </a:t>
            </a:r>
            <a:r>
              <a:rPr dirty="0" sz="1450" spc="-5">
                <a:latin typeface="Times New Roman"/>
                <a:cs typeface="Times New Roman"/>
              </a:rPr>
              <a:t>of </a:t>
            </a:r>
            <a:r>
              <a:rPr dirty="0" sz="1450" spc="-10">
                <a:latin typeface="Times New Roman"/>
                <a:cs typeface="Times New Roman"/>
              </a:rPr>
              <a:t>the first act, which Henry Crawford was just  proposing, desirous at once </a:t>
            </a:r>
            <a:r>
              <a:rPr dirty="0" sz="1450" spc="-5">
                <a:latin typeface="Times New Roman"/>
                <a:cs typeface="Times New Roman"/>
              </a:rPr>
              <a:t>of </a:t>
            </a:r>
            <a:r>
              <a:rPr dirty="0" sz="1450" spc="-10">
                <a:latin typeface="Times New Roman"/>
                <a:cs typeface="Times New Roman"/>
              </a:rPr>
              <a:t>having her time to herself, and </a:t>
            </a:r>
            <a:r>
              <a:rPr dirty="0" sz="1450" spc="-5">
                <a:latin typeface="Times New Roman"/>
                <a:cs typeface="Times New Roman"/>
              </a:rPr>
              <a:t>of </a:t>
            </a:r>
            <a:r>
              <a:rPr dirty="0" sz="1450" spc="-10">
                <a:latin typeface="Times New Roman"/>
                <a:cs typeface="Times New Roman"/>
              </a:rPr>
              <a:t>avoiding the  sight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Rushworth. A glimpse, as she passed through the hall, </a:t>
            </a:r>
            <a:r>
              <a:rPr dirty="0" sz="1450" spc="-5">
                <a:latin typeface="Times New Roman"/>
                <a:cs typeface="Times New Roman"/>
              </a:rPr>
              <a:t>of </a:t>
            </a:r>
            <a:r>
              <a:rPr dirty="0" sz="1450" spc="-10">
                <a:latin typeface="Times New Roman"/>
                <a:cs typeface="Times New Roman"/>
              </a:rPr>
              <a:t>the two  ladies walking </a:t>
            </a:r>
            <a:r>
              <a:rPr dirty="0" sz="1450" spc="-5">
                <a:latin typeface="Times New Roman"/>
                <a:cs typeface="Times New Roman"/>
              </a:rPr>
              <a:t>up </a:t>
            </a:r>
            <a:r>
              <a:rPr dirty="0" sz="1450" spc="-10">
                <a:latin typeface="Times New Roman"/>
                <a:cs typeface="Times New Roman"/>
              </a:rPr>
              <a:t>from the Parsonage made </a:t>
            </a:r>
            <a:r>
              <a:rPr dirty="0" sz="1450" spc="-5">
                <a:latin typeface="Times New Roman"/>
                <a:cs typeface="Times New Roman"/>
              </a:rPr>
              <a:t>no </a:t>
            </a:r>
            <a:r>
              <a:rPr dirty="0" sz="1450" spc="-10">
                <a:latin typeface="Times New Roman"/>
                <a:cs typeface="Times New Roman"/>
              </a:rPr>
              <a:t>change in her wish </a:t>
            </a:r>
            <a:r>
              <a:rPr dirty="0" sz="1450" spc="-5">
                <a:latin typeface="Times New Roman"/>
                <a:cs typeface="Times New Roman"/>
              </a:rPr>
              <a:t>of </a:t>
            </a:r>
            <a:r>
              <a:rPr dirty="0" sz="1450" spc="-10">
                <a:latin typeface="Times New Roman"/>
                <a:cs typeface="Times New Roman"/>
              </a:rPr>
              <a:t>retreat,  and she worked and meditated in the East room, undisturbed, for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when </a:t>
            </a:r>
            <a:r>
              <a:rPr dirty="0" sz="1450" spc="-5">
                <a:latin typeface="Times New Roman"/>
                <a:cs typeface="Times New Roman"/>
              </a:rPr>
              <a:t>a </a:t>
            </a:r>
            <a:r>
              <a:rPr dirty="0" sz="1450" spc="-10">
                <a:latin typeface="Times New Roman"/>
                <a:cs typeface="Times New Roman"/>
              </a:rPr>
              <a:t>gentle tap at the </a:t>
            </a:r>
            <a:r>
              <a:rPr dirty="0" sz="1450" spc="-5">
                <a:latin typeface="Times New Roman"/>
                <a:cs typeface="Times New Roman"/>
              </a:rPr>
              <a:t>door </a:t>
            </a:r>
            <a:r>
              <a:rPr dirty="0" sz="1450" spc="-10">
                <a:latin typeface="Times New Roman"/>
                <a:cs typeface="Times New Roman"/>
              </a:rPr>
              <a:t>was followed </a:t>
            </a:r>
            <a:r>
              <a:rPr dirty="0" sz="1450" spc="-5">
                <a:latin typeface="Times New Roman"/>
                <a:cs typeface="Times New Roman"/>
              </a:rPr>
              <a:t>by </a:t>
            </a:r>
            <a:r>
              <a:rPr dirty="0" sz="1450" spc="-10">
                <a:latin typeface="Times New Roman"/>
                <a:cs typeface="Times New Roman"/>
              </a:rPr>
              <a:t>the entrance </a:t>
            </a:r>
            <a:r>
              <a:rPr dirty="0" sz="1450" spc="-5">
                <a:latin typeface="Times New Roman"/>
                <a:cs typeface="Times New Roman"/>
              </a:rPr>
              <a:t>of </a:t>
            </a:r>
            <a:r>
              <a:rPr dirty="0" sz="1450" spc="-10">
                <a:latin typeface="Times New Roman"/>
                <a:cs typeface="Times New Roman"/>
              </a:rPr>
              <a:t>Miss  Crawford.</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right? </a:t>
            </a:r>
            <a:r>
              <a:rPr dirty="0" sz="1450" spc="-45">
                <a:latin typeface="Times New Roman"/>
                <a:cs typeface="Times New Roman"/>
              </a:rPr>
              <a:t>Yes; </a:t>
            </a:r>
            <a:r>
              <a:rPr dirty="0" sz="1450" spc="-10">
                <a:latin typeface="Times New Roman"/>
                <a:cs typeface="Times New Roman"/>
              </a:rPr>
              <a:t>this is the East room. My dear Miss Price,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your  </a:t>
            </a:r>
            <a:r>
              <a:rPr dirty="0" sz="1450" spc="-10">
                <a:latin typeface="Times New Roman"/>
                <a:cs typeface="Times New Roman"/>
              </a:rPr>
              <a:t>pardon, </a:t>
            </a:r>
            <a:r>
              <a:rPr dirty="0" sz="1450" spc="-5">
                <a:latin typeface="Times New Roman"/>
                <a:cs typeface="Times New Roman"/>
              </a:rPr>
              <a:t>but I </a:t>
            </a:r>
            <a:r>
              <a:rPr dirty="0" sz="1450" spc="-10">
                <a:latin typeface="Times New Roman"/>
                <a:cs typeface="Times New Roman"/>
              </a:rPr>
              <a:t>have made my way to </a:t>
            </a:r>
            <a:r>
              <a:rPr dirty="0" sz="1450" spc="-5">
                <a:latin typeface="Times New Roman"/>
                <a:cs typeface="Times New Roman"/>
              </a:rPr>
              <a:t>you on </a:t>
            </a:r>
            <a:r>
              <a:rPr dirty="0" sz="1450" spc="-10">
                <a:latin typeface="Times New Roman"/>
                <a:cs typeface="Times New Roman"/>
              </a:rPr>
              <a:t>purpose to entreat </a:t>
            </a:r>
            <a:r>
              <a:rPr dirty="0" sz="1450" spc="-5">
                <a:latin typeface="Times New Roman"/>
                <a:cs typeface="Times New Roman"/>
              </a:rPr>
              <a:t>your</a:t>
            </a:r>
            <a:r>
              <a:rPr dirty="0" sz="1450" spc="80">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Fanny, </a:t>
            </a:r>
            <a:r>
              <a:rPr dirty="0" sz="1450" spc="-10">
                <a:latin typeface="Times New Roman"/>
                <a:cs typeface="Times New Roman"/>
              </a:rPr>
              <a:t>quite surprised, endeavoured to shew herself mistress </a:t>
            </a:r>
            <a:r>
              <a:rPr dirty="0" sz="1450" spc="-5">
                <a:latin typeface="Times New Roman"/>
                <a:cs typeface="Times New Roman"/>
              </a:rPr>
              <a:t>of </a:t>
            </a:r>
            <a:r>
              <a:rPr dirty="0" sz="1450" spc="-10">
                <a:latin typeface="Times New Roman"/>
                <a:cs typeface="Times New Roman"/>
              </a:rPr>
              <a:t>the room  </a:t>
            </a:r>
            <a:r>
              <a:rPr dirty="0" sz="1450" spc="-5">
                <a:latin typeface="Times New Roman"/>
                <a:cs typeface="Times New Roman"/>
              </a:rPr>
              <a:t>by </a:t>
            </a:r>
            <a:r>
              <a:rPr dirty="0" sz="1450" spc="-10">
                <a:latin typeface="Times New Roman"/>
                <a:cs typeface="Times New Roman"/>
              </a:rPr>
              <a:t>her civilities, and looked at the bright bars </a:t>
            </a:r>
            <a:r>
              <a:rPr dirty="0" sz="1450" spc="-5">
                <a:latin typeface="Times New Roman"/>
                <a:cs typeface="Times New Roman"/>
              </a:rPr>
              <a:t>of </a:t>
            </a:r>
            <a:r>
              <a:rPr dirty="0" sz="1450" spc="-10">
                <a:latin typeface="Times New Roman"/>
                <a:cs typeface="Times New Roman"/>
              </a:rPr>
              <a:t>her empty grate with</a:t>
            </a:r>
            <a:r>
              <a:rPr dirty="0" sz="1450" spc="165">
                <a:latin typeface="Times New Roman"/>
                <a:cs typeface="Times New Roman"/>
              </a:rPr>
              <a:t> </a:t>
            </a:r>
            <a:r>
              <a:rPr dirty="0" sz="1450" spc="-10">
                <a:latin typeface="Times New Roman"/>
                <a:cs typeface="Times New Roman"/>
              </a:rPr>
              <a:t>concern.</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“Thank </a:t>
            </a:r>
            <a:r>
              <a:rPr dirty="0" sz="1450" spc="-5">
                <a:latin typeface="Times New Roman"/>
                <a:cs typeface="Times New Roman"/>
              </a:rPr>
              <a:t>you; I </a:t>
            </a:r>
            <a:r>
              <a:rPr dirty="0" sz="1450" spc="-10">
                <a:latin typeface="Times New Roman"/>
                <a:cs typeface="Times New Roman"/>
              </a:rPr>
              <a:t>am quite warm, very warm. Allow me to stay here </a:t>
            </a:r>
            <a:r>
              <a:rPr dirty="0" sz="1450" spc="-5">
                <a:latin typeface="Times New Roman"/>
                <a:cs typeface="Times New Roman"/>
              </a:rPr>
              <a:t>a </a:t>
            </a:r>
            <a:r>
              <a:rPr dirty="0" sz="1450" spc="-10">
                <a:latin typeface="Times New Roman"/>
                <a:cs typeface="Times New Roman"/>
              </a:rPr>
              <a:t>little  while, and </a:t>
            </a:r>
            <a:r>
              <a:rPr dirty="0" sz="1450" spc="-5">
                <a:latin typeface="Times New Roman"/>
                <a:cs typeface="Times New Roman"/>
              </a:rPr>
              <a:t>do </a:t>
            </a:r>
            <a:r>
              <a:rPr dirty="0" sz="1450" spc="-10">
                <a:latin typeface="Times New Roman"/>
                <a:cs typeface="Times New Roman"/>
              </a:rPr>
              <a:t>have the goodness to hear me my third act.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brought </a:t>
            </a:r>
            <a:r>
              <a:rPr dirty="0" sz="1450" spc="-10">
                <a:latin typeface="Times New Roman"/>
                <a:cs typeface="Times New Roman"/>
              </a:rPr>
              <a:t>my  </a:t>
            </a:r>
            <a:r>
              <a:rPr dirty="0" sz="1450" spc="-5">
                <a:latin typeface="Times New Roman"/>
                <a:cs typeface="Times New Roman"/>
              </a:rPr>
              <a:t>book, </a:t>
            </a:r>
            <a:r>
              <a:rPr dirty="0" sz="1450" spc="-10">
                <a:latin typeface="Times New Roman"/>
                <a:cs typeface="Times New Roman"/>
              </a:rPr>
              <a:t>and if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but </a:t>
            </a:r>
            <a:r>
              <a:rPr dirty="0" sz="1450" spc="-10">
                <a:latin typeface="Times New Roman"/>
                <a:cs typeface="Times New Roman"/>
              </a:rPr>
              <a:t>rehearse it with me,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 obliged! </a:t>
            </a:r>
            <a:r>
              <a:rPr dirty="0" sz="1450" spc="-5">
                <a:latin typeface="Times New Roman"/>
                <a:cs typeface="Times New Roman"/>
              </a:rPr>
              <a:t>I </a:t>
            </a:r>
            <a:r>
              <a:rPr dirty="0" sz="1450" spc="-10">
                <a:latin typeface="Times New Roman"/>
                <a:cs typeface="Times New Roman"/>
              </a:rPr>
              <a:t>came  here to-day intending to rehearse it with Edmund—by ourselves—against the  evening, </a:t>
            </a:r>
            <a:r>
              <a:rPr dirty="0" sz="1450" spc="-5">
                <a:latin typeface="Times New Roman"/>
                <a:cs typeface="Times New Roman"/>
              </a:rPr>
              <a:t>but 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in the way; and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through it with him, till </a:t>
            </a:r>
            <a:r>
              <a:rPr dirty="0" sz="1450" spc="-5">
                <a:latin typeface="Times New Roman"/>
                <a:cs typeface="Times New Roman"/>
              </a:rPr>
              <a:t>I </a:t>
            </a:r>
            <a:r>
              <a:rPr dirty="0" sz="1450" spc="-10">
                <a:latin typeface="Times New Roman"/>
                <a:cs typeface="Times New Roman"/>
              </a:rPr>
              <a:t>have hardened myself </a:t>
            </a:r>
            <a:r>
              <a:rPr dirty="0" sz="1450" spc="-5">
                <a:latin typeface="Times New Roman"/>
                <a:cs typeface="Times New Roman"/>
              </a:rPr>
              <a:t>a </a:t>
            </a:r>
            <a:r>
              <a:rPr dirty="0" sz="1450" spc="-10">
                <a:latin typeface="Times New Roman"/>
                <a:cs typeface="Times New Roman"/>
              </a:rPr>
              <a:t>little; for really there is </a:t>
            </a:r>
            <a:r>
              <a:rPr dirty="0" sz="1450" spc="-5">
                <a:latin typeface="Times New Roman"/>
                <a:cs typeface="Times New Roman"/>
              </a:rPr>
              <a:t>a  </a:t>
            </a:r>
            <a:r>
              <a:rPr dirty="0" sz="1450" spc="-10">
                <a:latin typeface="Times New Roman"/>
                <a:cs typeface="Times New Roman"/>
              </a:rPr>
              <a:t>speech </a:t>
            </a:r>
            <a:r>
              <a:rPr dirty="0" sz="1450" spc="-5">
                <a:latin typeface="Times New Roman"/>
                <a:cs typeface="Times New Roman"/>
              </a:rPr>
              <a:t>or </a:t>
            </a:r>
            <a:r>
              <a:rPr dirty="0" sz="1450" spc="-10">
                <a:latin typeface="Times New Roman"/>
                <a:cs typeface="Times New Roman"/>
              </a:rPr>
              <a:t>two.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5">
                <a:latin typeface="Times New Roman"/>
                <a:cs typeface="Times New Roman"/>
              </a:rPr>
              <a:t>won’t</a:t>
            </a:r>
            <a:r>
              <a:rPr dirty="0" sz="1450" spc="70">
                <a:latin typeface="Times New Roman"/>
                <a:cs typeface="Times New Roman"/>
              </a:rPr>
              <a:t> </a:t>
            </a:r>
            <a:r>
              <a:rPr dirty="0" sz="1450" spc="-10">
                <a:latin typeface="Times New Roman"/>
                <a:cs typeface="Times New Roman"/>
              </a:rPr>
              <a:t>you?”</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12065" indent="255904">
              <a:lnSpc>
                <a:spcPts val="1730"/>
              </a:lnSpc>
              <a:spcBef>
                <a:spcPts val="155"/>
              </a:spcBef>
            </a:pPr>
            <a:r>
              <a:rPr dirty="0" sz="1450" spc="-10">
                <a:latin typeface="Times New Roman"/>
                <a:cs typeface="Times New Roman"/>
              </a:rPr>
              <a:t>Fanny was most civil in her assurances, though she could </a:t>
            </a:r>
            <a:r>
              <a:rPr dirty="0" sz="1450" spc="-5">
                <a:latin typeface="Times New Roman"/>
                <a:cs typeface="Times New Roman"/>
              </a:rPr>
              <a:t>not </a:t>
            </a:r>
            <a:r>
              <a:rPr dirty="0" sz="1450" spc="-10">
                <a:latin typeface="Times New Roman"/>
                <a:cs typeface="Times New Roman"/>
              </a:rPr>
              <a:t>give them in  </a:t>
            </a:r>
            <a:r>
              <a:rPr dirty="0" sz="1450" spc="-5">
                <a:latin typeface="Times New Roman"/>
                <a:cs typeface="Times New Roman"/>
              </a:rPr>
              <a:t>a </a:t>
            </a:r>
            <a:r>
              <a:rPr dirty="0" sz="1450" spc="-10">
                <a:latin typeface="Times New Roman"/>
                <a:cs typeface="Times New Roman"/>
              </a:rPr>
              <a:t>very steady</a:t>
            </a:r>
            <a:r>
              <a:rPr dirty="0" sz="1450" spc="-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ever happened to look at the part </a:t>
            </a:r>
            <a:r>
              <a:rPr dirty="0" sz="1450" spc="-5">
                <a:latin typeface="Times New Roman"/>
                <a:cs typeface="Times New Roman"/>
              </a:rPr>
              <a:t>I </a:t>
            </a:r>
            <a:r>
              <a:rPr dirty="0" sz="1450" spc="-10">
                <a:latin typeface="Times New Roman"/>
                <a:cs typeface="Times New Roman"/>
              </a:rPr>
              <a:t>mean?” continued Miss  Crawford, opening her </a:t>
            </a:r>
            <a:r>
              <a:rPr dirty="0" sz="1450" spc="-5">
                <a:latin typeface="Times New Roman"/>
                <a:cs typeface="Times New Roman"/>
              </a:rPr>
              <a:t>book. </a:t>
            </a:r>
            <a:r>
              <a:rPr dirty="0" sz="1450" spc="-10">
                <a:latin typeface="Times New Roman"/>
                <a:cs typeface="Times New Roman"/>
              </a:rPr>
              <a:t>“Here it is.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think much </a:t>
            </a:r>
            <a:r>
              <a:rPr dirty="0" sz="1450" spc="-5">
                <a:latin typeface="Times New Roman"/>
                <a:cs typeface="Times New Roman"/>
              </a:rPr>
              <a:t>of </a:t>
            </a:r>
            <a:r>
              <a:rPr dirty="0" sz="1450" spc="-10">
                <a:latin typeface="Times New Roman"/>
                <a:cs typeface="Times New Roman"/>
              </a:rPr>
              <a:t>it at first—  </a:t>
            </a:r>
            <a:r>
              <a:rPr dirty="0" sz="1450" spc="-5">
                <a:latin typeface="Times New Roman"/>
                <a:cs typeface="Times New Roman"/>
              </a:rPr>
              <a:t>but, upon </a:t>
            </a:r>
            <a:r>
              <a:rPr dirty="0" sz="1450" spc="-10">
                <a:latin typeface="Times New Roman"/>
                <a:cs typeface="Times New Roman"/>
              </a:rPr>
              <a:t>my word. There, look at that speech, and that, and that. How am </a:t>
            </a:r>
            <a:r>
              <a:rPr dirty="0" sz="1450" spc="-5">
                <a:latin typeface="Times New Roman"/>
                <a:cs typeface="Times New Roman"/>
              </a:rPr>
              <a:t>I  </a:t>
            </a:r>
            <a:r>
              <a:rPr dirty="0" sz="1450" spc="-10">
                <a:latin typeface="Times New Roman"/>
                <a:cs typeface="Times New Roman"/>
              </a:rPr>
              <a:t>ever to look him in the face and say such things? Could </a:t>
            </a:r>
            <a:r>
              <a:rPr dirty="0" sz="1450" spc="-5">
                <a:latin typeface="Times New Roman"/>
                <a:cs typeface="Times New Roman"/>
              </a:rPr>
              <a:t>you do </a:t>
            </a:r>
            <a:r>
              <a:rPr dirty="0" sz="1450" spc="-10">
                <a:latin typeface="Times New Roman"/>
                <a:cs typeface="Times New Roman"/>
              </a:rPr>
              <a:t>it? But then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cousin, which makes all the difference. </a:t>
            </a:r>
            <a:r>
              <a:rPr dirty="0" sz="1450" spc="-60">
                <a:latin typeface="Times New Roman"/>
                <a:cs typeface="Times New Roman"/>
              </a:rPr>
              <a:t>You </a:t>
            </a:r>
            <a:r>
              <a:rPr dirty="0" sz="1450" spc="-10">
                <a:latin typeface="Times New Roman"/>
                <a:cs typeface="Times New Roman"/>
              </a:rPr>
              <a:t>must rehearse it with me,  that </a:t>
            </a:r>
            <a:r>
              <a:rPr dirty="0" sz="1450" spc="-5">
                <a:latin typeface="Times New Roman"/>
                <a:cs typeface="Times New Roman"/>
              </a:rPr>
              <a:t>I </a:t>
            </a:r>
            <a:r>
              <a:rPr dirty="0" sz="1450" spc="-10">
                <a:latin typeface="Times New Roman"/>
                <a:cs typeface="Times New Roman"/>
              </a:rPr>
              <a:t>may fancy </a:t>
            </a:r>
            <a:r>
              <a:rPr dirty="0" sz="1450" spc="-5">
                <a:latin typeface="Times New Roman"/>
                <a:cs typeface="Times New Roman"/>
              </a:rPr>
              <a:t>you </a:t>
            </a:r>
            <a:r>
              <a:rPr dirty="0" sz="1450" spc="-10">
                <a:latin typeface="Times New Roman"/>
                <a:cs typeface="Times New Roman"/>
              </a:rPr>
              <a:t>him, and get </a:t>
            </a:r>
            <a:r>
              <a:rPr dirty="0" sz="1450" spc="-5">
                <a:latin typeface="Times New Roman"/>
                <a:cs typeface="Times New Roman"/>
              </a:rPr>
              <a:t>on by </a:t>
            </a:r>
            <a:r>
              <a:rPr dirty="0" sz="1450" spc="-10">
                <a:latin typeface="Times New Roman"/>
                <a:cs typeface="Times New Roman"/>
              </a:rPr>
              <a:t>degrees.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his  sometimes.”</a:t>
            </a:r>
            <a:endParaRPr sz="1450">
              <a:latin typeface="Times New Roman"/>
              <a:cs typeface="Times New Roman"/>
            </a:endParaRPr>
          </a:p>
          <a:p>
            <a:pPr algn="just" marL="12700" marR="13335" indent="255904">
              <a:lnSpc>
                <a:spcPts val="1730"/>
              </a:lnSpc>
              <a:spcBef>
                <a:spcPts val="710"/>
              </a:spcBef>
            </a:pPr>
            <a:r>
              <a:rPr dirty="0" sz="1450" spc="-10">
                <a:latin typeface="Times New Roman"/>
                <a:cs typeface="Times New Roman"/>
              </a:rPr>
              <a:t>“Have I?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my best with the greatest readiness; </a:t>
            </a:r>
            <a:r>
              <a:rPr dirty="0" sz="1450" spc="-5">
                <a:latin typeface="Times New Roman"/>
                <a:cs typeface="Times New Roman"/>
              </a:rPr>
              <a:t>but I </a:t>
            </a:r>
            <a:r>
              <a:rPr dirty="0" sz="1450" spc="-10">
                <a:latin typeface="Times New Roman"/>
                <a:cs typeface="Times New Roman"/>
              </a:rPr>
              <a:t>must read the  part, for </a:t>
            </a:r>
            <a:r>
              <a:rPr dirty="0" sz="1450" spc="-5">
                <a:latin typeface="Times New Roman"/>
                <a:cs typeface="Times New Roman"/>
              </a:rPr>
              <a:t>I </a:t>
            </a:r>
            <a:r>
              <a:rPr dirty="0" sz="1450" spc="-10">
                <a:latin typeface="Times New Roman"/>
                <a:cs typeface="Times New Roman"/>
              </a:rPr>
              <a:t>can say very little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“None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suppose. </a:t>
            </a:r>
            <a:r>
              <a:rPr dirty="0" sz="1450" spc="-60">
                <a:latin typeface="Times New Roman"/>
                <a:cs typeface="Times New Roman"/>
              </a:rPr>
              <a:t>You </a:t>
            </a:r>
            <a:r>
              <a:rPr dirty="0" sz="1450" spc="-10">
                <a:latin typeface="Times New Roman"/>
                <a:cs typeface="Times New Roman"/>
              </a:rPr>
              <a:t>are to have the </a:t>
            </a:r>
            <a:r>
              <a:rPr dirty="0" sz="1450" spc="-5">
                <a:latin typeface="Times New Roman"/>
                <a:cs typeface="Times New Roman"/>
              </a:rPr>
              <a:t>book, of </a:t>
            </a:r>
            <a:r>
              <a:rPr dirty="0" sz="1450" spc="-10">
                <a:latin typeface="Times New Roman"/>
                <a:cs typeface="Times New Roman"/>
              </a:rPr>
              <a:t>course. Now for it. </a:t>
            </a:r>
            <a:r>
              <a:rPr dirty="0" sz="1450" spc="-70">
                <a:latin typeface="Times New Roman"/>
                <a:cs typeface="Times New Roman"/>
              </a:rPr>
              <a:t>We </a:t>
            </a:r>
            <a:r>
              <a:rPr dirty="0" sz="1450" spc="220">
                <a:latin typeface="Times New Roman"/>
                <a:cs typeface="Times New Roman"/>
              </a:rPr>
              <a:t> </a:t>
            </a:r>
            <a:r>
              <a:rPr dirty="0" sz="1450" spc="-10">
                <a:latin typeface="Times New Roman"/>
                <a:cs typeface="Times New Roman"/>
              </a:rPr>
              <a:t>must have two chairs at hand for </a:t>
            </a:r>
            <a:r>
              <a:rPr dirty="0" sz="1450" spc="-5">
                <a:latin typeface="Times New Roman"/>
                <a:cs typeface="Times New Roman"/>
              </a:rPr>
              <a:t>you </a:t>
            </a:r>
            <a:r>
              <a:rPr dirty="0" sz="1450" spc="-10">
                <a:latin typeface="Times New Roman"/>
                <a:cs typeface="Times New Roman"/>
              </a:rPr>
              <a:t>to bring forward to the front </a:t>
            </a:r>
            <a:r>
              <a:rPr dirty="0" sz="1450" spc="-5">
                <a:latin typeface="Times New Roman"/>
                <a:cs typeface="Times New Roman"/>
              </a:rPr>
              <a:t>of </a:t>
            </a:r>
            <a:r>
              <a:rPr dirty="0" sz="1450" spc="-10">
                <a:latin typeface="Times New Roman"/>
                <a:cs typeface="Times New Roman"/>
              </a:rPr>
              <a:t>the stage.  There—very </a:t>
            </a:r>
            <a:r>
              <a:rPr dirty="0" sz="1450" spc="-5">
                <a:latin typeface="Times New Roman"/>
                <a:cs typeface="Times New Roman"/>
              </a:rPr>
              <a:t>good </a:t>
            </a:r>
            <a:r>
              <a:rPr dirty="0" sz="1450" spc="-10">
                <a:latin typeface="Times New Roman"/>
                <a:cs typeface="Times New Roman"/>
              </a:rPr>
              <a:t>school-room chairs, </a:t>
            </a:r>
            <a:r>
              <a:rPr dirty="0" sz="1450" spc="-5">
                <a:latin typeface="Times New Roman"/>
                <a:cs typeface="Times New Roman"/>
              </a:rPr>
              <a:t>not </a:t>
            </a:r>
            <a:r>
              <a:rPr dirty="0" sz="1450" spc="-10">
                <a:latin typeface="Times New Roman"/>
                <a:cs typeface="Times New Roman"/>
              </a:rPr>
              <a:t>made for </a:t>
            </a:r>
            <a:r>
              <a:rPr dirty="0" sz="1450" spc="-5">
                <a:latin typeface="Times New Roman"/>
                <a:cs typeface="Times New Roman"/>
              </a:rPr>
              <a:t>a </a:t>
            </a:r>
            <a:r>
              <a:rPr dirty="0" sz="1450" spc="-10">
                <a:latin typeface="Times New Roman"/>
                <a:cs typeface="Times New Roman"/>
              </a:rPr>
              <a:t>theatre, </a:t>
            </a:r>
            <a:r>
              <a:rPr dirty="0" sz="1450" spc="-5">
                <a:latin typeface="Times New Roman"/>
                <a:cs typeface="Times New Roman"/>
              </a:rPr>
              <a:t>I </a:t>
            </a:r>
            <a:r>
              <a:rPr dirty="0" sz="1450" spc="-10">
                <a:latin typeface="Times New Roman"/>
                <a:cs typeface="Times New Roman"/>
              </a:rPr>
              <a:t>dare say;  much more fitted for little girls to sit and kick their feet against when they are  learning </a:t>
            </a:r>
            <a:r>
              <a:rPr dirty="0" sz="1450" spc="-5">
                <a:latin typeface="Times New Roman"/>
                <a:cs typeface="Times New Roman"/>
              </a:rPr>
              <a:t>a </a:t>
            </a:r>
            <a:r>
              <a:rPr dirty="0" sz="1450" spc="-10">
                <a:latin typeface="Times New Roman"/>
                <a:cs typeface="Times New Roman"/>
              </a:rPr>
              <a:t>lesson. What would </a:t>
            </a:r>
            <a:r>
              <a:rPr dirty="0" sz="1450" spc="-5">
                <a:latin typeface="Times New Roman"/>
                <a:cs typeface="Times New Roman"/>
              </a:rPr>
              <a:t>your </a:t>
            </a:r>
            <a:r>
              <a:rPr dirty="0" sz="1450" spc="-10">
                <a:latin typeface="Times New Roman"/>
                <a:cs typeface="Times New Roman"/>
              </a:rPr>
              <a:t>governess and </a:t>
            </a:r>
            <a:r>
              <a:rPr dirty="0" sz="1450" spc="-5">
                <a:latin typeface="Times New Roman"/>
                <a:cs typeface="Times New Roman"/>
              </a:rPr>
              <a:t>your </a:t>
            </a:r>
            <a:r>
              <a:rPr dirty="0" sz="1450" spc="-10">
                <a:latin typeface="Times New Roman"/>
                <a:cs typeface="Times New Roman"/>
              </a:rPr>
              <a:t>uncle say to see them  used for such </a:t>
            </a:r>
            <a:r>
              <a:rPr dirty="0" sz="1450" spc="-5">
                <a:latin typeface="Times New Roman"/>
                <a:cs typeface="Times New Roman"/>
              </a:rPr>
              <a:t>a </a:t>
            </a:r>
            <a:r>
              <a:rPr dirty="0" sz="1450" spc="-10">
                <a:latin typeface="Times New Roman"/>
                <a:cs typeface="Times New Roman"/>
              </a:rPr>
              <a:t>purpose? Could Sir Thomas look in </a:t>
            </a:r>
            <a:r>
              <a:rPr dirty="0" sz="1450" spc="-5">
                <a:latin typeface="Times New Roman"/>
                <a:cs typeface="Times New Roman"/>
              </a:rPr>
              <a:t>upon us </a:t>
            </a:r>
            <a:r>
              <a:rPr dirty="0" sz="1450" spc="-10">
                <a:latin typeface="Times New Roman"/>
                <a:cs typeface="Times New Roman"/>
              </a:rPr>
              <a:t>just </a:t>
            </a:r>
            <a:r>
              <a:rPr dirty="0" sz="1450" spc="-30">
                <a:latin typeface="Times New Roman"/>
                <a:cs typeface="Times New Roman"/>
              </a:rPr>
              <a:t>now, </a:t>
            </a:r>
            <a:r>
              <a:rPr dirty="0" sz="1450" spc="-5">
                <a:latin typeface="Times New Roman"/>
                <a:cs typeface="Times New Roman"/>
              </a:rPr>
              <a:t>he  </a:t>
            </a:r>
            <a:r>
              <a:rPr dirty="0" sz="1450" spc="-10">
                <a:latin typeface="Times New Roman"/>
                <a:cs typeface="Times New Roman"/>
              </a:rPr>
              <a:t>would bless himself, for we are rehearsing all over the house. </a:t>
            </a:r>
            <a:r>
              <a:rPr dirty="0" sz="1450" spc="-40">
                <a:latin typeface="Times New Roman"/>
                <a:cs typeface="Times New Roman"/>
              </a:rPr>
              <a:t>Yates </a:t>
            </a:r>
            <a:r>
              <a:rPr dirty="0" sz="1450" spc="-10">
                <a:latin typeface="Times New Roman"/>
                <a:cs typeface="Times New Roman"/>
              </a:rPr>
              <a:t>is  storming away in the dining-room. </a:t>
            </a:r>
            <a:r>
              <a:rPr dirty="0" sz="1450" spc="-5">
                <a:latin typeface="Times New Roman"/>
                <a:cs typeface="Times New Roman"/>
              </a:rPr>
              <a:t>I </a:t>
            </a:r>
            <a:r>
              <a:rPr dirty="0" sz="1450" spc="-10">
                <a:latin typeface="Times New Roman"/>
                <a:cs typeface="Times New Roman"/>
              </a:rPr>
              <a:t>heard him as </a:t>
            </a:r>
            <a:r>
              <a:rPr dirty="0" sz="1450" spc="-5">
                <a:latin typeface="Times New Roman"/>
                <a:cs typeface="Times New Roman"/>
              </a:rPr>
              <a:t>I </a:t>
            </a:r>
            <a:r>
              <a:rPr dirty="0" sz="1450" spc="-10">
                <a:latin typeface="Times New Roman"/>
                <a:cs typeface="Times New Roman"/>
              </a:rPr>
              <a:t>came upstairs, and the  theatre is engaged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by </a:t>
            </a:r>
            <a:r>
              <a:rPr dirty="0" sz="1450" spc="-10">
                <a:latin typeface="Times New Roman"/>
                <a:cs typeface="Times New Roman"/>
              </a:rPr>
              <a:t>those indefatigable rehearsers, Agatha and  Frederick. If they are </a:t>
            </a:r>
            <a:r>
              <a:rPr dirty="0" sz="1450" spc="-5">
                <a:latin typeface="Times New Roman"/>
                <a:cs typeface="Times New Roman"/>
              </a:rPr>
              <a:t>not </a:t>
            </a:r>
            <a:r>
              <a:rPr dirty="0" sz="1450" spc="-10">
                <a:latin typeface="Times New Roman"/>
                <a:cs typeface="Times New Roman"/>
              </a:rPr>
              <a:t>perfect,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surprised. By the bye, </a:t>
            </a:r>
            <a:r>
              <a:rPr dirty="0" sz="1450" spc="-5">
                <a:latin typeface="Times New Roman"/>
                <a:cs typeface="Times New Roman"/>
              </a:rPr>
              <a:t>I </a:t>
            </a:r>
            <a:r>
              <a:rPr dirty="0" sz="1450" spc="-10">
                <a:latin typeface="Times New Roman"/>
                <a:cs typeface="Times New Roman"/>
              </a:rPr>
              <a:t>looked in  </a:t>
            </a:r>
            <a:r>
              <a:rPr dirty="0" sz="1450" spc="-5">
                <a:latin typeface="Times New Roman"/>
                <a:cs typeface="Times New Roman"/>
              </a:rPr>
              <a:t>upon </a:t>
            </a:r>
            <a:r>
              <a:rPr dirty="0" sz="1450" spc="-10">
                <a:latin typeface="Times New Roman"/>
                <a:cs typeface="Times New Roman"/>
              </a:rPr>
              <a:t>them five minutes ago, and it happened to </a:t>
            </a:r>
            <a:r>
              <a:rPr dirty="0" sz="1450" spc="-5">
                <a:latin typeface="Times New Roman"/>
                <a:cs typeface="Times New Roman"/>
              </a:rPr>
              <a:t>be </a:t>
            </a:r>
            <a:r>
              <a:rPr dirty="0" sz="1450" spc="-10">
                <a:latin typeface="Times New Roman"/>
                <a:cs typeface="Times New Roman"/>
              </a:rPr>
              <a:t>exactly at </a:t>
            </a:r>
            <a:r>
              <a:rPr dirty="0" sz="1450" spc="-5">
                <a:latin typeface="Times New Roman"/>
                <a:cs typeface="Times New Roman"/>
              </a:rPr>
              <a:t>one of </a:t>
            </a:r>
            <a:r>
              <a:rPr dirty="0" sz="1450" spc="-10">
                <a:latin typeface="Times New Roman"/>
                <a:cs typeface="Times New Roman"/>
              </a:rPr>
              <a:t>the times  when they were trying </a:t>
            </a:r>
            <a:r>
              <a:rPr dirty="0" sz="1450" spc="-5">
                <a:latin typeface="Times New Roman"/>
                <a:cs typeface="Times New Roman"/>
              </a:rPr>
              <a:t>not </a:t>
            </a:r>
            <a:r>
              <a:rPr dirty="0" sz="1450" spc="-10">
                <a:latin typeface="Times New Roman"/>
                <a:cs typeface="Times New Roman"/>
              </a:rPr>
              <a:t>to embrace, and </a:t>
            </a:r>
            <a:r>
              <a:rPr dirty="0" sz="1450" spc="-35">
                <a:latin typeface="Times New Roman"/>
                <a:cs typeface="Times New Roman"/>
              </a:rPr>
              <a:t>Mr. </a:t>
            </a:r>
            <a:r>
              <a:rPr dirty="0" sz="1450" spc="-10">
                <a:latin typeface="Times New Roman"/>
                <a:cs typeface="Times New Roman"/>
              </a:rPr>
              <a:t>Rushworth was with me. </a:t>
            </a:r>
            <a:r>
              <a:rPr dirty="0" sz="1450" spc="-5">
                <a:latin typeface="Times New Roman"/>
                <a:cs typeface="Times New Roman"/>
              </a:rPr>
              <a:t>I  thought he </a:t>
            </a:r>
            <a:r>
              <a:rPr dirty="0" sz="1450" spc="-10">
                <a:latin typeface="Times New Roman"/>
                <a:cs typeface="Times New Roman"/>
              </a:rPr>
              <a:t>began to look </a:t>
            </a:r>
            <a:r>
              <a:rPr dirty="0" sz="1450" spc="-5">
                <a:latin typeface="Times New Roman"/>
                <a:cs typeface="Times New Roman"/>
              </a:rPr>
              <a:t>a </a:t>
            </a:r>
            <a:r>
              <a:rPr dirty="0" sz="1450" spc="-10">
                <a:latin typeface="Times New Roman"/>
                <a:cs typeface="Times New Roman"/>
              </a:rPr>
              <a:t>little </a:t>
            </a:r>
            <a:r>
              <a:rPr dirty="0" sz="1450" spc="-20">
                <a:latin typeface="Times New Roman"/>
                <a:cs typeface="Times New Roman"/>
              </a:rPr>
              <a:t>queer,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turned it </a:t>
            </a:r>
            <a:r>
              <a:rPr dirty="0" sz="1450" spc="-15">
                <a:latin typeface="Times New Roman"/>
                <a:cs typeface="Times New Roman"/>
              </a:rPr>
              <a:t>off </a:t>
            </a:r>
            <a:r>
              <a:rPr dirty="0" sz="1450" spc="-10">
                <a:latin typeface="Times New Roman"/>
                <a:cs typeface="Times New Roman"/>
              </a:rPr>
              <a:t>as well as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by  </a:t>
            </a:r>
            <a:r>
              <a:rPr dirty="0" sz="1450" spc="-10">
                <a:latin typeface="Times New Roman"/>
                <a:cs typeface="Times New Roman"/>
              </a:rPr>
              <a:t>whispering to him, </a:t>
            </a:r>
            <a:r>
              <a:rPr dirty="0" sz="1450" spc="-50">
                <a:latin typeface="Times New Roman"/>
                <a:cs typeface="Times New Roman"/>
              </a:rPr>
              <a:t>‘We </a:t>
            </a:r>
            <a:r>
              <a:rPr dirty="0" sz="1450" spc="-10">
                <a:latin typeface="Times New Roman"/>
                <a:cs typeface="Times New Roman"/>
              </a:rPr>
              <a:t>shall have an excellent Agatha; there is something so  maternal in her </a:t>
            </a:r>
            <a:r>
              <a:rPr dirty="0" sz="1450" spc="-15">
                <a:latin typeface="Times New Roman"/>
                <a:cs typeface="Times New Roman"/>
              </a:rPr>
              <a:t>manner, </a:t>
            </a:r>
            <a:r>
              <a:rPr dirty="0" sz="1450" spc="-10">
                <a:latin typeface="Times New Roman"/>
                <a:cs typeface="Times New Roman"/>
              </a:rPr>
              <a:t>so completely maternal in her voice and countenance.’  </a:t>
            </a:r>
            <a:r>
              <a:rPr dirty="0" sz="1450" spc="-50">
                <a:latin typeface="Times New Roman"/>
                <a:cs typeface="Times New Roman"/>
              </a:rPr>
              <a:t>Was </a:t>
            </a:r>
            <a:r>
              <a:rPr dirty="0" sz="1450" spc="-5">
                <a:latin typeface="Times New Roman"/>
                <a:cs typeface="Times New Roman"/>
              </a:rPr>
              <a:t>not </a:t>
            </a:r>
            <a:r>
              <a:rPr dirty="0" sz="1450" spc="-10">
                <a:latin typeface="Times New Roman"/>
                <a:cs typeface="Times New Roman"/>
              </a:rPr>
              <a:t>that well </a:t>
            </a:r>
            <a:r>
              <a:rPr dirty="0" sz="1450" spc="-5">
                <a:latin typeface="Times New Roman"/>
                <a:cs typeface="Times New Roman"/>
              </a:rPr>
              <a:t>done of </a:t>
            </a:r>
            <a:r>
              <a:rPr dirty="0" sz="1450" spc="-10">
                <a:latin typeface="Times New Roman"/>
                <a:cs typeface="Times New Roman"/>
              </a:rPr>
              <a:t>me? He brightened </a:t>
            </a:r>
            <a:r>
              <a:rPr dirty="0" sz="1450" spc="-5">
                <a:latin typeface="Times New Roman"/>
                <a:cs typeface="Times New Roman"/>
              </a:rPr>
              <a:t>up </a:t>
            </a:r>
            <a:r>
              <a:rPr dirty="0" sz="1450" spc="-20">
                <a:latin typeface="Times New Roman"/>
                <a:cs typeface="Times New Roman"/>
              </a:rPr>
              <a:t>directly. </a:t>
            </a:r>
            <a:r>
              <a:rPr dirty="0" sz="1450" spc="-10">
                <a:latin typeface="Times New Roman"/>
                <a:cs typeface="Times New Roman"/>
              </a:rPr>
              <a:t>Now for my  </a:t>
            </a:r>
            <a:r>
              <a:rPr dirty="0" sz="1450" spc="-15">
                <a:latin typeface="Times New Roman"/>
                <a:cs typeface="Times New Roman"/>
              </a:rPr>
              <a:t>soliloquy.”</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She began, and Fanny joined in with all the modest feeling which the idea  </a:t>
            </a:r>
            <a:r>
              <a:rPr dirty="0" sz="1450" spc="-5">
                <a:latin typeface="Times New Roman"/>
                <a:cs typeface="Times New Roman"/>
              </a:rPr>
              <a:t>of </a:t>
            </a:r>
            <a:r>
              <a:rPr dirty="0" sz="1450" spc="-10">
                <a:latin typeface="Times New Roman"/>
                <a:cs typeface="Times New Roman"/>
              </a:rPr>
              <a:t>representing Edmund was so strongly calculated to inspire;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looks  </a:t>
            </a:r>
            <a:r>
              <a:rPr dirty="0" sz="1450" spc="-10">
                <a:latin typeface="Times New Roman"/>
                <a:cs typeface="Times New Roman"/>
              </a:rPr>
              <a:t>and voice so truly feminine as to </a:t>
            </a:r>
            <a:r>
              <a:rPr dirty="0" sz="1450" spc="-5">
                <a:latin typeface="Times New Roman"/>
                <a:cs typeface="Times New Roman"/>
              </a:rPr>
              <a:t>be no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picture </a:t>
            </a:r>
            <a:r>
              <a:rPr dirty="0" sz="1450" spc="-5">
                <a:latin typeface="Times New Roman"/>
                <a:cs typeface="Times New Roman"/>
              </a:rPr>
              <a:t>of a </a:t>
            </a:r>
            <a:r>
              <a:rPr dirty="0" sz="1450" spc="-10">
                <a:latin typeface="Times New Roman"/>
                <a:cs typeface="Times New Roman"/>
              </a:rPr>
              <a:t>man. </a:t>
            </a:r>
            <a:r>
              <a:rPr dirty="0" sz="1450" spc="-25">
                <a:latin typeface="Times New Roman"/>
                <a:cs typeface="Times New Roman"/>
              </a:rPr>
              <a:t>With </a:t>
            </a:r>
            <a:r>
              <a:rPr dirty="0" sz="1450" spc="-10">
                <a:latin typeface="Times New Roman"/>
                <a:cs typeface="Times New Roman"/>
              </a:rPr>
              <a:t>such  an Anhalt, </a:t>
            </a:r>
            <a:r>
              <a:rPr dirty="0" sz="1450" spc="-15">
                <a:latin typeface="Times New Roman"/>
                <a:cs typeface="Times New Roman"/>
              </a:rPr>
              <a:t>however, </a:t>
            </a:r>
            <a:r>
              <a:rPr dirty="0" sz="1450" spc="-10">
                <a:latin typeface="Times New Roman"/>
                <a:cs typeface="Times New Roman"/>
              </a:rPr>
              <a:t>Miss Crawford had courage </a:t>
            </a:r>
            <a:r>
              <a:rPr dirty="0" sz="1450" spc="-5">
                <a:latin typeface="Times New Roman"/>
                <a:cs typeface="Times New Roman"/>
              </a:rPr>
              <a:t>enough; </a:t>
            </a:r>
            <a:r>
              <a:rPr dirty="0" sz="1450" spc="-10">
                <a:latin typeface="Times New Roman"/>
                <a:cs typeface="Times New Roman"/>
              </a:rPr>
              <a:t>and they had </a:t>
            </a:r>
            <a:r>
              <a:rPr dirty="0" sz="1450" spc="-5">
                <a:latin typeface="Times New Roman"/>
                <a:cs typeface="Times New Roman"/>
              </a:rPr>
              <a:t>got  </a:t>
            </a:r>
            <a:r>
              <a:rPr dirty="0" sz="1450" spc="-10">
                <a:latin typeface="Times New Roman"/>
                <a:cs typeface="Times New Roman"/>
              </a:rPr>
              <a:t>through half the scene, when </a:t>
            </a:r>
            <a:r>
              <a:rPr dirty="0" sz="1450" spc="-5">
                <a:latin typeface="Times New Roman"/>
                <a:cs typeface="Times New Roman"/>
              </a:rPr>
              <a:t>a </a:t>
            </a:r>
            <a:r>
              <a:rPr dirty="0" sz="1450" spc="-10">
                <a:latin typeface="Times New Roman"/>
                <a:cs typeface="Times New Roman"/>
              </a:rPr>
              <a:t>tap at the </a:t>
            </a:r>
            <a:r>
              <a:rPr dirty="0" sz="1450" spc="-5">
                <a:latin typeface="Times New Roman"/>
                <a:cs typeface="Times New Roman"/>
              </a:rPr>
              <a:t>door brought a </a:t>
            </a:r>
            <a:r>
              <a:rPr dirty="0" sz="1450" spc="-10">
                <a:latin typeface="Times New Roman"/>
                <a:cs typeface="Times New Roman"/>
              </a:rPr>
              <a:t>pause, and the  entrance </a:t>
            </a:r>
            <a:r>
              <a:rPr dirty="0" sz="1450" spc="-5">
                <a:latin typeface="Times New Roman"/>
                <a:cs typeface="Times New Roman"/>
              </a:rPr>
              <a:t>of </a:t>
            </a:r>
            <a:r>
              <a:rPr dirty="0" sz="1450" spc="-10">
                <a:latin typeface="Times New Roman"/>
                <a:cs typeface="Times New Roman"/>
              </a:rPr>
              <a:t>Edmund, the next moment, suspended it</a:t>
            </a:r>
            <a:r>
              <a:rPr dirty="0" sz="1450" spc="3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Surprise, consciousness, and pleasure appeared in each </a:t>
            </a:r>
            <a:r>
              <a:rPr dirty="0" sz="1450" spc="-5">
                <a:latin typeface="Times New Roman"/>
                <a:cs typeface="Times New Roman"/>
              </a:rPr>
              <a:t>of </a:t>
            </a:r>
            <a:r>
              <a:rPr dirty="0" sz="1450" spc="-10">
                <a:latin typeface="Times New Roman"/>
                <a:cs typeface="Times New Roman"/>
              </a:rPr>
              <a:t>the three </a:t>
            </a:r>
            <a:r>
              <a:rPr dirty="0" sz="1450" spc="-5">
                <a:latin typeface="Times New Roman"/>
                <a:cs typeface="Times New Roman"/>
              </a:rPr>
              <a:t>on </a:t>
            </a:r>
            <a:r>
              <a:rPr dirty="0" sz="1450" spc="-10">
                <a:latin typeface="Times New Roman"/>
                <a:cs typeface="Times New Roman"/>
              </a:rPr>
              <a:t>this  unexpected meeting; and as Edmund was come </a:t>
            </a:r>
            <a:r>
              <a:rPr dirty="0" sz="1450" spc="-5">
                <a:latin typeface="Times New Roman"/>
                <a:cs typeface="Times New Roman"/>
              </a:rPr>
              <a:t>on </a:t>
            </a:r>
            <a:r>
              <a:rPr dirty="0" sz="1450" spc="-10">
                <a:latin typeface="Times New Roman"/>
                <a:cs typeface="Times New Roman"/>
              </a:rPr>
              <a:t>the very same business that  had </a:t>
            </a:r>
            <a:r>
              <a:rPr dirty="0" sz="1450" spc="-5">
                <a:latin typeface="Times New Roman"/>
                <a:cs typeface="Times New Roman"/>
              </a:rPr>
              <a:t>brought </a:t>
            </a:r>
            <a:r>
              <a:rPr dirty="0" sz="1450" spc="-10">
                <a:latin typeface="Times New Roman"/>
                <a:cs typeface="Times New Roman"/>
              </a:rPr>
              <a:t>Miss Crawford, consciousness and pleasure were likely to </a:t>
            </a:r>
            <a:r>
              <a:rPr dirty="0" sz="1450" spc="-5">
                <a:latin typeface="Times New Roman"/>
                <a:cs typeface="Times New Roman"/>
              </a:rPr>
              <a:t>be  </a:t>
            </a:r>
            <a:r>
              <a:rPr dirty="0" sz="1450" spc="-10">
                <a:latin typeface="Times New Roman"/>
                <a:cs typeface="Times New Roman"/>
              </a:rPr>
              <a:t>more than momentary in them. He too had his </a:t>
            </a:r>
            <a:r>
              <a:rPr dirty="0" sz="1450" spc="-5">
                <a:latin typeface="Times New Roman"/>
                <a:cs typeface="Times New Roman"/>
              </a:rPr>
              <a:t>book, </a:t>
            </a:r>
            <a:r>
              <a:rPr dirty="0" sz="1450" spc="-10">
                <a:latin typeface="Times New Roman"/>
                <a:cs typeface="Times New Roman"/>
              </a:rPr>
              <a:t>and was seeking </a:t>
            </a:r>
            <a:r>
              <a:rPr dirty="0" sz="1450" spc="-25">
                <a:latin typeface="Times New Roman"/>
                <a:cs typeface="Times New Roman"/>
              </a:rPr>
              <a:t>Fanny,  </a:t>
            </a:r>
            <a:r>
              <a:rPr dirty="0" sz="1450" spc="-10">
                <a:latin typeface="Times New Roman"/>
                <a:cs typeface="Times New Roman"/>
              </a:rPr>
              <a:t>to ask her to rehearse with him, and help him to prepare for the evening,  without</a:t>
            </a:r>
            <a:r>
              <a:rPr dirty="0" sz="1450" spc="50">
                <a:latin typeface="Times New Roman"/>
                <a:cs typeface="Times New Roman"/>
              </a:rPr>
              <a:t> </a:t>
            </a:r>
            <a:r>
              <a:rPr dirty="0" sz="1450" spc="-10">
                <a:latin typeface="Times New Roman"/>
                <a:cs typeface="Times New Roman"/>
              </a:rPr>
              <a:t>knowing</a:t>
            </a:r>
            <a:r>
              <a:rPr dirty="0" sz="1450" spc="50">
                <a:latin typeface="Times New Roman"/>
                <a:cs typeface="Times New Roman"/>
              </a:rPr>
              <a:t> </a:t>
            </a:r>
            <a:r>
              <a:rPr dirty="0" sz="1450" spc="-10">
                <a:latin typeface="Times New Roman"/>
                <a:cs typeface="Times New Roman"/>
              </a:rPr>
              <a:t>Miss</a:t>
            </a:r>
            <a:r>
              <a:rPr dirty="0" sz="1450" spc="55">
                <a:latin typeface="Times New Roman"/>
                <a:cs typeface="Times New Roman"/>
              </a:rPr>
              <a:t> </a:t>
            </a:r>
            <a:r>
              <a:rPr dirty="0" sz="1450" spc="-10">
                <a:latin typeface="Times New Roman"/>
                <a:cs typeface="Times New Roman"/>
              </a:rPr>
              <a:t>Crawford</a:t>
            </a:r>
            <a:r>
              <a:rPr dirty="0" sz="1450" spc="5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in</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house;</a:t>
            </a:r>
            <a:r>
              <a:rPr dirty="0" sz="1450" spc="5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great</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joy</a:t>
            </a:r>
            <a:r>
              <a:rPr dirty="0" sz="1450" spc="5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21495"/>
          </a:xfrm>
          <a:prstGeom prst="rect">
            <a:avLst/>
          </a:prstGeom>
        </p:spPr>
        <p:txBody>
          <a:bodyPr wrap="square" lIns="0" tIns="11430" rIns="0" bIns="0" rtlCol="0" vert="horz">
            <a:spAutoFit/>
          </a:bodyPr>
          <a:lstStyle/>
          <a:p>
            <a:pPr algn="just" marL="12700" marR="9525">
              <a:lnSpc>
                <a:spcPct val="100000"/>
              </a:lnSpc>
              <a:spcBef>
                <a:spcPts val="90"/>
              </a:spcBef>
            </a:pPr>
            <a:r>
              <a:rPr dirty="0" sz="1450" spc="-10">
                <a:latin typeface="Times New Roman"/>
                <a:cs typeface="Times New Roman"/>
              </a:rPr>
              <a:t>animation </a:t>
            </a:r>
            <a:r>
              <a:rPr dirty="0" sz="1450" spc="-5">
                <a:latin typeface="Times New Roman"/>
                <a:cs typeface="Times New Roman"/>
              </a:rPr>
              <a:t>of </a:t>
            </a:r>
            <a:r>
              <a:rPr dirty="0" sz="1450" spc="-10">
                <a:latin typeface="Times New Roman"/>
                <a:cs typeface="Times New Roman"/>
              </a:rPr>
              <a:t>being thus thrown </a:t>
            </a:r>
            <a:r>
              <a:rPr dirty="0" sz="1450" spc="-15">
                <a:latin typeface="Times New Roman"/>
                <a:cs typeface="Times New Roman"/>
              </a:rPr>
              <a:t>together, </a:t>
            </a:r>
            <a:r>
              <a:rPr dirty="0" sz="1450" spc="-5">
                <a:latin typeface="Times New Roman"/>
                <a:cs typeface="Times New Roman"/>
              </a:rPr>
              <a:t>of </a:t>
            </a:r>
            <a:r>
              <a:rPr dirty="0" sz="1450" spc="-10">
                <a:latin typeface="Times New Roman"/>
                <a:cs typeface="Times New Roman"/>
              </a:rPr>
              <a:t>comparing schemes, and  sympathising in praise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kind</a:t>
            </a:r>
            <a:r>
              <a:rPr dirty="0" sz="1450" spc="25">
                <a:latin typeface="Times New Roman"/>
                <a:cs typeface="Times New Roman"/>
              </a:rPr>
              <a:t> </a:t>
            </a:r>
            <a:r>
              <a:rPr dirty="0" sz="1450" spc="-15">
                <a:latin typeface="Times New Roman"/>
                <a:cs typeface="Times New Roman"/>
              </a:rPr>
              <a:t>offices.</a:t>
            </a:r>
            <a:endParaRPr sz="1450">
              <a:latin typeface="Times New Roman"/>
              <a:cs typeface="Times New Roman"/>
            </a:endParaRPr>
          </a:p>
          <a:p>
            <a:pPr algn="just" marL="12700" marR="5080" indent="255904">
              <a:lnSpc>
                <a:spcPts val="1730"/>
              </a:lnSpc>
              <a:spcBef>
                <a:spcPts val="855"/>
              </a:spcBef>
            </a:pP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equal them in their warmth. Her spirits sank under the glow  </a:t>
            </a:r>
            <a:r>
              <a:rPr dirty="0" sz="1450" spc="-5">
                <a:latin typeface="Times New Roman"/>
                <a:cs typeface="Times New Roman"/>
              </a:rPr>
              <a:t>of </a:t>
            </a:r>
            <a:r>
              <a:rPr dirty="0" sz="1450" spc="-10">
                <a:latin typeface="Times New Roman"/>
                <a:cs typeface="Times New Roman"/>
              </a:rPr>
              <a:t>theirs, and she felt herself becoming too nearly nothing to both to have any  comfort in having been </a:t>
            </a:r>
            <a:r>
              <a:rPr dirty="0" sz="1450" spc="-5">
                <a:latin typeface="Times New Roman"/>
                <a:cs typeface="Times New Roman"/>
              </a:rPr>
              <a:t>sought by </a:t>
            </a:r>
            <a:r>
              <a:rPr dirty="0" sz="1450" spc="-20">
                <a:latin typeface="Times New Roman"/>
                <a:cs typeface="Times New Roman"/>
              </a:rPr>
              <a:t>either. </a:t>
            </a:r>
            <a:r>
              <a:rPr dirty="0" sz="1450" spc="-10">
                <a:latin typeface="Times New Roman"/>
                <a:cs typeface="Times New Roman"/>
              </a:rPr>
              <a:t>They must now rehearse </a:t>
            </a:r>
            <a:r>
              <a:rPr dirty="0" sz="1450" spc="-20">
                <a:latin typeface="Times New Roman"/>
                <a:cs typeface="Times New Roman"/>
              </a:rPr>
              <a:t>together. </a:t>
            </a:r>
            <a:r>
              <a:rPr dirty="0" sz="1450" spc="320">
                <a:latin typeface="Times New Roman"/>
                <a:cs typeface="Times New Roman"/>
              </a:rPr>
              <a:t> </a:t>
            </a:r>
            <a:r>
              <a:rPr dirty="0" sz="1450" spc="-10">
                <a:latin typeface="Times New Roman"/>
                <a:cs typeface="Times New Roman"/>
              </a:rPr>
              <a:t>Edmund proposed, urged, entreated it, till the </a:t>
            </a:r>
            <a:r>
              <a:rPr dirty="0" sz="1450" spc="-25">
                <a:latin typeface="Times New Roman"/>
                <a:cs typeface="Times New Roman"/>
              </a:rPr>
              <a:t>lady, </a:t>
            </a:r>
            <a:r>
              <a:rPr dirty="0" sz="1450" spc="-5">
                <a:latin typeface="Times New Roman"/>
                <a:cs typeface="Times New Roman"/>
              </a:rPr>
              <a:t>not </a:t>
            </a:r>
            <a:r>
              <a:rPr dirty="0" sz="1450" spc="-10">
                <a:latin typeface="Times New Roman"/>
                <a:cs typeface="Times New Roman"/>
              </a:rPr>
              <a:t>very unwilling at first,  could refuse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Fanny was wanted only to prompt and observe  them. She was invested, indeed, with the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judge and critic, and  earnestly desired to exercise it and tell them all their faults; </a:t>
            </a:r>
            <a:r>
              <a:rPr dirty="0" sz="1450" spc="-5">
                <a:latin typeface="Times New Roman"/>
                <a:cs typeface="Times New Roman"/>
              </a:rPr>
              <a:t>but </a:t>
            </a:r>
            <a:r>
              <a:rPr dirty="0" sz="1450" spc="-10">
                <a:latin typeface="Times New Roman"/>
                <a:cs typeface="Times New Roman"/>
              </a:rPr>
              <a:t>from doing so  every feeling within her shrank—she could </a:t>
            </a:r>
            <a:r>
              <a:rPr dirty="0" sz="1450" spc="-5">
                <a:latin typeface="Times New Roman"/>
                <a:cs typeface="Times New Roman"/>
              </a:rPr>
              <a:t>not,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dared </a:t>
            </a:r>
            <a:r>
              <a:rPr dirty="0" sz="1450" spc="-5">
                <a:latin typeface="Times New Roman"/>
                <a:cs typeface="Times New Roman"/>
              </a:rPr>
              <a:t>not </a:t>
            </a:r>
            <a:r>
              <a:rPr dirty="0" sz="1450" spc="-10">
                <a:latin typeface="Times New Roman"/>
                <a:cs typeface="Times New Roman"/>
              </a:rPr>
              <a:t>attempt  it: had she been otherwise qualified for criticism, her conscience must have  restrained her from venturing at disapprobation. She believed herself to feel  too much </a:t>
            </a:r>
            <a:r>
              <a:rPr dirty="0" sz="1450" spc="-5">
                <a:latin typeface="Times New Roman"/>
                <a:cs typeface="Times New Roman"/>
              </a:rPr>
              <a:t>of </a:t>
            </a:r>
            <a:r>
              <a:rPr dirty="0" sz="1450" spc="-10">
                <a:latin typeface="Times New Roman"/>
                <a:cs typeface="Times New Roman"/>
              </a:rPr>
              <a:t>it in the aggregate for honesty </a:t>
            </a:r>
            <a:r>
              <a:rPr dirty="0" sz="1450" spc="-5">
                <a:latin typeface="Times New Roman"/>
                <a:cs typeface="Times New Roman"/>
              </a:rPr>
              <a:t>or </a:t>
            </a:r>
            <a:r>
              <a:rPr dirty="0" sz="1450" spc="-10">
                <a:latin typeface="Times New Roman"/>
                <a:cs typeface="Times New Roman"/>
              </a:rPr>
              <a:t>safety in particulars. </a:t>
            </a:r>
            <a:r>
              <a:rPr dirty="0" sz="1450" spc="-60">
                <a:latin typeface="Times New Roman"/>
                <a:cs typeface="Times New Roman"/>
              </a:rPr>
              <a:t>To </a:t>
            </a:r>
            <a:r>
              <a:rPr dirty="0" sz="1450" spc="-10">
                <a:latin typeface="Times New Roman"/>
                <a:cs typeface="Times New Roman"/>
              </a:rPr>
              <a:t>prompt  them must </a:t>
            </a:r>
            <a:r>
              <a:rPr dirty="0" sz="1450" spc="-5">
                <a:latin typeface="Times New Roman"/>
                <a:cs typeface="Times New Roman"/>
              </a:rPr>
              <a:t>be </a:t>
            </a:r>
            <a:r>
              <a:rPr dirty="0" sz="1450" spc="-10">
                <a:latin typeface="Times New Roman"/>
                <a:cs typeface="Times New Roman"/>
              </a:rPr>
              <a:t>enough for her; and it was sometimes more than </a:t>
            </a:r>
            <a:r>
              <a:rPr dirty="0" sz="1450" spc="-5">
                <a:latin typeface="Times New Roman"/>
                <a:cs typeface="Times New Roman"/>
              </a:rPr>
              <a:t>enough; </a:t>
            </a:r>
            <a:r>
              <a:rPr dirty="0" sz="1450" spc="-10">
                <a:latin typeface="Times New Roman"/>
                <a:cs typeface="Times New Roman"/>
              </a:rPr>
              <a:t>for she  could </a:t>
            </a:r>
            <a:r>
              <a:rPr dirty="0" sz="1450" spc="-5">
                <a:latin typeface="Times New Roman"/>
                <a:cs typeface="Times New Roman"/>
              </a:rPr>
              <a:t>not </a:t>
            </a:r>
            <a:r>
              <a:rPr dirty="0" sz="1450" spc="-10">
                <a:latin typeface="Times New Roman"/>
                <a:cs typeface="Times New Roman"/>
              </a:rPr>
              <a:t>always pay attention to the </a:t>
            </a:r>
            <a:r>
              <a:rPr dirty="0" sz="1450" spc="-5">
                <a:latin typeface="Times New Roman"/>
                <a:cs typeface="Times New Roman"/>
              </a:rPr>
              <a:t>book. </a:t>
            </a:r>
            <a:r>
              <a:rPr dirty="0" sz="1450" spc="-10">
                <a:latin typeface="Times New Roman"/>
                <a:cs typeface="Times New Roman"/>
              </a:rPr>
              <a:t>In watching them she forgot  herself; and, agitated </a:t>
            </a:r>
            <a:r>
              <a:rPr dirty="0" sz="1450" spc="-5">
                <a:latin typeface="Times New Roman"/>
                <a:cs typeface="Times New Roman"/>
              </a:rPr>
              <a:t>by </a:t>
            </a:r>
            <a:r>
              <a:rPr dirty="0" sz="1450" spc="-10">
                <a:latin typeface="Times New Roman"/>
                <a:cs typeface="Times New Roman"/>
              </a:rPr>
              <a:t>the increasing spirit </a:t>
            </a:r>
            <a:r>
              <a:rPr dirty="0" sz="1450" spc="-5">
                <a:latin typeface="Times New Roman"/>
                <a:cs typeface="Times New Roman"/>
              </a:rPr>
              <a:t>of </a:t>
            </a:r>
            <a:r>
              <a:rPr dirty="0" sz="1450" spc="-20">
                <a:latin typeface="Times New Roman"/>
                <a:cs typeface="Times New Roman"/>
              </a:rPr>
              <a:t>Edmund’s </a:t>
            </a:r>
            <a:r>
              <a:rPr dirty="0" sz="1450" spc="-15">
                <a:latin typeface="Times New Roman"/>
                <a:cs typeface="Times New Roman"/>
              </a:rPr>
              <a:t>manner, </a:t>
            </a:r>
            <a:r>
              <a:rPr dirty="0" sz="1450" spc="-10">
                <a:latin typeface="Times New Roman"/>
                <a:cs typeface="Times New Roman"/>
              </a:rPr>
              <a:t>had once  closed the page and turned away exactly as </a:t>
            </a:r>
            <a:r>
              <a:rPr dirty="0" sz="1450" spc="-5">
                <a:latin typeface="Times New Roman"/>
                <a:cs typeface="Times New Roman"/>
              </a:rPr>
              <a:t>he </a:t>
            </a:r>
            <a:r>
              <a:rPr dirty="0" sz="1450" spc="-10">
                <a:latin typeface="Times New Roman"/>
                <a:cs typeface="Times New Roman"/>
              </a:rPr>
              <a:t>wanted help. It was imputed to  very reasonable weariness, and she was thanked and pitied; </a:t>
            </a:r>
            <a:r>
              <a:rPr dirty="0" sz="1450" spc="-5">
                <a:latin typeface="Times New Roman"/>
                <a:cs typeface="Times New Roman"/>
              </a:rPr>
              <a:t>but </a:t>
            </a:r>
            <a:r>
              <a:rPr dirty="0" sz="1450" spc="-10">
                <a:latin typeface="Times New Roman"/>
                <a:cs typeface="Times New Roman"/>
              </a:rPr>
              <a:t>she deserved  their pity more than she hoped they would ever surmise. At last the scene was  </a:t>
            </a:r>
            <a:r>
              <a:rPr dirty="0" sz="1450" spc="-20">
                <a:latin typeface="Times New Roman"/>
                <a:cs typeface="Times New Roman"/>
              </a:rPr>
              <a:t>over, </a:t>
            </a:r>
            <a:r>
              <a:rPr dirty="0" sz="1450" spc="-10">
                <a:latin typeface="Times New Roman"/>
                <a:cs typeface="Times New Roman"/>
              </a:rPr>
              <a:t>and Fanny forced herself to add her praise to the compliments each was  giving the other; and when again alone and able to recall the whole, she was  inclined to believe their performance would, indeed, have such nature and  feeling in it as must ensure their credit, and make it </a:t>
            </a:r>
            <a:r>
              <a:rPr dirty="0" sz="1450" spc="-5">
                <a:latin typeface="Times New Roman"/>
                <a:cs typeface="Times New Roman"/>
              </a:rPr>
              <a:t>a </a:t>
            </a:r>
            <a:r>
              <a:rPr dirty="0" sz="1450" spc="-10">
                <a:latin typeface="Times New Roman"/>
                <a:cs typeface="Times New Roman"/>
              </a:rPr>
              <a:t>very suffering exhibition  to herself. Whatever might </a:t>
            </a:r>
            <a:r>
              <a:rPr dirty="0" sz="1450" spc="-5">
                <a:latin typeface="Times New Roman"/>
                <a:cs typeface="Times New Roman"/>
              </a:rPr>
              <a:t>be </a:t>
            </a:r>
            <a:r>
              <a:rPr dirty="0" sz="1450" spc="-10">
                <a:latin typeface="Times New Roman"/>
                <a:cs typeface="Times New Roman"/>
              </a:rPr>
              <a:t>its </a:t>
            </a:r>
            <a:r>
              <a:rPr dirty="0" sz="1450" spc="-15">
                <a:latin typeface="Times New Roman"/>
                <a:cs typeface="Times New Roman"/>
              </a:rPr>
              <a:t>effect, however, </a:t>
            </a:r>
            <a:r>
              <a:rPr dirty="0" sz="1450" spc="-10">
                <a:latin typeface="Times New Roman"/>
                <a:cs typeface="Times New Roman"/>
              </a:rPr>
              <a:t>she must stand the </a:t>
            </a:r>
            <a:r>
              <a:rPr dirty="0" sz="1450" spc="-5">
                <a:latin typeface="Times New Roman"/>
                <a:cs typeface="Times New Roman"/>
              </a:rPr>
              <a:t>brunt of  </a:t>
            </a:r>
            <a:r>
              <a:rPr dirty="0" sz="1450" spc="-10">
                <a:latin typeface="Times New Roman"/>
                <a:cs typeface="Times New Roman"/>
              </a:rPr>
              <a:t>it again that very</a:t>
            </a:r>
            <a:r>
              <a:rPr dirty="0" sz="1450" spc="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indent="255904">
              <a:lnSpc>
                <a:spcPts val="1730"/>
              </a:lnSpc>
              <a:spcBef>
                <a:spcPts val="685"/>
              </a:spcBef>
            </a:pPr>
            <a:r>
              <a:rPr dirty="0" sz="1450" spc="-10">
                <a:latin typeface="Times New Roman"/>
                <a:cs typeface="Times New Roman"/>
              </a:rPr>
              <a:t>The first regular rehearsal </a:t>
            </a:r>
            <a:r>
              <a:rPr dirty="0" sz="1450" spc="-5">
                <a:latin typeface="Times New Roman"/>
                <a:cs typeface="Times New Roman"/>
              </a:rPr>
              <a:t>of </a:t>
            </a:r>
            <a:r>
              <a:rPr dirty="0" sz="1450" spc="-10">
                <a:latin typeface="Times New Roman"/>
                <a:cs typeface="Times New Roman"/>
              </a:rPr>
              <a:t>the three first acts was certainly to take place  in the evening: Mrs. Grant and the Crawfords were engaged to return for that  purpose as soon as they could after dinner; and every </a:t>
            </a:r>
            <a:r>
              <a:rPr dirty="0" sz="1450" spc="-5">
                <a:latin typeface="Times New Roman"/>
                <a:cs typeface="Times New Roman"/>
              </a:rPr>
              <a:t>one </a:t>
            </a:r>
            <a:r>
              <a:rPr dirty="0" sz="1450" spc="-10">
                <a:latin typeface="Times New Roman"/>
                <a:cs typeface="Times New Roman"/>
              </a:rPr>
              <a:t>concerned was  looking forward with eagerness. There seemed </a:t>
            </a:r>
            <a:r>
              <a:rPr dirty="0" sz="1450" spc="-5">
                <a:latin typeface="Times New Roman"/>
                <a:cs typeface="Times New Roman"/>
              </a:rPr>
              <a:t>a </a:t>
            </a:r>
            <a:r>
              <a:rPr dirty="0" sz="1450" spc="-10">
                <a:latin typeface="Times New Roman"/>
                <a:cs typeface="Times New Roman"/>
              </a:rPr>
              <a:t>general diffusion </a:t>
            </a:r>
            <a:r>
              <a:rPr dirty="0" sz="1450" spc="-5">
                <a:latin typeface="Times New Roman"/>
                <a:cs typeface="Times New Roman"/>
              </a:rPr>
              <a:t>of  </a:t>
            </a:r>
            <a:r>
              <a:rPr dirty="0" sz="1450" spc="-10">
                <a:latin typeface="Times New Roman"/>
                <a:cs typeface="Times New Roman"/>
              </a:rPr>
              <a:t>cheerfulness </a:t>
            </a:r>
            <a:r>
              <a:rPr dirty="0" sz="1450" spc="-5">
                <a:latin typeface="Times New Roman"/>
                <a:cs typeface="Times New Roman"/>
              </a:rPr>
              <a:t>on </a:t>
            </a:r>
            <a:r>
              <a:rPr dirty="0" sz="1450" spc="-10">
                <a:latin typeface="Times New Roman"/>
                <a:cs typeface="Times New Roman"/>
              </a:rPr>
              <a:t>the occasion. </a:t>
            </a:r>
            <a:r>
              <a:rPr dirty="0" sz="1450" spc="-45">
                <a:latin typeface="Times New Roman"/>
                <a:cs typeface="Times New Roman"/>
              </a:rPr>
              <a:t>Tom </a:t>
            </a:r>
            <a:r>
              <a:rPr dirty="0" sz="1450" spc="-10">
                <a:latin typeface="Times New Roman"/>
                <a:cs typeface="Times New Roman"/>
              </a:rPr>
              <a:t>was enjoying such an advance towards the  end; Edmund was in spirits from the </a:t>
            </a:r>
            <a:r>
              <a:rPr dirty="0" sz="1450" spc="-20">
                <a:latin typeface="Times New Roman"/>
                <a:cs typeface="Times New Roman"/>
              </a:rPr>
              <a:t>morning’s </a:t>
            </a:r>
            <a:r>
              <a:rPr dirty="0" sz="1450" spc="-10">
                <a:latin typeface="Times New Roman"/>
                <a:cs typeface="Times New Roman"/>
              </a:rPr>
              <a:t>rehearsal, and little vexations  seemed everywhere smoothed </a:t>
            </a:r>
            <a:r>
              <a:rPr dirty="0" sz="1450" spc="-30">
                <a:latin typeface="Times New Roman"/>
                <a:cs typeface="Times New Roman"/>
              </a:rPr>
              <a:t>away. </a:t>
            </a:r>
            <a:r>
              <a:rPr dirty="0" sz="1450" spc="-10">
                <a:latin typeface="Times New Roman"/>
                <a:cs typeface="Times New Roman"/>
              </a:rPr>
              <a:t>All were alert and impatient; the ladies  moved </a:t>
            </a:r>
            <a:r>
              <a:rPr dirty="0" sz="1450" spc="-5">
                <a:latin typeface="Times New Roman"/>
                <a:cs typeface="Times New Roman"/>
              </a:rPr>
              <a:t>soon, </a:t>
            </a:r>
            <a:r>
              <a:rPr dirty="0" sz="1450" spc="-10">
                <a:latin typeface="Times New Roman"/>
                <a:cs typeface="Times New Roman"/>
              </a:rPr>
              <a:t>the gentlemen soon followed them, and with the exception </a:t>
            </a:r>
            <a:r>
              <a:rPr dirty="0" sz="1450" spc="-5">
                <a:latin typeface="Times New Roman"/>
                <a:cs typeface="Times New Roman"/>
              </a:rPr>
              <a:t>of  </a:t>
            </a:r>
            <a:r>
              <a:rPr dirty="0" sz="1450" spc="-10">
                <a:latin typeface="Times New Roman"/>
                <a:cs typeface="Times New Roman"/>
              </a:rPr>
              <a:t>Lady Bertram, Mrs. Norris, and Julia, everybody was in the theatre at an early  </a:t>
            </a:r>
            <a:r>
              <a:rPr dirty="0" sz="1450" spc="-5">
                <a:latin typeface="Times New Roman"/>
                <a:cs typeface="Times New Roman"/>
              </a:rPr>
              <a:t>hour; </a:t>
            </a:r>
            <a:r>
              <a:rPr dirty="0" sz="1450" spc="-10">
                <a:latin typeface="Times New Roman"/>
                <a:cs typeface="Times New Roman"/>
              </a:rPr>
              <a:t>and having lighted it </a:t>
            </a:r>
            <a:r>
              <a:rPr dirty="0" sz="1450" spc="-5">
                <a:latin typeface="Times New Roman"/>
                <a:cs typeface="Times New Roman"/>
              </a:rPr>
              <a:t>up </a:t>
            </a:r>
            <a:r>
              <a:rPr dirty="0" sz="1450" spc="-10">
                <a:latin typeface="Times New Roman"/>
                <a:cs typeface="Times New Roman"/>
              </a:rPr>
              <a:t>as well as its unfinished state admitted, were  waiting only the arrival </a:t>
            </a:r>
            <a:r>
              <a:rPr dirty="0" sz="1450" spc="-5">
                <a:latin typeface="Times New Roman"/>
                <a:cs typeface="Times New Roman"/>
              </a:rPr>
              <a:t>of </a:t>
            </a:r>
            <a:r>
              <a:rPr dirty="0" sz="1450" spc="-10">
                <a:latin typeface="Times New Roman"/>
                <a:cs typeface="Times New Roman"/>
              </a:rPr>
              <a:t>Mrs. Grant and the Crawfords to</a:t>
            </a:r>
            <a:r>
              <a:rPr dirty="0" sz="1450" spc="65">
                <a:latin typeface="Times New Roman"/>
                <a:cs typeface="Times New Roman"/>
              </a:rPr>
              <a:t> </a:t>
            </a:r>
            <a:r>
              <a:rPr dirty="0" sz="1450" spc="-10">
                <a:latin typeface="Times New Roman"/>
                <a:cs typeface="Times New Roman"/>
              </a:rPr>
              <a:t>begin.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They did </a:t>
            </a:r>
            <a:r>
              <a:rPr dirty="0" sz="1450" spc="-5">
                <a:latin typeface="Times New Roman"/>
                <a:cs typeface="Times New Roman"/>
              </a:rPr>
              <a:t>not </a:t>
            </a:r>
            <a:r>
              <a:rPr dirty="0" sz="1450" spc="-10">
                <a:latin typeface="Times New Roman"/>
                <a:cs typeface="Times New Roman"/>
              </a:rPr>
              <a:t>wait long for the Crawfords,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Mrs. Grant. She  could </a:t>
            </a:r>
            <a:r>
              <a:rPr dirty="0" sz="1450" spc="-5">
                <a:latin typeface="Times New Roman"/>
                <a:cs typeface="Times New Roman"/>
              </a:rPr>
              <a:t>not </a:t>
            </a:r>
            <a:r>
              <a:rPr dirty="0" sz="1450" spc="-10">
                <a:latin typeface="Times New Roman"/>
                <a:cs typeface="Times New Roman"/>
              </a:rPr>
              <a:t>come. </a:t>
            </a:r>
            <a:r>
              <a:rPr dirty="0" sz="1450" spc="-35">
                <a:latin typeface="Times New Roman"/>
                <a:cs typeface="Times New Roman"/>
              </a:rPr>
              <a:t>Dr. </a:t>
            </a:r>
            <a:r>
              <a:rPr dirty="0" sz="1450" spc="-10">
                <a:latin typeface="Times New Roman"/>
                <a:cs typeface="Times New Roman"/>
              </a:rPr>
              <a:t>Grant, professing an indisposition, for which </a:t>
            </a:r>
            <a:r>
              <a:rPr dirty="0" sz="1450" spc="-5">
                <a:latin typeface="Times New Roman"/>
                <a:cs typeface="Times New Roman"/>
              </a:rPr>
              <a:t>he </a:t>
            </a:r>
            <a:r>
              <a:rPr dirty="0" sz="1450" spc="-10">
                <a:latin typeface="Times New Roman"/>
                <a:cs typeface="Times New Roman"/>
              </a:rPr>
              <a:t>had little  credit with his fair </a:t>
            </a:r>
            <a:r>
              <a:rPr dirty="0" sz="1450" spc="-20">
                <a:latin typeface="Times New Roman"/>
                <a:cs typeface="Times New Roman"/>
              </a:rPr>
              <a:t>sister-in-law,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spare his</a:t>
            </a:r>
            <a:r>
              <a:rPr dirty="0" sz="1450" spc="50">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8890" indent="255904">
              <a:lnSpc>
                <a:spcPts val="1730"/>
              </a:lnSpc>
              <a:spcBef>
                <a:spcPts val="785"/>
              </a:spcBef>
            </a:pPr>
            <a:r>
              <a:rPr dirty="0" sz="1450" spc="-30">
                <a:latin typeface="Times New Roman"/>
                <a:cs typeface="Times New Roman"/>
              </a:rPr>
              <a:t>“Dr. </a:t>
            </a:r>
            <a:r>
              <a:rPr dirty="0" sz="1450" spc="-10">
                <a:latin typeface="Times New Roman"/>
                <a:cs typeface="Times New Roman"/>
              </a:rPr>
              <a:t>Grant is ill,” said she, with mock </a:t>
            </a:r>
            <a:r>
              <a:rPr dirty="0" sz="1450" spc="-20">
                <a:latin typeface="Times New Roman"/>
                <a:cs typeface="Times New Roman"/>
              </a:rPr>
              <a:t>solemnity. </a:t>
            </a:r>
            <a:r>
              <a:rPr dirty="0" sz="1450" spc="-10">
                <a:latin typeface="Times New Roman"/>
                <a:cs typeface="Times New Roman"/>
              </a:rPr>
              <a:t>“He has been ill ever  since</a:t>
            </a:r>
            <a:r>
              <a:rPr dirty="0" sz="1450" spc="7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did</a:t>
            </a:r>
            <a:r>
              <a:rPr dirty="0" sz="1450" spc="75">
                <a:latin typeface="Times New Roman"/>
                <a:cs typeface="Times New Roman"/>
              </a:rPr>
              <a:t> </a:t>
            </a:r>
            <a:r>
              <a:rPr dirty="0" sz="1450" spc="-5">
                <a:latin typeface="Times New Roman"/>
                <a:cs typeface="Times New Roman"/>
              </a:rPr>
              <a:t>not</a:t>
            </a:r>
            <a:r>
              <a:rPr dirty="0" sz="1450" spc="75">
                <a:latin typeface="Times New Roman"/>
                <a:cs typeface="Times New Roman"/>
              </a:rPr>
              <a:t> </a:t>
            </a:r>
            <a:r>
              <a:rPr dirty="0" sz="1450" spc="-10">
                <a:latin typeface="Times New Roman"/>
                <a:cs typeface="Times New Roman"/>
              </a:rPr>
              <a:t>eat</a:t>
            </a:r>
            <a:r>
              <a:rPr dirty="0" sz="1450" spc="75">
                <a:latin typeface="Times New Roman"/>
                <a:cs typeface="Times New Roman"/>
              </a:rPr>
              <a:t> </a:t>
            </a:r>
            <a:r>
              <a:rPr dirty="0" sz="1450" spc="-10">
                <a:latin typeface="Times New Roman"/>
                <a:cs typeface="Times New Roman"/>
              </a:rPr>
              <a:t>any</a:t>
            </a:r>
            <a:r>
              <a:rPr dirty="0" sz="1450" spc="75">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pheasant</a:t>
            </a:r>
            <a:r>
              <a:rPr dirty="0" sz="1450" spc="75">
                <a:latin typeface="Times New Roman"/>
                <a:cs typeface="Times New Roman"/>
              </a:rPr>
              <a:t> </a:t>
            </a:r>
            <a:r>
              <a:rPr dirty="0" sz="1450" spc="-25">
                <a:latin typeface="Times New Roman"/>
                <a:cs typeface="Times New Roman"/>
              </a:rPr>
              <a:t>today.</a:t>
            </a:r>
            <a:r>
              <a:rPr dirty="0" sz="1450" spc="75">
                <a:latin typeface="Times New Roman"/>
                <a:cs typeface="Times New Roman"/>
              </a:rPr>
              <a:t> </a:t>
            </a:r>
            <a:r>
              <a:rPr dirty="0" sz="1450" spc="-10">
                <a:latin typeface="Times New Roman"/>
                <a:cs typeface="Times New Roman"/>
              </a:rPr>
              <a:t>He</a:t>
            </a:r>
            <a:r>
              <a:rPr dirty="0" sz="1450" spc="75">
                <a:latin typeface="Times New Roman"/>
                <a:cs typeface="Times New Roman"/>
              </a:rPr>
              <a:t> </a:t>
            </a:r>
            <a:r>
              <a:rPr dirty="0" sz="1450" spc="-10">
                <a:latin typeface="Times New Roman"/>
                <a:cs typeface="Times New Roman"/>
              </a:rPr>
              <a:t>fancied</a:t>
            </a:r>
            <a:r>
              <a:rPr dirty="0" sz="1450" spc="80">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5">
                <a:latin typeface="Times New Roman"/>
                <a:cs typeface="Times New Roman"/>
              </a:rPr>
              <a:t>tough,</a:t>
            </a:r>
            <a:r>
              <a:rPr dirty="0" sz="1450" spc="75">
                <a:latin typeface="Times New Roman"/>
                <a:cs typeface="Times New Roman"/>
              </a:rPr>
              <a:t> </a:t>
            </a:r>
            <a:r>
              <a:rPr dirty="0" sz="1450" spc="-10">
                <a:latin typeface="Times New Roman"/>
                <a:cs typeface="Times New Roman"/>
              </a:rPr>
              <a:t>sent</a:t>
            </a:r>
            <a:r>
              <a:rPr dirty="0" sz="1450" spc="75">
                <a:latin typeface="Times New Roman"/>
                <a:cs typeface="Times New Roman"/>
              </a:rPr>
              <a:t> </a:t>
            </a:r>
            <a:r>
              <a:rPr dirty="0" sz="1450" spc="-10">
                <a:latin typeface="Times New Roman"/>
                <a:cs typeface="Times New Roman"/>
              </a:rPr>
              <a:t>away</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7290434"/>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his plate, and has been suffering ever</a:t>
            </a:r>
            <a:r>
              <a:rPr dirty="0" sz="1450" spc="25">
                <a:latin typeface="Times New Roman"/>
                <a:cs typeface="Times New Roman"/>
              </a:rPr>
              <a:t> </a:t>
            </a:r>
            <a:r>
              <a:rPr dirty="0" sz="1450" spc="-10">
                <a:latin typeface="Times New Roman"/>
                <a:cs typeface="Times New Roman"/>
              </a:rPr>
              <a:t>since”.</a:t>
            </a:r>
            <a:endParaRPr sz="1450">
              <a:latin typeface="Times New Roman"/>
              <a:cs typeface="Times New Roman"/>
            </a:endParaRPr>
          </a:p>
          <a:p>
            <a:pPr algn="just" marL="12700" marR="5715" indent="255904">
              <a:lnSpc>
                <a:spcPts val="1730"/>
              </a:lnSpc>
              <a:spcBef>
                <a:spcPts val="819"/>
              </a:spcBef>
            </a:pPr>
            <a:r>
              <a:rPr dirty="0" sz="1450" spc="-10">
                <a:latin typeface="Times New Roman"/>
                <a:cs typeface="Times New Roman"/>
              </a:rPr>
              <a:t>Here was disappointment! Mrs. </a:t>
            </a:r>
            <a:r>
              <a:rPr dirty="0" sz="1450" spc="-20">
                <a:latin typeface="Times New Roman"/>
                <a:cs typeface="Times New Roman"/>
              </a:rPr>
              <a:t>Grant’s </a:t>
            </a:r>
            <a:r>
              <a:rPr dirty="0" sz="1450" spc="-10">
                <a:latin typeface="Times New Roman"/>
                <a:cs typeface="Times New Roman"/>
              </a:rPr>
              <a:t>non-attendance was sad indeed.  Her pleasant manners and cheerful conformity made her always valuable  amongst them; </a:t>
            </a:r>
            <a:r>
              <a:rPr dirty="0" sz="1450" spc="-5">
                <a:latin typeface="Times New Roman"/>
                <a:cs typeface="Times New Roman"/>
              </a:rPr>
              <a:t>but </a:t>
            </a:r>
            <a:r>
              <a:rPr dirty="0" sz="1450" spc="-10">
                <a:latin typeface="Times New Roman"/>
                <a:cs typeface="Times New Roman"/>
              </a:rPr>
              <a:t>now she was absolutely </a:t>
            </a:r>
            <a:r>
              <a:rPr dirty="0" sz="1450" spc="-20">
                <a:latin typeface="Times New Roman"/>
                <a:cs typeface="Times New Roman"/>
              </a:rPr>
              <a:t>necessary. </a:t>
            </a:r>
            <a:r>
              <a:rPr dirty="0" sz="1450" spc="-10">
                <a:latin typeface="Times New Roman"/>
                <a:cs typeface="Times New Roman"/>
              </a:rPr>
              <a:t>They could </a:t>
            </a:r>
            <a:r>
              <a:rPr dirty="0" sz="1450" spc="-5">
                <a:latin typeface="Times New Roman"/>
                <a:cs typeface="Times New Roman"/>
              </a:rPr>
              <a:t>not </a:t>
            </a:r>
            <a:r>
              <a:rPr dirty="0" sz="1450" spc="-10">
                <a:latin typeface="Times New Roman"/>
                <a:cs typeface="Times New Roman"/>
              </a:rPr>
              <a:t>act, they  could </a:t>
            </a:r>
            <a:r>
              <a:rPr dirty="0" sz="1450" spc="-5">
                <a:latin typeface="Times New Roman"/>
                <a:cs typeface="Times New Roman"/>
              </a:rPr>
              <a:t>not </a:t>
            </a:r>
            <a:r>
              <a:rPr dirty="0" sz="1450" spc="-10">
                <a:latin typeface="Times New Roman"/>
                <a:cs typeface="Times New Roman"/>
              </a:rPr>
              <a:t>rehearse with any satisfaction without </a:t>
            </a:r>
            <a:r>
              <a:rPr dirty="0" sz="1450" spc="-30">
                <a:latin typeface="Times New Roman"/>
                <a:cs typeface="Times New Roman"/>
              </a:rPr>
              <a:t>her. </a:t>
            </a:r>
            <a:r>
              <a:rPr dirty="0" sz="1450" spc="-10">
                <a:latin typeface="Times New Roman"/>
                <a:cs typeface="Times New Roman"/>
              </a:rPr>
              <a:t>The comfort </a:t>
            </a:r>
            <a:r>
              <a:rPr dirty="0" sz="1450" spc="-5">
                <a:latin typeface="Times New Roman"/>
                <a:cs typeface="Times New Roman"/>
              </a:rPr>
              <a:t>of </a:t>
            </a:r>
            <a:r>
              <a:rPr dirty="0" sz="1450" spc="-10">
                <a:latin typeface="Times New Roman"/>
                <a:cs typeface="Times New Roman"/>
              </a:rPr>
              <a:t>the whole  evening was destroyed. What was to </a:t>
            </a:r>
            <a:r>
              <a:rPr dirty="0" sz="1450" spc="-5">
                <a:latin typeface="Times New Roman"/>
                <a:cs typeface="Times New Roman"/>
              </a:rPr>
              <a:t>be </a:t>
            </a:r>
            <a:r>
              <a:rPr dirty="0" sz="1450" spc="-10">
                <a:latin typeface="Times New Roman"/>
                <a:cs typeface="Times New Roman"/>
              </a:rPr>
              <a:t>done? </a:t>
            </a:r>
            <a:r>
              <a:rPr dirty="0" sz="1450" spc="-35">
                <a:latin typeface="Times New Roman"/>
                <a:cs typeface="Times New Roman"/>
              </a:rPr>
              <a:t>Tom, </a:t>
            </a:r>
            <a:r>
              <a:rPr dirty="0" sz="1450" spc="-10">
                <a:latin typeface="Times New Roman"/>
                <a:cs typeface="Times New Roman"/>
              </a:rPr>
              <a:t>as </a:t>
            </a:r>
            <a:r>
              <a:rPr dirty="0" sz="1450" spc="-15">
                <a:latin typeface="Times New Roman"/>
                <a:cs typeface="Times New Roman"/>
              </a:rPr>
              <a:t>Cottager, </a:t>
            </a:r>
            <a:r>
              <a:rPr dirty="0" sz="1450" spc="-10">
                <a:latin typeface="Times New Roman"/>
                <a:cs typeface="Times New Roman"/>
              </a:rPr>
              <a:t>was in  </a:t>
            </a:r>
            <a:r>
              <a:rPr dirty="0" sz="1450" spc="-20">
                <a:latin typeface="Times New Roman"/>
                <a:cs typeface="Times New Roman"/>
              </a:rPr>
              <a:t>despair.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a:t>
            </a:r>
            <a:r>
              <a:rPr dirty="0" sz="1450" spc="-5">
                <a:latin typeface="Times New Roman"/>
                <a:cs typeface="Times New Roman"/>
              </a:rPr>
              <a:t>of </a:t>
            </a:r>
            <a:r>
              <a:rPr dirty="0" sz="1450" spc="-15">
                <a:latin typeface="Times New Roman"/>
                <a:cs typeface="Times New Roman"/>
              </a:rPr>
              <a:t>perplexity, </a:t>
            </a:r>
            <a:r>
              <a:rPr dirty="0" sz="1450" spc="-10">
                <a:latin typeface="Times New Roman"/>
                <a:cs typeface="Times New Roman"/>
              </a:rPr>
              <a:t>some eyes began to </a:t>
            </a:r>
            <a:r>
              <a:rPr dirty="0" sz="1450" spc="-5">
                <a:latin typeface="Times New Roman"/>
                <a:cs typeface="Times New Roman"/>
              </a:rPr>
              <a:t>be </a:t>
            </a:r>
            <a:r>
              <a:rPr dirty="0" sz="1450" spc="-10">
                <a:latin typeface="Times New Roman"/>
                <a:cs typeface="Times New Roman"/>
              </a:rPr>
              <a:t>turned towards  </a:t>
            </a:r>
            <a:r>
              <a:rPr dirty="0" sz="1450" spc="-25">
                <a:latin typeface="Times New Roman"/>
                <a:cs typeface="Times New Roman"/>
              </a:rPr>
              <a:t>Fanny,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or </a:t>
            </a:r>
            <a:r>
              <a:rPr dirty="0" sz="1450" spc="-10">
                <a:latin typeface="Times New Roman"/>
                <a:cs typeface="Times New Roman"/>
              </a:rPr>
              <a:t>two to </a:t>
            </a:r>
            <a:r>
              <a:rPr dirty="0" sz="1450" spc="-30">
                <a:latin typeface="Times New Roman"/>
                <a:cs typeface="Times New Roman"/>
              </a:rPr>
              <a:t>say, </a:t>
            </a:r>
            <a:r>
              <a:rPr dirty="0" sz="1450" spc="-10">
                <a:latin typeface="Times New Roman"/>
                <a:cs typeface="Times New Roman"/>
              </a:rPr>
              <a:t>“If Miss Price would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to read  the part.” She was immediately surrounded </a:t>
            </a:r>
            <a:r>
              <a:rPr dirty="0" sz="1450" spc="-5">
                <a:latin typeface="Times New Roman"/>
                <a:cs typeface="Times New Roman"/>
              </a:rPr>
              <a:t>by </a:t>
            </a:r>
            <a:r>
              <a:rPr dirty="0" sz="1450" spc="-10">
                <a:latin typeface="Times New Roman"/>
                <a:cs typeface="Times New Roman"/>
              </a:rPr>
              <a:t>supplications; everybody asked  it; even Edmund said, “Do, </a:t>
            </a:r>
            <a:r>
              <a:rPr dirty="0" sz="1450" spc="-25">
                <a:latin typeface="Times New Roman"/>
                <a:cs typeface="Times New Roman"/>
              </a:rPr>
              <a:t>Fanny, </a:t>
            </a:r>
            <a:r>
              <a:rPr dirty="0" sz="1450" spc="-10">
                <a:latin typeface="Times New Roman"/>
                <a:cs typeface="Times New Roman"/>
              </a:rPr>
              <a:t>if it is </a:t>
            </a:r>
            <a:r>
              <a:rPr dirty="0" sz="1450" spc="-5">
                <a:latin typeface="Times New Roman"/>
                <a:cs typeface="Times New Roman"/>
              </a:rPr>
              <a:t>not </a:t>
            </a:r>
            <a:r>
              <a:rPr dirty="0" sz="1450" spc="-10">
                <a:latin typeface="Times New Roman"/>
                <a:cs typeface="Times New Roman"/>
              </a:rPr>
              <a:t>very disagreeable to</a:t>
            </a:r>
            <a:r>
              <a:rPr dirty="0" sz="1450" spc="10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But Fanny still </a:t>
            </a:r>
            <a:r>
              <a:rPr dirty="0" sz="1450" spc="-5">
                <a:latin typeface="Times New Roman"/>
                <a:cs typeface="Times New Roman"/>
              </a:rPr>
              <a:t>hung </a:t>
            </a:r>
            <a:r>
              <a:rPr dirty="0" sz="1450" spc="-10">
                <a:latin typeface="Times New Roman"/>
                <a:cs typeface="Times New Roman"/>
              </a:rPr>
              <a:t>back. She could </a:t>
            </a:r>
            <a:r>
              <a:rPr dirty="0" sz="1450" spc="-5">
                <a:latin typeface="Times New Roman"/>
                <a:cs typeface="Times New Roman"/>
              </a:rPr>
              <a:t>not </a:t>
            </a:r>
            <a:r>
              <a:rPr dirty="0" sz="1450" spc="-10">
                <a:latin typeface="Times New Roman"/>
                <a:cs typeface="Times New Roman"/>
              </a:rPr>
              <a:t>endure the idea </a:t>
            </a:r>
            <a:r>
              <a:rPr dirty="0" sz="1450" spc="-5">
                <a:latin typeface="Times New Roman"/>
                <a:cs typeface="Times New Roman"/>
              </a:rPr>
              <a:t>of </a:t>
            </a:r>
            <a:r>
              <a:rPr dirty="0" sz="1450" spc="-10">
                <a:latin typeface="Times New Roman"/>
                <a:cs typeface="Times New Roman"/>
              </a:rPr>
              <a:t>it. Why was  </a:t>
            </a:r>
            <a:r>
              <a:rPr dirty="0" sz="1450" spc="-5">
                <a:latin typeface="Times New Roman"/>
                <a:cs typeface="Times New Roman"/>
              </a:rPr>
              <a:t>not </a:t>
            </a:r>
            <a:r>
              <a:rPr dirty="0" sz="1450" spc="-10">
                <a:latin typeface="Times New Roman"/>
                <a:cs typeface="Times New Roman"/>
              </a:rPr>
              <a:t>Miss Crawford to </a:t>
            </a:r>
            <a:r>
              <a:rPr dirty="0" sz="1450" spc="-5">
                <a:latin typeface="Times New Roman"/>
                <a:cs typeface="Times New Roman"/>
              </a:rPr>
              <a:t>be </a:t>
            </a:r>
            <a:r>
              <a:rPr dirty="0" sz="1450" spc="-10">
                <a:latin typeface="Times New Roman"/>
                <a:cs typeface="Times New Roman"/>
              </a:rPr>
              <a:t>applied to as well? Or why had </a:t>
            </a:r>
            <a:r>
              <a:rPr dirty="0" sz="1450" spc="-5">
                <a:latin typeface="Times New Roman"/>
                <a:cs typeface="Times New Roman"/>
              </a:rPr>
              <a:t>not </a:t>
            </a:r>
            <a:r>
              <a:rPr dirty="0" sz="1450" spc="-10">
                <a:latin typeface="Times New Roman"/>
                <a:cs typeface="Times New Roman"/>
              </a:rPr>
              <a:t>she rather </a:t>
            </a:r>
            <a:r>
              <a:rPr dirty="0" sz="1450" spc="-5">
                <a:latin typeface="Times New Roman"/>
                <a:cs typeface="Times New Roman"/>
              </a:rPr>
              <a:t>gone </a:t>
            </a:r>
            <a:r>
              <a:rPr dirty="0" sz="1450" spc="-10">
                <a:latin typeface="Times New Roman"/>
                <a:cs typeface="Times New Roman"/>
              </a:rPr>
              <a:t>to  her own room, as she had felt to </a:t>
            </a:r>
            <a:r>
              <a:rPr dirty="0" sz="1450" spc="-5">
                <a:latin typeface="Times New Roman"/>
                <a:cs typeface="Times New Roman"/>
              </a:rPr>
              <a:t>be </a:t>
            </a:r>
            <a:r>
              <a:rPr dirty="0" sz="1450" spc="-10">
                <a:latin typeface="Times New Roman"/>
                <a:cs typeface="Times New Roman"/>
              </a:rPr>
              <a:t>safest, instead </a:t>
            </a:r>
            <a:r>
              <a:rPr dirty="0" sz="1450" spc="-5">
                <a:latin typeface="Times New Roman"/>
                <a:cs typeface="Times New Roman"/>
              </a:rPr>
              <a:t>of </a:t>
            </a:r>
            <a:r>
              <a:rPr dirty="0" sz="1450" spc="-10">
                <a:latin typeface="Times New Roman"/>
                <a:cs typeface="Times New Roman"/>
              </a:rPr>
              <a:t>attending the rehearsal at  all? She had known it would irritate and distress her; she had known it her  duty to keep </a:t>
            </a:r>
            <a:r>
              <a:rPr dirty="0" sz="1450" spc="-30">
                <a:latin typeface="Times New Roman"/>
                <a:cs typeface="Times New Roman"/>
              </a:rPr>
              <a:t>away. </a:t>
            </a:r>
            <a:r>
              <a:rPr dirty="0" sz="1450" spc="-10">
                <a:latin typeface="Times New Roman"/>
                <a:cs typeface="Times New Roman"/>
              </a:rPr>
              <a:t>She was properly</a:t>
            </a:r>
            <a:r>
              <a:rPr dirty="0" sz="1450" spc="50">
                <a:latin typeface="Times New Roman"/>
                <a:cs typeface="Times New Roman"/>
              </a:rPr>
              <a:t> </a:t>
            </a:r>
            <a:r>
              <a:rPr dirty="0" sz="1450" spc="-10">
                <a:latin typeface="Times New Roman"/>
                <a:cs typeface="Times New Roman"/>
              </a:rPr>
              <a:t>punished.</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“You </a:t>
            </a:r>
            <a:r>
              <a:rPr dirty="0" sz="1450" spc="-10">
                <a:latin typeface="Times New Roman"/>
                <a:cs typeface="Times New Roman"/>
              </a:rPr>
              <a:t>have only to read the part,” said Henry Crawford, with renewed  </a:t>
            </a:r>
            <a:r>
              <a:rPr dirty="0" sz="1450" spc="-20">
                <a:latin typeface="Times New Roman"/>
                <a:cs typeface="Times New Roman"/>
              </a:rPr>
              <a:t>entreaty.</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“And </a:t>
            </a:r>
            <a:r>
              <a:rPr dirty="0" sz="1450" spc="-5">
                <a:latin typeface="Times New Roman"/>
                <a:cs typeface="Times New Roman"/>
              </a:rPr>
              <a:t>I do </a:t>
            </a:r>
            <a:r>
              <a:rPr dirty="0" sz="1450" spc="-10">
                <a:latin typeface="Times New Roman"/>
                <a:cs typeface="Times New Roman"/>
              </a:rPr>
              <a:t>believe she can say every word </a:t>
            </a:r>
            <a:r>
              <a:rPr dirty="0" sz="1450" spc="-5">
                <a:latin typeface="Times New Roman"/>
                <a:cs typeface="Times New Roman"/>
              </a:rPr>
              <a:t>of </a:t>
            </a:r>
            <a:r>
              <a:rPr dirty="0" sz="1450" spc="-10">
                <a:latin typeface="Times New Roman"/>
                <a:cs typeface="Times New Roman"/>
              </a:rPr>
              <a:t>it,” added Maria, “for she  could </a:t>
            </a:r>
            <a:r>
              <a:rPr dirty="0" sz="1450" spc="-5">
                <a:latin typeface="Times New Roman"/>
                <a:cs typeface="Times New Roman"/>
              </a:rPr>
              <a:t>put </a:t>
            </a:r>
            <a:r>
              <a:rPr dirty="0" sz="1450" spc="-10">
                <a:latin typeface="Times New Roman"/>
                <a:cs typeface="Times New Roman"/>
              </a:rPr>
              <a:t>Mrs. Grant right the other day in twenty places.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know the</a:t>
            </a:r>
            <a:r>
              <a:rPr dirty="0" sz="1450" spc="-5">
                <a:latin typeface="Times New Roman"/>
                <a:cs typeface="Times New Roman"/>
              </a:rPr>
              <a:t> </a:t>
            </a:r>
            <a:r>
              <a:rPr dirty="0" sz="1450" spc="-10">
                <a:latin typeface="Times New Roman"/>
                <a:cs typeface="Times New Roman"/>
              </a:rPr>
              <a:t>part.”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say she did </a:t>
            </a:r>
            <a:r>
              <a:rPr dirty="0" sz="1450" spc="-5">
                <a:latin typeface="Times New Roman"/>
                <a:cs typeface="Times New Roman"/>
              </a:rPr>
              <a:t>not; </a:t>
            </a:r>
            <a:r>
              <a:rPr dirty="0" sz="1450" spc="-10">
                <a:latin typeface="Times New Roman"/>
                <a:cs typeface="Times New Roman"/>
              </a:rPr>
              <a:t>and as they all persevered, as Edmund  repeated his wish, and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even fond dependence </a:t>
            </a:r>
            <a:r>
              <a:rPr dirty="0" sz="1450" spc="-5">
                <a:latin typeface="Times New Roman"/>
                <a:cs typeface="Times New Roman"/>
              </a:rPr>
              <a:t>on </a:t>
            </a:r>
            <a:r>
              <a:rPr dirty="0" sz="1450" spc="-10">
                <a:latin typeface="Times New Roman"/>
                <a:cs typeface="Times New Roman"/>
              </a:rPr>
              <a:t>her </a:t>
            </a:r>
            <a:r>
              <a:rPr dirty="0" sz="1450" spc="-5">
                <a:latin typeface="Times New Roman"/>
                <a:cs typeface="Times New Roman"/>
              </a:rPr>
              <a:t>good-  </a:t>
            </a:r>
            <a:r>
              <a:rPr dirty="0" sz="1450" spc="-10">
                <a:latin typeface="Times New Roman"/>
                <a:cs typeface="Times New Roman"/>
              </a:rPr>
              <a:t>nature, she must yield. She would </a:t>
            </a:r>
            <a:r>
              <a:rPr dirty="0" sz="1450" spc="-5">
                <a:latin typeface="Times New Roman"/>
                <a:cs typeface="Times New Roman"/>
              </a:rPr>
              <a:t>do </a:t>
            </a:r>
            <a:r>
              <a:rPr dirty="0" sz="1450" spc="-10">
                <a:latin typeface="Times New Roman"/>
                <a:cs typeface="Times New Roman"/>
              </a:rPr>
              <a:t>her best. Everybody was satisfied; and  she was left to the tremors </a:t>
            </a:r>
            <a:r>
              <a:rPr dirty="0" sz="1450" spc="-5">
                <a:latin typeface="Times New Roman"/>
                <a:cs typeface="Times New Roman"/>
              </a:rPr>
              <a:t>of a </a:t>
            </a:r>
            <a:r>
              <a:rPr dirty="0" sz="1450" spc="-10">
                <a:latin typeface="Times New Roman"/>
                <a:cs typeface="Times New Roman"/>
              </a:rPr>
              <a:t>most palpitating heart, while the others  prepared to</a:t>
            </a:r>
            <a:r>
              <a:rPr dirty="0" sz="1450" spc="-5">
                <a:latin typeface="Times New Roman"/>
                <a:cs typeface="Times New Roman"/>
              </a:rPr>
              <a:t> </a:t>
            </a:r>
            <a:r>
              <a:rPr dirty="0" sz="1450" spc="-10">
                <a:latin typeface="Times New Roman"/>
                <a:cs typeface="Times New Roman"/>
              </a:rPr>
              <a:t>begin.</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They did begin; and being too much engaged in their own noise to </a:t>
            </a:r>
            <a:r>
              <a:rPr dirty="0" sz="1450" spc="-5">
                <a:latin typeface="Times New Roman"/>
                <a:cs typeface="Times New Roman"/>
              </a:rPr>
              <a:t>be  </a:t>
            </a:r>
            <a:r>
              <a:rPr dirty="0" sz="1450" spc="-10">
                <a:latin typeface="Times New Roman"/>
                <a:cs typeface="Times New Roman"/>
              </a:rPr>
              <a:t>struck </a:t>
            </a:r>
            <a:r>
              <a:rPr dirty="0" sz="1450" spc="-5">
                <a:latin typeface="Times New Roman"/>
                <a:cs typeface="Times New Roman"/>
              </a:rPr>
              <a:t>by </a:t>
            </a:r>
            <a:r>
              <a:rPr dirty="0" sz="1450" spc="-10">
                <a:latin typeface="Times New Roman"/>
                <a:cs typeface="Times New Roman"/>
              </a:rPr>
              <a:t>an unusual noise in the other part </a:t>
            </a:r>
            <a:r>
              <a:rPr dirty="0" sz="1450" spc="-5">
                <a:latin typeface="Times New Roman"/>
                <a:cs typeface="Times New Roman"/>
              </a:rPr>
              <a:t>of </a:t>
            </a:r>
            <a:r>
              <a:rPr dirty="0" sz="1450" spc="-10">
                <a:latin typeface="Times New Roman"/>
                <a:cs typeface="Times New Roman"/>
              </a:rPr>
              <a:t>the house, had proceeded some  way when the </a:t>
            </a:r>
            <a:r>
              <a:rPr dirty="0" sz="1450" spc="-5">
                <a:latin typeface="Times New Roman"/>
                <a:cs typeface="Times New Roman"/>
              </a:rPr>
              <a:t>door of </a:t>
            </a:r>
            <a:r>
              <a:rPr dirty="0" sz="1450" spc="-10">
                <a:latin typeface="Times New Roman"/>
                <a:cs typeface="Times New Roman"/>
              </a:rPr>
              <a:t>the room was thrown open, and Julia, appearing at it,  with </a:t>
            </a:r>
            <a:r>
              <a:rPr dirty="0" sz="1450" spc="-5">
                <a:latin typeface="Times New Roman"/>
                <a:cs typeface="Times New Roman"/>
              </a:rPr>
              <a:t>a </a:t>
            </a:r>
            <a:r>
              <a:rPr dirty="0" sz="1450" spc="-10">
                <a:latin typeface="Times New Roman"/>
                <a:cs typeface="Times New Roman"/>
              </a:rPr>
              <a:t>face all aghast, exclaimed, “My father is come! He is in the hall at this  moment.”</a:t>
            </a:r>
            <a:endParaRPr sz="1450">
              <a:latin typeface="Times New Roman"/>
              <a:cs typeface="Times New Roman"/>
            </a:endParaRPr>
          </a:p>
        </p:txBody>
      </p:sp>
      <p:sp>
        <p:nvSpPr>
          <p:cNvPr id="3" name="object 3"/>
          <p:cNvSpPr txBox="1"/>
          <p:nvPr/>
        </p:nvSpPr>
        <p:spPr>
          <a:xfrm>
            <a:off x="876300" y="8356139"/>
            <a:ext cx="5807075" cy="168148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XIX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How is the consternation </a:t>
            </a:r>
            <a:r>
              <a:rPr dirty="0" sz="1450" spc="-5">
                <a:latin typeface="Times New Roman"/>
                <a:cs typeface="Times New Roman"/>
              </a:rPr>
              <a:t>of </a:t>
            </a:r>
            <a:r>
              <a:rPr dirty="0" sz="1450" spc="-10">
                <a:latin typeface="Times New Roman"/>
                <a:cs typeface="Times New Roman"/>
              </a:rPr>
              <a:t>the party to </a:t>
            </a:r>
            <a:r>
              <a:rPr dirty="0" sz="1450" spc="-5">
                <a:latin typeface="Times New Roman"/>
                <a:cs typeface="Times New Roman"/>
              </a:rPr>
              <a:t>be </a:t>
            </a:r>
            <a:r>
              <a:rPr dirty="0" sz="1450" spc="-10">
                <a:latin typeface="Times New Roman"/>
                <a:cs typeface="Times New Roman"/>
              </a:rPr>
              <a:t>described? </a:t>
            </a:r>
            <a:r>
              <a:rPr dirty="0" sz="1450" spc="-60">
                <a:latin typeface="Times New Roman"/>
                <a:cs typeface="Times New Roman"/>
              </a:rPr>
              <a:t>To </a:t>
            </a:r>
            <a:r>
              <a:rPr dirty="0" sz="1450" spc="-10">
                <a:latin typeface="Times New Roman"/>
                <a:cs typeface="Times New Roman"/>
              </a:rPr>
              <a:t>the greater  number it was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absolute </a:t>
            </a:r>
            <a:r>
              <a:rPr dirty="0" sz="1450" spc="-20">
                <a:latin typeface="Times New Roman"/>
                <a:cs typeface="Times New Roman"/>
              </a:rPr>
              <a:t>horror. </a:t>
            </a:r>
            <a:r>
              <a:rPr dirty="0" sz="1450" spc="-10">
                <a:latin typeface="Times New Roman"/>
                <a:cs typeface="Times New Roman"/>
              </a:rPr>
              <a:t>Sir Thomas in the house! All felt  the instantaneous conviction. Not </a:t>
            </a:r>
            <a:r>
              <a:rPr dirty="0" sz="1450" spc="-5">
                <a:latin typeface="Times New Roman"/>
                <a:cs typeface="Times New Roman"/>
              </a:rPr>
              <a:t>a hope of </a:t>
            </a:r>
            <a:r>
              <a:rPr dirty="0" sz="1450" spc="-10">
                <a:latin typeface="Times New Roman"/>
                <a:cs typeface="Times New Roman"/>
              </a:rPr>
              <a:t>imposition </a:t>
            </a:r>
            <a:r>
              <a:rPr dirty="0" sz="1450" spc="-5">
                <a:latin typeface="Times New Roman"/>
                <a:cs typeface="Times New Roman"/>
              </a:rPr>
              <a:t>or </a:t>
            </a:r>
            <a:r>
              <a:rPr dirty="0" sz="1450" spc="-10">
                <a:latin typeface="Times New Roman"/>
                <a:cs typeface="Times New Roman"/>
              </a:rPr>
              <a:t>mistake was  harboured anywhere. </a:t>
            </a:r>
            <a:r>
              <a:rPr dirty="0" sz="1450" spc="-20">
                <a:latin typeface="Times New Roman"/>
                <a:cs typeface="Times New Roman"/>
              </a:rPr>
              <a:t>Julia’s </a:t>
            </a:r>
            <a:r>
              <a:rPr dirty="0" sz="1450" spc="-5">
                <a:latin typeface="Times New Roman"/>
                <a:cs typeface="Times New Roman"/>
              </a:rPr>
              <a:t>looks </a:t>
            </a:r>
            <a:r>
              <a:rPr dirty="0" sz="1450" spc="-10">
                <a:latin typeface="Times New Roman"/>
                <a:cs typeface="Times New Roman"/>
              </a:rPr>
              <a:t>were an evidence </a:t>
            </a:r>
            <a:r>
              <a:rPr dirty="0" sz="1450" spc="-5">
                <a:latin typeface="Times New Roman"/>
                <a:cs typeface="Times New Roman"/>
              </a:rPr>
              <a:t>of </a:t>
            </a:r>
            <a:r>
              <a:rPr dirty="0" sz="1450" spc="-10">
                <a:latin typeface="Times New Roman"/>
                <a:cs typeface="Times New Roman"/>
              </a:rPr>
              <a:t>the fact that made it  indisputable; and after the first starts and exclamations, </a:t>
            </a:r>
            <a:r>
              <a:rPr dirty="0" sz="1450" spc="-5">
                <a:latin typeface="Times New Roman"/>
                <a:cs typeface="Times New Roman"/>
              </a:rPr>
              <a:t>not a </a:t>
            </a:r>
            <a:r>
              <a:rPr dirty="0" sz="1450" spc="-10">
                <a:latin typeface="Times New Roman"/>
                <a:cs typeface="Times New Roman"/>
              </a:rPr>
              <a:t>word was</a:t>
            </a:r>
            <a:r>
              <a:rPr dirty="0" sz="1450" spc="195">
                <a:latin typeface="Times New Roman"/>
                <a:cs typeface="Times New Roman"/>
              </a:rPr>
              <a:t> </a:t>
            </a:r>
            <a:r>
              <a:rPr dirty="0" sz="1450" spc="-10">
                <a:latin typeface="Times New Roman"/>
                <a:cs typeface="Times New Roman"/>
              </a:rPr>
              <a:t>spoken</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20530"/>
          </a:xfrm>
          <a:prstGeom prst="rect">
            <a:avLst/>
          </a:prstGeom>
        </p:spPr>
        <p:txBody>
          <a:bodyPr wrap="square" lIns="0" tIns="12700" rIns="0" bIns="0" rtlCol="0" vert="horz">
            <a:spAutoFit/>
          </a:bodyPr>
          <a:lstStyle/>
          <a:p>
            <a:pPr algn="just" marL="12700" marR="6985">
              <a:lnSpc>
                <a:spcPct val="99500"/>
              </a:lnSpc>
              <a:spcBef>
                <a:spcPts val="100"/>
              </a:spcBef>
            </a:pPr>
            <a:r>
              <a:rPr dirty="0" sz="1450" spc="-10">
                <a:latin typeface="Times New Roman"/>
                <a:cs typeface="Times New Roman"/>
              </a:rPr>
              <a:t>for half </a:t>
            </a:r>
            <a:r>
              <a:rPr dirty="0" sz="1450" spc="-5">
                <a:latin typeface="Times New Roman"/>
                <a:cs typeface="Times New Roman"/>
              </a:rPr>
              <a:t>a </a:t>
            </a:r>
            <a:r>
              <a:rPr dirty="0" sz="1450" spc="-10">
                <a:latin typeface="Times New Roman"/>
                <a:cs typeface="Times New Roman"/>
              </a:rPr>
              <a:t>minute: each with an altered countenance was looking at some </a:t>
            </a:r>
            <a:r>
              <a:rPr dirty="0" sz="1450" spc="-20">
                <a:latin typeface="Times New Roman"/>
                <a:cs typeface="Times New Roman"/>
              </a:rPr>
              <a:t>other,  </a:t>
            </a:r>
            <a:r>
              <a:rPr dirty="0" sz="1450" spc="-10">
                <a:latin typeface="Times New Roman"/>
                <a:cs typeface="Times New Roman"/>
              </a:rPr>
              <a:t>and almost each was feeling it </a:t>
            </a:r>
            <a:r>
              <a:rPr dirty="0" sz="1450" spc="-5">
                <a:latin typeface="Times New Roman"/>
                <a:cs typeface="Times New Roman"/>
              </a:rPr>
              <a:t>a </a:t>
            </a:r>
            <a:r>
              <a:rPr dirty="0" sz="1450" spc="-10">
                <a:latin typeface="Times New Roman"/>
                <a:cs typeface="Times New Roman"/>
              </a:rPr>
              <a:t>stroke the most unwelcome, most ill-timed,  most appalling!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might consider it only as </a:t>
            </a:r>
            <a:r>
              <a:rPr dirty="0" sz="1450" spc="-5">
                <a:latin typeface="Times New Roman"/>
                <a:cs typeface="Times New Roman"/>
              </a:rPr>
              <a:t>a </a:t>
            </a:r>
            <a:r>
              <a:rPr dirty="0" sz="1450" spc="-10">
                <a:latin typeface="Times New Roman"/>
                <a:cs typeface="Times New Roman"/>
              </a:rPr>
              <a:t>vexatious interruption  for the evening, and </a:t>
            </a:r>
            <a:r>
              <a:rPr dirty="0" sz="1450" spc="-35">
                <a:latin typeface="Times New Roman"/>
                <a:cs typeface="Times New Roman"/>
              </a:rPr>
              <a:t>Mr. </a:t>
            </a:r>
            <a:r>
              <a:rPr dirty="0" sz="1450" spc="-10">
                <a:latin typeface="Times New Roman"/>
                <a:cs typeface="Times New Roman"/>
              </a:rPr>
              <a:t>Rushworth might imagine it </a:t>
            </a:r>
            <a:r>
              <a:rPr dirty="0" sz="1450" spc="-5">
                <a:latin typeface="Times New Roman"/>
                <a:cs typeface="Times New Roman"/>
              </a:rPr>
              <a:t>a </a:t>
            </a:r>
            <a:r>
              <a:rPr dirty="0" sz="1450" spc="-10">
                <a:latin typeface="Times New Roman"/>
                <a:cs typeface="Times New Roman"/>
              </a:rPr>
              <a:t>blessing; </a:t>
            </a:r>
            <a:r>
              <a:rPr dirty="0" sz="1450" spc="-5">
                <a:latin typeface="Times New Roman"/>
                <a:cs typeface="Times New Roman"/>
              </a:rPr>
              <a:t>but </a:t>
            </a:r>
            <a:r>
              <a:rPr dirty="0" sz="1450" spc="-10">
                <a:latin typeface="Times New Roman"/>
                <a:cs typeface="Times New Roman"/>
              </a:rPr>
              <a:t>every  other heart was sinking under some degree </a:t>
            </a:r>
            <a:r>
              <a:rPr dirty="0" sz="1450" spc="-5">
                <a:latin typeface="Times New Roman"/>
                <a:cs typeface="Times New Roman"/>
              </a:rPr>
              <a:t>of </a:t>
            </a:r>
            <a:r>
              <a:rPr dirty="0" sz="1450" spc="-10">
                <a:latin typeface="Times New Roman"/>
                <a:cs typeface="Times New Roman"/>
              </a:rPr>
              <a:t>self-condemnation </a:t>
            </a:r>
            <a:r>
              <a:rPr dirty="0" sz="1450" spc="-5">
                <a:latin typeface="Times New Roman"/>
                <a:cs typeface="Times New Roman"/>
              </a:rPr>
              <a:t>or </a:t>
            </a:r>
            <a:r>
              <a:rPr dirty="0" sz="1450" spc="-10">
                <a:latin typeface="Times New Roman"/>
                <a:cs typeface="Times New Roman"/>
              </a:rPr>
              <a:t>undefined  alarm, every other heart was suggesting, “What will become </a:t>
            </a:r>
            <a:r>
              <a:rPr dirty="0" sz="1450" spc="-5">
                <a:latin typeface="Times New Roman"/>
                <a:cs typeface="Times New Roman"/>
              </a:rPr>
              <a:t>of </a:t>
            </a:r>
            <a:r>
              <a:rPr dirty="0" sz="1450" spc="-10">
                <a:latin typeface="Times New Roman"/>
                <a:cs typeface="Times New Roman"/>
              </a:rPr>
              <a:t>us? what is to  </a:t>
            </a:r>
            <a:r>
              <a:rPr dirty="0" sz="1450" spc="-5">
                <a:latin typeface="Times New Roman"/>
                <a:cs typeface="Times New Roman"/>
              </a:rPr>
              <a:t>be done </a:t>
            </a:r>
            <a:r>
              <a:rPr dirty="0" sz="1450" spc="-10">
                <a:latin typeface="Times New Roman"/>
                <a:cs typeface="Times New Roman"/>
              </a:rPr>
              <a:t>now?” It was </a:t>
            </a:r>
            <a:r>
              <a:rPr dirty="0" sz="1450" spc="-5">
                <a:latin typeface="Times New Roman"/>
                <a:cs typeface="Times New Roman"/>
              </a:rPr>
              <a:t>a </a:t>
            </a:r>
            <a:r>
              <a:rPr dirty="0" sz="1450" spc="-10">
                <a:latin typeface="Times New Roman"/>
                <a:cs typeface="Times New Roman"/>
              </a:rPr>
              <a:t>terrible pause; and terrible to every ear were the  corroborating sounds </a:t>
            </a:r>
            <a:r>
              <a:rPr dirty="0" sz="1450" spc="-5">
                <a:latin typeface="Times New Roman"/>
                <a:cs typeface="Times New Roman"/>
              </a:rPr>
              <a:t>of </a:t>
            </a:r>
            <a:r>
              <a:rPr dirty="0" sz="1450" spc="-10">
                <a:latin typeface="Times New Roman"/>
                <a:cs typeface="Times New Roman"/>
              </a:rPr>
              <a:t>opening doors and passing</a:t>
            </a:r>
            <a:r>
              <a:rPr dirty="0" sz="1450" spc="35">
                <a:latin typeface="Times New Roman"/>
                <a:cs typeface="Times New Roman"/>
              </a:rPr>
              <a:t> </a:t>
            </a:r>
            <a:r>
              <a:rPr dirty="0" sz="1450" spc="-10">
                <a:latin typeface="Times New Roman"/>
                <a:cs typeface="Times New Roman"/>
              </a:rPr>
              <a:t>footsteps.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Julia was the first to move and speak again. Jealousy and bitterness had  been suspended: selfishness was lost in the common cause; </a:t>
            </a:r>
            <a:r>
              <a:rPr dirty="0" sz="1450" spc="-5">
                <a:latin typeface="Times New Roman"/>
                <a:cs typeface="Times New Roman"/>
              </a:rPr>
              <a:t>but </a:t>
            </a:r>
            <a:r>
              <a:rPr dirty="0" sz="1450" spc="-10">
                <a:latin typeface="Times New Roman"/>
                <a:cs typeface="Times New Roman"/>
              </a:rPr>
              <a:t>at the moment  </a:t>
            </a:r>
            <a:r>
              <a:rPr dirty="0" sz="1450" spc="-5">
                <a:latin typeface="Times New Roman"/>
                <a:cs typeface="Times New Roman"/>
              </a:rPr>
              <a:t>of </a:t>
            </a:r>
            <a:r>
              <a:rPr dirty="0" sz="1450" spc="-10">
                <a:latin typeface="Times New Roman"/>
                <a:cs typeface="Times New Roman"/>
              </a:rPr>
              <a:t>her appearance, Frederick was listening with </a:t>
            </a:r>
            <a:r>
              <a:rPr dirty="0" sz="1450" spc="-5">
                <a:latin typeface="Times New Roman"/>
                <a:cs typeface="Times New Roman"/>
              </a:rPr>
              <a:t>looks of </a:t>
            </a:r>
            <a:r>
              <a:rPr dirty="0" sz="1450" spc="-10">
                <a:latin typeface="Times New Roman"/>
                <a:cs typeface="Times New Roman"/>
              </a:rPr>
              <a:t>devotion to </a:t>
            </a:r>
            <a:r>
              <a:rPr dirty="0" sz="1450" spc="-20">
                <a:latin typeface="Times New Roman"/>
                <a:cs typeface="Times New Roman"/>
              </a:rPr>
              <a:t>Agatha’s </a:t>
            </a:r>
            <a:r>
              <a:rPr dirty="0" sz="1450" spc="320">
                <a:latin typeface="Times New Roman"/>
                <a:cs typeface="Times New Roman"/>
              </a:rPr>
              <a:t> </a:t>
            </a:r>
            <a:r>
              <a:rPr dirty="0" sz="1450" spc="-10">
                <a:latin typeface="Times New Roman"/>
                <a:cs typeface="Times New Roman"/>
              </a:rPr>
              <a:t>narrative, and pressing her hand to his heart; and as soon as she could notice  this, and see that, in spite </a:t>
            </a:r>
            <a:r>
              <a:rPr dirty="0" sz="1450" spc="-5">
                <a:latin typeface="Times New Roman"/>
                <a:cs typeface="Times New Roman"/>
              </a:rPr>
              <a:t>of </a:t>
            </a:r>
            <a:r>
              <a:rPr dirty="0" sz="1450" spc="-10">
                <a:latin typeface="Times New Roman"/>
                <a:cs typeface="Times New Roman"/>
              </a:rPr>
              <a:t>the shock </a:t>
            </a:r>
            <a:r>
              <a:rPr dirty="0" sz="1450" spc="-5">
                <a:latin typeface="Times New Roman"/>
                <a:cs typeface="Times New Roman"/>
              </a:rPr>
              <a:t>of </a:t>
            </a:r>
            <a:r>
              <a:rPr dirty="0" sz="1450" spc="-10">
                <a:latin typeface="Times New Roman"/>
                <a:cs typeface="Times New Roman"/>
              </a:rPr>
              <a:t>her words, </a:t>
            </a:r>
            <a:r>
              <a:rPr dirty="0" sz="1450" spc="-5">
                <a:latin typeface="Times New Roman"/>
                <a:cs typeface="Times New Roman"/>
              </a:rPr>
              <a:t>he </a:t>
            </a:r>
            <a:r>
              <a:rPr dirty="0" sz="1450" spc="-10">
                <a:latin typeface="Times New Roman"/>
                <a:cs typeface="Times New Roman"/>
              </a:rPr>
              <a:t>still kept his station  and retained her </a:t>
            </a:r>
            <a:r>
              <a:rPr dirty="0" sz="1450" spc="-15">
                <a:latin typeface="Times New Roman"/>
                <a:cs typeface="Times New Roman"/>
              </a:rPr>
              <a:t>sister’s </a:t>
            </a:r>
            <a:r>
              <a:rPr dirty="0" sz="1450" spc="-10">
                <a:latin typeface="Times New Roman"/>
                <a:cs typeface="Times New Roman"/>
              </a:rPr>
              <a:t>hand, her wounded heart swelled again with </a:t>
            </a:r>
            <a:r>
              <a:rPr dirty="0" sz="1450" spc="-20">
                <a:latin typeface="Times New Roman"/>
                <a:cs typeface="Times New Roman"/>
              </a:rPr>
              <a:t>injury, </a:t>
            </a:r>
            <a:r>
              <a:rPr dirty="0" sz="1450" spc="320">
                <a:latin typeface="Times New Roman"/>
                <a:cs typeface="Times New Roman"/>
              </a:rPr>
              <a:t> </a:t>
            </a:r>
            <a:r>
              <a:rPr dirty="0" sz="1450" spc="-10">
                <a:latin typeface="Times New Roman"/>
                <a:cs typeface="Times New Roman"/>
              </a:rPr>
              <a:t>and looking as red as she had been white before, she turned </a:t>
            </a:r>
            <a:r>
              <a:rPr dirty="0" sz="1450" spc="-5">
                <a:latin typeface="Times New Roman"/>
                <a:cs typeface="Times New Roman"/>
              </a:rPr>
              <a:t>out of </a:t>
            </a:r>
            <a:r>
              <a:rPr dirty="0" sz="1450" spc="-10">
                <a:latin typeface="Times New Roman"/>
                <a:cs typeface="Times New Roman"/>
              </a:rPr>
              <a:t>the room,  saying, “I need </a:t>
            </a:r>
            <a:r>
              <a:rPr dirty="0" sz="1450" spc="-5">
                <a:latin typeface="Times New Roman"/>
                <a:cs typeface="Times New Roman"/>
              </a:rPr>
              <a:t>not 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appearing before</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Her going roused the rest; and at the same moment the two brothers  stepped forward, feeling the necessity </a:t>
            </a:r>
            <a:r>
              <a:rPr dirty="0" sz="1450" spc="-5">
                <a:latin typeface="Times New Roman"/>
                <a:cs typeface="Times New Roman"/>
              </a:rPr>
              <a:t>of </a:t>
            </a:r>
            <a:r>
              <a:rPr dirty="0" sz="1450" spc="-10">
                <a:latin typeface="Times New Roman"/>
                <a:cs typeface="Times New Roman"/>
              </a:rPr>
              <a:t>doing something. A very few words  between them were sufficient. The case admitted </a:t>
            </a:r>
            <a:r>
              <a:rPr dirty="0" sz="1450" spc="-5">
                <a:latin typeface="Times New Roman"/>
                <a:cs typeface="Times New Roman"/>
              </a:rPr>
              <a:t>no </a:t>
            </a:r>
            <a:r>
              <a:rPr dirty="0" sz="1450" spc="-10">
                <a:latin typeface="Times New Roman"/>
                <a:cs typeface="Times New Roman"/>
              </a:rPr>
              <a:t>difference </a:t>
            </a:r>
            <a:r>
              <a:rPr dirty="0" sz="1450" spc="-5">
                <a:latin typeface="Times New Roman"/>
                <a:cs typeface="Times New Roman"/>
              </a:rPr>
              <a:t>of </a:t>
            </a:r>
            <a:r>
              <a:rPr dirty="0" sz="1450" spc="-10">
                <a:latin typeface="Times New Roman"/>
                <a:cs typeface="Times New Roman"/>
              </a:rPr>
              <a:t>opinion:  they must </a:t>
            </a:r>
            <a:r>
              <a:rPr dirty="0" sz="1450" spc="-5">
                <a:latin typeface="Times New Roman"/>
                <a:cs typeface="Times New Roman"/>
              </a:rPr>
              <a:t>go </a:t>
            </a:r>
            <a:r>
              <a:rPr dirty="0" sz="1450" spc="-10">
                <a:latin typeface="Times New Roman"/>
                <a:cs typeface="Times New Roman"/>
              </a:rPr>
              <a:t>to the drawing-room </a:t>
            </a:r>
            <a:r>
              <a:rPr dirty="0" sz="1450" spc="-20">
                <a:latin typeface="Times New Roman"/>
                <a:cs typeface="Times New Roman"/>
              </a:rPr>
              <a:t>directly. </a:t>
            </a:r>
            <a:r>
              <a:rPr dirty="0" sz="1450" spc="-10">
                <a:latin typeface="Times New Roman"/>
                <a:cs typeface="Times New Roman"/>
              </a:rPr>
              <a:t>Maria joined them with the same  intent, just then the stoutest </a:t>
            </a:r>
            <a:r>
              <a:rPr dirty="0" sz="1450" spc="-5">
                <a:latin typeface="Times New Roman"/>
                <a:cs typeface="Times New Roman"/>
              </a:rPr>
              <a:t>of </a:t>
            </a:r>
            <a:r>
              <a:rPr dirty="0" sz="1450" spc="-10">
                <a:latin typeface="Times New Roman"/>
                <a:cs typeface="Times New Roman"/>
              </a:rPr>
              <a:t>the three; for the very circumstance which had  driven Julia away was to her the sweetest support. Henry </a:t>
            </a:r>
            <a:r>
              <a:rPr dirty="0" sz="1450" spc="-20">
                <a:latin typeface="Times New Roman"/>
                <a:cs typeface="Times New Roman"/>
              </a:rPr>
              <a:t>Crawford’s </a:t>
            </a:r>
            <a:r>
              <a:rPr dirty="0" sz="1450" spc="-10">
                <a:latin typeface="Times New Roman"/>
                <a:cs typeface="Times New Roman"/>
              </a:rPr>
              <a:t>retaining  her hand at such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a:t>
            </a:r>
            <a:r>
              <a:rPr dirty="0" sz="1450" spc="-10">
                <a:latin typeface="Times New Roman"/>
                <a:cs typeface="Times New Roman"/>
              </a:rPr>
              <a:t>such peculiar </a:t>
            </a:r>
            <a:r>
              <a:rPr dirty="0" sz="1450" spc="-5">
                <a:latin typeface="Times New Roman"/>
                <a:cs typeface="Times New Roman"/>
              </a:rPr>
              <a:t>proof </a:t>
            </a:r>
            <a:r>
              <a:rPr dirty="0" sz="1450" spc="-10">
                <a:latin typeface="Times New Roman"/>
                <a:cs typeface="Times New Roman"/>
              </a:rPr>
              <a:t>and importance,  was worth ages </a:t>
            </a:r>
            <a:r>
              <a:rPr dirty="0" sz="1450" spc="-5">
                <a:latin typeface="Times New Roman"/>
                <a:cs typeface="Times New Roman"/>
              </a:rPr>
              <a:t>of doubt </a:t>
            </a:r>
            <a:r>
              <a:rPr dirty="0" sz="1450" spc="-10">
                <a:latin typeface="Times New Roman"/>
                <a:cs typeface="Times New Roman"/>
              </a:rPr>
              <a:t>and </a:t>
            </a:r>
            <a:r>
              <a:rPr dirty="0" sz="1450" spc="-20">
                <a:latin typeface="Times New Roman"/>
                <a:cs typeface="Times New Roman"/>
              </a:rPr>
              <a:t>anxiety. </a:t>
            </a:r>
            <a:r>
              <a:rPr dirty="0" sz="1450" spc="-10">
                <a:latin typeface="Times New Roman"/>
                <a:cs typeface="Times New Roman"/>
              </a:rPr>
              <a:t>She hailed it as an earnest </a:t>
            </a:r>
            <a:r>
              <a:rPr dirty="0" sz="1450" spc="-5">
                <a:latin typeface="Times New Roman"/>
                <a:cs typeface="Times New Roman"/>
              </a:rPr>
              <a:t>of </a:t>
            </a:r>
            <a:r>
              <a:rPr dirty="0" sz="1450" spc="-10">
                <a:latin typeface="Times New Roman"/>
                <a:cs typeface="Times New Roman"/>
              </a:rPr>
              <a:t>the most  serious determination, and was equal even to encounter her </a:t>
            </a:r>
            <a:r>
              <a:rPr dirty="0" sz="1450" spc="-20">
                <a:latin typeface="Times New Roman"/>
                <a:cs typeface="Times New Roman"/>
              </a:rPr>
              <a:t>father. </a:t>
            </a:r>
            <a:r>
              <a:rPr dirty="0" sz="1450" spc="-10">
                <a:latin typeface="Times New Roman"/>
                <a:cs typeface="Times New Roman"/>
              </a:rPr>
              <a:t>They  walked </a:t>
            </a:r>
            <a:r>
              <a:rPr dirty="0" sz="1450" spc="-15">
                <a:latin typeface="Times New Roman"/>
                <a:cs typeface="Times New Roman"/>
              </a:rPr>
              <a:t>off, </a:t>
            </a:r>
            <a:r>
              <a:rPr dirty="0" sz="1450" spc="-10">
                <a:latin typeface="Times New Roman"/>
                <a:cs typeface="Times New Roman"/>
              </a:rPr>
              <a:t>utterly heedless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repeated question </a:t>
            </a:r>
            <a:r>
              <a:rPr dirty="0" sz="1450" spc="-5">
                <a:latin typeface="Times New Roman"/>
                <a:cs typeface="Times New Roman"/>
              </a:rPr>
              <a:t>of, </a:t>
            </a:r>
            <a:r>
              <a:rPr dirty="0" sz="1450" spc="-10">
                <a:latin typeface="Times New Roman"/>
                <a:cs typeface="Times New Roman"/>
              </a:rPr>
              <a:t>“Shall </a:t>
            </a:r>
            <a:r>
              <a:rPr dirty="0" sz="1450" spc="-5">
                <a:latin typeface="Times New Roman"/>
                <a:cs typeface="Times New Roman"/>
              </a:rPr>
              <a:t>I  go </a:t>
            </a:r>
            <a:r>
              <a:rPr dirty="0" sz="1450" spc="-10">
                <a:latin typeface="Times New Roman"/>
                <a:cs typeface="Times New Roman"/>
              </a:rPr>
              <a:t>too? Had </a:t>
            </a:r>
            <a:r>
              <a:rPr dirty="0" sz="1450" spc="-5">
                <a:latin typeface="Times New Roman"/>
                <a:cs typeface="Times New Roman"/>
              </a:rPr>
              <a:t>not I </a:t>
            </a:r>
            <a:r>
              <a:rPr dirty="0" sz="1450" spc="-10">
                <a:latin typeface="Times New Roman"/>
                <a:cs typeface="Times New Roman"/>
              </a:rPr>
              <a:t>better </a:t>
            </a:r>
            <a:r>
              <a:rPr dirty="0" sz="1450" spc="-5">
                <a:latin typeface="Times New Roman"/>
                <a:cs typeface="Times New Roman"/>
              </a:rPr>
              <a:t>go </a:t>
            </a:r>
            <a:r>
              <a:rPr dirty="0" sz="1450" spc="-10">
                <a:latin typeface="Times New Roman"/>
                <a:cs typeface="Times New Roman"/>
              </a:rPr>
              <a:t>too? </a:t>
            </a:r>
            <a:r>
              <a:rPr dirty="0" sz="1450" spc="-25">
                <a:latin typeface="Times New Roman"/>
                <a:cs typeface="Times New Roman"/>
              </a:rPr>
              <a:t>Will </a:t>
            </a:r>
            <a:r>
              <a:rPr dirty="0" sz="1450" spc="-5">
                <a:latin typeface="Times New Roman"/>
                <a:cs typeface="Times New Roman"/>
              </a:rPr>
              <a:t>not </a:t>
            </a:r>
            <a:r>
              <a:rPr dirty="0" sz="1450" spc="-10">
                <a:latin typeface="Times New Roman"/>
                <a:cs typeface="Times New Roman"/>
              </a:rPr>
              <a:t>it </a:t>
            </a:r>
            <a:r>
              <a:rPr dirty="0" sz="1450" spc="-5">
                <a:latin typeface="Times New Roman"/>
                <a:cs typeface="Times New Roman"/>
              </a:rPr>
              <a:t>be </a:t>
            </a:r>
            <a:r>
              <a:rPr dirty="0" sz="1450" spc="-10">
                <a:latin typeface="Times New Roman"/>
                <a:cs typeface="Times New Roman"/>
              </a:rPr>
              <a:t>right for me to </a:t>
            </a:r>
            <a:r>
              <a:rPr dirty="0" sz="1450" spc="-5">
                <a:latin typeface="Times New Roman"/>
                <a:cs typeface="Times New Roman"/>
              </a:rPr>
              <a:t>go </a:t>
            </a:r>
            <a:r>
              <a:rPr dirty="0" sz="1450" spc="-10">
                <a:latin typeface="Times New Roman"/>
                <a:cs typeface="Times New Roman"/>
              </a:rPr>
              <a:t>too?” </a:t>
            </a:r>
            <a:r>
              <a:rPr dirty="0" sz="1450" spc="-5">
                <a:latin typeface="Times New Roman"/>
                <a:cs typeface="Times New Roman"/>
              </a:rPr>
              <a:t>but </a:t>
            </a:r>
            <a:r>
              <a:rPr dirty="0" sz="1450" spc="-10">
                <a:latin typeface="Times New Roman"/>
                <a:cs typeface="Times New Roman"/>
              </a:rPr>
              <a:t>they  were </a:t>
            </a:r>
            <a:r>
              <a:rPr dirty="0" sz="1450" spc="-5">
                <a:latin typeface="Times New Roman"/>
                <a:cs typeface="Times New Roman"/>
              </a:rPr>
              <a:t>no </a:t>
            </a:r>
            <a:r>
              <a:rPr dirty="0" sz="1450" spc="-10">
                <a:latin typeface="Times New Roman"/>
                <a:cs typeface="Times New Roman"/>
              </a:rPr>
              <a:t>sooner through the </a:t>
            </a:r>
            <a:r>
              <a:rPr dirty="0" sz="1450" spc="-5">
                <a:latin typeface="Times New Roman"/>
                <a:cs typeface="Times New Roman"/>
              </a:rPr>
              <a:t>door </a:t>
            </a:r>
            <a:r>
              <a:rPr dirty="0" sz="1450" spc="-10">
                <a:latin typeface="Times New Roman"/>
                <a:cs typeface="Times New Roman"/>
              </a:rPr>
              <a:t>than Henry Crawford undertook to answer  the anxious </a:t>
            </a:r>
            <a:r>
              <a:rPr dirty="0" sz="1450" spc="-20">
                <a:latin typeface="Times New Roman"/>
                <a:cs typeface="Times New Roman"/>
              </a:rPr>
              <a:t>inquiry, </a:t>
            </a:r>
            <a:r>
              <a:rPr dirty="0" sz="1450" spc="-10">
                <a:latin typeface="Times New Roman"/>
                <a:cs typeface="Times New Roman"/>
              </a:rPr>
              <a:t>and, encouraging him </a:t>
            </a:r>
            <a:r>
              <a:rPr dirty="0" sz="1450" spc="-5">
                <a:latin typeface="Times New Roman"/>
                <a:cs typeface="Times New Roman"/>
              </a:rPr>
              <a:t>by </a:t>
            </a:r>
            <a:r>
              <a:rPr dirty="0" sz="1450" spc="-10">
                <a:latin typeface="Times New Roman"/>
                <a:cs typeface="Times New Roman"/>
              </a:rPr>
              <a:t>all means to pay his respects to  Sir Thomas without </a:t>
            </a:r>
            <a:r>
              <a:rPr dirty="0" sz="1450" spc="-25">
                <a:latin typeface="Times New Roman"/>
                <a:cs typeface="Times New Roman"/>
              </a:rPr>
              <a:t>delay, </a:t>
            </a:r>
            <a:r>
              <a:rPr dirty="0" sz="1450" spc="-10">
                <a:latin typeface="Times New Roman"/>
                <a:cs typeface="Times New Roman"/>
              </a:rPr>
              <a:t>sent him after the others with delighted</a:t>
            </a:r>
            <a:r>
              <a:rPr dirty="0" sz="1450" spc="110">
                <a:latin typeface="Times New Roman"/>
                <a:cs typeface="Times New Roman"/>
              </a:rPr>
              <a:t> </a:t>
            </a:r>
            <a:r>
              <a:rPr dirty="0" sz="1450" spc="-10">
                <a:latin typeface="Times New Roman"/>
                <a:cs typeface="Times New Roman"/>
              </a:rPr>
              <a:t>haste.</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Fanny was left with only the Crawfords and </a:t>
            </a:r>
            <a:r>
              <a:rPr dirty="0" sz="1450" spc="-35">
                <a:latin typeface="Times New Roman"/>
                <a:cs typeface="Times New Roman"/>
              </a:rPr>
              <a:t>Mr. Yates. </a:t>
            </a:r>
            <a:r>
              <a:rPr dirty="0" sz="1450" spc="-10">
                <a:latin typeface="Times New Roman"/>
                <a:cs typeface="Times New Roman"/>
              </a:rPr>
              <a:t>She had been quite  overlooked </a:t>
            </a:r>
            <a:r>
              <a:rPr dirty="0" sz="1450" spc="-5">
                <a:latin typeface="Times New Roman"/>
                <a:cs typeface="Times New Roman"/>
              </a:rPr>
              <a:t>by </a:t>
            </a:r>
            <a:r>
              <a:rPr dirty="0" sz="1450" spc="-10">
                <a:latin typeface="Times New Roman"/>
                <a:cs typeface="Times New Roman"/>
              </a:rPr>
              <a:t>her cousins; and as her own opinion </a:t>
            </a:r>
            <a:r>
              <a:rPr dirty="0" sz="1450" spc="-5">
                <a:latin typeface="Times New Roman"/>
                <a:cs typeface="Times New Roman"/>
              </a:rPr>
              <a:t>of </a:t>
            </a:r>
            <a:r>
              <a:rPr dirty="0" sz="1450" spc="-10">
                <a:latin typeface="Times New Roman"/>
                <a:cs typeface="Times New Roman"/>
              </a:rPr>
              <a:t>her claims </a:t>
            </a:r>
            <a:r>
              <a:rPr dirty="0" sz="1450" spc="-5">
                <a:latin typeface="Times New Roman"/>
                <a:cs typeface="Times New Roman"/>
              </a:rPr>
              <a:t>on </a:t>
            </a:r>
            <a:r>
              <a:rPr dirty="0" sz="1450" spc="-10">
                <a:latin typeface="Times New Roman"/>
                <a:cs typeface="Times New Roman"/>
              </a:rPr>
              <a:t>Sir  </a:t>
            </a:r>
            <a:r>
              <a:rPr dirty="0" sz="1450" spc="-20">
                <a:latin typeface="Times New Roman"/>
                <a:cs typeface="Times New Roman"/>
              </a:rPr>
              <a:t>Thomas’s </a:t>
            </a:r>
            <a:r>
              <a:rPr dirty="0" sz="1450" spc="-15">
                <a:latin typeface="Times New Roman"/>
                <a:cs typeface="Times New Roman"/>
              </a:rPr>
              <a:t>affection </a:t>
            </a:r>
            <a:r>
              <a:rPr dirty="0" sz="1450" spc="-10">
                <a:latin typeface="Times New Roman"/>
                <a:cs typeface="Times New Roman"/>
              </a:rPr>
              <a:t>was much too humble to give her any idea </a:t>
            </a:r>
            <a:r>
              <a:rPr dirty="0" sz="1450" spc="-5">
                <a:latin typeface="Times New Roman"/>
                <a:cs typeface="Times New Roman"/>
              </a:rPr>
              <a:t>of </a:t>
            </a:r>
            <a:r>
              <a:rPr dirty="0" sz="1450" spc="-10">
                <a:latin typeface="Times New Roman"/>
                <a:cs typeface="Times New Roman"/>
              </a:rPr>
              <a:t>classing  herself with his children, she was glad to remain behind and gain </a:t>
            </a:r>
            <a:r>
              <a:rPr dirty="0" sz="1450" spc="-5">
                <a:latin typeface="Times New Roman"/>
                <a:cs typeface="Times New Roman"/>
              </a:rPr>
              <a:t>a </a:t>
            </a:r>
            <a:r>
              <a:rPr dirty="0" sz="1450" spc="-10">
                <a:latin typeface="Times New Roman"/>
                <a:cs typeface="Times New Roman"/>
              </a:rPr>
              <a:t>little  breathing-time. Her agitation and alarm exceeded all that was endured </a:t>
            </a:r>
            <a:r>
              <a:rPr dirty="0" sz="1450" spc="-5">
                <a:latin typeface="Times New Roman"/>
                <a:cs typeface="Times New Roman"/>
              </a:rPr>
              <a:t>by </a:t>
            </a:r>
            <a:r>
              <a:rPr dirty="0" sz="1450" spc="-10">
                <a:latin typeface="Times New Roman"/>
                <a:cs typeface="Times New Roman"/>
              </a:rPr>
              <a:t>the  rest, </a:t>
            </a:r>
            <a:r>
              <a:rPr dirty="0" sz="1450" spc="-5">
                <a:latin typeface="Times New Roman"/>
                <a:cs typeface="Times New Roman"/>
              </a:rPr>
              <a:t>by </a:t>
            </a:r>
            <a:r>
              <a:rPr dirty="0" sz="1450" spc="-10">
                <a:latin typeface="Times New Roman"/>
                <a:cs typeface="Times New Roman"/>
              </a:rPr>
              <a:t>the right </a:t>
            </a:r>
            <a:r>
              <a:rPr dirty="0" sz="1450" spc="-5">
                <a:latin typeface="Times New Roman"/>
                <a:cs typeface="Times New Roman"/>
              </a:rPr>
              <a:t>of a </a:t>
            </a:r>
            <a:r>
              <a:rPr dirty="0" sz="1450" spc="-10">
                <a:latin typeface="Times New Roman"/>
                <a:cs typeface="Times New Roman"/>
              </a:rPr>
              <a:t>disposition which </a:t>
            </a:r>
            <a:r>
              <a:rPr dirty="0" sz="1450" spc="-5">
                <a:latin typeface="Times New Roman"/>
                <a:cs typeface="Times New Roman"/>
              </a:rPr>
              <a:t>not </a:t>
            </a:r>
            <a:r>
              <a:rPr dirty="0" sz="1450" spc="-10">
                <a:latin typeface="Times New Roman"/>
                <a:cs typeface="Times New Roman"/>
              </a:rPr>
              <a:t>even innocence could keep from  suffering. She was nearly fainting: all her former habitual dread </a:t>
            </a:r>
            <a:r>
              <a:rPr dirty="0" sz="1450" spc="-5">
                <a:latin typeface="Times New Roman"/>
                <a:cs typeface="Times New Roman"/>
              </a:rPr>
              <a:t>of </a:t>
            </a:r>
            <a:r>
              <a:rPr dirty="0" sz="1450" spc="-10">
                <a:latin typeface="Times New Roman"/>
                <a:cs typeface="Times New Roman"/>
              </a:rPr>
              <a:t>her uncle  was returning, and with it compassion for him and for almost every </a:t>
            </a:r>
            <a:r>
              <a:rPr dirty="0" sz="1450" spc="-5">
                <a:latin typeface="Times New Roman"/>
                <a:cs typeface="Times New Roman"/>
              </a:rPr>
              <a:t>one of </a:t>
            </a:r>
            <a:r>
              <a:rPr dirty="0" sz="1450" spc="-10">
                <a:latin typeface="Times New Roman"/>
                <a:cs typeface="Times New Roman"/>
              </a:rPr>
              <a:t>the  party </a:t>
            </a:r>
            <a:r>
              <a:rPr dirty="0" sz="1450" spc="-5">
                <a:latin typeface="Times New Roman"/>
                <a:cs typeface="Times New Roman"/>
              </a:rPr>
              <a:t>on </a:t>
            </a:r>
            <a:r>
              <a:rPr dirty="0" sz="1450" spc="-10">
                <a:latin typeface="Times New Roman"/>
                <a:cs typeface="Times New Roman"/>
              </a:rPr>
              <a:t>the development before him, with solicitude </a:t>
            </a:r>
            <a:r>
              <a:rPr dirty="0" sz="1450" spc="-5">
                <a:latin typeface="Times New Roman"/>
                <a:cs typeface="Times New Roman"/>
              </a:rPr>
              <a:t>on </a:t>
            </a:r>
            <a:r>
              <a:rPr dirty="0" sz="1450" spc="-20">
                <a:latin typeface="Times New Roman"/>
                <a:cs typeface="Times New Roman"/>
              </a:rPr>
              <a:t>Edmund’s </a:t>
            </a:r>
            <a:r>
              <a:rPr dirty="0" sz="1450" spc="-10">
                <a:latin typeface="Times New Roman"/>
                <a:cs typeface="Times New Roman"/>
              </a:rPr>
              <a:t>account  indescribable. She had found </a:t>
            </a:r>
            <a:r>
              <a:rPr dirty="0" sz="1450" spc="-5">
                <a:latin typeface="Times New Roman"/>
                <a:cs typeface="Times New Roman"/>
              </a:rPr>
              <a:t>a </a:t>
            </a:r>
            <a:r>
              <a:rPr dirty="0" sz="1450" spc="-10">
                <a:latin typeface="Times New Roman"/>
                <a:cs typeface="Times New Roman"/>
              </a:rPr>
              <a:t>seat, where in excessive trembling she was  enduring</a:t>
            </a:r>
            <a:r>
              <a:rPr dirty="0" sz="1450" spc="75">
                <a:latin typeface="Times New Roman"/>
                <a:cs typeface="Times New Roman"/>
              </a:rPr>
              <a:t> </a:t>
            </a:r>
            <a:r>
              <a:rPr dirty="0" sz="1450" spc="-10">
                <a:latin typeface="Times New Roman"/>
                <a:cs typeface="Times New Roman"/>
              </a:rPr>
              <a:t>all</a:t>
            </a:r>
            <a:r>
              <a:rPr dirty="0" sz="1450" spc="75">
                <a:latin typeface="Times New Roman"/>
                <a:cs typeface="Times New Roman"/>
              </a:rPr>
              <a:t> </a:t>
            </a:r>
            <a:r>
              <a:rPr dirty="0" sz="1450" spc="-10">
                <a:latin typeface="Times New Roman"/>
                <a:cs typeface="Times New Roman"/>
              </a:rPr>
              <a:t>these</a:t>
            </a:r>
            <a:r>
              <a:rPr dirty="0" sz="1450" spc="80">
                <a:latin typeface="Times New Roman"/>
                <a:cs typeface="Times New Roman"/>
              </a:rPr>
              <a:t> </a:t>
            </a:r>
            <a:r>
              <a:rPr dirty="0" sz="1450" spc="-10">
                <a:latin typeface="Times New Roman"/>
                <a:cs typeface="Times New Roman"/>
              </a:rPr>
              <a:t>fearful</a:t>
            </a:r>
            <a:r>
              <a:rPr dirty="0" sz="1450" spc="75">
                <a:latin typeface="Times New Roman"/>
                <a:cs typeface="Times New Roman"/>
              </a:rPr>
              <a:t> </a:t>
            </a:r>
            <a:r>
              <a:rPr dirty="0" sz="1450" spc="-10">
                <a:latin typeface="Times New Roman"/>
                <a:cs typeface="Times New Roman"/>
              </a:rPr>
              <a:t>thoughts,</a:t>
            </a:r>
            <a:r>
              <a:rPr dirty="0" sz="1450" spc="80">
                <a:latin typeface="Times New Roman"/>
                <a:cs typeface="Times New Roman"/>
              </a:rPr>
              <a:t> </a:t>
            </a:r>
            <a:r>
              <a:rPr dirty="0" sz="1450" spc="-10">
                <a:latin typeface="Times New Roman"/>
                <a:cs typeface="Times New Roman"/>
              </a:rPr>
              <a:t>while</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other</a:t>
            </a:r>
            <a:r>
              <a:rPr dirty="0" sz="1450" spc="80">
                <a:latin typeface="Times New Roman"/>
                <a:cs typeface="Times New Roman"/>
              </a:rPr>
              <a:t> </a:t>
            </a:r>
            <a:r>
              <a:rPr dirty="0" sz="1450" spc="-10">
                <a:latin typeface="Times New Roman"/>
                <a:cs typeface="Times New Roman"/>
              </a:rPr>
              <a:t>three,</a:t>
            </a:r>
            <a:r>
              <a:rPr dirty="0" sz="1450" spc="75">
                <a:latin typeface="Times New Roman"/>
                <a:cs typeface="Times New Roman"/>
              </a:rPr>
              <a:t> </a:t>
            </a:r>
            <a:r>
              <a:rPr dirty="0" sz="1450" spc="-5">
                <a:latin typeface="Times New Roman"/>
                <a:cs typeface="Times New Roman"/>
              </a:rPr>
              <a:t>no</a:t>
            </a:r>
            <a:r>
              <a:rPr dirty="0" sz="1450" spc="80">
                <a:latin typeface="Times New Roman"/>
                <a:cs typeface="Times New Roman"/>
              </a:rPr>
              <a:t> </a:t>
            </a:r>
            <a:r>
              <a:rPr dirty="0" sz="1450" spc="-10">
                <a:latin typeface="Times New Roman"/>
                <a:cs typeface="Times New Roman"/>
              </a:rPr>
              <a:t>longer</a:t>
            </a:r>
            <a:r>
              <a:rPr dirty="0" sz="1450" spc="75">
                <a:latin typeface="Times New Roman"/>
                <a:cs typeface="Times New Roman"/>
              </a:rPr>
              <a:t> </a:t>
            </a:r>
            <a:r>
              <a:rPr dirty="0" sz="1450" spc="-10">
                <a:latin typeface="Times New Roman"/>
                <a:cs typeface="Times New Roman"/>
              </a:rPr>
              <a:t>under</a:t>
            </a:r>
            <a:r>
              <a:rPr dirty="0" sz="1450" spc="75">
                <a:latin typeface="Times New Roman"/>
                <a:cs typeface="Times New Roman"/>
              </a:rPr>
              <a:t> </a:t>
            </a:r>
            <a:r>
              <a:rPr dirty="0" sz="1450" spc="-10">
                <a:latin typeface="Times New Roman"/>
                <a:cs typeface="Times New Roman"/>
              </a:rPr>
              <a:t>any</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17990"/>
          </a:xfrm>
          <a:prstGeom prst="rect">
            <a:avLst/>
          </a:prstGeom>
        </p:spPr>
        <p:txBody>
          <a:bodyPr wrap="square" lIns="0" tIns="12700" rIns="0" bIns="0" rtlCol="0" vert="horz">
            <a:spAutoFit/>
          </a:bodyPr>
          <a:lstStyle/>
          <a:p>
            <a:pPr algn="just" marL="12700" marR="6350">
              <a:lnSpc>
                <a:spcPct val="99300"/>
              </a:lnSpc>
              <a:spcBef>
                <a:spcPts val="100"/>
              </a:spcBef>
            </a:pPr>
            <a:r>
              <a:rPr dirty="0" sz="1450" spc="-10">
                <a:latin typeface="Times New Roman"/>
                <a:cs typeface="Times New Roman"/>
              </a:rPr>
              <a:t>restraint, were giving vent to their feelings </a:t>
            </a:r>
            <a:r>
              <a:rPr dirty="0" sz="1450" spc="-5">
                <a:latin typeface="Times New Roman"/>
                <a:cs typeface="Times New Roman"/>
              </a:rPr>
              <a:t>of </a:t>
            </a:r>
            <a:r>
              <a:rPr dirty="0" sz="1450" spc="-10">
                <a:latin typeface="Times New Roman"/>
                <a:cs typeface="Times New Roman"/>
              </a:rPr>
              <a:t>vexation, lamenting over such an  unlooked-for premature arrival as </a:t>
            </a:r>
            <a:r>
              <a:rPr dirty="0" sz="1450" spc="-5">
                <a:latin typeface="Times New Roman"/>
                <a:cs typeface="Times New Roman"/>
              </a:rPr>
              <a:t>a </a:t>
            </a:r>
            <a:r>
              <a:rPr dirty="0" sz="1450" spc="-10">
                <a:latin typeface="Times New Roman"/>
                <a:cs typeface="Times New Roman"/>
              </a:rPr>
              <a:t>most untoward event, and without mercy  wishing </a:t>
            </a:r>
            <a:r>
              <a:rPr dirty="0" sz="1450" spc="-5">
                <a:latin typeface="Times New Roman"/>
                <a:cs typeface="Times New Roman"/>
              </a:rPr>
              <a:t>poor </a:t>
            </a:r>
            <a:r>
              <a:rPr dirty="0" sz="1450" spc="-10">
                <a:latin typeface="Times New Roman"/>
                <a:cs typeface="Times New Roman"/>
              </a:rPr>
              <a:t>Sir Thomas had been twice as long </a:t>
            </a:r>
            <a:r>
              <a:rPr dirty="0" sz="1450" spc="-5">
                <a:latin typeface="Times New Roman"/>
                <a:cs typeface="Times New Roman"/>
              </a:rPr>
              <a:t>on </a:t>
            </a:r>
            <a:r>
              <a:rPr dirty="0" sz="1450" spc="-10">
                <a:latin typeface="Times New Roman"/>
                <a:cs typeface="Times New Roman"/>
              </a:rPr>
              <a:t>his passage, </a:t>
            </a:r>
            <a:r>
              <a:rPr dirty="0" sz="1450" spc="-5">
                <a:latin typeface="Times New Roman"/>
                <a:cs typeface="Times New Roman"/>
              </a:rPr>
              <a:t>or </a:t>
            </a:r>
            <a:r>
              <a:rPr dirty="0" sz="1450" spc="-10">
                <a:latin typeface="Times New Roman"/>
                <a:cs typeface="Times New Roman"/>
              </a:rPr>
              <a:t>were still  in Antigua.</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Crawfords were more warm </a:t>
            </a:r>
            <a:r>
              <a:rPr dirty="0" sz="1450" spc="-5">
                <a:latin typeface="Times New Roman"/>
                <a:cs typeface="Times New Roman"/>
              </a:rPr>
              <a:t>on </a:t>
            </a:r>
            <a:r>
              <a:rPr dirty="0" sz="1450" spc="-10">
                <a:latin typeface="Times New Roman"/>
                <a:cs typeface="Times New Roman"/>
              </a:rPr>
              <a:t>the subject than </a:t>
            </a:r>
            <a:r>
              <a:rPr dirty="0" sz="1450" spc="-35">
                <a:latin typeface="Times New Roman"/>
                <a:cs typeface="Times New Roman"/>
              </a:rPr>
              <a:t>Mr. Yates, </a:t>
            </a:r>
            <a:r>
              <a:rPr dirty="0" sz="1450" spc="-10">
                <a:latin typeface="Times New Roman"/>
                <a:cs typeface="Times New Roman"/>
              </a:rPr>
              <a:t>from better  understanding the </a:t>
            </a:r>
            <a:r>
              <a:rPr dirty="0" sz="1450" spc="-25">
                <a:latin typeface="Times New Roman"/>
                <a:cs typeface="Times New Roman"/>
              </a:rPr>
              <a:t>family, </a:t>
            </a:r>
            <a:r>
              <a:rPr dirty="0" sz="1450" spc="-10">
                <a:latin typeface="Times New Roman"/>
                <a:cs typeface="Times New Roman"/>
              </a:rPr>
              <a:t>and judging more clearly </a:t>
            </a:r>
            <a:r>
              <a:rPr dirty="0" sz="1450" spc="-5">
                <a:latin typeface="Times New Roman"/>
                <a:cs typeface="Times New Roman"/>
              </a:rPr>
              <a:t>of </a:t>
            </a:r>
            <a:r>
              <a:rPr dirty="0" sz="1450" spc="-10">
                <a:latin typeface="Times New Roman"/>
                <a:cs typeface="Times New Roman"/>
              </a:rPr>
              <a:t>the mischief that must  ensue. The ruin </a:t>
            </a:r>
            <a:r>
              <a:rPr dirty="0" sz="1450" spc="-5">
                <a:latin typeface="Times New Roman"/>
                <a:cs typeface="Times New Roman"/>
              </a:rPr>
              <a:t>of </a:t>
            </a:r>
            <a:r>
              <a:rPr dirty="0" sz="1450" spc="-10">
                <a:latin typeface="Times New Roman"/>
                <a:cs typeface="Times New Roman"/>
              </a:rPr>
              <a:t>the play was to them </a:t>
            </a:r>
            <a:r>
              <a:rPr dirty="0" sz="1450" spc="-5">
                <a:latin typeface="Times New Roman"/>
                <a:cs typeface="Times New Roman"/>
              </a:rPr>
              <a:t>a </a:t>
            </a:r>
            <a:r>
              <a:rPr dirty="0" sz="1450" spc="-10">
                <a:latin typeface="Times New Roman"/>
                <a:cs typeface="Times New Roman"/>
              </a:rPr>
              <a:t>certainty: they felt the total  destruction </a:t>
            </a:r>
            <a:r>
              <a:rPr dirty="0" sz="1450" spc="-5">
                <a:latin typeface="Times New Roman"/>
                <a:cs typeface="Times New Roman"/>
              </a:rPr>
              <a:t>of </a:t>
            </a:r>
            <a:r>
              <a:rPr dirty="0" sz="1450" spc="-10">
                <a:latin typeface="Times New Roman"/>
                <a:cs typeface="Times New Roman"/>
              </a:rPr>
              <a:t>the scheme to </a:t>
            </a:r>
            <a:r>
              <a:rPr dirty="0" sz="1450" spc="-5">
                <a:latin typeface="Times New Roman"/>
                <a:cs typeface="Times New Roman"/>
              </a:rPr>
              <a:t>be </a:t>
            </a:r>
            <a:r>
              <a:rPr dirty="0" sz="1450" spc="-10">
                <a:latin typeface="Times New Roman"/>
                <a:cs typeface="Times New Roman"/>
              </a:rPr>
              <a:t>inevitably at hand; while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considered  it only as </a:t>
            </a:r>
            <a:r>
              <a:rPr dirty="0" sz="1450" spc="-5">
                <a:latin typeface="Times New Roman"/>
                <a:cs typeface="Times New Roman"/>
              </a:rPr>
              <a:t>a </a:t>
            </a:r>
            <a:r>
              <a:rPr dirty="0" sz="1450" spc="-10">
                <a:latin typeface="Times New Roman"/>
                <a:cs typeface="Times New Roman"/>
              </a:rPr>
              <a:t>temporary interruption, </a:t>
            </a:r>
            <a:r>
              <a:rPr dirty="0" sz="1450" spc="-5">
                <a:latin typeface="Times New Roman"/>
                <a:cs typeface="Times New Roman"/>
              </a:rPr>
              <a:t>a </a:t>
            </a:r>
            <a:r>
              <a:rPr dirty="0" sz="1450" spc="-10">
                <a:latin typeface="Times New Roman"/>
                <a:cs typeface="Times New Roman"/>
              </a:rPr>
              <a:t>disaster for the evening, and could even  suggest the possibility </a:t>
            </a:r>
            <a:r>
              <a:rPr dirty="0" sz="1450" spc="-5">
                <a:latin typeface="Times New Roman"/>
                <a:cs typeface="Times New Roman"/>
              </a:rPr>
              <a:t>of </a:t>
            </a:r>
            <a:r>
              <a:rPr dirty="0" sz="1450" spc="-10">
                <a:latin typeface="Times New Roman"/>
                <a:cs typeface="Times New Roman"/>
              </a:rPr>
              <a:t>the rehearsal being renewed after tea, when the  bustle </a:t>
            </a:r>
            <a:r>
              <a:rPr dirty="0" sz="1450" spc="-5">
                <a:latin typeface="Times New Roman"/>
                <a:cs typeface="Times New Roman"/>
              </a:rPr>
              <a:t>of </a:t>
            </a:r>
            <a:r>
              <a:rPr dirty="0" sz="1450" spc="-10">
                <a:latin typeface="Times New Roman"/>
                <a:cs typeface="Times New Roman"/>
              </a:rPr>
              <a:t>receiving Sir Thomas were </a:t>
            </a:r>
            <a:r>
              <a:rPr dirty="0" sz="1450" spc="-20">
                <a:latin typeface="Times New Roman"/>
                <a:cs typeface="Times New Roman"/>
              </a:rPr>
              <a:t>over,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at leisure to </a:t>
            </a:r>
            <a:r>
              <a:rPr dirty="0" sz="1450" spc="-5">
                <a:latin typeface="Times New Roman"/>
                <a:cs typeface="Times New Roman"/>
              </a:rPr>
              <a:t>be  </a:t>
            </a:r>
            <a:r>
              <a:rPr dirty="0" sz="1450" spc="-10">
                <a:latin typeface="Times New Roman"/>
                <a:cs typeface="Times New Roman"/>
              </a:rPr>
              <a:t>amused </a:t>
            </a:r>
            <a:r>
              <a:rPr dirty="0" sz="1450" spc="-5">
                <a:latin typeface="Times New Roman"/>
                <a:cs typeface="Times New Roman"/>
              </a:rPr>
              <a:t>by </a:t>
            </a:r>
            <a:r>
              <a:rPr dirty="0" sz="1450" spc="-10">
                <a:latin typeface="Times New Roman"/>
                <a:cs typeface="Times New Roman"/>
              </a:rPr>
              <a:t>it. The Crawfords laughed at the idea; and having soon agreed </a:t>
            </a:r>
            <a:r>
              <a:rPr dirty="0" sz="1450" spc="-5">
                <a:latin typeface="Times New Roman"/>
                <a:cs typeface="Times New Roman"/>
              </a:rPr>
              <a:t>on  </a:t>
            </a:r>
            <a:r>
              <a:rPr dirty="0" sz="1450" spc="-10">
                <a:latin typeface="Times New Roman"/>
                <a:cs typeface="Times New Roman"/>
              </a:rPr>
              <a:t>the propriety </a:t>
            </a:r>
            <a:r>
              <a:rPr dirty="0" sz="1450" spc="-5">
                <a:latin typeface="Times New Roman"/>
                <a:cs typeface="Times New Roman"/>
              </a:rPr>
              <a:t>of </a:t>
            </a:r>
            <a:r>
              <a:rPr dirty="0" sz="1450" spc="-10">
                <a:latin typeface="Times New Roman"/>
                <a:cs typeface="Times New Roman"/>
              </a:rPr>
              <a:t>their walking quietly home and leaving the family to  themselves, proposed </a:t>
            </a:r>
            <a:r>
              <a:rPr dirty="0" sz="1450" spc="-35">
                <a:latin typeface="Times New Roman"/>
                <a:cs typeface="Times New Roman"/>
              </a:rPr>
              <a:t>Mr. </a:t>
            </a:r>
            <a:r>
              <a:rPr dirty="0" sz="1450" spc="-45">
                <a:latin typeface="Times New Roman"/>
                <a:cs typeface="Times New Roman"/>
              </a:rPr>
              <a:t>Yates’s</a:t>
            </a:r>
            <a:r>
              <a:rPr dirty="0" sz="1450" spc="270">
                <a:latin typeface="Times New Roman"/>
                <a:cs typeface="Times New Roman"/>
              </a:rPr>
              <a:t> </a:t>
            </a:r>
            <a:r>
              <a:rPr dirty="0" sz="1450" spc="-10">
                <a:latin typeface="Times New Roman"/>
                <a:cs typeface="Times New Roman"/>
              </a:rPr>
              <a:t>accompanying them and spending the  evening at the Parsonage. But </a:t>
            </a:r>
            <a:r>
              <a:rPr dirty="0" sz="1450" spc="-35">
                <a:latin typeface="Times New Roman"/>
                <a:cs typeface="Times New Roman"/>
              </a:rPr>
              <a:t>Mr. Yates, </a:t>
            </a:r>
            <a:r>
              <a:rPr dirty="0" sz="1450" spc="-10">
                <a:latin typeface="Times New Roman"/>
                <a:cs typeface="Times New Roman"/>
              </a:rPr>
              <a:t>having never been with those who  </a:t>
            </a:r>
            <a:r>
              <a:rPr dirty="0" sz="1450" spc="-5">
                <a:latin typeface="Times New Roman"/>
                <a:cs typeface="Times New Roman"/>
              </a:rPr>
              <a:t>thought </a:t>
            </a:r>
            <a:r>
              <a:rPr dirty="0" sz="1450" spc="-10">
                <a:latin typeface="Times New Roman"/>
                <a:cs typeface="Times New Roman"/>
              </a:rPr>
              <a:t>much </a:t>
            </a:r>
            <a:r>
              <a:rPr dirty="0" sz="1450" spc="-5">
                <a:latin typeface="Times New Roman"/>
                <a:cs typeface="Times New Roman"/>
              </a:rPr>
              <a:t>of </a:t>
            </a:r>
            <a:r>
              <a:rPr dirty="0" sz="1450" spc="-10">
                <a:latin typeface="Times New Roman"/>
                <a:cs typeface="Times New Roman"/>
              </a:rPr>
              <a:t>parental claims, </a:t>
            </a:r>
            <a:r>
              <a:rPr dirty="0" sz="1450" spc="-5">
                <a:latin typeface="Times New Roman"/>
                <a:cs typeface="Times New Roman"/>
              </a:rPr>
              <a:t>or </a:t>
            </a:r>
            <a:r>
              <a:rPr dirty="0" sz="1450" spc="-10">
                <a:latin typeface="Times New Roman"/>
                <a:cs typeface="Times New Roman"/>
              </a:rPr>
              <a:t>family confidence, could </a:t>
            </a:r>
            <a:r>
              <a:rPr dirty="0" sz="1450" spc="-5">
                <a:latin typeface="Times New Roman"/>
                <a:cs typeface="Times New Roman"/>
              </a:rPr>
              <a:t>not </a:t>
            </a:r>
            <a:r>
              <a:rPr dirty="0" sz="1450" spc="-10">
                <a:latin typeface="Times New Roman"/>
                <a:cs typeface="Times New Roman"/>
              </a:rPr>
              <a:t>perceive that  anything </a:t>
            </a:r>
            <a:r>
              <a:rPr dirty="0" sz="1450" spc="-5">
                <a:latin typeface="Times New Roman"/>
                <a:cs typeface="Times New Roman"/>
              </a:rPr>
              <a:t>of </a:t>
            </a:r>
            <a:r>
              <a:rPr dirty="0" sz="1450" spc="-10">
                <a:latin typeface="Times New Roman"/>
                <a:cs typeface="Times New Roman"/>
              </a:rPr>
              <a:t>the kind was necessary; and therefore, thanking them, said, “he  preferred remaining where </a:t>
            </a:r>
            <a:r>
              <a:rPr dirty="0" sz="1450" spc="-5">
                <a:latin typeface="Times New Roman"/>
                <a:cs typeface="Times New Roman"/>
              </a:rPr>
              <a:t>he </a:t>
            </a:r>
            <a:r>
              <a:rPr dirty="0" sz="1450" spc="-10">
                <a:latin typeface="Times New Roman"/>
                <a:cs typeface="Times New Roman"/>
              </a:rPr>
              <a:t>was, that </a:t>
            </a:r>
            <a:r>
              <a:rPr dirty="0" sz="1450" spc="-5">
                <a:latin typeface="Times New Roman"/>
                <a:cs typeface="Times New Roman"/>
              </a:rPr>
              <a:t>he </a:t>
            </a:r>
            <a:r>
              <a:rPr dirty="0" sz="1450" spc="-10">
                <a:latin typeface="Times New Roman"/>
                <a:cs typeface="Times New Roman"/>
              </a:rPr>
              <a:t>might pay his respects to the old  gentleman handsomely since </a:t>
            </a:r>
            <a:r>
              <a:rPr dirty="0" sz="1450" spc="-5">
                <a:latin typeface="Times New Roman"/>
                <a:cs typeface="Times New Roman"/>
              </a:rPr>
              <a:t>he </a:t>
            </a:r>
            <a:r>
              <a:rPr dirty="0" sz="1450" spc="-10">
                <a:latin typeface="Times New Roman"/>
                <a:cs typeface="Times New Roman"/>
              </a:rPr>
              <a:t>was come; and besides,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think it  would </a:t>
            </a:r>
            <a:r>
              <a:rPr dirty="0" sz="1450" spc="-5">
                <a:latin typeface="Times New Roman"/>
                <a:cs typeface="Times New Roman"/>
              </a:rPr>
              <a:t>be </a:t>
            </a:r>
            <a:r>
              <a:rPr dirty="0" sz="1450" spc="-10">
                <a:latin typeface="Times New Roman"/>
                <a:cs typeface="Times New Roman"/>
              </a:rPr>
              <a:t>fair </a:t>
            </a:r>
            <a:r>
              <a:rPr dirty="0" sz="1450" spc="-5">
                <a:latin typeface="Times New Roman"/>
                <a:cs typeface="Times New Roman"/>
              </a:rPr>
              <a:t>by </a:t>
            </a:r>
            <a:r>
              <a:rPr dirty="0" sz="1450" spc="-10">
                <a:latin typeface="Times New Roman"/>
                <a:cs typeface="Times New Roman"/>
              </a:rPr>
              <a:t>the others to have everybody run</a:t>
            </a:r>
            <a:r>
              <a:rPr dirty="0" sz="1450" spc="40">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12700" marR="5715" indent="255904">
              <a:lnSpc>
                <a:spcPts val="1730"/>
              </a:lnSpc>
              <a:spcBef>
                <a:spcPts val="695"/>
              </a:spcBef>
            </a:pPr>
            <a:r>
              <a:rPr dirty="0" sz="1450" spc="-10">
                <a:latin typeface="Times New Roman"/>
                <a:cs typeface="Times New Roman"/>
              </a:rPr>
              <a:t>Fanny was just beginning to collect herself, and to feel that if she staid  longer behind it might seem disrespectful, when this </a:t>
            </a:r>
            <a:r>
              <a:rPr dirty="0" sz="1450" spc="-5">
                <a:latin typeface="Times New Roman"/>
                <a:cs typeface="Times New Roman"/>
              </a:rPr>
              <a:t>point </a:t>
            </a:r>
            <a:r>
              <a:rPr dirty="0" sz="1450" spc="-10">
                <a:latin typeface="Times New Roman"/>
                <a:cs typeface="Times New Roman"/>
              </a:rPr>
              <a:t>was settled, and  being commissioned with the brother and </a:t>
            </a:r>
            <a:r>
              <a:rPr dirty="0" sz="1450" spc="-15">
                <a:latin typeface="Times New Roman"/>
                <a:cs typeface="Times New Roman"/>
              </a:rPr>
              <a:t>sister’s </a:t>
            </a:r>
            <a:r>
              <a:rPr dirty="0" sz="1450" spc="-20">
                <a:latin typeface="Times New Roman"/>
                <a:cs typeface="Times New Roman"/>
              </a:rPr>
              <a:t>apology, </a:t>
            </a:r>
            <a:r>
              <a:rPr dirty="0" sz="1450" spc="-10">
                <a:latin typeface="Times New Roman"/>
                <a:cs typeface="Times New Roman"/>
              </a:rPr>
              <a:t>saw them preparing  to </a:t>
            </a:r>
            <a:r>
              <a:rPr dirty="0" sz="1450" spc="-5">
                <a:latin typeface="Times New Roman"/>
                <a:cs typeface="Times New Roman"/>
              </a:rPr>
              <a:t>go </a:t>
            </a:r>
            <a:r>
              <a:rPr dirty="0" sz="1450" spc="-10">
                <a:latin typeface="Times New Roman"/>
                <a:cs typeface="Times New Roman"/>
              </a:rPr>
              <a:t>as she quitted the room herself to perform the dreadful duty </a:t>
            </a:r>
            <a:r>
              <a:rPr dirty="0" sz="1450" spc="-5">
                <a:latin typeface="Times New Roman"/>
                <a:cs typeface="Times New Roman"/>
              </a:rPr>
              <a:t>of </a:t>
            </a:r>
            <a:r>
              <a:rPr dirty="0" sz="1450" spc="-10">
                <a:latin typeface="Times New Roman"/>
                <a:cs typeface="Times New Roman"/>
              </a:rPr>
              <a:t>appearing  before her</a:t>
            </a:r>
            <a:r>
              <a:rPr dirty="0" sz="1450" spc="-5">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5080" indent="255904">
              <a:lnSpc>
                <a:spcPts val="1730"/>
              </a:lnSpc>
              <a:spcBef>
                <a:spcPts val="780"/>
              </a:spcBef>
            </a:pPr>
            <a:r>
              <a:rPr dirty="0" sz="1450" spc="-40">
                <a:latin typeface="Times New Roman"/>
                <a:cs typeface="Times New Roman"/>
              </a:rPr>
              <a:t>Too </a:t>
            </a:r>
            <a:r>
              <a:rPr dirty="0" sz="1450" spc="-10">
                <a:latin typeface="Times New Roman"/>
                <a:cs typeface="Times New Roman"/>
              </a:rPr>
              <a:t>soon did she find herself at the drawing-room </a:t>
            </a:r>
            <a:r>
              <a:rPr dirty="0" sz="1450" spc="-5">
                <a:latin typeface="Times New Roman"/>
                <a:cs typeface="Times New Roman"/>
              </a:rPr>
              <a:t>door; </a:t>
            </a:r>
            <a:r>
              <a:rPr dirty="0" sz="1450" spc="-10">
                <a:latin typeface="Times New Roman"/>
                <a:cs typeface="Times New Roman"/>
              </a:rPr>
              <a:t>and after pausing  </a:t>
            </a:r>
            <a:r>
              <a:rPr dirty="0" sz="1450" spc="-5">
                <a:latin typeface="Times New Roman"/>
                <a:cs typeface="Times New Roman"/>
              </a:rPr>
              <a:t>a </a:t>
            </a:r>
            <a:r>
              <a:rPr dirty="0" sz="1450" spc="-10">
                <a:latin typeface="Times New Roman"/>
                <a:cs typeface="Times New Roman"/>
              </a:rPr>
              <a:t>moment for what she knew would </a:t>
            </a:r>
            <a:r>
              <a:rPr dirty="0" sz="1450" spc="-5">
                <a:latin typeface="Times New Roman"/>
                <a:cs typeface="Times New Roman"/>
              </a:rPr>
              <a:t>not </a:t>
            </a:r>
            <a:r>
              <a:rPr dirty="0" sz="1450" spc="-10">
                <a:latin typeface="Times New Roman"/>
                <a:cs typeface="Times New Roman"/>
              </a:rPr>
              <a:t>come, for </a:t>
            </a:r>
            <a:r>
              <a:rPr dirty="0" sz="1450" spc="-5">
                <a:latin typeface="Times New Roman"/>
                <a:cs typeface="Times New Roman"/>
              </a:rPr>
              <a:t>a </a:t>
            </a:r>
            <a:r>
              <a:rPr dirty="0" sz="1450" spc="-10">
                <a:latin typeface="Times New Roman"/>
                <a:cs typeface="Times New Roman"/>
              </a:rPr>
              <a:t>courage which the outside  </a:t>
            </a:r>
            <a:r>
              <a:rPr dirty="0" sz="1450" spc="-5">
                <a:latin typeface="Times New Roman"/>
                <a:cs typeface="Times New Roman"/>
              </a:rPr>
              <a:t>of no door </a:t>
            </a:r>
            <a:r>
              <a:rPr dirty="0" sz="1450" spc="-10">
                <a:latin typeface="Times New Roman"/>
                <a:cs typeface="Times New Roman"/>
              </a:rPr>
              <a:t>had ever supplied to </a:t>
            </a:r>
            <a:r>
              <a:rPr dirty="0" sz="1450" spc="-20">
                <a:latin typeface="Times New Roman"/>
                <a:cs typeface="Times New Roman"/>
              </a:rPr>
              <a:t>her, </a:t>
            </a:r>
            <a:r>
              <a:rPr dirty="0" sz="1450" spc="-10">
                <a:latin typeface="Times New Roman"/>
                <a:cs typeface="Times New Roman"/>
              </a:rPr>
              <a:t>she turned the lock in desperation, and the  lights </a:t>
            </a:r>
            <a:r>
              <a:rPr dirty="0" sz="1450" spc="-5">
                <a:latin typeface="Times New Roman"/>
                <a:cs typeface="Times New Roman"/>
              </a:rPr>
              <a:t>of </a:t>
            </a:r>
            <a:r>
              <a:rPr dirty="0" sz="1450" spc="-10">
                <a:latin typeface="Times New Roman"/>
                <a:cs typeface="Times New Roman"/>
              </a:rPr>
              <a:t>the drawing-room, and all the collected </a:t>
            </a:r>
            <a:r>
              <a:rPr dirty="0" sz="1450" spc="-25">
                <a:latin typeface="Times New Roman"/>
                <a:cs typeface="Times New Roman"/>
              </a:rPr>
              <a:t>family, </a:t>
            </a:r>
            <a:r>
              <a:rPr dirty="0" sz="1450" spc="-10">
                <a:latin typeface="Times New Roman"/>
                <a:cs typeface="Times New Roman"/>
              </a:rPr>
              <a:t>were before </a:t>
            </a:r>
            <a:r>
              <a:rPr dirty="0" sz="1450" spc="-30">
                <a:latin typeface="Times New Roman"/>
                <a:cs typeface="Times New Roman"/>
              </a:rPr>
              <a:t>her. </a:t>
            </a:r>
            <a:r>
              <a:rPr dirty="0" sz="1450" spc="-10">
                <a:latin typeface="Times New Roman"/>
                <a:cs typeface="Times New Roman"/>
              </a:rPr>
              <a:t>As  she entered, her own name caught her </a:t>
            </a:r>
            <a:r>
              <a:rPr dirty="0" sz="1450" spc="-30">
                <a:latin typeface="Times New Roman"/>
                <a:cs typeface="Times New Roman"/>
              </a:rPr>
              <a:t>ear. </a:t>
            </a:r>
            <a:r>
              <a:rPr dirty="0" sz="1450" spc="-10">
                <a:latin typeface="Times New Roman"/>
                <a:cs typeface="Times New Roman"/>
              </a:rPr>
              <a:t>Sir Thomas was at that moment  looking round him, and saying, “But where is Fanny? Why </a:t>
            </a:r>
            <a:r>
              <a:rPr dirty="0" sz="1450" spc="-5">
                <a:latin typeface="Times New Roman"/>
                <a:cs typeface="Times New Roman"/>
              </a:rPr>
              <a:t>do not I </a:t>
            </a:r>
            <a:r>
              <a:rPr dirty="0" sz="1450" spc="-10">
                <a:latin typeface="Times New Roman"/>
                <a:cs typeface="Times New Roman"/>
              </a:rPr>
              <a:t>see my  little Fanny?”—and </a:t>
            </a:r>
            <a:r>
              <a:rPr dirty="0" sz="1450" spc="-5">
                <a:latin typeface="Times New Roman"/>
                <a:cs typeface="Times New Roman"/>
              </a:rPr>
              <a:t>on </a:t>
            </a:r>
            <a:r>
              <a:rPr dirty="0" sz="1450" spc="-10">
                <a:latin typeface="Times New Roman"/>
                <a:cs typeface="Times New Roman"/>
              </a:rPr>
              <a:t>perceiving </a:t>
            </a:r>
            <a:r>
              <a:rPr dirty="0" sz="1450" spc="-20">
                <a:latin typeface="Times New Roman"/>
                <a:cs typeface="Times New Roman"/>
              </a:rPr>
              <a:t>her, </a:t>
            </a:r>
            <a:r>
              <a:rPr dirty="0" sz="1450" spc="-10">
                <a:latin typeface="Times New Roman"/>
                <a:cs typeface="Times New Roman"/>
              </a:rPr>
              <a:t>came forward with </a:t>
            </a:r>
            <a:r>
              <a:rPr dirty="0" sz="1450" spc="-5">
                <a:latin typeface="Times New Roman"/>
                <a:cs typeface="Times New Roman"/>
              </a:rPr>
              <a:t>a </a:t>
            </a:r>
            <a:r>
              <a:rPr dirty="0" sz="1450" spc="-10">
                <a:latin typeface="Times New Roman"/>
                <a:cs typeface="Times New Roman"/>
              </a:rPr>
              <a:t>kindness which  astonished and penetrated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calling her his dear </a:t>
            </a:r>
            <a:r>
              <a:rPr dirty="0" sz="1450" spc="-25">
                <a:latin typeface="Times New Roman"/>
                <a:cs typeface="Times New Roman"/>
              </a:rPr>
              <a:t>Fanny, </a:t>
            </a:r>
            <a:r>
              <a:rPr dirty="0" sz="1450" spc="-10">
                <a:latin typeface="Times New Roman"/>
                <a:cs typeface="Times New Roman"/>
              </a:rPr>
              <a:t>kissing her  </a:t>
            </a:r>
            <a:r>
              <a:rPr dirty="0" sz="1450" spc="-20">
                <a:latin typeface="Times New Roman"/>
                <a:cs typeface="Times New Roman"/>
              </a:rPr>
              <a:t>affectionately, </a:t>
            </a:r>
            <a:r>
              <a:rPr dirty="0" sz="1450" spc="-10">
                <a:latin typeface="Times New Roman"/>
                <a:cs typeface="Times New Roman"/>
              </a:rPr>
              <a:t>and observing with decided pleasure how much she was grown!  Fanny knew </a:t>
            </a:r>
            <a:r>
              <a:rPr dirty="0" sz="1450" spc="-5">
                <a:latin typeface="Times New Roman"/>
                <a:cs typeface="Times New Roman"/>
              </a:rPr>
              <a:t>not </a:t>
            </a:r>
            <a:r>
              <a:rPr dirty="0" sz="1450" spc="-10">
                <a:latin typeface="Times New Roman"/>
                <a:cs typeface="Times New Roman"/>
              </a:rPr>
              <a:t>how to feel, </a:t>
            </a:r>
            <a:r>
              <a:rPr dirty="0" sz="1450" spc="-5">
                <a:latin typeface="Times New Roman"/>
                <a:cs typeface="Times New Roman"/>
              </a:rPr>
              <a:t>nor </a:t>
            </a:r>
            <a:r>
              <a:rPr dirty="0" sz="1450" spc="-10">
                <a:latin typeface="Times New Roman"/>
                <a:cs typeface="Times New Roman"/>
              </a:rPr>
              <a:t>where to </a:t>
            </a:r>
            <a:r>
              <a:rPr dirty="0" sz="1450" spc="-5">
                <a:latin typeface="Times New Roman"/>
                <a:cs typeface="Times New Roman"/>
              </a:rPr>
              <a:t>look. </a:t>
            </a:r>
            <a:r>
              <a:rPr dirty="0" sz="1450" spc="-10">
                <a:latin typeface="Times New Roman"/>
                <a:cs typeface="Times New Roman"/>
              </a:rPr>
              <a:t>She was quite oppressed. He  had never been so </a:t>
            </a:r>
            <a:r>
              <a:rPr dirty="0" sz="1450" spc="-5">
                <a:latin typeface="Times New Roman"/>
                <a:cs typeface="Times New Roman"/>
              </a:rPr>
              <a:t>kind, </a:t>
            </a:r>
            <a:r>
              <a:rPr dirty="0" sz="1450" spc="-10">
                <a:latin typeface="Times New Roman"/>
                <a:cs typeface="Times New Roman"/>
              </a:rPr>
              <a:t>so very kind to her in his life. His manner seemed  changed, his voice was quick from the agitation </a:t>
            </a:r>
            <a:r>
              <a:rPr dirty="0" sz="1450" spc="-5">
                <a:latin typeface="Times New Roman"/>
                <a:cs typeface="Times New Roman"/>
              </a:rPr>
              <a:t>of joy; </a:t>
            </a:r>
            <a:r>
              <a:rPr dirty="0" sz="1450" spc="-10">
                <a:latin typeface="Times New Roman"/>
                <a:cs typeface="Times New Roman"/>
              </a:rPr>
              <a:t>and all that had been  awful in his dignity seemed lost in tenderness. He led her nearer the light and  looked at her again—inquired particularly after her health, and then, correcting  himself, observed that </a:t>
            </a:r>
            <a:r>
              <a:rPr dirty="0" sz="1450" spc="-5">
                <a:latin typeface="Times New Roman"/>
                <a:cs typeface="Times New Roman"/>
              </a:rPr>
              <a:t>he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inquire, for her appearance spoke  sufficiently </a:t>
            </a:r>
            <a:r>
              <a:rPr dirty="0" sz="1450" spc="-5">
                <a:latin typeface="Times New Roman"/>
                <a:cs typeface="Times New Roman"/>
              </a:rPr>
              <a:t>on </a:t>
            </a:r>
            <a:r>
              <a:rPr dirty="0" sz="1450" spc="-10">
                <a:latin typeface="Times New Roman"/>
                <a:cs typeface="Times New Roman"/>
              </a:rPr>
              <a:t>that point. A fine blush having succeeded the previous</a:t>
            </a:r>
            <a:r>
              <a:rPr dirty="0" sz="1450" spc="335">
                <a:latin typeface="Times New Roman"/>
                <a:cs typeface="Times New Roman"/>
              </a:rPr>
              <a:t> </a:t>
            </a:r>
            <a:r>
              <a:rPr dirty="0" sz="1450" spc="-10">
                <a:latin typeface="Times New Roman"/>
                <a:cs typeface="Times New Roman"/>
              </a:rPr>
              <a:t>paleness</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91015"/>
          </a:xfrm>
          <a:prstGeom prst="rect">
            <a:avLst/>
          </a:prstGeom>
        </p:spPr>
        <p:txBody>
          <a:bodyPr wrap="square" lIns="0" tIns="12700" rIns="0" bIns="0" rtlCol="0" vert="horz">
            <a:spAutoFit/>
          </a:bodyPr>
          <a:lstStyle/>
          <a:p>
            <a:pPr algn="just" marL="12700" marR="6350">
              <a:lnSpc>
                <a:spcPct val="99300"/>
              </a:lnSpc>
              <a:spcBef>
                <a:spcPts val="100"/>
              </a:spcBef>
            </a:pPr>
            <a:r>
              <a:rPr dirty="0" sz="1450" spc="-10">
                <a:latin typeface="Times New Roman"/>
                <a:cs typeface="Times New Roman"/>
              </a:rPr>
              <a:t>soon decided between them that, though far from </a:t>
            </a:r>
            <a:r>
              <a:rPr dirty="0" sz="1450" spc="-15">
                <a:latin typeface="Times New Roman"/>
                <a:cs typeface="Times New Roman"/>
              </a:rPr>
              <a:t>clever, </a:t>
            </a:r>
            <a:r>
              <a:rPr dirty="0" sz="1450" spc="-10">
                <a:latin typeface="Times New Roman"/>
                <a:cs typeface="Times New Roman"/>
              </a:rPr>
              <a:t>she showed </a:t>
            </a:r>
            <a:r>
              <a:rPr dirty="0" sz="1450" spc="-5">
                <a:latin typeface="Times New Roman"/>
                <a:cs typeface="Times New Roman"/>
              </a:rPr>
              <a:t>a  </a:t>
            </a:r>
            <a:r>
              <a:rPr dirty="0" sz="1450" spc="-10">
                <a:latin typeface="Times New Roman"/>
                <a:cs typeface="Times New Roman"/>
              </a:rPr>
              <a:t>tractable disposition, and seemed likely to give them little trouble. A mean  opinion </a:t>
            </a:r>
            <a:r>
              <a:rPr dirty="0" sz="1450" spc="-5">
                <a:latin typeface="Times New Roman"/>
                <a:cs typeface="Times New Roman"/>
              </a:rPr>
              <a:t>of </a:t>
            </a:r>
            <a:r>
              <a:rPr dirty="0" sz="1450" spc="-10">
                <a:latin typeface="Times New Roman"/>
                <a:cs typeface="Times New Roman"/>
              </a:rPr>
              <a:t>her abilities was </a:t>
            </a:r>
            <a:r>
              <a:rPr dirty="0" sz="1450" spc="-5">
                <a:latin typeface="Times New Roman"/>
                <a:cs typeface="Times New Roman"/>
              </a:rPr>
              <a:t>not </a:t>
            </a:r>
            <a:r>
              <a:rPr dirty="0" sz="1450" spc="-10">
                <a:latin typeface="Times New Roman"/>
                <a:cs typeface="Times New Roman"/>
              </a:rPr>
              <a:t>confined to them. Fanny could read, work, and  write, </a:t>
            </a:r>
            <a:r>
              <a:rPr dirty="0" sz="1450" spc="-5">
                <a:latin typeface="Times New Roman"/>
                <a:cs typeface="Times New Roman"/>
              </a:rPr>
              <a:t>but </a:t>
            </a:r>
            <a:r>
              <a:rPr dirty="0" sz="1450" spc="-10">
                <a:latin typeface="Times New Roman"/>
                <a:cs typeface="Times New Roman"/>
              </a:rPr>
              <a:t>she had been taught nothing more; and as her cousins found her  ignorant </a:t>
            </a:r>
            <a:r>
              <a:rPr dirty="0" sz="1450" spc="-5">
                <a:latin typeface="Times New Roman"/>
                <a:cs typeface="Times New Roman"/>
              </a:rPr>
              <a:t>of </a:t>
            </a:r>
            <a:r>
              <a:rPr dirty="0" sz="1450" spc="-10">
                <a:latin typeface="Times New Roman"/>
                <a:cs typeface="Times New Roman"/>
              </a:rPr>
              <a:t>many things with which they had been long </a:t>
            </a:r>
            <a:r>
              <a:rPr dirty="0" sz="1450" spc="-15">
                <a:latin typeface="Times New Roman"/>
                <a:cs typeface="Times New Roman"/>
              </a:rPr>
              <a:t>familiar, </a:t>
            </a:r>
            <a:r>
              <a:rPr dirty="0" sz="1450" spc="-10">
                <a:latin typeface="Times New Roman"/>
                <a:cs typeface="Times New Roman"/>
              </a:rPr>
              <a:t>they </a:t>
            </a:r>
            <a:r>
              <a:rPr dirty="0" sz="1450" spc="-5">
                <a:latin typeface="Times New Roman"/>
                <a:cs typeface="Times New Roman"/>
              </a:rPr>
              <a:t>thought  </a:t>
            </a:r>
            <a:r>
              <a:rPr dirty="0" sz="1450" spc="-10">
                <a:latin typeface="Times New Roman"/>
                <a:cs typeface="Times New Roman"/>
              </a:rPr>
              <a:t>her prodigiously stupid, and for the first two </a:t>
            </a:r>
            <a:r>
              <a:rPr dirty="0" sz="1450" spc="-5">
                <a:latin typeface="Times New Roman"/>
                <a:cs typeface="Times New Roman"/>
              </a:rPr>
              <a:t>or </a:t>
            </a:r>
            <a:r>
              <a:rPr dirty="0" sz="1450" spc="-10">
                <a:latin typeface="Times New Roman"/>
                <a:cs typeface="Times New Roman"/>
              </a:rPr>
              <a:t>three weeks were continually  bringing some fresh report </a:t>
            </a:r>
            <a:r>
              <a:rPr dirty="0" sz="1450" spc="-5">
                <a:latin typeface="Times New Roman"/>
                <a:cs typeface="Times New Roman"/>
              </a:rPr>
              <a:t>of </a:t>
            </a:r>
            <a:r>
              <a:rPr dirty="0" sz="1450" spc="-10">
                <a:latin typeface="Times New Roman"/>
                <a:cs typeface="Times New Roman"/>
              </a:rPr>
              <a:t>it into the drawing-room. “Dear mama, only  think, my cousin cannot </a:t>
            </a:r>
            <a:r>
              <a:rPr dirty="0" sz="1450" spc="-5">
                <a:latin typeface="Times New Roman"/>
                <a:cs typeface="Times New Roman"/>
              </a:rPr>
              <a:t>put </a:t>
            </a:r>
            <a:r>
              <a:rPr dirty="0" sz="1450" spc="-10">
                <a:latin typeface="Times New Roman"/>
                <a:cs typeface="Times New Roman"/>
              </a:rPr>
              <a:t>the map </a:t>
            </a:r>
            <a:r>
              <a:rPr dirty="0" sz="1450" spc="-5">
                <a:latin typeface="Times New Roman"/>
                <a:cs typeface="Times New Roman"/>
              </a:rPr>
              <a:t>of </a:t>
            </a:r>
            <a:r>
              <a:rPr dirty="0" sz="1450" spc="-10">
                <a:latin typeface="Times New Roman"/>
                <a:cs typeface="Times New Roman"/>
              </a:rPr>
              <a:t>Europe together—or my cousin cannot  tell the principal rivers in </a:t>
            </a:r>
            <a:r>
              <a:rPr dirty="0" sz="1450" spc="-15">
                <a:latin typeface="Times New Roman"/>
                <a:cs typeface="Times New Roman"/>
              </a:rPr>
              <a:t>Russia—or, </a:t>
            </a:r>
            <a:r>
              <a:rPr dirty="0" sz="1450" spc="-10">
                <a:latin typeface="Times New Roman"/>
                <a:cs typeface="Times New Roman"/>
              </a:rPr>
              <a:t>she never heard </a:t>
            </a:r>
            <a:r>
              <a:rPr dirty="0" sz="1450" spc="-5">
                <a:latin typeface="Times New Roman"/>
                <a:cs typeface="Times New Roman"/>
              </a:rPr>
              <a:t>of </a:t>
            </a:r>
            <a:r>
              <a:rPr dirty="0" sz="1450" spc="-10">
                <a:latin typeface="Times New Roman"/>
                <a:cs typeface="Times New Roman"/>
              </a:rPr>
              <a:t>Asia Minor—or she  does </a:t>
            </a:r>
            <a:r>
              <a:rPr dirty="0" sz="1450" spc="-5">
                <a:latin typeface="Times New Roman"/>
                <a:cs typeface="Times New Roman"/>
              </a:rPr>
              <a:t>not </a:t>
            </a:r>
            <a:r>
              <a:rPr dirty="0" sz="1450" spc="-10">
                <a:latin typeface="Times New Roman"/>
                <a:cs typeface="Times New Roman"/>
              </a:rPr>
              <a:t>know the difference between water-colours and crayons!—How  strange!—Did </a:t>
            </a:r>
            <a:r>
              <a:rPr dirty="0" sz="1450" spc="-5">
                <a:latin typeface="Times New Roman"/>
                <a:cs typeface="Times New Roman"/>
              </a:rPr>
              <a:t>you </a:t>
            </a:r>
            <a:r>
              <a:rPr dirty="0" sz="1450" spc="-10">
                <a:latin typeface="Times New Roman"/>
                <a:cs typeface="Times New Roman"/>
              </a:rPr>
              <a:t>ever hear anything so</a:t>
            </a:r>
            <a:r>
              <a:rPr dirty="0" sz="1450" spc="15">
                <a:latin typeface="Times New Roman"/>
                <a:cs typeface="Times New Roman"/>
              </a:rPr>
              <a:t> </a:t>
            </a:r>
            <a:r>
              <a:rPr dirty="0" sz="1450" spc="-10">
                <a:latin typeface="Times New Roman"/>
                <a:cs typeface="Times New Roman"/>
              </a:rPr>
              <a:t>stupid?”</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their considerate aunt would </a:t>
            </a:r>
            <a:r>
              <a:rPr dirty="0" sz="1450" spc="-25">
                <a:latin typeface="Times New Roman"/>
                <a:cs typeface="Times New Roman"/>
              </a:rPr>
              <a:t>reply, </a:t>
            </a:r>
            <a:r>
              <a:rPr dirty="0" sz="1450" spc="-10">
                <a:latin typeface="Times New Roman"/>
                <a:cs typeface="Times New Roman"/>
              </a:rPr>
              <a:t>“it is very bad, </a:t>
            </a:r>
            <a:r>
              <a:rPr dirty="0" sz="1450" spc="-5">
                <a:latin typeface="Times New Roman"/>
                <a:cs typeface="Times New Roman"/>
              </a:rPr>
              <a:t>but 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expect everybody to </a:t>
            </a:r>
            <a:r>
              <a:rPr dirty="0" sz="1450" spc="-5">
                <a:latin typeface="Times New Roman"/>
                <a:cs typeface="Times New Roman"/>
              </a:rPr>
              <a:t>be </a:t>
            </a:r>
            <a:r>
              <a:rPr dirty="0" sz="1450" spc="-10">
                <a:latin typeface="Times New Roman"/>
                <a:cs typeface="Times New Roman"/>
              </a:rPr>
              <a:t>as forward and quick at learning as</a:t>
            </a:r>
            <a:r>
              <a:rPr dirty="0" sz="1450" spc="9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“But, aunt, she is really so very ignorant!—Do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we asked her  last </a:t>
            </a:r>
            <a:r>
              <a:rPr dirty="0" sz="1450" spc="-5">
                <a:latin typeface="Times New Roman"/>
                <a:cs typeface="Times New Roman"/>
              </a:rPr>
              <a:t>night </a:t>
            </a:r>
            <a:r>
              <a:rPr dirty="0" sz="1450" spc="-10">
                <a:latin typeface="Times New Roman"/>
                <a:cs typeface="Times New Roman"/>
              </a:rPr>
              <a:t>which way she would </a:t>
            </a:r>
            <a:r>
              <a:rPr dirty="0" sz="1450" spc="-5">
                <a:latin typeface="Times New Roman"/>
                <a:cs typeface="Times New Roman"/>
              </a:rPr>
              <a:t>go </a:t>
            </a:r>
            <a:r>
              <a:rPr dirty="0" sz="1450" spc="-10">
                <a:latin typeface="Times New Roman"/>
                <a:cs typeface="Times New Roman"/>
              </a:rPr>
              <a:t>to get to Ireland; and she said, she should  cross to the Isle </a:t>
            </a:r>
            <a:r>
              <a:rPr dirty="0" sz="1450" spc="-5">
                <a:latin typeface="Times New Roman"/>
                <a:cs typeface="Times New Roman"/>
              </a:rPr>
              <a:t>of </a:t>
            </a:r>
            <a:r>
              <a:rPr dirty="0" sz="1450" spc="-20">
                <a:latin typeface="Times New Roman"/>
                <a:cs typeface="Times New Roman"/>
              </a:rPr>
              <a:t>Wight. </a:t>
            </a:r>
            <a:r>
              <a:rPr dirty="0" sz="1450" spc="-10">
                <a:latin typeface="Times New Roman"/>
                <a:cs typeface="Times New Roman"/>
              </a:rPr>
              <a:t>She thinks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the Isle </a:t>
            </a:r>
            <a:r>
              <a:rPr dirty="0" sz="1450" spc="-5">
                <a:latin typeface="Times New Roman"/>
                <a:cs typeface="Times New Roman"/>
              </a:rPr>
              <a:t>of </a:t>
            </a:r>
            <a:r>
              <a:rPr dirty="0" sz="1450" spc="-20">
                <a:latin typeface="Times New Roman"/>
                <a:cs typeface="Times New Roman"/>
              </a:rPr>
              <a:t>Wight, </a:t>
            </a:r>
            <a:r>
              <a:rPr dirty="0" sz="1450" spc="-10">
                <a:latin typeface="Times New Roman"/>
                <a:cs typeface="Times New Roman"/>
              </a:rPr>
              <a:t>and she  calls it the Island, as if there were </a:t>
            </a:r>
            <a:r>
              <a:rPr dirty="0" sz="1450" spc="-5">
                <a:latin typeface="Times New Roman"/>
                <a:cs typeface="Times New Roman"/>
              </a:rPr>
              <a:t>no </a:t>
            </a:r>
            <a:r>
              <a:rPr dirty="0" sz="1450" spc="-10">
                <a:latin typeface="Times New Roman"/>
                <a:cs typeface="Times New Roman"/>
              </a:rPr>
              <a:t>other island in the world.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should have been ashamed </a:t>
            </a:r>
            <a:r>
              <a:rPr dirty="0" sz="1450" spc="-5">
                <a:latin typeface="Times New Roman"/>
                <a:cs typeface="Times New Roman"/>
              </a:rPr>
              <a:t>of </a:t>
            </a:r>
            <a:r>
              <a:rPr dirty="0" sz="1450" spc="-10">
                <a:latin typeface="Times New Roman"/>
                <a:cs typeface="Times New Roman"/>
              </a:rPr>
              <a:t>myself,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known better long before </a:t>
            </a:r>
            <a:r>
              <a:rPr dirty="0" sz="1450" spc="-5">
                <a:latin typeface="Times New Roman"/>
                <a:cs typeface="Times New Roman"/>
              </a:rPr>
              <a:t>I  </a:t>
            </a:r>
            <a:r>
              <a:rPr dirty="0" sz="1450" spc="-10">
                <a:latin typeface="Times New Roman"/>
                <a:cs typeface="Times New Roman"/>
              </a:rPr>
              <a:t>was so old as she is. </a:t>
            </a:r>
            <a:r>
              <a:rPr dirty="0" sz="1450" spc="-5">
                <a:latin typeface="Times New Roman"/>
                <a:cs typeface="Times New Roman"/>
              </a:rPr>
              <a:t>I </a:t>
            </a:r>
            <a:r>
              <a:rPr dirty="0" sz="1450" spc="-10">
                <a:latin typeface="Times New Roman"/>
                <a:cs typeface="Times New Roman"/>
              </a:rPr>
              <a:t>cannot remember the time when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a:t>
            </a:r>
            <a:r>
              <a:rPr dirty="0" sz="1450" spc="-5">
                <a:latin typeface="Times New Roman"/>
                <a:cs typeface="Times New Roman"/>
              </a:rPr>
              <a:t>a </a:t>
            </a:r>
            <a:r>
              <a:rPr dirty="0" sz="1450" spc="-10">
                <a:latin typeface="Times New Roman"/>
                <a:cs typeface="Times New Roman"/>
              </a:rPr>
              <a:t>great  deal that she has </a:t>
            </a:r>
            <a:r>
              <a:rPr dirty="0" sz="1450" spc="-5">
                <a:latin typeface="Times New Roman"/>
                <a:cs typeface="Times New Roman"/>
              </a:rPr>
              <a:t>not </a:t>
            </a:r>
            <a:r>
              <a:rPr dirty="0" sz="1450" spc="-10">
                <a:latin typeface="Times New Roman"/>
                <a:cs typeface="Times New Roman"/>
              </a:rPr>
              <a:t>the least notion </a:t>
            </a:r>
            <a:r>
              <a:rPr dirty="0" sz="1450" spc="-5">
                <a:latin typeface="Times New Roman"/>
                <a:cs typeface="Times New Roman"/>
              </a:rPr>
              <a:t>of </a:t>
            </a:r>
            <a:r>
              <a:rPr dirty="0" sz="1450" spc="-10">
                <a:latin typeface="Times New Roman"/>
                <a:cs typeface="Times New Roman"/>
              </a:rPr>
              <a:t>yet. How long ago it is, aunt, since we  used to repeat the chronological order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kings of </a:t>
            </a:r>
            <a:r>
              <a:rPr dirty="0" sz="1450" spc="-10">
                <a:latin typeface="Times New Roman"/>
                <a:cs typeface="Times New Roman"/>
              </a:rPr>
              <a:t>England, with the dates  </a:t>
            </a:r>
            <a:r>
              <a:rPr dirty="0" sz="1450" spc="-5">
                <a:latin typeface="Times New Roman"/>
                <a:cs typeface="Times New Roman"/>
              </a:rPr>
              <a:t>of </a:t>
            </a:r>
            <a:r>
              <a:rPr dirty="0" sz="1450" spc="-10">
                <a:latin typeface="Times New Roman"/>
                <a:cs typeface="Times New Roman"/>
              </a:rPr>
              <a:t>their accession, and most </a:t>
            </a:r>
            <a:r>
              <a:rPr dirty="0" sz="1450" spc="-5">
                <a:latin typeface="Times New Roman"/>
                <a:cs typeface="Times New Roman"/>
              </a:rPr>
              <a:t>of </a:t>
            </a:r>
            <a:r>
              <a:rPr dirty="0" sz="1450" spc="-10">
                <a:latin typeface="Times New Roman"/>
                <a:cs typeface="Times New Roman"/>
              </a:rPr>
              <a:t>the principal events </a:t>
            </a:r>
            <a:r>
              <a:rPr dirty="0" sz="1450" spc="-5">
                <a:latin typeface="Times New Roman"/>
                <a:cs typeface="Times New Roman"/>
              </a:rPr>
              <a:t>of </a:t>
            </a:r>
            <a:r>
              <a:rPr dirty="0" sz="1450" spc="-10">
                <a:latin typeface="Times New Roman"/>
                <a:cs typeface="Times New Roman"/>
              </a:rPr>
              <a:t>their</a:t>
            </a:r>
            <a:r>
              <a:rPr dirty="0" sz="1450" spc="60">
                <a:latin typeface="Times New Roman"/>
                <a:cs typeface="Times New Roman"/>
              </a:rPr>
              <a:t> </a:t>
            </a:r>
            <a:r>
              <a:rPr dirty="0" sz="1450" spc="-10">
                <a:latin typeface="Times New Roman"/>
                <a:cs typeface="Times New Roman"/>
              </a:rPr>
              <a:t>reigns!”</a:t>
            </a:r>
            <a:endParaRPr sz="1450">
              <a:latin typeface="Times New Roman"/>
              <a:cs typeface="Times New Roman"/>
            </a:endParaRPr>
          </a:p>
          <a:p>
            <a:pPr algn="just" marL="12700" marR="6985" indent="255904">
              <a:lnSpc>
                <a:spcPts val="1730"/>
              </a:lnSpc>
              <a:spcBef>
                <a:spcPts val="780"/>
              </a:spcBef>
            </a:pPr>
            <a:r>
              <a:rPr dirty="0" sz="1450" spc="-35">
                <a:latin typeface="Times New Roman"/>
                <a:cs typeface="Times New Roman"/>
              </a:rPr>
              <a:t>“Yes,” </a:t>
            </a:r>
            <a:r>
              <a:rPr dirty="0" sz="1450" spc="-10">
                <a:latin typeface="Times New Roman"/>
                <a:cs typeface="Times New Roman"/>
              </a:rPr>
              <a:t>added the other; “and </a:t>
            </a:r>
            <a:r>
              <a:rPr dirty="0" sz="1450" spc="-5">
                <a:latin typeface="Times New Roman"/>
                <a:cs typeface="Times New Roman"/>
              </a:rPr>
              <a:t>of </a:t>
            </a:r>
            <a:r>
              <a:rPr dirty="0" sz="1450" spc="-10">
                <a:latin typeface="Times New Roman"/>
                <a:cs typeface="Times New Roman"/>
              </a:rPr>
              <a:t>the Roman emperors as low as Severus;  besides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the heathen </a:t>
            </a:r>
            <a:r>
              <a:rPr dirty="0" sz="1450" spc="-20">
                <a:latin typeface="Times New Roman"/>
                <a:cs typeface="Times New Roman"/>
              </a:rPr>
              <a:t>mythology, </a:t>
            </a:r>
            <a:r>
              <a:rPr dirty="0" sz="1450" spc="-10">
                <a:latin typeface="Times New Roman"/>
                <a:cs typeface="Times New Roman"/>
              </a:rPr>
              <a:t>and all the metals, semi-metals,  planets, and distinguished</a:t>
            </a:r>
            <a:r>
              <a:rPr dirty="0" sz="1450" spc="5">
                <a:latin typeface="Times New Roman"/>
                <a:cs typeface="Times New Roman"/>
              </a:rPr>
              <a:t> </a:t>
            </a:r>
            <a:r>
              <a:rPr dirty="0" sz="1450" spc="-10">
                <a:latin typeface="Times New Roman"/>
                <a:cs typeface="Times New Roman"/>
              </a:rPr>
              <a:t>philosophers.”</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“Very</a:t>
            </a:r>
            <a:r>
              <a:rPr dirty="0" sz="1450" spc="270">
                <a:latin typeface="Times New Roman"/>
                <a:cs typeface="Times New Roman"/>
              </a:rPr>
              <a:t> </a:t>
            </a:r>
            <a:r>
              <a:rPr dirty="0" sz="1450" spc="-10">
                <a:latin typeface="Times New Roman"/>
                <a:cs typeface="Times New Roman"/>
              </a:rPr>
              <a:t>true indeed, my dears, </a:t>
            </a:r>
            <a:r>
              <a:rPr dirty="0" sz="1450" spc="-5">
                <a:latin typeface="Times New Roman"/>
                <a:cs typeface="Times New Roman"/>
              </a:rPr>
              <a:t>but you </a:t>
            </a:r>
            <a:r>
              <a:rPr dirty="0" sz="1450" spc="-10">
                <a:latin typeface="Times New Roman"/>
                <a:cs typeface="Times New Roman"/>
              </a:rPr>
              <a:t>are blessed with wonderful  memories, and </a:t>
            </a:r>
            <a:r>
              <a:rPr dirty="0" sz="1450" spc="-5">
                <a:latin typeface="Times New Roman"/>
                <a:cs typeface="Times New Roman"/>
              </a:rPr>
              <a:t>your poor </a:t>
            </a:r>
            <a:r>
              <a:rPr dirty="0" sz="1450" spc="-10">
                <a:latin typeface="Times New Roman"/>
                <a:cs typeface="Times New Roman"/>
              </a:rPr>
              <a:t>cousin has probably </a:t>
            </a:r>
            <a:r>
              <a:rPr dirty="0" sz="1450" spc="-5">
                <a:latin typeface="Times New Roman"/>
                <a:cs typeface="Times New Roman"/>
              </a:rPr>
              <a:t>none </a:t>
            </a:r>
            <a:r>
              <a:rPr dirty="0" sz="1450" spc="-10">
                <a:latin typeface="Times New Roman"/>
                <a:cs typeface="Times New Roman"/>
              </a:rPr>
              <a:t>at all. There is </a:t>
            </a:r>
            <a:r>
              <a:rPr dirty="0" sz="1450" spc="-5">
                <a:latin typeface="Times New Roman"/>
                <a:cs typeface="Times New Roman"/>
              </a:rPr>
              <a:t>a </a:t>
            </a:r>
            <a:r>
              <a:rPr dirty="0" sz="1450" spc="-10">
                <a:latin typeface="Times New Roman"/>
                <a:cs typeface="Times New Roman"/>
              </a:rPr>
              <a:t>vast deal  </a:t>
            </a:r>
            <a:r>
              <a:rPr dirty="0" sz="1450" spc="-5">
                <a:latin typeface="Times New Roman"/>
                <a:cs typeface="Times New Roman"/>
              </a:rPr>
              <a:t>of </a:t>
            </a:r>
            <a:r>
              <a:rPr dirty="0" sz="1450" spc="-10">
                <a:latin typeface="Times New Roman"/>
                <a:cs typeface="Times New Roman"/>
              </a:rPr>
              <a:t>difference in memories, as well as in everything else, and therefore </a:t>
            </a:r>
            <a:r>
              <a:rPr dirty="0" sz="1450" spc="-5">
                <a:latin typeface="Times New Roman"/>
                <a:cs typeface="Times New Roman"/>
              </a:rPr>
              <a:t>you  </a:t>
            </a:r>
            <a:r>
              <a:rPr dirty="0" sz="1450" spc="-10">
                <a:latin typeface="Times New Roman"/>
                <a:cs typeface="Times New Roman"/>
              </a:rPr>
              <a:t>must make allowance for </a:t>
            </a:r>
            <a:r>
              <a:rPr dirty="0" sz="1450" spc="-5">
                <a:latin typeface="Times New Roman"/>
                <a:cs typeface="Times New Roman"/>
              </a:rPr>
              <a:t>your </a:t>
            </a:r>
            <a:r>
              <a:rPr dirty="0" sz="1450" spc="-10">
                <a:latin typeface="Times New Roman"/>
                <a:cs typeface="Times New Roman"/>
              </a:rPr>
              <a:t>cousin, and pity her </a:t>
            </a:r>
            <a:r>
              <a:rPr dirty="0" sz="1450" spc="-20">
                <a:latin typeface="Times New Roman"/>
                <a:cs typeface="Times New Roman"/>
              </a:rPr>
              <a:t>deficiency. </a:t>
            </a:r>
            <a:r>
              <a:rPr dirty="0" sz="1450" spc="-10">
                <a:latin typeface="Times New Roman"/>
                <a:cs typeface="Times New Roman"/>
              </a:rPr>
              <a:t>And remember  that, if </a:t>
            </a:r>
            <a:r>
              <a:rPr dirty="0" sz="1450" spc="-5">
                <a:latin typeface="Times New Roman"/>
                <a:cs typeface="Times New Roman"/>
              </a:rPr>
              <a:t>you </a:t>
            </a:r>
            <a:r>
              <a:rPr dirty="0" sz="1450" spc="-10">
                <a:latin typeface="Times New Roman"/>
                <a:cs typeface="Times New Roman"/>
              </a:rPr>
              <a:t>are ever so forward and clever yourselves, </a:t>
            </a:r>
            <a:r>
              <a:rPr dirty="0" sz="1450" spc="-5">
                <a:latin typeface="Times New Roman"/>
                <a:cs typeface="Times New Roman"/>
              </a:rPr>
              <a:t>you </a:t>
            </a:r>
            <a:r>
              <a:rPr dirty="0" sz="1450" spc="-10">
                <a:latin typeface="Times New Roman"/>
                <a:cs typeface="Times New Roman"/>
              </a:rPr>
              <a:t>should always </a:t>
            </a:r>
            <a:r>
              <a:rPr dirty="0" sz="1450" spc="-5">
                <a:latin typeface="Times New Roman"/>
                <a:cs typeface="Times New Roman"/>
              </a:rPr>
              <a:t>be  </a:t>
            </a:r>
            <a:r>
              <a:rPr dirty="0" sz="1450" spc="-10">
                <a:latin typeface="Times New Roman"/>
                <a:cs typeface="Times New Roman"/>
              </a:rPr>
              <a:t>modest; </a:t>
            </a:r>
            <a:r>
              <a:rPr dirty="0" sz="1450" spc="-20">
                <a:latin typeface="Times New Roman"/>
                <a:cs typeface="Times New Roman"/>
              </a:rPr>
              <a:t>for, </a:t>
            </a:r>
            <a:r>
              <a:rPr dirty="0" sz="1450" spc="-10">
                <a:latin typeface="Times New Roman"/>
                <a:cs typeface="Times New Roman"/>
              </a:rPr>
              <a:t>much as </a:t>
            </a:r>
            <a:r>
              <a:rPr dirty="0" sz="1450" spc="-5">
                <a:latin typeface="Times New Roman"/>
                <a:cs typeface="Times New Roman"/>
              </a:rPr>
              <a:t>you </a:t>
            </a:r>
            <a:r>
              <a:rPr dirty="0" sz="1450" spc="-10">
                <a:latin typeface="Times New Roman"/>
                <a:cs typeface="Times New Roman"/>
              </a:rPr>
              <a:t>know </a:t>
            </a:r>
            <a:r>
              <a:rPr dirty="0" sz="1450" spc="-20">
                <a:latin typeface="Times New Roman"/>
                <a:cs typeface="Times New Roman"/>
              </a:rPr>
              <a:t>already,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great deal more for </a:t>
            </a:r>
            <a:r>
              <a:rPr dirty="0" sz="1450" spc="-5">
                <a:latin typeface="Times New Roman"/>
                <a:cs typeface="Times New Roman"/>
              </a:rPr>
              <a:t>you </a:t>
            </a:r>
            <a:r>
              <a:rPr dirty="0" sz="1450" spc="-10">
                <a:latin typeface="Times New Roman"/>
                <a:cs typeface="Times New Roman"/>
              </a:rPr>
              <a:t>to  learn.”</a:t>
            </a:r>
            <a:endParaRPr sz="1450">
              <a:latin typeface="Times New Roman"/>
              <a:cs typeface="Times New Roman"/>
            </a:endParaRPr>
          </a:p>
          <a:p>
            <a:pPr algn="just" marL="12700" marR="8255" indent="255904">
              <a:lnSpc>
                <a:spcPts val="1730"/>
              </a:lnSpc>
              <a:spcBef>
                <a:spcPts val="710"/>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know there is, till </a:t>
            </a:r>
            <a:r>
              <a:rPr dirty="0" sz="1450" spc="-5">
                <a:latin typeface="Times New Roman"/>
                <a:cs typeface="Times New Roman"/>
              </a:rPr>
              <a:t>I </a:t>
            </a:r>
            <a:r>
              <a:rPr dirty="0" sz="1450" spc="-10">
                <a:latin typeface="Times New Roman"/>
                <a:cs typeface="Times New Roman"/>
              </a:rPr>
              <a:t>am seventeen. But </a:t>
            </a:r>
            <a:r>
              <a:rPr dirty="0" sz="1450" spc="-5">
                <a:latin typeface="Times New Roman"/>
                <a:cs typeface="Times New Roman"/>
              </a:rPr>
              <a:t>I </a:t>
            </a:r>
            <a:r>
              <a:rPr dirty="0" sz="1450" spc="-10">
                <a:latin typeface="Times New Roman"/>
                <a:cs typeface="Times New Roman"/>
              </a:rPr>
              <a:t>must tell </a:t>
            </a:r>
            <a:r>
              <a:rPr dirty="0" sz="1450" spc="-5">
                <a:latin typeface="Times New Roman"/>
                <a:cs typeface="Times New Roman"/>
              </a:rPr>
              <a:t>you </a:t>
            </a:r>
            <a:r>
              <a:rPr dirty="0" sz="1450" spc="-10">
                <a:latin typeface="Times New Roman"/>
                <a:cs typeface="Times New Roman"/>
              </a:rPr>
              <a:t>another thing  </a:t>
            </a:r>
            <a:r>
              <a:rPr dirty="0" sz="1450" spc="-5">
                <a:latin typeface="Times New Roman"/>
                <a:cs typeface="Times New Roman"/>
              </a:rPr>
              <a:t>of </a:t>
            </a:r>
            <a:r>
              <a:rPr dirty="0" sz="1450" spc="-25">
                <a:latin typeface="Times New Roman"/>
                <a:cs typeface="Times New Roman"/>
              </a:rPr>
              <a:t>Fanny, </a:t>
            </a:r>
            <a:r>
              <a:rPr dirty="0" sz="1450" spc="-10">
                <a:latin typeface="Times New Roman"/>
                <a:cs typeface="Times New Roman"/>
              </a:rPr>
              <a:t>so </a:t>
            </a:r>
            <a:r>
              <a:rPr dirty="0" sz="1450" spc="-5">
                <a:latin typeface="Times New Roman"/>
                <a:cs typeface="Times New Roman"/>
              </a:rPr>
              <a:t>odd </a:t>
            </a:r>
            <a:r>
              <a:rPr dirty="0" sz="1450" spc="-10">
                <a:latin typeface="Times New Roman"/>
                <a:cs typeface="Times New Roman"/>
              </a:rPr>
              <a:t>and so stupid. 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she says she does </a:t>
            </a:r>
            <a:r>
              <a:rPr dirty="0" sz="1450" spc="-5">
                <a:latin typeface="Times New Roman"/>
                <a:cs typeface="Times New Roman"/>
              </a:rPr>
              <a:t>not </a:t>
            </a:r>
            <a:r>
              <a:rPr dirty="0" sz="1450" spc="-10">
                <a:latin typeface="Times New Roman"/>
                <a:cs typeface="Times New Roman"/>
              </a:rPr>
              <a:t>want to  learn either music </a:t>
            </a:r>
            <a:r>
              <a:rPr dirty="0" sz="1450" spc="-5">
                <a:latin typeface="Times New Roman"/>
                <a:cs typeface="Times New Roman"/>
              </a:rPr>
              <a:t>or</a:t>
            </a:r>
            <a:r>
              <a:rPr dirty="0" sz="1450" spc="5">
                <a:latin typeface="Times New Roman"/>
                <a:cs typeface="Times New Roman"/>
              </a:rPr>
              <a:t> </a:t>
            </a:r>
            <a:r>
              <a:rPr dirty="0" sz="1450" spc="-10">
                <a:latin typeface="Times New Roman"/>
                <a:cs typeface="Times New Roman"/>
              </a:rPr>
              <a:t>drawing.”</a:t>
            </a:r>
            <a:endParaRPr sz="1450">
              <a:latin typeface="Times New Roman"/>
              <a:cs typeface="Times New Roman"/>
            </a:endParaRPr>
          </a:p>
          <a:p>
            <a:pPr algn="just" marL="12700" marR="6350" indent="255904">
              <a:lnSpc>
                <a:spcPts val="1730"/>
              </a:lnSpc>
              <a:spcBef>
                <a:spcPts val="785"/>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my </a:t>
            </a:r>
            <a:r>
              <a:rPr dirty="0" sz="1450" spc="-20">
                <a:latin typeface="Times New Roman"/>
                <a:cs typeface="Times New Roman"/>
              </a:rPr>
              <a:t>dear, </a:t>
            </a:r>
            <a:r>
              <a:rPr dirty="0" sz="1450" spc="-10">
                <a:latin typeface="Times New Roman"/>
                <a:cs typeface="Times New Roman"/>
              </a:rPr>
              <a:t>that is very stupid indeed, and shows </a:t>
            </a:r>
            <a:r>
              <a:rPr dirty="0" sz="1450" spc="-5">
                <a:latin typeface="Times New Roman"/>
                <a:cs typeface="Times New Roman"/>
              </a:rPr>
              <a:t>a </a:t>
            </a:r>
            <a:r>
              <a:rPr dirty="0" sz="1450" spc="-10">
                <a:latin typeface="Times New Roman"/>
                <a:cs typeface="Times New Roman"/>
              </a:rPr>
              <a:t>great want </a:t>
            </a:r>
            <a:r>
              <a:rPr dirty="0" sz="1450" spc="-5">
                <a:latin typeface="Times New Roman"/>
                <a:cs typeface="Times New Roman"/>
              </a:rPr>
              <a:t>of  </a:t>
            </a:r>
            <a:r>
              <a:rPr dirty="0" sz="1450" spc="-10">
                <a:latin typeface="Times New Roman"/>
                <a:cs typeface="Times New Roman"/>
              </a:rPr>
              <a:t>genius and emulation. But, all things considered, </a:t>
            </a:r>
            <a:r>
              <a:rPr dirty="0" sz="1450" spc="-5">
                <a:latin typeface="Times New Roman"/>
                <a:cs typeface="Times New Roman"/>
              </a:rPr>
              <a:t>I do not </a:t>
            </a:r>
            <a:r>
              <a:rPr dirty="0" sz="1450" spc="-10">
                <a:latin typeface="Times New Roman"/>
                <a:cs typeface="Times New Roman"/>
              </a:rPr>
              <a:t>know whether it is  </a:t>
            </a:r>
            <a:r>
              <a:rPr dirty="0" sz="1450" spc="-5">
                <a:latin typeface="Times New Roman"/>
                <a:cs typeface="Times New Roman"/>
              </a:rPr>
              <a:t>not </a:t>
            </a:r>
            <a:r>
              <a:rPr dirty="0" sz="1450" spc="-10">
                <a:latin typeface="Times New Roman"/>
                <a:cs typeface="Times New Roman"/>
              </a:rPr>
              <a:t>as well that it should </a:t>
            </a:r>
            <a:r>
              <a:rPr dirty="0" sz="1450" spc="-5">
                <a:latin typeface="Times New Roman"/>
                <a:cs typeface="Times New Roman"/>
              </a:rPr>
              <a:t>be </a:t>
            </a:r>
            <a:r>
              <a:rPr dirty="0" sz="1450" spc="-10">
                <a:latin typeface="Times New Roman"/>
                <a:cs typeface="Times New Roman"/>
              </a:rPr>
              <a:t>so, </a:t>
            </a:r>
            <a:r>
              <a:rPr dirty="0" sz="1450" spc="-20">
                <a:latin typeface="Times New Roman"/>
                <a:cs typeface="Times New Roman"/>
              </a:rPr>
              <a:t>for, </a:t>
            </a:r>
            <a:r>
              <a:rPr dirty="0" sz="1450" spc="-10">
                <a:latin typeface="Times New Roman"/>
                <a:cs typeface="Times New Roman"/>
              </a:rPr>
              <a:t>though </a:t>
            </a:r>
            <a:r>
              <a:rPr dirty="0" sz="1450" spc="-5">
                <a:latin typeface="Times New Roman"/>
                <a:cs typeface="Times New Roman"/>
              </a:rPr>
              <a:t>you </a:t>
            </a:r>
            <a:r>
              <a:rPr dirty="0" sz="1450" spc="-10">
                <a:latin typeface="Times New Roman"/>
                <a:cs typeface="Times New Roman"/>
              </a:rPr>
              <a:t>know (owing to me) </a:t>
            </a:r>
            <a:r>
              <a:rPr dirty="0" sz="1450" spc="-5">
                <a:latin typeface="Times New Roman"/>
                <a:cs typeface="Times New Roman"/>
              </a:rPr>
              <a:t>your </a:t>
            </a:r>
            <a:r>
              <a:rPr dirty="0" sz="1450" spc="-10">
                <a:latin typeface="Times New Roman"/>
                <a:cs typeface="Times New Roman"/>
              </a:rPr>
              <a:t>papa  and mama are so </a:t>
            </a:r>
            <a:r>
              <a:rPr dirty="0" sz="1450" spc="-5">
                <a:latin typeface="Times New Roman"/>
                <a:cs typeface="Times New Roman"/>
              </a:rPr>
              <a:t>good </a:t>
            </a:r>
            <a:r>
              <a:rPr dirty="0" sz="1450" spc="-10">
                <a:latin typeface="Times New Roman"/>
                <a:cs typeface="Times New Roman"/>
              </a:rPr>
              <a:t>as to bring her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at all necessary  that</a:t>
            </a:r>
            <a:r>
              <a:rPr dirty="0" sz="1450" spc="170">
                <a:latin typeface="Times New Roman"/>
                <a:cs typeface="Times New Roman"/>
              </a:rPr>
              <a:t> </a:t>
            </a:r>
            <a:r>
              <a:rPr dirty="0" sz="1450" spc="-10">
                <a:latin typeface="Times New Roman"/>
                <a:cs typeface="Times New Roman"/>
              </a:rPr>
              <a:t>she</a:t>
            </a:r>
            <a:r>
              <a:rPr dirty="0" sz="1450" spc="170">
                <a:latin typeface="Times New Roman"/>
                <a:cs typeface="Times New Roman"/>
              </a:rPr>
              <a:t> </a:t>
            </a:r>
            <a:r>
              <a:rPr dirty="0" sz="1450" spc="-10">
                <a:latin typeface="Times New Roman"/>
                <a:cs typeface="Times New Roman"/>
              </a:rPr>
              <a:t>should</a:t>
            </a:r>
            <a:r>
              <a:rPr dirty="0" sz="1450" spc="170">
                <a:latin typeface="Times New Roman"/>
                <a:cs typeface="Times New Roman"/>
              </a:rPr>
              <a:t> </a:t>
            </a:r>
            <a:r>
              <a:rPr dirty="0" sz="1450" spc="-5">
                <a:latin typeface="Times New Roman"/>
                <a:cs typeface="Times New Roman"/>
              </a:rPr>
              <a:t>be</a:t>
            </a:r>
            <a:r>
              <a:rPr dirty="0" sz="1450" spc="175">
                <a:latin typeface="Times New Roman"/>
                <a:cs typeface="Times New Roman"/>
              </a:rPr>
              <a:t> </a:t>
            </a:r>
            <a:r>
              <a:rPr dirty="0" sz="1450" spc="-10">
                <a:latin typeface="Times New Roman"/>
                <a:cs typeface="Times New Roman"/>
              </a:rPr>
              <a:t>as</a:t>
            </a:r>
            <a:r>
              <a:rPr dirty="0" sz="1450" spc="170">
                <a:latin typeface="Times New Roman"/>
                <a:cs typeface="Times New Roman"/>
              </a:rPr>
              <a:t> </a:t>
            </a:r>
            <a:r>
              <a:rPr dirty="0" sz="1450" spc="-10">
                <a:latin typeface="Times New Roman"/>
                <a:cs typeface="Times New Roman"/>
              </a:rPr>
              <a:t>accomplished</a:t>
            </a:r>
            <a:r>
              <a:rPr dirty="0" sz="1450" spc="170">
                <a:latin typeface="Times New Roman"/>
                <a:cs typeface="Times New Roman"/>
              </a:rPr>
              <a:t> </a:t>
            </a:r>
            <a:r>
              <a:rPr dirty="0" sz="1450" spc="-10">
                <a:latin typeface="Times New Roman"/>
                <a:cs typeface="Times New Roman"/>
              </a:rPr>
              <a:t>as</a:t>
            </a:r>
            <a:r>
              <a:rPr dirty="0" sz="1450" spc="175">
                <a:latin typeface="Times New Roman"/>
                <a:cs typeface="Times New Roman"/>
              </a:rPr>
              <a:t> </a:t>
            </a:r>
            <a:r>
              <a:rPr dirty="0" sz="1450" spc="-5">
                <a:latin typeface="Times New Roman"/>
                <a:cs typeface="Times New Roman"/>
              </a:rPr>
              <a:t>you</a:t>
            </a:r>
            <a:r>
              <a:rPr dirty="0" sz="1450" spc="170">
                <a:latin typeface="Times New Roman"/>
                <a:cs typeface="Times New Roman"/>
              </a:rPr>
              <a:t> </a:t>
            </a:r>
            <a:r>
              <a:rPr dirty="0" sz="1450" spc="-10">
                <a:latin typeface="Times New Roman"/>
                <a:cs typeface="Times New Roman"/>
              </a:rPr>
              <a:t>are;—on</a:t>
            </a:r>
            <a:r>
              <a:rPr dirty="0" sz="1450" spc="170">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20">
                <a:latin typeface="Times New Roman"/>
                <a:cs typeface="Times New Roman"/>
              </a:rPr>
              <a:t>contrary,</a:t>
            </a:r>
            <a:r>
              <a:rPr dirty="0" sz="1450" spc="175">
                <a:latin typeface="Times New Roman"/>
                <a:cs typeface="Times New Roman"/>
              </a:rPr>
              <a:t> </a:t>
            </a:r>
            <a:r>
              <a:rPr dirty="0" sz="1450" spc="-10">
                <a:latin typeface="Times New Roman"/>
                <a:cs typeface="Times New Roman"/>
              </a:rPr>
              <a:t>it</a:t>
            </a:r>
            <a:r>
              <a:rPr dirty="0" sz="1450" spc="170">
                <a:latin typeface="Times New Roman"/>
                <a:cs typeface="Times New Roman"/>
              </a:rPr>
              <a:t> </a:t>
            </a:r>
            <a:r>
              <a:rPr dirty="0" sz="1450" spc="-10">
                <a:latin typeface="Times New Roman"/>
                <a:cs typeface="Times New Roman"/>
              </a:rPr>
              <a:t>is</a:t>
            </a:r>
            <a:r>
              <a:rPr dirty="0" sz="1450" spc="170">
                <a:latin typeface="Times New Roman"/>
                <a:cs typeface="Times New Roman"/>
              </a:rPr>
              <a:t> </a:t>
            </a:r>
            <a:r>
              <a:rPr dirty="0" sz="1450" spc="-10">
                <a:latin typeface="Times New Roman"/>
                <a:cs typeface="Times New Roman"/>
              </a:rPr>
              <a:t>much</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5">
                <a:latin typeface="Times New Roman"/>
                <a:cs typeface="Times New Roman"/>
              </a:rPr>
              <a:t>of </a:t>
            </a:r>
            <a:r>
              <a:rPr dirty="0" sz="1450" spc="-10">
                <a:latin typeface="Times New Roman"/>
                <a:cs typeface="Times New Roman"/>
              </a:rPr>
              <a:t>her face, </a:t>
            </a:r>
            <a:r>
              <a:rPr dirty="0" sz="1450" spc="-5">
                <a:latin typeface="Times New Roman"/>
                <a:cs typeface="Times New Roman"/>
              </a:rPr>
              <a:t>he </a:t>
            </a:r>
            <a:r>
              <a:rPr dirty="0" sz="1450" spc="-10">
                <a:latin typeface="Times New Roman"/>
                <a:cs typeface="Times New Roman"/>
              </a:rPr>
              <a:t>was justified in his belief </a:t>
            </a:r>
            <a:r>
              <a:rPr dirty="0" sz="1450" spc="-5">
                <a:latin typeface="Times New Roman"/>
                <a:cs typeface="Times New Roman"/>
              </a:rPr>
              <a:t>of </a:t>
            </a:r>
            <a:r>
              <a:rPr dirty="0" sz="1450" spc="-10">
                <a:latin typeface="Times New Roman"/>
                <a:cs typeface="Times New Roman"/>
              </a:rPr>
              <a:t>her equal improvement in health  and </a:t>
            </a:r>
            <a:r>
              <a:rPr dirty="0" sz="1450" spc="-20">
                <a:latin typeface="Times New Roman"/>
                <a:cs typeface="Times New Roman"/>
              </a:rPr>
              <a:t>beauty. </a:t>
            </a:r>
            <a:r>
              <a:rPr dirty="0" sz="1450" spc="-10">
                <a:latin typeface="Times New Roman"/>
                <a:cs typeface="Times New Roman"/>
              </a:rPr>
              <a:t>He inquired next after her </a:t>
            </a:r>
            <a:r>
              <a:rPr dirty="0" sz="1450" spc="-25">
                <a:latin typeface="Times New Roman"/>
                <a:cs typeface="Times New Roman"/>
              </a:rPr>
              <a:t>family, </a:t>
            </a:r>
            <a:r>
              <a:rPr dirty="0" sz="1450" spc="-10">
                <a:latin typeface="Times New Roman"/>
                <a:cs typeface="Times New Roman"/>
              </a:rPr>
              <a:t>especially </a:t>
            </a:r>
            <a:r>
              <a:rPr dirty="0" sz="1450" spc="-20">
                <a:latin typeface="Times New Roman"/>
                <a:cs typeface="Times New Roman"/>
              </a:rPr>
              <a:t>William: </a:t>
            </a:r>
            <a:r>
              <a:rPr dirty="0" sz="1450" spc="-10">
                <a:latin typeface="Times New Roman"/>
                <a:cs typeface="Times New Roman"/>
              </a:rPr>
              <a:t>and his  kindness altogether was such as made her reproach herself for loving him so  little, and thinking his return </a:t>
            </a:r>
            <a:r>
              <a:rPr dirty="0" sz="1450" spc="-5">
                <a:latin typeface="Times New Roman"/>
                <a:cs typeface="Times New Roman"/>
              </a:rPr>
              <a:t>a </a:t>
            </a:r>
            <a:r>
              <a:rPr dirty="0" sz="1450" spc="-10">
                <a:latin typeface="Times New Roman"/>
                <a:cs typeface="Times New Roman"/>
              </a:rPr>
              <a:t>misfortune; and when, </a:t>
            </a:r>
            <a:r>
              <a:rPr dirty="0" sz="1450" spc="-5">
                <a:latin typeface="Times New Roman"/>
                <a:cs typeface="Times New Roman"/>
              </a:rPr>
              <a:t>on </a:t>
            </a:r>
            <a:r>
              <a:rPr dirty="0" sz="1450" spc="-10">
                <a:latin typeface="Times New Roman"/>
                <a:cs typeface="Times New Roman"/>
              </a:rPr>
              <a:t>having courage to lift  her eyes to his face, she saw that </a:t>
            </a:r>
            <a:r>
              <a:rPr dirty="0" sz="1450" spc="-5">
                <a:latin typeface="Times New Roman"/>
                <a:cs typeface="Times New Roman"/>
              </a:rPr>
              <a:t>he </a:t>
            </a:r>
            <a:r>
              <a:rPr dirty="0" sz="1450" spc="-10">
                <a:latin typeface="Times New Roman"/>
                <a:cs typeface="Times New Roman"/>
              </a:rPr>
              <a:t>was grown </a:t>
            </a:r>
            <a:r>
              <a:rPr dirty="0" sz="1450" spc="-15">
                <a:latin typeface="Times New Roman"/>
                <a:cs typeface="Times New Roman"/>
              </a:rPr>
              <a:t>thinner, </a:t>
            </a:r>
            <a:r>
              <a:rPr dirty="0" sz="1450" spc="-10">
                <a:latin typeface="Times New Roman"/>
                <a:cs typeface="Times New Roman"/>
              </a:rPr>
              <a:t>and had the burnt,  fagged, worn look </a:t>
            </a:r>
            <a:r>
              <a:rPr dirty="0" sz="1450" spc="-5">
                <a:latin typeface="Times New Roman"/>
                <a:cs typeface="Times New Roman"/>
              </a:rPr>
              <a:t>of </a:t>
            </a:r>
            <a:r>
              <a:rPr dirty="0" sz="1450" spc="-10">
                <a:latin typeface="Times New Roman"/>
                <a:cs typeface="Times New Roman"/>
              </a:rPr>
              <a:t>fatigue and </a:t>
            </a:r>
            <a:r>
              <a:rPr dirty="0" sz="1450" spc="-5">
                <a:latin typeface="Times New Roman"/>
                <a:cs typeface="Times New Roman"/>
              </a:rPr>
              <a:t>a hot </a:t>
            </a:r>
            <a:r>
              <a:rPr dirty="0" sz="1450" spc="-10">
                <a:latin typeface="Times New Roman"/>
                <a:cs typeface="Times New Roman"/>
              </a:rPr>
              <a:t>climate, every tender feeling was  increased, and she was miserable in considering how much unsuspected  vexation was probably ready to burst </a:t>
            </a:r>
            <a:r>
              <a:rPr dirty="0" sz="1450" spc="-5">
                <a:latin typeface="Times New Roman"/>
                <a:cs typeface="Times New Roman"/>
              </a:rPr>
              <a:t>on</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Sir Thomas was indeed the life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party, </a:t>
            </a:r>
            <a:r>
              <a:rPr dirty="0" sz="1450" spc="-10">
                <a:latin typeface="Times New Roman"/>
                <a:cs typeface="Times New Roman"/>
              </a:rPr>
              <a:t>who at his suggestion now  seated themselves round the fire. He had the best right to </a:t>
            </a:r>
            <a:r>
              <a:rPr dirty="0" sz="1450" spc="-5">
                <a:latin typeface="Times New Roman"/>
                <a:cs typeface="Times New Roman"/>
              </a:rPr>
              <a:t>be </a:t>
            </a:r>
            <a:r>
              <a:rPr dirty="0" sz="1450" spc="-10">
                <a:latin typeface="Times New Roman"/>
                <a:cs typeface="Times New Roman"/>
              </a:rPr>
              <a:t>the talker; and the  delight </a:t>
            </a:r>
            <a:r>
              <a:rPr dirty="0" sz="1450" spc="-5">
                <a:latin typeface="Times New Roman"/>
                <a:cs typeface="Times New Roman"/>
              </a:rPr>
              <a:t>of </a:t>
            </a:r>
            <a:r>
              <a:rPr dirty="0" sz="1450" spc="-10">
                <a:latin typeface="Times New Roman"/>
                <a:cs typeface="Times New Roman"/>
              </a:rPr>
              <a:t>his sensations in being again in his own house, in the centre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family, </a:t>
            </a:r>
            <a:r>
              <a:rPr dirty="0" sz="1450" spc="-10">
                <a:latin typeface="Times New Roman"/>
                <a:cs typeface="Times New Roman"/>
              </a:rPr>
              <a:t>after such </a:t>
            </a:r>
            <a:r>
              <a:rPr dirty="0" sz="1450" spc="-5">
                <a:latin typeface="Times New Roman"/>
                <a:cs typeface="Times New Roman"/>
              </a:rPr>
              <a:t>a </a:t>
            </a:r>
            <a:r>
              <a:rPr dirty="0" sz="1450" spc="-10">
                <a:latin typeface="Times New Roman"/>
                <a:cs typeface="Times New Roman"/>
              </a:rPr>
              <a:t>separation, made him communicative and chatty in </a:t>
            </a:r>
            <a:r>
              <a:rPr dirty="0" sz="1450" spc="-5">
                <a:latin typeface="Times New Roman"/>
                <a:cs typeface="Times New Roman"/>
              </a:rPr>
              <a:t>a </a:t>
            </a:r>
            <a:r>
              <a:rPr dirty="0" sz="1450" spc="-10">
                <a:latin typeface="Times New Roman"/>
                <a:cs typeface="Times New Roman"/>
              </a:rPr>
              <a:t>very  unusual degree; and </a:t>
            </a:r>
            <a:r>
              <a:rPr dirty="0" sz="1450" spc="-5">
                <a:latin typeface="Times New Roman"/>
                <a:cs typeface="Times New Roman"/>
              </a:rPr>
              <a:t>he </a:t>
            </a:r>
            <a:r>
              <a:rPr dirty="0" sz="1450" spc="-10">
                <a:latin typeface="Times New Roman"/>
                <a:cs typeface="Times New Roman"/>
              </a:rPr>
              <a:t>was ready to give every information as to his voyage,  and answer every question </a:t>
            </a:r>
            <a:r>
              <a:rPr dirty="0" sz="1450" spc="-5">
                <a:latin typeface="Times New Roman"/>
                <a:cs typeface="Times New Roman"/>
              </a:rPr>
              <a:t>of </a:t>
            </a:r>
            <a:r>
              <a:rPr dirty="0" sz="1450" spc="-10">
                <a:latin typeface="Times New Roman"/>
                <a:cs typeface="Times New Roman"/>
              </a:rPr>
              <a:t>his two sons almost before it was </a:t>
            </a:r>
            <a:r>
              <a:rPr dirty="0" sz="1450" spc="-5">
                <a:latin typeface="Times New Roman"/>
                <a:cs typeface="Times New Roman"/>
              </a:rPr>
              <a:t>put. </a:t>
            </a:r>
            <a:r>
              <a:rPr dirty="0" sz="1450" spc="-10">
                <a:latin typeface="Times New Roman"/>
                <a:cs typeface="Times New Roman"/>
              </a:rPr>
              <a:t>His  business in Antigua had latterly been prosperously rapid, and </a:t>
            </a:r>
            <a:r>
              <a:rPr dirty="0" sz="1450" spc="-5">
                <a:latin typeface="Times New Roman"/>
                <a:cs typeface="Times New Roman"/>
              </a:rPr>
              <a:t>he </a:t>
            </a:r>
            <a:r>
              <a:rPr dirty="0" sz="1450" spc="-10">
                <a:latin typeface="Times New Roman"/>
                <a:cs typeface="Times New Roman"/>
              </a:rPr>
              <a:t>came directly  from Liverpool, having had an opportunity </a:t>
            </a:r>
            <a:r>
              <a:rPr dirty="0" sz="1450" spc="-5">
                <a:latin typeface="Times New Roman"/>
                <a:cs typeface="Times New Roman"/>
              </a:rPr>
              <a:t>of </a:t>
            </a:r>
            <a:r>
              <a:rPr dirty="0" sz="1450" spc="-10">
                <a:latin typeface="Times New Roman"/>
                <a:cs typeface="Times New Roman"/>
              </a:rPr>
              <a:t>making his passage thither in </a:t>
            </a:r>
            <a:r>
              <a:rPr dirty="0" sz="1450" spc="-5">
                <a:latin typeface="Times New Roman"/>
                <a:cs typeface="Times New Roman"/>
              </a:rPr>
              <a:t>a  </a:t>
            </a:r>
            <a:r>
              <a:rPr dirty="0" sz="1450" spc="-10">
                <a:latin typeface="Times New Roman"/>
                <a:cs typeface="Times New Roman"/>
              </a:rPr>
              <a:t>private vessel, instead </a:t>
            </a:r>
            <a:r>
              <a:rPr dirty="0" sz="1450" spc="-5">
                <a:latin typeface="Times New Roman"/>
                <a:cs typeface="Times New Roman"/>
              </a:rPr>
              <a:t>of </a:t>
            </a:r>
            <a:r>
              <a:rPr dirty="0" sz="1450" spc="-10">
                <a:latin typeface="Times New Roman"/>
                <a:cs typeface="Times New Roman"/>
              </a:rPr>
              <a:t>waiting for the packet; and all the little particulars </a:t>
            </a:r>
            <a:r>
              <a:rPr dirty="0" sz="1450" spc="-5">
                <a:latin typeface="Times New Roman"/>
                <a:cs typeface="Times New Roman"/>
              </a:rPr>
              <a:t>of  </a:t>
            </a:r>
            <a:r>
              <a:rPr dirty="0" sz="1450" spc="-10">
                <a:latin typeface="Times New Roman"/>
                <a:cs typeface="Times New Roman"/>
              </a:rPr>
              <a:t>his proceedings and events, his arrivals and departures, were most promptly  delivered, as </a:t>
            </a:r>
            <a:r>
              <a:rPr dirty="0" sz="1450" spc="-5">
                <a:latin typeface="Times New Roman"/>
                <a:cs typeface="Times New Roman"/>
              </a:rPr>
              <a:t>he </a:t>
            </a:r>
            <a:r>
              <a:rPr dirty="0" sz="1450" spc="-10">
                <a:latin typeface="Times New Roman"/>
                <a:cs typeface="Times New Roman"/>
              </a:rPr>
              <a:t>sat </a:t>
            </a:r>
            <a:r>
              <a:rPr dirty="0" sz="1450" spc="-5">
                <a:latin typeface="Times New Roman"/>
                <a:cs typeface="Times New Roman"/>
              </a:rPr>
              <a:t>by </a:t>
            </a:r>
            <a:r>
              <a:rPr dirty="0" sz="1450" spc="-10">
                <a:latin typeface="Times New Roman"/>
                <a:cs typeface="Times New Roman"/>
              </a:rPr>
              <a:t>Lady Bertram and looked with heartfelt satisfaction </a:t>
            </a:r>
            <a:r>
              <a:rPr dirty="0" sz="1450" spc="-5">
                <a:latin typeface="Times New Roman"/>
                <a:cs typeface="Times New Roman"/>
              </a:rPr>
              <a:t>on  </a:t>
            </a:r>
            <a:r>
              <a:rPr dirty="0" sz="1450" spc="-10">
                <a:latin typeface="Times New Roman"/>
                <a:cs typeface="Times New Roman"/>
              </a:rPr>
              <a:t>the faces around him—interrupting himself more than once, </a:t>
            </a:r>
            <a:r>
              <a:rPr dirty="0" sz="1450" spc="-15">
                <a:latin typeface="Times New Roman"/>
                <a:cs typeface="Times New Roman"/>
              </a:rPr>
              <a:t>however, </a:t>
            </a:r>
            <a:r>
              <a:rPr dirty="0" sz="1450" spc="-10">
                <a:latin typeface="Times New Roman"/>
                <a:cs typeface="Times New Roman"/>
              </a:rPr>
              <a:t>to  remark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good </a:t>
            </a:r>
            <a:r>
              <a:rPr dirty="0" sz="1450" spc="-10">
                <a:latin typeface="Times New Roman"/>
                <a:cs typeface="Times New Roman"/>
              </a:rPr>
              <a:t>fortune in finding them all at home—coming unexpectedly  as </a:t>
            </a:r>
            <a:r>
              <a:rPr dirty="0" sz="1450" spc="-5">
                <a:latin typeface="Times New Roman"/>
                <a:cs typeface="Times New Roman"/>
              </a:rPr>
              <a:t>he </a:t>
            </a:r>
            <a:r>
              <a:rPr dirty="0" sz="1450" spc="-10">
                <a:latin typeface="Times New Roman"/>
                <a:cs typeface="Times New Roman"/>
              </a:rPr>
              <a:t>did—all collected together exactly as </a:t>
            </a:r>
            <a:r>
              <a:rPr dirty="0" sz="1450" spc="-5">
                <a:latin typeface="Times New Roman"/>
                <a:cs typeface="Times New Roman"/>
              </a:rPr>
              <a:t>he </a:t>
            </a:r>
            <a:r>
              <a:rPr dirty="0" sz="1450" spc="-10">
                <a:latin typeface="Times New Roman"/>
                <a:cs typeface="Times New Roman"/>
              </a:rPr>
              <a:t>could have wished, </a:t>
            </a:r>
            <a:r>
              <a:rPr dirty="0" sz="1450" spc="-5">
                <a:latin typeface="Times New Roman"/>
                <a:cs typeface="Times New Roman"/>
              </a:rPr>
              <a:t>but </a:t>
            </a:r>
            <a:r>
              <a:rPr dirty="0" sz="1450" spc="-10">
                <a:latin typeface="Times New Roman"/>
                <a:cs typeface="Times New Roman"/>
              </a:rPr>
              <a:t>dared  </a:t>
            </a:r>
            <a:r>
              <a:rPr dirty="0" sz="1450" spc="-5">
                <a:latin typeface="Times New Roman"/>
                <a:cs typeface="Times New Roman"/>
              </a:rPr>
              <a:t>not </a:t>
            </a:r>
            <a:r>
              <a:rPr dirty="0" sz="1450" spc="-10">
                <a:latin typeface="Times New Roman"/>
                <a:cs typeface="Times New Roman"/>
              </a:rPr>
              <a:t>depend </a:t>
            </a:r>
            <a:r>
              <a:rPr dirty="0" sz="1450" spc="-5">
                <a:latin typeface="Times New Roman"/>
                <a:cs typeface="Times New Roman"/>
              </a:rPr>
              <a:t>on. </a:t>
            </a:r>
            <a:r>
              <a:rPr dirty="0" sz="1450" spc="-35">
                <a:latin typeface="Times New Roman"/>
                <a:cs typeface="Times New Roman"/>
              </a:rPr>
              <a:t>Mr. </a:t>
            </a:r>
            <a:r>
              <a:rPr dirty="0" sz="1450" spc="-10">
                <a:latin typeface="Times New Roman"/>
                <a:cs typeface="Times New Roman"/>
              </a:rPr>
              <a:t>Rushworth was </a:t>
            </a:r>
            <a:r>
              <a:rPr dirty="0" sz="1450" spc="-5">
                <a:latin typeface="Times New Roman"/>
                <a:cs typeface="Times New Roman"/>
              </a:rPr>
              <a:t>not </a:t>
            </a:r>
            <a:r>
              <a:rPr dirty="0" sz="1450" spc="-10">
                <a:latin typeface="Times New Roman"/>
                <a:cs typeface="Times New Roman"/>
              </a:rPr>
              <a:t>forgotten: </a:t>
            </a:r>
            <a:r>
              <a:rPr dirty="0" sz="1450" spc="-5">
                <a:latin typeface="Times New Roman"/>
                <a:cs typeface="Times New Roman"/>
              </a:rPr>
              <a:t>a </a:t>
            </a:r>
            <a:r>
              <a:rPr dirty="0" sz="1450" spc="-10">
                <a:latin typeface="Times New Roman"/>
                <a:cs typeface="Times New Roman"/>
              </a:rPr>
              <a:t>most friendly reception  and warmth </a:t>
            </a:r>
            <a:r>
              <a:rPr dirty="0" sz="1450" spc="-5">
                <a:latin typeface="Times New Roman"/>
                <a:cs typeface="Times New Roman"/>
              </a:rPr>
              <a:t>of </a:t>
            </a:r>
            <a:r>
              <a:rPr dirty="0" sz="1450" spc="-10">
                <a:latin typeface="Times New Roman"/>
                <a:cs typeface="Times New Roman"/>
              </a:rPr>
              <a:t>hand-shaking had already met him, and with pointed attention  </a:t>
            </a:r>
            <a:r>
              <a:rPr dirty="0" sz="1450" spc="-5">
                <a:latin typeface="Times New Roman"/>
                <a:cs typeface="Times New Roman"/>
              </a:rPr>
              <a:t>he </a:t>
            </a:r>
            <a:r>
              <a:rPr dirty="0" sz="1450" spc="-10">
                <a:latin typeface="Times New Roman"/>
                <a:cs typeface="Times New Roman"/>
              </a:rPr>
              <a:t>was now included in the objects most intimately connected with Mansfield.  There was nothing disagreeable in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appearance, and Sir  Thomas was liking him</a:t>
            </a:r>
            <a:r>
              <a:rPr dirty="0" sz="1450" spc="5">
                <a:latin typeface="Times New Roman"/>
                <a:cs typeface="Times New Roman"/>
              </a:rPr>
              <a:t> </a:t>
            </a:r>
            <a:r>
              <a:rPr dirty="0" sz="1450" spc="-20">
                <a:latin typeface="Times New Roman"/>
                <a:cs typeface="Times New Roman"/>
              </a:rPr>
              <a:t>already.</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By </a:t>
            </a:r>
            <a:r>
              <a:rPr dirty="0" sz="1450" spc="-5">
                <a:latin typeface="Times New Roman"/>
                <a:cs typeface="Times New Roman"/>
              </a:rPr>
              <a:t>not one of </a:t>
            </a:r>
            <a:r>
              <a:rPr dirty="0" sz="1450" spc="-10">
                <a:latin typeface="Times New Roman"/>
                <a:cs typeface="Times New Roman"/>
              </a:rPr>
              <a:t>the circle was </a:t>
            </a:r>
            <a:r>
              <a:rPr dirty="0" sz="1450" spc="-5">
                <a:latin typeface="Times New Roman"/>
                <a:cs typeface="Times New Roman"/>
              </a:rPr>
              <a:t>he </a:t>
            </a:r>
            <a:r>
              <a:rPr dirty="0" sz="1450" spc="-10">
                <a:latin typeface="Times New Roman"/>
                <a:cs typeface="Times New Roman"/>
              </a:rPr>
              <a:t>listened to with such unbroken, unalloyed  enjoyment as </a:t>
            </a:r>
            <a:r>
              <a:rPr dirty="0" sz="1450" spc="-5">
                <a:latin typeface="Times New Roman"/>
                <a:cs typeface="Times New Roman"/>
              </a:rPr>
              <a:t>by </a:t>
            </a:r>
            <a:r>
              <a:rPr dirty="0" sz="1450" spc="-10">
                <a:latin typeface="Times New Roman"/>
                <a:cs typeface="Times New Roman"/>
              </a:rPr>
              <a:t>his wife, who was really extremely happy to see him, and  whose feelings were so warmed </a:t>
            </a:r>
            <a:r>
              <a:rPr dirty="0" sz="1450" spc="-5">
                <a:latin typeface="Times New Roman"/>
                <a:cs typeface="Times New Roman"/>
              </a:rPr>
              <a:t>by </a:t>
            </a:r>
            <a:r>
              <a:rPr dirty="0" sz="1450" spc="-10">
                <a:latin typeface="Times New Roman"/>
                <a:cs typeface="Times New Roman"/>
              </a:rPr>
              <a:t>his sudden arrival as to place her nearer  agitation than she had been for the last twenty years. She had been almost  fluttered for </a:t>
            </a:r>
            <a:r>
              <a:rPr dirty="0" sz="1450" spc="-5">
                <a:latin typeface="Times New Roman"/>
                <a:cs typeface="Times New Roman"/>
              </a:rPr>
              <a:t>a </a:t>
            </a:r>
            <a:r>
              <a:rPr dirty="0" sz="1450" spc="-10">
                <a:latin typeface="Times New Roman"/>
                <a:cs typeface="Times New Roman"/>
              </a:rPr>
              <a:t>few minutes, and still remained so sensibly animated as to </a:t>
            </a:r>
            <a:r>
              <a:rPr dirty="0" sz="1450" spc="-5">
                <a:latin typeface="Times New Roman"/>
                <a:cs typeface="Times New Roman"/>
              </a:rPr>
              <a:t>put  </a:t>
            </a:r>
            <a:r>
              <a:rPr dirty="0" sz="1450" spc="-10">
                <a:latin typeface="Times New Roman"/>
                <a:cs typeface="Times New Roman"/>
              </a:rPr>
              <a:t>away her work, move Pug from her side, and give all her attention and all the  rest </a:t>
            </a:r>
            <a:r>
              <a:rPr dirty="0" sz="1450" spc="-5">
                <a:latin typeface="Times New Roman"/>
                <a:cs typeface="Times New Roman"/>
              </a:rPr>
              <a:t>of </a:t>
            </a:r>
            <a:r>
              <a:rPr dirty="0" sz="1450" spc="-10">
                <a:latin typeface="Times New Roman"/>
                <a:cs typeface="Times New Roman"/>
              </a:rPr>
              <a:t>her sofa to her husband. She had </a:t>
            </a:r>
            <a:r>
              <a:rPr dirty="0" sz="1450" spc="-5">
                <a:latin typeface="Times New Roman"/>
                <a:cs typeface="Times New Roman"/>
              </a:rPr>
              <a:t>no </a:t>
            </a:r>
            <a:r>
              <a:rPr dirty="0" sz="1450" spc="-10">
                <a:latin typeface="Times New Roman"/>
                <a:cs typeface="Times New Roman"/>
              </a:rPr>
              <a:t>anxieties for anybody to cloud her  pleasure: her own time had been irreproachably spent during his absence: she  had </a:t>
            </a:r>
            <a:r>
              <a:rPr dirty="0" sz="1450" spc="-5">
                <a:latin typeface="Times New Roman"/>
                <a:cs typeface="Times New Roman"/>
              </a:rPr>
              <a:t>done 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carpet-work, and made many yards </a:t>
            </a:r>
            <a:r>
              <a:rPr dirty="0" sz="1450" spc="-5">
                <a:latin typeface="Times New Roman"/>
                <a:cs typeface="Times New Roman"/>
              </a:rPr>
              <a:t>of </a:t>
            </a:r>
            <a:r>
              <a:rPr dirty="0" sz="1450" spc="-10">
                <a:latin typeface="Times New Roman"/>
                <a:cs typeface="Times New Roman"/>
              </a:rPr>
              <a:t>fringe; and she  would have answered as freely for the </a:t>
            </a:r>
            <a:r>
              <a:rPr dirty="0" sz="1450" spc="-5">
                <a:latin typeface="Times New Roman"/>
                <a:cs typeface="Times New Roman"/>
              </a:rPr>
              <a:t>good </a:t>
            </a:r>
            <a:r>
              <a:rPr dirty="0" sz="1450" spc="-10">
                <a:latin typeface="Times New Roman"/>
                <a:cs typeface="Times New Roman"/>
              </a:rPr>
              <a:t>conduct and useful pursuits </a:t>
            </a:r>
            <a:r>
              <a:rPr dirty="0" sz="1450" spc="-5">
                <a:latin typeface="Times New Roman"/>
                <a:cs typeface="Times New Roman"/>
              </a:rPr>
              <a:t>of </a:t>
            </a:r>
            <a:r>
              <a:rPr dirty="0" sz="1450" spc="-10">
                <a:latin typeface="Times New Roman"/>
                <a:cs typeface="Times New Roman"/>
              </a:rPr>
              <a:t>all  the </a:t>
            </a:r>
            <a:r>
              <a:rPr dirty="0" sz="1450" spc="-5">
                <a:latin typeface="Times New Roman"/>
                <a:cs typeface="Times New Roman"/>
              </a:rPr>
              <a:t>young </a:t>
            </a:r>
            <a:r>
              <a:rPr dirty="0" sz="1450" spc="-10">
                <a:latin typeface="Times New Roman"/>
                <a:cs typeface="Times New Roman"/>
              </a:rPr>
              <a:t>people as for her own. It was so agreeable to her to see him again,  and hear him talk, to have her ear amused and her whole comprehension filled  </a:t>
            </a:r>
            <a:r>
              <a:rPr dirty="0" sz="1450" spc="-5">
                <a:latin typeface="Times New Roman"/>
                <a:cs typeface="Times New Roman"/>
              </a:rPr>
              <a:t>by </a:t>
            </a:r>
            <a:r>
              <a:rPr dirty="0" sz="1450" spc="-10">
                <a:latin typeface="Times New Roman"/>
                <a:cs typeface="Times New Roman"/>
              </a:rPr>
              <a:t>his narratives, that she began particularly to feel how dreadfully she must  have missed him, and how impossible it would have been for her to bear </a:t>
            </a:r>
            <a:r>
              <a:rPr dirty="0" sz="1450" spc="-5">
                <a:latin typeface="Times New Roman"/>
                <a:cs typeface="Times New Roman"/>
              </a:rPr>
              <a:t>a  </a:t>
            </a:r>
            <a:r>
              <a:rPr dirty="0" sz="1450" spc="-10">
                <a:latin typeface="Times New Roman"/>
                <a:cs typeface="Times New Roman"/>
              </a:rPr>
              <a:t>lengthened absence.</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Mrs. Norris was </a:t>
            </a:r>
            <a:r>
              <a:rPr dirty="0" sz="1450" spc="-5">
                <a:latin typeface="Times New Roman"/>
                <a:cs typeface="Times New Roman"/>
              </a:rPr>
              <a:t>by no </a:t>
            </a:r>
            <a:r>
              <a:rPr dirty="0" sz="1450" spc="-10">
                <a:latin typeface="Times New Roman"/>
                <a:cs typeface="Times New Roman"/>
              </a:rPr>
              <a:t>means to </a:t>
            </a:r>
            <a:r>
              <a:rPr dirty="0" sz="1450" spc="-5">
                <a:latin typeface="Times New Roman"/>
                <a:cs typeface="Times New Roman"/>
              </a:rPr>
              <a:t>be </a:t>
            </a:r>
            <a:r>
              <a:rPr dirty="0" sz="1450" spc="-10">
                <a:latin typeface="Times New Roman"/>
                <a:cs typeface="Times New Roman"/>
              </a:rPr>
              <a:t>compared in happiness to her </a:t>
            </a:r>
            <a:r>
              <a:rPr dirty="0" sz="1450" spc="-20">
                <a:latin typeface="Times New Roman"/>
                <a:cs typeface="Times New Roman"/>
              </a:rPr>
              <a:t>sister.  </a:t>
            </a:r>
            <a:r>
              <a:rPr dirty="0" sz="1450" spc="-10">
                <a:latin typeface="Times New Roman"/>
                <a:cs typeface="Times New Roman"/>
              </a:rPr>
              <a:t>Not that she was incommoded </a:t>
            </a:r>
            <a:r>
              <a:rPr dirty="0" sz="1450" spc="-5">
                <a:latin typeface="Times New Roman"/>
                <a:cs typeface="Times New Roman"/>
              </a:rPr>
              <a:t>by </a:t>
            </a:r>
            <a:r>
              <a:rPr dirty="0" sz="1450" spc="-10">
                <a:latin typeface="Times New Roman"/>
                <a:cs typeface="Times New Roman"/>
              </a:rPr>
              <a:t>many fears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disapprobation  when the present state </a:t>
            </a:r>
            <a:r>
              <a:rPr dirty="0" sz="1450" spc="-5">
                <a:latin typeface="Times New Roman"/>
                <a:cs typeface="Times New Roman"/>
              </a:rPr>
              <a:t>of </a:t>
            </a:r>
            <a:r>
              <a:rPr dirty="0" sz="1450" spc="-10">
                <a:latin typeface="Times New Roman"/>
                <a:cs typeface="Times New Roman"/>
              </a:rPr>
              <a:t>his house should </a:t>
            </a:r>
            <a:r>
              <a:rPr dirty="0" sz="1450" spc="-5">
                <a:latin typeface="Times New Roman"/>
                <a:cs typeface="Times New Roman"/>
              </a:rPr>
              <a:t>be </a:t>
            </a:r>
            <a:r>
              <a:rPr dirty="0" sz="1450" spc="-10">
                <a:latin typeface="Times New Roman"/>
                <a:cs typeface="Times New Roman"/>
              </a:rPr>
              <a:t>known, for her judgment had  been so blinded that, except </a:t>
            </a:r>
            <a:r>
              <a:rPr dirty="0" sz="1450" spc="-5">
                <a:latin typeface="Times New Roman"/>
                <a:cs typeface="Times New Roman"/>
              </a:rPr>
              <a:t>by </a:t>
            </a:r>
            <a:r>
              <a:rPr dirty="0" sz="1450" spc="-10">
                <a:latin typeface="Times New Roman"/>
                <a:cs typeface="Times New Roman"/>
              </a:rPr>
              <a:t>the instinctive caution with which she had  whisked away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pink satin cloak as her brother-in-law entered,  she could hardly </a:t>
            </a:r>
            <a:r>
              <a:rPr dirty="0" sz="1450" spc="-5">
                <a:latin typeface="Times New Roman"/>
                <a:cs typeface="Times New Roman"/>
              </a:rPr>
              <a:t>be </a:t>
            </a:r>
            <a:r>
              <a:rPr dirty="0" sz="1450" spc="-10">
                <a:latin typeface="Times New Roman"/>
                <a:cs typeface="Times New Roman"/>
              </a:rPr>
              <a:t>said to shew any sign </a:t>
            </a:r>
            <a:r>
              <a:rPr dirty="0" sz="1450" spc="-5">
                <a:latin typeface="Times New Roman"/>
                <a:cs typeface="Times New Roman"/>
              </a:rPr>
              <a:t>of </a:t>
            </a:r>
            <a:r>
              <a:rPr dirty="0" sz="1450" spc="-10">
                <a:latin typeface="Times New Roman"/>
                <a:cs typeface="Times New Roman"/>
              </a:rPr>
              <a:t>alarm; </a:t>
            </a:r>
            <a:r>
              <a:rPr dirty="0" sz="1450" spc="-5">
                <a:latin typeface="Times New Roman"/>
                <a:cs typeface="Times New Roman"/>
              </a:rPr>
              <a:t>but </a:t>
            </a:r>
            <a:r>
              <a:rPr dirty="0" sz="1450" spc="-10">
                <a:latin typeface="Times New Roman"/>
                <a:cs typeface="Times New Roman"/>
              </a:rPr>
              <a:t>she was vexed </a:t>
            </a:r>
            <a:r>
              <a:rPr dirty="0" sz="1450" spc="-5">
                <a:latin typeface="Times New Roman"/>
                <a:cs typeface="Times New Roman"/>
              </a:rPr>
              <a:t>by </a:t>
            </a:r>
            <a:r>
              <a:rPr dirty="0" sz="1450" spc="-10">
                <a:latin typeface="Times New Roman"/>
                <a:cs typeface="Times New Roman"/>
              </a:rPr>
              <a:t>the  manner </a:t>
            </a:r>
            <a:r>
              <a:rPr dirty="0" sz="1450" spc="-5">
                <a:latin typeface="Times New Roman"/>
                <a:cs typeface="Times New Roman"/>
              </a:rPr>
              <a:t>of </a:t>
            </a:r>
            <a:r>
              <a:rPr dirty="0" sz="1450" spc="-10">
                <a:latin typeface="Times New Roman"/>
                <a:cs typeface="Times New Roman"/>
              </a:rPr>
              <a:t>his return. It had left her nothing to </a:t>
            </a:r>
            <a:r>
              <a:rPr dirty="0" sz="1450" spc="-5">
                <a:latin typeface="Times New Roman"/>
                <a:cs typeface="Times New Roman"/>
              </a:rPr>
              <a:t>do.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being sent for </a:t>
            </a:r>
            <a:r>
              <a:rPr dirty="0" sz="1450" spc="-5">
                <a:latin typeface="Times New Roman"/>
                <a:cs typeface="Times New Roman"/>
              </a:rPr>
              <a:t>out  of </a:t>
            </a:r>
            <a:r>
              <a:rPr dirty="0" sz="1450" spc="-10">
                <a:latin typeface="Times New Roman"/>
                <a:cs typeface="Times New Roman"/>
              </a:rPr>
              <a:t>the room, and seeing him first, and having to spread the happy news  through the house, Sir Thomas, with </a:t>
            </a:r>
            <a:r>
              <a:rPr dirty="0" sz="1450" spc="-5">
                <a:latin typeface="Times New Roman"/>
                <a:cs typeface="Times New Roman"/>
              </a:rPr>
              <a:t>a </a:t>
            </a:r>
            <a:r>
              <a:rPr dirty="0" sz="1450" spc="-10">
                <a:latin typeface="Times New Roman"/>
                <a:cs typeface="Times New Roman"/>
              </a:rPr>
              <a:t>very reasonable dependence, perhaps,  </a:t>
            </a:r>
            <a:r>
              <a:rPr dirty="0" sz="1450" spc="-5">
                <a:latin typeface="Times New Roman"/>
                <a:cs typeface="Times New Roman"/>
              </a:rPr>
              <a:t>on </a:t>
            </a:r>
            <a:r>
              <a:rPr dirty="0" sz="1450" spc="-10">
                <a:latin typeface="Times New Roman"/>
                <a:cs typeface="Times New Roman"/>
              </a:rPr>
              <a:t>the nerves </a:t>
            </a:r>
            <a:r>
              <a:rPr dirty="0" sz="1450" spc="-5">
                <a:latin typeface="Times New Roman"/>
                <a:cs typeface="Times New Roman"/>
              </a:rPr>
              <a:t>of </a:t>
            </a:r>
            <a:r>
              <a:rPr dirty="0" sz="1450" spc="-10">
                <a:latin typeface="Times New Roman"/>
                <a:cs typeface="Times New Roman"/>
              </a:rPr>
              <a:t>his wife and children, had </a:t>
            </a:r>
            <a:r>
              <a:rPr dirty="0" sz="1450" spc="-5">
                <a:latin typeface="Times New Roman"/>
                <a:cs typeface="Times New Roman"/>
              </a:rPr>
              <a:t>sought no </a:t>
            </a:r>
            <a:r>
              <a:rPr dirty="0" sz="1450" spc="-10">
                <a:latin typeface="Times New Roman"/>
                <a:cs typeface="Times New Roman"/>
              </a:rPr>
              <a:t>confidant </a:t>
            </a:r>
            <a:r>
              <a:rPr dirty="0" sz="1450" spc="-5">
                <a:latin typeface="Times New Roman"/>
                <a:cs typeface="Times New Roman"/>
              </a:rPr>
              <a:t>but </a:t>
            </a:r>
            <a:r>
              <a:rPr dirty="0" sz="1450" spc="-10">
                <a:latin typeface="Times New Roman"/>
                <a:cs typeface="Times New Roman"/>
              </a:rPr>
              <a:t>the </a:t>
            </a:r>
            <a:r>
              <a:rPr dirty="0" sz="1450" spc="-15">
                <a:latin typeface="Times New Roman"/>
                <a:cs typeface="Times New Roman"/>
              </a:rPr>
              <a:t>butler,  </a:t>
            </a:r>
            <a:r>
              <a:rPr dirty="0" sz="1450" spc="-10">
                <a:latin typeface="Times New Roman"/>
                <a:cs typeface="Times New Roman"/>
              </a:rPr>
              <a:t>and had been following him almost instantaneously into the drawing-room.  Mrs. Norris felt herself defrauded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office </a:t>
            </a:r>
            <a:r>
              <a:rPr dirty="0" sz="1450" spc="-5">
                <a:latin typeface="Times New Roman"/>
                <a:cs typeface="Times New Roman"/>
              </a:rPr>
              <a:t>on </a:t>
            </a:r>
            <a:r>
              <a:rPr dirty="0" sz="1450" spc="-10">
                <a:latin typeface="Times New Roman"/>
                <a:cs typeface="Times New Roman"/>
              </a:rPr>
              <a:t>which she had always  depended, whether his arrival </a:t>
            </a:r>
            <a:r>
              <a:rPr dirty="0" sz="1450" spc="-5">
                <a:latin typeface="Times New Roman"/>
                <a:cs typeface="Times New Roman"/>
              </a:rPr>
              <a:t>or </a:t>
            </a:r>
            <a:r>
              <a:rPr dirty="0" sz="1450" spc="-10">
                <a:latin typeface="Times New Roman"/>
                <a:cs typeface="Times New Roman"/>
              </a:rPr>
              <a:t>his death were to </a:t>
            </a:r>
            <a:r>
              <a:rPr dirty="0" sz="1450" spc="-5">
                <a:latin typeface="Times New Roman"/>
                <a:cs typeface="Times New Roman"/>
              </a:rPr>
              <a:t>be </a:t>
            </a:r>
            <a:r>
              <a:rPr dirty="0" sz="1450" spc="-10">
                <a:latin typeface="Times New Roman"/>
                <a:cs typeface="Times New Roman"/>
              </a:rPr>
              <a:t>the thing unfolded; and  was now trying to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bustle without having anything to bustle about, and  labouring to </a:t>
            </a:r>
            <a:r>
              <a:rPr dirty="0" sz="1450" spc="-5">
                <a:latin typeface="Times New Roman"/>
                <a:cs typeface="Times New Roman"/>
              </a:rPr>
              <a:t>be </a:t>
            </a:r>
            <a:r>
              <a:rPr dirty="0" sz="1450" spc="-10">
                <a:latin typeface="Times New Roman"/>
                <a:cs typeface="Times New Roman"/>
              </a:rPr>
              <a:t>important where nothing was wanted </a:t>
            </a:r>
            <a:r>
              <a:rPr dirty="0" sz="1450" spc="-5">
                <a:latin typeface="Times New Roman"/>
                <a:cs typeface="Times New Roman"/>
              </a:rPr>
              <a:t>but </a:t>
            </a:r>
            <a:r>
              <a:rPr dirty="0" sz="1450" spc="-10">
                <a:latin typeface="Times New Roman"/>
                <a:cs typeface="Times New Roman"/>
              </a:rPr>
              <a:t>tranquillity and  silence. </a:t>
            </a:r>
            <a:r>
              <a:rPr dirty="0" sz="1450" spc="-30">
                <a:latin typeface="Times New Roman"/>
                <a:cs typeface="Times New Roman"/>
              </a:rPr>
              <a:t>Would </a:t>
            </a:r>
            <a:r>
              <a:rPr dirty="0" sz="1450" spc="-10">
                <a:latin typeface="Times New Roman"/>
                <a:cs typeface="Times New Roman"/>
              </a:rPr>
              <a:t>Sir Thomas have consented to eat, she might have </a:t>
            </a:r>
            <a:r>
              <a:rPr dirty="0" sz="1450" spc="-5">
                <a:latin typeface="Times New Roman"/>
                <a:cs typeface="Times New Roman"/>
              </a:rPr>
              <a:t>gone </a:t>
            </a:r>
            <a:r>
              <a:rPr dirty="0" sz="1450" spc="-10">
                <a:latin typeface="Times New Roman"/>
                <a:cs typeface="Times New Roman"/>
              </a:rPr>
              <a:t>to the  housekeeper with troublesome directions, and insulted the footmen with  injunctions </a:t>
            </a:r>
            <a:r>
              <a:rPr dirty="0" sz="1450" spc="-5">
                <a:latin typeface="Times New Roman"/>
                <a:cs typeface="Times New Roman"/>
              </a:rPr>
              <a:t>of </a:t>
            </a:r>
            <a:r>
              <a:rPr dirty="0" sz="1450" spc="-10">
                <a:latin typeface="Times New Roman"/>
                <a:cs typeface="Times New Roman"/>
              </a:rPr>
              <a:t>despatch; </a:t>
            </a:r>
            <a:r>
              <a:rPr dirty="0" sz="1450" spc="-5">
                <a:latin typeface="Times New Roman"/>
                <a:cs typeface="Times New Roman"/>
              </a:rPr>
              <a:t>but </a:t>
            </a:r>
            <a:r>
              <a:rPr dirty="0" sz="1450" spc="-10">
                <a:latin typeface="Times New Roman"/>
                <a:cs typeface="Times New Roman"/>
              </a:rPr>
              <a:t>Sir Thomas resolutely declined all dinner: </a:t>
            </a:r>
            <a:r>
              <a:rPr dirty="0" sz="1450" spc="-5">
                <a:latin typeface="Times New Roman"/>
                <a:cs typeface="Times New Roman"/>
              </a:rPr>
              <a:t>he  </a:t>
            </a:r>
            <a:r>
              <a:rPr dirty="0" sz="1450" spc="-10">
                <a:latin typeface="Times New Roman"/>
                <a:cs typeface="Times New Roman"/>
              </a:rPr>
              <a:t>would take nothing, nothing till tea came—he would rather wait for tea. Still  Mrs. Norris was at intervals urging something different; and in the most  interesting moment </a:t>
            </a:r>
            <a:r>
              <a:rPr dirty="0" sz="1450" spc="-5">
                <a:latin typeface="Times New Roman"/>
                <a:cs typeface="Times New Roman"/>
              </a:rPr>
              <a:t>of </a:t>
            </a:r>
            <a:r>
              <a:rPr dirty="0" sz="1450" spc="-10">
                <a:latin typeface="Times New Roman"/>
                <a:cs typeface="Times New Roman"/>
              </a:rPr>
              <a:t>his passage to England, when the alarm </a:t>
            </a:r>
            <a:r>
              <a:rPr dirty="0" sz="1450" spc="-5">
                <a:latin typeface="Times New Roman"/>
                <a:cs typeface="Times New Roman"/>
              </a:rPr>
              <a:t>of a </a:t>
            </a:r>
            <a:r>
              <a:rPr dirty="0" sz="1450" spc="-10">
                <a:latin typeface="Times New Roman"/>
                <a:cs typeface="Times New Roman"/>
              </a:rPr>
              <a:t>French  privateer was at the height, she burst through his recital with the proposal </a:t>
            </a:r>
            <a:r>
              <a:rPr dirty="0" sz="1450" spc="-5">
                <a:latin typeface="Times New Roman"/>
                <a:cs typeface="Times New Roman"/>
              </a:rPr>
              <a:t>of  soup. </a:t>
            </a:r>
            <a:r>
              <a:rPr dirty="0" sz="1450" spc="-10">
                <a:latin typeface="Times New Roman"/>
                <a:cs typeface="Times New Roman"/>
              </a:rPr>
              <a:t>“Sure, my dear Sir Thomas, </a:t>
            </a:r>
            <a:r>
              <a:rPr dirty="0" sz="1450" spc="-5">
                <a:latin typeface="Times New Roman"/>
                <a:cs typeface="Times New Roman"/>
              </a:rPr>
              <a:t>a </a:t>
            </a:r>
            <a:r>
              <a:rPr dirty="0" sz="1450" spc="-10">
                <a:latin typeface="Times New Roman"/>
                <a:cs typeface="Times New Roman"/>
              </a:rPr>
              <a:t>basin </a:t>
            </a:r>
            <a:r>
              <a:rPr dirty="0" sz="1450" spc="-5">
                <a:latin typeface="Times New Roman"/>
                <a:cs typeface="Times New Roman"/>
              </a:rPr>
              <a:t>of </a:t>
            </a:r>
            <a:r>
              <a:rPr dirty="0" sz="1450" spc="-10">
                <a:latin typeface="Times New Roman"/>
                <a:cs typeface="Times New Roman"/>
              </a:rPr>
              <a:t>soup would </a:t>
            </a:r>
            <a:r>
              <a:rPr dirty="0" sz="1450" spc="-5">
                <a:latin typeface="Times New Roman"/>
                <a:cs typeface="Times New Roman"/>
              </a:rPr>
              <a:t>be a </a:t>
            </a:r>
            <a:r>
              <a:rPr dirty="0" sz="1450" spc="-10">
                <a:latin typeface="Times New Roman"/>
                <a:cs typeface="Times New Roman"/>
              </a:rPr>
              <a:t>much better  thing for </a:t>
            </a:r>
            <a:r>
              <a:rPr dirty="0" sz="1450" spc="-5">
                <a:latin typeface="Times New Roman"/>
                <a:cs typeface="Times New Roman"/>
              </a:rPr>
              <a:t>you </a:t>
            </a:r>
            <a:r>
              <a:rPr dirty="0" sz="1450" spc="-10">
                <a:latin typeface="Times New Roman"/>
                <a:cs typeface="Times New Roman"/>
              </a:rPr>
              <a:t>than tea. Do have </a:t>
            </a:r>
            <a:r>
              <a:rPr dirty="0" sz="1450" spc="-5">
                <a:latin typeface="Times New Roman"/>
                <a:cs typeface="Times New Roman"/>
              </a:rPr>
              <a:t>a </a:t>
            </a:r>
            <a:r>
              <a:rPr dirty="0" sz="1450" spc="-10">
                <a:latin typeface="Times New Roman"/>
                <a:cs typeface="Times New Roman"/>
              </a:rPr>
              <a:t>basin </a:t>
            </a:r>
            <a:r>
              <a:rPr dirty="0" sz="1450" spc="-5">
                <a:latin typeface="Times New Roman"/>
                <a:cs typeface="Times New Roman"/>
              </a:rPr>
              <a:t>of</a:t>
            </a:r>
            <a:r>
              <a:rPr dirty="0" sz="1450" spc="30">
                <a:latin typeface="Times New Roman"/>
                <a:cs typeface="Times New Roman"/>
              </a:rPr>
              <a:t> </a:t>
            </a:r>
            <a:r>
              <a:rPr dirty="0" sz="1450" spc="-5">
                <a:latin typeface="Times New Roman"/>
                <a:cs typeface="Times New Roman"/>
              </a:rPr>
              <a:t>soup.”</a:t>
            </a:r>
            <a:endParaRPr sz="1450">
              <a:latin typeface="Times New Roman"/>
              <a:cs typeface="Times New Roman"/>
            </a:endParaRPr>
          </a:p>
          <a:p>
            <a:pPr algn="just" marL="12700" marR="7620" indent="255904">
              <a:lnSpc>
                <a:spcPts val="1730"/>
              </a:lnSpc>
              <a:spcBef>
                <a:spcPts val="755"/>
              </a:spcBef>
            </a:pPr>
            <a:r>
              <a:rPr dirty="0" sz="1450" spc="-10">
                <a:latin typeface="Times New Roman"/>
                <a:cs typeface="Times New Roman"/>
              </a:rPr>
              <a:t>Sir Thomas could </a:t>
            </a:r>
            <a:r>
              <a:rPr dirty="0" sz="1450" spc="-5">
                <a:latin typeface="Times New Roman"/>
                <a:cs typeface="Times New Roman"/>
              </a:rPr>
              <a:t>not be </a:t>
            </a:r>
            <a:r>
              <a:rPr dirty="0" sz="1450" spc="-10">
                <a:latin typeface="Times New Roman"/>
                <a:cs typeface="Times New Roman"/>
              </a:rPr>
              <a:t>provoked. “Still the same anxiety for </a:t>
            </a:r>
            <a:r>
              <a:rPr dirty="0" sz="1450" spc="-15">
                <a:latin typeface="Times New Roman"/>
                <a:cs typeface="Times New Roman"/>
              </a:rPr>
              <a:t>everybody’s  </a:t>
            </a:r>
            <a:r>
              <a:rPr dirty="0" sz="1450" spc="-10">
                <a:latin typeface="Times New Roman"/>
                <a:cs typeface="Times New Roman"/>
              </a:rPr>
              <a:t>comfort, my dear Mrs. Norris,” was his </a:t>
            </a:r>
            <a:r>
              <a:rPr dirty="0" sz="1450" spc="-20">
                <a:latin typeface="Times New Roman"/>
                <a:cs typeface="Times New Roman"/>
              </a:rPr>
              <a:t>answer. </a:t>
            </a:r>
            <a:r>
              <a:rPr dirty="0" sz="1450" spc="-10">
                <a:latin typeface="Times New Roman"/>
                <a:cs typeface="Times New Roman"/>
              </a:rPr>
              <a:t>“But indeed </a:t>
            </a:r>
            <a:r>
              <a:rPr dirty="0" sz="1450" spc="-5">
                <a:latin typeface="Times New Roman"/>
                <a:cs typeface="Times New Roman"/>
              </a:rPr>
              <a:t>I </a:t>
            </a:r>
            <a:r>
              <a:rPr dirty="0" sz="1450" spc="-10">
                <a:latin typeface="Times New Roman"/>
                <a:cs typeface="Times New Roman"/>
              </a:rPr>
              <a:t>would rather  have nothing </a:t>
            </a:r>
            <a:r>
              <a:rPr dirty="0" sz="1450" spc="-5">
                <a:latin typeface="Times New Roman"/>
                <a:cs typeface="Times New Roman"/>
              </a:rPr>
              <a:t>but</a:t>
            </a:r>
            <a:r>
              <a:rPr dirty="0" sz="1450">
                <a:latin typeface="Times New Roman"/>
                <a:cs typeface="Times New Roman"/>
              </a:rPr>
              <a:t> </a:t>
            </a:r>
            <a:r>
              <a:rPr dirty="0" sz="1450" spc="-10">
                <a:latin typeface="Times New Roman"/>
                <a:cs typeface="Times New Roman"/>
              </a:rPr>
              <a:t>tea.”</a:t>
            </a:r>
            <a:endParaRPr sz="1450">
              <a:latin typeface="Times New Roman"/>
              <a:cs typeface="Times New Roman"/>
            </a:endParaRPr>
          </a:p>
          <a:p>
            <a:pPr algn="just" marL="12700" marR="7620" indent="255904">
              <a:lnSpc>
                <a:spcPts val="1730"/>
              </a:lnSpc>
              <a:spcBef>
                <a:spcPts val="715"/>
              </a:spcBef>
            </a:pPr>
            <a:r>
              <a:rPr dirty="0" sz="1450" spc="-30">
                <a:latin typeface="Times New Roman"/>
                <a:cs typeface="Times New Roman"/>
              </a:rPr>
              <a:t>“Well, </a:t>
            </a:r>
            <a:r>
              <a:rPr dirty="0" sz="1450" spc="-10">
                <a:latin typeface="Times New Roman"/>
                <a:cs typeface="Times New Roman"/>
              </a:rPr>
              <a:t>then, Lady Bertram, suppose </a:t>
            </a:r>
            <a:r>
              <a:rPr dirty="0" sz="1450" spc="-5">
                <a:latin typeface="Times New Roman"/>
                <a:cs typeface="Times New Roman"/>
              </a:rPr>
              <a:t>you </a:t>
            </a:r>
            <a:r>
              <a:rPr dirty="0" sz="1450" spc="-10">
                <a:latin typeface="Times New Roman"/>
                <a:cs typeface="Times New Roman"/>
              </a:rPr>
              <a:t>speak for tea directly; suppose  </a:t>
            </a:r>
            <a:r>
              <a:rPr dirty="0" sz="1450" spc="-5">
                <a:latin typeface="Times New Roman"/>
                <a:cs typeface="Times New Roman"/>
              </a:rPr>
              <a:t>you </a:t>
            </a:r>
            <a:r>
              <a:rPr dirty="0" sz="1450" spc="-10">
                <a:latin typeface="Times New Roman"/>
                <a:cs typeface="Times New Roman"/>
              </a:rPr>
              <a:t>hurry Baddeley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he </a:t>
            </a:r>
            <a:r>
              <a:rPr dirty="0" sz="1450" spc="-10">
                <a:latin typeface="Times New Roman"/>
                <a:cs typeface="Times New Roman"/>
              </a:rPr>
              <a:t>seems behindhand to-night.” She carried this  point, and Sir </a:t>
            </a:r>
            <a:r>
              <a:rPr dirty="0" sz="1450" spc="-20">
                <a:latin typeface="Times New Roman"/>
                <a:cs typeface="Times New Roman"/>
              </a:rPr>
              <a:t>Thomas’s </a:t>
            </a:r>
            <a:r>
              <a:rPr dirty="0" sz="1450" spc="-10">
                <a:latin typeface="Times New Roman"/>
                <a:cs typeface="Times New Roman"/>
              </a:rPr>
              <a:t>narrative</a:t>
            </a:r>
            <a:r>
              <a:rPr dirty="0" sz="1450" spc="25">
                <a:latin typeface="Times New Roman"/>
                <a:cs typeface="Times New Roman"/>
              </a:rPr>
              <a:t> </a:t>
            </a:r>
            <a:r>
              <a:rPr dirty="0" sz="1450" spc="-10">
                <a:latin typeface="Times New Roman"/>
                <a:cs typeface="Times New Roman"/>
              </a:rPr>
              <a:t>proceeded.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At length there was </a:t>
            </a:r>
            <a:r>
              <a:rPr dirty="0" sz="1450" spc="-5">
                <a:latin typeface="Times New Roman"/>
                <a:cs typeface="Times New Roman"/>
              </a:rPr>
              <a:t>a </a:t>
            </a:r>
            <a:r>
              <a:rPr dirty="0" sz="1450" spc="-10">
                <a:latin typeface="Times New Roman"/>
                <a:cs typeface="Times New Roman"/>
              </a:rPr>
              <a:t>pause. His immediate communications were  exhausted, and it seemed enough to </a:t>
            </a:r>
            <a:r>
              <a:rPr dirty="0" sz="1450" spc="-5">
                <a:latin typeface="Times New Roman"/>
                <a:cs typeface="Times New Roman"/>
              </a:rPr>
              <a:t>be </a:t>
            </a:r>
            <a:r>
              <a:rPr dirty="0" sz="1450" spc="-10">
                <a:latin typeface="Times New Roman"/>
                <a:cs typeface="Times New Roman"/>
              </a:rPr>
              <a:t>looking joyfully around him, now at  one, now at another </a:t>
            </a:r>
            <a:r>
              <a:rPr dirty="0" sz="1450" spc="-5">
                <a:latin typeface="Times New Roman"/>
                <a:cs typeface="Times New Roman"/>
              </a:rPr>
              <a:t>of </a:t>
            </a:r>
            <a:r>
              <a:rPr dirty="0" sz="1450" spc="-10">
                <a:latin typeface="Times New Roman"/>
                <a:cs typeface="Times New Roman"/>
              </a:rPr>
              <a:t>the beloved circle; </a:t>
            </a:r>
            <a:r>
              <a:rPr dirty="0" sz="1450" spc="-5">
                <a:latin typeface="Times New Roman"/>
                <a:cs typeface="Times New Roman"/>
              </a:rPr>
              <a:t>but </a:t>
            </a:r>
            <a:r>
              <a:rPr dirty="0" sz="1450" spc="-10">
                <a:latin typeface="Times New Roman"/>
                <a:cs typeface="Times New Roman"/>
              </a:rPr>
              <a:t>the pause was </a:t>
            </a:r>
            <a:r>
              <a:rPr dirty="0" sz="1450" spc="-5">
                <a:latin typeface="Times New Roman"/>
                <a:cs typeface="Times New Roman"/>
              </a:rPr>
              <a:t>not long: </a:t>
            </a:r>
            <a:r>
              <a:rPr dirty="0" sz="1450" spc="-10">
                <a:latin typeface="Times New Roman"/>
                <a:cs typeface="Times New Roman"/>
              </a:rPr>
              <a:t>in the  elation </a:t>
            </a:r>
            <a:r>
              <a:rPr dirty="0" sz="1450" spc="-5">
                <a:latin typeface="Times New Roman"/>
                <a:cs typeface="Times New Roman"/>
              </a:rPr>
              <a:t>of </a:t>
            </a:r>
            <a:r>
              <a:rPr dirty="0" sz="1450" spc="-10">
                <a:latin typeface="Times New Roman"/>
                <a:cs typeface="Times New Roman"/>
              </a:rPr>
              <a:t>her spirits Lady Bertram became talkative, and what were the  sensations </a:t>
            </a:r>
            <a:r>
              <a:rPr dirty="0" sz="1450" spc="-5">
                <a:latin typeface="Times New Roman"/>
                <a:cs typeface="Times New Roman"/>
              </a:rPr>
              <a:t>of </a:t>
            </a:r>
            <a:r>
              <a:rPr dirty="0" sz="1450" spc="-10">
                <a:latin typeface="Times New Roman"/>
                <a:cs typeface="Times New Roman"/>
              </a:rPr>
              <a:t>her children </a:t>
            </a:r>
            <a:r>
              <a:rPr dirty="0" sz="1450" spc="-5">
                <a:latin typeface="Times New Roman"/>
                <a:cs typeface="Times New Roman"/>
              </a:rPr>
              <a:t>upon </a:t>
            </a:r>
            <a:r>
              <a:rPr dirty="0" sz="1450" spc="-10">
                <a:latin typeface="Times New Roman"/>
                <a:cs typeface="Times New Roman"/>
              </a:rPr>
              <a:t>hearing her </a:t>
            </a:r>
            <a:r>
              <a:rPr dirty="0" sz="1450" spc="-30">
                <a:latin typeface="Times New Roman"/>
                <a:cs typeface="Times New Roman"/>
              </a:rPr>
              <a:t>say, </a:t>
            </a: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think the </a:t>
            </a:r>
            <a:r>
              <a:rPr dirty="0" sz="1450" spc="-5">
                <a:latin typeface="Times New Roman"/>
                <a:cs typeface="Times New Roman"/>
              </a:rPr>
              <a:t>young  </a:t>
            </a:r>
            <a:r>
              <a:rPr dirty="0" sz="1450" spc="-10">
                <a:latin typeface="Times New Roman"/>
                <a:cs typeface="Times New Roman"/>
              </a:rPr>
              <a:t>people have been amusing themselves </a:t>
            </a:r>
            <a:r>
              <a:rPr dirty="0" sz="1450" spc="-25">
                <a:latin typeface="Times New Roman"/>
                <a:cs typeface="Times New Roman"/>
              </a:rPr>
              <a:t>lately, </a:t>
            </a:r>
            <a:r>
              <a:rPr dirty="0" sz="1450" spc="-10">
                <a:latin typeface="Times New Roman"/>
                <a:cs typeface="Times New Roman"/>
              </a:rPr>
              <a:t>Sir Thomas? They have been  acting. </a:t>
            </a:r>
            <a:r>
              <a:rPr dirty="0" sz="1450" spc="-70">
                <a:latin typeface="Times New Roman"/>
                <a:cs typeface="Times New Roman"/>
              </a:rPr>
              <a:t>We </a:t>
            </a:r>
            <a:r>
              <a:rPr dirty="0" sz="1450" spc="-10">
                <a:latin typeface="Times New Roman"/>
                <a:cs typeface="Times New Roman"/>
              </a:rPr>
              <a:t>have been all alive with</a:t>
            </a:r>
            <a:r>
              <a:rPr dirty="0" sz="1450" spc="85">
                <a:latin typeface="Times New Roman"/>
                <a:cs typeface="Times New Roman"/>
              </a:rPr>
              <a:t> </a:t>
            </a:r>
            <a:r>
              <a:rPr dirty="0" sz="1450" spc="-10">
                <a:latin typeface="Times New Roman"/>
                <a:cs typeface="Times New Roman"/>
              </a:rPr>
              <a:t>acting.”</a:t>
            </a:r>
            <a:endParaRPr sz="1450">
              <a:latin typeface="Times New Roman"/>
              <a:cs typeface="Times New Roman"/>
            </a:endParaRPr>
          </a:p>
          <a:p>
            <a:pPr marL="268605" marR="2421890">
              <a:lnSpc>
                <a:spcPct val="140700"/>
              </a:lnSpc>
              <a:spcBef>
                <a:spcPts val="10"/>
              </a:spcBef>
            </a:pPr>
            <a:r>
              <a:rPr dirty="0" sz="1450" spc="-10">
                <a:latin typeface="Times New Roman"/>
                <a:cs typeface="Times New Roman"/>
              </a:rPr>
              <a:t>“Indeed! and what have </a:t>
            </a:r>
            <a:r>
              <a:rPr dirty="0" sz="1450" spc="-5">
                <a:latin typeface="Times New Roman"/>
                <a:cs typeface="Times New Roman"/>
              </a:rPr>
              <a:t>you </a:t>
            </a:r>
            <a:r>
              <a:rPr dirty="0" sz="1450" spc="-10">
                <a:latin typeface="Times New Roman"/>
                <a:cs typeface="Times New Roman"/>
              </a:rPr>
              <a:t>been acting?”  “Oh! they’ll tell </a:t>
            </a:r>
            <a:r>
              <a:rPr dirty="0" sz="1450" spc="-5">
                <a:latin typeface="Times New Roman"/>
                <a:cs typeface="Times New Roman"/>
              </a:rPr>
              <a:t>you </a:t>
            </a:r>
            <a:r>
              <a:rPr dirty="0" sz="1450" spc="-10">
                <a:latin typeface="Times New Roman"/>
                <a:cs typeface="Times New Roman"/>
              </a:rPr>
              <a:t>all about</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“The all will soon </a:t>
            </a:r>
            <a:r>
              <a:rPr dirty="0" sz="1450" spc="-5">
                <a:latin typeface="Times New Roman"/>
                <a:cs typeface="Times New Roman"/>
              </a:rPr>
              <a:t>be </a:t>
            </a:r>
            <a:r>
              <a:rPr dirty="0" sz="1450" spc="-10">
                <a:latin typeface="Times New Roman"/>
                <a:cs typeface="Times New Roman"/>
              </a:rPr>
              <a:t>told,” cried </a:t>
            </a:r>
            <a:r>
              <a:rPr dirty="0" sz="1450" spc="-45">
                <a:latin typeface="Times New Roman"/>
                <a:cs typeface="Times New Roman"/>
              </a:rPr>
              <a:t>Tom </a:t>
            </a:r>
            <a:r>
              <a:rPr dirty="0" sz="1450" spc="-20">
                <a:latin typeface="Times New Roman"/>
                <a:cs typeface="Times New Roman"/>
              </a:rPr>
              <a:t>hastily, </a:t>
            </a:r>
            <a:r>
              <a:rPr dirty="0" sz="1450" spc="-10">
                <a:latin typeface="Times New Roman"/>
                <a:cs typeface="Times New Roman"/>
              </a:rPr>
              <a:t>and with </a:t>
            </a:r>
            <a:r>
              <a:rPr dirty="0" sz="1450" spc="-15">
                <a:latin typeface="Times New Roman"/>
                <a:cs typeface="Times New Roman"/>
              </a:rPr>
              <a:t>affected</a:t>
            </a:r>
            <a:r>
              <a:rPr dirty="0" sz="1450" spc="185">
                <a:latin typeface="Times New Roman"/>
                <a:cs typeface="Times New Roman"/>
              </a:rPr>
              <a:t> </a:t>
            </a:r>
            <a:r>
              <a:rPr dirty="0" sz="1450" spc="-10">
                <a:latin typeface="Times New Roman"/>
                <a:cs typeface="Times New Roman"/>
              </a:rPr>
              <a:t>unconcern;</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9101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“but it is </a:t>
            </a:r>
            <a:r>
              <a:rPr dirty="0" sz="1450" spc="-5">
                <a:latin typeface="Times New Roman"/>
                <a:cs typeface="Times New Roman"/>
              </a:rPr>
              <a:t>not </a:t>
            </a:r>
            <a:r>
              <a:rPr dirty="0" sz="1450" spc="-10">
                <a:latin typeface="Times New Roman"/>
                <a:cs typeface="Times New Roman"/>
              </a:rPr>
              <a:t>worth while to bore my father with it </a:t>
            </a:r>
            <a:r>
              <a:rPr dirty="0" sz="1450" spc="-30">
                <a:latin typeface="Times New Roman"/>
                <a:cs typeface="Times New Roman"/>
              </a:rPr>
              <a:t>now. </a:t>
            </a:r>
            <a:r>
              <a:rPr dirty="0" sz="1450" spc="-60">
                <a:latin typeface="Times New Roman"/>
                <a:cs typeface="Times New Roman"/>
              </a:rPr>
              <a:t>You </a:t>
            </a:r>
            <a:r>
              <a:rPr dirty="0" sz="1450" spc="-10">
                <a:latin typeface="Times New Roman"/>
                <a:cs typeface="Times New Roman"/>
              </a:rPr>
              <a:t>will hear enough  </a:t>
            </a:r>
            <a:r>
              <a:rPr dirty="0" sz="1450" spc="-5">
                <a:latin typeface="Times New Roman"/>
                <a:cs typeface="Times New Roman"/>
              </a:rPr>
              <a:t>of </a:t>
            </a:r>
            <a:r>
              <a:rPr dirty="0" sz="1450" spc="-10">
                <a:latin typeface="Times New Roman"/>
                <a:cs typeface="Times New Roman"/>
              </a:rPr>
              <a:t>it </a:t>
            </a:r>
            <a:r>
              <a:rPr dirty="0" sz="1450" spc="-20">
                <a:latin typeface="Times New Roman"/>
                <a:cs typeface="Times New Roman"/>
              </a:rPr>
              <a:t>to-morrow, </a:t>
            </a:r>
            <a:r>
              <a:rPr dirty="0" sz="1450" spc="-30">
                <a:latin typeface="Times New Roman"/>
                <a:cs typeface="Times New Roman"/>
              </a:rPr>
              <a:t>sir. </a:t>
            </a:r>
            <a:r>
              <a:rPr dirty="0" sz="1450" spc="-70">
                <a:latin typeface="Times New Roman"/>
                <a:cs typeface="Times New Roman"/>
              </a:rPr>
              <a:t>We </a:t>
            </a:r>
            <a:r>
              <a:rPr dirty="0" sz="1450" spc="-10">
                <a:latin typeface="Times New Roman"/>
                <a:cs typeface="Times New Roman"/>
              </a:rPr>
              <a:t>have just been trying,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doing something, and  amusing my </a:t>
            </a:r>
            <a:r>
              <a:rPr dirty="0" sz="1450" spc="-15">
                <a:latin typeface="Times New Roman"/>
                <a:cs typeface="Times New Roman"/>
              </a:rPr>
              <a:t>mother, </a:t>
            </a:r>
            <a:r>
              <a:rPr dirty="0" sz="1450" spc="-10">
                <a:latin typeface="Times New Roman"/>
                <a:cs typeface="Times New Roman"/>
              </a:rPr>
              <a:t>just within the last week, to get </a:t>
            </a:r>
            <a:r>
              <a:rPr dirty="0" sz="1450" spc="-5">
                <a:latin typeface="Times New Roman"/>
                <a:cs typeface="Times New Roman"/>
              </a:rPr>
              <a:t>up a </a:t>
            </a:r>
            <a:r>
              <a:rPr dirty="0" sz="1450" spc="-10">
                <a:latin typeface="Times New Roman"/>
                <a:cs typeface="Times New Roman"/>
              </a:rPr>
              <a:t>few scenes, </a:t>
            </a:r>
            <a:r>
              <a:rPr dirty="0" sz="1450" spc="-5">
                <a:latin typeface="Times New Roman"/>
                <a:cs typeface="Times New Roman"/>
              </a:rPr>
              <a:t>a </a:t>
            </a:r>
            <a:r>
              <a:rPr dirty="0" sz="1450" spc="-10">
                <a:latin typeface="Times New Roman"/>
                <a:cs typeface="Times New Roman"/>
              </a:rPr>
              <a:t>mere  trifle. </a:t>
            </a:r>
            <a:r>
              <a:rPr dirty="0" sz="1450" spc="-70">
                <a:latin typeface="Times New Roman"/>
                <a:cs typeface="Times New Roman"/>
              </a:rPr>
              <a:t>We </a:t>
            </a:r>
            <a:r>
              <a:rPr dirty="0" sz="1450" spc="-10">
                <a:latin typeface="Times New Roman"/>
                <a:cs typeface="Times New Roman"/>
              </a:rPr>
              <a:t>have had such incessant rains almost since October began, that we  have been nearly confined to the house for days </a:t>
            </a:r>
            <a:r>
              <a:rPr dirty="0" sz="1450" spc="-20">
                <a:latin typeface="Times New Roman"/>
                <a:cs typeface="Times New Roman"/>
              </a:rPr>
              <a:t>together. </a:t>
            </a:r>
            <a:r>
              <a:rPr dirty="0" sz="1450" spc="-5">
                <a:latin typeface="Times New Roman"/>
                <a:cs typeface="Times New Roman"/>
              </a:rPr>
              <a:t>I </a:t>
            </a:r>
            <a:r>
              <a:rPr dirty="0" sz="1450" spc="-10">
                <a:latin typeface="Times New Roman"/>
                <a:cs typeface="Times New Roman"/>
              </a:rPr>
              <a:t>have hardly taken  </a:t>
            </a:r>
            <a:r>
              <a:rPr dirty="0" sz="1450" spc="-5">
                <a:latin typeface="Times New Roman"/>
                <a:cs typeface="Times New Roman"/>
              </a:rPr>
              <a:t>out a gun </a:t>
            </a:r>
            <a:r>
              <a:rPr dirty="0" sz="1450" spc="-10">
                <a:latin typeface="Times New Roman"/>
                <a:cs typeface="Times New Roman"/>
              </a:rPr>
              <a:t>since the </a:t>
            </a:r>
            <a:r>
              <a:rPr dirty="0" sz="1450" spc="-5">
                <a:latin typeface="Times New Roman"/>
                <a:cs typeface="Times New Roman"/>
              </a:rPr>
              <a:t>3rd. </a:t>
            </a:r>
            <a:r>
              <a:rPr dirty="0" sz="1450" spc="-20">
                <a:latin typeface="Times New Roman"/>
                <a:cs typeface="Times New Roman"/>
              </a:rPr>
              <a:t>Tolerable </a:t>
            </a:r>
            <a:r>
              <a:rPr dirty="0" sz="1450" spc="-10">
                <a:latin typeface="Times New Roman"/>
                <a:cs typeface="Times New Roman"/>
              </a:rPr>
              <a:t>sport the first three days, </a:t>
            </a:r>
            <a:r>
              <a:rPr dirty="0" sz="1450" spc="-5">
                <a:latin typeface="Times New Roman"/>
                <a:cs typeface="Times New Roman"/>
              </a:rPr>
              <a:t>but </a:t>
            </a:r>
            <a:r>
              <a:rPr dirty="0" sz="1450" spc="-10">
                <a:latin typeface="Times New Roman"/>
                <a:cs typeface="Times New Roman"/>
              </a:rPr>
              <a:t>there has been  </a:t>
            </a:r>
            <a:r>
              <a:rPr dirty="0" sz="1450" spc="-5">
                <a:latin typeface="Times New Roman"/>
                <a:cs typeface="Times New Roman"/>
              </a:rPr>
              <a:t>no </a:t>
            </a:r>
            <a:r>
              <a:rPr dirty="0" sz="1450" spc="-10">
                <a:latin typeface="Times New Roman"/>
                <a:cs typeface="Times New Roman"/>
              </a:rPr>
              <a:t>attempting anything since. The first day </a:t>
            </a:r>
            <a:r>
              <a:rPr dirty="0" sz="1450" spc="-5">
                <a:latin typeface="Times New Roman"/>
                <a:cs typeface="Times New Roman"/>
              </a:rPr>
              <a:t>I </a:t>
            </a:r>
            <a:r>
              <a:rPr dirty="0" sz="1450" spc="-10">
                <a:latin typeface="Times New Roman"/>
                <a:cs typeface="Times New Roman"/>
              </a:rPr>
              <a:t>went over Mansfield </a:t>
            </a:r>
            <a:r>
              <a:rPr dirty="0" sz="1450" spc="-30">
                <a:latin typeface="Times New Roman"/>
                <a:cs typeface="Times New Roman"/>
              </a:rPr>
              <a:t>Wood, </a:t>
            </a:r>
            <a:r>
              <a:rPr dirty="0" sz="1450" spc="-10">
                <a:latin typeface="Times New Roman"/>
                <a:cs typeface="Times New Roman"/>
              </a:rPr>
              <a:t>and  Edmund took the copses beyond Easton, and we </a:t>
            </a:r>
            <a:r>
              <a:rPr dirty="0" sz="1450" spc="-5">
                <a:latin typeface="Times New Roman"/>
                <a:cs typeface="Times New Roman"/>
              </a:rPr>
              <a:t>brought </a:t>
            </a:r>
            <a:r>
              <a:rPr dirty="0" sz="1450" spc="-10">
                <a:latin typeface="Times New Roman"/>
                <a:cs typeface="Times New Roman"/>
              </a:rPr>
              <a:t>home six brace  between us, and might each have killed six times as </a:t>
            </a:r>
            <a:r>
              <a:rPr dirty="0" sz="1450" spc="-30">
                <a:latin typeface="Times New Roman"/>
                <a:cs typeface="Times New Roman"/>
              </a:rPr>
              <a:t>many, </a:t>
            </a:r>
            <a:r>
              <a:rPr dirty="0" sz="1450" spc="-5">
                <a:latin typeface="Times New Roman"/>
                <a:cs typeface="Times New Roman"/>
              </a:rPr>
              <a:t>but </a:t>
            </a:r>
            <a:r>
              <a:rPr dirty="0" sz="1450" spc="-10">
                <a:latin typeface="Times New Roman"/>
                <a:cs typeface="Times New Roman"/>
              </a:rPr>
              <a:t>we respect </a:t>
            </a:r>
            <a:r>
              <a:rPr dirty="0" sz="1450" spc="-5">
                <a:latin typeface="Times New Roman"/>
                <a:cs typeface="Times New Roman"/>
              </a:rPr>
              <a:t>your  </a:t>
            </a:r>
            <a:r>
              <a:rPr dirty="0" sz="1450" spc="-10">
                <a:latin typeface="Times New Roman"/>
                <a:cs typeface="Times New Roman"/>
              </a:rPr>
              <a:t>pheasants,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as much as </a:t>
            </a:r>
            <a:r>
              <a:rPr dirty="0" sz="1450" spc="-5">
                <a:latin typeface="Times New Roman"/>
                <a:cs typeface="Times New Roman"/>
              </a:rPr>
              <a:t>you </a:t>
            </a:r>
            <a:r>
              <a:rPr dirty="0" sz="1450" spc="-10">
                <a:latin typeface="Times New Roman"/>
                <a:cs typeface="Times New Roman"/>
              </a:rPr>
              <a:t>could desire.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your </a:t>
            </a:r>
            <a:r>
              <a:rPr dirty="0" sz="1450" spc="-10">
                <a:latin typeface="Times New Roman"/>
                <a:cs typeface="Times New Roman"/>
              </a:rPr>
              <a:t>woods </a:t>
            </a:r>
            <a:r>
              <a:rPr dirty="0" sz="1450" spc="-5">
                <a:latin typeface="Times New Roman"/>
                <a:cs typeface="Times New Roman"/>
              </a:rPr>
              <a:t>by </a:t>
            </a:r>
            <a:r>
              <a:rPr dirty="0" sz="1450" spc="-10">
                <a:latin typeface="Times New Roman"/>
                <a:cs typeface="Times New Roman"/>
              </a:rPr>
              <a:t>any means worse stocked than they were. </a:t>
            </a:r>
            <a:r>
              <a:rPr dirty="0" sz="1450" spc="-5">
                <a:latin typeface="Times New Roman"/>
                <a:cs typeface="Times New Roman"/>
              </a:rPr>
              <a:t>I </a:t>
            </a:r>
            <a:r>
              <a:rPr dirty="0" sz="1450" spc="-10">
                <a:latin typeface="Times New Roman"/>
                <a:cs typeface="Times New Roman"/>
              </a:rPr>
              <a:t>never saw  Mansfield </a:t>
            </a:r>
            <a:r>
              <a:rPr dirty="0" sz="1450" spc="-40">
                <a:latin typeface="Times New Roman"/>
                <a:cs typeface="Times New Roman"/>
              </a:rPr>
              <a:t>Wood </a:t>
            </a:r>
            <a:r>
              <a:rPr dirty="0" sz="1450" spc="-10">
                <a:latin typeface="Times New Roman"/>
                <a:cs typeface="Times New Roman"/>
              </a:rPr>
              <a:t>so full </a:t>
            </a:r>
            <a:r>
              <a:rPr dirty="0" sz="1450" spc="-5">
                <a:latin typeface="Times New Roman"/>
                <a:cs typeface="Times New Roman"/>
              </a:rPr>
              <a:t>of </a:t>
            </a:r>
            <a:r>
              <a:rPr dirty="0" sz="1450" spc="-10">
                <a:latin typeface="Times New Roman"/>
                <a:cs typeface="Times New Roman"/>
              </a:rPr>
              <a:t>pheasants in my life as this </a:t>
            </a:r>
            <a:r>
              <a:rPr dirty="0" sz="1450" spc="-25">
                <a:latin typeface="Times New Roman"/>
                <a:cs typeface="Times New Roman"/>
              </a:rPr>
              <a:t>year. </a:t>
            </a:r>
            <a:r>
              <a:rPr dirty="0" sz="1450" spc="-5">
                <a:latin typeface="Times New Roman"/>
                <a:cs typeface="Times New Roman"/>
              </a:rPr>
              <a:t>I hope you </a:t>
            </a:r>
            <a:r>
              <a:rPr dirty="0" sz="1450" spc="-10">
                <a:latin typeface="Times New Roman"/>
                <a:cs typeface="Times New Roman"/>
              </a:rPr>
              <a:t>will  take </a:t>
            </a:r>
            <a:r>
              <a:rPr dirty="0" sz="1450" spc="-5">
                <a:latin typeface="Times New Roman"/>
                <a:cs typeface="Times New Roman"/>
              </a:rPr>
              <a:t>a </a:t>
            </a:r>
            <a:r>
              <a:rPr dirty="0" sz="1450" spc="-25">
                <a:latin typeface="Times New Roman"/>
                <a:cs typeface="Times New Roman"/>
              </a:rPr>
              <a:t>day’s </a:t>
            </a:r>
            <a:r>
              <a:rPr dirty="0" sz="1450" spc="-10">
                <a:latin typeface="Times New Roman"/>
                <a:cs typeface="Times New Roman"/>
              </a:rPr>
              <a:t>sport there yourself, </a:t>
            </a:r>
            <a:r>
              <a:rPr dirty="0" sz="1450" spc="-25">
                <a:latin typeface="Times New Roman"/>
                <a:cs typeface="Times New Roman"/>
              </a:rPr>
              <a:t>sir,</a:t>
            </a:r>
            <a:r>
              <a:rPr dirty="0" sz="1450" spc="35">
                <a:latin typeface="Times New Roman"/>
                <a:cs typeface="Times New Roman"/>
              </a:rPr>
              <a:t> </a:t>
            </a:r>
            <a:r>
              <a:rPr dirty="0" sz="1450" spc="-5">
                <a:latin typeface="Times New Roman"/>
                <a:cs typeface="Times New Roman"/>
              </a:rPr>
              <a:t>soon.”</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For the present the danger was </a:t>
            </a:r>
            <a:r>
              <a:rPr dirty="0" sz="1450" spc="-20">
                <a:latin typeface="Times New Roman"/>
                <a:cs typeface="Times New Roman"/>
              </a:rPr>
              <a:t>over, </a:t>
            </a:r>
            <a:r>
              <a:rPr dirty="0" sz="1450" spc="-10">
                <a:latin typeface="Times New Roman"/>
                <a:cs typeface="Times New Roman"/>
              </a:rPr>
              <a:t>and </a:t>
            </a:r>
            <a:r>
              <a:rPr dirty="0" sz="1450" spc="-20">
                <a:latin typeface="Times New Roman"/>
                <a:cs typeface="Times New Roman"/>
              </a:rPr>
              <a:t>Fanny’s </a:t>
            </a:r>
            <a:r>
              <a:rPr dirty="0" sz="1450" spc="-10">
                <a:latin typeface="Times New Roman"/>
                <a:cs typeface="Times New Roman"/>
              </a:rPr>
              <a:t>sick feelings subsided;  </a:t>
            </a:r>
            <a:r>
              <a:rPr dirty="0" sz="1450" spc="-5">
                <a:latin typeface="Times New Roman"/>
                <a:cs typeface="Times New Roman"/>
              </a:rPr>
              <a:t>but </a:t>
            </a:r>
            <a:r>
              <a:rPr dirty="0" sz="1450" spc="-10">
                <a:latin typeface="Times New Roman"/>
                <a:cs typeface="Times New Roman"/>
              </a:rPr>
              <a:t>when tea was soon afterwards </a:t>
            </a:r>
            <a:r>
              <a:rPr dirty="0" sz="1450" spc="-5">
                <a:latin typeface="Times New Roman"/>
                <a:cs typeface="Times New Roman"/>
              </a:rPr>
              <a:t>brought in, </a:t>
            </a:r>
            <a:r>
              <a:rPr dirty="0" sz="1450" spc="-10">
                <a:latin typeface="Times New Roman"/>
                <a:cs typeface="Times New Roman"/>
              </a:rPr>
              <a:t>and Sir Thomas, getting </a:t>
            </a:r>
            <a:r>
              <a:rPr dirty="0" sz="1450" spc="-5">
                <a:latin typeface="Times New Roman"/>
                <a:cs typeface="Times New Roman"/>
              </a:rPr>
              <a:t>up, </a:t>
            </a:r>
            <a:r>
              <a:rPr dirty="0" sz="1450" spc="-10">
                <a:latin typeface="Times New Roman"/>
                <a:cs typeface="Times New Roman"/>
              </a:rPr>
              <a:t>said  that </a:t>
            </a:r>
            <a:r>
              <a:rPr dirty="0" sz="1450" spc="-5">
                <a:latin typeface="Times New Roman"/>
                <a:cs typeface="Times New Roman"/>
              </a:rPr>
              <a:t>he </a:t>
            </a:r>
            <a:r>
              <a:rPr dirty="0" sz="1450" spc="-10">
                <a:latin typeface="Times New Roman"/>
                <a:cs typeface="Times New Roman"/>
              </a:rPr>
              <a:t>found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any longer in the house without just looking  into his own dear room, every agitation was returning. He was </a:t>
            </a:r>
            <a:r>
              <a:rPr dirty="0" sz="1450" spc="-5">
                <a:latin typeface="Times New Roman"/>
                <a:cs typeface="Times New Roman"/>
              </a:rPr>
              <a:t>gone </a:t>
            </a:r>
            <a:r>
              <a:rPr dirty="0" sz="1450" spc="-10">
                <a:latin typeface="Times New Roman"/>
                <a:cs typeface="Times New Roman"/>
              </a:rPr>
              <a:t>before  anything had been said to prepare him for the change </a:t>
            </a:r>
            <a:r>
              <a:rPr dirty="0" sz="1450" spc="-5">
                <a:latin typeface="Times New Roman"/>
                <a:cs typeface="Times New Roman"/>
              </a:rPr>
              <a:t>he </a:t>
            </a:r>
            <a:r>
              <a:rPr dirty="0" sz="1450" spc="-10">
                <a:latin typeface="Times New Roman"/>
                <a:cs typeface="Times New Roman"/>
              </a:rPr>
              <a:t>must find there; and </a:t>
            </a:r>
            <a:r>
              <a:rPr dirty="0" sz="1450" spc="-5">
                <a:latin typeface="Times New Roman"/>
                <a:cs typeface="Times New Roman"/>
              </a:rPr>
              <a:t>a  </a:t>
            </a:r>
            <a:r>
              <a:rPr dirty="0" sz="1450" spc="-10">
                <a:latin typeface="Times New Roman"/>
                <a:cs typeface="Times New Roman"/>
              </a:rPr>
              <a:t>pause </a:t>
            </a:r>
            <a:r>
              <a:rPr dirty="0" sz="1450" spc="-5">
                <a:latin typeface="Times New Roman"/>
                <a:cs typeface="Times New Roman"/>
              </a:rPr>
              <a:t>of </a:t>
            </a:r>
            <a:r>
              <a:rPr dirty="0" sz="1450" spc="-10">
                <a:latin typeface="Times New Roman"/>
                <a:cs typeface="Times New Roman"/>
              </a:rPr>
              <a:t>alarm followed his disappearance. Edmund was the first to</a:t>
            </a:r>
            <a:r>
              <a:rPr dirty="0" sz="1450" spc="95">
                <a:latin typeface="Times New Roman"/>
                <a:cs typeface="Times New Roman"/>
              </a:rPr>
              <a:t> </a:t>
            </a:r>
            <a:r>
              <a:rPr dirty="0" sz="1450" spc="-10">
                <a:latin typeface="Times New Roman"/>
                <a:cs typeface="Times New Roman"/>
              </a:rPr>
              <a:t>speak—</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“Something must </a:t>
            </a:r>
            <a:r>
              <a:rPr dirty="0" sz="1450" spc="-5">
                <a:latin typeface="Times New Roman"/>
                <a:cs typeface="Times New Roman"/>
              </a:rPr>
              <a:t>be done,” </a:t>
            </a:r>
            <a:r>
              <a:rPr dirty="0" sz="1450" spc="-10">
                <a:latin typeface="Times New Roman"/>
                <a:cs typeface="Times New Roman"/>
              </a:rPr>
              <a:t>said</a:t>
            </a:r>
            <a:r>
              <a:rPr dirty="0" sz="145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“It is time to think </a:t>
            </a:r>
            <a:r>
              <a:rPr dirty="0" sz="1450" spc="-5">
                <a:latin typeface="Times New Roman"/>
                <a:cs typeface="Times New Roman"/>
              </a:rPr>
              <a:t>of our </a:t>
            </a:r>
            <a:r>
              <a:rPr dirty="0" sz="1450" spc="-10">
                <a:latin typeface="Times New Roman"/>
                <a:cs typeface="Times New Roman"/>
              </a:rPr>
              <a:t>visitors,” said Maria, still feeling her hand  pressed to Henry </a:t>
            </a:r>
            <a:r>
              <a:rPr dirty="0" sz="1450" spc="-20">
                <a:latin typeface="Times New Roman"/>
                <a:cs typeface="Times New Roman"/>
              </a:rPr>
              <a:t>Crawford’s </a:t>
            </a:r>
            <a:r>
              <a:rPr dirty="0" sz="1450" spc="-10">
                <a:latin typeface="Times New Roman"/>
                <a:cs typeface="Times New Roman"/>
              </a:rPr>
              <a:t>heart, and caring little for anything else. “Where  did </a:t>
            </a:r>
            <a:r>
              <a:rPr dirty="0" sz="1450" spc="-5">
                <a:latin typeface="Times New Roman"/>
                <a:cs typeface="Times New Roman"/>
              </a:rPr>
              <a:t>you </a:t>
            </a:r>
            <a:r>
              <a:rPr dirty="0" sz="1450" spc="-10">
                <a:latin typeface="Times New Roman"/>
                <a:cs typeface="Times New Roman"/>
              </a:rPr>
              <a:t>leave Miss Crawford,</a:t>
            </a:r>
            <a:r>
              <a:rPr dirty="0" sz="1450" spc="5">
                <a:latin typeface="Times New Roman"/>
                <a:cs typeface="Times New Roman"/>
              </a:rPr>
              <a:t> </a:t>
            </a:r>
            <a:r>
              <a:rPr dirty="0" sz="1450" spc="-10">
                <a:latin typeface="Times New Roman"/>
                <a:cs typeface="Times New Roman"/>
              </a:rPr>
              <a:t>Fanny?”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Fanny told </a:t>
            </a:r>
            <a:r>
              <a:rPr dirty="0" sz="1450" spc="-5">
                <a:latin typeface="Times New Roman"/>
                <a:cs typeface="Times New Roman"/>
              </a:rPr>
              <a:t>of </a:t>
            </a:r>
            <a:r>
              <a:rPr dirty="0" sz="1450" spc="-10">
                <a:latin typeface="Times New Roman"/>
                <a:cs typeface="Times New Roman"/>
              </a:rPr>
              <a:t>their departure, and delivered their</a:t>
            </a:r>
            <a:r>
              <a:rPr dirty="0" sz="1450" spc="35">
                <a:latin typeface="Times New Roman"/>
                <a:cs typeface="Times New Roman"/>
              </a:rPr>
              <a:t> </a:t>
            </a:r>
            <a:r>
              <a:rPr dirty="0" sz="1450" spc="-10">
                <a:latin typeface="Times New Roman"/>
                <a:cs typeface="Times New Roman"/>
              </a:rPr>
              <a:t>message.</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“Then </a:t>
            </a:r>
            <a:r>
              <a:rPr dirty="0" sz="1450" spc="-5">
                <a:latin typeface="Times New Roman"/>
                <a:cs typeface="Times New Roman"/>
              </a:rPr>
              <a:t>poor </a:t>
            </a:r>
            <a:r>
              <a:rPr dirty="0" sz="1450" spc="-40">
                <a:latin typeface="Times New Roman"/>
                <a:cs typeface="Times New Roman"/>
              </a:rPr>
              <a:t>Yates </a:t>
            </a:r>
            <a:r>
              <a:rPr dirty="0" sz="1450" spc="-10">
                <a:latin typeface="Times New Roman"/>
                <a:cs typeface="Times New Roman"/>
              </a:rPr>
              <a:t>is all alone,” cried </a:t>
            </a:r>
            <a:r>
              <a:rPr dirty="0" sz="1450" spc="-35">
                <a:latin typeface="Times New Roman"/>
                <a:cs typeface="Times New Roman"/>
              </a:rPr>
              <a:t>Tom. </a:t>
            </a:r>
            <a:r>
              <a:rPr dirty="0" sz="1450" spc="-10">
                <a:latin typeface="Times New Roman"/>
                <a:cs typeface="Times New Roman"/>
              </a:rPr>
              <a:t>“I will </a:t>
            </a:r>
            <a:r>
              <a:rPr dirty="0" sz="1450" spc="-5">
                <a:latin typeface="Times New Roman"/>
                <a:cs typeface="Times New Roman"/>
              </a:rPr>
              <a:t>go </a:t>
            </a:r>
            <a:r>
              <a:rPr dirty="0" sz="1450" spc="-10">
                <a:latin typeface="Times New Roman"/>
                <a:cs typeface="Times New Roman"/>
              </a:rPr>
              <a:t>and fetch him. He will  </a:t>
            </a:r>
            <a:r>
              <a:rPr dirty="0" sz="1450" spc="-5">
                <a:latin typeface="Times New Roman"/>
                <a:cs typeface="Times New Roman"/>
              </a:rPr>
              <a:t>be no </a:t>
            </a:r>
            <a:r>
              <a:rPr dirty="0" sz="1450" spc="-10">
                <a:latin typeface="Times New Roman"/>
                <a:cs typeface="Times New Roman"/>
              </a:rPr>
              <a:t>bad assistant when it all comes</a:t>
            </a:r>
            <a:r>
              <a:rPr dirty="0" sz="1450" spc="1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790"/>
              </a:spcBef>
            </a:pPr>
            <a:r>
              <a:rPr dirty="0" sz="1450" spc="-60">
                <a:latin typeface="Times New Roman"/>
                <a:cs typeface="Times New Roman"/>
              </a:rPr>
              <a:t>To </a:t>
            </a:r>
            <a:r>
              <a:rPr dirty="0" sz="1450" spc="-10">
                <a:latin typeface="Times New Roman"/>
                <a:cs typeface="Times New Roman"/>
              </a:rPr>
              <a:t>the theatre </a:t>
            </a:r>
            <a:r>
              <a:rPr dirty="0" sz="1450" spc="-5">
                <a:latin typeface="Times New Roman"/>
                <a:cs typeface="Times New Roman"/>
              </a:rPr>
              <a:t>he </a:t>
            </a:r>
            <a:r>
              <a:rPr dirty="0" sz="1450" spc="-10">
                <a:latin typeface="Times New Roman"/>
                <a:cs typeface="Times New Roman"/>
              </a:rPr>
              <a:t>went, and reached it just in time to witness the first  meeting </a:t>
            </a:r>
            <a:r>
              <a:rPr dirty="0" sz="1450" spc="-5">
                <a:latin typeface="Times New Roman"/>
                <a:cs typeface="Times New Roman"/>
              </a:rPr>
              <a:t>of </a:t>
            </a:r>
            <a:r>
              <a:rPr dirty="0" sz="1450" spc="-10">
                <a:latin typeface="Times New Roman"/>
                <a:cs typeface="Times New Roman"/>
              </a:rPr>
              <a:t>his father and his friend. Sir Thomas had been </a:t>
            </a:r>
            <a:r>
              <a:rPr dirty="0" sz="1450" spc="-5">
                <a:latin typeface="Times New Roman"/>
                <a:cs typeface="Times New Roman"/>
              </a:rPr>
              <a:t>a good </a:t>
            </a:r>
            <a:r>
              <a:rPr dirty="0" sz="1450" spc="-10">
                <a:latin typeface="Times New Roman"/>
                <a:cs typeface="Times New Roman"/>
              </a:rPr>
              <a:t>deal  surprised to find candles burning in his room; and </a:t>
            </a:r>
            <a:r>
              <a:rPr dirty="0" sz="1450" spc="-5">
                <a:latin typeface="Times New Roman"/>
                <a:cs typeface="Times New Roman"/>
              </a:rPr>
              <a:t>on </a:t>
            </a:r>
            <a:r>
              <a:rPr dirty="0" sz="1450" spc="-10">
                <a:latin typeface="Times New Roman"/>
                <a:cs typeface="Times New Roman"/>
              </a:rPr>
              <a:t>casting his eye round it,  to see other symptoms </a:t>
            </a:r>
            <a:r>
              <a:rPr dirty="0" sz="1450" spc="-5">
                <a:latin typeface="Times New Roman"/>
                <a:cs typeface="Times New Roman"/>
              </a:rPr>
              <a:t>of </a:t>
            </a:r>
            <a:r>
              <a:rPr dirty="0" sz="1450" spc="-10">
                <a:latin typeface="Times New Roman"/>
                <a:cs typeface="Times New Roman"/>
              </a:rPr>
              <a:t>recent habitation and </a:t>
            </a:r>
            <a:r>
              <a:rPr dirty="0" sz="1450" spc="-5">
                <a:latin typeface="Times New Roman"/>
                <a:cs typeface="Times New Roman"/>
              </a:rPr>
              <a:t>a </a:t>
            </a:r>
            <a:r>
              <a:rPr dirty="0" sz="1450" spc="-10">
                <a:latin typeface="Times New Roman"/>
                <a:cs typeface="Times New Roman"/>
              </a:rPr>
              <a:t>general air </a:t>
            </a:r>
            <a:r>
              <a:rPr dirty="0" sz="1450" spc="-5">
                <a:latin typeface="Times New Roman"/>
                <a:cs typeface="Times New Roman"/>
              </a:rPr>
              <a:t>of </a:t>
            </a:r>
            <a:r>
              <a:rPr dirty="0" sz="1450" spc="-10">
                <a:latin typeface="Times New Roman"/>
                <a:cs typeface="Times New Roman"/>
              </a:rPr>
              <a:t>confusion in  the furniture. The removal </a:t>
            </a:r>
            <a:r>
              <a:rPr dirty="0" sz="1450" spc="-5">
                <a:latin typeface="Times New Roman"/>
                <a:cs typeface="Times New Roman"/>
              </a:rPr>
              <a:t>of </a:t>
            </a:r>
            <a:r>
              <a:rPr dirty="0" sz="1450" spc="-10">
                <a:latin typeface="Times New Roman"/>
                <a:cs typeface="Times New Roman"/>
              </a:rPr>
              <a:t>the bookcase from before the billiard-room </a:t>
            </a:r>
            <a:r>
              <a:rPr dirty="0" sz="1450" spc="-5">
                <a:latin typeface="Times New Roman"/>
                <a:cs typeface="Times New Roman"/>
              </a:rPr>
              <a:t>door  </a:t>
            </a:r>
            <a:r>
              <a:rPr dirty="0" sz="1450" spc="-10">
                <a:latin typeface="Times New Roman"/>
                <a:cs typeface="Times New Roman"/>
              </a:rPr>
              <a:t>struck him </a:t>
            </a:r>
            <a:r>
              <a:rPr dirty="0" sz="1450" spc="-20">
                <a:latin typeface="Times New Roman"/>
                <a:cs typeface="Times New Roman"/>
              </a:rPr>
              <a:t>especially, </a:t>
            </a:r>
            <a:r>
              <a:rPr dirty="0" sz="1450" spc="-5">
                <a:latin typeface="Times New Roman"/>
                <a:cs typeface="Times New Roman"/>
              </a:rPr>
              <a:t>but he </a:t>
            </a:r>
            <a:r>
              <a:rPr dirty="0" sz="1450" spc="-10">
                <a:latin typeface="Times New Roman"/>
                <a:cs typeface="Times New Roman"/>
              </a:rPr>
              <a:t>had scarcely more than time to feel astonished at  all this, before there were sounds from the billiard-room to astonish him still  </a:t>
            </a:r>
            <a:r>
              <a:rPr dirty="0" sz="1450" spc="-20">
                <a:latin typeface="Times New Roman"/>
                <a:cs typeface="Times New Roman"/>
              </a:rPr>
              <a:t>farther.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was talking there in </a:t>
            </a:r>
            <a:r>
              <a:rPr dirty="0" sz="1450" spc="-5">
                <a:latin typeface="Times New Roman"/>
                <a:cs typeface="Times New Roman"/>
              </a:rPr>
              <a:t>a </a:t>
            </a:r>
            <a:r>
              <a:rPr dirty="0" sz="1450" spc="-10">
                <a:latin typeface="Times New Roman"/>
                <a:cs typeface="Times New Roman"/>
              </a:rPr>
              <a:t>very loud accent;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the  voice—more than talking—almost hallooing. He stepped to the </a:t>
            </a:r>
            <a:r>
              <a:rPr dirty="0" sz="1450" spc="-20">
                <a:latin typeface="Times New Roman"/>
                <a:cs typeface="Times New Roman"/>
              </a:rPr>
              <a:t>door, </a:t>
            </a:r>
            <a:r>
              <a:rPr dirty="0" sz="1450" spc="-10">
                <a:latin typeface="Times New Roman"/>
                <a:cs typeface="Times New Roman"/>
              </a:rPr>
              <a:t>rejoicing  at that moment in having the means </a:t>
            </a:r>
            <a:r>
              <a:rPr dirty="0" sz="1450" spc="-5">
                <a:latin typeface="Times New Roman"/>
                <a:cs typeface="Times New Roman"/>
              </a:rPr>
              <a:t>of </a:t>
            </a:r>
            <a:r>
              <a:rPr dirty="0" sz="1450" spc="-10">
                <a:latin typeface="Times New Roman"/>
                <a:cs typeface="Times New Roman"/>
              </a:rPr>
              <a:t>immediate communication, and,  opening it, found himself </a:t>
            </a:r>
            <a:r>
              <a:rPr dirty="0" sz="1450" spc="-5">
                <a:latin typeface="Times New Roman"/>
                <a:cs typeface="Times New Roman"/>
              </a:rPr>
              <a:t>on </a:t>
            </a:r>
            <a:r>
              <a:rPr dirty="0" sz="1450" spc="-10">
                <a:latin typeface="Times New Roman"/>
                <a:cs typeface="Times New Roman"/>
              </a:rPr>
              <a:t>the stage </a:t>
            </a:r>
            <a:r>
              <a:rPr dirty="0" sz="1450" spc="-5">
                <a:latin typeface="Times New Roman"/>
                <a:cs typeface="Times New Roman"/>
              </a:rPr>
              <a:t>of a </a:t>
            </a:r>
            <a:r>
              <a:rPr dirty="0" sz="1450" spc="-10">
                <a:latin typeface="Times New Roman"/>
                <a:cs typeface="Times New Roman"/>
              </a:rPr>
              <a:t>theatre, and opposed to </a:t>
            </a:r>
            <a:r>
              <a:rPr dirty="0" sz="1450" spc="-5">
                <a:latin typeface="Times New Roman"/>
                <a:cs typeface="Times New Roman"/>
              </a:rPr>
              <a:t>a </a:t>
            </a:r>
            <a:r>
              <a:rPr dirty="0" sz="1450" spc="-10">
                <a:latin typeface="Times New Roman"/>
                <a:cs typeface="Times New Roman"/>
              </a:rPr>
              <a:t>ranting  </a:t>
            </a:r>
            <a:r>
              <a:rPr dirty="0" sz="1450" spc="-5">
                <a:latin typeface="Times New Roman"/>
                <a:cs typeface="Times New Roman"/>
              </a:rPr>
              <a:t>young </a:t>
            </a:r>
            <a:r>
              <a:rPr dirty="0" sz="1450" spc="-10">
                <a:latin typeface="Times New Roman"/>
                <a:cs typeface="Times New Roman"/>
              </a:rPr>
              <a:t>man, who appeared likely to knock him down backwards. At the very  moment </a:t>
            </a:r>
            <a:r>
              <a:rPr dirty="0" sz="1450" spc="-5">
                <a:latin typeface="Times New Roman"/>
                <a:cs typeface="Times New Roman"/>
              </a:rPr>
              <a:t>of </a:t>
            </a:r>
            <a:r>
              <a:rPr dirty="0" sz="1450" spc="-40">
                <a:latin typeface="Times New Roman"/>
                <a:cs typeface="Times New Roman"/>
              </a:rPr>
              <a:t>Yates </a:t>
            </a:r>
            <a:r>
              <a:rPr dirty="0" sz="1450" spc="-10">
                <a:latin typeface="Times New Roman"/>
                <a:cs typeface="Times New Roman"/>
              </a:rPr>
              <a:t>perceiving Sir Thomas, and giving perhaps the very best start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had</a:t>
            </a:r>
            <a:r>
              <a:rPr dirty="0" sz="1450" spc="70">
                <a:latin typeface="Times New Roman"/>
                <a:cs typeface="Times New Roman"/>
              </a:rPr>
              <a:t> </a:t>
            </a:r>
            <a:r>
              <a:rPr dirty="0" sz="1450" spc="-10">
                <a:latin typeface="Times New Roman"/>
                <a:cs typeface="Times New Roman"/>
              </a:rPr>
              <a:t>ever</a:t>
            </a:r>
            <a:r>
              <a:rPr dirty="0" sz="1450" spc="70">
                <a:latin typeface="Times New Roman"/>
                <a:cs typeface="Times New Roman"/>
              </a:rPr>
              <a:t> </a:t>
            </a:r>
            <a:r>
              <a:rPr dirty="0" sz="1450" spc="-10">
                <a:latin typeface="Times New Roman"/>
                <a:cs typeface="Times New Roman"/>
              </a:rPr>
              <a:t>given</a:t>
            </a:r>
            <a:r>
              <a:rPr dirty="0" sz="1450" spc="75">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whole</a:t>
            </a:r>
            <a:r>
              <a:rPr dirty="0" sz="1450" spc="75">
                <a:latin typeface="Times New Roman"/>
                <a:cs typeface="Times New Roman"/>
              </a:rPr>
              <a:t> </a:t>
            </a:r>
            <a:r>
              <a:rPr dirty="0" sz="1450" spc="-10">
                <a:latin typeface="Times New Roman"/>
                <a:cs typeface="Times New Roman"/>
              </a:rPr>
              <a:t>course</a:t>
            </a:r>
            <a:r>
              <a:rPr dirty="0" sz="1450" spc="7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rehearsals,</a:t>
            </a:r>
            <a:r>
              <a:rPr dirty="0" sz="1450" spc="75">
                <a:latin typeface="Times New Roman"/>
                <a:cs typeface="Times New Roman"/>
              </a:rPr>
              <a:t> </a:t>
            </a:r>
            <a:r>
              <a:rPr dirty="0" sz="1450" spc="-45">
                <a:latin typeface="Times New Roman"/>
                <a:cs typeface="Times New Roman"/>
              </a:rPr>
              <a:t>Tom</a:t>
            </a:r>
            <a:r>
              <a:rPr dirty="0" sz="1450" spc="70">
                <a:latin typeface="Times New Roman"/>
                <a:cs typeface="Times New Roman"/>
              </a:rPr>
              <a:t> </a:t>
            </a:r>
            <a:r>
              <a:rPr dirty="0" sz="1450" spc="-10">
                <a:latin typeface="Times New Roman"/>
                <a:cs typeface="Times New Roman"/>
              </a:rPr>
              <a:t>Bertram</a:t>
            </a:r>
            <a:r>
              <a:rPr dirty="0" sz="1450" spc="70">
                <a:latin typeface="Times New Roman"/>
                <a:cs typeface="Times New Roman"/>
              </a:rPr>
              <a:t> </a:t>
            </a:r>
            <a:r>
              <a:rPr dirty="0" sz="1450" spc="-10">
                <a:latin typeface="Times New Roman"/>
                <a:cs typeface="Times New Roman"/>
              </a:rPr>
              <a:t>entered</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17990"/>
          </a:xfrm>
          <a:prstGeom prst="rect">
            <a:avLst/>
          </a:prstGeom>
        </p:spPr>
        <p:txBody>
          <a:bodyPr wrap="square" lIns="0" tIns="12700" rIns="0" bIns="0" rtlCol="0" vert="horz">
            <a:spAutoFit/>
          </a:bodyPr>
          <a:lstStyle/>
          <a:p>
            <a:pPr algn="just" marL="12700" marR="6985">
              <a:lnSpc>
                <a:spcPct val="99300"/>
              </a:lnSpc>
              <a:spcBef>
                <a:spcPts val="100"/>
              </a:spcBef>
            </a:pPr>
            <a:r>
              <a:rPr dirty="0" sz="1450" spc="-10">
                <a:latin typeface="Times New Roman"/>
                <a:cs typeface="Times New Roman"/>
              </a:rPr>
              <a:t>at the other end </a:t>
            </a:r>
            <a:r>
              <a:rPr dirty="0" sz="1450" spc="-5">
                <a:latin typeface="Times New Roman"/>
                <a:cs typeface="Times New Roman"/>
              </a:rPr>
              <a:t>of </a:t>
            </a:r>
            <a:r>
              <a:rPr dirty="0" sz="1450" spc="-10">
                <a:latin typeface="Times New Roman"/>
                <a:cs typeface="Times New Roman"/>
              </a:rPr>
              <a:t>the room; and never had </a:t>
            </a:r>
            <a:r>
              <a:rPr dirty="0" sz="1450" spc="-5">
                <a:latin typeface="Times New Roman"/>
                <a:cs typeface="Times New Roman"/>
              </a:rPr>
              <a:t>he </a:t>
            </a:r>
            <a:r>
              <a:rPr dirty="0" sz="1450" spc="-10">
                <a:latin typeface="Times New Roman"/>
                <a:cs typeface="Times New Roman"/>
              </a:rPr>
              <a:t>found greater difficulty in  keeping his countenance. His </a:t>
            </a:r>
            <a:r>
              <a:rPr dirty="0" sz="1450" spc="-15">
                <a:latin typeface="Times New Roman"/>
                <a:cs typeface="Times New Roman"/>
              </a:rPr>
              <a:t>father’s </a:t>
            </a:r>
            <a:r>
              <a:rPr dirty="0" sz="1450" spc="-5">
                <a:latin typeface="Times New Roman"/>
                <a:cs typeface="Times New Roman"/>
              </a:rPr>
              <a:t>looks of </a:t>
            </a:r>
            <a:r>
              <a:rPr dirty="0" sz="1450" spc="-10">
                <a:latin typeface="Times New Roman"/>
                <a:cs typeface="Times New Roman"/>
              </a:rPr>
              <a:t>solemnity and amazement </a:t>
            </a:r>
            <a:r>
              <a:rPr dirty="0" sz="1450" spc="-5">
                <a:latin typeface="Times New Roman"/>
                <a:cs typeface="Times New Roman"/>
              </a:rPr>
              <a:t>on  </a:t>
            </a:r>
            <a:r>
              <a:rPr dirty="0" sz="1450" spc="-10">
                <a:latin typeface="Times New Roman"/>
                <a:cs typeface="Times New Roman"/>
              </a:rPr>
              <a:t>this his first appearance </a:t>
            </a:r>
            <a:r>
              <a:rPr dirty="0" sz="1450" spc="-5">
                <a:latin typeface="Times New Roman"/>
                <a:cs typeface="Times New Roman"/>
              </a:rPr>
              <a:t>on </a:t>
            </a:r>
            <a:r>
              <a:rPr dirty="0" sz="1450" spc="-10">
                <a:latin typeface="Times New Roman"/>
                <a:cs typeface="Times New Roman"/>
              </a:rPr>
              <a:t>any stage, and the gradual metamorphosis </a:t>
            </a:r>
            <a:r>
              <a:rPr dirty="0" sz="1450" spc="-5">
                <a:latin typeface="Times New Roman"/>
                <a:cs typeface="Times New Roman"/>
              </a:rPr>
              <a:t>of </a:t>
            </a:r>
            <a:r>
              <a:rPr dirty="0" sz="1450" spc="-10">
                <a:latin typeface="Times New Roman"/>
                <a:cs typeface="Times New Roman"/>
              </a:rPr>
              <a:t>the  impassioned Baron </a:t>
            </a:r>
            <a:r>
              <a:rPr dirty="0" sz="1450" spc="-15">
                <a:latin typeface="Times New Roman"/>
                <a:cs typeface="Times New Roman"/>
              </a:rPr>
              <a:t>Wildenheim </a:t>
            </a:r>
            <a:r>
              <a:rPr dirty="0" sz="1450" spc="-10">
                <a:latin typeface="Times New Roman"/>
                <a:cs typeface="Times New Roman"/>
              </a:rPr>
              <a:t>into the well-bred and easy </a:t>
            </a:r>
            <a:r>
              <a:rPr dirty="0" sz="1450" spc="-35">
                <a:latin typeface="Times New Roman"/>
                <a:cs typeface="Times New Roman"/>
              </a:rPr>
              <a:t>Mr. Yates, </a:t>
            </a:r>
            <a:r>
              <a:rPr dirty="0" sz="1450" spc="-10">
                <a:latin typeface="Times New Roman"/>
                <a:cs typeface="Times New Roman"/>
              </a:rPr>
              <a:t>making  his bow and apology to Sir Thomas Bertram, was such an exhibition, such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true acting, as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lost </a:t>
            </a:r>
            <a:r>
              <a:rPr dirty="0" sz="1450" spc="-5">
                <a:latin typeface="Times New Roman"/>
                <a:cs typeface="Times New Roman"/>
              </a:rPr>
              <a:t>upon </a:t>
            </a:r>
            <a:r>
              <a:rPr dirty="0" sz="1450" spc="-10">
                <a:latin typeface="Times New Roman"/>
                <a:cs typeface="Times New Roman"/>
              </a:rPr>
              <a:t>any account. It would </a:t>
            </a:r>
            <a:r>
              <a:rPr dirty="0" sz="1450" spc="-5">
                <a:latin typeface="Times New Roman"/>
                <a:cs typeface="Times New Roman"/>
              </a:rPr>
              <a:t>be  </a:t>
            </a:r>
            <a:r>
              <a:rPr dirty="0" sz="1450" spc="-10">
                <a:latin typeface="Times New Roman"/>
                <a:cs typeface="Times New Roman"/>
              </a:rPr>
              <a:t>the last—in all probability—the last scene </a:t>
            </a:r>
            <a:r>
              <a:rPr dirty="0" sz="1450" spc="-5">
                <a:latin typeface="Times New Roman"/>
                <a:cs typeface="Times New Roman"/>
              </a:rPr>
              <a:t>on </a:t>
            </a:r>
            <a:r>
              <a:rPr dirty="0" sz="1450" spc="-10">
                <a:latin typeface="Times New Roman"/>
                <a:cs typeface="Times New Roman"/>
              </a:rPr>
              <a:t>that stage; </a:t>
            </a:r>
            <a:r>
              <a:rPr dirty="0" sz="1450" spc="-5">
                <a:latin typeface="Times New Roman"/>
                <a:cs typeface="Times New Roman"/>
              </a:rPr>
              <a:t>but he </a:t>
            </a:r>
            <a:r>
              <a:rPr dirty="0" sz="1450" spc="-10">
                <a:latin typeface="Times New Roman"/>
                <a:cs typeface="Times New Roman"/>
              </a:rPr>
              <a:t>was sure there  could </a:t>
            </a:r>
            <a:r>
              <a:rPr dirty="0" sz="1450" spc="-5">
                <a:latin typeface="Times New Roman"/>
                <a:cs typeface="Times New Roman"/>
              </a:rPr>
              <a:t>not be a </a:t>
            </a:r>
            <a:r>
              <a:rPr dirty="0" sz="1450" spc="-20">
                <a:latin typeface="Times New Roman"/>
                <a:cs typeface="Times New Roman"/>
              </a:rPr>
              <a:t>finer. </a:t>
            </a:r>
            <a:r>
              <a:rPr dirty="0" sz="1450" spc="-10">
                <a:latin typeface="Times New Roman"/>
                <a:cs typeface="Times New Roman"/>
              </a:rPr>
              <a:t>The house would close with the greatest</a:t>
            </a:r>
            <a:r>
              <a:rPr dirty="0" sz="1450" spc="60">
                <a:latin typeface="Times New Roman"/>
                <a:cs typeface="Times New Roman"/>
              </a:rPr>
              <a:t> </a:t>
            </a:r>
            <a:r>
              <a:rPr dirty="0" sz="1450" spc="-10">
                <a:latin typeface="Times New Roman"/>
                <a:cs typeface="Times New Roman"/>
              </a:rPr>
              <a:t>eclat.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There was little time, </a:t>
            </a:r>
            <a:r>
              <a:rPr dirty="0" sz="1450" spc="-15">
                <a:latin typeface="Times New Roman"/>
                <a:cs typeface="Times New Roman"/>
              </a:rPr>
              <a:t>however, </a:t>
            </a:r>
            <a:r>
              <a:rPr dirty="0" sz="1450" spc="-10">
                <a:latin typeface="Times New Roman"/>
                <a:cs typeface="Times New Roman"/>
              </a:rPr>
              <a:t>for the indulgence </a:t>
            </a:r>
            <a:r>
              <a:rPr dirty="0" sz="1450" spc="-5">
                <a:latin typeface="Times New Roman"/>
                <a:cs typeface="Times New Roman"/>
              </a:rPr>
              <a:t>of </a:t>
            </a:r>
            <a:r>
              <a:rPr dirty="0" sz="1450" spc="-10">
                <a:latin typeface="Times New Roman"/>
                <a:cs typeface="Times New Roman"/>
              </a:rPr>
              <a:t>any images </a:t>
            </a:r>
            <a:r>
              <a:rPr dirty="0" sz="1450" spc="-5">
                <a:latin typeface="Times New Roman"/>
                <a:cs typeface="Times New Roman"/>
              </a:rPr>
              <a:t>of  </a:t>
            </a:r>
            <a:r>
              <a:rPr dirty="0" sz="1450" spc="-10">
                <a:latin typeface="Times New Roman"/>
                <a:cs typeface="Times New Roman"/>
              </a:rPr>
              <a:t>merriment. It was necessary for him to step forward, </a:t>
            </a:r>
            <a:r>
              <a:rPr dirty="0" sz="1450" spc="-5">
                <a:latin typeface="Times New Roman"/>
                <a:cs typeface="Times New Roman"/>
              </a:rPr>
              <a:t>too, </a:t>
            </a:r>
            <a:r>
              <a:rPr dirty="0" sz="1450" spc="-10">
                <a:latin typeface="Times New Roman"/>
                <a:cs typeface="Times New Roman"/>
              </a:rPr>
              <a:t>and assist the  introduction, and with many awkward sensations </a:t>
            </a:r>
            <a:r>
              <a:rPr dirty="0" sz="1450" spc="-5">
                <a:latin typeface="Times New Roman"/>
                <a:cs typeface="Times New Roman"/>
              </a:rPr>
              <a:t>he </a:t>
            </a:r>
            <a:r>
              <a:rPr dirty="0" sz="1450" spc="-10">
                <a:latin typeface="Times New Roman"/>
                <a:cs typeface="Times New Roman"/>
              </a:rPr>
              <a:t>did his best. Sir Thomas  received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with all the appearance </a:t>
            </a:r>
            <a:r>
              <a:rPr dirty="0" sz="1450" spc="-5">
                <a:latin typeface="Times New Roman"/>
                <a:cs typeface="Times New Roman"/>
              </a:rPr>
              <a:t>of </a:t>
            </a:r>
            <a:r>
              <a:rPr dirty="0" sz="1450" spc="-10">
                <a:latin typeface="Times New Roman"/>
                <a:cs typeface="Times New Roman"/>
              </a:rPr>
              <a:t>cordiality which was </a:t>
            </a:r>
            <a:r>
              <a:rPr dirty="0" sz="1450" spc="-5">
                <a:latin typeface="Times New Roman"/>
                <a:cs typeface="Times New Roman"/>
              </a:rPr>
              <a:t>due </a:t>
            </a:r>
            <a:r>
              <a:rPr dirty="0" sz="1450" spc="-10">
                <a:latin typeface="Times New Roman"/>
                <a:cs typeface="Times New Roman"/>
              </a:rPr>
              <a:t>to his  own </a:t>
            </a:r>
            <a:r>
              <a:rPr dirty="0" sz="1450" spc="-15">
                <a:latin typeface="Times New Roman"/>
                <a:cs typeface="Times New Roman"/>
              </a:rPr>
              <a:t>character, </a:t>
            </a:r>
            <a:r>
              <a:rPr dirty="0" sz="1450" spc="-5">
                <a:latin typeface="Times New Roman"/>
                <a:cs typeface="Times New Roman"/>
              </a:rPr>
              <a:t>but </a:t>
            </a:r>
            <a:r>
              <a:rPr dirty="0" sz="1450" spc="-10">
                <a:latin typeface="Times New Roman"/>
                <a:cs typeface="Times New Roman"/>
              </a:rPr>
              <a:t>was really as far from pleased with the necessity </a:t>
            </a:r>
            <a:r>
              <a:rPr dirty="0" sz="1450" spc="-5">
                <a:latin typeface="Times New Roman"/>
                <a:cs typeface="Times New Roman"/>
              </a:rPr>
              <a:t>of </a:t>
            </a:r>
            <a:r>
              <a:rPr dirty="0" sz="1450" spc="-10">
                <a:latin typeface="Times New Roman"/>
                <a:cs typeface="Times New Roman"/>
              </a:rPr>
              <a:t>the  acquaintance as with the manner </a:t>
            </a:r>
            <a:r>
              <a:rPr dirty="0" sz="1450" spc="-5">
                <a:latin typeface="Times New Roman"/>
                <a:cs typeface="Times New Roman"/>
              </a:rPr>
              <a:t>of </a:t>
            </a:r>
            <a:r>
              <a:rPr dirty="0" sz="1450" spc="-10">
                <a:latin typeface="Times New Roman"/>
                <a:cs typeface="Times New Roman"/>
              </a:rPr>
              <a:t>its commencement.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family and  connexions were sufficiently known to him to render his introduction as the  “particular friend,” another </a:t>
            </a:r>
            <a:r>
              <a:rPr dirty="0" sz="1450" spc="-5">
                <a:latin typeface="Times New Roman"/>
                <a:cs typeface="Times New Roman"/>
              </a:rPr>
              <a:t>of </a:t>
            </a:r>
            <a:r>
              <a:rPr dirty="0" sz="1450" spc="-10">
                <a:latin typeface="Times New Roman"/>
                <a:cs typeface="Times New Roman"/>
              </a:rPr>
              <a:t>the hundred particular friends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son,  </a:t>
            </a:r>
            <a:r>
              <a:rPr dirty="0" sz="1450" spc="-10">
                <a:latin typeface="Times New Roman"/>
                <a:cs typeface="Times New Roman"/>
              </a:rPr>
              <a:t>exceedingly unwelcome; and it needed all the felicity </a:t>
            </a:r>
            <a:r>
              <a:rPr dirty="0" sz="1450" spc="-5">
                <a:latin typeface="Times New Roman"/>
                <a:cs typeface="Times New Roman"/>
              </a:rPr>
              <a:t>of </a:t>
            </a:r>
            <a:r>
              <a:rPr dirty="0" sz="1450" spc="-10">
                <a:latin typeface="Times New Roman"/>
                <a:cs typeface="Times New Roman"/>
              </a:rPr>
              <a:t>being again at home,  and all the forbearance it could </a:t>
            </a:r>
            <a:r>
              <a:rPr dirty="0" sz="1450" spc="-20">
                <a:latin typeface="Times New Roman"/>
                <a:cs typeface="Times New Roman"/>
              </a:rPr>
              <a:t>supply, </a:t>
            </a:r>
            <a:r>
              <a:rPr dirty="0" sz="1450" spc="-10">
                <a:latin typeface="Times New Roman"/>
                <a:cs typeface="Times New Roman"/>
              </a:rPr>
              <a:t>to save Sir Thomas from anger </a:t>
            </a:r>
            <a:r>
              <a:rPr dirty="0" sz="1450" spc="-5">
                <a:latin typeface="Times New Roman"/>
                <a:cs typeface="Times New Roman"/>
              </a:rPr>
              <a:t>on  </a:t>
            </a:r>
            <a:r>
              <a:rPr dirty="0" sz="1450" spc="-10">
                <a:latin typeface="Times New Roman"/>
                <a:cs typeface="Times New Roman"/>
              </a:rPr>
              <a:t>finding himself thus bewildered in his own house, making part </a:t>
            </a:r>
            <a:r>
              <a:rPr dirty="0" sz="1450" spc="-5">
                <a:latin typeface="Times New Roman"/>
                <a:cs typeface="Times New Roman"/>
              </a:rPr>
              <a:t>of a </a:t>
            </a:r>
            <a:r>
              <a:rPr dirty="0" sz="1450" spc="-10">
                <a:latin typeface="Times New Roman"/>
                <a:cs typeface="Times New Roman"/>
              </a:rPr>
              <a:t>ridiculous  exhibition in the midst </a:t>
            </a:r>
            <a:r>
              <a:rPr dirty="0" sz="1450" spc="-5">
                <a:latin typeface="Times New Roman"/>
                <a:cs typeface="Times New Roman"/>
              </a:rPr>
              <a:t>of </a:t>
            </a:r>
            <a:r>
              <a:rPr dirty="0" sz="1450" spc="-10">
                <a:latin typeface="Times New Roman"/>
                <a:cs typeface="Times New Roman"/>
              </a:rPr>
              <a:t>theatrical nonsense, and forced in so untoward </a:t>
            </a:r>
            <a:r>
              <a:rPr dirty="0" sz="1450" spc="-5">
                <a:latin typeface="Times New Roman"/>
                <a:cs typeface="Times New Roman"/>
              </a:rPr>
              <a:t>a  </a:t>
            </a:r>
            <a:r>
              <a:rPr dirty="0" sz="1450" spc="-10">
                <a:latin typeface="Times New Roman"/>
                <a:cs typeface="Times New Roman"/>
              </a:rPr>
              <a:t>moment to admit the acquaintance </a:t>
            </a:r>
            <a:r>
              <a:rPr dirty="0" sz="1450" spc="-5">
                <a:latin typeface="Times New Roman"/>
                <a:cs typeface="Times New Roman"/>
              </a:rPr>
              <a:t>of a young </a:t>
            </a:r>
            <a:r>
              <a:rPr dirty="0" sz="1450" spc="-10">
                <a:latin typeface="Times New Roman"/>
                <a:cs typeface="Times New Roman"/>
              </a:rPr>
              <a:t>man whom </a:t>
            </a:r>
            <a:r>
              <a:rPr dirty="0" sz="1450" spc="-5">
                <a:latin typeface="Times New Roman"/>
                <a:cs typeface="Times New Roman"/>
              </a:rPr>
              <a:t>he </a:t>
            </a:r>
            <a:r>
              <a:rPr dirty="0" sz="1450" spc="-10">
                <a:latin typeface="Times New Roman"/>
                <a:cs typeface="Times New Roman"/>
              </a:rPr>
              <a:t>felt sure </a:t>
            </a:r>
            <a:r>
              <a:rPr dirty="0" sz="1450" spc="-5">
                <a:latin typeface="Times New Roman"/>
                <a:cs typeface="Times New Roman"/>
              </a:rPr>
              <a:t>of  </a:t>
            </a:r>
            <a:r>
              <a:rPr dirty="0" sz="1450" spc="-10">
                <a:latin typeface="Times New Roman"/>
                <a:cs typeface="Times New Roman"/>
              </a:rPr>
              <a:t>disapproving, and whose easy indifference and volubility in the course </a:t>
            </a:r>
            <a:r>
              <a:rPr dirty="0" sz="1450" spc="-5">
                <a:latin typeface="Times New Roman"/>
                <a:cs typeface="Times New Roman"/>
              </a:rPr>
              <a:t>of </a:t>
            </a:r>
            <a:r>
              <a:rPr dirty="0" sz="1450" spc="-10">
                <a:latin typeface="Times New Roman"/>
                <a:cs typeface="Times New Roman"/>
              </a:rPr>
              <a:t>the  first five minutes seemed to mark him the most at home </a:t>
            </a:r>
            <a:r>
              <a:rPr dirty="0" sz="1450" spc="-5">
                <a:latin typeface="Times New Roman"/>
                <a:cs typeface="Times New Roman"/>
              </a:rPr>
              <a:t>of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5715" indent="255904">
              <a:lnSpc>
                <a:spcPts val="1730"/>
              </a:lnSpc>
              <a:spcBef>
                <a:spcPts val="695"/>
              </a:spcBef>
            </a:pPr>
            <a:r>
              <a:rPr dirty="0" sz="1450" spc="-45">
                <a:latin typeface="Times New Roman"/>
                <a:cs typeface="Times New Roman"/>
              </a:rPr>
              <a:t>Tom </a:t>
            </a:r>
            <a:r>
              <a:rPr dirty="0" sz="1450" spc="-10">
                <a:latin typeface="Times New Roman"/>
                <a:cs typeface="Times New Roman"/>
              </a:rPr>
              <a:t>understood his </a:t>
            </a:r>
            <a:r>
              <a:rPr dirty="0" sz="1450" spc="-15">
                <a:latin typeface="Times New Roman"/>
                <a:cs typeface="Times New Roman"/>
              </a:rPr>
              <a:t>father’s </a:t>
            </a:r>
            <a:r>
              <a:rPr dirty="0" sz="1450" spc="-10">
                <a:latin typeface="Times New Roman"/>
                <a:cs typeface="Times New Roman"/>
              </a:rPr>
              <a:t>thoughts, and heartily wishing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always as well disposed to give them </a:t>
            </a:r>
            <a:r>
              <a:rPr dirty="0" sz="1450" spc="-5">
                <a:latin typeface="Times New Roman"/>
                <a:cs typeface="Times New Roman"/>
              </a:rPr>
              <a:t>but </a:t>
            </a:r>
            <a:r>
              <a:rPr dirty="0" sz="1450" spc="-10">
                <a:latin typeface="Times New Roman"/>
                <a:cs typeface="Times New Roman"/>
              </a:rPr>
              <a:t>partial expression, began to see,  more clearly than </a:t>
            </a:r>
            <a:r>
              <a:rPr dirty="0" sz="1450" spc="-5">
                <a:latin typeface="Times New Roman"/>
                <a:cs typeface="Times New Roman"/>
              </a:rPr>
              <a:t>he </a:t>
            </a:r>
            <a:r>
              <a:rPr dirty="0" sz="1450" spc="-10">
                <a:latin typeface="Times New Roman"/>
                <a:cs typeface="Times New Roman"/>
              </a:rPr>
              <a:t>had ever </a:t>
            </a:r>
            <a:r>
              <a:rPr dirty="0" sz="1450" spc="-5">
                <a:latin typeface="Times New Roman"/>
                <a:cs typeface="Times New Roman"/>
              </a:rPr>
              <a:t>done </a:t>
            </a:r>
            <a:r>
              <a:rPr dirty="0" sz="1450" spc="-10">
                <a:latin typeface="Times New Roman"/>
                <a:cs typeface="Times New Roman"/>
              </a:rPr>
              <a:t>before, that there might </a:t>
            </a:r>
            <a:r>
              <a:rPr dirty="0" sz="1450" spc="-5">
                <a:latin typeface="Times New Roman"/>
                <a:cs typeface="Times New Roman"/>
              </a:rPr>
              <a:t>be </a:t>
            </a:r>
            <a:r>
              <a:rPr dirty="0" sz="1450" spc="-10">
                <a:latin typeface="Times New Roman"/>
                <a:cs typeface="Times New Roman"/>
              </a:rPr>
              <a:t>some ground </a:t>
            </a:r>
            <a:r>
              <a:rPr dirty="0" sz="1450" spc="-5">
                <a:latin typeface="Times New Roman"/>
                <a:cs typeface="Times New Roman"/>
              </a:rPr>
              <a:t>of  </a:t>
            </a:r>
            <a:r>
              <a:rPr dirty="0" sz="1450" spc="-10">
                <a:latin typeface="Times New Roman"/>
                <a:cs typeface="Times New Roman"/>
              </a:rPr>
              <a:t>offence, that there might </a:t>
            </a:r>
            <a:r>
              <a:rPr dirty="0" sz="1450" spc="-5">
                <a:latin typeface="Times New Roman"/>
                <a:cs typeface="Times New Roman"/>
              </a:rPr>
              <a:t>be </a:t>
            </a:r>
            <a:r>
              <a:rPr dirty="0" sz="1450" spc="-10">
                <a:latin typeface="Times New Roman"/>
                <a:cs typeface="Times New Roman"/>
              </a:rPr>
              <a:t>some reason for the glance his father gave towards  the ceiling and stucco </a:t>
            </a:r>
            <a:r>
              <a:rPr dirty="0" sz="1450" spc="-5">
                <a:latin typeface="Times New Roman"/>
                <a:cs typeface="Times New Roman"/>
              </a:rPr>
              <a:t>of </a:t>
            </a:r>
            <a:r>
              <a:rPr dirty="0" sz="1450" spc="-10">
                <a:latin typeface="Times New Roman"/>
                <a:cs typeface="Times New Roman"/>
              </a:rPr>
              <a:t>the room; and that when </a:t>
            </a:r>
            <a:r>
              <a:rPr dirty="0" sz="1450" spc="-5">
                <a:latin typeface="Times New Roman"/>
                <a:cs typeface="Times New Roman"/>
              </a:rPr>
              <a:t>he </a:t>
            </a:r>
            <a:r>
              <a:rPr dirty="0" sz="1450" spc="-10">
                <a:latin typeface="Times New Roman"/>
                <a:cs typeface="Times New Roman"/>
              </a:rPr>
              <a:t>inquired with mild  gravity after the fate </a:t>
            </a:r>
            <a:r>
              <a:rPr dirty="0" sz="1450" spc="-5">
                <a:latin typeface="Times New Roman"/>
                <a:cs typeface="Times New Roman"/>
              </a:rPr>
              <a:t>of </a:t>
            </a:r>
            <a:r>
              <a:rPr dirty="0" sz="1450" spc="-10">
                <a:latin typeface="Times New Roman"/>
                <a:cs typeface="Times New Roman"/>
              </a:rPr>
              <a:t>the billiard-table,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proceeding beyond </a:t>
            </a:r>
            <a:r>
              <a:rPr dirty="0" sz="1450" spc="-5">
                <a:latin typeface="Times New Roman"/>
                <a:cs typeface="Times New Roman"/>
              </a:rPr>
              <a:t>a </a:t>
            </a:r>
            <a:r>
              <a:rPr dirty="0" sz="1450" spc="-10">
                <a:latin typeface="Times New Roman"/>
                <a:cs typeface="Times New Roman"/>
              </a:rPr>
              <a:t>very  allowable </a:t>
            </a:r>
            <a:r>
              <a:rPr dirty="0" sz="1450" spc="-20">
                <a:latin typeface="Times New Roman"/>
                <a:cs typeface="Times New Roman"/>
              </a:rPr>
              <a:t>curiosity.</a:t>
            </a:r>
            <a:r>
              <a:rPr dirty="0" sz="1450" spc="320">
                <a:latin typeface="Times New Roman"/>
                <a:cs typeface="Times New Roman"/>
              </a:rPr>
              <a:t> </a:t>
            </a:r>
            <a:r>
              <a:rPr dirty="0" sz="1450" spc="-10">
                <a:latin typeface="Times New Roman"/>
                <a:cs typeface="Times New Roman"/>
              </a:rPr>
              <a:t>A few minutes were enough for such unsatisfactory  sensations </a:t>
            </a:r>
            <a:r>
              <a:rPr dirty="0" sz="1450" spc="-5">
                <a:latin typeface="Times New Roman"/>
                <a:cs typeface="Times New Roman"/>
              </a:rPr>
              <a:t>on </a:t>
            </a:r>
            <a:r>
              <a:rPr dirty="0" sz="1450" spc="-10">
                <a:latin typeface="Times New Roman"/>
                <a:cs typeface="Times New Roman"/>
              </a:rPr>
              <a:t>each side; and Sir Thomas having exerted himself so far as to  speak </a:t>
            </a:r>
            <a:r>
              <a:rPr dirty="0" sz="1450" spc="-5">
                <a:latin typeface="Times New Roman"/>
                <a:cs typeface="Times New Roman"/>
              </a:rPr>
              <a:t>a </a:t>
            </a:r>
            <a:r>
              <a:rPr dirty="0" sz="1450" spc="-10">
                <a:latin typeface="Times New Roman"/>
                <a:cs typeface="Times New Roman"/>
              </a:rPr>
              <a:t>few words </a:t>
            </a:r>
            <a:r>
              <a:rPr dirty="0" sz="1450" spc="-5">
                <a:latin typeface="Times New Roman"/>
                <a:cs typeface="Times New Roman"/>
              </a:rPr>
              <a:t>of </a:t>
            </a:r>
            <a:r>
              <a:rPr dirty="0" sz="1450" spc="-10">
                <a:latin typeface="Times New Roman"/>
                <a:cs typeface="Times New Roman"/>
              </a:rPr>
              <a:t>calm approbation in reply to an eager appeal </a:t>
            </a:r>
            <a:r>
              <a:rPr dirty="0" sz="1450" spc="-5">
                <a:latin typeface="Times New Roman"/>
                <a:cs typeface="Times New Roman"/>
              </a:rPr>
              <a:t>of </a:t>
            </a:r>
            <a:r>
              <a:rPr dirty="0" sz="1450" spc="-35">
                <a:latin typeface="Times New Roman"/>
                <a:cs typeface="Times New Roman"/>
              </a:rPr>
              <a:t>Mr.  Yates, </a:t>
            </a:r>
            <a:r>
              <a:rPr dirty="0" sz="1450" spc="-10">
                <a:latin typeface="Times New Roman"/>
                <a:cs typeface="Times New Roman"/>
              </a:rPr>
              <a:t>as to the happiness </a:t>
            </a:r>
            <a:r>
              <a:rPr dirty="0" sz="1450" spc="-5">
                <a:latin typeface="Times New Roman"/>
                <a:cs typeface="Times New Roman"/>
              </a:rPr>
              <a:t>of </a:t>
            </a:r>
            <a:r>
              <a:rPr dirty="0" sz="1450" spc="-10">
                <a:latin typeface="Times New Roman"/>
                <a:cs typeface="Times New Roman"/>
              </a:rPr>
              <a:t>the arrangement, the three gentlemen returned to  the drawing-room </a:t>
            </a:r>
            <a:r>
              <a:rPr dirty="0" sz="1450" spc="-15">
                <a:latin typeface="Times New Roman"/>
                <a:cs typeface="Times New Roman"/>
              </a:rPr>
              <a:t>together, </a:t>
            </a:r>
            <a:r>
              <a:rPr dirty="0" sz="1450" spc="-10">
                <a:latin typeface="Times New Roman"/>
                <a:cs typeface="Times New Roman"/>
              </a:rPr>
              <a:t>Sir Thomas with an increase </a:t>
            </a:r>
            <a:r>
              <a:rPr dirty="0" sz="1450" spc="-5">
                <a:latin typeface="Times New Roman"/>
                <a:cs typeface="Times New Roman"/>
              </a:rPr>
              <a:t>of </a:t>
            </a:r>
            <a:r>
              <a:rPr dirty="0" sz="1450" spc="-10">
                <a:latin typeface="Times New Roman"/>
                <a:cs typeface="Times New Roman"/>
              </a:rPr>
              <a:t>gravity which was  </a:t>
            </a:r>
            <a:r>
              <a:rPr dirty="0" sz="1450" spc="-5">
                <a:latin typeface="Times New Roman"/>
                <a:cs typeface="Times New Roman"/>
              </a:rPr>
              <a:t>not </a:t>
            </a:r>
            <a:r>
              <a:rPr dirty="0" sz="1450" spc="-10">
                <a:latin typeface="Times New Roman"/>
                <a:cs typeface="Times New Roman"/>
              </a:rPr>
              <a:t>lost </a:t>
            </a:r>
            <a:r>
              <a:rPr dirty="0" sz="1450" spc="-5">
                <a:latin typeface="Times New Roman"/>
                <a:cs typeface="Times New Roman"/>
              </a:rPr>
              <a:t>on </a:t>
            </a:r>
            <a:r>
              <a:rPr dirty="0" sz="1450" spc="-10">
                <a:latin typeface="Times New Roman"/>
                <a:cs typeface="Times New Roman"/>
              </a:rPr>
              <a:t>all.</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 come from </a:t>
            </a:r>
            <a:r>
              <a:rPr dirty="0" sz="1450" spc="-5">
                <a:latin typeface="Times New Roman"/>
                <a:cs typeface="Times New Roman"/>
              </a:rPr>
              <a:t>your </a:t>
            </a:r>
            <a:r>
              <a:rPr dirty="0" sz="1450" spc="-10">
                <a:latin typeface="Times New Roman"/>
                <a:cs typeface="Times New Roman"/>
              </a:rPr>
              <a:t>theatre,” said </a:t>
            </a:r>
            <a:r>
              <a:rPr dirty="0" sz="1450" spc="-5">
                <a:latin typeface="Times New Roman"/>
                <a:cs typeface="Times New Roman"/>
              </a:rPr>
              <a:t>he </a:t>
            </a:r>
            <a:r>
              <a:rPr dirty="0" sz="1450" spc="-20">
                <a:latin typeface="Times New Roman"/>
                <a:cs typeface="Times New Roman"/>
              </a:rPr>
              <a:t>composedly,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sat down; “I found  myself in it rather </a:t>
            </a:r>
            <a:r>
              <a:rPr dirty="0" sz="1450" spc="-15">
                <a:latin typeface="Times New Roman"/>
                <a:cs typeface="Times New Roman"/>
              </a:rPr>
              <a:t>unexpectedly. </a:t>
            </a:r>
            <a:r>
              <a:rPr dirty="0" sz="1450" spc="-10">
                <a:latin typeface="Times New Roman"/>
                <a:cs typeface="Times New Roman"/>
              </a:rPr>
              <a:t>Its vicinity to my own room—but in every  respect, indeed, it took me </a:t>
            </a:r>
            <a:r>
              <a:rPr dirty="0" sz="1450" spc="-5">
                <a:latin typeface="Times New Roman"/>
                <a:cs typeface="Times New Roman"/>
              </a:rPr>
              <a:t>by </a:t>
            </a:r>
            <a:r>
              <a:rPr dirty="0" sz="1450" spc="-10">
                <a:latin typeface="Times New Roman"/>
                <a:cs typeface="Times New Roman"/>
              </a:rPr>
              <a:t>surprise,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the smallest suspicion </a:t>
            </a:r>
            <a:r>
              <a:rPr dirty="0" sz="1450" spc="-5">
                <a:latin typeface="Times New Roman"/>
                <a:cs typeface="Times New Roman"/>
              </a:rPr>
              <a:t>of  your </a:t>
            </a:r>
            <a:r>
              <a:rPr dirty="0" sz="1450" spc="-10">
                <a:latin typeface="Times New Roman"/>
                <a:cs typeface="Times New Roman"/>
              </a:rPr>
              <a:t>acting having assumed so serious </a:t>
            </a:r>
            <a:r>
              <a:rPr dirty="0" sz="1450" spc="-5">
                <a:latin typeface="Times New Roman"/>
                <a:cs typeface="Times New Roman"/>
              </a:rPr>
              <a:t>a </a:t>
            </a:r>
            <a:r>
              <a:rPr dirty="0" sz="1450" spc="-20">
                <a:latin typeface="Times New Roman"/>
                <a:cs typeface="Times New Roman"/>
              </a:rPr>
              <a:t>character. </a:t>
            </a:r>
            <a:r>
              <a:rPr dirty="0" sz="1450" spc="-10">
                <a:latin typeface="Times New Roman"/>
                <a:cs typeface="Times New Roman"/>
              </a:rPr>
              <a:t>It appears </a:t>
            </a:r>
            <a:r>
              <a:rPr dirty="0" sz="1450" spc="-5">
                <a:latin typeface="Times New Roman"/>
                <a:cs typeface="Times New Roman"/>
              </a:rPr>
              <a:t>a </a:t>
            </a:r>
            <a:r>
              <a:rPr dirty="0" sz="1450" spc="-10">
                <a:latin typeface="Times New Roman"/>
                <a:cs typeface="Times New Roman"/>
              </a:rPr>
              <a:t>neat </a:t>
            </a:r>
            <a:r>
              <a:rPr dirty="0" sz="1450" spc="-5">
                <a:latin typeface="Times New Roman"/>
                <a:cs typeface="Times New Roman"/>
              </a:rPr>
              <a:t>job,  </a:t>
            </a:r>
            <a:r>
              <a:rPr dirty="0" sz="1450" spc="-15">
                <a:latin typeface="Times New Roman"/>
                <a:cs typeface="Times New Roman"/>
              </a:rPr>
              <a:t>however, </a:t>
            </a:r>
            <a:r>
              <a:rPr dirty="0" sz="1450" spc="-10">
                <a:latin typeface="Times New Roman"/>
                <a:cs typeface="Times New Roman"/>
              </a:rPr>
              <a:t>as far as </a:t>
            </a:r>
            <a:r>
              <a:rPr dirty="0" sz="1450" spc="-5">
                <a:latin typeface="Times New Roman"/>
                <a:cs typeface="Times New Roman"/>
              </a:rPr>
              <a:t>I </a:t>
            </a:r>
            <a:r>
              <a:rPr dirty="0" sz="1450" spc="-10">
                <a:latin typeface="Times New Roman"/>
                <a:cs typeface="Times New Roman"/>
              </a:rPr>
              <a:t>could judge </a:t>
            </a:r>
            <a:r>
              <a:rPr dirty="0" sz="1450" spc="-5">
                <a:latin typeface="Times New Roman"/>
                <a:cs typeface="Times New Roman"/>
              </a:rPr>
              <a:t>by </a:t>
            </a:r>
            <a:r>
              <a:rPr dirty="0" sz="1450" spc="-10">
                <a:latin typeface="Times New Roman"/>
                <a:cs typeface="Times New Roman"/>
              </a:rPr>
              <a:t>candlelight, and does my friend  Christopher Jackson credit.” And then </a:t>
            </a:r>
            <a:r>
              <a:rPr dirty="0" sz="1450" spc="-5">
                <a:latin typeface="Times New Roman"/>
                <a:cs typeface="Times New Roman"/>
              </a:rPr>
              <a:t>he </a:t>
            </a:r>
            <a:r>
              <a:rPr dirty="0" sz="1450" spc="-10">
                <a:latin typeface="Times New Roman"/>
                <a:cs typeface="Times New Roman"/>
              </a:rPr>
              <a:t>would have changed the subject,</a:t>
            </a:r>
            <a:r>
              <a:rPr dirty="0" sz="1450" spc="30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31799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sipped his </a:t>
            </a:r>
            <a:r>
              <a:rPr dirty="0" sz="1450" spc="-15">
                <a:latin typeface="Times New Roman"/>
                <a:cs typeface="Times New Roman"/>
              </a:rPr>
              <a:t>coffee </a:t>
            </a:r>
            <a:r>
              <a:rPr dirty="0" sz="1450" spc="-10">
                <a:latin typeface="Times New Roman"/>
                <a:cs typeface="Times New Roman"/>
              </a:rPr>
              <a:t>in peace over domestic matters </a:t>
            </a:r>
            <a:r>
              <a:rPr dirty="0" sz="1450" spc="-5">
                <a:latin typeface="Times New Roman"/>
                <a:cs typeface="Times New Roman"/>
              </a:rPr>
              <a:t>of a </a:t>
            </a:r>
            <a:r>
              <a:rPr dirty="0" sz="1450" spc="-10">
                <a:latin typeface="Times New Roman"/>
                <a:cs typeface="Times New Roman"/>
              </a:rPr>
              <a:t>calmer hue; </a:t>
            </a:r>
            <a:r>
              <a:rPr dirty="0" sz="1450" spc="-5">
                <a:latin typeface="Times New Roman"/>
                <a:cs typeface="Times New Roman"/>
              </a:rPr>
              <a:t>but </a:t>
            </a:r>
            <a:r>
              <a:rPr dirty="0" sz="1450" spc="-35">
                <a:latin typeface="Times New Roman"/>
                <a:cs typeface="Times New Roman"/>
              </a:rPr>
              <a:t>Mr.  Yates, </a:t>
            </a:r>
            <a:r>
              <a:rPr dirty="0" sz="1450" spc="-10">
                <a:latin typeface="Times New Roman"/>
                <a:cs typeface="Times New Roman"/>
              </a:rPr>
              <a:t>without discernment to catch Sir </a:t>
            </a:r>
            <a:r>
              <a:rPr dirty="0" sz="1450" spc="-20">
                <a:latin typeface="Times New Roman"/>
                <a:cs typeface="Times New Roman"/>
              </a:rPr>
              <a:t>Thomas’s </a:t>
            </a:r>
            <a:r>
              <a:rPr dirty="0" sz="1450" spc="-10">
                <a:latin typeface="Times New Roman"/>
                <a:cs typeface="Times New Roman"/>
              </a:rPr>
              <a:t>meaning, </a:t>
            </a:r>
            <a:r>
              <a:rPr dirty="0" sz="1450" spc="-5">
                <a:latin typeface="Times New Roman"/>
                <a:cs typeface="Times New Roman"/>
              </a:rPr>
              <a:t>or </a:t>
            </a:r>
            <a:r>
              <a:rPr dirty="0" sz="1450" spc="-10">
                <a:latin typeface="Times New Roman"/>
                <a:cs typeface="Times New Roman"/>
              </a:rPr>
              <a:t>diffidence, </a:t>
            </a:r>
            <a:r>
              <a:rPr dirty="0" sz="1450" spc="-5">
                <a:latin typeface="Times New Roman"/>
                <a:cs typeface="Times New Roman"/>
              </a:rPr>
              <a:t>or  </a:t>
            </a:r>
            <a:r>
              <a:rPr dirty="0" sz="1450" spc="-20">
                <a:latin typeface="Times New Roman"/>
                <a:cs typeface="Times New Roman"/>
              </a:rPr>
              <a:t>delicacy, </a:t>
            </a:r>
            <a:r>
              <a:rPr dirty="0" sz="1450" spc="-5">
                <a:latin typeface="Times New Roman"/>
                <a:cs typeface="Times New Roman"/>
              </a:rPr>
              <a:t>or </a:t>
            </a:r>
            <a:r>
              <a:rPr dirty="0" sz="1450" spc="-10">
                <a:latin typeface="Times New Roman"/>
                <a:cs typeface="Times New Roman"/>
              </a:rPr>
              <a:t>discretion enough to allow him to lead the discourse while </a:t>
            </a:r>
            <a:r>
              <a:rPr dirty="0" sz="1450" spc="-5">
                <a:latin typeface="Times New Roman"/>
                <a:cs typeface="Times New Roman"/>
              </a:rPr>
              <a:t>he  </a:t>
            </a:r>
            <a:r>
              <a:rPr dirty="0" sz="1450" spc="-10">
                <a:latin typeface="Times New Roman"/>
                <a:cs typeface="Times New Roman"/>
              </a:rPr>
              <a:t>mingled among the others with the least obtrusiveness himself, would keep  him </a:t>
            </a:r>
            <a:r>
              <a:rPr dirty="0" sz="1450" spc="-5">
                <a:latin typeface="Times New Roman"/>
                <a:cs typeface="Times New Roman"/>
              </a:rPr>
              <a:t>on </a:t>
            </a:r>
            <a:r>
              <a:rPr dirty="0" sz="1450" spc="-10">
                <a:latin typeface="Times New Roman"/>
                <a:cs typeface="Times New Roman"/>
              </a:rPr>
              <a:t>the topic </a:t>
            </a:r>
            <a:r>
              <a:rPr dirty="0" sz="1450" spc="-5">
                <a:latin typeface="Times New Roman"/>
                <a:cs typeface="Times New Roman"/>
              </a:rPr>
              <a:t>of </a:t>
            </a:r>
            <a:r>
              <a:rPr dirty="0" sz="1450" spc="-10">
                <a:latin typeface="Times New Roman"/>
                <a:cs typeface="Times New Roman"/>
              </a:rPr>
              <a:t>the theatre, would torment him with questions and remarks  relative to it, and finally would make him hear the whole history </a:t>
            </a:r>
            <a:r>
              <a:rPr dirty="0" sz="1450" spc="-5">
                <a:latin typeface="Times New Roman"/>
                <a:cs typeface="Times New Roman"/>
              </a:rPr>
              <a:t>of </a:t>
            </a:r>
            <a:r>
              <a:rPr dirty="0" sz="1450" spc="-10">
                <a:latin typeface="Times New Roman"/>
                <a:cs typeface="Times New Roman"/>
              </a:rPr>
              <a:t>his  disappointment at Ecclesford. Sir Thomas listened most </a:t>
            </a:r>
            <a:r>
              <a:rPr dirty="0" sz="1450" spc="-20">
                <a:latin typeface="Times New Roman"/>
                <a:cs typeface="Times New Roman"/>
              </a:rPr>
              <a:t>politely, </a:t>
            </a:r>
            <a:r>
              <a:rPr dirty="0" sz="1450" spc="-5">
                <a:latin typeface="Times New Roman"/>
                <a:cs typeface="Times New Roman"/>
              </a:rPr>
              <a:t>but </a:t>
            </a:r>
            <a:r>
              <a:rPr dirty="0" sz="1450" spc="-10">
                <a:latin typeface="Times New Roman"/>
                <a:cs typeface="Times New Roman"/>
              </a:rPr>
              <a:t>found  much to </a:t>
            </a:r>
            <a:r>
              <a:rPr dirty="0" sz="1450" spc="-15">
                <a:latin typeface="Times New Roman"/>
                <a:cs typeface="Times New Roman"/>
              </a:rPr>
              <a:t>offend </a:t>
            </a:r>
            <a:r>
              <a:rPr dirty="0" sz="1450" spc="-10">
                <a:latin typeface="Times New Roman"/>
                <a:cs typeface="Times New Roman"/>
              </a:rPr>
              <a:t>his ideas </a:t>
            </a:r>
            <a:r>
              <a:rPr dirty="0" sz="1450" spc="-5">
                <a:latin typeface="Times New Roman"/>
                <a:cs typeface="Times New Roman"/>
              </a:rPr>
              <a:t>of </a:t>
            </a:r>
            <a:r>
              <a:rPr dirty="0" sz="1450" spc="-10">
                <a:latin typeface="Times New Roman"/>
                <a:cs typeface="Times New Roman"/>
              </a:rPr>
              <a:t>decorum, and confirm his ill-opinion </a:t>
            </a:r>
            <a:r>
              <a:rPr dirty="0" sz="1450" spc="-5">
                <a:latin typeface="Times New Roman"/>
                <a:cs typeface="Times New Roman"/>
              </a:rPr>
              <a:t>of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habits </a:t>
            </a:r>
            <a:r>
              <a:rPr dirty="0" sz="1450" spc="-5">
                <a:latin typeface="Times New Roman"/>
                <a:cs typeface="Times New Roman"/>
              </a:rPr>
              <a:t>of </a:t>
            </a:r>
            <a:r>
              <a:rPr dirty="0" sz="1450" spc="-10">
                <a:latin typeface="Times New Roman"/>
                <a:cs typeface="Times New Roman"/>
              </a:rPr>
              <a:t>thinking, from the beginning to the end </a:t>
            </a:r>
            <a:r>
              <a:rPr dirty="0" sz="1450" spc="-5">
                <a:latin typeface="Times New Roman"/>
                <a:cs typeface="Times New Roman"/>
              </a:rPr>
              <a:t>of </a:t>
            </a:r>
            <a:r>
              <a:rPr dirty="0" sz="1450" spc="-10">
                <a:latin typeface="Times New Roman"/>
                <a:cs typeface="Times New Roman"/>
              </a:rPr>
              <a:t>the story; and  when it was </a:t>
            </a:r>
            <a:r>
              <a:rPr dirty="0" sz="1450" spc="-20">
                <a:latin typeface="Times New Roman"/>
                <a:cs typeface="Times New Roman"/>
              </a:rPr>
              <a:t>over, </a:t>
            </a:r>
            <a:r>
              <a:rPr dirty="0" sz="1450" spc="-10">
                <a:latin typeface="Times New Roman"/>
                <a:cs typeface="Times New Roman"/>
              </a:rPr>
              <a:t>could give him </a:t>
            </a:r>
            <a:r>
              <a:rPr dirty="0" sz="1450" spc="-5">
                <a:latin typeface="Times New Roman"/>
                <a:cs typeface="Times New Roman"/>
              </a:rPr>
              <a:t>no </a:t>
            </a:r>
            <a:r>
              <a:rPr dirty="0" sz="1450" spc="-10">
                <a:latin typeface="Times New Roman"/>
                <a:cs typeface="Times New Roman"/>
              </a:rPr>
              <a:t>other assurance </a:t>
            </a:r>
            <a:r>
              <a:rPr dirty="0" sz="1450" spc="-5">
                <a:latin typeface="Times New Roman"/>
                <a:cs typeface="Times New Roman"/>
              </a:rPr>
              <a:t>of </a:t>
            </a:r>
            <a:r>
              <a:rPr dirty="0" sz="1450" spc="-10">
                <a:latin typeface="Times New Roman"/>
                <a:cs typeface="Times New Roman"/>
              </a:rPr>
              <a:t>sympathy than what </a:t>
            </a:r>
            <a:r>
              <a:rPr dirty="0" sz="1450" spc="-5">
                <a:latin typeface="Times New Roman"/>
                <a:cs typeface="Times New Roman"/>
              </a:rPr>
              <a:t>a  </a:t>
            </a:r>
            <a:r>
              <a:rPr dirty="0" sz="1450" spc="-10">
                <a:latin typeface="Times New Roman"/>
                <a:cs typeface="Times New Roman"/>
              </a:rPr>
              <a:t>slight bow</a:t>
            </a:r>
            <a:r>
              <a:rPr dirty="0" sz="1450" spc="-5">
                <a:latin typeface="Times New Roman"/>
                <a:cs typeface="Times New Roman"/>
              </a:rPr>
              <a:t> </a:t>
            </a:r>
            <a:r>
              <a:rPr dirty="0" sz="1450" spc="-10">
                <a:latin typeface="Times New Roman"/>
                <a:cs typeface="Times New Roman"/>
              </a:rPr>
              <a:t>conveyed.</a:t>
            </a:r>
            <a:endParaRPr sz="1450">
              <a:latin typeface="Times New Roman"/>
              <a:cs typeface="Times New Roman"/>
            </a:endParaRPr>
          </a:p>
          <a:p>
            <a:pPr algn="r" marL="12700" marR="12065" indent="255904">
              <a:lnSpc>
                <a:spcPts val="1730"/>
              </a:lnSpc>
              <a:spcBef>
                <a:spcPts val="850"/>
              </a:spcBef>
            </a:pPr>
            <a:r>
              <a:rPr dirty="0" sz="1450" spc="-10">
                <a:latin typeface="Times New Roman"/>
                <a:cs typeface="Times New Roman"/>
              </a:rPr>
              <a:t>“This</a:t>
            </a:r>
            <a:r>
              <a:rPr dirty="0" sz="1450" spc="170">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in</a:t>
            </a:r>
            <a:r>
              <a:rPr dirty="0" sz="1450" spc="170">
                <a:latin typeface="Times New Roman"/>
                <a:cs typeface="Times New Roman"/>
              </a:rPr>
              <a:t> </a:t>
            </a:r>
            <a:r>
              <a:rPr dirty="0" sz="1450" spc="-10">
                <a:latin typeface="Times New Roman"/>
                <a:cs typeface="Times New Roman"/>
              </a:rPr>
              <a:t>fact,</a:t>
            </a:r>
            <a:r>
              <a:rPr dirty="0" sz="1450" spc="170">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10">
                <a:latin typeface="Times New Roman"/>
                <a:cs typeface="Times New Roman"/>
              </a:rPr>
              <a:t>origin</a:t>
            </a:r>
            <a:r>
              <a:rPr dirty="0" sz="1450" spc="170">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5">
                <a:latin typeface="Times New Roman"/>
                <a:cs typeface="Times New Roman"/>
              </a:rPr>
              <a:t>our</a:t>
            </a:r>
            <a:r>
              <a:rPr dirty="0" sz="1450" spc="170">
                <a:latin typeface="Times New Roman"/>
                <a:cs typeface="Times New Roman"/>
              </a:rPr>
              <a:t> </a:t>
            </a:r>
            <a:r>
              <a:rPr dirty="0" sz="1450" spc="-10">
                <a:latin typeface="Times New Roman"/>
                <a:cs typeface="Times New Roman"/>
              </a:rPr>
              <a:t>acting,”</a:t>
            </a:r>
            <a:r>
              <a:rPr dirty="0" sz="1450" spc="170">
                <a:latin typeface="Times New Roman"/>
                <a:cs typeface="Times New Roman"/>
              </a:rPr>
              <a:t> </a:t>
            </a:r>
            <a:r>
              <a:rPr dirty="0" sz="1450" spc="-10">
                <a:latin typeface="Times New Roman"/>
                <a:cs typeface="Times New Roman"/>
              </a:rPr>
              <a:t>said</a:t>
            </a:r>
            <a:r>
              <a:rPr dirty="0" sz="1450" spc="170">
                <a:latin typeface="Times New Roman"/>
                <a:cs typeface="Times New Roman"/>
              </a:rPr>
              <a:t> </a:t>
            </a:r>
            <a:r>
              <a:rPr dirty="0" sz="1450" spc="-35">
                <a:latin typeface="Times New Roman"/>
                <a:cs typeface="Times New Roman"/>
              </a:rPr>
              <a:t>Tom,</a:t>
            </a:r>
            <a:r>
              <a:rPr dirty="0" sz="1450" spc="170">
                <a:latin typeface="Times New Roman"/>
                <a:cs typeface="Times New Roman"/>
              </a:rPr>
              <a:t> </a:t>
            </a:r>
            <a:r>
              <a:rPr dirty="0" sz="1450" spc="-10">
                <a:latin typeface="Times New Roman"/>
                <a:cs typeface="Times New Roman"/>
              </a:rPr>
              <a:t>after</a:t>
            </a:r>
            <a:r>
              <a:rPr dirty="0" sz="1450" spc="170">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20">
                <a:latin typeface="Times New Roman"/>
                <a:cs typeface="Times New Roman"/>
              </a:rPr>
              <a:t>moment’s </a:t>
            </a:r>
            <a:r>
              <a:rPr dirty="0" sz="1450" spc="-5">
                <a:latin typeface="Times New Roman"/>
                <a:cs typeface="Times New Roman"/>
              </a:rPr>
              <a:t> </a:t>
            </a:r>
            <a:r>
              <a:rPr dirty="0" sz="1450" spc="-10">
                <a:latin typeface="Times New Roman"/>
                <a:cs typeface="Times New Roman"/>
              </a:rPr>
              <a:t>thought. “My friend </a:t>
            </a:r>
            <a:r>
              <a:rPr dirty="0" sz="1450" spc="-40">
                <a:latin typeface="Times New Roman"/>
                <a:cs typeface="Times New Roman"/>
              </a:rPr>
              <a:t>Yates </a:t>
            </a:r>
            <a:r>
              <a:rPr dirty="0" sz="1450" spc="-5">
                <a:latin typeface="Times New Roman"/>
                <a:cs typeface="Times New Roman"/>
              </a:rPr>
              <a:t>brought </a:t>
            </a:r>
            <a:r>
              <a:rPr dirty="0" sz="1450" spc="-10">
                <a:latin typeface="Times New Roman"/>
                <a:cs typeface="Times New Roman"/>
              </a:rPr>
              <a:t>the infection from Ecclesford, and it </a:t>
            </a:r>
            <a:r>
              <a:rPr dirty="0" sz="1450" spc="30">
                <a:latin typeface="Times New Roman"/>
                <a:cs typeface="Times New Roman"/>
              </a:rPr>
              <a:t> </a:t>
            </a:r>
            <a:r>
              <a:rPr dirty="0" sz="1450" spc="-10">
                <a:latin typeface="Times New Roman"/>
                <a:cs typeface="Times New Roman"/>
              </a:rPr>
              <a:t>spread</a:t>
            </a:r>
            <a:endParaRPr sz="1450">
              <a:latin typeface="Times New Roman"/>
              <a:cs typeface="Times New Roman"/>
            </a:endParaRPr>
          </a:p>
          <a:p>
            <a:pPr algn="r" marR="10795">
              <a:lnSpc>
                <a:spcPts val="1664"/>
              </a:lnSpc>
            </a:pPr>
            <a:r>
              <a:rPr dirty="0" sz="1450" spc="-10">
                <a:latin typeface="Times New Roman"/>
                <a:cs typeface="Times New Roman"/>
              </a:rPr>
              <a:t>—as  those  things  always  spread,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sir—the  </a:t>
            </a:r>
            <a:r>
              <a:rPr dirty="0" sz="1450" spc="-20">
                <a:latin typeface="Times New Roman"/>
                <a:cs typeface="Times New Roman"/>
              </a:rPr>
              <a:t>faster,  probably,</a:t>
            </a:r>
            <a:r>
              <a:rPr dirty="0" sz="1450" spc="-40">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marR="8890">
              <a:lnSpc>
                <a:spcPts val="1730"/>
              </a:lnSpc>
              <a:spcBef>
                <a:spcPts val="60"/>
              </a:spcBef>
            </a:pPr>
            <a:r>
              <a:rPr dirty="0" sz="1450" spc="-5">
                <a:latin typeface="Times New Roman"/>
                <a:cs typeface="Times New Roman"/>
              </a:rPr>
              <a:t>your </a:t>
            </a:r>
            <a:r>
              <a:rPr dirty="0" sz="1450" spc="-10">
                <a:latin typeface="Times New Roman"/>
                <a:cs typeface="Times New Roman"/>
              </a:rPr>
              <a:t>having so often encouraged the sort </a:t>
            </a:r>
            <a:r>
              <a:rPr dirty="0" sz="1450" spc="-5">
                <a:latin typeface="Times New Roman"/>
                <a:cs typeface="Times New Roman"/>
              </a:rPr>
              <a:t>of </a:t>
            </a:r>
            <a:r>
              <a:rPr dirty="0" sz="1450" spc="-10">
                <a:latin typeface="Times New Roman"/>
                <a:cs typeface="Times New Roman"/>
              </a:rPr>
              <a:t>thing in </a:t>
            </a:r>
            <a:r>
              <a:rPr dirty="0" sz="1450" spc="-5">
                <a:latin typeface="Times New Roman"/>
                <a:cs typeface="Times New Roman"/>
              </a:rPr>
              <a:t>us </a:t>
            </a:r>
            <a:r>
              <a:rPr dirty="0" sz="1450" spc="-20">
                <a:latin typeface="Times New Roman"/>
                <a:cs typeface="Times New Roman"/>
              </a:rPr>
              <a:t>formerly. </a:t>
            </a:r>
            <a:r>
              <a:rPr dirty="0" sz="1450" spc="-10">
                <a:latin typeface="Times New Roman"/>
                <a:cs typeface="Times New Roman"/>
              </a:rPr>
              <a:t>It was like  treading old ground</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15"/>
              </a:spcBef>
            </a:pP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took the subject from his friend as soon as possible, and  immediately gave Sir Thomas an account </a:t>
            </a:r>
            <a:r>
              <a:rPr dirty="0" sz="1450" spc="-5">
                <a:latin typeface="Times New Roman"/>
                <a:cs typeface="Times New Roman"/>
              </a:rPr>
              <a:t>of </a:t>
            </a:r>
            <a:r>
              <a:rPr dirty="0" sz="1450" spc="-10">
                <a:latin typeface="Times New Roman"/>
                <a:cs typeface="Times New Roman"/>
              </a:rPr>
              <a:t>what they had </a:t>
            </a:r>
            <a:r>
              <a:rPr dirty="0" sz="1450" spc="-5">
                <a:latin typeface="Times New Roman"/>
                <a:cs typeface="Times New Roman"/>
              </a:rPr>
              <a:t>done </a:t>
            </a:r>
            <a:r>
              <a:rPr dirty="0" sz="1450" spc="-10">
                <a:latin typeface="Times New Roman"/>
                <a:cs typeface="Times New Roman"/>
              </a:rPr>
              <a:t>and were  </a:t>
            </a:r>
            <a:r>
              <a:rPr dirty="0" sz="1450" spc="-5">
                <a:latin typeface="Times New Roman"/>
                <a:cs typeface="Times New Roman"/>
              </a:rPr>
              <a:t>doing: </a:t>
            </a:r>
            <a:r>
              <a:rPr dirty="0" sz="1450" spc="-10">
                <a:latin typeface="Times New Roman"/>
                <a:cs typeface="Times New Roman"/>
              </a:rPr>
              <a:t>told him </a:t>
            </a:r>
            <a:r>
              <a:rPr dirty="0" sz="1450" spc="-5">
                <a:latin typeface="Times New Roman"/>
                <a:cs typeface="Times New Roman"/>
              </a:rPr>
              <a:t>of </a:t>
            </a:r>
            <a:r>
              <a:rPr dirty="0" sz="1450" spc="-10">
                <a:latin typeface="Times New Roman"/>
                <a:cs typeface="Times New Roman"/>
              </a:rPr>
              <a:t>the gradual increase </a:t>
            </a:r>
            <a:r>
              <a:rPr dirty="0" sz="1450" spc="-5">
                <a:latin typeface="Times New Roman"/>
                <a:cs typeface="Times New Roman"/>
              </a:rPr>
              <a:t>of </a:t>
            </a:r>
            <a:r>
              <a:rPr dirty="0" sz="1450" spc="-10">
                <a:latin typeface="Times New Roman"/>
                <a:cs typeface="Times New Roman"/>
              </a:rPr>
              <a:t>their views, the happy conclusion </a:t>
            </a:r>
            <a:r>
              <a:rPr dirty="0" sz="1450" spc="-5">
                <a:latin typeface="Times New Roman"/>
                <a:cs typeface="Times New Roman"/>
              </a:rPr>
              <a:t>of  </a:t>
            </a:r>
            <a:r>
              <a:rPr dirty="0" sz="1450" spc="-10">
                <a:latin typeface="Times New Roman"/>
                <a:cs typeface="Times New Roman"/>
              </a:rPr>
              <a:t>their first difficulties, and present promising state </a:t>
            </a:r>
            <a:r>
              <a:rPr dirty="0" sz="1450" spc="-5">
                <a:latin typeface="Times New Roman"/>
                <a:cs typeface="Times New Roman"/>
              </a:rPr>
              <a:t>of </a:t>
            </a:r>
            <a:r>
              <a:rPr dirty="0" sz="1450" spc="-15">
                <a:latin typeface="Times New Roman"/>
                <a:cs typeface="Times New Roman"/>
              </a:rPr>
              <a:t>affairs; </a:t>
            </a:r>
            <a:r>
              <a:rPr dirty="0" sz="1450" spc="-10">
                <a:latin typeface="Times New Roman"/>
                <a:cs typeface="Times New Roman"/>
              </a:rPr>
              <a:t>relating  everything with so blind an interest as made him </a:t>
            </a:r>
            <a:r>
              <a:rPr dirty="0" sz="1450" spc="-5">
                <a:latin typeface="Times New Roman"/>
                <a:cs typeface="Times New Roman"/>
              </a:rPr>
              <a:t>not </a:t>
            </a:r>
            <a:r>
              <a:rPr dirty="0" sz="1450" spc="-10">
                <a:latin typeface="Times New Roman"/>
                <a:cs typeface="Times New Roman"/>
              </a:rPr>
              <a:t>only totally unconscious  </a:t>
            </a:r>
            <a:r>
              <a:rPr dirty="0" sz="1450" spc="-5">
                <a:latin typeface="Times New Roman"/>
                <a:cs typeface="Times New Roman"/>
              </a:rPr>
              <a:t>of </a:t>
            </a:r>
            <a:r>
              <a:rPr dirty="0" sz="1450" spc="-10">
                <a:latin typeface="Times New Roman"/>
                <a:cs typeface="Times New Roman"/>
              </a:rPr>
              <a:t>the uneasy movements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of </a:t>
            </a:r>
            <a:r>
              <a:rPr dirty="0" sz="1450" spc="-10">
                <a:latin typeface="Times New Roman"/>
                <a:cs typeface="Times New Roman"/>
              </a:rPr>
              <a:t>his friends as they sat, the change </a:t>
            </a:r>
            <a:r>
              <a:rPr dirty="0" sz="1450" spc="-5">
                <a:latin typeface="Times New Roman"/>
                <a:cs typeface="Times New Roman"/>
              </a:rPr>
              <a:t>of  </a:t>
            </a:r>
            <a:r>
              <a:rPr dirty="0" sz="1450" spc="-10">
                <a:latin typeface="Times New Roman"/>
                <a:cs typeface="Times New Roman"/>
              </a:rPr>
              <a:t>countenance, the fidget, the hem! </a:t>
            </a:r>
            <a:r>
              <a:rPr dirty="0" sz="1450" spc="-5">
                <a:latin typeface="Times New Roman"/>
                <a:cs typeface="Times New Roman"/>
              </a:rPr>
              <a:t>of </a:t>
            </a:r>
            <a:r>
              <a:rPr dirty="0" sz="1450" spc="-10">
                <a:latin typeface="Times New Roman"/>
                <a:cs typeface="Times New Roman"/>
              </a:rPr>
              <a:t>unquietness, </a:t>
            </a:r>
            <a:r>
              <a:rPr dirty="0" sz="1450" spc="-5">
                <a:latin typeface="Times New Roman"/>
                <a:cs typeface="Times New Roman"/>
              </a:rPr>
              <a:t>but </a:t>
            </a:r>
            <a:r>
              <a:rPr dirty="0" sz="1450" spc="-10">
                <a:latin typeface="Times New Roman"/>
                <a:cs typeface="Times New Roman"/>
              </a:rPr>
              <a:t>prevented him even from  seeing the expression </a:t>
            </a:r>
            <a:r>
              <a:rPr dirty="0" sz="1450" spc="-5">
                <a:latin typeface="Times New Roman"/>
                <a:cs typeface="Times New Roman"/>
              </a:rPr>
              <a:t>of </a:t>
            </a:r>
            <a:r>
              <a:rPr dirty="0" sz="1450" spc="-10">
                <a:latin typeface="Times New Roman"/>
                <a:cs typeface="Times New Roman"/>
              </a:rPr>
              <a:t>the face </a:t>
            </a:r>
            <a:r>
              <a:rPr dirty="0" sz="1450" spc="-5">
                <a:latin typeface="Times New Roman"/>
                <a:cs typeface="Times New Roman"/>
              </a:rPr>
              <a:t>on </a:t>
            </a:r>
            <a:r>
              <a:rPr dirty="0" sz="1450" spc="-10">
                <a:latin typeface="Times New Roman"/>
                <a:cs typeface="Times New Roman"/>
              </a:rPr>
              <a:t>which his own eyes were fixed—from  seeing Sir </a:t>
            </a:r>
            <a:r>
              <a:rPr dirty="0" sz="1450" spc="-20">
                <a:latin typeface="Times New Roman"/>
                <a:cs typeface="Times New Roman"/>
              </a:rPr>
              <a:t>Thomas’s</a:t>
            </a:r>
            <a:r>
              <a:rPr dirty="0" sz="1450" spc="320">
                <a:latin typeface="Times New Roman"/>
                <a:cs typeface="Times New Roman"/>
              </a:rPr>
              <a:t> </a:t>
            </a:r>
            <a:r>
              <a:rPr dirty="0" sz="1450" spc="-10">
                <a:latin typeface="Times New Roman"/>
                <a:cs typeface="Times New Roman"/>
              </a:rPr>
              <a:t>dark brow contract as </a:t>
            </a:r>
            <a:r>
              <a:rPr dirty="0" sz="1450" spc="-5">
                <a:latin typeface="Times New Roman"/>
                <a:cs typeface="Times New Roman"/>
              </a:rPr>
              <a:t>he </a:t>
            </a:r>
            <a:r>
              <a:rPr dirty="0" sz="1450" spc="-10">
                <a:latin typeface="Times New Roman"/>
                <a:cs typeface="Times New Roman"/>
              </a:rPr>
              <a:t>looked with inquiring  earnestness at his daughters and Edmund, dwelling particularly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latter, </a:t>
            </a:r>
            <a:r>
              <a:rPr dirty="0" sz="1450" spc="320">
                <a:latin typeface="Times New Roman"/>
                <a:cs typeface="Times New Roman"/>
              </a:rPr>
              <a:t> </a:t>
            </a:r>
            <a:r>
              <a:rPr dirty="0" sz="1450" spc="-10">
                <a:latin typeface="Times New Roman"/>
                <a:cs typeface="Times New Roman"/>
              </a:rPr>
              <a:t>and speaking </a:t>
            </a:r>
            <a:r>
              <a:rPr dirty="0" sz="1450" spc="-5">
                <a:latin typeface="Times New Roman"/>
                <a:cs typeface="Times New Roman"/>
              </a:rPr>
              <a:t>a </a:t>
            </a:r>
            <a:r>
              <a:rPr dirty="0" sz="1450" spc="-10">
                <a:latin typeface="Times New Roman"/>
                <a:cs typeface="Times New Roman"/>
              </a:rPr>
              <a:t>language, </a:t>
            </a:r>
            <a:r>
              <a:rPr dirty="0" sz="1450" spc="-5">
                <a:latin typeface="Times New Roman"/>
                <a:cs typeface="Times New Roman"/>
              </a:rPr>
              <a:t>a </a:t>
            </a:r>
            <a:r>
              <a:rPr dirty="0" sz="1450" spc="-10">
                <a:latin typeface="Times New Roman"/>
                <a:cs typeface="Times New Roman"/>
              </a:rPr>
              <a:t>remonstrance, </a:t>
            </a:r>
            <a:r>
              <a:rPr dirty="0" sz="1450" spc="-5">
                <a:latin typeface="Times New Roman"/>
                <a:cs typeface="Times New Roman"/>
              </a:rPr>
              <a:t>a </a:t>
            </a:r>
            <a:r>
              <a:rPr dirty="0" sz="1450" spc="-10">
                <a:latin typeface="Times New Roman"/>
                <a:cs typeface="Times New Roman"/>
              </a:rPr>
              <a:t>reproof, which </a:t>
            </a:r>
            <a:r>
              <a:rPr dirty="0" sz="1450" spc="-5">
                <a:latin typeface="Times New Roman"/>
                <a:cs typeface="Times New Roman"/>
              </a:rPr>
              <a:t>he </a:t>
            </a:r>
            <a:r>
              <a:rPr dirty="0" sz="1450" spc="-10">
                <a:latin typeface="Times New Roman"/>
                <a:cs typeface="Times New Roman"/>
              </a:rPr>
              <a:t>felt at his heart.  Not less acutely was it felt </a:t>
            </a:r>
            <a:r>
              <a:rPr dirty="0" sz="1450" spc="-5">
                <a:latin typeface="Times New Roman"/>
                <a:cs typeface="Times New Roman"/>
              </a:rPr>
              <a:t>by </a:t>
            </a:r>
            <a:r>
              <a:rPr dirty="0" sz="1450" spc="-25">
                <a:latin typeface="Times New Roman"/>
                <a:cs typeface="Times New Roman"/>
              </a:rPr>
              <a:t>Fanny, </a:t>
            </a:r>
            <a:r>
              <a:rPr dirty="0" sz="1450" spc="-10">
                <a:latin typeface="Times New Roman"/>
                <a:cs typeface="Times New Roman"/>
              </a:rPr>
              <a:t>who had edged back her chair behind her  </a:t>
            </a:r>
            <a:r>
              <a:rPr dirty="0" sz="1450" spc="-20">
                <a:latin typeface="Times New Roman"/>
                <a:cs typeface="Times New Roman"/>
              </a:rPr>
              <a:t>aunt’s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sofa, and, screened from notice herself, saw all that was  passing before </a:t>
            </a:r>
            <a:r>
              <a:rPr dirty="0" sz="1450" spc="-30">
                <a:latin typeface="Times New Roman"/>
                <a:cs typeface="Times New Roman"/>
              </a:rPr>
              <a:t>her.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reproach at Edmund from his father she  could never have expected to witness; and to feel that it was in any degree  deserved was an aggravation indeed. Sir </a:t>
            </a:r>
            <a:r>
              <a:rPr dirty="0" sz="1450" spc="-20">
                <a:latin typeface="Times New Roman"/>
                <a:cs typeface="Times New Roman"/>
              </a:rPr>
              <a:t>Thomas’s </a:t>
            </a:r>
            <a:r>
              <a:rPr dirty="0" sz="1450" spc="-10">
                <a:latin typeface="Times New Roman"/>
                <a:cs typeface="Times New Roman"/>
              </a:rPr>
              <a:t>look implied, “On </a:t>
            </a:r>
            <a:r>
              <a:rPr dirty="0" sz="1450" spc="-5">
                <a:latin typeface="Times New Roman"/>
                <a:cs typeface="Times New Roman"/>
              </a:rPr>
              <a:t>your  </a:t>
            </a:r>
            <a:r>
              <a:rPr dirty="0" sz="1450" spc="-10">
                <a:latin typeface="Times New Roman"/>
                <a:cs typeface="Times New Roman"/>
              </a:rPr>
              <a:t>judgment, Edmund, </a:t>
            </a:r>
            <a:r>
              <a:rPr dirty="0" sz="1450" spc="-5">
                <a:latin typeface="Times New Roman"/>
                <a:cs typeface="Times New Roman"/>
              </a:rPr>
              <a:t>I </a:t>
            </a:r>
            <a:r>
              <a:rPr dirty="0" sz="1450" spc="-10">
                <a:latin typeface="Times New Roman"/>
                <a:cs typeface="Times New Roman"/>
              </a:rPr>
              <a:t>depended; what have </a:t>
            </a:r>
            <a:r>
              <a:rPr dirty="0" sz="1450" spc="-5">
                <a:latin typeface="Times New Roman"/>
                <a:cs typeface="Times New Roman"/>
              </a:rPr>
              <a:t>you </a:t>
            </a:r>
            <a:r>
              <a:rPr dirty="0" sz="1450" spc="-10">
                <a:latin typeface="Times New Roman"/>
                <a:cs typeface="Times New Roman"/>
              </a:rPr>
              <a:t>been about?” She knelt in  spirit to her uncle, and her bosom swelled to </a:t>
            </a:r>
            <a:r>
              <a:rPr dirty="0" sz="1450" spc="-20">
                <a:latin typeface="Times New Roman"/>
                <a:cs typeface="Times New Roman"/>
              </a:rPr>
              <a:t>utter, </a:t>
            </a:r>
            <a:r>
              <a:rPr dirty="0" sz="1450" spc="-10">
                <a:latin typeface="Times New Roman"/>
                <a:cs typeface="Times New Roman"/>
              </a:rPr>
              <a:t>“Oh, </a:t>
            </a:r>
            <a:r>
              <a:rPr dirty="0" sz="1450" spc="-5">
                <a:latin typeface="Times New Roman"/>
                <a:cs typeface="Times New Roman"/>
              </a:rPr>
              <a:t>not </a:t>
            </a:r>
            <a:r>
              <a:rPr dirty="0" sz="1450" spc="-10">
                <a:latin typeface="Times New Roman"/>
                <a:cs typeface="Times New Roman"/>
              </a:rPr>
              <a:t>to him! Look so to  all the others, </a:t>
            </a:r>
            <a:r>
              <a:rPr dirty="0" sz="1450" spc="-5">
                <a:latin typeface="Times New Roman"/>
                <a:cs typeface="Times New Roman"/>
              </a:rPr>
              <a:t>but not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60"/>
              </a:spcBef>
            </a:pP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still talking. </a:t>
            </a:r>
            <a:r>
              <a:rPr dirty="0" sz="1450" spc="-45">
                <a:latin typeface="Times New Roman"/>
                <a:cs typeface="Times New Roman"/>
              </a:rPr>
              <a:t>“To </a:t>
            </a:r>
            <a:r>
              <a:rPr dirty="0" sz="1450" spc="-10">
                <a:latin typeface="Times New Roman"/>
                <a:cs typeface="Times New Roman"/>
              </a:rPr>
              <a:t>own the truth, Sir Thomas, we were in the  middle </a:t>
            </a:r>
            <a:r>
              <a:rPr dirty="0" sz="1450" spc="-5">
                <a:latin typeface="Times New Roman"/>
                <a:cs typeface="Times New Roman"/>
              </a:rPr>
              <a:t>of a </a:t>
            </a:r>
            <a:r>
              <a:rPr dirty="0" sz="1450" spc="-10">
                <a:latin typeface="Times New Roman"/>
                <a:cs typeface="Times New Roman"/>
              </a:rPr>
              <a:t>rehearsal when </a:t>
            </a:r>
            <a:r>
              <a:rPr dirty="0" sz="1450" spc="-5">
                <a:latin typeface="Times New Roman"/>
                <a:cs typeface="Times New Roman"/>
              </a:rPr>
              <a:t>you </a:t>
            </a:r>
            <a:r>
              <a:rPr dirty="0" sz="1450" spc="-10">
                <a:latin typeface="Times New Roman"/>
                <a:cs typeface="Times New Roman"/>
              </a:rPr>
              <a:t>arrived this evening. </a:t>
            </a:r>
            <a:r>
              <a:rPr dirty="0" sz="1450" spc="-70">
                <a:latin typeface="Times New Roman"/>
                <a:cs typeface="Times New Roman"/>
              </a:rPr>
              <a:t>We </a:t>
            </a:r>
            <a:r>
              <a:rPr dirty="0" sz="1450" spc="-10">
                <a:latin typeface="Times New Roman"/>
                <a:cs typeface="Times New Roman"/>
              </a:rPr>
              <a:t>were going through  the three first acts, and </a:t>
            </a:r>
            <a:r>
              <a:rPr dirty="0" sz="1450" spc="-5">
                <a:latin typeface="Times New Roman"/>
                <a:cs typeface="Times New Roman"/>
              </a:rPr>
              <a:t>not </a:t>
            </a:r>
            <a:r>
              <a:rPr dirty="0" sz="1450" spc="-10">
                <a:latin typeface="Times New Roman"/>
                <a:cs typeface="Times New Roman"/>
              </a:rPr>
              <a:t>unsuccessfully </a:t>
            </a:r>
            <a:r>
              <a:rPr dirty="0" sz="1450" spc="-5">
                <a:latin typeface="Times New Roman"/>
                <a:cs typeface="Times New Roman"/>
              </a:rPr>
              <a:t>upon </a:t>
            </a:r>
            <a:r>
              <a:rPr dirty="0" sz="1450" spc="-10">
                <a:latin typeface="Times New Roman"/>
                <a:cs typeface="Times New Roman"/>
              </a:rPr>
              <a:t>the whole. Our company is  now so dispersed, from the Crawfords being </a:t>
            </a:r>
            <a:r>
              <a:rPr dirty="0" sz="1450" spc="-5">
                <a:latin typeface="Times New Roman"/>
                <a:cs typeface="Times New Roman"/>
              </a:rPr>
              <a:t>gone </a:t>
            </a:r>
            <a:r>
              <a:rPr dirty="0" sz="1450" spc="-10">
                <a:latin typeface="Times New Roman"/>
                <a:cs typeface="Times New Roman"/>
              </a:rPr>
              <a:t>home, that nothing more  can </a:t>
            </a:r>
            <a:r>
              <a:rPr dirty="0" sz="1450" spc="-5">
                <a:latin typeface="Times New Roman"/>
                <a:cs typeface="Times New Roman"/>
              </a:rPr>
              <a:t>be done </a:t>
            </a:r>
            <a:r>
              <a:rPr dirty="0" sz="1450" spc="-10">
                <a:latin typeface="Times New Roman"/>
                <a:cs typeface="Times New Roman"/>
              </a:rPr>
              <a:t>to-night;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give </a:t>
            </a:r>
            <a:r>
              <a:rPr dirty="0" sz="1450" spc="-5">
                <a:latin typeface="Times New Roman"/>
                <a:cs typeface="Times New Roman"/>
              </a:rPr>
              <a:t>us </a:t>
            </a:r>
            <a:r>
              <a:rPr dirty="0" sz="1450" spc="-10">
                <a:latin typeface="Times New Roman"/>
                <a:cs typeface="Times New Roman"/>
              </a:rPr>
              <a:t>the </a:t>
            </a:r>
            <a:r>
              <a:rPr dirty="0" sz="1450" spc="-5">
                <a:latin typeface="Times New Roman"/>
                <a:cs typeface="Times New Roman"/>
              </a:rPr>
              <a:t>honour of your </a:t>
            </a:r>
            <a:r>
              <a:rPr dirty="0" sz="1450" spc="-10">
                <a:latin typeface="Times New Roman"/>
                <a:cs typeface="Times New Roman"/>
              </a:rPr>
              <a:t>company to-  morrow</a:t>
            </a:r>
            <a:r>
              <a:rPr dirty="0" sz="1450" spc="75">
                <a:latin typeface="Times New Roman"/>
                <a:cs typeface="Times New Roman"/>
              </a:rPr>
              <a:t> </a:t>
            </a:r>
            <a:r>
              <a:rPr dirty="0" sz="1450" spc="-10">
                <a:latin typeface="Times New Roman"/>
                <a:cs typeface="Times New Roman"/>
              </a:rPr>
              <a:t>evening,</a:t>
            </a:r>
            <a:r>
              <a:rPr dirty="0" sz="1450" spc="7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should</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afraid</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result.</a:t>
            </a:r>
            <a:r>
              <a:rPr dirty="0" sz="1450" spc="75">
                <a:latin typeface="Times New Roman"/>
                <a:cs typeface="Times New Roman"/>
              </a:rPr>
              <a:t> </a:t>
            </a:r>
            <a:r>
              <a:rPr dirty="0" sz="1450" spc="-70">
                <a:latin typeface="Times New Roman"/>
                <a:cs typeface="Times New Roman"/>
              </a:rPr>
              <a:t>We</a:t>
            </a:r>
            <a:r>
              <a:rPr dirty="0" sz="1450" spc="135">
                <a:latin typeface="Times New Roman"/>
                <a:cs typeface="Times New Roman"/>
              </a:rPr>
              <a:t> </a:t>
            </a:r>
            <a:r>
              <a:rPr dirty="0" sz="1450" spc="-10">
                <a:latin typeface="Times New Roman"/>
                <a:cs typeface="Times New Roman"/>
              </a:rPr>
              <a:t>bespeak</a:t>
            </a:r>
            <a:r>
              <a:rPr dirty="0" sz="1450" spc="75">
                <a:latin typeface="Times New Roman"/>
                <a:cs typeface="Times New Roman"/>
              </a:rPr>
              <a:t> </a:t>
            </a:r>
            <a:r>
              <a:rPr dirty="0" sz="1450" spc="-5">
                <a:latin typeface="Times New Roman"/>
                <a:cs typeface="Times New Roman"/>
              </a:rPr>
              <a:t>your</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052560"/>
          </a:xfrm>
          <a:prstGeom prst="rect">
            <a:avLst/>
          </a:prstGeom>
        </p:spPr>
        <p:txBody>
          <a:bodyPr wrap="square" lIns="0" tIns="19685" rIns="0" bIns="0" rtlCol="0" vert="horz">
            <a:spAutoFit/>
          </a:bodyPr>
          <a:lstStyle/>
          <a:p>
            <a:pPr algn="just" marL="12700" marR="6985">
              <a:lnSpc>
                <a:spcPts val="1730"/>
              </a:lnSpc>
              <a:spcBef>
                <a:spcPts val="155"/>
              </a:spcBef>
            </a:pPr>
            <a:r>
              <a:rPr dirty="0" sz="1450" spc="-10">
                <a:latin typeface="Times New Roman"/>
                <a:cs typeface="Times New Roman"/>
              </a:rPr>
              <a:t>indulgence, </a:t>
            </a:r>
            <a:r>
              <a:rPr dirty="0" sz="1450" spc="-5">
                <a:latin typeface="Times New Roman"/>
                <a:cs typeface="Times New Roman"/>
              </a:rPr>
              <a:t>you </a:t>
            </a:r>
            <a:r>
              <a:rPr dirty="0" sz="1450" spc="-10">
                <a:latin typeface="Times New Roman"/>
                <a:cs typeface="Times New Roman"/>
              </a:rPr>
              <a:t>understand, as </a:t>
            </a:r>
            <a:r>
              <a:rPr dirty="0" sz="1450" spc="-5">
                <a:latin typeface="Times New Roman"/>
                <a:cs typeface="Times New Roman"/>
              </a:rPr>
              <a:t>young </a:t>
            </a:r>
            <a:r>
              <a:rPr dirty="0" sz="1450" spc="-10">
                <a:latin typeface="Times New Roman"/>
                <a:cs typeface="Times New Roman"/>
              </a:rPr>
              <a:t>performers; we bespeak </a:t>
            </a:r>
            <a:r>
              <a:rPr dirty="0" sz="1450" spc="-5">
                <a:latin typeface="Times New Roman"/>
                <a:cs typeface="Times New Roman"/>
              </a:rPr>
              <a:t>your  </a:t>
            </a:r>
            <a:r>
              <a:rPr dirty="0" sz="1450" spc="-10">
                <a:latin typeface="Times New Roman"/>
                <a:cs typeface="Times New Roman"/>
              </a:rPr>
              <a:t>indulgence.”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“My indulgence shall </a:t>
            </a:r>
            <a:r>
              <a:rPr dirty="0" sz="1450" spc="-5">
                <a:latin typeface="Times New Roman"/>
                <a:cs typeface="Times New Roman"/>
              </a:rPr>
              <a:t>be </a:t>
            </a:r>
            <a:r>
              <a:rPr dirty="0" sz="1450" spc="-10">
                <a:latin typeface="Times New Roman"/>
                <a:cs typeface="Times New Roman"/>
              </a:rPr>
              <a:t>given, </a:t>
            </a:r>
            <a:r>
              <a:rPr dirty="0" sz="1450" spc="-20">
                <a:latin typeface="Times New Roman"/>
                <a:cs typeface="Times New Roman"/>
              </a:rPr>
              <a:t>sir,” </a:t>
            </a:r>
            <a:r>
              <a:rPr dirty="0" sz="1450" spc="-10">
                <a:latin typeface="Times New Roman"/>
                <a:cs typeface="Times New Roman"/>
              </a:rPr>
              <a:t>replied Sir Thomas </a:t>
            </a:r>
            <a:r>
              <a:rPr dirty="0" sz="1450" spc="-20">
                <a:latin typeface="Times New Roman"/>
                <a:cs typeface="Times New Roman"/>
              </a:rPr>
              <a:t>gravely, </a:t>
            </a:r>
            <a:r>
              <a:rPr dirty="0" sz="1450" spc="-10">
                <a:latin typeface="Times New Roman"/>
                <a:cs typeface="Times New Roman"/>
              </a:rPr>
              <a:t>“but  without any other rehearsal.” And with </a:t>
            </a:r>
            <a:r>
              <a:rPr dirty="0" sz="1450" spc="-5">
                <a:latin typeface="Times New Roman"/>
                <a:cs typeface="Times New Roman"/>
              </a:rPr>
              <a:t>a </a:t>
            </a:r>
            <a:r>
              <a:rPr dirty="0" sz="1450" spc="-10">
                <a:latin typeface="Times New Roman"/>
                <a:cs typeface="Times New Roman"/>
              </a:rPr>
              <a:t>relenting smile, </a:t>
            </a:r>
            <a:r>
              <a:rPr dirty="0" sz="1450" spc="-5">
                <a:latin typeface="Times New Roman"/>
                <a:cs typeface="Times New Roman"/>
              </a:rPr>
              <a:t>he </a:t>
            </a:r>
            <a:r>
              <a:rPr dirty="0" sz="1450" spc="-10">
                <a:latin typeface="Times New Roman"/>
                <a:cs typeface="Times New Roman"/>
              </a:rPr>
              <a:t>added, “I come  home to </a:t>
            </a:r>
            <a:r>
              <a:rPr dirty="0" sz="1450" spc="-5">
                <a:latin typeface="Times New Roman"/>
                <a:cs typeface="Times New Roman"/>
              </a:rPr>
              <a:t>be </a:t>
            </a:r>
            <a:r>
              <a:rPr dirty="0" sz="1450" spc="-10">
                <a:latin typeface="Times New Roman"/>
                <a:cs typeface="Times New Roman"/>
              </a:rPr>
              <a:t>happy and indulgent.” Then turning away towards any </a:t>
            </a:r>
            <a:r>
              <a:rPr dirty="0" sz="1450" spc="-5">
                <a:latin typeface="Times New Roman"/>
                <a:cs typeface="Times New Roman"/>
              </a:rPr>
              <a:t>or </a:t>
            </a:r>
            <a:r>
              <a:rPr dirty="0" sz="1450" spc="-10">
                <a:latin typeface="Times New Roman"/>
                <a:cs typeface="Times New Roman"/>
              </a:rPr>
              <a:t>all </a:t>
            </a:r>
            <a:r>
              <a:rPr dirty="0" sz="1450" spc="-5">
                <a:latin typeface="Times New Roman"/>
                <a:cs typeface="Times New Roman"/>
              </a:rPr>
              <a:t>of </a:t>
            </a:r>
            <a:r>
              <a:rPr dirty="0" sz="1450" spc="-10">
                <a:latin typeface="Times New Roman"/>
                <a:cs typeface="Times New Roman"/>
              </a:rPr>
              <a:t>the  rest, </a:t>
            </a:r>
            <a:r>
              <a:rPr dirty="0" sz="1450" spc="-5">
                <a:latin typeface="Times New Roman"/>
                <a:cs typeface="Times New Roman"/>
              </a:rPr>
              <a:t>he </a:t>
            </a:r>
            <a:r>
              <a:rPr dirty="0" sz="1450" spc="-10">
                <a:latin typeface="Times New Roman"/>
                <a:cs typeface="Times New Roman"/>
              </a:rPr>
              <a:t>tranquilly said, </a:t>
            </a:r>
            <a:r>
              <a:rPr dirty="0" sz="1450" spc="-30">
                <a:latin typeface="Times New Roman"/>
                <a:cs typeface="Times New Roman"/>
              </a:rPr>
              <a:t>“Mr. </a:t>
            </a:r>
            <a:r>
              <a:rPr dirty="0" sz="1450" spc="-10">
                <a:latin typeface="Times New Roman"/>
                <a:cs typeface="Times New Roman"/>
              </a:rPr>
              <a:t>and Miss Crawford were mentioned in my last  letters from Mansfield. Do </a:t>
            </a:r>
            <a:r>
              <a:rPr dirty="0" sz="1450" spc="-5">
                <a:latin typeface="Times New Roman"/>
                <a:cs typeface="Times New Roman"/>
              </a:rPr>
              <a:t>you </a:t>
            </a:r>
            <a:r>
              <a:rPr dirty="0" sz="1450" spc="-10">
                <a:latin typeface="Times New Roman"/>
                <a:cs typeface="Times New Roman"/>
              </a:rPr>
              <a:t>find them agreeable</a:t>
            </a:r>
            <a:r>
              <a:rPr dirty="0" sz="1450" spc="35">
                <a:latin typeface="Times New Roman"/>
                <a:cs typeface="Times New Roman"/>
              </a:rPr>
              <a:t> </a:t>
            </a:r>
            <a:r>
              <a:rPr dirty="0" sz="1450" spc="-10">
                <a:latin typeface="Times New Roman"/>
                <a:cs typeface="Times New Roman"/>
              </a:rPr>
              <a:t>acquaintance?”</a:t>
            </a:r>
            <a:endParaRPr sz="1450">
              <a:latin typeface="Times New Roman"/>
              <a:cs typeface="Times New Roman"/>
            </a:endParaRPr>
          </a:p>
          <a:p>
            <a:pPr algn="just" marL="12700" marR="9525" indent="255904">
              <a:lnSpc>
                <a:spcPts val="1730"/>
              </a:lnSpc>
              <a:spcBef>
                <a:spcPts val="715"/>
              </a:spcBef>
            </a:pPr>
            <a:r>
              <a:rPr dirty="0" sz="1450" spc="-45">
                <a:latin typeface="Times New Roman"/>
                <a:cs typeface="Times New Roman"/>
              </a:rPr>
              <a:t>Tom </a:t>
            </a:r>
            <a:r>
              <a:rPr dirty="0" sz="1450" spc="-10">
                <a:latin typeface="Times New Roman"/>
                <a:cs typeface="Times New Roman"/>
              </a:rPr>
              <a:t>was the only </a:t>
            </a:r>
            <a:r>
              <a:rPr dirty="0" sz="1450" spc="-5">
                <a:latin typeface="Times New Roman"/>
                <a:cs typeface="Times New Roman"/>
              </a:rPr>
              <a:t>one </a:t>
            </a:r>
            <a:r>
              <a:rPr dirty="0" sz="1450" spc="-10">
                <a:latin typeface="Times New Roman"/>
                <a:cs typeface="Times New Roman"/>
              </a:rPr>
              <a:t>at all ready with an </a:t>
            </a:r>
            <a:r>
              <a:rPr dirty="0" sz="1450" spc="-20">
                <a:latin typeface="Times New Roman"/>
                <a:cs typeface="Times New Roman"/>
              </a:rPr>
              <a:t>answer, </a:t>
            </a:r>
            <a:r>
              <a:rPr dirty="0" sz="1450" spc="-5">
                <a:latin typeface="Times New Roman"/>
                <a:cs typeface="Times New Roman"/>
              </a:rPr>
              <a:t>but he </a:t>
            </a:r>
            <a:r>
              <a:rPr dirty="0" sz="1450" spc="-10">
                <a:latin typeface="Times New Roman"/>
                <a:cs typeface="Times New Roman"/>
              </a:rPr>
              <a:t>being entirely  without particular regard for </a:t>
            </a:r>
            <a:r>
              <a:rPr dirty="0" sz="1450" spc="-15">
                <a:latin typeface="Times New Roman"/>
                <a:cs typeface="Times New Roman"/>
              </a:rPr>
              <a:t>either, </a:t>
            </a:r>
            <a:r>
              <a:rPr dirty="0" sz="1450" spc="-10">
                <a:latin typeface="Times New Roman"/>
                <a:cs typeface="Times New Roman"/>
              </a:rPr>
              <a:t>without jealousy either in love </a:t>
            </a:r>
            <a:r>
              <a:rPr dirty="0" sz="1450" spc="-5">
                <a:latin typeface="Times New Roman"/>
                <a:cs typeface="Times New Roman"/>
              </a:rPr>
              <a:t>or </a:t>
            </a:r>
            <a:r>
              <a:rPr dirty="0" sz="1450" spc="-10">
                <a:latin typeface="Times New Roman"/>
                <a:cs typeface="Times New Roman"/>
              </a:rPr>
              <a:t>acting,  could speak very handsomely </a:t>
            </a:r>
            <a:r>
              <a:rPr dirty="0" sz="1450" spc="-5">
                <a:latin typeface="Times New Roman"/>
                <a:cs typeface="Times New Roman"/>
              </a:rPr>
              <a:t>of both. </a:t>
            </a:r>
            <a:r>
              <a:rPr dirty="0" sz="1450" spc="-30">
                <a:latin typeface="Times New Roman"/>
                <a:cs typeface="Times New Roman"/>
              </a:rPr>
              <a:t>“Mr. </a:t>
            </a:r>
            <a:r>
              <a:rPr dirty="0" sz="1450" spc="-10">
                <a:latin typeface="Times New Roman"/>
                <a:cs typeface="Times New Roman"/>
              </a:rPr>
              <a:t>Crawford was </a:t>
            </a:r>
            <a:r>
              <a:rPr dirty="0" sz="1450" spc="-5">
                <a:latin typeface="Times New Roman"/>
                <a:cs typeface="Times New Roman"/>
              </a:rPr>
              <a:t>a </a:t>
            </a:r>
            <a:r>
              <a:rPr dirty="0" sz="1450" spc="-10">
                <a:latin typeface="Times New Roman"/>
                <a:cs typeface="Times New Roman"/>
              </a:rPr>
              <a:t>most pleasant,  gentleman-like man; his sister </a:t>
            </a:r>
            <a:r>
              <a:rPr dirty="0" sz="1450" spc="-5">
                <a:latin typeface="Times New Roman"/>
                <a:cs typeface="Times New Roman"/>
              </a:rPr>
              <a:t>a </a:t>
            </a:r>
            <a:r>
              <a:rPr dirty="0" sz="1450" spc="-10">
                <a:latin typeface="Times New Roman"/>
                <a:cs typeface="Times New Roman"/>
              </a:rPr>
              <a:t>sweet, </a:t>
            </a:r>
            <a:r>
              <a:rPr dirty="0" sz="1450" spc="-20">
                <a:latin typeface="Times New Roman"/>
                <a:cs typeface="Times New Roman"/>
              </a:rPr>
              <a:t>pretty, </a:t>
            </a:r>
            <a:r>
              <a:rPr dirty="0" sz="1450" spc="-10">
                <a:latin typeface="Times New Roman"/>
                <a:cs typeface="Times New Roman"/>
              </a:rPr>
              <a:t>elegant, lively</a:t>
            </a:r>
            <a:r>
              <a:rPr dirty="0" sz="1450" spc="55">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5080" indent="255904">
              <a:lnSpc>
                <a:spcPts val="1730"/>
              </a:lnSpc>
              <a:spcBef>
                <a:spcPts val="785"/>
              </a:spcBef>
            </a:pPr>
            <a:r>
              <a:rPr dirty="0" sz="1450" spc="-35">
                <a:latin typeface="Times New Roman"/>
                <a:cs typeface="Times New Roman"/>
              </a:rPr>
              <a:t>Mr. </a:t>
            </a:r>
            <a:r>
              <a:rPr dirty="0" sz="1450" spc="-10">
                <a:latin typeface="Times New Roman"/>
                <a:cs typeface="Times New Roman"/>
              </a:rPr>
              <a:t>Rushworth could </a:t>
            </a:r>
            <a:r>
              <a:rPr dirty="0" sz="1450" spc="-5">
                <a:latin typeface="Times New Roman"/>
                <a:cs typeface="Times New Roman"/>
              </a:rPr>
              <a:t>be </a:t>
            </a:r>
            <a:r>
              <a:rPr dirty="0" sz="1450" spc="-10">
                <a:latin typeface="Times New Roman"/>
                <a:cs typeface="Times New Roman"/>
              </a:rPr>
              <a:t>silent </a:t>
            </a:r>
            <a:r>
              <a:rPr dirty="0" sz="1450" spc="-5">
                <a:latin typeface="Times New Roman"/>
                <a:cs typeface="Times New Roman"/>
              </a:rPr>
              <a:t>no </a:t>
            </a:r>
            <a:r>
              <a:rPr dirty="0" sz="1450" spc="-20">
                <a:latin typeface="Times New Roman"/>
                <a:cs typeface="Times New Roman"/>
              </a:rPr>
              <a:t>longer.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say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gentleman-  like, considering; </a:t>
            </a:r>
            <a:r>
              <a:rPr dirty="0" sz="1450" spc="-5">
                <a:latin typeface="Times New Roman"/>
                <a:cs typeface="Times New Roman"/>
              </a:rPr>
              <a:t>but you </a:t>
            </a:r>
            <a:r>
              <a:rPr dirty="0" sz="1450" spc="-10">
                <a:latin typeface="Times New Roman"/>
                <a:cs typeface="Times New Roman"/>
              </a:rPr>
              <a:t>should tell </a:t>
            </a:r>
            <a:r>
              <a:rPr dirty="0" sz="1450" spc="-5">
                <a:latin typeface="Times New Roman"/>
                <a:cs typeface="Times New Roman"/>
              </a:rPr>
              <a:t>your </a:t>
            </a:r>
            <a:r>
              <a:rPr dirty="0" sz="1450" spc="-10">
                <a:latin typeface="Times New Roman"/>
                <a:cs typeface="Times New Roman"/>
              </a:rPr>
              <a:t>father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above five feet  eight, </a:t>
            </a:r>
            <a:r>
              <a:rPr dirty="0" sz="1450" spc="-5">
                <a:latin typeface="Times New Roman"/>
                <a:cs typeface="Times New Roman"/>
              </a:rPr>
              <a:t>or 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expecting </a:t>
            </a:r>
            <a:r>
              <a:rPr dirty="0" sz="1450" spc="-5">
                <a:latin typeface="Times New Roman"/>
                <a:cs typeface="Times New Roman"/>
              </a:rPr>
              <a:t>a </a:t>
            </a:r>
            <a:r>
              <a:rPr dirty="0" sz="1450" spc="-10">
                <a:latin typeface="Times New Roman"/>
                <a:cs typeface="Times New Roman"/>
              </a:rPr>
              <a:t>well-looking</a:t>
            </a:r>
            <a:r>
              <a:rPr dirty="0" sz="1450" spc="1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Sir Thomas did </a:t>
            </a:r>
            <a:r>
              <a:rPr dirty="0" sz="1450" spc="-5">
                <a:latin typeface="Times New Roman"/>
                <a:cs typeface="Times New Roman"/>
              </a:rPr>
              <a:t>not </a:t>
            </a:r>
            <a:r>
              <a:rPr dirty="0" sz="1450" spc="-10">
                <a:latin typeface="Times New Roman"/>
                <a:cs typeface="Times New Roman"/>
              </a:rPr>
              <a:t>quite understand this, and looked with some surprise at  the </a:t>
            </a:r>
            <a:r>
              <a:rPr dirty="0" sz="1450" spc="-20">
                <a:latin typeface="Times New Roman"/>
                <a:cs typeface="Times New Roman"/>
              </a:rPr>
              <a:t>speaker.</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must say what </a:t>
            </a:r>
            <a:r>
              <a:rPr dirty="0" sz="1450" spc="-5">
                <a:latin typeface="Times New Roman"/>
                <a:cs typeface="Times New Roman"/>
              </a:rPr>
              <a:t>I </a:t>
            </a:r>
            <a:r>
              <a:rPr dirty="0" sz="1450" spc="-10">
                <a:latin typeface="Times New Roman"/>
                <a:cs typeface="Times New Roman"/>
              </a:rPr>
              <a:t>think,” continued </a:t>
            </a:r>
            <a:r>
              <a:rPr dirty="0" sz="1450" spc="-35">
                <a:latin typeface="Times New Roman"/>
                <a:cs typeface="Times New Roman"/>
              </a:rPr>
              <a:t>Mr. </a:t>
            </a:r>
            <a:r>
              <a:rPr dirty="0" sz="1450" spc="-10">
                <a:latin typeface="Times New Roman"/>
                <a:cs typeface="Times New Roman"/>
              </a:rPr>
              <a:t>Rushworth, “in my opinion it is  very disagreeable to </a:t>
            </a:r>
            <a:r>
              <a:rPr dirty="0" sz="1450" spc="-5">
                <a:latin typeface="Times New Roman"/>
                <a:cs typeface="Times New Roman"/>
              </a:rPr>
              <a:t>be </a:t>
            </a:r>
            <a:r>
              <a:rPr dirty="0" sz="1450" spc="-10">
                <a:latin typeface="Times New Roman"/>
                <a:cs typeface="Times New Roman"/>
              </a:rPr>
              <a:t>always rehearsing. It is having too much </a:t>
            </a:r>
            <a:r>
              <a:rPr dirty="0" sz="1450" spc="-5">
                <a:latin typeface="Times New Roman"/>
                <a:cs typeface="Times New Roman"/>
              </a:rPr>
              <a:t>of a good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so fond </a:t>
            </a:r>
            <a:r>
              <a:rPr dirty="0" sz="1450" spc="-5">
                <a:latin typeface="Times New Roman"/>
                <a:cs typeface="Times New Roman"/>
              </a:rPr>
              <a:t>of </a:t>
            </a:r>
            <a:r>
              <a:rPr dirty="0" sz="1450" spc="-10">
                <a:latin typeface="Times New Roman"/>
                <a:cs typeface="Times New Roman"/>
              </a:rPr>
              <a:t>acting as </a:t>
            </a:r>
            <a:r>
              <a:rPr dirty="0" sz="1450" spc="-5">
                <a:latin typeface="Times New Roman"/>
                <a:cs typeface="Times New Roman"/>
              </a:rPr>
              <a:t>I </a:t>
            </a:r>
            <a:r>
              <a:rPr dirty="0" sz="1450" spc="-10">
                <a:latin typeface="Times New Roman"/>
                <a:cs typeface="Times New Roman"/>
              </a:rPr>
              <a:t>was at first. </a:t>
            </a:r>
            <a:r>
              <a:rPr dirty="0" sz="1450" spc="-5">
                <a:latin typeface="Times New Roman"/>
                <a:cs typeface="Times New Roman"/>
              </a:rPr>
              <a:t>I </a:t>
            </a:r>
            <a:r>
              <a:rPr dirty="0" sz="1450" spc="-10">
                <a:latin typeface="Times New Roman"/>
                <a:cs typeface="Times New Roman"/>
              </a:rPr>
              <a:t>think we are </a:t>
            </a:r>
            <a:r>
              <a:rPr dirty="0" sz="1450" spc="-5">
                <a:latin typeface="Times New Roman"/>
                <a:cs typeface="Times New Roman"/>
              </a:rPr>
              <a:t>a </a:t>
            </a:r>
            <a:r>
              <a:rPr dirty="0" sz="1450" spc="-10">
                <a:latin typeface="Times New Roman"/>
                <a:cs typeface="Times New Roman"/>
              </a:rPr>
              <a:t>great deal  better employed, sitting comfortably here among ourselves, and doing  </a:t>
            </a:r>
            <a:r>
              <a:rPr dirty="0" sz="1450" spc="-5">
                <a:latin typeface="Times New Roman"/>
                <a:cs typeface="Times New Roman"/>
              </a:rPr>
              <a:t>nothing.”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Sir Thomas looked again, and then replied with an approving smile, “I am  happy to find </a:t>
            </a:r>
            <a:r>
              <a:rPr dirty="0" sz="1450" spc="-5">
                <a:latin typeface="Times New Roman"/>
                <a:cs typeface="Times New Roman"/>
              </a:rPr>
              <a:t>our </a:t>
            </a:r>
            <a:r>
              <a:rPr dirty="0" sz="1450" spc="-10">
                <a:latin typeface="Times New Roman"/>
                <a:cs typeface="Times New Roman"/>
              </a:rPr>
              <a:t>sentiments </a:t>
            </a:r>
            <a:r>
              <a:rPr dirty="0" sz="1450" spc="-5">
                <a:latin typeface="Times New Roman"/>
                <a:cs typeface="Times New Roman"/>
              </a:rPr>
              <a:t>on </a:t>
            </a:r>
            <a:r>
              <a:rPr dirty="0" sz="1450" spc="-10">
                <a:latin typeface="Times New Roman"/>
                <a:cs typeface="Times New Roman"/>
              </a:rPr>
              <a:t>this subject so much the same. It gives me  sincere satisfaction.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cautious and quick-sighted, and feel  many scruples which my children </a:t>
            </a:r>
            <a:r>
              <a:rPr dirty="0" sz="1450" spc="-5">
                <a:latin typeface="Times New Roman"/>
                <a:cs typeface="Times New Roman"/>
              </a:rPr>
              <a:t>do not </a:t>
            </a:r>
            <a:r>
              <a:rPr dirty="0" sz="1450" spc="-10">
                <a:latin typeface="Times New Roman"/>
                <a:cs typeface="Times New Roman"/>
              </a:rPr>
              <a:t>feel, is perfectly natural; and equally  so that my value for domestic </a:t>
            </a:r>
            <a:r>
              <a:rPr dirty="0" sz="1450" spc="-15">
                <a:latin typeface="Times New Roman"/>
                <a:cs typeface="Times New Roman"/>
              </a:rPr>
              <a:t>tranquillity,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home which shuts </a:t>
            </a:r>
            <a:r>
              <a:rPr dirty="0" sz="1450" spc="-5">
                <a:latin typeface="Times New Roman"/>
                <a:cs typeface="Times New Roman"/>
              </a:rPr>
              <a:t>out </a:t>
            </a:r>
            <a:r>
              <a:rPr dirty="0" sz="1450" spc="-10">
                <a:latin typeface="Times New Roman"/>
                <a:cs typeface="Times New Roman"/>
              </a:rPr>
              <a:t>noisy  pleasures, should much exceed theirs. But at </a:t>
            </a:r>
            <a:r>
              <a:rPr dirty="0" sz="1450" spc="-5">
                <a:latin typeface="Times New Roman"/>
                <a:cs typeface="Times New Roman"/>
              </a:rPr>
              <a:t>your </a:t>
            </a:r>
            <a:r>
              <a:rPr dirty="0" sz="1450" spc="-10">
                <a:latin typeface="Times New Roman"/>
                <a:cs typeface="Times New Roman"/>
              </a:rPr>
              <a:t>time </a:t>
            </a:r>
            <a:r>
              <a:rPr dirty="0" sz="1450" spc="-5">
                <a:latin typeface="Times New Roman"/>
                <a:cs typeface="Times New Roman"/>
              </a:rPr>
              <a:t>of </a:t>
            </a:r>
            <a:r>
              <a:rPr dirty="0" sz="1450" spc="-10">
                <a:latin typeface="Times New Roman"/>
                <a:cs typeface="Times New Roman"/>
              </a:rPr>
              <a:t>life to feel all this, is  </a:t>
            </a:r>
            <a:r>
              <a:rPr dirty="0" sz="1450" spc="-5">
                <a:latin typeface="Times New Roman"/>
                <a:cs typeface="Times New Roman"/>
              </a:rPr>
              <a:t>a </a:t>
            </a:r>
            <a:r>
              <a:rPr dirty="0" sz="1450" spc="-10">
                <a:latin typeface="Times New Roman"/>
                <a:cs typeface="Times New Roman"/>
              </a:rPr>
              <a:t>most favourable circumstance for yourself, and for everybody connected  with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sensible </a:t>
            </a:r>
            <a:r>
              <a:rPr dirty="0" sz="1450" spc="-5">
                <a:latin typeface="Times New Roman"/>
                <a:cs typeface="Times New Roman"/>
              </a:rPr>
              <a:t>of </a:t>
            </a:r>
            <a:r>
              <a:rPr dirty="0" sz="1450" spc="-10">
                <a:latin typeface="Times New Roman"/>
                <a:cs typeface="Times New Roman"/>
              </a:rPr>
              <a:t>the importance </a:t>
            </a:r>
            <a:r>
              <a:rPr dirty="0" sz="1450" spc="-5">
                <a:latin typeface="Times New Roman"/>
                <a:cs typeface="Times New Roman"/>
              </a:rPr>
              <a:t>of </a:t>
            </a:r>
            <a:r>
              <a:rPr dirty="0" sz="1450" spc="-10">
                <a:latin typeface="Times New Roman"/>
                <a:cs typeface="Times New Roman"/>
              </a:rPr>
              <a:t>having an ally </a:t>
            </a:r>
            <a:r>
              <a:rPr dirty="0" sz="1450" spc="-5">
                <a:latin typeface="Times New Roman"/>
                <a:cs typeface="Times New Roman"/>
              </a:rPr>
              <a:t>of </a:t>
            </a:r>
            <a:r>
              <a:rPr dirty="0" sz="1450" spc="-10">
                <a:latin typeface="Times New Roman"/>
                <a:cs typeface="Times New Roman"/>
              </a:rPr>
              <a:t>such  weight.”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Sir Thomas meant to </a:t>
            </a:r>
            <a:r>
              <a:rPr dirty="0" sz="1450" spc="-5">
                <a:latin typeface="Times New Roman"/>
                <a:cs typeface="Times New Roman"/>
              </a:rPr>
              <a:t>be </a:t>
            </a:r>
            <a:r>
              <a:rPr dirty="0" sz="1450" spc="-10">
                <a:latin typeface="Times New Roman"/>
                <a:cs typeface="Times New Roman"/>
              </a:rPr>
              <a:t>giving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opinion in better words  than </a:t>
            </a:r>
            <a:r>
              <a:rPr dirty="0" sz="1450" spc="-5">
                <a:latin typeface="Times New Roman"/>
                <a:cs typeface="Times New Roman"/>
              </a:rPr>
              <a:t>he </a:t>
            </a:r>
            <a:r>
              <a:rPr dirty="0" sz="1450" spc="-10">
                <a:latin typeface="Times New Roman"/>
                <a:cs typeface="Times New Roman"/>
              </a:rPr>
              <a:t>could find himself. He was aware that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expect </a:t>
            </a:r>
            <a:r>
              <a:rPr dirty="0" sz="1450" spc="-5">
                <a:latin typeface="Times New Roman"/>
                <a:cs typeface="Times New Roman"/>
              </a:rPr>
              <a:t>a </a:t>
            </a:r>
            <a:r>
              <a:rPr dirty="0" sz="1450" spc="-10">
                <a:latin typeface="Times New Roman"/>
                <a:cs typeface="Times New Roman"/>
              </a:rPr>
              <a:t>genius in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well-judging, steady </a:t>
            </a:r>
            <a:r>
              <a:rPr dirty="0" sz="1450" spc="-5">
                <a:latin typeface="Times New Roman"/>
                <a:cs typeface="Times New Roman"/>
              </a:rPr>
              <a:t>young </a:t>
            </a:r>
            <a:r>
              <a:rPr dirty="0" sz="1450" spc="-10">
                <a:latin typeface="Times New Roman"/>
                <a:cs typeface="Times New Roman"/>
              </a:rPr>
              <a:t>man, with better notions  than his elocution would </a:t>
            </a:r>
            <a:r>
              <a:rPr dirty="0" sz="1450" spc="-5">
                <a:latin typeface="Times New Roman"/>
                <a:cs typeface="Times New Roman"/>
              </a:rPr>
              <a:t>do </a:t>
            </a:r>
            <a:r>
              <a:rPr dirty="0" sz="1450" spc="-10">
                <a:latin typeface="Times New Roman"/>
                <a:cs typeface="Times New Roman"/>
              </a:rPr>
              <a:t>justice </a:t>
            </a:r>
            <a:r>
              <a:rPr dirty="0" sz="1450" spc="-5">
                <a:latin typeface="Times New Roman"/>
                <a:cs typeface="Times New Roman"/>
              </a:rPr>
              <a:t>to, he </a:t>
            </a:r>
            <a:r>
              <a:rPr dirty="0" sz="1450" spc="-10">
                <a:latin typeface="Times New Roman"/>
                <a:cs typeface="Times New Roman"/>
              </a:rPr>
              <a:t>intended to value him very </a:t>
            </a:r>
            <a:r>
              <a:rPr dirty="0" sz="1450" spc="-20">
                <a:latin typeface="Times New Roman"/>
                <a:cs typeface="Times New Roman"/>
              </a:rPr>
              <a:t>highly. </a:t>
            </a:r>
            <a:r>
              <a:rPr dirty="0" sz="1450" spc="-10">
                <a:latin typeface="Times New Roman"/>
                <a:cs typeface="Times New Roman"/>
              </a:rPr>
              <a:t>It  was impossible for many </a:t>
            </a:r>
            <a:r>
              <a:rPr dirty="0" sz="1450" spc="-5">
                <a:latin typeface="Times New Roman"/>
                <a:cs typeface="Times New Roman"/>
              </a:rPr>
              <a:t>of </a:t>
            </a:r>
            <a:r>
              <a:rPr dirty="0" sz="1450" spc="-10">
                <a:latin typeface="Times New Roman"/>
                <a:cs typeface="Times New Roman"/>
              </a:rPr>
              <a:t>the others </a:t>
            </a:r>
            <a:r>
              <a:rPr dirty="0" sz="1450" spc="-5">
                <a:latin typeface="Times New Roman"/>
                <a:cs typeface="Times New Roman"/>
              </a:rPr>
              <a:t>not </a:t>
            </a:r>
            <a:r>
              <a:rPr dirty="0" sz="1450" spc="-10">
                <a:latin typeface="Times New Roman"/>
                <a:cs typeface="Times New Roman"/>
              </a:rPr>
              <a:t>to smile. </a:t>
            </a:r>
            <a:r>
              <a:rPr dirty="0" sz="1450" spc="-35">
                <a:latin typeface="Times New Roman"/>
                <a:cs typeface="Times New Roman"/>
              </a:rPr>
              <a:t>Mr. </a:t>
            </a:r>
            <a:r>
              <a:rPr dirty="0" sz="1450" spc="-10">
                <a:latin typeface="Times New Roman"/>
                <a:cs typeface="Times New Roman"/>
              </a:rPr>
              <a:t>Rushworth hardly  knew what to </a:t>
            </a:r>
            <a:r>
              <a:rPr dirty="0" sz="1450" spc="-5">
                <a:latin typeface="Times New Roman"/>
                <a:cs typeface="Times New Roman"/>
              </a:rPr>
              <a:t>do </a:t>
            </a:r>
            <a:r>
              <a:rPr dirty="0" sz="1450" spc="-10">
                <a:latin typeface="Times New Roman"/>
                <a:cs typeface="Times New Roman"/>
              </a:rPr>
              <a:t>with so much meaning; </a:t>
            </a:r>
            <a:r>
              <a:rPr dirty="0" sz="1450" spc="-5">
                <a:latin typeface="Times New Roman"/>
                <a:cs typeface="Times New Roman"/>
              </a:rPr>
              <a:t>but by </a:t>
            </a:r>
            <a:r>
              <a:rPr dirty="0" sz="1450" spc="-10">
                <a:latin typeface="Times New Roman"/>
                <a:cs typeface="Times New Roman"/>
              </a:rPr>
              <a:t>looking, as </a:t>
            </a:r>
            <a:r>
              <a:rPr dirty="0" sz="1450" spc="-5">
                <a:latin typeface="Times New Roman"/>
                <a:cs typeface="Times New Roman"/>
              </a:rPr>
              <a:t>he </a:t>
            </a:r>
            <a:r>
              <a:rPr dirty="0" sz="1450" spc="-10">
                <a:latin typeface="Times New Roman"/>
                <a:cs typeface="Times New Roman"/>
              </a:rPr>
              <a:t>really felt, most  exceedingly pleased with Sir </a:t>
            </a:r>
            <a:r>
              <a:rPr dirty="0" sz="1450" spc="-20">
                <a:latin typeface="Times New Roman"/>
                <a:cs typeface="Times New Roman"/>
              </a:rPr>
              <a:t>Thomas’s </a:t>
            </a:r>
            <a:r>
              <a:rPr dirty="0" sz="1450" spc="-5">
                <a:latin typeface="Times New Roman"/>
                <a:cs typeface="Times New Roman"/>
              </a:rPr>
              <a:t>good </a:t>
            </a:r>
            <a:r>
              <a:rPr dirty="0" sz="1450" spc="-10">
                <a:latin typeface="Times New Roman"/>
                <a:cs typeface="Times New Roman"/>
              </a:rPr>
              <a:t>opinion, and saying scarcely  anything, </a:t>
            </a:r>
            <a:r>
              <a:rPr dirty="0" sz="1450" spc="-5">
                <a:latin typeface="Times New Roman"/>
                <a:cs typeface="Times New Roman"/>
              </a:rPr>
              <a:t>he </a:t>
            </a:r>
            <a:r>
              <a:rPr dirty="0" sz="1450" spc="-10">
                <a:latin typeface="Times New Roman"/>
                <a:cs typeface="Times New Roman"/>
              </a:rPr>
              <a:t>did his best towards preserving that </a:t>
            </a:r>
            <a:r>
              <a:rPr dirty="0" sz="1450" spc="-5">
                <a:latin typeface="Times New Roman"/>
                <a:cs typeface="Times New Roman"/>
              </a:rPr>
              <a:t>good </a:t>
            </a:r>
            <a:r>
              <a:rPr dirty="0" sz="1450" spc="-10">
                <a:latin typeface="Times New Roman"/>
                <a:cs typeface="Times New Roman"/>
              </a:rPr>
              <a:t>opinion </a:t>
            </a:r>
            <a:r>
              <a:rPr dirty="0" sz="1450" spc="-5">
                <a:latin typeface="Times New Roman"/>
                <a:cs typeface="Times New Roman"/>
              </a:rPr>
              <a:t>a </a:t>
            </a:r>
            <a:r>
              <a:rPr dirty="0" sz="1450" spc="-10">
                <a:latin typeface="Times New Roman"/>
                <a:cs typeface="Times New Roman"/>
              </a:rPr>
              <a:t>little</a:t>
            </a:r>
            <a:r>
              <a:rPr dirty="0" sz="1450" spc="125">
                <a:latin typeface="Times New Roman"/>
                <a:cs typeface="Times New Roman"/>
              </a:rPr>
              <a:t> </a:t>
            </a:r>
            <a:r>
              <a:rPr dirty="0" sz="1450" spc="-20">
                <a:latin typeface="Times New Roman"/>
                <a:cs typeface="Times New Roman"/>
              </a:rPr>
              <a:t>longer.</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11733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20">
                <a:latin typeface="Times New Roman"/>
                <a:cs typeface="Times New Roman"/>
              </a:rPr>
              <a:t>Edmund’s </a:t>
            </a:r>
            <a:r>
              <a:rPr dirty="0" sz="1450" spc="-10">
                <a:latin typeface="Times New Roman"/>
                <a:cs typeface="Times New Roman"/>
              </a:rPr>
              <a:t>first object the next morning was to see his father alone, and  give him </a:t>
            </a:r>
            <a:r>
              <a:rPr dirty="0" sz="1450" spc="-5">
                <a:latin typeface="Times New Roman"/>
                <a:cs typeface="Times New Roman"/>
              </a:rPr>
              <a:t>a </a:t>
            </a:r>
            <a:r>
              <a:rPr dirty="0" sz="1450" spc="-10">
                <a:latin typeface="Times New Roman"/>
                <a:cs typeface="Times New Roman"/>
              </a:rPr>
              <a:t>fair statement </a:t>
            </a:r>
            <a:r>
              <a:rPr dirty="0" sz="1450" spc="-5">
                <a:latin typeface="Times New Roman"/>
                <a:cs typeface="Times New Roman"/>
              </a:rPr>
              <a:t>of </a:t>
            </a:r>
            <a:r>
              <a:rPr dirty="0" sz="1450" spc="-10">
                <a:latin typeface="Times New Roman"/>
                <a:cs typeface="Times New Roman"/>
              </a:rPr>
              <a:t>the whole acting scheme, defending his own share  in it as far only as </a:t>
            </a:r>
            <a:r>
              <a:rPr dirty="0" sz="1450" spc="-5">
                <a:latin typeface="Times New Roman"/>
                <a:cs typeface="Times New Roman"/>
              </a:rPr>
              <a:t>he </a:t>
            </a:r>
            <a:r>
              <a:rPr dirty="0" sz="1450" spc="-10">
                <a:latin typeface="Times New Roman"/>
                <a:cs typeface="Times New Roman"/>
              </a:rPr>
              <a:t>could then, in </a:t>
            </a:r>
            <a:r>
              <a:rPr dirty="0" sz="1450" spc="-5">
                <a:latin typeface="Times New Roman"/>
                <a:cs typeface="Times New Roman"/>
              </a:rPr>
              <a:t>a </a:t>
            </a:r>
            <a:r>
              <a:rPr dirty="0" sz="1450" spc="-10">
                <a:latin typeface="Times New Roman"/>
                <a:cs typeface="Times New Roman"/>
              </a:rPr>
              <a:t>soberer moment, feel his motives to  deserve, and acknowledging, with perfect ingenuousness, that his concession  had been attended with such partial </a:t>
            </a:r>
            <a:r>
              <a:rPr dirty="0" sz="1450" spc="-5">
                <a:latin typeface="Times New Roman"/>
                <a:cs typeface="Times New Roman"/>
              </a:rPr>
              <a:t>good </a:t>
            </a:r>
            <a:r>
              <a:rPr dirty="0" sz="1450" spc="-10">
                <a:latin typeface="Times New Roman"/>
                <a:cs typeface="Times New Roman"/>
              </a:rPr>
              <a:t>as to make his judgment in it very  doubtful. He was anxious, while vindicating himself, to say nothing unkind </a:t>
            </a:r>
            <a:r>
              <a:rPr dirty="0" sz="1450" spc="-5">
                <a:latin typeface="Times New Roman"/>
                <a:cs typeface="Times New Roman"/>
              </a:rPr>
              <a:t>of  </a:t>
            </a:r>
            <a:r>
              <a:rPr dirty="0" sz="1450" spc="-10">
                <a:latin typeface="Times New Roman"/>
                <a:cs typeface="Times New Roman"/>
              </a:rPr>
              <a:t>the others: </a:t>
            </a:r>
            <a:r>
              <a:rPr dirty="0" sz="1450" spc="-5">
                <a:latin typeface="Times New Roman"/>
                <a:cs typeface="Times New Roman"/>
              </a:rPr>
              <a:t>but </a:t>
            </a:r>
            <a:r>
              <a:rPr dirty="0" sz="1450" spc="-10">
                <a:latin typeface="Times New Roman"/>
                <a:cs typeface="Times New Roman"/>
              </a:rPr>
              <a:t>there was only </a:t>
            </a:r>
            <a:r>
              <a:rPr dirty="0" sz="1450" spc="-5">
                <a:latin typeface="Times New Roman"/>
                <a:cs typeface="Times New Roman"/>
              </a:rPr>
              <a:t>one </a:t>
            </a:r>
            <a:r>
              <a:rPr dirty="0" sz="1450" spc="-10">
                <a:latin typeface="Times New Roman"/>
                <a:cs typeface="Times New Roman"/>
              </a:rPr>
              <a:t>amongst them whose conduct </a:t>
            </a:r>
            <a:r>
              <a:rPr dirty="0" sz="1450" spc="-5">
                <a:latin typeface="Times New Roman"/>
                <a:cs typeface="Times New Roman"/>
              </a:rPr>
              <a:t>he </a:t>
            </a:r>
            <a:r>
              <a:rPr dirty="0" sz="1450" spc="-10">
                <a:latin typeface="Times New Roman"/>
                <a:cs typeface="Times New Roman"/>
              </a:rPr>
              <a:t>could  mention without some necessity </a:t>
            </a:r>
            <a:r>
              <a:rPr dirty="0" sz="1450" spc="-5">
                <a:latin typeface="Times New Roman"/>
                <a:cs typeface="Times New Roman"/>
              </a:rPr>
              <a:t>of </a:t>
            </a:r>
            <a:r>
              <a:rPr dirty="0" sz="1450" spc="-10">
                <a:latin typeface="Times New Roman"/>
                <a:cs typeface="Times New Roman"/>
              </a:rPr>
              <a:t>defence </a:t>
            </a:r>
            <a:r>
              <a:rPr dirty="0" sz="1450" spc="-5">
                <a:latin typeface="Times New Roman"/>
                <a:cs typeface="Times New Roman"/>
              </a:rPr>
              <a:t>or </a:t>
            </a:r>
            <a:r>
              <a:rPr dirty="0" sz="1450" spc="-10">
                <a:latin typeface="Times New Roman"/>
                <a:cs typeface="Times New Roman"/>
              </a:rPr>
              <a:t>palliation. </a:t>
            </a:r>
            <a:r>
              <a:rPr dirty="0" sz="1450" spc="-50">
                <a:latin typeface="Times New Roman"/>
                <a:cs typeface="Times New Roman"/>
              </a:rPr>
              <a:t>“We </a:t>
            </a:r>
            <a:r>
              <a:rPr dirty="0" sz="1450" spc="-10">
                <a:latin typeface="Times New Roman"/>
                <a:cs typeface="Times New Roman"/>
              </a:rPr>
              <a:t>have all been  more </a:t>
            </a:r>
            <a:r>
              <a:rPr dirty="0" sz="1450" spc="-5">
                <a:latin typeface="Times New Roman"/>
                <a:cs typeface="Times New Roman"/>
              </a:rPr>
              <a:t>or </a:t>
            </a:r>
            <a:r>
              <a:rPr dirty="0" sz="1450" spc="-10">
                <a:latin typeface="Times New Roman"/>
                <a:cs typeface="Times New Roman"/>
              </a:rPr>
              <a:t>less to blame,” said he, “every </a:t>
            </a:r>
            <a:r>
              <a:rPr dirty="0" sz="1450" spc="-5">
                <a:latin typeface="Times New Roman"/>
                <a:cs typeface="Times New Roman"/>
              </a:rPr>
              <a:t>one of </a:t>
            </a:r>
            <a:r>
              <a:rPr dirty="0" sz="1450" spc="-10">
                <a:latin typeface="Times New Roman"/>
                <a:cs typeface="Times New Roman"/>
              </a:rPr>
              <a:t>us, excepting </a:t>
            </a:r>
            <a:r>
              <a:rPr dirty="0" sz="1450" spc="-25">
                <a:latin typeface="Times New Roman"/>
                <a:cs typeface="Times New Roman"/>
              </a:rPr>
              <a:t>Fanny. </a:t>
            </a:r>
            <a:r>
              <a:rPr dirty="0" sz="1450" spc="-10">
                <a:latin typeface="Times New Roman"/>
                <a:cs typeface="Times New Roman"/>
              </a:rPr>
              <a:t>Fanny is  the only </a:t>
            </a:r>
            <a:r>
              <a:rPr dirty="0" sz="1450" spc="-5">
                <a:latin typeface="Times New Roman"/>
                <a:cs typeface="Times New Roman"/>
              </a:rPr>
              <a:t>one </a:t>
            </a:r>
            <a:r>
              <a:rPr dirty="0" sz="1450" spc="-10">
                <a:latin typeface="Times New Roman"/>
                <a:cs typeface="Times New Roman"/>
              </a:rPr>
              <a:t>who has judged rightly throughout; who has been consistent. Her  feelings have been steadily against it from first to last. She never ceased to  think </a:t>
            </a:r>
            <a:r>
              <a:rPr dirty="0" sz="1450" spc="-5">
                <a:latin typeface="Times New Roman"/>
                <a:cs typeface="Times New Roman"/>
              </a:rPr>
              <a:t>of </a:t>
            </a:r>
            <a:r>
              <a:rPr dirty="0" sz="1450" spc="-10">
                <a:latin typeface="Times New Roman"/>
                <a:cs typeface="Times New Roman"/>
              </a:rPr>
              <a:t>what was </a:t>
            </a:r>
            <a:r>
              <a:rPr dirty="0" sz="1450" spc="-5">
                <a:latin typeface="Times New Roman"/>
                <a:cs typeface="Times New Roman"/>
              </a:rPr>
              <a:t>due </a:t>
            </a:r>
            <a:r>
              <a:rPr dirty="0" sz="1450" spc="-10">
                <a:latin typeface="Times New Roman"/>
                <a:cs typeface="Times New Roman"/>
              </a:rPr>
              <a:t>to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will find Fanny everything </a:t>
            </a:r>
            <a:r>
              <a:rPr dirty="0" sz="1450" spc="-5">
                <a:latin typeface="Times New Roman"/>
                <a:cs typeface="Times New Roman"/>
              </a:rPr>
              <a:t>you </a:t>
            </a:r>
            <a:r>
              <a:rPr dirty="0" sz="1450" spc="-10">
                <a:latin typeface="Times New Roman"/>
                <a:cs typeface="Times New Roman"/>
              </a:rPr>
              <a:t>could  wish.”</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Sir Thomas saw all the impropriety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scheme among such </a:t>
            </a:r>
            <a:r>
              <a:rPr dirty="0" sz="1450" spc="-5">
                <a:latin typeface="Times New Roman"/>
                <a:cs typeface="Times New Roman"/>
              </a:rPr>
              <a:t>a </a:t>
            </a:r>
            <a:r>
              <a:rPr dirty="0" sz="1450" spc="-25">
                <a:latin typeface="Times New Roman"/>
                <a:cs typeface="Times New Roman"/>
              </a:rPr>
              <a:t>party,  </a:t>
            </a:r>
            <a:r>
              <a:rPr dirty="0" sz="1450" spc="-10">
                <a:latin typeface="Times New Roman"/>
                <a:cs typeface="Times New Roman"/>
              </a:rPr>
              <a:t>and at such </a:t>
            </a:r>
            <a:r>
              <a:rPr dirty="0" sz="1450" spc="-5">
                <a:latin typeface="Times New Roman"/>
                <a:cs typeface="Times New Roman"/>
              </a:rPr>
              <a:t>a </a:t>
            </a:r>
            <a:r>
              <a:rPr dirty="0" sz="1450" spc="-10">
                <a:latin typeface="Times New Roman"/>
                <a:cs typeface="Times New Roman"/>
              </a:rPr>
              <a:t>time, as strongly as his son had ever supposed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he </a:t>
            </a:r>
            <a:r>
              <a:rPr dirty="0" sz="1450" spc="-10">
                <a:latin typeface="Times New Roman"/>
                <a:cs typeface="Times New Roman"/>
              </a:rPr>
              <a:t>felt it  too much, indeed, for many words; and having shaken hands with Edmund,  meant to try to lose the disagreeable impression, and </a:t>
            </a:r>
            <a:r>
              <a:rPr dirty="0" sz="1450" spc="-15">
                <a:latin typeface="Times New Roman"/>
                <a:cs typeface="Times New Roman"/>
              </a:rPr>
              <a:t>forget </a:t>
            </a:r>
            <a:r>
              <a:rPr dirty="0" sz="1450" spc="-10">
                <a:latin typeface="Times New Roman"/>
                <a:cs typeface="Times New Roman"/>
              </a:rPr>
              <a:t>how much </a:t>
            </a:r>
            <a:r>
              <a:rPr dirty="0" sz="1450" spc="-5">
                <a:latin typeface="Times New Roman"/>
                <a:cs typeface="Times New Roman"/>
              </a:rPr>
              <a:t>he </a:t>
            </a:r>
            <a:r>
              <a:rPr dirty="0" sz="1450" spc="-10">
                <a:latin typeface="Times New Roman"/>
                <a:cs typeface="Times New Roman"/>
              </a:rPr>
              <a:t>had  been forgotten himself as soon as </a:t>
            </a:r>
            <a:r>
              <a:rPr dirty="0" sz="1450" spc="-5">
                <a:latin typeface="Times New Roman"/>
                <a:cs typeface="Times New Roman"/>
              </a:rPr>
              <a:t>he </a:t>
            </a:r>
            <a:r>
              <a:rPr dirty="0" sz="1450" spc="-10">
                <a:latin typeface="Times New Roman"/>
                <a:cs typeface="Times New Roman"/>
              </a:rPr>
              <a:t>could, after the house had been cleared </a:t>
            </a:r>
            <a:r>
              <a:rPr dirty="0" sz="1450" spc="-5">
                <a:latin typeface="Times New Roman"/>
                <a:cs typeface="Times New Roman"/>
              </a:rPr>
              <a:t>of  </a:t>
            </a:r>
            <a:r>
              <a:rPr dirty="0" sz="1450" spc="-10">
                <a:latin typeface="Times New Roman"/>
                <a:cs typeface="Times New Roman"/>
              </a:rPr>
              <a:t>every object enforcing the remembrance, and restored to its proper state. He  did </a:t>
            </a:r>
            <a:r>
              <a:rPr dirty="0" sz="1450" spc="-5">
                <a:latin typeface="Times New Roman"/>
                <a:cs typeface="Times New Roman"/>
              </a:rPr>
              <a:t>not </a:t>
            </a:r>
            <a:r>
              <a:rPr dirty="0" sz="1450" spc="-10">
                <a:latin typeface="Times New Roman"/>
                <a:cs typeface="Times New Roman"/>
              </a:rPr>
              <a:t>enter into any remonstrance with his other children: </a:t>
            </a:r>
            <a:r>
              <a:rPr dirty="0" sz="1450" spc="-5">
                <a:latin typeface="Times New Roman"/>
                <a:cs typeface="Times New Roman"/>
              </a:rPr>
              <a:t>he </a:t>
            </a:r>
            <a:r>
              <a:rPr dirty="0" sz="1450" spc="-10">
                <a:latin typeface="Times New Roman"/>
                <a:cs typeface="Times New Roman"/>
              </a:rPr>
              <a:t>was more  willing to believe they felt their error than to run the risk </a:t>
            </a:r>
            <a:r>
              <a:rPr dirty="0" sz="1450" spc="-5">
                <a:latin typeface="Times New Roman"/>
                <a:cs typeface="Times New Roman"/>
              </a:rPr>
              <a:t>of </a:t>
            </a:r>
            <a:r>
              <a:rPr dirty="0" sz="1450" spc="-10">
                <a:latin typeface="Times New Roman"/>
                <a:cs typeface="Times New Roman"/>
              </a:rPr>
              <a:t>investigation. The  reproof </a:t>
            </a:r>
            <a:r>
              <a:rPr dirty="0" sz="1450" spc="-5">
                <a:latin typeface="Times New Roman"/>
                <a:cs typeface="Times New Roman"/>
              </a:rPr>
              <a:t>of </a:t>
            </a:r>
            <a:r>
              <a:rPr dirty="0" sz="1450" spc="-10">
                <a:latin typeface="Times New Roman"/>
                <a:cs typeface="Times New Roman"/>
              </a:rPr>
              <a:t>an immediate conclusion </a:t>
            </a:r>
            <a:r>
              <a:rPr dirty="0" sz="1450" spc="-5">
                <a:latin typeface="Times New Roman"/>
                <a:cs typeface="Times New Roman"/>
              </a:rPr>
              <a:t>of </a:t>
            </a:r>
            <a:r>
              <a:rPr dirty="0" sz="1450" spc="-10">
                <a:latin typeface="Times New Roman"/>
                <a:cs typeface="Times New Roman"/>
              </a:rPr>
              <a:t>everything, the sweep </a:t>
            </a:r>
            <a:r>
              <a:rPr dirty="0" sz="1450" spc="-5">
                <a:latin typeface="Times New Roman"/>
                <a:cs typeface="Times New Roman"/>
              </a:rPr>
              <a:t>of </a:t>
            </a:r>
            <a:r>
              <a:rPr dirty="0" sz="1450" spc="-10">
                <a:latin typeface="Times New Roman"/>
                <a:cs typeface="Times New Roman"/>
              </a:rPr>
              <a:t>every  preparation, would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sufficient.</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There was </a:t>
            </a:r>
            <a:r>
              <a:rPr dirty="0" sz="1450" spc="-5">
                <a:latin typeface="Times New Roman"/>
                <a:cs typeface="Times New Roman"/>
              </a:rPr>
              <a:t>one </a:t>
            </a:r>
            <a:r>
              <a:rPr dirty="0" sz="1450" spc="-10">
                <a:latin typeface="Times New Roman"/>
                <a:cs typeface="Times New Roman"/>
              </a:rPr>
              <a:t>person, </a:t>
            </a:r>
            <a:r>
              <a:rPr dirty="0" sz="1450" spc="-15">
                <a:latin typeface="Times New Roman"/>
                <a:cs typeface="Times New Roman"/>
              </a:rPr>
              <a:t>however, </a:t>
            </a:r>
            <a:r>
              <a:rPr dirty="0" sz="1450" spc="-10">
                <a:latin typeface="Times New Roman"/>
                <a:cs typeface="Times New Roman"/>
              </a:rPr>
              <a:t>in the house, whom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leave to  learn his sentiments merely through his conduct. He could </a:t>
            </a:r>
            <a:r>
              <a:rPr dirty="0" sz="1450" spc="-5">
                <a:latin typeface="Times New Roman"/>
                <a:cs typeface="Times New Roman"/>
              </a:rPr>
              <a:t>not </a:t>
            </a:r>
            <a:r>
              <a:rPr dirty="0" sz="1450" spc="-10">
                <a:latin typeface="Times New Roman"/>
                <a:cs typeface="Times New Roman"/>
              </a:rPr>
              <a:t>help giving  Mrs. Norris </a:t>
            </a:r>
            <a:r>
              <a:rPr dirty="0" sz="1450" spc="-5">
                <a:latin typeface="Times New Roman"/>
                <a:cs typeface="Times New Roman"/>
              </a:rPr>
              <a:t>a hint of </a:t>
            </a:r>
            <a:r>
              <a:rPr dirty="0" sz="1450" spc="-10">
                <a:latin typeface="Times New Roman"/>
                <a:cs typeface="Times New Roman"/>
              </a:rPr>
              <a:t>his having hoped that her advice might have been  interposed to prevent what her judgment must certainly have disapproved. The  </a:t>
            </a:r>
            <a:r>
              <a:rPr dirty="0" sz="1450" spc="-5">
                <a:latin typeface="Times New Roman"/>
                <a:cs typeface="Times New Roman"/>
              </a:rPr>
              <a:t>young </a:t>
            </a:r>
            <a:r>
              <a:rPr dirty="0" sz="1450" spc="-10">
                <a:latin typeface="Times New Roman"/>
                <a:cs typeface="Times New Roman"/>
              </a:rPr>
              <a:t>people had been very inconsiderate in forming the plan; they </a:t>
            </a:r>
            <a:r>
              <a:rPr dirty="0" sz="1450" spc="-5">
                <a:latin typeface="Times New Roman"/>
                <a:cs typeface="Times New Roman"/>
              </a:rPr>
              <a:t>ought </a:t>
            </a:r>
            <a:r>
              <a:rPr dirty="0" sz="1450" spc="-10">
                <a:latin typeface="Times New Roman"/>
                <a:cs typeface="Times New Roman"/>
              </a:rPr>
              <a:t>to  have been capable </a:t>
            </a:r>
            <a:r>
              <a:rPr dirty="0" sz="1450" spc="-5">
                <a:latin typeface="Times New Roman"/>
                <a:cs typeface="Times New Roman"/>
              </a:rPr>
              <a:t>of a </a:t>
            </a:r>
            <a:r>
              <a:rPr dirty="0" sz="1450" spc="-10">
                <a:latin typeface="Times New Roman"/>
                <a:cs typeface="Times New Roman"/>
              </a:rPr>
              <a:t>better decision themselves; </a:t>
            </a:r>
            <a:r>
              <a:rPr dirty="0" sz="1450" spc="-5">
                <a:latin typeface="Times New Roman"/>
                <a:cs typeface="Times New Roman"/>
              </a:rPr>
              <a:t>but </a:t>
            </a:r>
            <a:r>
              <a:rPr dirty="0" sz="1450" spc="-10">
                <a:latin typeface="Times New Roman"/>
                <a:cs typeface="Times New Roman"/>
              </a:rPr>
              <a:t>they were </a:t>
            </a:r>
            <a:r>
              <a:rPr dirty="0" sz="1450" spc="-5">
                <a:latin typeface="Times New Roman"/>
                <a:cs typeface="Times New Roman"/>
              </a:rPr>
              <a:t>young; </a:t>
            </a:r>
            <a:r>
              <a:rPr dirty="0" sz="1450" spc="-10">
                <a:latin typeface="Times New Roman"/>
                <a:cs typeface="Times New Roman"/>
              </a:rPr>
              <a:t>and,  excepting Edmund, </a:t>
            </a:r>
            <a:r>
              <a:rPr dirty="0" sz="1450" spc="-5">
                <a:latin typeface="Times New Roman"/>
                <a:cs typeface="Times New Roman"/>
              </a:rPr>
              <a:t>he </a:t>
            </a:r>
            <a:r>
              <a:rPr dirty="0" sz="1450" spc="-10">
                <a:latin typeface="Times New Roman"/>
                <a:cs typeface="Times New Roman"/>
              </a:rPr>
              <a:t>believed, </a:t>
            </a:r>
            <a:r>
              <a:rPr dirty="0" sz="1450" spc="-5">
                <a:latin typeface="Times New Roman"/>
                <a:cs typeface="Times New Roman"/>
              </a:rPr>
              <a:t>of </a:t>
            </a:r>
            <a:r>
              <a:rPr dirty="0" sz="1450" spc="-10">
                <a:latin typeface="Times New Roman"/>
                <a:cs typeface="Times New Roman"/>
              </a:rPr>
              <a:t>unsteady characters; and with greater  surprise, therefore, </a:t>
            </a:r>
            <a:r>
              <a:rPr dirty="0" sz="1450" spc="-5">
                <a:latin typeface="Times New Roman"/>
                <a:cs typeface="Times New Roman"/>
              </a:rPr>
              <a:t>he </a:t>
            </a:r>
            <a:r>
              <a:rPr dirty="0" sz="1450" spc="-10">
                <a:latin typeface="Times New Roman"/>
                <a:cs typeface="Times New Roman"/>
              </a:rPr>
              <a:t>must regard her acquiescence in their wrong measures,  her countenance </a:t>
            </a:r>
            <a:r>
              <a:rPr dirty="0" sz="1450" spc="-5">
                <a:latin typeface="Times New Roman"/>
                <a:cs typeface="Times New Roman"/>
              </a:rPr>
              <a:t>of </a:t>
            </a:r>
            <a:r>
              <a:rPr dirty="0" sz="1450" spc="-10">
                <a:latin typeface="Times New Roman"/>
                <a:cs typeface="Times New Roman"/>
              </a:rPr>
              <a:t>their unsafe amusements, than that such measures and such  amusements should have been suggested. Mrs. Norris was </a:t>
            </a:r>
            <a:r>
              <a:rPr dirty="0" sz="1450" spc="-5">
                <a:latin typeface="Times New Roman"/>
                <a:cs typeface="Times New Roman"/>
              </a:rPr>
              <a:t>a </a:t>
            </a:r>
            <a:r>
              <a:rPr dirty="0" sz="1450" spc="-10">
                <a:latin typeface="Times New Roman"/>
                <a:cs typeface="Times New Roman"/>
              </a:rPr>
              <a:t>little confounded  and as nearly being silenced as ever she had been in her life; for she was  ashamed to confess having never seen any </a:t>
            </a:r>
            <a:r>
              <a:rPr dirty="0" sz="1450" spc="-5">
                <a:latin typeface="Times New Roman"/>
                <a:cs typeface="Times New Roman"/>
              </a:rPr>
              <a:t>of </a:t>
            </a:r>
            <a:r>
              <a:rPr dirty="0" sz="1450" spc="-10">
                <a:latin typeface="Times New Roman"/>
                <a:cs typeface="Times New Roman"/>
              </a:rPr>
              <a:t>the impropriety which was so  glaring to Sir Thomas, and would </a:t>
            </a:r>
            <a:r>
              <a:rPr dirty="0" sz="1450" spc="-5">
                <a:latin typeface="Times New Roman"/>
                <a:cs typeface="Times New Roman"/>
              </a:rPr>
              <a:t>not </a:t>
            </a:r>
            <a:r>
              <a:rPr dirty="0" sz="1450" spc="-10">
                <a:latin typeface="Times New Roman"/>
                <a:cs typeface="Times New Roman"/>
              </a:rPr>
              <a:t>have admitted that her influence was  insufficient—that she might have talked in vain. Her only resource was to get  </a:t>
            </a:r>
            <a:r>
              <a:rPr dirty="0" sz="1450" spc="-5">
                <a:latin typeface="Times New Roman"/>
                <a:cs typeface="Times New Roman"/>
              </a:rPr>
              <a:t>out of </a:t>
            </a:r>
            <a:r>
              <a:rPr dirty="0" sz="1450" spc="-10">
                <a:latin typeface="Times New Roman"/>
                <a:cs typeface="Times New Roman"/>
              </a:rPr>
              <a:t>the subject as fast as possible, and turn the current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a:t>
            </a:r>
            <a:r>
              <a:rPr dirty="0" sz="1450" spc="155">
                <a:latin typeface="Times New Roman"/>
                <a:cs typeface="Times New Roman"/>
              </a:rPr>
              <a:t> </a:t>
            </a:r>
            <a:r>
              <a:rPr dirty="0" sz="1450" spc="-10">
                <a:latin typeface="Times New Roman"/>
                <a:cs typeface="Times New Roman"/>
              </a:rPr>
              <a:t>ideas</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39910"/>
          </a:xfrm>
          <a:prstGeom prst="rect">
            <a:avLst/>
          </a:prstGeom>
        </p:spPr>
        <p:txBody>
          <a:bodyPr wrap="square" lIns="0" tIns="12700" rIns="0" bIns="0" rtlCol="0" vert="horz">
            <a:spAutoFit/>
          </a:bodyPr>
          <a:lstStyle/>
          <a:p>
            <a:pPr algn="just" marL="12700" marR="6350">
              <a:lnSpc>
                <a:spcPct val="99400"/>
              </a:lnSpc>
              <a:spcBef>
                <a:spcPts val="100"/>
              </a:spcBef>
            </a:pP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happier channel. She had </a:t>
            </a:r>
            <a:r>
              <a:rPr dirty="0" sz="1450" spc="-5">
                <a:latin typeface="Times New Roman"/>
                <a:cs typeface="Times New Roman"/>
              </a:rPr>
              <a:t>a </a:t>
            </a:r>
            <a:r>
              <a:rPr dirty="0" sz="1450" spc="-10">
                <a:latin typeface="Times New Roman"/>
                <a:cs typeface="Times New Roman"/>
              </a:rPr>
              <a:t>great deal to insinuate in her own praise as to  general attention to the interest and comfort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family, </a:t>
            </a:r>
            <a:r>
              <a:rPr dirty="0" sz="1450" spc="-10">
                <a:latin typeface="Times New Roman"/>
                <a:cs typeface="Times New Roman"/>
              </a:rPr>
              <a:t>much exertion and  many sacrifices to glance at in the form </a:t>
            </a:r>
            <a:r>
              <a:rPr dirty="0" sz="1450" spc="-5">
                <a:latin typeface="Times New Roman"/>
                <a:cs typeface="Times New Roman"/>
              </a:rPr>
              <a:t>of </a:t>
            </a:r>
            <a:r>
              <a:rPr dirty="0" sz="1450" spc="-10">
                <a:latin typeface="Times New Roman"/>
                <a:cs typeface="Times New Roman"/>
              </a:rPr>
              <a:t>hurried walks and sudden removals  from her own fireside, and many excellent hints </a:t>
            </a:r>
            <a:r>
              <a:rPr dirty="0" sz="1450" spc="-5">
                <a:latin typeface="Times New Roman"/>
                <a:cs typeface="Times New Roman"/>
              </a:rPr>
              <a:t>of </a:t>
            </a:r>
            <a:r>
              <a:rPr dirty="0" sz="1450" spc="-10">
                <a:latin typeface="Times New Roman"/>
                <a:cs typeface="Times New Roman"/>
              </a:rPr>
              <a:t>distrust and economy to  Lady Bertram and Edmund to detail, whereby </a:t>
            </a:r>
            <a:r>
              <a:rPr dirty="0" sz="1450" spc="-5">
                <a:latin typeface="Times New Roman"/>
                <a:cs typeface="Times New Roman"/>
              </a:rPr>
              <a:t>a </a:t>
            </a:r>
            <a:r>
              <a:rPr dirty="0" sz="1450" spc="-10">
                <a:latin typeface="Times New Roman"/>
                <a:cs typeface="Times New Roman"/>
              </a:rPr>
              <a:t>most considerable saving had  always arisen, and more than </a:t>
            </a:r>
            <a:r>
              <a:rPr dirty="0" sz="1450" spc="-5">
                <a:latin typeface="Times New Roman"/>
                <a:cs typeface="Times New Roman"/>
              </a:rPr>
              <a:t>one </a:t>
            </a:r>
            <a:r>
              <a:rPr dirty="0" sz="1450" spc="-10">
                <a:latin typeface="Times New Roman"/>
                <a:cs typeface="Times New Roman"/>
              </a:rPr>
              <a:t>bad servant been detected. But her chief  strength lay in Sotherton. Her greatest support and glory was in having formed  the connexion with the Rushworths. There she was impregnable. She took to  herself all the credit </a:t>
            </a:r>
            <a:r>
              <a:rPr dirty="0" sz="1450" spc="-5">
                <a:latin typeface="Times New Roman"/>
                <a:cs typeface="Times New Roman"/>
              </a:rPr>
              <a:t>of </a:t>
            </a:r>
            <a:r>
              <a:rPr dirty="0" sz="1450" spc="-10">
                <a:latin typeface="Times New Roman"/>
                <a:cs typeface="Times New Roman"/>
              </a:rPr>
              <a:t>bringing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admiration </a:t>
            </a:r>
            <a:r>
              <a:rPr dirty="0" sz="1450" spc="-5">
                <a:latin typeface="Times New Roman"/>
                <a:cs typeface="Times New Roman"/>
              </a:rPr>
              <a:t>of </a:t>
            </a:r>
            <a:r>
              <a:rPr dirty="0" sz="1450" spc="-10">
                <a:latin typeface="Times New Roman"/>
                <a:cs typeface="Times New Roman"/>
              </a:rPr>
              <a:t>Maria to any  </a:t>
            </a:r>
            <a:r>
              <a:rPr dirty="0" sz="1450" spc="-15">
                <a:latin typeface="Times New Roman"/>
                <a:cs typeface="Times New Roman"/>
              </a:rPr>
              <a:t>effect.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active,” said she, “and made </a:t>
            </a:r>
            <a:r>
              <a:rPr dirty="0" sz="1450" spc="-5">
                <a:latin typeface="Times New Roman"/>
                <a:cs typeface="Times New Roman"/>
              </a:rPr>
              <a:t>a point of </a:t>
            </a:r>
            <a:r>
              <a:rPr dirty="0" sz="1450" spc="-10">
                <a:latin typeface="Times New Roman"/>
                <a:cs typeface="Times New Roman"/>
              </a:rPr>
              <a:t>being  introduced to his </a:t>
            </a:r>
            <a:r>
              <a:rPr dirty="0" sz="1450" spc="-15">
                <a:latin typeface="Times New Roman"/>
                <a:cs typeface="Times New Roman"/>
              </a:rPr>
              <a:t>mother, </a:t>
            </a:r>
            <a:r>
              <a:rPr dirty="0" sz="1450" spc="-10">
                <a:latin typeface="Times New Roman"/>
                <a:cs typeface="Times New Roman"/>
              </a:rPr>
              <a:t>and then prevailed </a:t>
            </a:r>
            <a:r>
              <a:rPr dirty="0" sz="1450" spc="-5">
                <a:latin typeface="Times New Roman"/>
                <a:cs typeface="Times New Roman"/>
              </a:rPr>
              <a:t>on </a:t>
            </a:r>
            <a:r>
              <a:rPr dirty="0" sz="1450" spc="-10">
                <a:latin typeface="Times New Roman"/>
                <a:cs typeface="Times New Roman"/>
              </a:rPr>
              <a:t>my sister to pay the first visit,  </a:t>
            </a:r>
            <a:r>
              <a:rPr dirty="0" sz="1450" spc="-5">
                <a:latin typeface="Times New Roman"/>
                <a:cs typeface="Times New Roman"/>
              </a:rPr>
              <a:t>I </a:t>
            </a:r>
            <a:r>
              <a:rPr dirty="0" sz="1450" spc="-10">
                <a:latin typeface="Times New Roman"/>
                <a:cs typeface="Times New Roman"/>
              </a:rPr>
              <a:t>am as certain as </a:t>
            </a:r>
            <a:r>
              <a:rPr dirty="0" sz="1450" spc="-5">
                <a:latin typeface="Times New Roman"/>
                <a:cs typeface="Times New Roman"/>
              </a:rPr>
              <a:t>I </a:t>
            </a:r>
            <a:r>
              <a:rPr dirty="0" sz="1450" spc="-10">
                <a:latin typeface="Times New Roman"/>
                <a:cs typeface="Times New Roman"/>
              </a:rPr>
              <a:t>sit here that nothing would have come </a:t>
            </a:r>
            <a:r>
              <a:rPr dirty="0" sz="1450" spc="-5">
                <a:latin typeface="Times New Roman"/>
                <a:cs typeface="Times New Roman"/>
              </a:rPr>
              <a:t>of </a:t>
            </a:r>
            <a:r>
              <a:rPr dirty="0" sz="1450" spc="-10">
                <a:latin typeface="Times New Roman"/>
                <a:cs typeface="Times New Roman"/>
              </a:rPr>
              <a:t>it; for </a:t>
            </a:r>
            <a:r>
              <a:rPr dirty="0" sz="1450" spc="-35">
                <a:latin typeface="Times New Roman"/>
                <a:cs typeface="Times New Roman"/>
              </a:rPr>
              <a:t>Mr.  </a:t>
            </a:r>
            <a:r>
              <a:rPr dirty="0" sz="1450" spc="-10">
                <a:latin typeface="Times New Roman"/>
                <a:cs typeface="Times New Roman"/>
              </a:rPr>
              <a:t>Rushworth is the sort </a:t>
            </a:r>
            <a:r>
              <a:rPr dirty="0" sz="1450" spc="-5">
                <a:latin typeface="Times New Roman"/>
                <a:cs typeface="Times New Roman"/>
              </a:rPr>
              <a:t>of </a:t>
            </a:r>
            <a:r>
              <a:rPr dirty="0" sz="1450" spc="-10">
                <a:latin typeface="Times New Roman"/>
                <a:cs typeface="Times New Roman"/>
              </a:rPr>
              <a:t>amiable modest </a:t>
            </a:r>
            <a:r>
              <a:rPr dirty="0" sz="1450" spc="-5">
                <a:latin typeface="Times New Roman"/>
                <a:cs typeface="Times New Roman"/>
              </a:rPr>
              <a:t>young </a:t>
            </a:r>
            <a:r>
              <a:rPr dirty="0" sz="1450" spc="-10">
                <a:latin typeface="Times New Roman"/>
                <a:cs typeface="Times New Roman"/>
              </a:rPr>
              <a:t>man who wants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encouragement, and there were girls enough </a:t>
            </a:r>
            <a:r>
              <a:rPr dirty="0" sz="1450" spc="-5">
                <a:latin typeface="Times New Roman"/>
                <a:cs typeface="Times New Roman"/>
              </a:rPr>
              <a:t>on </a:t>
            </a:r>
            <a:r>
              <a:rPr dirty="0" sz="1450" spc="-10">
                <a:latin typeface="Times New Roman"/>
                <a:cs typeface="Times New Roman"/>
              </a:rPr>
              <a:t>the catch for him if we had  been idle. But </a:t>
            </a:r>
            <a:r>
              <a:rPr dirty="0" sz="1450" spc="-5">
                <a:latin typeface="Times New Roman"/>
                <a:cs typeface="Times New Roman"/>
              </a:rPr>
              <a:t>I </a:t>
            </a:r>
            <a:r>
              <a:rPr dirty="0" sz="1450" spc="-10">
                <a:latin typeface="Times New Roman"/>
                <a:cs typeface="Times New Roman"/>
              </a:rPr>
              <a:t>left </a:t>
            </a:r>
            <a:r>
              <a:rPr dirty="0" sz="1450" spc="-5">
                <a:latin typeface="Times New Roman"/>
                <a:cs typeface="Times New Roman"/>
              </a:rPr>
              <a:t>no </a:t>
            </a:r>
            <a:r>
              <a:rPr dirty="0" sz="1450" spc="-10">
                <a:latin typeface="Times New Roman"/>
                <a:cs typeface="Times New Roman"/>
              </a:rPr>
              <a:t>stone unturned. </a:t>
            </a:r>
            <a:r>
              <a:rPr dirty="0" sz="1450" spc="-5">
                <a:latin typeface="Times New Roman"/>
                <a:cs typeface="Times New Roman"/>
              </a:rPr>
              <a:t>I </a:t>
            </a:r>
            <a:r>
              <a:rPr dirty="0" sz="1450" spc="-10">
                <a:latin typeface="Times New Roman"/>
                <a:cs typeface="Times New Roman"/>
              </a:rPr>
              <a:t>was ready to move heaven and earth  to persuade my </a:t>
            </a:r>
            <a:r>
              <a:rPr dirty="0" sz="1450" spc="-20">
                <a:latin typeface="Times New Roman"/>
                <a:cs typeface="Times New Roman"/>
              </a:rPr>
              <a:t>sister, </a:t>
            </a:r>
            <a:r>
              <a:rPr dirty="0" sz="1450" spc="-10">
                <a:latin typeface="Times New Roman"/>
                <a:cs typeface="Times New Roman"/>
              </a:rPr>
              <a:t>and at last </a:t>
            </a:r>
            <a:r>
              <a:rPr dirty="0" sz="1450" spc="-5">
                <a:latin typeface="Times New Roman"/>
                <a:cs typeface="Times New Roman"/>
              </a:rPr>
              <a:t>I </a:t>
            </a:r>
            <a:r>
              <a:rPr dirty="0" sz="1450" spc="-10">
                <a:latin typeface="Times New Roman"/>
                <a:cs typeface="Times New Roman"/>
              </a:rPr>
              <a:t>did persuade </a:t>
            </a:r>
            <a:r>
              <a:rPr dirty="0" sz="1450" spc="-30">
                <a:latin typeface="Times New Roman"/>
                <a:cs typeface="Times New Roman"/>
              </a:rPr>
              <a:t>her. </a:t>
            </a:r>
            <a:r>
              <a:rPr dirty="0" sz="1450" spc="-60">
                <a:latin typeface="Times New Roman"/>
                <a:cs typeface="Times New Roman"/>
              </a:rPr>
              <a:t>You </a:t>
            </a:r>
            <a:r>
              <a:rPr dirty="0" sz="1450" spc="-10">
                <a:latin typeface="Times New Roman"/>
                <a:cs typeface="Times New Roman"/>
              </a:rPr>
              <a:t>know the distance to  Sotherton; it was in the middle </a:t>
            </a:r>
            <a:r>
              <a:rPr dirty="0" sz="1450" spc="-5">
                <a:latin typeface="Times New Roman"/>
                <a:cs typeface="Times New Roman"/>
              </a:rPr>
              <a:t>of </a:t>
            </a:r>
            <a:r>
              <a:rPr dirty="0" sz="1450" spc="-20">
                <a:latin typeface="Times New Roman"/>
                <a:cs typeface="Times New Roman"/>
              </a:rPr>
              <a:t>winter, </a:t>
            </a:r>
            <a:r>
              <a:rPr dirty="0" sz="1450" spc="-10">
                <a:latin typeface="Times New Roman"/>
                <a:cs typeface="Times New Roman"/>
              </a:rPr>
              <a:t>and the roads almost impassable, </a:t>
            </a:r>
            <a:r>
              <a:rPr dirty="0" sz="1450" spc="-5">
                <a:latin typeface="Times New Roman"/>
                <a:cs typeface="Times New Roman"/>
              </a:rPr>
              <a:t>but  I </a:t>
            </a:r>
            <a:r>
              <a:rPr dirty="0" sz="1450" spc="-10">
                <a:latin typeface="Times New Roman"/>
                <a:cs typeface="Times New Roman"/>
              </a:rPr>
              <a:t>did persuade</a:t>
            </a:r>
            <a:r>
              <a:rPr dirty="0" sz="1450" spc="-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“I know how great, how justly great, </a:t>
            </a:r>
            <a:r>
              <a:rPr dirty="0" sz="1450" spc="-5">
                <a:latin typeface="Times New Roman"/>
                <a:cs typeface="Times New Roman"/>
              </a:rPr>
              <a:t>your </a:t>
            </a:r>
            <a:r>
              <a:rPr dirty="0" sz="1450" spc="-10">
                <a:latin typeface="Times New Roman"/>
                <a:cs typeface="Times New Roman"/>
              </a:rPr>
              <a:t>influence is with Lady Bertram  and her children, and am the more concerned that it should </a:t>
            </a:r>
            <a:r>
              <a:rPr dirty="0" sz="1450" spc="-5">
                <a:latin typeface="Times New Roman"/>
                <a:cs typeface="Times New Roman"/>
              </a:rPr>
              <a:t>not </a:t>
            </a:r>
            <a:r>
              <a:rPr dirty="0" sz="1450" spc="-10">
                <a:latin typeface="Times New Roman"/>
                <a:cs typeface="Times New Roman"/>
              </a:rPr>
              <a:t>have</a:t>
            </a:r>
            <a:r>
              <a:rPr dirty="0" sz="1450" spc="130">
                <a:latin typeface="Times New Roman"/>
                <a:cs typeface="Times New Roman"/>
              </a:rPr>
              <a:t> </a:t>
            </a:r>
            <a:r>
              <a:rPr dirty="0" sz="1450" spc="-10">
                <a:latin typeface="Times New Roman"/>
                <a:cs typeface="Times New Roman"/>
              </a:rPr>
              <a:t>been.”</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“My dear Sir Thomas, if </a:t>
            </a:r>
            <a:r>
              <a:rPr dirty="0" sz="1450" spc="-5">
                <a:latin typeface="Times New Roman"/>
                <a:cs typeface="Times New Roman"/>
              </a:rPr>
              <a:t>you </a:t>
            </a:r>
            <a:r>
              <a:rPr dirty="0" sz="1450" spc="-10">
                <a:latin typeface="Times New Roman"/>
                <a:cs typeface="Times New Roman"/>
              </a:rPr>
              <a:t>had seen the state </a:t>
            </a:r>
            <a:r>
              <a:rPr dirty="0" sz="1450" spc="-5">
                <a:latin typeface="Times New Roman"/>
                <a:cs typeface="Times New Roman"/>
              </a:rPr>
              <a:t>of </a:t>
            </a:r>
            <a:r>
              <a:rPr dirty="0" sz="1450" spc="-10">
                <a:latin typeface="Times New Roman"/>
                <a:cs typeface="Times New Roman"/>
              </a:rPr>
              <a:t>the roads that day! </a:t>
            </a:r>
            <a:r>
              <a:rPr dirty="0" sz="1450" spc="-5">
                <a:latin typeface="Times New Roman"/>
                <a:cs typeface="Times New Roman"/>
              </a:rPr>
              <a:t>I  thought </a:t>
            </a:r>
            <a:r>
              <a:rPr dirty="0" sz="1450" spc="-10">
                <a:latin typeface="Times New Roman"/>
                <a:cs typeface="Times New Roman"/>
              </a:rPr>
              <a:t>we should never have </a:t>
            </a:r>
            <a:r>
              <a:rPr dirty="0" sz="1450" spc="-5">
                <a:latin typeface="Times New Roman"/>
                <a:cs typeface="Times New Roman"/>
              </a:rPr>
              <a:t>got </a:t>
            </a:r>
            <a:r>
              <a:rPr dirty="0" sz="1450" spc="-10">
                <a:latin typeface="Times New Roman"/>
                <a:cs typeface="Times New Roman"/>
              </a:rPr>
              <a:t>through them, though we had the four  horses </a:t>
            </a:r>
            <a:r>
              <a:rPr dirty="0" sz="1450" spc="-5">
                <a:latin typeface="Times New Roman"/>
                <a:cs typeface="Times New Roman"/>
              </a:rPr>
              <a:t>of </a:t>
            </a:r>
            <a:r>
              <a:rPr dirty="0" sz="1450" spc="-10">
                <a:latin typeface="Times New Roman"/>
                <a:cs typeface="Times New Roman"/>
              </a:rPr>
              <a:t>course; and </a:t>
            </a:r>
            <a:r>
              <a:rPr dirty="0" sz="1450" spc="-5">
                <a:latin typeface="Times New Roman"/>
                <a:cs typeface="Times New Roman"/>
              </a:rPr>
              <a:t>poor </a:t>
            </a:r>
            <a:r>
              <a:rPr dirty="0" sz="1450" spc="-10">
                <a:latin typeface="Times New Roman"/>
                <a:cs typeface="Times New Roman"/>
              </a:rPr>
              <a:t>old coachman would attend us, </a:t>
            </a:r>
            <a:r>
              <a:rPr dirty="0" sz="1450" spc="-5">
                <a:latin typeface="Times New Roman"/>
                <a:cs typeface="Times New Roman"/>
              </a:rPr>
              <a:t>out of </a:t>
            </a:r>
            <a:r>
              <a:rPr dirty="0" sz="1450" spc="-10">
                <a:latin typeface="Times New Roman"/>
                <a:cs typeface="Times New Roman"/>
              </a:rPr>
              <a:t>his great love  and kindness, though </a:t>
            </a:r>
            <a:r>
              <a:rPr dirty="0" sz="1450" spc="-5">
                <a:latin typeface="Times New Roman"/>
                <a:cs typeface="Times New Roman"/>
              </a:rPr>
              <a:t>he </a:t>
            </a:r>
            <a:r>
              <a:rPr dirty="0" sz="1450" spc="-10">
                <a:latin typeface="Times New Roman"/>
                <a:cs typeface="Times New Roman"/>
              </a:rPr>
              <a:t>was hardly able to sit the </a:t>
            </a:r>
            <a:r>
              <a:rPr dirty="0" sz="1450" spc="-5">
                <a:latin typeface="Times New Roman"/>
                <a:cs typeface="Times New Roman"/>
              </a:rPr>
              <a:t>box on </a:t>
            </a:r>
            <a:r>
              <a:rPr dirty="0" sz="1450" spc="-10">
                <a:latin typeface="Times New Roman"/>
                <a:cs typeface="Times New Roman"/>
              </a:rPr>
              <a:t>account </a:t>
            </a:r>
            <a:r>
              <a:rPr dirty="0" sz="1450" spc="-5">
                <a:latin typeface="Times New Roman"/>
                <a:cs typeface="Times New Roman"/>
              </a:rPr>
              <a:t>of </a:t>
            </a:r>
            <a:r>
              <a:rPr dirty="0" sz="1450" spc="-10">
                <a:latin typeface="Times New Roman"/>
                <a:cs typeface="Times New Roman"/>
              </a:rPr>
              <a:t>the  rheumatism which </a:t>
            </a:r>
            <a:r>
              <a:rPr dirty="0" sz="1450" spc="-5">
                <a:latin typeface="Times New Roman"/>
                <a:cs typeface="Times New Roman"/>
              </a:rPr>
              <a:t>I </a:t>
            </a:r>
            <a:r>
              <a:rPr dirty="0" sz="1450" spc="-10">
                <a:latin typeface="Times New Roman"/>
                <a:cs typeface="Times New Roman"/>
              </a:rPr>
              <a:t>had been doctoring him for ever since Michaelmas. </a:t>
            </a:r>
            <a:r>
              <a:rPr dirty="0" sz="1450" spc="-5">
                <a:latin typeface="Times New Roman"/>
                <a:cs typeface="Times New Roman"/>
              </a:rPr>
              <a:t>I  </a:t>
            </a:r>
            <a:r>
              <a:rPr dirty="0" sz="1450" spc="-10">
                <a:latin typeface="Times New Roman"/>
                <a:cs typeface="Times New Roman"/>
              </a:rPr>
              <a:t>cured him at last; </a:t>
            </a:r>
            <a:r>
              <a:rPr dirty="0" sz="1450" spc="-5">
                <a:latin typeface="Times New Roman"/>
                <a:cs typeface="Times New Roman"/>
              </a:rPr>
              <a:t>but he </a:t>
            </a:r>
            <a:r>
              <a:rPr dirty="0" sz="1450" spc="-10">
                <a:latin typeface="Times New Roman"/>
                <a:cs typeface="Times New Roman"/>
              </a:rPr>
              <a:t>was very bad all the winter—and this was such </a:t>
            </a:r>
            <a:r>
              <a:rPr dirty="0" sz="1450" spc="-5">
                <a:latin typeface="Times New Roman"/>
                <a:cs typeface="Times New Roman"/>
              </a:rPr>
              <a:t>a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going to him </a:t>
            </a:r>
            <a:r>
              <a:rPr dirty="0" sz="1450" spc="-5">
                <a:latin typeface="Times New Roman"/>
                <a:cs typeface="Times New Roman"/>
              </a:rPr>
              <a:t>up </a:t>
            </a:r>
            <a:r>
              <a:rPr dirty="0" sz="1450" spc="-10">
                <a:latin typeface="Times New Roman"/>
                <a:cs typeface="Times New Roman"/>
              </a:rPr>
              <a:t>in his room before we set </a:t>
            </a:r>
            <a:r>
              <a:rPr dirty="0" sz="1450" spc="-15">
                <a:latin typeface="Times New Roman"/>
                <a:cs typeface="Times New Roman"/>
              </a:rPr>
              <a:t>off </a:t>
            </a:r>
            <a:r>
              <a:rPr dirty="0" sz="1450" spc="-10">
                <a:latin typeface="Times New Roman"/>
                <a:cs typeface="Times New Roman"/>
              </a:rPr>
              <a:t>to advise him  </a:t>
            </a:r>
            <a:r>
              <a:rPr dirty="0" sz="1450" spc="-5">
                <a:latin typeface="Times New Roman"/>
                <a:cs typeface="Times New Roman"/>
              </a:rPr>
              <a:t>not </a:t>
            </a:r>
            <a:r>
              <a:rPr dirty="0" sz="1450" spc="-10">
                <a:latin typeface="Times New Roman"/>
                <a:cs typeface="Times New Roman"/>
              </a:rPr>
              <a:t>to venture: </a:t>
            </a:r>
            <a:r>
              <a:rPr dirty="0" sz="1450" spc="-5">
                <a:latin typeface="Times New Roman"/>
                <a:cs typeface="Times New Roman"/>
              </a:rPr>
              <a:t>he </a:t>
            </a:r>
            <a:r>
              <a:rPr dirty="0" sz="1450" spc="-10">
                <a:latin typeface="Times New Roman"/>
                <a:cs typeface="Times New Roman"/>
              </a:rPr>
              <a:t>was putting </a:t>
            </a:r>
            <a:r>
              <a:rPr dirty="0" sz="1450" spc="-5">
                <a:latin typeface="Times New Roman"/>
                <a:cs typeface="Times New Roman"/>
              </a:rPr>
              <a:t>on </a:t>
            </a:r>
            <a:r>
              <a:rPr dirty="0" sz="1450" spc="-10">
                <a:latin typeface="Times New Roman"/>
                <a:cs typeface="Times New Roman"/>
              </a:rPr>
              <a:t>his wig; so </a:t>
            </a:r>
            <a:r>
              <a:rPr dirty="0" sz="1450" spc="-5">
                <a:latin typeface="Times New Roman"/>
                <a:cs typeface="Times New Roman"/>
              </a:rPr>
              <a:t>I </a:t>
            </a:r>
            <a:r>
              <a:rPr dirty="0" sz="1450" spc="-10">
                <a:latin typeface="Times New Roman"/>
                <a:cs typeface="Times New Roman"/>
              </a:rPr>
              <a:t>said, ‘Coachman, </a:t>
            </a:r>
            <a:r>
              <a:rPr dirty="0" sz="1450" spc="-5">
                <a:latin typeface="Times New Roman"/>
                <a:cs typeface="Times New Roman"/>
              </a:rPr>
              <a:t>you </a:t>
            </a:r>
            <a:r>
              <a:rPr dirty="0" sz="1450" spc="-10">
                <a:latin typeface="Times New Roman"/>
                <a:cs typeface="Times New Roman"/>
              </a:rPr>
              <a:t>had much  better </a:t>
            </a:r>
            <a:r>
              <a:rPr dirty="0" sz="1450" spc="-5">
                <a:latin typeface="Times New Roman"/>
                <a:cs typeface="Times New Roman"/>
              </a:rPr>
              <a:t>not go; your </a:t>
            </a:r>
            <a:r>
              <a:rPr dirty="0" sz="1450" spc="-10">
                <a:latin typeface="Times New Roman"/>
                <a:cs typeface="Times New Roman"/>
              </a:rPr>
              <a:t>Lady 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very safe; </a:t>
            </a:r>
            <a:r>
              <a:rPr dirty="0" sz="1450" spc="-5">
                <a:latin typeface="Times New Roman"/>
                <a:cs typeface="Times New Roman"/>
              </a:rPr>
              <a:t>you </a:t>
            </a:r>
            <a:r>
              <a:rPr dirty="0" sz="1450" spc="-10">
                <a:latin typeface="Times New Roman"/>
                <a:cs typeface="Times New Roman"/>
              </a:rPr>
              <a:t>know how steady  Stephen is, and Charles has been </a:t>
            </a:r>
            <a:r>
              <a:rPr dirty="0" sz="1450" spc="-5">
                <a:latin typeface="Times New Roman"/>
                <a:cs typeface="Times New Roman"/>
              </a:rPr>
              <a:t>upon </a:t>
            </a:r>
            <a:r>
              <a:rPr dirty="0" sz="1450" spc="-10">
                <a:latin typeface="Times New Roman"/>
                <a:cs typeface="Times New Roman"/>
              </a:rPr>
              <a:t>the leaders so often </a:t>
            </a:r>
            <a:r>
              <a:rPr dirty="0" sz="1450" spc="-30">
                <a:latin typeface="Times New Roman"/>
                <a:cs typeface="Times New Roman"/>
              </a:rPr>
              <a:t>now,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sure  there is </a:t>
            </a:r>
            <a:r>
              <a:rPr dirty="0" sz="1450" spc="-5">
                <a:latin typeface="Times New Roman"/>
                <a:cs typeface="Times New Roman"/>
              </a:rPr>
              <a:t>no </a:t>
            </a:r>
            <a:r>
              <a:rPr dirty="0" sz="1450" spc="-20">
                <a:latin typeface="Times New Roman"/>
                <a:cs typeface="Times New Roman"/>
              </a:rPr>
              <a:t>fear.’ </a:t>
            </a:r>
            <a:r>
              <a:rPr dirty="0" sz="1450" spc="-10">
                <a:latin typeface="Times New Roman"/>
                <a:cs typeface="Times New Roman"/>
              </a:rPr>
              <a:t>But,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soon found it would </a:t>
            </a:r>
            <a:r>
              <a:rPr dirty="0" sz="1450" spc="-5">
                <a:latin typeface="Times New Roman"/>
                <a:cs typeface="Times New Roman"/>
              </a:rPr>
              <a:t>not do; he </a:t>
            </a:r>
            <a:r>
              <a:rPr dirty="0" sz="1450" spc="-10">
                <a:latin typeface="Times New Roman"/>
                <a:cs typeface="Times New Roman"/>
              </a:rPr>
              <a:t>was bent </a:t>
            </a:r>
            <a:r>
              <a:rPr dirty="0" sz="1450" spc="-5">
                <a:latin typeface="Times New Roman"/>
                <a:cs typeface="Times New Roman"/>
              </a:rPr>
              <a:t>upon  going, </a:t>
            </a:r>
            <a:r>
              <a:rPr dirty="0" sz="1450" spc="-10">
                <a:latin typeface="Times New Roman"/>
                <a:cs typeface="Times New Roman"/>
              </a:rPr>
              <a:t>and as </a:t>
            </a:r>
            <a:r>
              <a:rPr dirty="0" sz="1450" spc="-5">
                <a:latin typeface="Times New Roman"/>
                <a:cs typeface="Times New Roman"/>
              </a:rPr>
              <a:t>I </a:t>
            </a:r>
            <a:r>
              <a:rPr dirty="0" sz="1450" spc="-10">
                <a:latin typeface="Times New Roman"/>
                <a:cs typeface="Times New Roman"/>
              </a:rPr>
              <a:t>hate to </a:t>
            </a:r>
            <a:r>
              <a:rPr dirty="0" sz="1450" spc="-5">
                <a:latin typeface="Times New Roman"/>
                <a:cs typeface="Times New Roman"/>
              </a:rPr>
              <a:t>be </a:t>
            </a:r>
            <a:r>
              <a:rPr dirty="0" sz="1450" spc="-10">
                <a:latin typeface="Times New Roman"/>
                <a:cs typeface="Times New Roman"/>
              </a:rPr>
              <a:t>worrying and officious,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but </a:t>
            </a:r>
            <a:r>
              <a:rPr dirty="0" sz="1450" spc="-10">
                <a:latin typeface="Times New Roman"/>
                <a:cs typeface="Times New Roman"/>
              </a:rPr>
              <a:t>my heart  quite ached for him at every jolt, and when we </a:t>
            </a:r>
            <a:r>
              <a:rPr dirty="0" sz="1450" spc="-5">
                <a:latin typeface="Times New Roman"/>
                <a:cs typeface="Times New Roman"/>
              </a:rPr>
              <a:t>got </a:t>
            </a:r>
            <a:r>
              <a:rPr dirty="0" sz="1450" spc="-10">
                <a:latin typeface="Times New Roman"/>
                <a:cs typeface="Times New Roman"/>
              </a:rPr>
              <a:t>into the rough lanes about  Stoke, where, what with frost and snow </a:t>
            </a:r>
            <a:r>
              <a:rPr dirty="0" sz="1450" spc="-5">
                <a:latin typeface="Times New Roman"/>
                <a:cs typeface="Times New Roman"/>
              </a:rPr>
              <a:t>upon </a:t>
            </a:r>
            <a:r>
              <a:rPr dirty="0" sz="1450" spc="-10">
                <a:latin typeface="Times New Roman"/>
                <a:cs typeface="Times New Roman"/>
              </a:rPr>
              <a:t>beds </a:t>
            </a:r>
            <a:r>
              <a:rPr dirty="0" sz="1450" spc="-5">
                <a:latin typeface="Times New Roman"/>
                <a:cs typeface="Times New Roman"/>
              </a:rPr>
              <a:t>of </a:t>
            </a:r>
            <a:r>
              <a:rPr dirty="0" sz="1450" spc="-10">
                <a:latin typeface="Times New Roman"/>
                <a:cs typeface="Times New Roman"/>
              </a:rPr>
              <a:t>stones, it was worse than  anything </a:t>
            </a:r>
            <a:r>
              <a:rPr dirty="0" sz="1450" spc="-5">
                <a:latin typeface="Times New Roman"/>
                <a:cs typeface="Times New Roman"/>
              </a:rPr>
              <a:t>you </a:t>
            </a:r>
            <a:r>
              <a:rPr dirty="0" sz="1450" spc="-10">
                <a:latin typeface="Times New Roman"/>
                <a:cs typeface="Times New Roman"/>
              </a:rPr>
              <a:t>can imagine, </a:t>
            </a:r>
            <a:r>
              <a:rPr dirty="0" sz="1450" spc="-5">
                <a:latin typeface="Times New Roman"/>
                <a:cs typeface="Times New Roman"/>
              </a:rPr>
              <a:t>I </a:t>
            </a:r>
            <a:r>
              <a:rPr dirty="0" sz="1450" spc="-10">
                <a:latin typeface="Times New Roman"/>
                <a:cs typeface="Times New Roman"/>
              </a:rPr>
              <a:t>was quite in an agony about him. And then the  </a:t>
            </a:r>
            <a:r>
              <a:rPr dirty="0" sz="1450" spc="-5">
                <a:latin typeface="Times New Roman"/>
                <a:cs typeface="Times New Roman"/>
              </a:rPr>
              <a:t>poor </a:t>
            </a:r>
            <a:r>
              <a:rPr dirty="0" sz="1450" spc="-10">
                <a:latin typeface="Times New Roman"/>
                <a:cs typeface="Times New Roman"/>
              </a:rPr>
              <a:t>horses </a:t>
            </a:r>
            <a:r>
              <a:rPr dirty="0" sz="1450" spc="-5">
                <a:latin typeface="Times New Roman"/>
                <a:cs typeface="Times New Roman"/>
              </a:rPr>
              <a:t>too! </a:t>
            </a:r>
            <a:r>
              <a:rPr dirty="0" sz="1450" spc="-60">
                <a:latin typeface="Times New Roman"/>
                <a:cs typeface="Times New Roman"/>
              </a:rPr>
              <a:t>To </a:t>
            </a:r>
            <a:r>
              <a:rPr dirty="0" sz="1450" spc="-10">
                <a:latin typeface="Times New Roman"/>
                <a:cs typeface="Times New Roman"/>
              </a:rPr>
              <a:t>see them straining away! </a:t>
            </a:r>
            <a:r>
              <a:rPr dirty="0" sz="1450" spc="-60">
                <a:latin typeface="Times New Roman"/>
                <a:cs typeface="Times New Roman"/>
              </a:rPr>
              <a:t>You </a:t>
            </a:r>
            <a:r>
              <a:rPr dirty="0" sz="1450" spc="-10">
                <a:latin typeface="Times New Roman"/>
                <a:cs typeface="Times New Roman"/>
              </a:rPr>
              <a:t>know how </a:t>
            </a:r>
            <a:r>
              <a:rPr dirty="0" sz="1450" spc="-5">
                <a:latin typeface="Times New Roman"/>
                <a:cs typeface="Times New Roman"/>
              </a:rPr>
              <a:t>I </a:t>
            </a:r>
            <a:r>
              <a:rPr dirty="0" sz="1450" spc="-10">
                <a:latin typeface="Times New Roman"/>
                <a:cs typeface="Times New Roman"/>
              </a:rPr>
              <a:t>always feel for  the horses. And when we </a:t>
            </a:r>
            <a:r>
              <a:rPr dirty="0" sz="1450" spc="-5">
                <a:latin typeface="Times New Roman"/>
                <a:cs typeface="Times New Roman"/>
              </a:rPr>
              <a:t>got </a:t>
            </a:r>
            <a:r>
              <a:rPr dirty="0" sz="1450" spc="-10">
                <a:latin typeface="Times New Roman"/>
                <a:cs typeface="Times New Roman"/>
              </a:rPr>
              <a:t>to the bottom </a:t>
            </a:r>
            <a:r>
              <a:rPr dirty="0" sz="1450" spc="-5">
                <a:latin typeface="Times New Roman"/>
                <a:cs typeface="Times New Roman"/>
              </a:rPr>
              <a:t>of </a:t>
            </a:r>
            <a:r>
              <a:rPr dirty="0" sz="1450" spc="-10">
                <a:latin typeface="Times New Roman"/>
                <a:cs typeface="Times New Roman"/>
              </a:rPr>
              <a:t>Sandcroft Hill, what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did? </a:t>
            </a:r>
            <a:r>
              <a:rPr dirty="0" sz="1450" spc="-60">
                <a:latin typeface="Times New Roman"/>
                <a:cs typeface="Times New Roman"/>
              </a:rPr>
              <a:t>You </a:t>
            </a:r>
            <a:r>
              <a:rPr dirty="0" sz="1450" spc="-10">
                <a:latin typeface="Times New Roman"/>
                <a:cs typeface="Times New Roman"/>
              </a:rPr>
              <a:t>will laugh at me; </a:t>
            </a:r>
            <a:r>
              <a:rPr dirty="0" sz="1450" spc="-5">
                <a:latin typeface="Times New Roman"/>
                <a:cs typeface="Times New Roman"/>
              </a:rPr>
              <a:t>but I got out </a:t>
            </a:r>
            <a:r>
              <a:rPr dirty="0" sz="1450" spc="-10">
                <a:latin typeface="Times New Roman"/>
                <a:cs typeface="Times New Roman"/>
              </a:rPr>
              <a:t>and walked </a:t>
            </a:r>
            <a:r>
              <a:rPr dirty="0" sz="1450" spc="-5">
                <a:latin typeface="Times New Roman"/>
                <a:cs typeface="Times New Roman"/>
              </a:rPr>
              <a:t>up. I </a:t>
            </a:r>
            <a:r>
              <a:rPr dirty="0" sz="1450" spc="-10">
                <a:latin typeface="Times New Roman"/>
                <a:cs typeface="Times New Roman"/>
              </a:rPr>
              <a:t>did indeed. It  might </a:t>
            </a:r>
            <a:r>
              <a:rPr dirty="0" sz="1450" spc="-5">
                <a:latin typeface="Times New Roman"/>
                <a:cs typeface="Times New Roman"/>
              </a:rPr>
              <a:t>not be </a:t>
            </a:r>
            <a:r>
              <a:rPr dirty="0" sz="1450" spc="-10">
                <a:latin typeface="Times New Roman"/>
                <a:cs typeface="Times New Roman"/>
              </a:rPr>
              <a:t>saving them much, </a:t>
            </a:r>
            <a:r>
              <a:rPr dirty="0" sz="1450" spc="-5">
                <a:latin typeface="Times New Roman"/>
                <a:cs typeface="Times New Roman"/>
              </a:rPr>
              <a:t>but </a:t>
            </a:r>
            <a:r>
              <a:rPr dirty="0" sz="1450" spc="-10">
                <a:latin typeface="Times New Roman"/>
                <a:cs typeface="Times New Roman"/>
              </a:rPr>
              <a:t>it was something,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sit at my ease and </a:t>
            </a:r>
            <a:r>
              <a:rPr dirty="0" sz="1450" spc="-5">
                <a:latin typeface="Times New Roman"/>
                <a:cs typeface="Times New Roman"/>
              </a:rPr>
              <a:t>be </a:t>
            </a:r>
            <a:r>
              <a:rPr dirty="0" sz="1450" spc="-10">
                <a:latin typeface="Times New Roman"/>
                <a:cs typeface="Times New Roman"/>
              </a:rPr>
              <a:t>dragged </a:t>
            </a:r>
            <a:r>
              <a:rPr dirty="0" sz="1450" spc="-5">
                <a:latin typeface="Times New Roman"/>
                <a:cs typeface="Times New Roman"/>
              </a:rPr>
              <a:t>up </a:t>
            </a:r>
            <a:r>
              <a:rPr dirty="0" sz="1450" spc="-10">
                <a:latin typeface="Times New Roman"/>
                <a:cs typeface="Times New Roman"/>
              </a:rPr>
              <a:t>at the expense </a:t>
            </a:r>
            <a:r>
              <a:rPr dirty="0" sz="1450" spc="-5">
                <a:latin typeface="Times New Roman"/>
                <a:cs typeface="Times New Roman"/>
              </a:rPr>
              <a:t>of </a:t>
            </a:r>
            <a:r>
              <a:rPr dirty="0" sz="1450" spc="-10">
                <a:latin typeface="Times New Roman"/>
                <a:cs typeface="Times New Roman"/>
              </a:rPr>
              <a:t>those noble animals. </a:t>
            </a:r>
            <a:r>
              <a:rPr dirty="0" sz="1450" spc="-5">
                <a:latin typeface="Times New Roman"/>
                <a:cs typeface="Times New Roman"/>
              </a:rPr>
              <a:t>I  </a:t>
            </a:r>
            <a:r>
              <a:rPr dirty="0" sz="1450" spc="-10">
                <a:latin typeface="Times New Roman"/>
                <a:cs typeface="Times New Roman"/>
              </a:rPr>
              <a:t>caught </a:t>
            </a:r>
            <a:r>
              <a:rPr dirty="0" sz="1450" spc="-5">
                <a:latin typeface="Times New Roman"/>
                <a:cs typeface="Times New Roman"/>
              </a:rPr>
              <a:t>a </a:t>
            </a:r>
            <a:r>
              <a:rPr dirty="0" sz="1450" spc="-10">
                <a:latin typeface="Times New Roman"/>
                <a:cs typeface="Times New Roman"/>
              </a:rPr>
              <a:t>dreadful cold,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regard. My object was accomplished  in the</a:t>
            </a:r>
            <a:r>
              <a:rPr dirty="0" sz="1450" spc="-5">
                <a:latin typeface="Times New Roman"/>
                <a:cs typeface="Times New Roman"/>
              </a:rPr>
              <a:t> </a:t>
            </a:r>
            <a:r>
              <a:rPr dirty="0" sz="1450" spc="-10">
                <a:latin typeface="Times New Roman"/>
                <a:cs typeface="Times New Roman"/>
              </a:rPr>
              <a:t>visit.”</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 </a:t>
            </a:r>
            <a:r>
              <a:rPr dirty="0" sz="1450" spc="-5">
                <a:latin typeface="Times New Roman"/>
                <a:cs typeface="Times New Roman"/>
              </a:rPr>
              <a:t>hope </a:t>
            </a:r>
            <a:r>
              <a:rPr dirty="0" sz="1450" spc="-10">
                <a:latin typeface="Times New Roman"/>
                <a:cs typeface="Times New Roman"/>
              </a:rPr>
              <a:t>we shall always think the acquaintance worth any trouble that  might </a:t>
            </a:r>
            <a:r>
              <a:rPr dirty="0" sz="1450" spc="-5">
                <a:latin typeface="Times New Roman"/>
                <a:cs typeface="Times New Roman"/>
              </a:rPr>
              <a:t>be </a:t>
            </a:r>
            <a:r>
              <a:rPr dirty="0" sz="1450" spc="-10">
                <a:latin typeface="Times New Roman"/>
                <a:cs typeface="Times New Roman"/>
              </a:rPr>
              <a:t>taken to establish it. There is nothing very striking in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manners, </a:t>
            </a:r>
            <a:r>
              <a:rPr dirty="0" sz="1450" spc="-5">
                <a:latin typeface="Times New Roman"/>
                <a:cs typeface="Times New Roman"/>
              </a:rPr>
              <a:t>but I </a:t>
            </a:r>
            <a:r>
              <a:rPr dirty="0" sz="1450" spc="-10">
                <a:latin typeface="Times New Roman"/>
                <a:cs typeface="Times New Roman"/>
              </a:rPr>
              <a:t>was pleased last </a:t>
            </a:r>
            <a:r>
              <a:rPr dirty="0" sz="1450" spc="-5">
                <a:latin typeface="Times New Roman"/>
                <a:cs typeface="Times New Roman"/>
              </a:rPr>
              <a:t>night </a:t>
            </a:r>
            <a:r>
              <a:rPr dirty="0" sz="1450" spc="-10">
                <a:latin typeface="Times New Roman"/>
                <a:cs typeface="Times New Roman"/>
              </a:rPr>
              <a:t>with what appeared to </a:t>
            </a:r>
            <a:r>
              <a:rPr dirty="0" sz="1450" spc="-5">
                <a:latin typeface="Times New Roman"/>
                <a:cs typeface="Times New Roman"/>
              </a:rPr>
              <a:t>be  </a:t>
            </a:r>
            <a:r>
              <a:rPr dirty="0" sz="1450" spc="-10">
                <a:latin typeface="Times New Roman"/>
                <a:cs typeface="Times New Roman"/>
              </a:rPr>
              <a:t>his opinion </a:t>
            </a:r>
            <a:r>
              <a:rPr dirty="0" sz="1450" spc="-5">
                <a:latin typeface="Times New Roman"/>
                <a:cs typeface="Times New Roman"/>
              </a:rPr>
              <a:t>on one </a:t>
            </a:r>
            <a:r>
              <a:rPr dirty="0" sz="1450" spc="-10">
                <a:latin typeface="Times New Roman"/>
                <a:cs typeface="Times New Roman"/>
              </a:rPr>
              <a:t>subject: his decided preference </a:t>
            </a:r>
            <a:r>
              <a:rPr dirty="0" sz="1450" spc="-5">
                <a:latin typeface="Times New Roman"/>
                <a:cs typeface="Times New Roman"/>
              </a:rPr>
              <a:t>of a </a:t>
            </a:r>
            <a:r>
              <a:rPr dirty="0" sz="1450" spc="-10">
                <a:latin typeface="Times New Roman"/>
                <a:cs typeface="Times New Roman"/>
              </a:rPr>
              <a:t>quiet family party to  the bustle and confusion </a:t>
            </a:r>
            <a:r>
              <a:rPr dirty="0" sz="1450" spc="-5">
                <a:latin typeface="Times New Roman"/>
                <a:cs typeface="Times New Roman"/>
              </a:rPr>
              <a:t>of </a:t>
            </a:r>
            <a:r>
              <a:rPr dirty="0" sz="1450" spc="-10">
                <a:latin typeface="Times New Roman"/>
                <a:cs typeface="Times New Roman"/>
              </a:rPr>
              <a:t>acting. He seemed to feel exactly as </a:t>
            </a:r>
            <a:r>
              <a:rPr dirty="0" sz="1450" spc="-5">
                <a:latin typeface="Times New Roman"/>
                <a:cs typeface="Times New Roman"/>
              </a:rPr>
              <a:t>one </a:t>
            </a:r>
            <a:r>
              <a:rPr dirty="0" sz="1450" spc="-10">
                <a:latin typeface="Times New Roman"/>
                <a:cs typeface="Times New Roman"/>
              </a:rPr>
              <a:t>could  wish.”</a:t>
            </a:r>
            <a:endParaRPr sz="1450">
              <a:latin typeface="Times New Roman"/>
              <a:cs typeface="Times New Roman"/>
            </a:endParaRPr>
          </a:p>
          <a:p>
            <a:pPr algn="just" marL="12700" marR="5715" indent="255904">
              <a:lnSpc>
                <a:spcPts val="1730"/>
              </a:lnSpc>
              <a:spcBef>
                <a:spcPts val="785"/>
              </a:spcBef>
            </a:pPr>
            <a:r>
              <a:rPr dirty="0" sz="1450" spc="-40">
                <a:latin typeface="Times New Roman"/>
                <a:cs typeface="Times New Roman"/>
              </a:rPr>
              <a:t>“Yes, </a:t>
            </a:r>
            <a:r>
              <a:rPr dirty="0" sz="1450" spc="-10">
                <a:latin typeface="Times New Roman"/>
                <a:cs typeface="Times New Roman"/>
              </a:rPr>
              <a:t>indeed, and the more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him the better </a:t>
            </a:r>
            <a:r>
              <a:rPr dirty="0" sz="1450" spc="-5">
                <a:latin typeface="Times New Roman"/>
                <a:cs typeface="Times New Roman"/>
              </a:rPr>
              <a:t>you </a:t>
            </a:r>
            <a:r>
              <a:rPr dirty="0" sz="1450" spc="-10">
                <a:latin typeface="Times New Roman"/>
                <a:cs typeface="Times New Roman"/>
              </a:rPr>
              <a:t>will like him.  He is </a:t>
            </a:r>
            <a:r>
              <a:rPr dirty="0" sz="1450" spc="-5">
                <a:latin typeface="Times New Roman"/>
                <a:cs typeface="Times New Roman"/>
              </a:rPr>
              <a:t>not a </a:t>
            </a:r>
            <a:r>
              <a:rPr dirty="0" sz="1450" spc="-10">
                <a:latin typeface="Times New Roman"/>
                <a:cs typeface="Times New Roman"/>
              </a:rPr>
              <a:t>shining </a:t>
            </a:r>
            <a:r>
              <a:rPr dirty="0" sz="1450" spc="-15">
                <a:latin typeface="Times New Roman"/>
                <a:cs typeface="Times New Roman"/>
              </a:rPr>
              <a:t>character, </a:t>
            </a:r>
            <a:r>
              <a:rPr dirty="0" sz="1450" spc="-5">
                <a:latin typeface="Times New Roman"/>
                <a:cs typeface="Times New Roman"/>
              </a:rPr>
              <a:t>but he </a:t>
            </a:r>
            <a:r>
              <a:rPr dirty="0" sz="1450" spc="-10">
                <a:latin typeface="Times New Roman"/>
                <a:cs typeface="Times New Roman"/>
              </a:rPr>
              <a:t>has </a:t>
            </a:r>
            <a:r>
              <a:rPr dirty="0" sz="1450" spc="-5">
                <a:latin typeface="Times New Roman"/>
                <a:cs typeface="Times New Roman"/>
              </a:rPr>
              <a:t>a </a:t>
            </a:r>
            <a:r>
              <a:rPr dirty="0" sz="1450" spc="-10">
                <a:latin typeface="Times New Roman"/>
                <a:cs typeface="Times New Roman"/>
              </a:rPr>
              <a:t>thousand </a:t>
            </a:r>
            <a:r>
              <a:rPr dirty="0" sz="1450" spc="-5">
                <a:latin typeface="Times New Roman"/>
                <a:cs typeface="Times New Roman"/>
              </a:rPr>
              <a:t>good </a:t>
            </a:r>
            <a:r>
              <a:rPr dirty="0" sz="1450" spc="-10">
                <a:latin typeface="Times New Roman"/>
                <a:cs typeface="Times New Roman"/>
              </a:rPr>
              <a:t>qualities; and is so  disposed to look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quite laughed at about it, for everybody  considers it as my </a:t>
            </a:r>
            <a:r>
              <a:rPr dirty="0" sz="1450" spc="-5">
                <a:latin typeface="Times New Roman"/>
                <a:cs typeface="Times New Roman"/>
              </a:rPr>
              <a:t>doing. </a:t>
            </a:r>
            <a:r>
              <a:rPr dirty="0" sz="1450" spc="-10">
                <a:latin typeface="Times New Roman"/>
                <a:cs typeface="Times New Roman"/>
              </a:rPr>
              <a:t>‘Upon my word, Mrs. Norris,’ said Mrs. Grant the  other </a:t>
            </a:r>
            <a:r>
              <a:rPr dirty="0" sz="1450" spc="-30">
                <a:latin typeface="Times New Roman"/>
                <a:cs typeface="Times New Roman"/>
              </a:rPr>
              <a:t>day, </a:t>
            </a:r>
            <a:r>
              <a:rPr dirty="0" sz="1450" spc="-10">
                <a:latin typeface="Times New Roman"/>
                <a:cs typeface="Times New Roman"/>
              </a:rPr>
              <a:t>‘if </a:t>
            </a:r>
            <a:r>
              <a:rPr dirty="0" sz="1450" spc="-35">
                <a:latin typeface="Times New Roman"/>
                <a:cs typeface="Times New Roman"/>
              </a:rPr>
              <a:t>Mr. </a:t>
            </a:r>
            <a:r>
              <a:rPr dirty="0" sz="1450" spc="-10">
                <a:latin typeface="Times New Roman"/>
                <a:cs typeface="Times New Roman"/>
              </a:rPr>
              <a:t>Rushworth were </a:t>
            </a:r>
            <a:r>
              <a:rPr dirty="0" sz="1450" spc="-5">
                <a:latin typeface="Times New Roman"/>
                <a:cs typeface="Times New Roman"/>
              </a:rPr>
              <a:t>a </a:t>
            </a:r>
            <a:r>
              <a:rPr dirty="0" sz="1450" spc="-10">
                <a:latin typeface="Times New Roman"/>
                <a:cs typeface="Times New Roman"/>
              </a:rPr>
              <a:t>son </a:t>
            </a:r>
            <a:r>
              <a:rPr dirty="0" sz="1450" spc="-5">
                <a:latin typeface="Times New Roman"/>
                <a:cs typeface="Times New Roman"/>
              </a:rPr>
              <a:t>of your </a:t>
            </a:r>
            <a:r>
              <a:rPr dirty="0" sz="1450" spc="-10">
                <a:latin typeface="Times New Roman"/>
                <a:cs typeface="Times New Roman"/>
              </a:rPr>
              <a:t>own,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hold Sir  Thomas in greater</a:t>
            </a:r>
            <a:r>
              <a:rPr dirty="0" sz="1450">
                <a:latin typeface="Times New Roman"/>
                <a:cs typeface="Times New Roman"/>
              </a:rPr>
              <a:t> </a:t>
            </a:r>
            <a:r>
              <a:rPr dirty="0" sz="1450" spc="-10">
                <a:latin typeface="Times New Roman"/>
                <a:cs typeface="Times New Roman"/>
              </a:rPr>
              <a:t>respect.’”</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Sir Thomas gave </a:t>
            </a:r>
            <a:r>
              <a:rPr dirty="0" sz="1450" spc="-5">
                <a:latin typeface="Times New Roman"/>
                <a:cs typeface="Times New Roman"/>
              </a:rPr>
              <a:t>up </a:t>
            </a:r>
            <a:r>
              <a:rPr dirty="0" sz="1450" spc="-10">
                <a:latin typeface="Times New Roman"/>
                <a:cs typeface="Times New Roman"/>
              </a:rPr>
              <a:t>the point, foiled </a:t>
            </a:r>
            <a:r>
              <a:rPr dirty="0" sz="1450" spc="-5">
                <a:latin typeface="Times New Roman"/>
                <a:cs typeface="Times New Roman"/>
              </a:rPr>
              <a:t>by </a:t>
            </a:r>
            <a:r>
              <a:rPr dirty="0" sz="1450" spc="-10">
                <a:latin typeface="Times New Roman"/>
                <a:cs typeface="Times New Roman"/>
              </a:rPr>
              <a:t>her evasions, disarmed </a:t>
            </a:r>
            <a:r>
              <a:rPr dirty="0" sz="1450" spc="-5">
                <a:latin typeface="Times New Roman"/>
                <a:cs typeface="Times New Roman"/>
              </a:rPr>
              <a:t>by </a:t>
            </a:r>
            <a:r>
              <a:rPr dirty="0" sz="1450" spc="-10">
                <a:latin typeface="Times New Roman"/>
                <a:cs typeface="Times New Roman"/>
              </a:rPr>
              <a:t>her  flattery; and was obliged to rest satisfied with the conviction that where the  present pleasure </a:t>
            </a:r>
            <a:r>
              <a:rPr dirty="0" sz="1450" spc="-5">
                <a:latin typeface="Times New Roman"/>
                <a:cs typeface="Times New Roman"/>
              </a:rPr>
              <a:t>of </a:t>
            </a:r>
            <a:r>
              <a:rPr dirty="0" sz="1450" spc="-10">
                <a:latin typeface="Times New Roman"/>
                <a:cs typeface="Times New Roman"/>
              </a:rPr>
              <a:t>those she loved was at stake, her kindness did sometimes  overpower her</a:t>
            </a:r>
            <a:r>
              <a:rPr dirty="0" sz="1450" spc="-5">
                <a:latin typeface="Times New Roman"/>
                <a:cs typeface="Times New Roman"/>
              </a:rPr>
              <a:t> </a:t>
            </a:r>
            <a:r>
              <a:rPr dirty="0" sz="1450" spc="-10">
                <a:latin typeface="Times New Roman"/>
                <a:cs typeface="Times New Roman"/>
              </a:rPr>
              <a:t>judgment.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busy morning with him. Conversation with any </a:t>
            </a:r>
            <a:r>
              <a:rPr dirty="0" sz="1450" spc="-5">
                <a:latin typeface="Times New Roman"/>
                <a:cs typeface="Times New Roman"/>
              </a:rPr>
              <a:t>of </a:t>
            </a:r>
            <a:r>
              <a:rPr dirty="0" sz="1450" spc="-10">
                <a:latin typeface="Times New Roman"/>
                <a:cs typeface="Times New Roman"/>
              </a:rPr>
              <a:t>them occupied  </a:t>
            </a:r>
            <a:r>
              <a:rPr dirty="0" sz="1450" spc="-5">
                <a:latin typeface="Times New Roman"/>
                <a:cs typeface="Times New Roman"/>
              </a:rPr>
              <a:t>but a </a:t>
            </a:r>
            <a:r>
              <a:rPr dirty="0" sz="1450" spc="-10">
                <a:latin typeface="Times New Roman"/>
                <a:cs typeface="Times New Roman"/>
              </a:rPr>
              <a:t>small part </a:t>
            </a:r>
            <a:r>
              <a:rPr dirty="0" sz="1450" spc="-5">
                <a:latin typeface="Times New Roman"/>
                <a:cs typeface="Times New Roman"/>
              </a:rPr>
              <a:t>of </a:t>
            </a:r>
            <a:r>
              <a:rPr dirty="0" sz="1450" spc="-10">
                <a:latin typeface="Times New Roman"/>
                <a:cs typeface="Times New Roman"/>
              </a:rPr>
              <a:t>it. He had to reinstate himself in all the wonted concerns </a:t>
            </a:r>
            <a:r>
              <a:rPr dirty="0" sz="1450" spc="-5">
                <a:latin typeface="Times New Roman"/>
                <a:cs typeface="Times New Roman"/>
              </a:rPr>
              <a:t>of  </a:t>
            </a:r>
            <a:r>
              <a:rPr dirty="0" sz="1450" spc="-10">
                <a:latin typeface="Times New Roman"/>
                <a:cs typeface="Times New Roman"/>
              </a:rPr>
              <a:t>his Mansfield life: to see his steward and his bailiff; to examine and compute,  and, in the intervals </a:t>
            </a:r>
            <a:r>
              <a:rPr dirty="0" sz="1450" spc="-5">
                <a:latin typeface="Times New Roman"/>
                <a:cs typeface="Times New Roman"/>
              </a:rPr>
              <a:t>of </a:t>
            </a:r>
            <a:r>
              <a:rPr dirty="0" sz="1450" spc="-10">
                <a:latin typeface="Times New Roman"/>
                <a:cs typeface="Times New Roman"/>
              </a:rPr>
              <a:t>business, to walk into his stables and his gardens, and  nearest plantations; </a:t>
            </a:r>
            <a:r>
              <a:rPr dirty="0" sz="1450" spc="-5">
                <a:latin typeface="Times New Roman"/>
                <a:cs typeface="Times New Roman"/>
              </a:rPr>
              <a:t>but </a:t>
            </a:r>
            <a:r>
              <a:rPr dirty="0" sz="1450" spc="-10">
                <a:latin typeface="Times New Roman"/>
                <a:cs typeface="Times New Roman"/>
              </a:rPr>
              <a:t>active and methodical,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done </a:t>
            </a:r>
            <a:r>
              <a:rPr dirty="0" sz="1450" spc="-10">
                <a:latin typeface="Times New Roman"/>
                <a:cs typeface="Times New Roman"/>
              </a:rPr>
              <a:t>all this  before </a:t>
            </a:r>
            <a:r>
              <a:rPr dirty="0" sz="1450" spc="-5">
                <a:latin typeface="Times New Roman"/>
                <a:cs typeface="Times New Roman"/>
              </a:rPr>
              <a:t>he </a:t>
            </a:r>
            <a:r>
              <a:rPr dirty="0" sz="1450" spc="-10">
                <a:latin typeface="Times New Roman"/>
                <a:cs typeface="Times New Roman"/>
              </a:rPr>
              <a:t>resumed his seat as master </a:t>
            </a:r>
            <a:r>
              <a:rPr dirty="0" sz="1450" spc="-5">
                <a:latin typeface="Times New Roman"/>
                <a:cs typeface="Times New Roman"/>
              </a:rPr>
              <a:t>of </a:t>
            </a:r>
            <a:r>
              <a:rPr dirty="0" sz="1450" spc="-10">
                <a:latin typeface="Times New Roman"/>
                <a:cs typeface="Times New Roman"/>
              </a:rPr>
              <a:t>the house at </a:t>
            </a:r>
            <a:r>
              <a:rPr dirty="0" sz="1450" spc="-15">
                <a:latin typeface="Times New Roman"/>
                <a:cs typeface="Times New Roman"/>
              </a:rPr>
              <a:t>dinner, </a:t>
            </a:r>
            <a:r>
              <a:rPr dirty="0" sz="1450" spc="-5">
                <a:latin typeface="Times New Roman"/>
                <a:cs typeface="Times New Roman"/>
              </a:rPr>
              <a:t>he </a:t>
            </a:r>
            <a:r>
              <a:rPr dirty="0" sz="1450" spc="-10">
                <a:latin typeface="Times New Roman"/>
                <a:cs typeface="Times New Roman"/>
              </a:rPr>
              <a:t>had also set the  carpenter to work in pulling down what had been so lately </a:t>
            </a:r>
            <a:r>
              <a:rPr dirty="0" sz="1450" spc="-5">
                <a:latin typeface="Times New Roman"/>
                <a:cs typeface="Times New Roman"/>
              </a:rPr>
              <a:t>put up </a:t>
            </a:r>
            <a:r>
              <a:rPr dirty="0" sz="1450" spc="-10">
                <a:latin typeface="Times New Roman"/>
                <a:cs typeface="Times New Roman"/>
              </a:rPr>
              <a:t>in the  billiard-room, and given the scene-painter his dismissal long enough to justify  the pleasing belief </a:t>
            </a:r>
            <a:r>
              <a:rPr dirty="0" sz="1450" spc="-5">
                <a:latin typeface="Times New Roman"/>
                <a:cs typeface="Times New Roman"/>
              </a:rPr>
              <a:t>of </a:t>
            </a:r>
            <a:r>
              <a:rPr dirty="0" sz="1450" spc="-10">
                <a:latin typeface="Times New Roman"/>
                <a:cs typeface="Times New Roman"/>
              </a:rPr>
              <a:t>his being then at least as far </a:t>
            </a:r>
            <a:r>
              <a:rPr dirty="0" sz="1450" spc="-15">
                <a:latin typeface="Times New Roman"/>
                <a:cs typeface="Times New Roman"/>
              </a:rPr>
              <a:t>off </a:t>
            </a:r>
            <a:r>
              <a:rPr dirty="0" sz="1450" spc="-10">
                <a:latin typeface="Times New Roman"/>
                <a:cs typeface="Times New Roman"/>
              </a:rPr>
              <a:t>as Northampton. The  scene-painter was gone, having spoilt only the floor </a:t>
            </a:r>
            <a:r>
              <a:rPr dirty="0" sz="1450" spc="-5">
                <a:latin typeface="Times New Roman"/>
                <a:cs typeface="Times New Roman"/>
              </a:rPr>
              <a:t>of one </a:t>
            </a:r>
            <a:r>
              <a:rPr dirty="0" sz="1450" spc="-10">
                <a:latin typeface="Times New Roman"/>
                <a:cs typeface="Times New Roman"/>
              </a:rPr>
              <a:t>room, ruined all  the </a:t>
            </a:r>
            <a:r>
              <a:rPr dirty="0" sz="1450" spc="-20">
                <a:latin typeface="Times New Roman"/>
                <a:cs typeface="Times New Roman"/>
              </a:rPr>
              <a:t>coachman’s</a:t>
            </a:r>
            <a:r>
              <a:rPr dirty="0" sz="1450" spc="320">
                <a:latin typeface="Times New Roman"/>
                <a:cs typeface="Times New Roman"/>
              </a:rPr>
              <a:t> </a:t>
            </a:r>
            <a:r>
              <a:rPr dirty="0" sz="1450" spc="-10">
                <a:latin typeface="Times New Roman"/>
                <a:cs typeface="Times New Roman"/>
              </a:rPr>
              <a:t>sponges, and made five </a:t>
            </a:r>
            <a:r>
              <a:rPr dirty="0" sz="1450" spc="-5">
                <a:latin typeface="Times New Roman"/>
                <a:cs typeface="Times New Roman"/>
              </a:rPr>
              <a:t>of </a:t>
            </a:r>
            <a:r>
              <a:rPr dirty="0" sz="1450" spc="-10">
                <a:latin typeface="Times New Roman"/>
                <a:cs typeface="Times New Roman"/>
              </a:rPr>
              <a:t>the under-servants idle and  dissatisfied; and Sir Thomas was in hopes that another day </a:t>
            </a:r>
            <a:r>
              <a:rPr dirty="0" sz="1450" spc="-5">
                <a:latin typeface="Times New Roman"/>
                <a:cs typeface="Times New Roman"/>
              </a:rPr>
              <a:t>or </a:t>
            </a:r>
            <a:r>
              <a:rPr dirty="0" sz="1450" spc="-10">
                <a:latin typeface="Times New Roman"/>
                <a:cs typeface="Times New Roman"/>
              </a:rPr>
              <a:t>two would  </a:t>
            </a:r>
            <a:r>
              <a:rPr dirty="0" sz="1450" spc="-15">
                <a:latin typeface="Times New Roman"/>
                <a:cs typeface="Times New Roman"/>
              </a:rPr>
              <a:t>suffice </a:t>
            </a:r>
            <a:r>
              <a:rPr dirty="0" sz="1450" spc="-10">
                <a:latin typeface="Times New Roman"/>
                <a:cs typeface="Times New Roman"/>
              </a:rPr>
              <a:t>to wipe away every outward memento </a:t>
            </a:r>
            <a:r>
              <a:rPr dirty="0" sz="1450" spc="-5">
                <a:latin typeface="Times New Roman"/>
                <a:cs typeface="Times New Roman"/>
              </a:rPr>
              <a:t>of </a:t>
            </a:r>
            <a:r>
              <a:rPr dirty="0" sz="1450" spc="-10">
                <a:latin typeface="Times New Roman"/>
                <a:cs typeface="Times New Roman"/>
              </a:rPr>
              <a:t>what had been, even to the  destruction </a:t>
            </a:r>
            <a:r>
              <a:rPr dirty="0" sz="1450" spc="-5">
                <a:latin typeface="Times New Roman"/>
                <a:cs typeface="Times New Roman"/>
              </a:rPr>
              <a:t>of </a:t>
            </a:r>
            <a:r>
              <a:rPr dirty="0" sz="1450" spc="-10">
                <a:latin typeface="Times New Roman"/>
                <a:cs typeface="Times New Roman"/>
              </a:rPr>
              <a:t>every </a:t>
            </a:r>
            <a:r>
              <a:rPr dirty="0" sz="1450" spc="-5">
                <a:latin typeface="Times New Roman"/>
                <a:cs typeface="Times New Roman"/>
              </a:rPr>
              <a:t>unbound </a:t>
            </a:r>
            <a:r>
              <a:rPr dirty="0" sz="1450" spc="-10">
                <a:latin typeface="Times New Roman"/>
                <a:cs typeface="Times New Roman"/>
              </a:rPr>
              <a:t>copy </a:t>
            </a:r>
            <a:r>
              <a:rPr dirty="0" sz="1450" spc="-5">
                <a:latin typeface="Times New Roman"/>
                <a:cs typeface="Times New Roman"/>
              </a:rPr>
              <a:t>of </a:t>
            </a:r>
            <a:r>
              <a:rPr dirty="0" sz="1450" spc="-10">
                <a:latin typeface="Times New Roman"/>
                <a:cs typeface="Times New Roman"/>
              </a:rPr>
              <a:t>Lovers’ </a:t>
            </a:r>
            <a:r>
              <a:rPr dirty="0" sz="1450" spc="-55">
                <a:latin typeface="Times New Roman"/>
                <a:cs typeface="Times New Roman"/>
              </a:rPr>
              <a:t>Vows </a:t>
            </a:r>
            <a:r>
              <a:rPr dirty="0" sz="1450" spc="-10">
                <a:latin typeface="Times New Roman"/>
                <a:cs typeface="Times New Roman"/>
              </a:rPr>
              <a:t>in the house, for </a:t>
            </a:r>
            <a:r>
              <a:rPr dirty="0" sz="1450" spc="-5">
                <a:latin typeface="Times New Roman"/>
                <a:cs typeface="Times New Roman"/>
              </a:rPr>
              <a:t>he </a:t>
            </a:r>
            <a:r>
              <a:rPr dirty="0" sz="1450" spc="-10">
                <a:latin typeface="Times New Roman"/>
                <a:cs typeface="Times New Roman"/>
              </a:rPr>
              <a:t>was  burning all that met his</a:t>
            </a:r>
            <a:r>
              <a:rPr dirty="0" sz="1450" spc="10">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6985" indent="255904">
              <a:lnSpc>
                <a:spcPts val="1730"/>
              </a:lnSpc>
              <a:spcBef>
                <a:spcPts val="770"/>
              </a:spcBef>
            </a:pP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beginning now to understand Sir </a:t>
            </a:r>
            <a:r>
              <a:rPr dirty="0" sz="1450" spc="-20">
                <a:latin typeface="Times New Roman"/>
                <a:cs typeface="Times New Roman"/>
              </a:rPr>
              <a:t>Thomas’s </a:t>
            </a:r>
            <a:r>
              <a:rPr dirty="0" sz="1450" spc="-10">
                <a:latin typeface="Times New Roman"/>
                <a:cs typeface="Times New Roman"/>
              </a:rPr>
              <a:t>intentions,  though as far as ever from understanding their source. He and his friend had  been </a:t>
            </a:r>
            <a:r>
              <a:rPr dirty="0" sz="1450" spc="-5">
                <a:latin typeface="Times New Roman"/>
                <a:cs typeface="Times New Roman"/>
              </a:rPr>
              <a:t>out </a:t>
            </a:r>
            <a:r>
              <a:rPr dirty="0" sz="1450" spc="-10">
                <a:latin typeface="Times New Roman"/>
                <a:cs typeface="Times New Roman"/>
              </a:rPr>
              <a:t>with their </a:t>
            </a:r>
            <a:r>
              <a:rPr dirty="0" sz="1450" spc="-5">
                <a:latin typeface="Times New Roman"/>
                <a:cs typeface="Times New Roman"/>
              </a:rPr>
              <a:t>guns </a:t>
            </a:r>
            <a:r>
              <a:rPr dirty="0" sz="1450" spc="-10">
                <a:latin typeface="Times New Roman"/>
                <a:cs typeface="Times New Roman"/>
              </a:rPr>
              <a:t>the chief </a:t>
            </a:r>
            <a:r>
              <a:rPr dirty="0" sz="1450" spc="-5">
                <a:latin typeface="Times New Roman"/>
                <a:cs typeface="Times New Roman"/>
              </a:rPr>
              <a:t>of </a:t>
            </a:r>
            <a:r>
              <a:rPr dirty="0" sz="1450" spc="-10">
                <a:latin typeface="Times New Roman"/>
                <a:cs typeface="Times New Roman"/>
              </a:rPr>
              <a:t>the morning, and </a:t>
            </a:r>
            <a:r>
              <a:rPr dirty="0" sz="1450" spc="-45">
                <a:latin typeface="Times New Roman"/>
                <a:cs typeface="Times New Roman"/>
              </a:rPr>
              <a:t>Tom </a:t>
            </a:r>
            <a:r>
              <a:rPr dirty="0" sz="1450" spc="-10">
                <a:latin typeface="Times New Roman"/>
                <a:cs typeface="Times New Roman"/>
              </a:rPr>
              <a:t>had taken the  opportunity </a:t>
            </a:r>
            <a:r>
              <a:rPr dirty="0" sz="1450" spc="-5">
                <a:latin typeface="Times New Roman"/>
                <a:cs typeface="Times New Roman"/>
              </a:rPr>
              <a:t>of </a:t>
            </a:r>
            <a:r>
              <a:rPr dirty="0" sz="1450" spc="-10">
                <a:latin typeface="Times New Roman"/>
                <a:cs typeface="Times New Roman"/>
              </a:rPr>
              <a:t>explaining, with proper apologies for his </a:t>
            </a:r>
            <a:r>
              <a:rPr dirty="0" sz="1450" spc="-15">
                <a:latin typeface="Times New Roman"/>
                <a:cs typeface="Times New Roman"/>
              </a:rPr>
              <a:t>father’s particularity,  </a:t>
            </a:r>
            <a:r>
              <a:rPr dirty="0" sz="1450" spc="-10">
                <a:latin typeface="Times New Roman"/>
                <a:cs typeface="Times New Roman"/>
              </a:rPr>
              <a:t>what was to </a:t>
            </a:r>
            <a:r>
              <a:rPr dirty="0" sz="1450" spc="-5">
                <a:latin typeface="Times New Roman"/>
                <a:cs typeface="Times New Roman"/>
              </a:rPr>
              <a:t>be </a:t>
            </a:r>
            <a:r>
              <a:rPr dirty="0" sz="1450" spc="-10">
                <a:latin typeface="Times New Roman"/>
                <a:cs typeface="Times New Roman"/>
              </a:rPr>
              <a:t>expected.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felt it as acutely as might </a:t>
            </a:r>
            <a:r>
              <a:rPr dirty="0" sz="1450" spc="-5">
                <a:latin typeface="Times New Roman"/>
                <a:cs typeface="Times New Roman"/>
              </a:rPr>
              <a:t>be </a:t>
            </a:r>
            <a:r>
              <a:rPr dirty="0" sz="1450" spc="-10">
                <a:latin typeface="Times New Roman"/>
                <a:cs typeface="Times New Roman"/>
              </a:rPr>
              <a:t>supposed. </a:t>
            </a:r>
            <a:r>
              <a:rPr dirty="0" sz="1450" spc="-60">
                <a:latin typeface="Times New Roman"/>
                <a:cs typeface="Times New Roman"/>
              </a:rPr>
              <a:t>To  </a:t>
            </a:r>
            <a:r>
              <a:rPr dirty="0" sz="1450" spc="-5">
                <a:latin typeface="Times New Roman"/>
                <a:cs typeface="Times New Roman"/>
              </a:rPr>
              <a:t>be a </a:t>
            </a:r>
            <a:r>
              <a:rPr dirty="0" sz="1450" spc="-10">
                <a:latin typeface="Times New Roman"/>
                <a:cs typeface="Times New Roman"/>
              </a:rPr>
              <a:t>second time disappointed in the same way was an instance </a:t>
            </a:r>
            <a:r>
              <a:rPr dirty="0" sz="1450" spc="-5">
                <a:latin typeface="Times New Roman"/>
                <a:cs typeface="Times New Roman"/>
              </a:rPr>
              <a:t>of </a:t>
            </a:r>
            <a:r>
              <a:rPr dirty="0" sz="1450" spc="-10">
                <a:latin typeface="Times New Roman"/>
                <a:cs typeface="Times New Roman"/>
              </a:rPr>
              <a:t>very severe  ill-luck; and his indignation was such, that had it </a:t>
            </a:r>
            <a:r>
              <a:rPr dirty="0" sz="1450" spc="-5">
                <a:latin typeface="Times New Roman"/>
                <a:cs typeface="Times New Roman"/>
              </a:rPr>
              <a:t>not </a:t>
            </a:r>
            <a:r>
              <a:rPr dirty="0" sz="1450" spc="-10">
                <a:latin typeface="Times New Roman"/>
                <a:cs typeface="Times New Roman"/>
              </a:rPr>
              <a:t>been for delicacy towards  his friend, and his </a:t>
            </a:r>
            <a:r>
              <a:rPr dirty="0" sz="1450" spc="-20">
                <a:latin typeface="Times New Roman"/>
                <a:cs typeface="Times New Roman"/>
              </a:rPr>
              <a:t>friend’s </a:t>
            </a:r>
            <a:r>
              <a:rPr dirty="0" sz="1450" spc="-10">
                <a:latin typeface="Times New Roman"/>
                <a:cs typeface="Times New Roman"/>
              </a:rPr>
              <a:t>youngest </a:t>
            </a:r>
            <a:r>
              <a:rPr dirty="0" sz="1450" spc="-20">
                <a:latin typeface="Times New Roman"/>
                <a:cs typeface="Times New Roman"/>
              </a:rPr>
              <a:t>sister, </a:t>
            </a:r>
            <a:r>
              <a:rPr dirty="0" sz="1450" spc="-5">
                <a:latin typeface="Times New Roman"/>
                <a:cs typeface="Times New Roman"/>
              </a:rPr>
              <a:t>he </a:t>
            </a:r>
            <a:r>
              <a:rPr dirty="0" sz="1450" spc="-10">
                <a:latin typeface="Times New Roman"/>
                <a:cs typeface="Times New Roman"/>
              </a:rPr>
              <a:t>believed </a:t>
            </a:r>
            <a:r>
              <a:rPr dirty="0" sz="1450" spc="-5">
                <a:latin typeface="Times New Roman"/>
                <a:cs typeface="Times New Roman"/>
              </a:rPr>
              <a:t>he </a:t>
            </a:r>
            <a:r>
              <a:rPr dirty="0" sz="1450" spc="-10">
                <a:latin typeface="Times New Roman"/>
                <a:cs typeface="Times New Roman"/>
              </a:rPr>
              <a:t>should certainly  attack the baronet </a:t>
            </a:r>
            <a:r>
              <a:rPr dirty="0" sz="1450" spc="-5">
                <a:latin typeface="Times New Roman"/>
                <a:cs typeface="Times New Roman"/>
              </a:rPr>
              <a:t>on </a:t>
            </a:r>
            <a:r>
              <a:rPr dirty="0" sz="1450" spc="-10">
                <a:latin typeface="Times New Roman"/>
                <a:cs typeface="Times New Roman"/>
              </a:rPr>
              <a:t>the absurdity </a:t>
            </a:r>
            <a:r>
              <a:rPr dirty="0" sz="1450" spc="-5">
                <a:latin typeface="Times New Roman"/>
                <a:cs typeface="Times New Roman"/>
              </a:rPr>
              <a:t>of </a:t>
            </a:r>
            <a:r>
              <a:rPr dirty="0" sz="1450" spc="-10">
                <a:latin typeface="Times New Roman"/>
                <a:cs typeface="Times New Roman"/>
              </a:rPr>
              <a:t>his proceedings, and </a:t>
            </a:r>
            <a:r>
              <a:rPr dirty="0" sz="1450" spc="-15">
                <a:latin typeface="Times New Roman"/>
                <a:cs typeface="Times New Roman"/>
              </a:rPr>
              <a:t>argue </a:t>
            </a:r>
            <a:r>
              <a:rPr dirty="0" sz="1450" spc="-10">
                <a:latin typeface="Times New Roman"/>
                <a:cs typeface="Times New Roman"/>
              </a:rPr>
              <a:t>him into </a:t>
            </a:r>
            <a:r>
              <a:rPr dirty="0" sz="1450" spc="-5">
                <a:latin typeface="Times New Roman"/>
                <a:cs typeface="Times New Roman"/>
              </a:rPr>
              <a:t>a  </a:t>
            </a:r>
            <a:r>
              <a:rPr dirty="0" sz="1450" spc="-10">
                <a:latin typeface="Times New Roman"/>
                <a:cs typeface="Times New Roman"/>
              </a:rPr>
              <a:t>little</a:t>
            </a:r>
            <a:r>
              <a:rPr dirty="0" sz="1450" spc="40">
                <a:latin typeface="Times New Roman"/>
                <a:cs typeface="Times New Roman"/>
              </a:rPr>
              <a:t> </a:t>
            </a:r>
            <a:r>
              <a:rPr dirty="0" sz="1450" spc="-10">
                <a:latin typeface="Times New Roman"/>
                <a:cs typeface="Times New Roman"/>
              </a:rPr>
              <a:t>more</a:t>
            </a:r>
            <a:r>
              <a:rPr dirty="0" sz="1450" spc="35">
                <a:latin typeface="Times New Roman"/>
                <a:cs typeface="Times New Roman"/>
              </a:rPr>
              <a:t> </a:t>
            </a:r>
            <a:r>
              <a:rPr dirty="0" sz="1450" spc="-15">
                <a:latin typeface="Times New Roman"/>
                <a:cs typeface="Times New Roman"/>
              </a:rPr>
              <a:t>rationality.</a:t>
            </a:r>
            <a:r>
              <a:rPr dirty="0" sz="1450" spc="40">
                <a:latin typeface="Times New Roman"/>
                <a:cs typeface="Times New Roman"/>
              </a:rPr>
              <a:t> </a:t>
            </a:r>
            <a:r>
              <a:rPr dirty="0" sz="1450" spc="-10">
                <a:latin typeface="Times New Roman"/>
                <a:cs typeface="Times New Roman"/>
              </a:rPr>
              <a:t>He</a:t>
            </a:r>
            <a:r>
              <a:rPr dirty="0" sz="1450" spc="45">
                <a:latin typeface="Times New Roman"/>
                <a:cs typeface="Times New Roman"/>
              </a:rPr>
              <a:t> </a:t>
            </a:r>
            <a:r>
              <a:rPr dirty="0" sz="1450" spc="-10">
                <a:latin typeface="Times New Roman"/>
                <a:cs typeface="Times New Roman"/>
              </a:rPr>
              <a:t>believed</a:t>
            </a:r>
            <a:r>
              <a:rPr dirty="0" sz="1450" spc="40">
                <a:latin typeface="Times New Roman"/>
                <a:cs typeface="Times New Roman"/>
              </a:rPr>
              <a:t> </a:t>
            </a:r>
            <a:r>
              <a:rPr dirty="0" sz="1450" spc="-10">
                <a:latin typeface="Times New Roman"/>
                <a:cs typeface="Times New Roman"/>
              </a:rPr>
              <a:t>this</a:t>
            </a:r>
            <a:r>
              <a:rPr dirty="0" sz="1450" spc="45">
                <a:latin typeface="Times New Roman"/>
                <a:cs typeface="Times New Roman"/>
              </a:rPr>
              <a:t> </a:t>
            </a:r>
            <a:r>
              <a:rPr dirty="0" sz="1450" spc="-10">
                <a:latin typeface="Times New Roman"/>
                <a:cs typeface="Times New Roman"/>
              </a:rPr>
              <a:t>very</a:t>
            </a:r>
            <a:r>
              <a:rPr dirty="0" sz="1450" spc="40">
                <a:latin typeface="Times New Roman"/>
                <a:cs typeface="Times New Roman"/>
              </a:rPr>
              <a:t> </a:t>
            </a:r>
            <a:r>
              <a:rPr dirty="0" sz="1450" spc="-10">
                <a:latin typeface="Times New Roman"/>
                <a:cs typeface="Times New Roman"/>
              </a:rPr>
              <a:t>stoutly</a:t>
            </a:r>
            <a:r>
              <a:rPr dirty="0" sz="1450" spc="40">
                <a:latin typeface="Times New Roman"/>
                <a:cs typeface="Times New Roman"/>
              </a:rPr>
              <a:t> </a:t>
            </a:r>
            <a:r>
              <a:rPr dirty="0" sz="1450" spc="-10">
                <a:latin typeface="Times New Roman"/>
                <a:cs typeface="Times New Roman"/>
              </a:rPr>
              <a:t>while</a:t>
            </a:r>
            <a:r>
              <a:rPr dirty="0" sz="1450" spc="45">
                <a:latin typeface="Times New Roman"/>
                <a:cs typeface="Times New Roman"/>
              </a:rPr>
              <a: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Mansfield</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42120"/>
          </a:xfrm>
          <a:prstGeom prst="rect">
            <a:avLst/>
          </a:prstGeom>
        </p:spPr>
        <p:txBody>
          <a:bodyPr wrap="square" lIns="0" tIns="13335" rIns="0" bIns="0" rtlCol="0" vert="horz">
            <a:spAutoFit/>
          </a:bodyPr>
          <a:lstStyle/>
          <a:p>
            <a:pPr algn="just" marL="12700" marR="5080">
              <a:lnSpc>
                <a:spcPct val="99100"/>
              </a:lnSpc>
              <a:spcBef>
                <a:spcPts val="105"/>
              </a:spcBef>
            </a:pPr>
            <a:r>
              <a:rPr dirty="0" sz="1450" spc="-30">
                <a:latin typeface="Times New Roman"/>
                <a:cs typeface="Times New Roman"/>
              </a:rPr>
              <a:t>Wood, </a:t>
            </a:r>
            <a:r>
              <a:rPr dirty="0" sz="1450" spc="-10">
                <a:latin typeface="Times New Roman"/>
                <a:cs typeface="Times New Roman"/>
              </a:rPr>
              <a:t>and all the way home;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something in Sir Thomas, when  they sat round the same table, which made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think it wiser to let him  pursue his own </a:t>
            </a:r>
            <a:r>
              <a:rPr dirty="0" sz="1450" spc="-35">
                <a:latin typeface="Times New Roman"/>
                <a:cs typeface="Times New Roman"/>
              </a:rPr>
              <a:t>way, </a:t>
            </a:r>
            <a:r>
              <a:rPr dirty="0" sz="1450" spc="-10">
                <a:latin typeface="Times New Roman"/>
                <a:cs typeface="Times New Roman"/>
              </a:rPr>
              <a:t>and feel the folly </a:t>
            </a:r>
            <a:r>
              <a:rPr dirty="0" sz="1450" spc="-5">
                <a:latin typeface="Times New Roman"/>
                <a:cs typeface="Times New Roman"/>
              </a:rPr>
              <a:t>of </a:t>
            </a:r>
            <a:r>
              <a:rPr dirty="0" sz="1450" spc="-10">
                <a:latin typeface="Times New Roman"/>
                <a:cs typeface="Times New Roman"/>
              </a:rPr>
              <a:t>it without opposition. He had known  many disagreeable fathers before, and often been struck with the  inconveniences they occasioned, </a:t>
            </a:r>
            <a:r>
              <a:rPr dirty="0" sz="1450" spc="-5">
                <a:latin typeface="Times New Roman"/>
                <a:cs typeface="Times New Roman"/>
              </a:rPr>
              <a:t>but </a:t>
            </a:r>
            <a:r>
              <a:rPr dirty="0" sz="1450" spc="-20">
                <a:latin typeface="Times New Roman"/>
                <a:cs typeface="Times New Roman"/>
              </a:rPr>
              <a:t>never, </a:t>
            </a:r>
            <a:r>
              <a:rPr dirty="0" sz="1450" spc="-10">
                <a:latin typeface="Times New Roman"/>
                <a:cs typeface="Times New Roman"/>
              </a:rPr>
              <a:t>in the whole course </a:t>
            </a:r>
            <a:r>
              <a:rPr dirty="0" sz="1450" spc="-5">
                <a:latin typeface="Times New Roman"/>
                <a:cs typeface="Times New Roman"/>
              </a:rPr>
              <a:t>of </a:t>
            </a:r>
            <a:r>
              <a:rPr dirty="0" sz="1450" spc="-10">
                <a:latin typeface="Times New Roman"/>
                <a:cs typeface="Times New Roman"/>
              </a:rPr>
              <a:t>his life, had  </a:t>
            </a:r>
            <a:r>
              <a:rPr dirty="0" sz="1450" spc="-5">
                <a:latin typeface="Times New Roman"/>
                <a:cs typeface="Times New Roman"/>
              </a:rPr>
              <a:t>he </a:t>
            </a:r>
            <a:r>
              <a:rPr dirty="0" sz="1450" spc="-10">
                <a:latin typeface="Times New Roman"/>
                <a:cs typeface="Times New Roman"/>
              </a:rPr>
              <a:t>seen </a:t>
            </a:r>
            <a:r>
              <a:rPr dirty="0" sz="1450" spc="-5">
                <a:latin typeface="Times New Roman"/>
                <a:cs typeface="Times New Roman"/>
              </a:rPr>
              <a:t>one of </a:t>
            </a:r>
            <a:r>
              <a:rPr dirty="0" sz="1450" spc="-10">
                <a:latin typeface="Times New Roman"/>
                <a:cs typeface="Times New Roman"/>
              </a:rPr>
              <a:t>that class so unintelligibly moral, so infamously tyrannical as  Sir Thomas. He was </a:t>
            </a:r>
            <a:r>
              <a:rPr dirty="0" sz="1450" spc="-5">
                <a:latin typeface="Times New Roman"/>
                <a:cs typeface="Times New Roman"/>
              </a:rPr>
              <a:t>not a </a:t>
            </a:r>
            <a:r>
              <a:rPr dirty="0" sz="1450" spc="-10">
                <a:latin typeface="Times New Roman"/>
                <a:cs typeface="Times New Roman"/>
              </a:rPr>
              <a:t>man to </a:t>
            </a:r>
            <a:r>
              <a:rPr dirty="0" sz="1450" spc="-5">
                <a:latin typeface="Times New Roman"/>
                <a:cs typeface="Times New Roman"/>
              </a:rPr>
              <a:t>be </a:t>
            </a:r>
            <a:r>
              <a:rPr dirty="0" sz="1450" spc="-10">
                <a:latin typeface="Times New Roman"/>
                <a:cs typeface="Times New Roman"/>
              </a:rPr>
              <a:t>endured </a:t>
            </a:r>
            <a:r>
              <a:rPr dirty="0" sz="1450" spc="-5">
                <a:latin typeface="Times New Roman"/>
                <a:cs typeface="Times New Roman"/>
              </a:rPr>
              <a:t>but </a:t>
            </a:r>
            <a:r>
              <a:rPr dirty="0" sz="1450" spc="-10">
                <a:latin typeface="Times New Roman"/>
                <a:cs typeface="Times New Roman"/>
              </a:rPr>
              <a:t>for his </a:t>
            </a:r>
            <a:r>
              <a:rPr dirty="0" sz="1450" spc="-15">
                <a:latin typeface="Times New Roman"/>
                <a:cs typeface="Times New Roman"/>
              </a:rPr>
              <a:t>children’s </a:t>
            </a:r>
            <a:r>
              <a:rPr dirty="0" sz="1450" spc="-10">
                <a:latin typeface="Times New Roman"/>
                <a:cs typeface="Times New Roman"/>
              </a:rPr>
              <a:t>sake, and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thankful to his fair daughter Julia that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did yet mean to  stay </a:t>
            </a:r>
            <a:r>
              <a:rPr dirty="0" sz="1450" spc="-5">
                <a:latin typeface="Times New Roman"/>
                <a:cs typeface="Times New Roman"/>
              </a:rPr>
              <a:t>a </a:t>
            </a:r>
            <a:r>
              <a:rPr dirty="0" sz="1450" spc="-10">
                <a:latin typeface="Times New Roman"/>
                <a:cs typeface="Times New Roman"/>
              </a:rPr>
              <a:t>few days longer under his</a:t>
            </a:r>
            <a:r>
              <a:rPr dirty="0" sz="1450" spc="20">
                <a:latin typeface="Times New Roman"/>
                <a:cs typeface="Times New Roman"/>
              </a:rPr>
              <a:t> </a:t>
            </a:r>
            <a:r>
              <a:rPr dirty="0" sz="1450" spc="-10">
                <a:latin typeface="Times New Roman"/>
                <a:cs typeface="Times New Roman"/>
              </a:rPr>
              <a:t>roof.</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evening passed with external smoothness, though almost every mind  was ruffled; and the music which Sir Thomas called for from his daughters  helped to conceal the want </a:t>
            </a:r>
            <a:r>
              <a:rPr dirty="0" sz="1450" spc="-5">
                <a:latin typeface="Times New Roman"/>
                <a:cs typeface="Times New Roman"/>
              </a:rPr>
              <a:t>of </a:t>
            </a:r>
            <a:r>
              <a:rPr dirty="0" sz="1450" spc="-10">
                <a:latin typeface="Times New Roman"/>
                <a:cs typeface="Times New Roman"/>
              </a:rPr>
              <a:t>real </a:t>
            </a:r>
            <a:r>
              <a:rPr dirty="0" sz="1450" spc="-20">
                <a:latin typeface="Times New Roman"/>
                <a:cs typeface="Times New Roman"/>
              </a:rPr>
              <a:t>harmony. </a:t>
            </a:r>
            <a:r>
              <a:rPr dirty="0" sz="1450" spc="-10">
                <a:latin typeface="Times New Roman"/>
                <a:cs typeface="Times New Roman"/>
              </a:rPr>
              <a:t>Maria was in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agitation. It was </a:t>
            </a:r>
            <a:r>
              <a:rPr dirty="0" sz="1450" spc="-5">
                <a:latin typeface="Times New Roman"/>
                <a:cs typeface="Times New Roman"/>
              </a:rPr>
              <a:t>of </a:t>
            </a:r>
            <a:r>
              <a:rPr dirty="0" sz="1450" spc="-10">
                <a:latin typeface="Times New Roman"/>
                <a:cs typeface="Times New Roman"/>
              </a:rPr>
              <a:t>the utmost consequence to her that Crawford should now  lose </a:t>
            </a:r>
            <a:r>
              <a:rPr dirty="0" sz="1450" spc="-5">
                <a:latin typeface="Times New Roman"/>
                <a:cs typeface="Times New Roman"/>
              </a:rPr>
              <a:t>no </a:t>
            </a:r>
            <a:r>
              <a:rPr dirty="0" sz="1450" spc="-10">
                <a:latin typeface="Times New Roman"/>
                <a:cs typeface="Times New Roman"/>
              </a:rPr>
              <a:t>time in declaring himself, and she was disturbed that even </a:t>
            </a:r>
            <a:r>
              <a:rPr dirty="0" sz="1450" spc="-5">
                <a:latin typeface="Times New Roman"/>
                <a:cs typeface="Times New Roman"/>
              </a:rPr>
              <a:t>a </a:t>
            </a:r>
            <a:r>
              <a:rPr dirty="0" sz="1450" spc="-10">
                <a:latin typeface="Times New Roman"/>
                <a:cs typeface="Times New Roman"/>
              </a:rPr>
              <a:t>day  should </a:t>
            </a:r>
            <a:r>
              <a:rPr dirty="0" sz="1450" spc="-5">
                <a:latin typeface="Times New Roman"/>
                <a:cs typeface="Times New Roman"/>
              </a:rPr>
              <a:t>be gone by </a:t>
            </a:r>
            <a:r>
              <a:rPr dirty="0" sz="1450" spc="-10">
                <a:latin typeface="Times New Roman"/>
                <a:cs typeface="Times New Roman"/>
              </a:rPr>
              <a:t>without seeming to advance that point. She had been  expecting to see him the whole morning, and all the evening, </a:t>
            </a:r>
            <a:r>
              <a:rPr dirty="0" sz="1450" spc="-5">
                <a:latin typeface="Times New Roman"/>
                <a:cs typeface="Times New Roman"/>
              </a:rPr>
              <a:t>too, </a:t>
            </a:r>
            <a:r>
              <a:rPr dirty="0" sz="1450" spc="-10">
                <a:latin typeface="Times New Roman"/>
                <a:cs typeface="Times New Roman"/>
              </a:rPr>
              <a:t>was still  expecting him. </a:t>
            </a:r>
            <a:r>
              <a:rPr dirty="0" sz="1450" spc="-35">
                <a:latin typeface="Times New Roman"/>
                <a:cs typeface="Times New Roman"/>
              </a:rPr>
              <a:t>Mr. </a:t>
            </a:r>
            <a:r>
              <a:rPr dirty="0" sz="1450" spc="-10">
                <a:latin typeface="Times New Roman"/>
                <a:cs typeface="Times New Roman"/>
              </a:rPr>
              <a:t>Rushworth had set </a:t>
            </a:r>
            <a:r>
              <a:rPr dirty="0" sz="1450" spc="-15">
                <a:latin typeface="Times New Roman"/>
                <a:cs typeface="Times New Roman"/>
              </a:rPr>
              <a:t>off </a:t>
            </a:r>
            <a:r>
              <a:rPr dirty="0" sz="1450" spc="-10">
                <a:latin typeface="Times New Roman"/>
                <a:cs typeface="Times New Roman"/>
              </a:rPr>
              <a:t>early with the great news for  Sotherton; and she had fondly hoped for such an immediate eclaircissement as  might save him the trouble </a:t>
            </a:r>
            <a:r>
              <a:rPr dirty="0" sz="1450" spc="-5">
                <a:latin typeface="Times New Roman"/>
                <a:cs typeface="Times New Roman"/>
              </a:rPr>
              <a:t>of </a:t>
            </a:r>
            <a:r>
              <a:rPr dirty="0" sz="1450" spc="-10">
                <a:latin typeface="Times New Roman"/>
                <a:cs typeface="Times New Roman"/>
              </a:rPr>
              <a:t>ever coming back again. But they had seen </a:t>
            </a:r>
            <a:r>
              <a:rPr dirty="0" sz="1450" spc="-5">
                <a:latin typeface="Times New Roman"/>
                <a:cs typeface="Times New Roman"/>
              </a:rPr>
              <a:t>no  one </a:t>
            </a:r>
            <a:r>
              <a:rPr dirty="0" sz="1450" spc="-10">
                <a:latin typeface="Times New Roman"/>
                <a:cs typeface="Times New Roman"/>
              </a:rPr>
              <a:t>from the Parsonage, </a:t>
            </a:r>
            <a:r>
              <a:rPr dirty="0" sz="1450" spc="-5">
                <a:latin typeface="Times New Roman"/>
                <a:cs typeface="Times New Roman"/>
              </a:rPr>
              <a:t>not a </a:t>
            </a:r>
            <a:r>
              <a:rPr dirty="0" sz="1450" spc="-10">
                <a:latin typeface="Times New Roman"/>
                <a:cs typeface="Times New Roman"/>
              </a:rPr>
              <a:t>creature, and had heard </a:t>
            </a:r>
            <a:r>
              <a:rPr dirty="0" sz="1450" spc="-5">
                <a:latin typeface="Times New Roman"/>
                <a:cs typeface="Times New Roman"/>
              </a:rPr>
              <a:t>no </a:t>
            </a:r>
            <a:r>
              <a:rPr dirty="0" sz="1450" spc="-10">
                <a:latin typeface="Times New Roman"/>
                <a:cs typeface="Times New Roman"/>
              </a:rPr>
              <a:t>tidings beyond </a:t>
            </a:r>
            <a:r>
              <a:rPr dirty="0" sz="1450" spc="-5">
                <a:latin typeface="Times New Roman"/>
                <a:cs typeface="Times New Roman"/>
              </a:rPr>
              <a:t>a  </a:t>
            </a:r>
            <a:r>
              <a:rPr dirty="0" sz="1450" spc="-10">
                <a:latin typeface="Times New Roman"/>
                <a:cs typeface="Times New Roman"/>
              </a:rPr>
              <a:t>friendly note </a:t>
            </a:r>
            <a:r>
              <a:rPr dirty="0" sz="1450" spc="-5">
                <a:latin typeface="Times New Roman"/>
                <a:cs typeface="Times New Roman"/>
              </a:rPr>
              <a:t>of </a:t>
            </a:r>
            <a:r>
              <a:rPr dirty="0" sz="1450" spc="-10">
                <a:latin typeface="Times New Roman"/>
                <a:cs typeface="Times New Roman"/>
              </a:rPr>
              <a:t>congratulation and inquiry from Mrs. Grant to Lady Bertram.  It was the first day for </a:t>
            </a:r>
            <a:r>
              <a:rPr dirty="0" sz="1450" spc="-30">
                <a:latin typeface="Times New Roman"/>
                <a:cs typeface="Times New Roman"/>
              </a:rPr>
              <a:t>many, </a:t>
            </a:r>
            <a:r>
              <a:rPr dirty="0" sz="1450" spc="-10">
                <a:latin typeface="Times New Roman"/>
                <a:cs typeface="Times New Roman"/>
              </a:rPr>
              <a:t>many weeks, in which the families had been  wholly divided. Four-and-twenty hours had never passed before, since August  began, without bringing them together in some way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sad,  anxious day; and the </a:t>
            </a:r>
            <a:r>
              <a:rPr dirty="0" sz="1450" spc="-25">
                <a:latin typeface="Times New Roman"/>
                <a:cs typeface="Times New Roman"/>
              </a:rPr>
              <a:t>morrow, </a:t>
            </a:r>
            <a:r>
              <a:rPr dirty="0" sz="1450" spc="-10">
                <a:latin typeface="Times New Roman"/>
                <a:cs typeface="Times New Roman"/>
              </a:rPr>
              <a:t>though differing in the sort </a:t>
            </a:r>
            <a:r>
              <a:rPr dirty="0" sz="1450" spc="-5">
                <a:latin typeface="Times New Roman"/>
                <a:cs typeface="Times New Roman"/>
              </a:rPr>
              <a:t>of </a:t>
            </a:r>
            <a:r>
              <a:rPr dirty="0" sz="1450" spc="-10">
                <a:latin typeface="Times New Roman"/>
                <a:cs typeface="Times New Roman"/>
              </a:rPr>
              <a:t>evil, did </a:t>
            </a:r>
            <a:r>
              <a:rPr dirty="0" sz="1450" spc="-5">
                <a:latin typeface="Times New Roman"/>
                <a:cs typeface="Times New Roman"/>
              </a:rPr>
              <a:t>by no  </a:t>
            </a:r>
            <a:r>
              <a:rPr dirty="0" sz="1450" spc="-10">
                <a:latin typeface="Times New Roman"/>
                <a:cs typeface="Times New Roman"/>
              </a:rPr>
              <a:t>means bring less. A few moments </a:t>
            </a:r>
            <a:r>
              <a:rPr dirty="0" sz="1450" spc="-5">
                <a:latin typeface="Times New Roman"/>
                <a:cs typeface="Times New Roman"/>
              </a:rPr>
              <a:t>of </a:t>
            </a:r>
            <a:r>
              <a:rPr dirty="0" sz="1450" spc="-10">
                <a:latin typeface="Times New Roman"/>
                <a:cs typeface="Times New Roman"/>
              </a:rPr>
              <a:t>feverish enjoyment were followed </a:t>
            </a:r>
            <a:r>
              <a:rPr dirty="0" sz="1450" spc="-5">
                <a:latin typeface="Times New Roman"/>
                <a:cs typeface="Times New Roman"/>
              </a:rPr>
              <a:t>by  </a:t>
            </a:r>
            <a:r>
              <a:rPr dirty="0" sz="1450" spc="-10">
                <a:latin typeface="Times New Roman"/>
                <a:cs typeface="Times New Roman"/>
              </a:rPr>
              <a:t>hours </a:t>
            </a:r>
            <a:r>
              <a:rPr dirty="0" sz="1450" spc="-5">
                <a:latin typeface="Times New Roman"/>
                <a:cs typeface="Times New Roman"/>
              </a:rPr>
              <a:t>of </a:t>
            </a:r>
            <a:r>
              <a:rPr dirty="0" sz="1450" spc="-10">
                <a:latin typeface="Times New Roman"/>
                <a:cs typeface="Times New Roman"/>
              </a:rPr>
              <a:t>acute suffering. Henry Crawford was again in the house: </a:t>
            </a:r>
            <a:r>
              <a:rPr dirty="0" sz="1450" spc="-5">
                <a:latin typeface="Times New Roman"/>
                <a:cs typeface="Times New Roman"/>
              </a:rPr>
              <a:t>he </a:t>
            </a:r>
            <a:r>
              <a:rPr dirty="0" sz="1450" spc="-10">
                <a:latin typeface="Times New Roman"/>
                <a:cs typeface="Times New Roman"/>
              </a:rPr>
              <a:t>walked  </a:t>
            </a:r>
            <a:r>
              <a:rPr dirty="0" sz="1450" spc="-5">
                <a:latin typeface="Times New Roman"/>
                <a:cs typeface="Times New Roman"/>
              </a:rPr>
              <a:t>up </a:t>
            </a:r>
            <a:r>
              <a:rPr dirty="0" sz="1450" spc="-10">
                <a:latin typeface="Times New Roman"/>
                <a:cs typeface="Times New Roman"/>
              </a:rPr>
              <a:t>with </a:t>
            </a:r>
            <a:r>
              <a:rPr dirty="0" sz="1450" spc="-35">
                <a:latin typeface="Times New Roman"/>
                <a:cs typeface="Times New Roman"/>
              </a:rPr>
              <a:t>Dr. </a:t>
            </a:r>
            <a:r>
              <a:rPr dirty="0" sz="1450" spc="-10">
                <a:latin typeface="Times New Roman"/>
                <a:cs typeface="Times New Roman"/>
              </a:rPr>
              <a:t>Grant, who was anxious to pay his respects to Sir Thomas, and at  rather an early </a:t>
            </a:r>
            <a:r>
              <a:rPr dirty="0" sz="1450" spc="-5">
                <a:latin typeface="Times New Roman"/>
                <a:cs typeface="Times New Roman"/>
              </a:rPr>
              <a:t>hour </a:t>
            </a:r>
            <a:r>
              <a:rPr dirty="0" sz="1450" spc="-10">
                <a:latin typeface="Times New Roman"/>
                <a:cs typeface="Times New Roman"/>
              </a:rPr>
              <a:t>they were ushered into the breakfast-room, where were  most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Sir Thomas soon appeared, and Maria saw with delight and  agitation the introduction </a:t>
            </a:r>
            <a:r>
              <a:rPr dirty="0" sz="1450" spc="-5">
                <a:latin typeface="Times New Roman"/>
                <a:cs typeface="Times New Roman"/>
              </a:rPr>
              <a:t>of </a:t>
            </a:r>
            <a:r>
              <a:rPr dirty="0" sz="1450" spc="-10">
                <a:latin typeface="Times New Roman"/>
                <a:cs typeface="Times New Roman"/>
              </a:rPr>
              <a:t>the man she loved to her </a:t>
            </a:r>
            <a:r>
              <a:rPr dirty="0" sz="1450" spc="-20">
                <a:latin typeface="Times New Roman"/>
                <a:cs typeface="Times New Roman"/>
              </a:rPr>
              <a:t>father. </a:t>
            </a:r>
            <a:r>
              <a:rPr dirty="0" sz="1450" spc="-10">
                <a:latin typeface="Times New Roman"/>
                <a:cs typeface="Times New Roman"/>
              </a:rPr>
              <a:t>Her sensations  were indefinable, and so were they </a:t>
            </a:r>
            <a:r>
              <a:rPr dirty="0" sz="1450" spc="-5">
                <a:latin typeface="Times New Roman"/>
                <a:cs typeface="Times New Roman"/>
              </a:rPr>
              <a:t>a </a:t>
            </a:r>
            <a:r>
              <a:rPr dirty="0" sz="1450" spc="-10">
                <a:latin typeface="Times New Roman"/>
                <a:cs typeface="Times New Roman"/>
              </a:rPr>
              <a:t>few minutes afterwards </a:t>
            </a:r>
            <a:r>
              <a:rPr dirty="0" sz="1450" spc="-5">
                <a:latin typeface="Times New Roman"/>
                <a:cs typeface="Times New Roman"/>
              </a:rPr>
              <a:t>upon </a:t>
            </a:r>
            <a:r>
              <a:rPr dirty="0" sz="1450" spc="-10">
                <a:latin typeface="Times New Roman"/>
                <a:cs typeface="Times New Roman"/>
              </a:rPr>
              <a:t>hearing  Henry Crawford, who had </a:t>
            </a:r>
            <a:r>
              <a:rPr dirty="0" sz="1450" spc="-5">
                <a:latin typeface="Times New Roman"/>
                <a:cs typeface="Times New Roman"/>
              </a:rPr>
              <a:t>a </a:t>
            </a:r>
            <a:r>
              <a:rPr dirty="0" sz="1450" spc="-10">
                <a:latin typeface="Times New Roman"/>
                <a:cs typeface="Times New Roman"/>
              </a:rPr>
              <a:t>chair between herself and </a:t>
            </a:r>
            <a:r>
              <a:rPr dirty="0" sz="1450" spc="-35">
                <a:latin typeface="Times New Roman"/>
                <a:cs typeface="Times New Roman"/>
              </a:rPr>
              <a:t>Tom, </a:t>
            </a:r>
            <a:r>
              <a:rPr dirty="0" sz="1450" spc="-10">
                <a:latin typeface="Times New Roman"/>
                <a:cs typeface="Times New Roman"/>
              </a:rPr>
              <a:t>ask the latter in an  undervoice whether there were any plans for resuming the play after the  present happy interruption (with </a:t>
            </a:r>
            <a:r>
              <a:rPr dirty="0" sz="1450" spc="-5">
                <a:latin typeface="Times New Roman"/>
                <a:cs typeface="Times New Roman"/>
              </a:rPr>
              <a:t>a </a:t>
            </a:r>
            <a:r>
              <a:rPr dirty="0" sz="1450" spc="-10">
                <a:latin typeface="Times New Roman"/>
                <a:cs typeface="Times New Roman"/>
              </a:rPr>
              <a:t>courteous glance at Sir Thomas), because,  in that case, </a:t>
            </a:r>
            <a:r>
              <a:rPr dirty="0" sz="1450" spc="-5">
                <a:latin typeface="Times New Roman"/>
                <a:cs typeface="Times New Roman"/>
              </a:rPr>
              <a:t>he </a:t>
            </a:r>
            <a:r>
              <a:rPr dirty="0" sz="1450" spc="-10">
                <a:latin typeface="Times New Roman"/>
                <a:cs typeface="Times New Roman"/>
              </a:rPr>
              <a:t>should make </a:t>
            </a:r>
            <a:r>
              <a:rPr dirty="0" sz="1450" spc="-5">
                <a:latin typeface="Times New Roman"/>
                <a:cs typeface="Times New Roman"/>
              </a:rPr>
              <a:t>a point of </a:t>
            </a:r>
            <a:r>
              <a:rPr dirty="0" sz="1450" spc="-10">
                <a:latin typeface="Times New Roman"/>
                <a:cs typeface="Times New Roman"/>
              </a:rPr>
              <a:t>returning to Mansfield at any time  required </a:t>
            </a:r>
            <a:r>
              <a:rPr dirty="0" sz="1450" spc="-5">
                <a:latin typeface="Times New Roman"/>
                <a:cs typeface="Times New Roman"/>
              </a:rPr>
              <a:t>by </a:t>
            </a:r>
            <a:r>
              <a:rPr dirty="0" sz="1450" spc="-10">
                <a:latin typeface="Times New Roman"/>
                <a:cs typeface="Times New Roman"/>
              </a:rPr>
              <a:t>the party: </a:t>
            </a:r>
            <a:r>
              <a:rPr dirty="0" sz="1450" spc="-5">
                <a:latin typeface="Times New Roman"/>
                <a:cs typeface="Times New Roman"/>
              </a:rPr>
              <a:t>he </a:t>
            </a:r>
            <a:r>
              <a:rPr dirty="0" sz="1450" spc="-10">
                <a:latin typeface="Times New Roman"/>
                <a:cs typeface="Times New Roman"/>
              </a:rPr>
              <a:t>was going away </a:t>
            </a:r>
            <a:r>
              <a:rPr dirty="0" sz="1450" spc="-20">
                <a:latin typeface="Times New Roman"/>
                <a:cs typeface="Times New Roman"/>
              </a:rPr>
              <a:t>immediately, </a:t>
            </a:r>
            <a:r>
              <a:rPr dirty="0" sz="1450" spc="-10">
                <a:latin typeface="Times New Roman"/>
                <a:cs typeface="Times New Roman"/>
              </a:rPr>
              <a:t>being to meet his uncle  at Bath without delay; </a:t>
            </a:r>
            <a:r>
              <a:rPr dirty="0" sz="1450" spc="-5">
                <a:latin typeface="Times New Roman"/>
                <a:cs typeface="Times New Roman"/>
              </a:rPr>
              <a:t>but </a:t>
            </a:r>
            <a:r>
              <a:rPr dirty="0" sz="1450" spc="-10">
                <a:latin typeface="Times New Roman"/>
                <a:cs typeface="Times New Roman"/>
              </a:rPr>
              <a:t>if there were any prospect </a:t>
            </a:r>
            <a:r>
              <a:rPr dirty="0" sz="1450" spc="-5">
                <a:latin typeface="Times New Roman"/>
                <a:cs typeface="Times New Roman"/>
              </a:rPr>
              <a:t>of a </a:t>
            </a:r>
            <a:r>
              <a:rPr dirty="0" sz="1450" spc="-10">
                <a:latin typeface="Times New Roman"/>
                <a:cs typeface="Times New Roman"/>
              </a:rPr>
              <a:t>renewal </a:t>
            </a:r>
            <a:r>
              <a:rPr dirty="0" sz="1450" spc="-5">
                <a:latin typeface="Times New Roman"/>
                <a:cs typeface="Times New Roman"/>
              </a:rPr>
              <a:t>of </a:t>
            </a:r>
            <a:r>
              <a:rPr dirty="0" sz="1450" spc="-10">
                <a:latin typeface="Times New Roman"/>
                <a:cs typeface="Times New Roman"/>
              </a:rPr>
              <a:t>Lovers’  </a:t>
            </a:r>
            <a:r>
              <a:rPr dirty="0" sz="1450" spc="-45">
                <a:latin typeface="Times New Roman"/>
                <a:cs typeface="Times New Roman"/>
              </a:rPr>
              <a:t>Vows, </a:t>
            </a:r>
            <a:r>
              <a:rPr dirty="0" sz="1450" spc="-5">
                <a:latin typeface="Times New Roman"/>
                <a:cs typeface="Times New Roman"/>
              </a:rPr>
              <a:t>he </a:t>
            </a:r>
            <a:r>
              <a:rPr dirty="0" sz="1450" spc="-10">
                <a:latin typeface="Times New Roman"/>
                <a:cs typeface="Times New Roman"/>
              </a:rPr>
              <a:t>should hold himself positively engaged, </a:t>
            </a:r>
            <a:r>
              <a:rPr dirty="0" sz="1450" spc="-5">
                <a:latin typeface="Times New Roman"/>
                <a:cs typeface="Times New Roman"/>
              </a:rPr>
              <a:t>he </a:t>
            </a:r>
            <a:r>
              <a:rPr dirty="0" sz="1450" spc="-10">
                <a:latin typeface="Times New Roman"/>
                <a:cs typeface="Times New Roman"/>
              </a:rPr>
              <a:t>should break through  every other claim, </a:t>
            </a:r>
            <a:r>
              <a:rPr dirty="0" sz="1450" spc="-5">
                <a:latin typeface="Times New Roman"/>
                <a:cs typeface="Times New Roman"/>
              </a:rPr>
              <a:t>he </a:t>
            </a:r>
            <a:r>
              <a:rPr dirty="0" sz="1450" spc="-10">
                <a:latin typeface="Times New Roman"/>
                <a:cs typeface="Times New Roman"/>
              </a:rPr>
              <a:t>should absolutely condition with his uncle for attending  them whenever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wanted. The play should </a:t>
            </a:r>
            <a:r>
              <a:rPr dirty="0" sz="1450" spc="-5">
                <a:latin typeface="Times New Roman"/>
                <a:cs typeface="Times New Roman"/>
              </a:rPr>
              <a:t>not be </a:t>
            </a:r>
            <a:r>
              <a:rPr dirty="0" sz="1450" spc="-10">
                <a:latin typeface="Times New Roman"/>
                <a:cs typeface="Times New Roman"/>
              </a:rPr>
              <a:t>lost </a:t>
            </a:r>
            <a:r>
              <a:rPr dirty="0" sz="1450" spc="-5">
                <a:latin typeface="Times New Roman"/>
                <a:cs typeface="Times New Roman"/>
              </a:rPr>
              <a:t>by </a:t>
            </a:r>
            <a:r>
              <a:rPr dirty="0" sz="1450" spc="-10">
                <a:latin typeface="Times New Roman"/>
                <a:cs typeface="Times New Roman"/>
              </a:rPr>
              <a:t>his  absence.</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710" cy="9518650"/>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more desirable that there should </a:t>
            </a:r>
            <a:r>
              <a:rPr dirty="0" sz="1450" spc="-5">
                <a:latin typeface="Times New Roman"/>
                <a:cs typeface="Times New Roman"/>
              </a:rPr>
              <a:t>be a</a:t>
            </a:r>
            <a:r>
              <a:rPr dirty="0" sz="1450" spc="20">
                <a:latin typeface="Times New Roman"/>
                <a:cs typeface="Times New Roman"/>
              </a:rPr>
              <a:t> </a:t>
            </a:r>
            <a:r>
              <a:rPr dirty="0" sz="1450" spc="-10">
                <a:latin typeface="Times New Roman"/>
                <a:cs typeface="Times New Roman"/>
              </a:rPr>
              <a:t>difference.”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Such were the counsels </a:t>
            </a:r>
            <a:r>
              <a:rPr dirty="0" sz="1450" spc="-5">
                <a:latin typeface="Times New Roman"/>
                <a:cs typeface="Times New Roman"/>
              </a:rPr>
              <a:t>by </a:t>
            </a:r>
            <a:r>
              <a:rPr dirty="0" sz="1450" spc="-10">
                <a:latin typeface="Times New Roman"/>
                <a:cs typeface="Times New Roman"/>
              </a:rPr>
              <a:t>which Mrs. Norris assisted to form her nieces’  minds; and it is </a:t>
            </a:r>
            <a:r>
              <a:rPr dirty="0" sz="1450" spc="-5">
                <a:latin typeface="Times New Roman"/>
                <a:cs typeface="Times New Roman"/>
              </a:rPr>
              <a:t>not </a:t>
            </a:r>
            <a:r>
              <a:rPr dirty="0" sz="1450" spc="-10">
                <a:latin typeface="Times New Roman"/>
                <a:cs typeface="Times New Roman"/>
              </a:rPr>
              <a:t>very wonderful that, with all their promising talents and  early information, they should </a:t>
            </a:r>
            <a:r>
              <a:rPr dirty="0" sz="1450" spc="-5">
                <a:latin typeface="Times New Roman"/>
                <a:cs typeface="Times New Roman"/>
              </a:rPr>
              <a:t>be </a:t>
            </a:r>
            <a:r>
              <a:rPr dirty="0" sz="1450" spc="-10">
                <a:latin typeface="Times New Roman"/>
                <a:cs typeface="Times New Roman"/>
              </a:rPr>
              <a:t>entirely deficient in the less common  acquirements </a:t>
            </a:r>
            <a:r>
              <a:rPr dirty="0" sz="1450" spc="-5">
                <a:latin typeface="Times New Roman"/>
                <a:cs typeface="Times New Roman"/>
              </a:rPr>
              <a:t>of </a:t>
            </a:r>
            <a:r>
              <a:rPr dirty="0" sz="1450" spc="-10">
                <a:latin typeface="Times New Roman"/>
                <a:cs typeface="Times New Roman"/>
              </a:rPr>
              <a:t>self-knowledge, generosity and </a:t>
            </a:r>
            <a:r>
              <a:rPr dirty="0" sz="1450" spc="-20">
                <a:latin typeface="Times New Roman"/>
                <a:cs typeface="Times New Roman"/>
              </a:rPr>
              <a:t>humility. </a:t>
            </a:r>
            <a:r>
              <a:rPr dirty="0" sz="1450" spc="-10">
                <a:latin typeface="Times New Roman"/>
                <a:cs typeface="Times New Roman"/>
              </a:rPr>
              <a:t>In everything </a:t>
            </a:r>
            <a:r>
              <a:rPr dirty="0" sz="1450" spc="-5">
                <a:latin typeface="Times New Roman"/>
                <a:cs typeface="Times New Roman"/>
              </a:rPr>
              <a:t>but  </a:t>
            </a:r>
            <a:r>
              <a:rPr dirty="0" sz="1450" spc="-10">
                <a:latin typeface="Times New Roman"/>
                <a:cs typeface="Times New Roman"/>
              </a:rPr>
              <a:t>disposition they were admirably taught. Sir Thomas did </a:t>
            </a:r>
            <a:r>
              <a:rPr dirty="0" sz="1450" spc="-5">
                <a:latin typeface="Times New Roman"/>
                <a:cs typeface="Times New Roman"/>
              </a:rPr>
              <a:t>not </a:t>
            </a:r>
            <a:r>
              <a:rPr dirty="0" sz="1450" spc="-10">
                <a:latin typeface="Times New Roman"/>
                <a:cs typeface="Times New Roman"/>
              </a:rPr>
              <a:t>know what was  wanting, because, though </a:t>
            </a:r>
            <a:r>
              <a:rPr dirty="0" sz="1450" spc="-5">
                <a:latin typeface="Times New Roman"/>
                <a:cs typeface="Times New Roman"/>
              </a:rPr>
              <a:t>a </a:t>
            </a:r>
            <a:r>
              <a:rPr dirty="0" sz="1450" spc="-10">
                <a:latin typeface="Times New Roman"/>
                <a:cs typeface="Times New Roman"/>
              </a:rPr>
              <a:t>truly anxious </a:t>
            </a:r>
            <a:r>
              <a:rPr dirty="0" sz="1450" spc="-15">
                <a:latin typeface="Times New Roman"/>
                <a:cs typeface="Times New Roman"/>
              </a:rPr>
              <a:t>father,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outwardly  affectionate, and the reserve </a:t>
            </a:r>
            <a:r>
              <a:rPr dirty="0" sz="1450" spc="-5">
                <a:latin typeface="Times New Roman"/>
                <a:cs typeface="Times New Roman"/>
              </a:rPr>
              <a:t>of </a:t>
            </a:r>
            <a:r>
              <a:rPr dirty="0" sz="1450" spc="-10">
                <a:latin typeface="Times New Roman"/>
                <a:cs typeface="Times New Roman"/>
              </a:rPr>
              <a:t>his manner repressed all the flow </a:t>
            </a:r>
            <a:r>
              <a:rPr dirty="0" sz="1450" spc="-5">
                <a:latin typeface="Times New Roman"/>
                <a:cs typeface="Times New Roman"/>
              </a:rPr>
              <a:t>of </a:t>
            </a:r>
            <a:r>
              <a:rPr dirty="0" sz="1450" spc="-10">
                <a:latin typeface="Times New Roman"/>
                <a:cs typeface="Times New Roman"/>
              </a:rPr>
              <a:t>their  spirits before</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05"/>
              </a:spcBef>
            </a:pPr>
            <a:r>
              <a:rPr dirty="0" sz="1450" spc="-60">
                <a:latin typeface="Times New Roman"/>
                <a:cs typeface="Times New Roman"/>
              </a:rPr>
              <a:t>To </a:t>
            </a:r>
            <a:r>
              <a:rPr dirty="0" sz="1450" spc="-10">
                <a:latin typeface="Times New Roman"/>
                <a:cs typeface="Times New Roman"/>
              </a:rPr>
              <a:t>the education </a:t>
            </a:r>
            <a:r>
              <a:rPr dirty="0" sz="1450" spc="-5">
                <a:latin typeface="Times New Roman"/>
                <a:cs typeface="Times New Roman"/>
              </a:rPr>
              <a:t>of </a:t>
            </a:r>
            <a:r>
              <a:rPr dirty="0" sz="1450" spc="-10">
                <a:latin typeface="Times New Roman"/>
                <a:cs typeface="Times New Roman"/>
              </a:rPr>
              <a:t>her daughters Lady Bertram paid </a:t>
            </a:r>
            <a:r>
              <a:rPr dirty="0" sz="1450" spc="-5">
                <a:latin typeface="Times New Roman"/>
                <a:cs typeface="Times New Roman"/>
              </a:rPr>
              <a:t>not </a:t>
            </a:r>
            <a:r>
              <a:rPr dirty="0" sz="1450" spc="-10">
                <a:latin typeface="Times New Roman"/>
                <a:cs typeface="Times New Roman"/>
              </a:rPr>
              <a:t>the smallest  attention. She had </a:t>
            </a:r>
            <a:r>
              <a:rPr dirty="0" sz="1450" spc="-5">
                <a:latin typeface="Times New Roman"/>
                <a:cs typeface="Times New Roman"/>
              </a:rPr>
              <a:t>not </a:t>
            </a:r>
            <a:r>
              <a:rPr dirty="0" sz="1450" spc="-10">
                <a:latin typeface="Times New Roman"/>
                <a:cs typeface="Times New Roman"/>
              </a:rPr>
              <a:t>time for such cares. She was </a:t>
            </a:r>
            <a:r>
              <a:rPr dirty="0" sz="1450" spc="-5">
                <a:latin typeface="Times New Roman"/>
                <a:cs typeface="Times New Roman"/>
              </a:rPr>
              <a:t>a </a:t>
            </a:r>
            <a:r>
              <a:rPr dirty="0" sz="1450" spc="-10">
                <a:latin typeface="Times New Roman"/>
                <a:cs typeface="Times New Roman"/>
              </a:rPr>
              <a:t>woman who spent her  days in sitting, nicely dressed, </a:t>
            </a:r>
            <a:r>
              <a:rPr dirty="0" sz="1450" spc="-5">
                <a:latin typeface="Times New Roman"/>
                <a:cs typeface="Times New Roman"/>
              </a:rPr>
              <a:t>on a </a:t>
            </a:r>
            <a:r>
              <a:rPr dirty="0" sz="1450" spc="-10">
                <a:latin typeface="Times New Roman"/>
                <a:cs typeface="Times New Roman"/>
              </a:rPr>
              <a:t>sofa, doing some long piece </a:t>
            </a:r>
            <a:r>
              <a:rPr dirty="0" sz="1450" spc="-5">
                <a:latin typeface="Times New Roman"/>
                <a:cs typeface="Times New Roman"/>
              </a:rPr>
              <a:t>of  </a:t>
            </a:r>
            <a:r>
              <a:rPr dirty="0" sz="1450" spc="-10">
                <a:latin typeface="Times New Roman"/>
                <a:cs typeface="Times New Roman"/>
              </a:rPr>
              <a:t>needlework, </a:t>
            </a:r>
            <a:r>
              <a:rPr dirty="0" sz="1450" spc="-5">
                <a:latin typeface="Times New Roman"/>
                <a:cs typeface="Times New Roman"/>
              </a:rPr>
              <a:t>of </a:t>
            </a:r>
            <a:r>
              <a:rPr dirty="0" sz="1450" spc="-10">
                <a:latin typeface="Times New Roman"/>
                <a:cs typeface="Times New Roman"/>
              </a:rPr>
              <a:t>little use and </a:t>
            </a:r>
            <a:r>
              <a:rPr dirty="0" sz="1450" spc="-5">
                <a:latin typeface="Times New Roman"/>
                <a:cs typeface="Times New Roman"/>
              </a:rPr>
              <a:t>no </a:t>
            </a:r>
            <a:r>
              <a:rPr dirty="0" sz="1450" spc="-20">
                <a:latin typeface="Times New Roman"/>
                <a:cs typeface="Times New Roman"/>
              </a:rPr>
              <a:t>beauty, </a:t>
            </a:r>
            <a:r>
              <a:rPr dirty="0" sz="1450" spc="-10">
                <a:latin typeface="Times New Roman"/>
                <a:cs typeface="Times New Roman"/>
              </a:rPr>
              <a:t>thinking more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pug </a:t>
            </a:r>
            <a:r>
              <a:rPr dirty="0" sz="1450" spc="-10">
                <a:latin typeface="Times New Roman"/>
                <a:cs typeface="Times New Roman"/>
              </a:rPr>
              <a:t>than her  children, </a:t>
            </a:r>
            <a:r>
              <a:rPr dirty="0" sz="1450" spc="-5">
                <a:latin typeface="Times New Roman"/>
                <a:cs typeface="Times New Roman"/>
              </a:rPr>
              <a:t>but </a:t>
            </a:r>
            <a:r>
              <a:rPr dirty="0" sz="1450" spc="-10">
                <a:latin typeface="Times New Roman"/>
                <a:cs typeface="Times New Roman"/>
              </a:rPr>
              <a:t>very indulgent to the latter when it did </a:t>
            </a:r>
            <a:r>
              <a:rPr dirty="0" sz="1450" spc="-5">
                <a:latin typeface="Times New Roman"/>
                <a:cs typeface="Times New Roman"/>
              </a:rPr>
              <a:t>not put </a:t>
            </a:r>
            <a:r>
              <a:rPr dirty="0" sz="1450" spc="-10">
                <a:latin typeface="Times New Roman"/>
                <a:cs typeface="Times New Roman"/>
              </a:rPr>
              <a:t>herself to  inconvenience, guided in everything important </a:t>
            </a:r>
            <a:r>
              <a:rPr dirty="0" sz="1450" spc="-5">
                <a:latin typeface="Times New Roman"/>
                <a:cs typeface="Times New Roman"/>
              </a:rPr>
              <a:t>by </a:t>
            </a:r>
            <a:r>
              <a:rPr dirty="0" sz="1450" spc="-10">
                <a:latin typeface="Times New Roman"/>
                <a:cs typeface="Times New Roman"/>
              </a:rPr>
              <a:t>Sir Thomas, and in smaller  concerns </a:t>
            </a:r>
            <a:r>
              <a:rPr dirty="0" sz="1450" spc="-5">
                <a:latin typeface="Times New Roman"/>
                <a:cs typeface="Times New Roman"/>
              </a:rPr>
              <a:t>by </a:t>
            </a:r>
            <a:r>
              <a:rPr dirty="0" sz="1450" spc="-10">
                <a:latin typeface="Times New Roman"/>
                <a:cs typeface="Times New Roman"/>
              </a:rPr>
              <a:t>her </a:t>
            </a:r>
            <a:r>
              <a:rPr dirty="0" sz="1450" spc="-20">
                <a:latin typeface="Times New Roman"/>
                <a:cs typeface="Times New Roman"/>
              </a:rPr>
              <a:t>sister. </a:t>
            </a:r>
            <a:r>
              <a:rPr dirty="0" sz="1450" spc="-10">
                <a:latin typeface="Times New Roman"/>
                <a:cs typeface="Times New Roman"/>
              </a:rPr>
              <a:t>Had she possessed greater leisure for the service </a:t>
            </a:r>
            <a:r>
              <a:rPr dirty="0" sz="1450" spc="-5">
                <a:latin typeface="Times New Roman"/>
                <a:cs typeface="Times New Roman"/>
              </a:rPr>
              <a:t>of </a:t>
            </a:r>
            <a:r>
              <a:rPr dirty="0" sz="1450" spc="-10">
                <a:latin typeface="Times New Roman"/>
                <a:cs typeface="Times New Roman"/>
              </a:rPr>
              <a:t>her  girls, she would probably have supposed it </a:t>
            </a:r>
            <a:r>
              <a:rPr dirty="0" sz="1450" spc="-15">
                <a:latin typeface="Times New Roman"/>
                <a:cs typeface="Times New Roman"/>
              </a:rPr>
              <a:t>unnecessary, </a:t>
            </a:r>
            <a:r>
              <a:rPr dirty="0" sz="1450" spc="-10">
                <a:latin typeface="Times New Roman"/>
                <a:cs typeface="Times New Roman"/>
              </a:rPr>
              <a:t>for they were under  the care </a:t>
            </a:r>
            <a:r>
              <a:rPr dirty="0" sz="1450" spc="-5">
                <a:latin typeface="Times New Roman"/>
                <a:cs typeface="Times New Roman"/>
              </a:rPr>
              <a:t>of a </a:t>
            </a:r>
            <a:r>
              <a:rPr dirty="0" sz="1450" spc="-10">
                <a:latin typeface="Times New Roman"/>
                <a:cs typeface="Times New Roman"/>
              </a:rPr>
              <a:t>governess, with proper masters, and could want nothing more. As  for </a:t>
            </a:r>
            <a:r>
              <a:rPr dirty="0" sz="1450" spc="-20">
                <a:latin typeface="Times New Roman"/>
                <a:cs typeface="Times New Roman"/>
              </a:rPr>
              <a:t>Fanny’s </a:t>
            </a:r>
            <a:r>
              <a:rPr dirty="0" sz="1450" spc="-10">
                <a:latin typeface="Times New Roman"/>
                <a:cs typeface="Times New Roman"/>
              </a:rPr>
              <a:t>being stupid at learning, “she could only say it was very </a:t>
            </a:r>
            <a:r>
              <a:rPr dirty="0" sz="1450" spc="-20">
                <a:latin typeface="Times New Roman"/>
                <a:cs typeface="Times New Roman"/>
              </a:rPr>
              <a:t>unlucky,  </a:t>
            </a:r>
            <a:r>
              <a:rPr dirty="0" sz="1450" spc="-5">
                <a:latin typeface="Times New Roman"/>
                <a:cs typeface="Times New Roman"/>
              </a:rPr>
              <a:t>but </a:t>
            </a:r>
            <a:r>
              <a:rPr dirty="0" sz="1450" spc="-10">
                <a:latin typeface="Times New Roman"/>
                <a:cs typeface="Times New Roman"/>
              </a:rPr>
              <a:t>some people were stupid, and Fanny must take more pains: she did </a:t>
            </a:r>
            <a:r>
              <a:rPr dirty="0" sz="1450" spc="-5">
                <a:latin typeface="Times New Roman"/>
                <a:cs typeface="Times New Roman"/>
              </a:rPr>
              <a:t>not  </a:t>
            </a:r>
            <a:r>
              <a:rPr dirty="0" sz="1450" spc="-10">
                <a:latin typeface="Times New Roman"/>
                <a:cs typeface="Times New Roman"/>
              </a:rPr>
              <a:t>know what else was to </a:t>
            </a:r>
            <a:r>
              <a:rPr dirty="0" sz="1450" spc="-5">
                <a:latin typeface="Times New Roman"/>
                <a:cs typeface="Times New Roman"/>
              </a:rPr>
              <a:t>be </a:t>
            </a:r>
            <a:r>
              <a:rPr dirty="0" sz="1450" spc="-10">
                <a:latin typeface="Times New Roman"/>
                <a:cs typeface="Times New Roman"/>
              </a:rPr>
              <a:t>done; and, except her being so dull, she must add  she saw </a:t>
            </a:r>
            <a:r>
              <a:rPr dirty="0" sz="1450" spc="-5">
                <a:latin typeface="Times New Roman"/>
                <a:cs typeface="Times New Roman"/>
              </a:rPr>
              <a:t>no </a:t>
            </a:r>
            <a:r>
              <a:rPr dirty="0" sz="1450" spc="-10">
                <a:latin typeface="Times New Roman"/>
                <a:cs typeface="Times New Roman"/>
              </a:rPr>
              <a:t>harm in the </a:t>
            </a:r>
            <a:r>
              <a:rPr dirty="0" sz="1450" spc="-5">
                <a:latin typeface="Times New Roman"/>
                <a:cs typeface="Times New Roman"/>
              </a:rPr>
              <a:t>poor </a:t>
            </a:r>
            <a:r>
              <a:rPr dirty="0" sz="1450" spc="-10">
                <a:latin typeface="Times New Roman"/>
                <a:cs typeface="Times New Roman"/>
              </a:rPr>
              <a:t>little thing, and always found her very handy and  quick in carrying messages, and fetching what she</a:t>
            </a:r>
            <a:r>
              <a:rPr dirty="0" sz="1450" spc="40">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12700" marR="5715" indent="255904">
              <a:lnSpc>
                <a:spcPts val="1730"/>
              </a:lnSpc>
              <a:spcBef>
                <a:spcPts val="770"/>
              </a:spcBef>
            </a:pPr>
            <a:r>
              <a:rPr dirty="0" sz="1450" spc="-25">
                <a:latin typeface="Times New Roman"/>
                <a:cs typeface="Times New Roman"/>
              </a:rPr>
              <a:t>Fanny, </a:t>
            </a:r>
            <a:r>
              <a:rPr dirty="0" sz="1450" spc="-10">
                <a:latin typeface="Times New Roman"/>
                <a:cs typeface="Times New Roman"/>
              </a:rPr>
              <a:t>with all her faults </a:t>
            </a:r>
            <a:r>
              <a:rPr dirty="0" sz="1450" spc="-5">
                <a:latin typeface="Times New Roman"/>
                <a:cs typeface="Times New Roman"/>
              </a:rPr>
              <a:t>of </a:t>
            </a:r>
            <a:r>
              <a:rPr dirty="0" sz="1450" spc="-10">
                <a:latin typeface="Times New Roman"/>
                <a:cs typeface="Times New Roman"/>
              </a:rPr>
              <a:t>ignorance and </a:t>
            </a:r>
            <a:r>
              <a:rPr dirty="0" sz="1450" spc="-20">
                <a:latin typeface="Times New Roman"/>
                <a:cs typeface="Times New Roman"/>
              </a:rPr>
              <a:t>timidity, </a:t>
            </a:r>
            <a:r>
              <a:rPr dirty="0" sz="1450" spc="-10">
                <a:latin typeface="Times New Roman"/>
                <a:cs typeface="Times New Roman"/>
              </a:rPr>
              <a:t>was fixed at Mansfield  Park, and learning to transfer in its favour much </a:t>
            </a:r>
            <a:r>
              <a:rPr dirty="0" sz="1450" spc="-5">
                <a:latin typeface="Times New Roman"/>
                <a:cs typeface="Times New Roman"/>
              </a:rPr>
              <a:t>of </a:t>
            </a:r>
            <a:r>
              <a:rPr dirty="0" sz="1450" spc="-10">
                <a:latin typeface="Times New Roman"/>
                <a:cs typeface="Times New Roman"/>
              </a:rPr>
              <a:t>her attachment to her  former home, grew </a:t>
            </a:r>
            <a:r>
              <a:rPr dirty="0" sz="1450" spc="-5">
                <a:latin typeface="Times New Roman"/>
                <a:cs typeface="Times New Roman"/>
              </a:rPr>
              <a:t>up </a:t>
            </a:r>
            <a:r>
              <a:rPr dirty="0" sz="1450" spc="-10">
                <a:latin typeface="Times New Roman"/>
                <a:cs typeface="Times New Roman"/>
              </a:rPr>
              <a:t>there </a:t>
            </a:r>
            <a:r>
              <a:rPr dirty="0" sz="1450" spc="-5">
                <a:latin typeface="Times New Roman"/>
                <a:cs typeface="Times New Roman"/>
              </a:rPr>
              <a:t>not </a:t>
            </a:r>
            <a:r>
              <a:rPr dirty="0" sz="1450" spc="-10">
                <a:latin typeface="Times New Roman"/>
                <a:cs typeface="Times New Roman"/>
              </a:rPr>
              <a:t>unhappily among her cousins. There was </a:t>
            </a:r>
            <a:r>
              <a:rPr dirty="0" sz="1450" spc="-5">
                <a:latin typeface="Times New Roman"/>
                <a:cs typeface="Times New Roman"/>
              </a:rPr>
              <a:t>no  </a:t>
            </a:r>
            <a:r>
              <a:rPr dirty="0" sz="1450" spc="-10">
                <a:latin typeface="Times New Roman"/>
                <a:cs typeface="Times New Roman"/>
              </a:rPr>
              <a:t>positive ill-nature in Maria </a:t>
            </a:r>
            <a:r>
              <a:rPr dirty="0" sz="1450" spc="-5">
                <a:latin typeface="Times New Roman"/>
                <a:cs typeface="Times New Roman"/>
              </a:rPr>
              <a:t>or </a:t>
            </a:r>
            <a:r>
              <a:rPr dirty="0" sz="1450" spc="-10">
                <a:latin typeface="Times New Roman"/>
                <a:cs typeface="Times New Roman"/>
              </a:rPr>
              <a:t>Julia; and though Fanny was often mortified </a:t>
            </a:r>
            <a:r>
              <a:rPr dirty="0" sz="1450" spc="-5">
                <a:latin typeface="Times New Roman"/>
                <a:cs typeface="Times New Roman"/>
              </a:rPr>
              <a:t>by  </a:t>
            </a:r>
            <a:r>
              <a:rPr dirty="0" sz="1450" spc="-10">
                <a:latin typeface="Times New Roman"/>
                <a:cs typeface="Times New Roman"/>
              </a:rPr>
              <a:t>their treatment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she </a:t>
            </a:r>
            <a:r>
              <a:rPr dirty="0" sz="1450" spc="-5">
                <a:latin typeface="Times New Roman"/>
                <a:cs typeface="Times New Roman"/>
              </a:rPr>
              <a:t>thought </a:t>
            </a:r>
            <a:r>
              <a:rPr dirty="0" sz="1450" spc="-10">
                <a:latin typeface="Times New Roman"/>
                <a:cs typeface="Times New Roman"/>
              </a:rPr>
              <a:t>too lowly </a:t>
            </a:r>
            <a:r>
              <a:rPr dirty="0" sz="1450" spc="-5">
                <a:latin typeface="Times New Roman"/>
                <a:cs typeface="Times New Roman"/>
              </a:rPr>
              <a:t>of </a:t>
            </a:r>
            <a:r>
              <a:rPr dirty="0" sz="1450" spc="-10">
                <a:latin typeface="Times New Roman"/>
                <a:cs typeface="Times New Roman"/>
              </a:rPr>
              <a:t>her own claims to feel injured  </a:t>
            </a:r>
            <a:r>
              <a:rPr dirty="0" sz="1450" spc="-5">
                <a:latin typeface="Times New Roman"/>
                <a:cs typeface="Times New Roman"/>
              </a:rPr>
              <a:t>by</a:t>
            </a:r>
            <a:r>
              <a:rPr dirty="0" sz="1450" spc="-10">
                <a:latin typeface="Times New Roman"/>
                <a:cs typeface="Times New Roman"/>
              </a:rPr>
              <a:t> 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From about the time </a:t>
            </a:r>
            <a:r>
              <a:rPr dirty="0" sz="1450" spc="-5">
                <a:latin typeface="Times New Roman"/>
                <a:cs typeface="Times New Roman"/>
              </a:rPr>
              <a:t>of </a:t>
            </a:r>
            <a:r>
              <a:rPr dirty="0" sz="1450" spc="-10">
                <a:latin typeface="Times New Roman"/>
                <a:cs typeface="Times New Roman"/>
              </a:rPr>
              <a:t>her entering the </a:t>
            </a:r>
            <a:r>
              <a:rPr dirty="0" sz="1450" spc="-25">
                <a:latin typeface="Times New Roman"/>
                <a:cs typeface="Times New Roman"/>
              </a:rPr>
              <a:t>family, </a:t>
            </a:r>
            <a:r>
              <a:rPr dirty="0" sz="1450" spc="-10">
                <a:latin typeface="Times New Roman"/>
                <a:cs typeface="Times New Roman"/>
              </a:rPr>
              <a:t>Lady Bertram, in  consequence </a:t>
            </a:r>
            <a:r>
              <a:rPr dirty="0" sz="1450" spc="-5">
                <a:latin typeface="Times New Roman"/>
                <a:cs typeface="Times New Roman"/>
              </a:rPr>
              <a:t>of a </a:t>
            </a:r>
            <a:r>
              <a:rPr dirty="0" sz="1450" spc="-10">
                <a:latin typeface="Times New Roman"/>
                <a:cs typeface="Times New Roman"/>
              </a:rPr>
              <a:t>little ill-health, and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indolence, gave </a:t>
            </a:r>
            <a:r>
              <a:rPr dirty="0" sz="1450" spc="-5">
                <a:latin typeface="Times New Roman"/>
                <a:cs typeface="Times New Roman"/>
              </a:rPr>
              <a:t>up </a:t>
            </a:r>
            <a:r>
              <a:rPr dirty="0" sz="1450" spc="-10">
                <a:latin typeface="Times New Roman"/>
                <a:cs typeface="Times New Roman"/>
              </a:rPr>
              <a:t>the  house in town, which she had been used to occupy every spring, and remained  wholly in the </a:t>
            </a:r>
            <a:r>
              <a:rPr dirty="0" sz="1450" spc="-20">
                <a:latin typeface="Times New Roman"/>
                <a:cs typeface="Times New Roman"/>
              </a:rPr>
              <a:t>country, </a:t>
            </a:r>
            <a:r>
              <a:rPr dirty="0" sz="1450" spc="-10">
                <a:latin typeface="Times New Roman"/>
                <a:cs typeface="Times New Roman"/>
              </a:rPr>
              <a:t>leaving Sir Thomas to attend his duty in Parliament,  with whatever increase </a:t>
            </a:r>
            <a:r>
              <a:rPr dirty="0" sz="1450" spc="-5">
                <a:latin typeface="Times New Roman"/>
                <a:cs typeface="Times New Roman"/>
              </a:rPr>
              <a:t>or </a:t>
            </a:r>
            <a:r>
              <a:rPr dirty="0" sz="1450" spc="-10">
                <a:latin typeface="Times New Roman"/>
                <a:cs typeface="Times New Roman"/>
              </a:rPr>
              <a:t>diminution </a:t>
            </a:r>
            <a:r>
              <a:rPr dirty="0" sz="1450" spc="-5">
                <a:latin typeface="Times New Roman"/>
                <a:cs typeface="Times New Roman"/>
              </a:rPr>
              <a:t>of </a:t>
            </a:r>
            <a:r>
              <a:rPr dirty="0" sz="1450" spc="-10">
                <a:latin typeface="Times New Roman"/>
                <a:cs typeface="Times New Roman"/>
              </a:rPr>
              <a:t>comfort might arise from her absence.  In the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therefore, the Miss Bertrams continued to exercise their  memories, practise their duets, and grow tall and womanly: and their father  saw them becoming in person, </a:t>
            </a:r>
            <a:r>
              <a:rPr dirty="0" sz="1450" spc="-15">
                <a:latin typeface="Times New Roman"/>
                <a:cs typeface="Times New Roman"/>
              </a:rPr>
              <a:t>manner, </a:t>
            </a:r>
            <a:r>
              <a:rPr dirty="0" sz="1450" spc="-10">
                <a:latin typeface="Times New Roman"/>
                <a:cs typeface="Times New Roman"/>
              </a:rPr>
              <a:t>and accomplishments, everything that  could satisfy his </a:t>
            </a:r>
            <a:r>
              <a:rPr dirty="0" sz="1450" spc="-20">
                <a:latin typeface="Times New Roman"/>
                <a:cs typeface="Times New Roman"/>
              </a:rPr>
              <a:t>anxiety. </a:t>
            </a:r>
            <a:r>
              <a:rPr dirty="0" sz="1450" spc="-10">
                <a:latin typeface="Times New Roman"/>
                <a:cs typeface="Times New Roman"/>
              </a:rPr>
              <a:t>His eldest son was careless and extravagant, and had  already given him much uneasiness; </a:t>
            </a:r>
            <a:r>
              <a:rPr dirty="0" sz="1450" spc="-5">
                <a:latin typeface="Times New Roman"/>
                <a:cs typeface="Times New Roman"/>
              </a:rPr>
              <a:t>but </a:t>
            </a:r>
            <a:r>
              <a:rPr dirty="0" sz="1450" spc="-10">
                <a:latin typeface="Times New Roman"/>
                <a:cs typeface="Times New Roman"/>
              </a:rPr>
              <a:t>his other children promised him  nothing </a:t>
            </a:r>
            <a:r>
              <a:rPr dirty="0" sz="1450" spc="-5">
                <a:latin typeface="Times New Roman"/>
                <a:cs typeface="Times New Roman"/>
              </a:rPr>
              <a:t>but good. </a:t>
            </a:r>
            <a:r>
              <a:rPr dirty="0" sz="1450" spc="-10">
                <a:latin typeface="Times New Roman"/>
                <a:cs typeface="Times New Roman"/>
              </a:rPr>
              <a:t>His daughters, </a:t>
            </a:r>
            <a:r>
              <a:rPr dirty="0" sz="1450" spc="-5">
                <a:latin typeface="Times New Roman"/>
                <a:cs typeface="Times New Roman"/>
              </a:rPr>
              <a:t>he </a:t>
            </a:r>
            <a:r>
              <a:rPr dirty="0" sz="1450" spc="-10">
                <a:latin typeface="Times New Roman"/>
                <a:cs typeface="Times New Roman"/>
              </a:rPr>
              <a:t>felt, while they retained the name </a:t>
            </a:r>
            <a:r>
              <a:rPr dirty="0" sz="1450" spc="-5">
                <a:latin typeface="Times New Roman"/>
                <a:cs typeface="Times New Roman"/>
              </a:rPr>
              <a:t>of  </a:t>
            </a:r>
            <a:r>
              <a:rPr dirty="0" sz="1450" spc="-10">
                <a:latin typeface="Times New Roman"/>
                <a:cs typeface="Times New Roman"/>
              </a:rPr>
              <a:t>Bertram,</a:t>
            </a:r>
            <a:r>
              <a:rPr dirty="0" sz="1450" spc="240">
                <a:latin typeface="Times New Roman"/>
                <a:cs typeface="Times New Roman"/>
              </a:rPr>
              <a:t> </a:t>
            </a:r>
            <a:r>
              <a:rPr dirty="0" sz="1450" spc="-10">
                <a:latin typeface="Times New Roman"/>
                <a:cs typeface="Times New Roman"/>
              </a:rPr>
              <a:t>must</a:t>
            </a:r>
            <a:r>
              <a:rPr dirty="0" sz="1450" spc="245">
                <a:latin typeface="Times New Roman"/>
                <a:cs typeface="Times New Roman"/>
              </a:rPr>
              <a:t> </a:t>
            </a:r>
            <a:r>
              <a:rPr dirty="0" sz="1450" spc="-5">
                <a:latin typeface="Times New Roman"/>
                <a:cs typeface="Times New Roman"/>
              </a:rPr>
              <a:t>be</a:t>
            </a:r>
            <a:r>
              <a:rPr dirty="0" sz="1450" spc="245">
                <a:latin typeface="Times New Roman"/>
                <a:cs typeface="Times New Roman"/>
              </a:rPr>
              <a:t> </a:t>
            </a:r>
            <a:r>
              <a:rPr dirty="0" sz="1450" spc="-10">
                <a:latin typeface="Times New Roman"/>
                <a:cs typeface="Times New Roman"/>
              </a:rPr>
              <a:t>giving</a:t>
            </a:r>
            <a:r>
              <a:rPr dirty="0" sz="1450" spc="245">
                <a:latin typeface="Times New Roman"/>
                <a:cs typeface="Times New Roman"/>
              </a:rPr>
              <a:t> </a:t>
            </a:r>
            <a:r>
              <a:rPr dirty="0" sz="1450" spc="-10">
                <a:latin typeface="Times New Roman"/>
                <a:cs typeface="Times New Roman"/>
              </a:rPr>
              <a:t>it</a:t>
            </a:r>
            <a:r>
              <a:rPr dirty="0" sz="1450" spc="245">
                <a:latin typeface="Times New Roman"/>
                <a:cs typeface="Times New Roman"/>
              </a:rPr>
              <a:t> </a:t>
            </a:r>
            <a:r>
              <a:rPr dirty="0" sz="1450" spc="-10">
                <a:latin typeface="Times New Roman"/>
                <a:cs typeface="Times New Roman"/>
              </a:rPr>
              <a:t>new</a:t>
            </a:r>
            <a:r>
              <a:rPr dirty="0" sz="1450" spc="245">
                <a:latin typeface="Times New Roman"/>
                <a:cs typeface="Times New Roman"/>
              </a:rPr>
              <a:t> </a:t>
            </a:r>
            <a:r>
              <a:rPr dirty="0" sz="1450" spc="-10">
                <a:latin typeface="Times New Roman"/>
                <a:cs typeface="Times New Roman"/>
              </a:rPr>
              <a:t>grace,</a:t>
            </a:r>
            <a:r>
              <a:rPr dirty="0" sz="1450" spc="245">
                <a:latin typeface="Times New Roman"/>
                <a:cs typeface="Times New Roman"/>
              </a:rPr>
              <a:t> </a:t>
            </a:r>
            <a:r>
              <a:rPr dirty="0" sz="1450" spc="-10">
                <a:latin typeface="Times New Roman"/>
                <a:cs typeface="Times New Roman"/>
              </a:rPr>
              <a:t>and</a:t>
            </a:r>
            <a:r>
              <a:rPr dirty="0" sz="1450" spc="245">
                <a:latin typeface="Times New Roman"/>
                <a:cs typeface="Times New Roman"/>
              </a:rPr>
              <a:t> </a:t>
            </a:r>
            <a:r>
              <a:rPr dirty="0" sz="1450" spc="-10">
                <a:latin typeface="Times New Roman"/>
                <a:cs typeface="Times New Roman"/>
              </a:rPr>
              <a:t>in</a:t>
            </a:r>
            <a:r>
              <a:rPr dirty="0" sz="1450" spc="245">
                <a:latin typeface="Times New Roman"/>
                <a:cs typeface="Times New Roman"/>
              </a:rPr>
              <a:t> </a:t>
            </a:r>
            <a:r>
              <a:rPr dirty="0" sz="1450" spc="-10">
                <a:latin typeface="Times New Roman"/>
                <a:cs typeface="Times New Roman"/>
              </a:rPr>
              <a:t>quitting</a:t>
            </a:r>
            <a:r>
              <a:rPr dirty="0" sz="1450" spc="245">
                <a:latin typeface="Times New Roman"/>
                <a:cs typeface="Times New Roman"/>
              </a:rPr>
              <a:t> </a:t>
            </a:r>
            <a:r>
              <a:rPr dirty="0" sz="1450" spc="-10">
                <a:latin typeface="Times New Roman"/>
                <a:cs typeface="Times New Roman"/>
              </a:rPr>
              <a:t>it,</a:t>
            </a:r>
            <a:r>
              <a:rPr dirty="0" sz="1450" spc="245">
                <a:latin typeface="Times New Roman"/>
                <a:cs typeface="Times New Roman"/>
              </a:rPr>
              <a:t> </a:t>
            </a:r>
            <a:r>
              <a:rPr dirty="0" sz="1450" spc="-5">
                <a:latin typeface="Times New Roman"/>
                <a:cs typeface="Times New Roman"/>
              </a:rPr>
              <a:t>he</a:t>
            </a:r>
            <a:r>
              <a:rPr dirty="0" sz="1450" spc="245">
                <a:latin typeface="Times New Roman"/>
                <a:cs typeface="Times New Roman"/>
              </a:rPr>
              <a:t> </a:t>
            </a:r>
            <a:r>
              <a:rPr dirty="0" sz="1450" spc="-10">
                <a:latin typeface="Times New Roman"/>
                <a:cs typeface="Times New Roman"/>
              </a:rPr>
              <a:t>trusted,</a:t>
            </a:r>
            <a:r>
              <a:rPr dirty="0" sz="1450" spc="245">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“From Bath, Norfolk, London, </a:t>
            </a:r>
            <a:r>
              <a:rPr dirty="0" sz="1450" spc="-40">
                <a:latin typeface="Times New Roman"/>
                <a:cs typeface="Times New Roman"/>
              </a:rPr>
              <a:t>York, </a:t>
            </a:r>
            <a:r>
              <a:rPr dirty="0" sz="1450" spc="-10">
                <a:latin typeface="Times New Roman"/>
                <a:cs typeface="Times New Roman"/>
              </a:rPr>
              <a:t>wherever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said he; “I will  attend </a:t>
            </a:r>
            <a:r>
              <a:rPr dirty="0" sz="1450" spc="-5">
                <a:latin typeface="Times New Roman"/>
                <a:cs typeface="Times New Roman"/>
              </a:rPr>
              <a:t>you </a:t>
            </a:r>
            <a:r>
              <a:rPr dirty="0" sz="1450" spc="-10">
                <a:latin typeface="Times New Roman"/>
                <a:cs typeface="Times New Roman"/>
              </a:rPr>
              <a:t>from any place in England, at an hour’s</a:t>
            </a:r>
            <a:r>
              <a:rPr dirty="0" sz="1450" spc="45">
                <a:latin typeface="Times New Roman"/>
                <a:cs typeface="Times New Roman"/>
              </a:rPr>
              <a:t> </a:t>
            </a:r>
            <a:r>
              <a:rPr dirty="0" sz="1450" spc="-10">
                <a:latin typeface="Times New Roman"/>
                <a:cs typeface="Times New Roman"/>
              </a:rPr>
              <a:t>notice.”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was well at that moment that </a:t>
            </a:r>
            <a:r>
              <a:rPr dirty="0" sz="1450" spc="-45">
                <a:latin typeface="Times New Roman"/>
                <a:cs typeface="Times New Roman"/>
              </a:rPr>
              <a:t>Tom </a:t>
            </a:r>
            <a:r>
              <a:rPr dirty="0" sz="1450" spc="-10">
                <a:latin typeface="Times New Roman"/>
                <a:cs typeface="Times New Roman"/>
              </a:rPr>
              <a:t>had to speak, and </a:t>
            </a:r>
            <a:r>
              <a:rPr dirty="0" sz="1450" spc="-5">
                <a:latin typeface="Times New Roman"/>
                <a:cs typeface="Times New Roman"/>
              </a:rPr>
              <a:t>not </a:t>
            </a:r>
            <a:r>
              <a:rPr dirty="0" sz="1450" spc="-10">
                <a:latin typeface="Times New Roman"/>
                <a:cs typeface="Times New Roman"/>
              </a:rPr>
              <a:t>his </a:t>
            </a:r>
            <a:r>
              <a:rPr dirty="0" sz="1450" spc="-20">
                <a:latin typeface="Times New Roman"/>
                <a:cs typeface="Times New Roman"/>
              </a:rPr>
              <a:t>sister. </a:t>
            </a:r>
            <a:r>
              <a:rPr dirty="0" sz="1450" spc="-10">
                <a:latin typeface="Times New Roman"/>
                <a:cs typeface="Times New Roman"/>
              </a:rPr>
              <a:t>He  could immediately say with easy </a:t>
            </a:r>
            <a:r>
              <a:rPr dirty="0" sz="1450" spc="-20">
                <a:latin typeface="Times New Roman"/>
                <a:cs typeface="Times New Roman"/>
              </a:rPr>
              <a:t>fluency, </a:t>
            </a:r>
            <a:r>
              <a:rPr dirty="0" sz="1450" spc="-10">
                <a:latin typeface="Times New Roman"/>
                <a:cs typeface="Times New Roman"/>
              </a:rPr>
              <a:t>“I am sorry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going; but </a:t>
            </a:r>
            <a:r>
              <a:rPr dirty="0" sz="1450" spc="-10">
                <a:latin typeface="Times New Roman"/>
                <a:cs typeface="Times New Roman"/>
              </a:rPr>
              <a:t>as to  </a:t>
            </a:r>
            <a:r>
              <a:rPr dirty="0" sz="1450" spc="-5">
                <a:latin typeface="Times New Roman"/>
                <a:cs typeface="Times New Roman"/>
              </a:rPr>
              <a:t>our </a:t>
            </a:r>
            <a:r>
              <a:rPr dirty="0" sz="1450" spc="-25">
                <a:latin typeface="Times New Roman"/>
                <a:cs typeface="Times New Roman"/>
              </a:rPr>
              <a:t>play, </a:t>
            </a:r>
            <a:r>
              <a:rPr dirty="0" sz="1450" spc="-10">
                <a:latin typeface="Times New Roman"/>
                <a:cs typeface="Times New Roman"/>
              </a:rPr>
              <a:t>that is all over—entirely at an end” (looking significantly at his  father). “The painter was sent </a:t>
            </a:r>
            <a:r>
              <a:rPr dirty="0" sz="1450" spc="-15">
                <a:latin typeface="Times New Roman"/>
                <a:cs typeface="Times New Roman"/>
              </a:rPr>
              <a:t>off </a:t>
            </a:r>
            <a:r>
              <a:rPr dirty="0" sz="1450" spc="-20">
                <a:latin typeface="Times New Roman"/>
                <a:cs typeface="Times New Roman"/>
              </a:rPr>
              <a:t>yesterday, </a:t>
            </a:r>
            <a:r>
              <a:rPr dirty="0" sz="1450" spc="-10">
                <a:latin typeface="Times New Roman"/>
                <a:cs typeface="Times New Roman"/>
              </a:rPr>
              <a:t>and very little will remain </a:t>
            </a:r>
            <a:r>
              <a:rPr dirty="0" sz="1450" spc="-5">
                <a:latin typeface="Times New Roman"/>
                <a:cs typeface="Times New Roman"/>
              </a:rPr>
              <a:t>of </a:t>
            </a:r>
            <a:r>
              <a:rPr dirty="0" sz="1450" spc="-10">
                <a:latin typeface="Times New Roman"/>
                <a:cs typeface="Times New Roman"/>
              </a:rPr>
              <a:t>the  theatre </a:t>
            </a:r>
            <a:r>
              <a:rPr dirty="0" sz="1450" spc="-20">
                <a:latin typeface="Times New Roman"/>
                <a:cs typeface="Times New Roman"/>
              </a:rPr>
              <a:t>to-morrow. </a:t>
            </a:r>
            <a:r>
              <a:rPr dirty="0" sz="1450" spc="-5">
                <a:latin typeface="Times New Roman"/>
                <a:cs typeface="Times New Roman"/>
              </a:rPr>
              <a:t>I </a:t>
            </a:r>
            <a:r>
              <a:rPr dirty="0" sz="1450" spc="-10">
                <a:latin typeface="Times New Roman"/>
                <a:cs typeface="Times New Roman"/>
              </a:rPr>
              <a:t>knew how that would </a:t>
            </a:r>
            <a:r>
              <a:rPr dirty="0" sz="1450" spc="-5">
                <a:latin typeface="Times New Roman"/>
                <a:cs typeface="Times New Roman"/>
              </a:rPr>
              <a:t>be </a:t>
            </a:r>
            <a:r>
              <a:rPr dirty="0" sz="1450" spc="-10">
                <a:latin typeface="Times New Roman"/>
                <a:cs typeface="Times New Roman"/>
              </a:rPr>
              <a:t>from the first. It is early for  Bath. </a:t>
            </a:r>
            <a:r>
              <a:rPr dirty="0" sz="1450" spc="-60">
                <a:latin typeface="Times New Roman"/>
                <a:cs typeface="Times New Roman"/>
              </a:rPr>
              <a:t>You </a:t>
            </a:r>
            <a:r>
              <a:rPr dirty="0" sz="1450" spc="-10">
                <a:latin typeface="Times New Roman"/>
                <a:cs typeface="Times New Roman"/>
              </a:rPr>
              <a:t>will find </a:t>
            </a:r>
            <a:r>
              <a:rPr dirty="0" sz="1450" spc="-5">
                <a:latin typeface="Times New Roman"/>
                <a:cs typeface="Times New Roman"/>
              </a:rPr>
              <a:t>nobody</a:t>
            </a:r>
            <a:r>
              <a:rPr dirty="0" sz="1450" spc="6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268605" marR="2945130">
              <a:lnSpc>
                <a:spcPts val="2520"/>
              </a:lnSpc>
              <a:spcBef>
                <a:spcPts val="80"/>
              </a:spcBef>
            </a:pPr>
            <a:r>
              <a:rPr dirty="0" sz="1450" spc="-10">
                <a:latin typeface="Times New Roman"/>
                <a:cs typeface="Times New Roman"/>
              </a:rPr>
              <a:t>“It is about my </a:t>
            </a:r>
            <a:r>
              <a:rPr dirty="0" sz="1450" spc="-20">
                <a:latin typeface="Times New Roman"/>
                <a:cs typeface="Times New Roman"/>
              </a:rPr>
              <a:t>uncle’s </a:t>
            </a:r>
            <a:r>
              <a:rPr dirty="0" sz="1450" spc="-10">
                <a:latin typeface="Times New Roman"/>
                <a:cs typeface="Times New Roman"/>
              </a:rPr>
              <a:t>usual time.”  “When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going?”</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“I </a:t>
            </a:r>
            <a:r>
              <a:rPr dirty="0" sz="1450" spc="-35">
                <a:latin typeface="Times New Roman"/>
                <a:cs typeface="Times New Roman"/>
              </a:rPr>
              <a:t>may, </a:t>
            </a:r>
            <a:r>
              <a:rPr dirty="0" sz="1450" spc="-10">
                <a:latin typeface="Times New Roman"/>
                <a:cs typeface="Times New Roman"/>
              </a:rPr>
              <a:t>perhaps, get as far as Banbury</a:t>
            </a:r>
            <a:r>
              <a:rPr dirty="0" sz="1450" spc="60">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“Whose stables </a:t>
            </a:r>
            <a:r>
              <a:rPr dirty="0" sz="1450" spc="-5">
                <a:latin typeface="Times New Roman"/>
                <a:cs typeface="Times New Roman"/>
              </a:rPr>
              <a:t>do you </a:t>
            </a:r>
            <a:r>
              <a:rPr dirty="0" sz="1450" spc="-10">
                <a:latin typeface="Times New Roman"/>
                <a:cs typeface="Times New Roman"/>
              </a:rPr>
              <a:t>use at Bath?” was the next question; and while this  branch </a:t>
            </a:r>
            <a:r>
              <a:rPr dirty="0" sz="1450" spc="-5">
                <a:latin typeface="Times New Roman"/>
                <a:cs typeface="Times New Roman"/>
              </a:rPr>
              <a:t>of </a:t>
            </a:r>
            <a:r>
              <a:rPr dirty="0" sz="1450" spc="-10">
                <a:latin typeface="Times New Roman"/>
                <a:cs typeface="Times New Roman"/>
              </a:rPr>
              <a:t>the subject was under discussion, Maria, who wanted neither pride  </a:t>
            </a:r>
            <a:r>
              <a:rPr dirty="0" sz="1450" spc="-5">
                <a:latin typeface="Times New Roman"/>
                <a:cs typeface="Times New Roman"/>
              </a:rPr>
              <a:t>nor </a:t>
            </a:r>
            <a:r>
              <a:rPr dirty="0" sz="1450" spc="-10">
                <a:latin typeface="Times New Roman"/>
                <a:cs typeface="Times New Roman"/>
              </a:rPr>
              <a:t>resolution, was preparing to encounter her share </a:t>
            </a:r>
            <a:r>
              <a:rPr dirty="0" sz="1450" spc="-5">
                <a:latin typeface="Times New Roman"/>
                <a:cs typeface="Times New Roman"/>
              </a:rPr>
              <a:t>of </a:t>
            </a:r>
            <a:r>
              <a:rPr dirty="0" sz="1450" spc="-10">
                <a:latin typeface="Times New Roman"/>
                <a:cs typeface="Times New Roman"/>
              </a:rPr>
              <a:t>it with tolerable  calmness.</a:t>
            </a:r>
            <a:endParaRPr sz="1450">
              <a:latin typeface="Times New Roman"/>
              <a:cs typeface="Times New Roman"/>
            </a:endParaRPr>
          </a:p>
          <a:p>
            <a:pPr algn="just" marL="12700" marR="5080" indent="255904">
              <a:lnSpc>
                <a:spcPts val="1730"/>
              </a:lnSpc>
              <a:spcBef>
                <a:spcPts val="785"/>
              </a:spcBef>
            </a:pPr>
            <a:r>
              <a:rPr dirty="0" sz="1450" spc="-60">
                <a:latin typeface="Times New Roman"/>
                <a:cs typeface="Times New Roman"/>
              </a:rPr>
              <a:t>To </a:t>
            </a:r>
            <a:r>
              <a:rPr dirty="0" sz="1450" spc="-10">
                <a:latin typeface="Times New Roman"/>
                <a:cs typeface="Times New Roman"/>
              </a:rPr>
              <a:t>her </a:t>
            </a:r>
            <a:r>
              <a:rPr dirty="0" sz="1450" spc="-5">
                <a:latin typeface="Times New Roman"/>
                <a:cs typeface="Times New Roman"/>
              </a:rPr>
              <a:t>he </a:t>
            </a:r>
            <a:r>
              <a:rPr dirty="0" sz="1450" spc="-10">
                <a:latin typeface="Times New Roman"/>
                <a:cs typeface="Times New Roman"/>
              </a:rPr>
              <a:t>soon turned, repeating much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had already said, with  only </a:t>
            </a:r>
            <a:r>
              <a:rPr dirty="0" sz="1450" spc="-5">
                <a:latin typeface="Times New Roman"/>
                <a:cs typeface="Times New Roman"/>
              </a:rPr>
              <a:t>a </a:t>
            </a:r>
            <a:r>
              <a:rPr dirty="0" sz="1450" spc="-10">
                <a:latin typeface="Times New Roman"/>
                <a:cs typeface="Times New Roman"/>
              </a:rPr>
              <a:t>softened air and stronger expressions </a:t>
            </a:r>
            <a:r>
              <a:rPr dirty="0" sz="1450" spc="-5">
                <a:latin typeface="Times New Roman"/>
                <a:cs typeface="Times New Roman"/>
              </a:rPr>
              <a:t>of </a:t>
            </a:r>
            <a:r>
              <a:rPr dirty="0" sz="1450" spc="-10">
                <a:latin typeface="Times New Roman"/>
                <a:cs typeface="Times New Roman"/>
              </a:rPr>
              <a:t>regret. But what availed his  expressions </a:t>
            </a:r>
            <a:r>
              <a:rPr dirty="0" sz="1450" spc="-5">
                <a:latin typeface="Times New Roman"/>
                <a:cs typeface="Times New Roman"/>
              </a:rPr>
              <a:t>or </a:t>
            </a:r>
            <a:r>
              <a:rPr dirty="0" sz="1450" spc="-10">
                <a:latin typeface="Times New Roman"/>
                <a:cs typeface="Times New Roman"/>
              </a:rPr>
              <a:t>his air? He was </a:t>
            </a:r>
            <a:r>
              <a:rPr dirty="0" sz="1450" spc="-5">
                <a:latin typeface="Times New Roman"/>
                <a:cs typeface="Times New Roman"/>
              </a:rPr>
              <a:t>going, </a:t>
            </a:r>
            <a:r>
              <a:rPr dirty="0" sz="1450" spc="-10">
                <a:latin typeface="Times New Roman"/>
                <a:cs typeface="Times New Roman"/>
              </a:rPr>
              <a:t>and, if </a:t>
            </a:r>
            <a:r>
              <a:rPr dirty="0" sz="1450" spc="-5">
                <a:latin typeface="Times New Roman"/>
                <a:cs typeface="Times New Roman"/>
              </a:rPr>
              <a:t>not </a:t>
            </a:r>
            <a:r>
              <a:rPr dirty="0" sz="1450" spc="-10">
                <a:latin typeface="Times New Roman"/>
                <a:cs typeface="Times New Roman"/>
              </a:rPr>
              <a:t>voluntarily </a:t>
            </a:r>
            <a:r>
              <a:rPr dirty="0" sz="1450" spc="-5">
                <a:latin typeface="Times New Roman"/>
                <a:cs typeface="Times New Roman"/>
              </a:rPr>
              <a:t>going, </a:t>
            </a:r>
            <a:r>
              <a:rPr dirty="0" sz="1450" spc="-10">
                <a:latin typeface="Times New Roman"/>
                <a:cs typeface="Times New Roman"/>
              </a:rPr>
              <a:t>voluntarily  intending to stay away; </a:t>
            </a:r>
            <a:r>
              <a:rPr dirty="0" sz="1450" spc="-20">
                <a:latin typeface="Times New Roman"/>
                <a:cs typeface="Times New Roman"/>
              </a:rPr>
              <a:t>for, </a:t>
            </a:r>
            <a:r>
              <a:rPr dirty="0" sz="1450" spc="-10">
                <a:latin typeface="Times New Roman"/>
                <a:cs typeface="Times New Roman"/>
              </a:rPr>
              <a:t>excepting what might </a:t>
            </a:r>
            <a:r>
              <a:rPr dirty="0" sz="1450" spc="-5">
                <a:latin typeface="Times New Roman"/>
                <a:cs typeface="Times New Roman"/>
              </a:rPr>
              <a:t>be due </a:t>
            </a:r>
            <a:r>
              <a:rPr dirty="0" sz="1450" spc="-10">
                <a:latin typeface="Times New Roman"/>
                <a:cs typeface="Times New Roman"/>
              </a:rPr>
              <a:t>to his uncle, his  engagements were all self-imposed. He might talk </a:t>
            </a:r>
            <a:r>
              <a:rPr dirty="0" sz="1450" spc="-5">
                <a:latin typeface="Times New Roman"/>
                <a:cs typeface="Times New Roman"/>
              </a:rPr>
              <a:t>of </a:t>
            </a:r>
            <a:r>
              <a:rPr dirty="0" sz="1450" spc="-20">
                <a:latin typeface="Times New Roman"/>
                <a:cs typeface="Times New Roman"/>
              </a:rPr>
              <a:t>necessity, </a:t>
            </a:r>
            <a:r>
              <a:rPr dirty="0" sz="1450" spc="-5">
                <a:latin typeface="Times New Roman"/>
                <a:cs typeface="Times New Roman"/>
              </a:rPr>
              <a:t>but </a:t>
            </a:r>
            <a:r>
              <a:rPr dirty="0" sz="1450" spc="-10">
                <a:latin typeface="Times New Roman"/>
                <a:cs typeface="Times New Roman"/>
              </a:rPr>
              <a:t>she knew  his independence. The hand which had so pressed hers to his heart! the hand  and the heart were alike motionless and passive now! Her spirit supported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the agony </a:t>
            </a:r>
            <a:r>
              <a:rPr dirty="0" sz="1450" spc="-5">
                <a:latin typeface="Times New Roman"/>
                <a:cs typeface="Times New Roman"/>
              </a:rPr>
              <a:t>of </a:t>
            </a:r>
            <a:r>
              <a:rPr dirty="0" sz="1450" spc="-10">
                <a:latin typeface="Times New Roman"/>
                <a:cs typeface="Times New Roman"/>
              </a:rPr>
              <a:t>her mind was severe. She had </a:t>
            </a:r>
            <a:r>
              <a:rPr dirty="0" sz="1450" spc="-5">
                <a:latin typeface="Times New Roman"/>
                <a:cs typeface="Times New Roman"/>
              </a:rPr>
              <a:t>not </a:t>
            </a:r>
            <a:r>
              <a:rPr dirty="0" sz="1450" spc="-10">
                <a:latin typeface="Times New Roman"/>
                <a:cs typeface="Times New Roman"/>
              </a:rPr>
              <a:t>long to endure what arose  from listening to language which his actions contradicted, </a:t>
            </a:r>
            <a:r>
              <a:rPr dirty="0" sz="1450" spc="-5">
                <a:latin typeface="Times New Roman"/>
                <a:cs typeface="Times New Roman"/>
              </a:rPr>
              <a:t>or </a:t>
            </a:r>
            <a:r>
              <a:rPr dirty="0" sz="1450" spc="-10">
                <a:latin typeface="Times New Roman"/>
                <a:cs typeface="Times New Roman"/>
              </a:rPr>
              <a:t>to bury the  tumult </a:t>
            </a:r>
            <a:r>
              <a:rPr dirty="0" sz="1450" spc="-5">
                <a:latin typeface="Times New Roman"/>
                <a:cs typeface="Times New Roman"/>
              </a:rPr>
              <a:t>of </a:t>
            </a:r>
            <a:r>
              <a:rPr dirty="0" sz="1450" spc="-10">
                <a:latin typeface="Times New Roman"/>
                <a:cs typeface="Times New Roman"/>
              </a:rPr>
              <a:t>her feelings under the restraint </a:t>
            </a:r>
            <a:r>
              <a:rPr dirty="0" sz="1450" spc="-5">
                <a:latin typeface="Times New Roman"/>
                <a:cs typeface="Times New Roman"/>
              </a:rPr>
              <a:t>of </a:t>
            </a:r>
            <a:r>
              <a:rPr dirty="0" sz="1450" spc="-10">
                <a:latin typeface="Times New Roman"/>
                <a:cs typeface="Times New Roman"/>
              </a:rPr>
              <a:t>society; for general civilities soon  called his notice from </a:t>
            </a:r>
            <a:r>
              <a:rPr dirty="0" sz="1450" spc="-20">
                <a:latin typeface="Times New Roman"/>
                <a:cs typeface="Times New Roman"/>
              </a:rPr>
              <a:t>her, </a:t>
            </a:r>
            <a:r>
              <a:rPr dirty="0" sz="1450" spc="-10">
                <a:latin typeface="Times New Roman"/>
                <a:cs typeface="Times New Roman"/>
              </a:rPr>
              <a:t>and the farewell visit, as it then became openly  acknowledged, was </a:t>
            </a:r>
            <a:r>
              <a:rPr dirty="0" sz="1450" spc="-5">
                <a:latin typeface="Times New Roman"/>
                <a:cs typeface="Times New Roman"/>
              </a:rPr>
              <a:t>a </a:t>
            </a:r>
            <a:r>
              <a:rPr dirty="0" sz="1450" spc="-10">
                <a:latin typeface="Times New Roman"/>
                <a:cs typeface="Times New Roman"/>
              </a:rPr>
              <a:t>very short one. He was gone—he had touched her hand  for the last time, </a:t>
            </a:r>
            <a:r>
              <a:rPr dirty="0" sz="1450" spc="-5">
                <a:latin typeface="Times New Roman"/>
                <a:cs typeface="Times New Roman"/>
              </a:rPr>
              <a:t>he </a:t>
            </a:r>
            <a:r>
              <a:rPr dirty="0" sz="1450" spc="-10">
                <a:latin typeface="Times New Roman"/>
                <a:cs typeface="Times New Roman"/>
              </a:rPr>
              <a:t>had made his parting </a:t>
            </a:r>
            <a:r>
              <a:rPr dirty="0" sz="1450" spc="-30">
                <a:latin typeface="Times New Roman"/>
                <a:cs typeface="Times New Roman"/>
              </a:rPr>
              <a:t>bow, </a:t>
            </a:r>
            <a:r>
              <a:rPr dirty="0" sz="1450" spc="-10">
                <a:latin typeface="Times New Roman"/>
                <a:cs typeface="Times New Roman"/>
              </a:rPr>
              <a:t>and she might seek directly all  that solitude could </a:t>
            </a:r>
            <a:r>
              <a:rPr dirty="0" sz="1450" spc="-5">
                <a:latin typeface="Times New Roman"/>
                <a:cs typeface="Times New Roman"/>
              </a:rPr>
              <a:t>do </a:t>
            </a:r>
            <a:r>
              <a:rPr dirty="0" sz="1450" spc="-10">
                <a:latin typeface="Times New Roman"/>
                <a:cs typeface="Times New Roman"/>
              </a:rPr>
              <a:t>for </a:t>
            </a:r>
            <a:r>
              <a:rPr dirty="0" sz="1450" spc="-30">
                <a:latin typeface="Times New Roman"/>
                <a:cs typeface="Times New Roman"/>
              </a:rPr>
              <a:t>her. </a:t>
            </a:r>
            <a:r>
              <a:rPr dirty="0" sz="1450" spc="-10">
                <a:latin typeface="Times New Roman"/>
                <a:cs typeface="Times New Roman"/>
              </a:rPr>
              <a:t>Henry Crawford was gone, </a:t>
            </a:r>
            <a:r>
              <a:rPr dirty="0" sz="1450" spc="-5">
                <a:latin typeface="Times New Roman"/>
                <a:cs typeface="Times New Roman"/>
              </a:rPr>
              <a:t>gone </a:t>
            </a:r>
            <a:r>
              <a:rPr dirty="0" sz="1450" spc="-10">
                <a:latin typeface="Times New Roman"/>
                <a:cs typeface="Times New Roman"/>
              </a:rPr>
              <a:t>from the house,  and within two hours afterwards from the parish; and so ended all the hopes  his selfish vanity had raised in Maria and Julia</a:t>
            </a:r>
            <a:r>
              <a:rPr dirty="0" sz="1450" spc="40">
                <a:latin typeface="Times New Roman"/>
                <a:cs typeface="Times New Roman"/>
              </a:rPr>
              <a:t> </a:t>
            </a:r>
            <a:r>
              <a:rPr dirty="0" sz="1450" spc="-10">
                <a:latin typeface="Times New Roman"/>
                <a:cs typeface="Times New Roman"/>
              </a:rPr>
              <a:t>Bertram.</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Julia could rejoice that </a:t>
            </a:r>
            <a:r>
              <a:rPr dirty="0" sz="1450" spc="-5">
                <a:latin typeface="Times New Roman"/>
                <a:cs typeface="Times New Roman"/>
              </a:rPr>
              <a:t>he </a:t>
            </a:r>
            <a:r>
              <a:rPr dirty="0" sz="1450" spc="-10">
                <a:latin typeface="Times New Roman"/>
                <a:cs typeface="Times New Roman"/>
              </a:rPr>
              <a:t>was gone. His presence was beginning to </a:t>
            </a:r>
            <a:r>
              <a:rPr dirty="0" sz="1450" spc="-5">
                <a:latin typeface="Times New Roman"/>
                <a:cs typeface="Times New Roman"/>
              </a:rPr>
              <a:t>be  odious </a:t>
            </a:r>
            <a:r>
              <a:rPr dirty="0" sz="1450" spc="-10">
                <a:latin typeface="Times New Roman"/>
                <a:cs typeface="Times New Roman"/>
              </a:rPr>
              <a:t>to her; and if Maria gained him </a:t>
            </a:r>
            <a:r>
              <a:rPr dirty="0" sz="1450" spc="-5">
                <a:latin typeface="Times New Roman"/>
                <a:cs typeface="Times New Roman"/>
              </a:rPr>
              <a:t>not, </a:t>
            </a:r>
            <a:r>
              <a:rPr dirty="0" sz="1450" spc="-10">
                <a:latin typeface="Times New Roman"/>
                <a:cs typeface="Times New Roman"/>
              </a:rPr>
              <a:t>she was now cool enough to  dispense with any other revenge. She did </a:t>
            </a:r>
            <a:r>
              <a:rPr dirty="0" sz="1450" spc="-5">
                <a:latin typeface="Times New Roman"/>
                <a:cs typeface="Times New Roman"/>
              </a:rPr>
              <a:t>not </a:t>
            </a:r>
            <a:r>
              <a:rPr dirty="0" sz="1450" spc="-10">
                <a:latin typeface="Times New Roman"/>
                <a:cs typeface="Times New Roman"/>
              </a:rPr>
              <a:t>want exposure to </a:t>
            </a:r>
            <a:r>
              <a:rPr dirty="0" sz="1450" spc="-5">
                <a:latin typeface="Times New Roman"/>
                <a:cs typeface="Times New Roman"/>
              </a:rPr>
              <a:t>be </a:t>
            </a:r>
            <a:r>
              <a:rPr dirty="0" sz="1450" spc="-10">
                <a:latin typeface="Times New Roman"/>
                <a:cs typeface="Times New Roman"/>
              </a:rPr>
              <a:t>added to  desertion. Henry Crawford gone, she could even pity her</a:t>
            </a:r>
            <a:r>
              <a:rPr dirty="0" sz="1450" spc="50">
                <a:latin typeface="Times New Roman"/>
                <a:cs typeface="Times New Roman"/>
              </a:rPr>
              <a:t> </a:t>
            </a:r>
            <a:r>
              <a:rPr dirty="0" sz="1450" spc="-20">
                <a:latin typeface="Times New Roman"/>
                <a:cs typeface="Times New Roman"/>
              </a:rPr>
              <a:t>sister.</a:t>
            </a:r>
            <a:endParaRPr sz="1450">
              <a:latin typeface="Times New Roman"/>
              <a:cs typeface="Times New Roman"/>
            </a:endParaRPr>
          </a:p>
          <a:p>
            <a:pPr algn="just" marL="12700" marR="6985" indent="255904">
              <a:lnSpc>
                <a:spcPts val="1730"/>
              </a:lnSpc>
              <a:spcBef>
                <a:spcPts val="71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purer spirit did Fanny rejoice in the intelligence. She heard it at  </a:t>
            </a:r>
            <a:r>
              <a:rPr dirty="0" sz="1450" spc="-15">
                <a:latin typeface="Times New Roman"/>
                <a:cs typeface="Times New Roman"/>
              </a:rPr>
              <a:t>dinner, </a:t>
            </a:r>
            <a:r>
              <a:rPr dirty="0" sz="1450" spc="-10">
                <a:latin typeface="Times New Roman"/>
                <a:cs typeface="Times New Roman"/>
              </a:rPr>
              <a:t>and felt it </a:t>
            </a:r>
            <a:r>
              <a:rPr dirty="0" sz="1450" spc="-5">
                <a:latin typeface="Times New Roman"/>
                <a:cs typeface="Times New Roman"/>
              </a:rPr>
              <a:t>a </a:t>
            </a:r>
            <a:r>
              <a:rPr dirty="0" sz="1450" spc="-10">
                <a:latin typeface="Times New Roman"/>
                <a:cs typeface="Times New Roman"/>
              </a:rPr>
              <a:t>blessing. By all the others it was mentioned with regret;  and his merits honoured with </a:t>
            </a:r>
            <a:r>
              <a:rPr dirty="0" sz="1450" spc="-5">
                <a:latin typeface="Times New Roman"/>
                <a:cs typeface="Times New Roman"/>
              </a:rPr>
              <a:t>due </a:t>
            </a:r>
            <a:r>
              <a:rPr dirty="0" sz="1450" spc="-10">
                <a:latin typeface="Times New Roman"/>
                <a:cs typeface="Times New Roman"/>
              </a:rPr>
              <a:t>gradation </a:t>
            </a:r>
            <a:r>
              <a:rPr dirty="0" sz="1450" spc="-5">
                <a:latin typeface="Times New Roman"/>
                <a:cs typeface="Times New Roman"/>
              </a:rPr>
              <a:t>of </a:t>
            </a:r>
            <a:r>
              <a:rPr dirty="0" sz="1450" spc="-10">
                <a:latin typeface="Times New Roman"/>
                <a:cs typeface="Times New Roman"/>
              </a:rPr>
              <a:t>feeling—from the sincerity </a:t>
            </a:r>
            <a:r>
              <a:rPr dirty="0" sz="1450" spc="-5">
                <a:latin typeface="Times New Roman"/>
                <a:cs typeface="Times New Roman"/>
              </a:rPr>
              <a:t>of  </a:t>
            </a:r>
            <a:r>
              <a:rPr dirty="0" sz="1450" spc="-20">
                <a:latin typeface="Times New Roman"/>
                <a:cs typeface="Times New Roman"/>
              </a:rPr>
              <a:t>Edmund’s</a:t>
            </a:r>
            <a:r>
              <a:rPr dirty="0" sz="1450" spc="75">
                <a:latin typeface="Times New Roman"/>
                <a:cs typeface="Times New Roman"/>
              </a:rPr>
              <a:t> </a:t>
            </a:r>
            <a:r>
              <a:rPr dirty="0" sz="1450" spc="-10">
                <a:latin typeface="Times New Roman"/>
                <a:cs typeface="Times New Roman"/>
              </a:rPr>
              <a:t>too</a:t>
            </a:r>
            <a:r>
              <a:rPr dirty="0" sz="1450" spc="75">
                <a:latin typeface="Times New Roman"/>
                <a:cs typeface="Times New Roman"/>
              </a:rPr>
              <a:t> </a:t>
            </a:r>
            <a:r>
              <a:rPr dirty="0" sz="1450" spc="-10">
                <a:latin typeface="Times New Roman"/>
                <a:cs typeface="Times New Roman"/>
              </a:rPr>
              <a:t>partial</a:t>
            </a:r>
            <a:r>
              <a:rPr dirty="0" sz="1450" spc="75">
                <a:latin typeface="Times New Roman"/>
                <a:cs typeface="Times New Roman"/>
              </a:rPr>
              <a:t> </a:t>
            </a:r>
            <a:r>
              <a:rPr dirty="0" sz="1450" spc="-10">
                <a:latin typeface="Times New Roman"/>
                <a:cs typeface="Times New Roman"/>
              </a:rPr>
              <a:t>regard,</a:t>
            </a:r>
            <a:r>
              <a:rPr dirty="0" sz="1450" spc="75">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unconcern</a:t>
            </a:r>
            <a:r>
              <a:rPr dirty="0" sz="1450" spc="75">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mother</a:t>
            </a:r>
            <a:r>
              <a:rPr dirty="0" sz="1450" spc="75">
                <a:latin typeface="Times New Roman"/>
                <a:cs typeface="Times New Roman"/>
              </a:rPr>
              <a:t> </a:t>
            </a:r>
            <a:r>
              <a:rPr dirty="0" sz="1450" spc="-10">
                <a:latin typeface="Times New Roman"/>
                <a:cs typeface="Times New Roman"/>
              </a:rPr>
              <a:t>speaking</a:t>
            </a:r>
            <a:r>
              <a:rPr dirty="0" sz="1450" spc="75">
                <a:latin typeface="Times New Roman"/>
                <a:cs typeface="Times New Roman"/>
              </a:rPr>
              <a:t> </a:t>
            </a:r>
            <a:r>
              <a:rPr dirty="0" sz="1450" spc="-10">
                <a:latin typeface="Times New Roman"/>
                <a:cs typeface="Times New Roman"/>
              </a:rPr>
              <a:t>entirely</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4829810"/>
          </a:xfrm>
          <a:prstGeom prst="rect">
            <a:avLst/>
          </a:prstGeom>
        </p:spPr>
        <p:txBody>
          <a:bodyPr wrap="square" lIns="0" tIns="12065" rIns="0" bIns="0" rtlCol="0" vert="horz">
            <a:spAutoFit/>
          </a:bodyPr>
          <a:lstStyle/>
          <a:p>
            <a:pPr algn="just" marL="12700" marR="5080">
              <a:lnSpc>
                <a:spcPct val="99700"/>
              </a:lnSpc>
              <a:spcBef>
                <a:spcPts val="95"/>
              </a:spcBef>
            </a:pPr>
            <a:r>
              <a:rPr dirty="0" sz="1450" spc="-5">
                <a:latin typeface="Times New Roman"/>
                <a:cs typeface="Times New Roman"/>
              </a:rPr>
              <a:t>by </a:t>
            </a:r>
            <a:r>
              <a:rPr dirty="0" sz="1450" spc="-10">
                <a:latin typeface="Times New Roman"/>
                <a:cs typeface="Times New Roman"/>
              </a:rPr>
              <a:t>rote. Mrs. Norris began to look about </a:t>
            </a:r>
            <a:r>
              <a:rPr dirty="0" sz="1450" spc="-20">
                <a:latin typeface="Times New Roman"/>
                <a:cs typeface="Times New Roman"/>
              </a:rPr>
              <a:t>her, </a:t>
            </a:r>
            <a:r>
              <a:rPr dirty="0" sz="1450" spc="-10">
                <a:latin typeface="Times New Roman"/>
                <a:cs typeface="Times New Roman"/>
              </a:rPr>
              <a:t>and wonder that his falling in  love with Julia had come to nothing; and could almost fear that she had been  remiss herself in forwarding it; </a:t>
            </a:r>
            <a:r>
              <a:rPr dirty="0" sz="1450" spc="-5">
                <a:latin typeface="Times New Roman"/>
                <a:cs typeface="Times New Roman"/>
              </a:rPr>
              <a:t>but </a:t>
            </a:r>
            <a:r>
              <a:rPr dirty="0" sz="1450" spc="-10">
                <a:latin typeface="Times New Roman"/>
                <a:cs typeface="Times New Roman"/>
              </a:rPr>
              <a:t>with so many to care </a:t>
            </a:r>
            <a:r>
              <a:rPr dirty="0" sz="1450" spc="-20">
                <a:latin typeface="Times New Roman"/>
                <a:cs typeface="Times New Roman"/>
              </a:rPr>
              <a:t>for, </a:t>
            </a:r>
            <a:r>
              <a:rPr dirty="0" sz="1450" spc="-10">
                <a:latin typeface="Times New Roman"/>
                <a:cs typeface="Times New Roman"/>
              </a:rPr>
              <a:t>how was it  possible for even her activity to keep pace with her</a:t>
            </a:r>
            <a:r>
              <a:rPr dirty="0" sz="1450" spc="55">
                <a:latin typeface="Times New Roman"/>
                <a:cs typeface="Times New Roman"/>
              </a:rPr>
              <a:t> </a:t>
            </a:r>
            <a:r>
              <a:rPr dirty="0" sz="1450" spc="-10">
                <a:latin typeface="Times New Roman"/>
                <a:cs typeface="Times New Roman"/>
              </a:rPr>
              <a:t>wishes?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Another day </a:t>
            </a:r>
            <a:r>
              <a:rPr dirty="0" sz="1450" spc="-5">
                <a:latin typeface="Times New Roman"/>
                <a:cs typeface="Times New Roman"/>
              </a:rPr>
              <a:t>or </a:t>
            </a:r>
            <a:r>
              <a:rPr dirty="0" sz="1450" spc="-10">
                <a:latin typeface="Times New Roman"/>
                <a:cs typeface="Times New Roman"/>
              </a:rPr>
              <a:t>two, and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a:t>
            </a:r>
            <a:r>
              <a:rPr dirty="0" sz="1450" spc="-5">
                <a:latin typeface="Times New Roman"/>
                <a:cs typeface="Times New Roman"/>
              </a:rPr>
              <a:t>gone </a:t>
            </a:r>
            <a:r>
              <a:rPr dirty="0" sz="1450" spc="-10">
                <a:latin typeface="Times New Roman"/>
                <a:cs typeface="Times New Roman"/>
              </a:rPr>
              <a:t>likewise. In his departure Sir  Thomas felt the chief interest: wanting to </a:t>
            </a:r>
            <a:r>
              <a:rPr dirty="0" sz="1450" spc="-5">
                <a:latin typeface="Times New Roman"/>
                <a:cs typeface="Times New Roman"/>
              </a:rPr>
              <a:t>be </a:t>
            </a:r>
            <a:r>
              <a:rPr dirty="0" sz="1450" spc="-10">
                <a:latin typeface="Times New Roman"/>
                <a:cs typeface="Times New Roman"/>
              </a:rPr>
              <a:t>alone with his </a:t>
            </a:r>
            <a:r>
              <a:rPr dirty="0" sz="1450" spc="-25">
                <a:latin typeface="Times New Roman"/>
                <a:cs typeface="Times New Roman"/>
              </a:rPr>
              <a:t>family, </a:t>
            </a:r>
            <a:r>
              <a:rPr dirty="0" sz="1450" spc="-10">
                <a:latin typeface="Times New Roman"/>
                <a:cs typeface="Times New Roman"/>
              </a:rPr>
              <a:t>the  presence </a:t>
            </a:r>
            <a:r>
              <a:rPr dirty="0" sz="1450" spc="-5">
                <a:latin typeface="Times New Roman"/>
                <a:cs typeface="Times New Roman"/>
              </a:rPr>
              <a:t>of a </a:t>
            </a:r>
            <a:r>
              <a:rPr dirty="0" sz="1450" spc="-10">
                <a:latin typeface="Times New Roman"/>
                <a:cs typeface="Times New Roman"/>
              </a:rPr>
              <a:t>stranger superior to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must have been irksome; </a:t>
            </a:r>
            <a:r>
              <a:rPr dirty="0" sz="1450" spc="-5">
                <a:latin typeface="Times New Roman"/>
                <a:cs typeface="Times New Roman"/>
              </a:rPr>
              <a:t>but of  </a:t>
            </a:r>
            <a:r>
              <a:rPr dirty="0" sz="1450" spc="-10">
                <a:latin typeface="Times New Roman"/>
                <a:cs typeface="Times New Roman"/>
              </a:rPr>
              <a:t>him, trifling and confident, idle and expensive, it was every way vexatious. In  himself </a:t>
            </a:r>
            <a:r>
              <a:rPr dirty="0" sz="1450" spc="-5">
                <a:latin typeface="Times New Roman"/>
                <a:cs typeface="Times New Roman"/>
              </a:rPr>
              <a:t>he </a:t>
            </a:r>
            <a:r>
              <a:rPr dirty="0" sz="1450" spc="-10">
                <a:latin typeface="Times New Roman"/>
                <a:cs typeface="Times New Roman"/>
              </a:rPr>
              <a:t>was wearisome, </a:t>
            </a:r>
            <a:r>
              <a:rPr dirty="0" sz="1450" spc="-5">
                <a:latin typeface="Times New Roman"/>
                <a:cs typeface="Times New Roman"/>
              </a:rPr>
              <a:t>but </a:t>
            </a:r>
            <a:r>
              <a:rPr dirty="0" sz="1450" spc="-10">
                <a:latin typeface="Times New Roman"/>
                <a:cs typeface="Times New Roman"/>
              </a:rPr>
              <a:t>as the friend </a:t>
            </a:r>
            <a:r>
              <a:rPr dirty="0" sz="1450" spc="-5">
                <a:latin typeface="Times New Roman"/>
                <a:cs typeface="Times New Roman"/>
              </a:rPr>
              <a:t>of </a:t>
            </a:r>
            <a:r>
              <a:rPr dirty="0" sz="1450" spc="-45">
                <a:latin typeface="Times New Roman"/>
                <a:cs typeface="Times New Roman"/>
              </a:rPr>
              <a:t>Tom </a:t>
            </a:r>
            <a:r>
              <a:rPr dirty="0" sz="1450" spc="-10">
                <a:latin typeface="Times New Roman"/>
                <a:cs typeface="Times New Roman"/>
              </a:rPr>
              <a:t>and the admirer </a:t>
            </a:r>
            <a:r>
              <a:rPr dirty="0" sz="1450" spc="-5">
                <a:latin typeface="Times New Roman"/>
                <a:cs typeface="Times New Roman"/>
              </a:rPr>
              <a:t>of </a:t>
            </a:r>
            <a:r>
              <a:rPr dirty="0" sz="1450" spc="-10">
                <a:latin typeface="Times New Roman"/>
                <a:cs typeface="Times New Roman"/>
              </a:rPr>
              <a:t>Julia  </a:t>
            </a:r>
            <a:r>
              <a:rPr dirty="0" sz="1450" spc="-5">
                <a:latin typeface="Times New Roman"/>
                <a:cs typeface="Times New Roman"/>
              </a:rPr>
              <a:t>he </a:t>
            </a:r>
            <a:r>
              <a:rPr dirty="0" sz="1450" spc="-10">
                <a:latin typeface="Times New Roman"/>
                <a:cs typeface="Times New Roman"/>
              </a:rPr>
              <a:t>became offensive. Sir Thomas had been quite indifferent to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going </a:t>
            </a:r>
            <a:r>
              <a:rPr dirty="0" sz="1450" spc="-5">
                <a:latin typeface="Times New Roman"/>
                <a:cs typeface="Times New Roman"/>
              </a:rPr>
              <a:t>or </a:t>
            </a:r>
            <a:r>
              <a:rPr dirty="0" sz="1450" spc="-10">
                <a:latin typeface="Times New Roman"/>
                <a:cs typeface="Times New Roman"/>
              </a:rPr>
              <a:t>staying: </a:t>
            </a:r>
            <a:r>
              <a:rPr dirty="0" sz="1450" spc="-5">
                <a:latin typeface="Times New Roman"/>
                <a:cs typeface="Times New Roman"/>
              </a:rPr>
              <a:t>but </a:t>
            </a:r>
            <a:r>
              <a:rPr dirty="0" sz="1450" spc="-10">
                <a:latin typeface="Times New Roman"/>
                <a:cs typeface="Times New Roman"/>
              </a:rPr>
              <a:t>his </a:t>
            </a:r>
            <a:r>
              <a:rPr dirty="0" sz="1450" spc="-5">
                <a:latin typeface="Times New Roman"/>
                <a:cs typeface="Times New Roman"/>
              </a:rPr>
              <a:t>good </a:t>
            </a:r>
            <a:r>
              <a:rPr dirty="0" sz="1450" spc="-10">
                <a:latin typeface="Times New Roman"/>
                <a:cs typeface="Times New Roman"/>
              </a:rPr>
              <a:t>wishes for </a:t>
            </a:r>
            <a:r>
              <a:rPr dirty="0" sz="1450" spc="-35">
                <a:latin typeface="Times New Roman"/>
                <a:cs typeface="Times New Roman"/>
              </a:rPr>
              <a:t>Mr. </a:t>
            </a:r>
            <a:r>
              <a:rPr dirty="0" sz="1450" spc="-45">
                <a:latin typeface="Times New Roman"/>
                <a:cs typeface="Times New Roman"/>
              </a:rPr>
              <a:t>Yates’s</a:t>
            </a:r>
            <a:r>
              <a:rPr dirty="0" sz="1450" spc="270">
                <a:latin typeface="Times New Roman"/>
                <a:cs typeface="Times New Roman"/>
              </a:rPr>
              <a:t> </a:t>
            </a:r>
            <a:r>
              <a:rPr dirty="0" sz="1450" spc="-10">
                <a:latin typeface="Times New Roman"/>
                <a:cs typeface="Times New Roman"/>
              </a:rPr>
              <a:t>having </a:t>
            </a:r>
            <a:r>
              <a:rPr dirty="0" sz="1450" spc="-5">
                <a:latin typeface="Times New Roman"/>
                <a:cs typeface="Times New Roman"/>
              </a:rPr>
              <a:t>a </a:t>
            </a:r>
            <a:r>
              <a:rPr dirty="0" sz="1450" spc="-10">
                <a:latin typeface="Times New Roman"/>
                <a:cs typeface="Times New Roman"/>
              </a:rPr>
              <a:t>pleasant  </a:t>
            </a:r>
            <a:r>
              <a:rPr dirty="0" sz="1450" spc="-20">
                <a:latin typeface="Times New Roman"/>
                <a:cs typeface="Times New Roman"/>
              </a:rPr>
              <a:t>journey,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walked with him to the </a:t>
            </a:r>
            <a:r>
              <a:rPr dirty="0" sz="1450" spc="-15">
                <a:latin typeface="Times New Roman"/>
                <a:cs typeface="Times New Roman"/>
              </a:rPr>
              <a:t>hall-door, </a:t>
            </a:r>
            <a:r>
              <a:rPr dirty="0" sz="1450" spc="-10">
                <a:latin typeface="Times New Roman"/>
                <a:cs typeface="Times New Roman"/>
              </a:rPr>
              <a:t>were given with genuine  satisfaction.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had staid to see the destruction </a:t>
            </a:r>
            <a:r>
              <a:rPr dirty="0" sz="1450" spc="-5">
                <a:latin typeface="Times New Roman"/>
                <a:cs typeface="Times New Roman"/>
              </a:rPr>
              <a:t>of </a:t>
            </a:r>
            <a:r>
              <a:rPr dirty="0" sz="1450" spc="-10">
                <a:latin typeface="Times New Roman"/>
                <a:cs typeface="Times New Roman"/>
              </a:rPr>
              <a:t>every theatrical  preparation at Mansfield, the removal </a:t>
            </a:r>
            <a:r>
              <a:rPr dirty="0" sz="1450" spc="-5">
                <a:latin typeface="Times New Roman"/>
                <a:cs typeface="Times New Roman"/>
              </a:rPr>
              <a:t>of </a:t>
            </a:r>
            <a:r>
              <a:rPr dirty="0" sz="1450" spc="-10">
                <a:latin typeface="Times New Roman"/>
                <a:cs typeface="Times New Roman"/>
              </a:rPr>
              <a:t>everything appertaining to the play:  </a:t>
            </a:r>
            <a:r>
              <a:rPr dirty="0" sz="1450" spc="-5">
                <a:latin typeface="Times New Roman"/>
                <a:cs typeface="Times New Roman"/>
              </a:rPr>
              <a:t>he </a:t>
            </a:r>
            <a:r>
              <a:rPr dirty="0" sz="1450" spc="-10">
                <a:latin typeface="Times New Roman"/>
                <a:cs typeface="Times New Roman"/>
              </a:rPr>
              <a:t>left the house in all the soberness </a:t>
            </a:r>
            <a:r>
              <a:rPr dirty="0" sz="1450" spc="-5">
                <a:latin typeface="Times New Roman"/>
                <a:cs typeface="Times New Roman"/>
              </a:rPr>
              <a:t>of </a:t>
            </a:r>
            <a:r>
              <a:rPr dirty="0" sz="1450" spc="-10">
                <a:latin typeface="Times New Roman"/>
                <a:cs typeface="Times New Roman"/>
              </a:rPr>
              <a:t>its general character; and Sir Thomas  </a:t>
            </a:r>
            <a:r>
              <a:rPr dirty="0" sz="1450" spc="-5">
                <a:latin typeface="Times New Roman"/>
                <a:cs typeface="Times New Roman"/>
              </a:rPr>
              <a:t>hoped, </a:t>
            </a:r>
            <a:r>
              <a:rPr dirty="0" sz="1450" spc="-10">
                <a:latin typeface="Times New Roman"/>
                <a:cs typeface="Times New Roman"/>
              </a:rPr>
              <a:t>in seeing him </a:t>
            </a:r>
            <a:r>
              <a:rPr dirty="0" sz="1450" spc="-5">
                <a:latin typeface="Times New Roman"/>
                <a:cs typeface="Times New Roman"/>
              </a:rPr>
              <a:t>out of </a:t>
            </a:r>
            <a:r>
              <a:rPr dirty="0" sz="1450" spc="-10">
                <a:latin typeface="Times New Roman"/>
                <a:cs typeface="Times New Roman"/>
              </a:rPr>
              <a:t>it, to </a:t>
            </a:r>
            <a:r>
              <a:rPr dirty="0" sz="1450" spc="-5">
                <a:latin typeface="Times New Roman"/>
                <a:cs typeface="Times New Roman"/>
              </a:rPr>
              <a:t>be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the worst object connected with the  scheme, and the last that must </a:t>
            </a:r>
            <a:r>
              <a:rPr dirty="0" sz="1450" spc="-5">
                <a:latin typeface="Times New Roman"/>
                <a:cs typeface="Times New Roman"/>
              </a:rPr>
              <a:t>be </a:t>
            </a:r>
            <a:r>
              <a:rPr dirty="0" sz="1450" spc="-10">
                <a:latin typeface="Times New Roman"/>
                <a:cs typeface="Times New Roman"/>
              </a:rPr>
              <a:t>inevitably reminding him </a:t>
            </a:r>
            <a:r>
              <a:rPr dirty="0" sz="1450" spc="-5">
                <a:latin typeface="Times New Roman"/>
                <a:cs typeface="Times New Roman"/>
              </a:rPr>
              <a:t>of </a:t>
            </a:r>
            <a:r>
              <a:rPr dirty="0" sz="1450" spc="-10">
                <a:latin typeface="Times New Roman"/>
                <a:cs typeface="Times New Roman"/>
              </a:rPr>
              <a:t>its</a:t>
            </a:r>
            <a:r>
              <a:rPr dirty="0" sz="1450" spc="100">
                <a:latin typeface="Times New Roman"/>
                <a:cs typeface="Times New Roman"/>
              </a:rPr>
              <a:t> </a:t>
            </a:r>
            <a:r>
              <a:rPr dirty="0" sz="1450" spc="-10">
                <a:latin typeface="Times New Roman"/>
                <a:cs typeface="Times New Roman"/>
              </a:rPr>
              <a:t>existence.</a:t>
            </a:r>
            <a:endParaRPr sz="1450">
              <a:latin typeface="Times New Roman"/>
              <a:cs typeface="Times New Roman"/>
            </a:endParaRPr>
          </a:p>
          <a:p>
            <a:pPr algn="just" marL="12700" marR="6350" indent="255904">
              <a:lnSpc>
                <a:spcPts val="1730"/>
              </a:lnSpc>
              <a:spcBef>
                <a:spcPts val="700"/>
              </a:spcBef>
            </a:pPr>
            <a:r>
              <a:rPr dirty="0" sz="1450" spc="-10">
                <a:latin typeface="Times New Roman"/>
                <a:cs typeface="Times New Roman"/>
              </a:rPr>
              <a:t>Mrs. Norris contrived to remove </a:t>
            </a:r>
            <a:r>
              <a:rPr dirty="0" sz="1450" spc="-5">
                <a:latin typeface="Times New Roman"/>
                <a:cs typeface="Times New Roman"/>
              </a:rPr>
              <a:t>one </a:t>
            </a:r>
            <a:r>
              <a:rPr dirty="0" sz="1450" spc="-10">
                <a:latin typeface="Times New Roman"/>
                <a:cs typeface="Times New Roman"/>
              </a:rPr>
              <a:t>article from his sight that might have  distressed him. The curtain, over which she had presided with such talent and  such success, went </a:t>
            </a:r>
            <a:r>
              <a:rPr dirty="0" sz="1450" spc="-15">
                <a:latin typeface="Times New Roman"/>
                <a:cs typeface="Times New Roman"/>
              </a:rPr>
              <a:t>off </a:t>
            </a:r>
            <a:r>
              <a:rPr dirty="0" sz="1450" spc="-10">
                <a:latin typeface="Times New Roman"/>
                <a:cs typeface="Times New Roman"/>
              </a:rPr>
              <a:t>with her to her cottage, where she happened to </a:t>
            </a:r>
            <a:r>
              <a:rPr dirty="0" sz="1450" spc="-5">
                <a:latin typeface="Times New Roman"/>
                <a:cs typeface="Times New Roman"/>
              </a:rPr>
              <a:t>be  </a:t>
            </a:r>
            <a:r>
              <a:rPr dirty="0" sz="1450" spc="-10">
                <a:latin typeface="Times New Roman"/>
                <a:cs typeface="Times New Roman"/>
              </a:rPr>
              <a:t>particularly in want </a:t>
            </a:r>
            <a:r>
              <a:rPr dirty="0" sz="1450" spc="-5">
                <a:latin typeface="Times New Roman"/>
                <a:cs typeface="Times New Roman"/>
              </a:rPr>
              <a:t>of </a:t>
            </a:r>
            <a:r>
              <a:rPr dirty="0" sz="1450" spc="-10">
                <a:latin typeface="Times New Roman"/>
                <a:cs typeface="Times New Roman"/>
              </a:rPr>
              <a:t>green</a:t>
            </a:r>
            <a:r>
              <a:rPr dirty="0" sz="1450" spc="5">
                <a:latin typeface="Times New Roman"/>
                <a:cs typeface="Times New Roman"/>
              </a:rPr>
              <a:t> </a:t>
            </a:r>
            <a:r>
              <a:rPr dirty="0" sz="1450" spc="-10">
                <a:latin typeface="Times New Roman"/>
                <a:cs typeface="Times New Roman"/>
              </a:rPr>
              <a:t>baize.</a:t>
            </a:r>
            <a:endParaRPr sz="1450">
              <a:latin typeface="Times New Roman"/>
              <a:cs typeface="Times New Roman"/>
            </a:endParaRPr>
          </a:p>
        </p:txBody>
      </p:sp>
      <p:sp>
        <p:nvSpPr>
          <p:cNvPr id="3" name="object 3"/>
          <p:cNvSpPr txBox="1"/>
          <p:nvPr/>
        </p:nvSpPr>
        <p:spPr>
          <a:xfrm>
            <a:off x="876300" y="5987254"/>
            <a:ext cx="5807075" cy="3977004"/>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XXI</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return made </a:t>
            </a:r>
            <a:r>
              <a:rPr dirty="0" sz="1450" spc="-5">
                <a:latin typeface="Times New Roman"/>
                <a:cs typeface="Times New Roman"/>
              </a:rPr>
              <a:t>a </a:t>
            </a:r>
            <a:r>
              <a:rPr dirty="0" sz="1450" spc="-10">
                <a:latin typeface="Times New Roman"/>
                <a:cs typeface="Times New Roman"/>
              </a:rPr>
              <a:t>striking change in the ways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independent </a:t>
            </a:r>
            <a:r>
              <a:rPr dirty="0" sz="1450" spc="-5">
                <a:latin typeface="Times New Roman"/>
                <a:cs typeface="Times New Roman"/>
              </a:rPr>
              <a:t>of </a:t>
            </a:r>
            <a:r>
              <a:rPr dirty="0" sz="1450" spc="-10">
                <a:latin typeface="Times New Roman"/>
                <a:cs typeface="Times New Roman"/>
              </a:rPr>
              <a:t>Lovers’ </a:t>
            </a:r>
            <a:r>
              <a:rPr dirty="0" sz="1450" spc="-45">
                <a:latin typeface="Times New Roman"/>
                <a:cs typeface="Times New Roman"/>
              </a:rPr>
              <a:t>Vows.</a:t>
            </a:r>
            <a:r>
              <a:rPr dirty="0" sz="1450" spc="270">
                <a:latin typeface="Times New Roman"/>
                <a:cs typeface="Times New Roman"/>
              </a:rPr>
              <a:t> </a:t>
            </a:r>
            <a:r>
              <a:rPr dirty="0" sz="1450" spc="-10">
                <a:latin typeface="Times New Roman"/>
                <a:cs typeface="Times New Roman"/>
              </a:rPr>
              <a:t>Under his government, Mansfield was an  altered place. Some members </a:t>
            </a:r>
            <a:r>
              <a:rPr dirty="0" sz="1450" spc="-5">
                <a:latin typeface="Times New Roman"/>
                <a:cs typeface="Times New Roman"/>
              </a:rPr>
              <a:t>of </a:t>
            </a:r>
            <a:r>
              <a:rPr dirty="0" sz="1450" spc="-10">
                <a:latin typeface="Times New Roman"/>
                <a:cs typeface="Times New Roman"/>
              </a:rPr>
              <a:t>their society sent </a:t>
            </a:r>
            <a:r>
              <a:rPr dirty="0" sz="1450" spc="-30">
                <a:latin typeface="Times New Roman"/>
                <a:cs typeface="Times New Roman"/>
              </a:rPr>
              <a:t>away, </a:t>
            </a:r>
            <a:r>
              <a:rPr dirty="0" sz="1450" spc="-10">
                <a:latin typeface="Times New Roman"/>
                <a:cs typeface="Times New Roman"/>
              </a:rPr>
              <a:t>and the spirits </a:t>
            </a:r>
            <a:r>
              <a:rPr dirty="0" sz="1450" spc="-5">
                <a:latin typeface="Times New Roman"/>
                <a:cs typeface="Times New Roman"/>
              </a:rPr>
              <a:t>of  </a:t>
            </a:r>
            <a:r>
              <a:rPr dirty="0" sz="1450" spc="-10">
                <a:latin typeface="Times New Roman"/>
                <a:cs typeface="Times New Roman"/>
              </a:rPr>
              <a:t>many others saddened—it was all sameness and gloom compared with the</a:t>
            </a:r>
            <a:r>
              <a:rPr dirty="0" sz="1450" spc="13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a:lnSpc>
                <a:spcPts val="1660"/>
              </a:lnSpc>
            </a:pPr>
            <a:r>
              <a:rPr dirty="0" sz="1450" spc="-10">
                <a:latin typeface="Times New Roman"/>
                <a:cs typeface="Times New Roman"/>
              </a:rPr>
              <a:t>—a sombre family party rarely enlivened. There was little intercourse with </a:t>
            </a:r>
            <a:r>
              <a:rPr dirty="0" sz="1450" spc="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6985">
              <a:lnSpc>
                <a:spcPts val="1730"/>
              </a:lnSpc>
              <a:spcBef>
                <a:spcPts val="60"/>
              </a:spcBef>
            </a:pPr>
            <a:r>
              <a:rPr dirty="0" sz="1450" spc="-10">
                <a:latin typeface="Times New Roman"/>
                <a:cs typeface="Times New Roman"/>
              </a:rPr>
              <a:t>Parsonage. Sir Thomas, drawing back from intimacies in general, was  particularly disinclined, at this time, for any engagements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one </a:t>
            </a:r>
            <a:r>
              <a:rPr dirty="0" sz="1450" spc="-20">
                <a:latin typeface="Times New Roman"/>
                <a:cs typeface="Times New Roman"/>
              </a:rPr>
              <a:t>quarter.  </a:t>
            </a:r>
            <a:r>
              <a:rPr dirty="0" sz="1450" spc="-10">
                <a:latin typeface="Times New Roman"/>
                <a:cs typeface="Times New Roman"/>
              </a:rPr>
              <a:t>The Rushworths were the only addition to his own domestic circle which </a:t>
            </a:r>
            <a:r>
              <a:rPr dirty="0" sz="1450" spc="-5">
                <a:latin typeface="Times New Roman"/>
                <a:cs typeface="Times New Roman"/>
              </a:rPr>
              <a:t>he  </a:t>
            </a:r>
            <a:r>
              <a:rPr dirty="0" sz="1450" spc="-10">
                <a:latin typeface="Times New Roman"/>
                <a:cs typeface="Times New Roman"/>
              </a:rPr>
              <a:t>could solicit.</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Edmund did </a:t>
            </a:r>
            <a:r>
              <a:rPr dirty="0" sz="1450" spc="-5">
                <a:latin typeface="Times New Roman"/>
                <a:cs typeface="Times New Roman"/>
              </a:rPr>
              <a:t>not </a:t>
            </a:r>
            <a:r>
              <a:rPr dirty="0" sz="1450" spc="-10">
                <a:latin typeface="Times New Roman"/>
                <a:cs typeface="Times New Roman"/>
              </a:rPr>
              <a:t>wonder that such should </a:t>
            </a:r>
            <a:r>
              <a:rPr dirty="0" sz="1450" spc="-5">
                <a:latin typeface="Times New Roman"/>
                <a:cs typeface="Times New Roman"/>
              </a:rPr>
              <a:t>be </a:t>
            </a:r>
            <a:r>
              <a:rPr dirty="0" sz="1450" spc="-10">
                <a:latin typeface="Times New Roman"/>
                <a:cs typeface="Times New Roman"/>
              </a:rPr>
              <a:t>his </a:t>
            </a:r>
            <a:r>
              <a:rPr dirty="0" sz="1450" spc="-15">
                <a:latin typeface="Times New Roman"/>
                <a:cs typeface="Times New Roman"/>
              </a:rPr>
              <a:t>father’s </a:t>
            </a:r>
            <a:r>
              <a:rPr dirty="0" sz="1450" spc="-10">
                <a:latin typeface="Times New Roman"/>
                <a:cs typeface="Times New Roman"/>
              </a:rPr>
              <a:t>feelings, </a:t>
            </a:r>
            <a:r>
              <a:rPr dirty="0" sz="1450" spc="-5">
                <a:latin typeface="Times New Roman"/>
                <a:cs typeface="Times New Roman"/>
              </a:rPr>
              <a:t>nor </a:t>
            </a:r>
            <a:r>
              <a:rPr dirty="0" sz="1450" spc="-10">
                <a:latin typeface="Times New Roman"/>
                <a:cs typeface="Times New Roman"/>
              </a:rPr>
              <a:t>could  </a:t>
            </a:r>
            <a:r>
              <a:rPr dirty="0" sz="1450" spc="-5">
                <a:latin typeface="Times New Roman"/>
                <a:cs typeface="Times New Roman"/>
              </a:rPr>
              <a:t>he </a:t>
            </a:r>
            <a:r>
              <a:rPr dirty="0" sz="1450" spc="-10">
                <a:latin typeface="Times New Roman"/>
                <a:cs typeface="Times New Roman"/>
              </a:rPr>
              <a:t>regret anything </a:t>
            </a:r>
            <a:r>
              <a:rPr dirty="0" sz="1450" spc="-5">
                <a:latin typeface="Times New Roman"/>
                <a:cs typeface="Times New Roman"/>
              </a:rPr>
              <a:t>but </a:t>
            </a:r>
            <a:r>
              <a:rPr dirty="0" sz="1450" spc="-10">
                <a:latin typeface="Times New Roman"/>
                <a:cs typeface="Times New Roman"/>
              </a:rPr>
              <a:t>the exclusion </a:t>
            </a:r>
            <a:r>
              <a:rPr dirty="0" sz="1450" spc="-5">
                <a:latin typeface="Times New Roman"/>
                <a:cs typeface="Times New Roman"/>
              </a:rPr>
              <a:t>of </a:t>
            </a:r>
            <a:r>
              <a:rPr dirty="0" sz="1450" spc="-10">
                <a:latin typeface="Times New Roman"/>
                <a:cs typeface="Times New Roman"/>
              </a:rPr>
              <a:t>the Grants. “But </a:t>
            </a:r>
            <a:r>
              <a:rPr dirty="0" sz="1450" spc="-25">
                <a:latin typeface="Times New Roman"/>
                <a:cs typeface="Times New Roman"/>
              </a:rPr>
              <a:t>they,” </a:t>
            </a:r>
            <a:r>
              <a:rPr dirty="0" sz="1450" spc="-5">
                <a:latin typeface="Times New Roman"/>
                <a:cs typeface="Times New Roman"/>
              </a:rPr>
              <a:t>he </a:t>
            </a:r>
            <a:r>
              <a:rPr dirty="0" sz="1450" spc="-10">
                <a:latin typeface="Times New Roman"/>
                <a:cs typeface="Times New Roman"/>
              </a:rPr>
              <a:t>observed to  </a:t>
            </a:r>
            <a:r>
              <a:rPr dirty="0" sz="1450" spc="-25">
                <a:latin typeface="Times New Roman"/>
                <a:cs typeface="Times New Roman"/>
              </a:rPr>
              <a:t>Fanny,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claim. They seem to belong to us; they seem to </a:t>
            </a:r>
            <a:r>
              <a:rPr dirty="0" sz="1450" spc="-5">
                <a:latin typeface="Times New Roman"/>
                <a:cs typeface="Times New Roman"/>
              </a:rPr>
              <a:t>be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ourselves. </a:t>
            </a:r>
            <a:r>
              <a:rPr dirty="0" sz="1450" spc="-5">
                <a:latin typeface="Times New Roman"/>
                <a:cs typeface="Times New Roman"/>
              </a:rPr>
              <a:t>I </a:t>
            </a:r>
            <a:r>
              <a:rPr dirty="0" sz="1450" spc="-10">
                <a:latin typeface="Times New Roman"/>
                <a:cs typeface="Times New Roman"/>
              </a:rPr>
              <a:t>could wish my father were more sensible </a:t>
            </a:r>
            <a:r>
              <a:rPr dirty="0" sz="1450" spc="-5">
                <a:latin typeface="Times New Roman"/>
                <a:cs typeface="Times New Roman"/>
              </a:rPr>
              <a:t>of </a:t>
            </a:r>
            <a:r>
              <a:rPr dirty="0" sz="1450" spc="-10">
                <a:latin typeface="Times New Roman"/>
                <a:cs typeface="Times New Roman"/>
              </a:rPr>
              <a:t>their very great  attention to my mother and sisters while </a:t>
            </a:r>
            <a:r>
              <a:rPr dirty="0" sz="1450" spc="-5">
                <a:latin typeface="Times New Roman"/>
                <a:cs typeface="Times New Roman"/>
              </a:rPr>
              <a:t>he </a:t>
            </a:r>
            <a:r>
              <a:rPr dirty="0" sz="1450" spc="-10">
                <a:latin typeface="Times New Roman"/>
                <a:cs typeface="Times New Roman"/>
              </a:rPr>
              <a:t>was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am afraid they may  feel</a:t>
            </a:r>
            <a:r>
              <a:rPr dirty="0" sz="1450" spc="65">
                <a:latin typeface="Times New Roman"/>
                <a:cs typeface="Times New Roman"/>
              </a:rPr>
              <a:t> </a:t>
            </a:r>
            <a:r>
              <a:rPr dirty="0" sz="1450" spc="-10">
                <a:latin typeface="Times New Roman"/>
                <a:cs typeface="Times New Roman"/>
              </a:rPr>
              <a:t>themselves</a:t>
            </a:r>
            <a:r>
              <a:rPr dirty="0" sz="1450" spc="70">
                <a:latin typeface="Times New Roman"/>
                <a:cs typeface="Times New Roman"/>
              </a:rPr>
              <a:t> </a:t>
            </a:r>
            <a:r>
              <a:rPr dirty="0" sz="1450" spc="-10">
                <a:latin typeface="Times New Roman"/>
                <a:cs typeface="Times New Roman"/>
              </a:rPr>
              <a:t>neglected.</a:t>
            </a:r>
            <a:r>
              <a:rPr dirty="0" sz="1450" spc="70">
                <a:latin typeface="Times New Roman"/>
                <a:cs typeface="Times New Roman"/>
              </a:rPr>
              <a:t> </a:t>
            </a:r>
            <a:r>
              <a:rPr dirty="0" sz="1450" spc="-10">
                <a:latin typeface="Times New Roman"/>
                <a:cs typeface="Times New Roman"/>
              </a:rPr>
              <a:t>But</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truth</a:t>
            </a:r>
            <a:r>
              <a:rPr dirty="0" sz="1450" spc="70">
                <a:latin typeface="Times New Roman"/>
                <a:cs typeface="Times New Roman"/>
              </a:rPr>
              <a:t> </a:t>
            </a:r>
            <a:r>
              <a:rPr dirty="0" sz="1450" spc="-10">
                <a:latin typeface="Times New Roman"/>
                <a:cs typeface="Times New Roman"/>
              </a:rPr>
              <a:t>is,</a:t>
            </a:r>
            <a:r>
              <a:rPr dirty="0" sz="1450" spc="65">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10">
                <a:latin typeface="Times New Roman"/>
                <a:cs typeface="Times New Roman"/>
              </a:rPr>
              <a:t>my</a:t>
            </a:r>
            <a:r>
              <a:rPr dirty="0" sz="1450" spc="70">
                <a:latin typeface="Times New Roman"/>
                <a:cs typeface="Times New Roman"/>
              </a:rPr>
              <a:t> </a:t>
            </a:r>
            <a:r>
              <a:rPr dirty="0" sz="1450" spc="-10">
                <a:latin typeface="Times New Roman"/>
                <a:cs typeface="Times New Roman"/>
              </a:rPr>
              <a:t>father</a:t>
            </a:r>
            <a:r>
              <a:rPr dirty="0" sz="1450" spc="70">
                <a:latin typeface="Times New Roman"/>
                <a:cs typeface="Times New Roman"/>
              </a:rPr>
              <a:t> </a:t>
            </a:r>
            <a:r>
              <a:rPr dirty="0" sz="1450" spc="-10">
                <a:latin typeface="Times New Roman"/>
                <a:cs typeface="Times New Roman"/>
              </a:rPr>
              <a:t>hardly</a:t>
            </a:r>
            <a:r>
              <a:rPr dirty="0" sz="1450" spc="70">
                <a:latin typeface="Times New Roman"/>
                <a:cs typeface="Times New Roman"/>
              </a:rPr>
              <a:t> </a:t>
            </a:r>
            <a:r>
              <a:rPr dirty="0" sz="1450" spc="-10">
                <a:latin typeface="Times New Roman"/>
                <a:cs typeface="Times New Roman"/>
              </a:rPr>
              <a:t>knows</a:t>
            </a:r>
            <a:r>
              <a:rPr dirty="0" sz="1450" spc="65">
                <a:latin typeface="Times New Roman"/>
                <a:cs typeface="Times New Roman"/>
              </a:rPr>
              <a:t> </a:t>
            </a:r>
            <a:r>
              <a:rPr dirty="0" sz="1450" spc="-10">
                <a:latin typeface="Times New Roman"/>
                <a:cs typeface="Times New Roman"/>
              </a:rPr>
              <a:t>them.</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2700" rIns="0" bIns="0" rtlCol="0" vert="horz">
            <a:spAutoFit/>
          </a:bodyPr>
          <a:lstStyle/>
          <a:p>
            <a:pPr algn="just" marL="12700" marR="6350">
              <a:lnSpc>
                <a:spcPct val="99500"/>
              </a:lnSpc>
              <a:spcBef>
                <a:spcPts val="100"/>
              </a:spcBef>
            </a:pPr>
            <a:r>
              <a:rPr dirty="0" sz="1450" spc="-10">
                <a:latin typeface="Times New Roman"/>
                <a:cs typeface="Times New Roman"/>
              </a:rPr>
              <a:t>They had </a:t>
            </a:r>
            <a:r>
              <a:rPr dirty="0" sz="1450" spc="-5">
                <a:latin typeface="Times New Roman"/>
                <a:cs typeface="Times New Roman"/>
              </a:rPr>
              <a:t>not </a:t>
            </a:r>
            <a:r>
              <a:rPr dirty="0" sz="1450" spc="-10">
                <a:latin typeface="Times New Roman"/>
                <a:cs typeface="Times New Roman"/>
              </a:rPr>
              <a:t>been here </a:t>
            </a:r>
            <a:r>
              <a:rPr dirty="0" sz="1450" spc="-5">
                <a:latin typeface="Times New Roman"/>
                <a:cs typeface="Times New Roman"/>
              </a:rPr>
              <a:t>a </a:t>
            </a:r>
            <a:r>
              <a:rPr dirty="0" sz="1450" spc="-10">
                <a:latin typeface="Times New Roman"/>
                <a:cs typeface="Times New Roman"/>
              </a:rPr>
              <a:t>twelvemonth when </a:t>
            </a:r>
            <a:r>
              <a:rPr dirty="0" sz="1450" spc="-5">
                <a:latin typeface="Times New Roman"/>
                <a:cs typeface="Times New Roman"/>
              </a:rPr>
              <a:t>he </a:t>
            </a:r>
            <a:r>
              <a:rPr dirty="0" sz="1450" spc="-10">
                <a:latin typeface="Times New Roman"/>
                <a:cs typeface="Times New Roman"/>
              </a:rPr>
              <a:t>left England. If </a:t>
            </a:r>
            <a:r>
              <a:rPr dirty="0" sz="1450" spc="-5">
                <a:latin typeface="Times New Roman"/>
                <a:cs typeface="Times New Roman"/>
              </a:rPr>
              <a:t>he </a:t>
            </a:r>
            <a:r>
              <a:rPr dirty="0" sz="1450" spc="-10">
                <a:latin typeface="Times New Roman"/>
                <a:cs typeface="Times New Roman"/>
              </a:rPr>
              <a:t>knew them  </a:t>
            </a:r>
            <a:r>
              <a:rPr dirty="0" sz="1450" spc="-15">
                <a:latin typeface="Times New Roman"/>
                <a:cs typeface="Times New Roman"/>
              </a:rPr>
              <a:t>better, </a:t>
            </a:r>
            <a:r>
              <a:rPr dirty="0" sz="1450" spc="-5">
                <a:latin typeface="Times New Roman"/>
                <a:cs typeface="Times New Roman"/>
              </a:rPr>
              <a:t>he </a:t>
            </a:r>
            <a:r>
              <a:rPr dirty="0" sz="1450" spc="-10">
                <a:latin typeface="Times New Roman"/>
                <a:cs typeface="Times New Roman"/>
              </a:rPr>
              <a:t>would value their society as it deserves; for they are in fact exactly  the sort </a:t>
            </a:r>
            <a:r>
              <a:rPr dirty="0" sz="1450" spc="-5">
                <a:latin typeface="Times New Roman"/>
                <a:cs typeface="Times New Roman"/>
              </a:rPr>
              <a:t>of </a:t>
            </a:r>
            <a:r>
              <a:rPr dirty="0" sz="1450" spc="-10">
                <a:latin typeface="Times New Roman"/>
                <a:cs typeface="Times New Roman"/>
              </a:rPr>
              <a:t>people </a:t>
            </a:r>
            <a:r>
              <a:rPr dirty="0" sz="1450" spc="-5">
                <a:latin typeface="Times New Roman"/>
                <a:cs typeface="Times New Roman"/>
              </a:rPr>
              <a:t>he </a:t>
            </a:r>
            <a:r>
              <a:rPr dirty="0" sz="1450" spc="-10">
                <a:latin typeface="Times New Roman"/>
                <a:cs typeface="Times New Roman"/>
              </a:rPr>
              <a:t>would like.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are sometimes </a:t>
            </a:r>
            <a:r>
              <a:rPr dirty="0" sz="1450" spc="-5">
                <a:latin typeface="Times New Roman"/>
                <a:cs typeface="Times New Roman"/>
              </a:rPr>
              <a:t>a </a:t>
            </a:r>
            <a:r>
              <a:rPr dirty="0" sz="1450" spc="-10">
                <a:latin typeface="Times New Roman"/>
                <a:cs typeface="Times New Roman"/>
              </a:rPr>
              <a:t>little in want </a:t>
            </a:r>
            <a:r>
              <a:rPr dirty="0" sz="1450" spc="-5">
                <a:latin typeface="Times New Roman"/>
                <a:cs typeface="Times New Roman"/>
              </a:rPr>
              <a:t>of  </a:t>
            </a:r>
            <a:r>
              <a:rPr dirty="0" sz="1450" spc="-10">
                <a:latin typeface="Times New Roman"/>
                <a:cs typeface="Times New Roman"/>
              </a:rPr>
              <a:t>animation among ourselves: my sisters seem </a:t>
            </a:r>
            <a:r>
              <a:rPr dirty="0" sz="1450" spc="-5">
                <a:latin typeface="Times New Roman"/>
                <a:cs typeface="Times New Roman"/>
              </a:rPr>
              <a:t>out of </a:t>
            </a:r>
            <a:r>
              <a:rPr dirty="0" sz="1450" spc="-10">
                <a:latin typeface="Times New Roman"/>
                <a:cs typeface="Times New Roman"/>
              </a:rPr>
              <a:t>spirits, and </a:t>
            </a:r>
            <a:r>
              <a:rPr dirty="0" sz="1450" spc="-45">
                <a:latin typeface="Times New Roman"/>
                <a:cs typeface="Times New Roman"/>
              </a:rPr>
              <a:t>Tom</a:t>
            </a:r>
            <a:r>
              <a:rPr dirty="0" sz="1450" spc="270">
                <a:latin typeface="Times New Roman"/>
                <a:cs typeface="Times New Roman"/>
              </a:rPr>
              <a:t> </a:t>
            </a:r>
            <a:r>
              <a:rPr dirty="0" sz="1450" spc="-10">
                <a:latin typeface="Times New Roman"/>
                <a:cs typeface="Times New Roman"/>
              </a:rPr>
              <a:t>is  certainly </a:t>
            </a:r>
            <a:r>
              <a:rPr dirty="0" sz="1450" spc="-5">
                <a:latin typeface="Times New Roman"/>
                <a:cs typeface="Times New Roman"/>
              </a:rPr>
              <a:t>not </a:t>
            </a:r>
            <a:r>
              <a:rPr dirty="0" sz="1450" spc="-10">
                <a:latin typeface="Times New Roman"/>
                <a:cs typeface="Times New Roman"/>
              </a:rPr>
              <a:t>at his ease. </a:t>
            </a:r>
            <a:r>
              <a:rPr dirty="0" sz="1450" spc="-35">
                <a:latin typeface="Times New Roman"/>
                <a:cs typeface="Times New Roman"/>
              </a:rPr>
              <a:t>Dr. </a:t>
            </a:r>
            <a:r>
              <a:rPr dirty="0" sz="1450" spc="-10">
                <a:latin typeface="Times New Roman"/>
                <a:cs typeface="Times New Roman"/>
              </a:rPr>
              <a:t>and Mrs. Grant would enliven us, and make </a:t>
            </a:r>
            <a:r>
              <a:rPr dirty="0" sz="1450" spc="-5">
                <a:latin typeface="Times New Roman"/>
                <a:cs typeface="Times New Roman"/>
              </a:rPr>
              <a:t>our  </a:t>
            </a:r>
            <a:r>
              <a:rPr dirty="0" sz="1450" spc="-10">
                <a:latin typeface="Times New Roman"/>
                <a:cs typeface="Times New Roman"/>
              </a:rPr>
              <a:t>evenings pass away with more enjoyment even to my</a:t>
            </a:r>
            <a:r>
              <a:rPr dirty="0" sz="1450" spc="45">
                <a:latin typeface="Times New Roman"/>
                <a:cs typeface="Times New Roman"/>
              </a:rPr>
              <a:t> </a:t>
            </a:r>
            <a:r>
              <a:rPr dirty="0" sz="1450" spc="-20">
                <a:latin typeface="Times New Roman"/>
                <a:cs typeface="Times New Roman"/>
              </a:rPr>
              <a:t>father.”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so?” said Fanny: “in my opinion, my uncle would </a:t>
            </a:r>
            <a:r>
              <a:rPr dirty="0" sz="1450" spc="-5">
                <a:latin typeface="Times New Roman"/>
                <a:cs typeface="Times New Roman"/>
              </a:rPr>
              <a:t>not </a:t>
            </a:r>
            <a:r>
              <a:rPr dirty="0" sz="1450" spc="-10">
                <a:latin typeface="Times New Roman"/>
                <a:cs typeface="Times New Roman"/>
              </a:rPr>
              <a:t>like  any addition.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values the very quietness </a:t>
            </a:r>
            <a:r>
              <a:rPr dirty="0" sz="1450" spc="-5">
                <a:latin typeface="Times New Roman"/>
                <a:cs typeface="Times New Roman"/>
              </a:rPr>
              <a:t>you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and that the  repose </a:t>
            </a:r>
            <a:r>
              <a:rPr dirty="0" sz="1450" spc="-5">
                <a:latin typeface="Times New Roman"/>
                <a:cs typeface="Times New Roman"/>
              </a:rPr>
              <a:t>of </a:t>
            </a:r>
            <a:r>
              <a:rPr dirty="0" sz="1450" spc="-10">
                <a:latin typeface="Times New Roman"/>
                <a:cs typeface="Times New Roman"/>
              </a:rPr>
              <a:t>his own family circle is all </a:t>
            </a:r>
            <a:r>
              <a:rPr dirty="0" sz="1450" spc="-5">
                <a:latin typeface="Times New Roman"/>
                <a:cs typeface="Times New Roman"/>
              </a:rPr>
              <a:t>he </a:t>
            </a:r>
            <a:r>
              <a:rPr dirty="0" sz="1450" spc="-10">
                <a:latin typeface="Times New Roman"/>
                <a:cs typeface="Times New Roman"/>
              </a:rPr>
              <a:t>wants. And it does </a:t>
            </a:r>
            <a:r>
              <a:rPr dirty="0" sz="1450" spc="-5">
                <a:latin typeface="Times New Roman"/>
                <a:cs typeface="Times New Roman"/>
              </a:rPr>
              <a:t>not </a:t>
            </a:r>
            <a:r>
              <a:rPr dirty="0" sz="1450" spc="-10">
                <a:latin typeface="Times New Roman"/>
                <a:cs typeface="Times New Roman"/>
              </a:rPr>
              <a:t>appear to me  that we are more serious than we used to be—I mean before my uncle went  abroad. As well as </a:t>
            </a:r>
            <a:r>
              <a:rPr dirty="0" sz="1450" spc="-5">
                <a:latin typeface="Times New Roman"/>
                <a:cs typeface="Times New Roman"/>
              </a:rPr>
              <a:t>I </a:t>
            </a:r>
            <a:r>
              <a:rPr dirty="0" sz="1450" spc="-10">
                <a:latin typeface="Times New Roman"/>
                <a:cs typeface="Times New Roman"/>
              </a:rPr>
              <a:t>can recollect, it was always much the same. There was  never much laughing in his presence; </a:t>
            </a:r>
            <a:r>
              <a:rPr dirty="0" sz="1450" spc="-25">
                <a:latin typeface="Times New Roman"/>
                <a:cs typeface="Times New Roman"/>
              </a:rPr>
              <a:t>or, </a:t>
            </a:r>
            <a:r>
              <a:rPr dirty="0" sz="1450" spc="-10">
                <a:latin typeface="Times New Roman"/>
                <a:cs typeface="Times New Roman"/>
              </a:rPr>
              <a:t>if there is any difference, it is </a:t>
            </a:r>
            <a:r>
              <a:rPr dirty="0" sz="1450" spc="-5">
                <a:latin typeface="Times New Roman"/>
                <a:cs typeface="Times New Roman"/>
              </a:rPr>
              <a:t>not  </a:t>
            </a:r>
            <a:r>
              <a:rPr dirty="0" sz="1450" spc="-10">
                <a:latin typeface="Times New Roman"/>
                <a:cs typeface="Times New Roman"/>
              </a:rPr>
              <a:t>more, </a:t>
            </a:r>
            <a:r>
              <a:rPr dirty="0" sz="1450" spc="-5">
                <a:latin typeface="Times New Roman"/>
                <a:cs typeface="Times New Roman"/>
              </a:rPr>
              <a:t>I </a:t>
            </a:r>
            <a:r>
              <a:rPr dirty="0" sz="1450" spc="-10">
                <a:latin typeface="Times New Roman"/>
                <a:cs typeface="Times New Roman"/>
              </a:rPr>
              <a:t>think, than such an absence has </a:t>
            </a:r>
            <a:r>
              <a:rPr dirty="0" sz="1450" spc="-5">
                <a:latin typeface="Times New Roman"/>
                <a:cs typeface="Times New Roman"/>
              </a:rPr>
              <a:t>a </a:t>
            </a:r>
            <a:r>
              <a:rPr dirty="0" sz="1450" spc="-10">
                <a:latin typeface="Times New Roman"/>
                <a:cs typeface="Times New Roman"/>
              </a:rPr>
              <a:t>tendency to produce at first. There  must </a:t>
            </a:r>
            <a:r>
              <a:rPr dirty="0" sz="1450" spc="-5">
                <a:latin typeface="Times New Roman"/>
                <a:cs typeface="Times New Roman"/>
              </a:rPr>
              <a:t>be 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shyness; </a:t>
            </a:r>
            <a:r>
              <a:rPr dirty="0" sz="1450" spc="-5">
                <a:latin typeface="Times New Roman"/>
                <a:cs typeface="Times New Roman"/>
              </a:rPr>
              <a:t>but I </a:t>
            </a:r>
            <a:r>
              <a:rPr dirty="0" sz="1450" spc="-10">
                <a:latin typeface="Times New Roman"/>
                <a:cs typeface="Times New Roman"/>
              </a:rPr>
              <a:t>cannot recollect that </a:t>
            </a:r>
            <a:r>
              <a:rPr dirty="0" sz="1450" spc="-5">
                <a:latin typeface="Times New Roman"/>
                <a:cs typeface="Times New Roman"/>
              </a:rPr>
              <a:t>our </a:t>
            </a:r>
            <a:r>
              <a:rPr dirty="0" sz="1450" spc="-10">
                <a:latin typeface="Times New Roman"/>
                <a:cs typeface="Times New Roman"/>
              </a:rPr>
              <a:t>evenings formerly  were ever </a:t>
            </a:r>
            <a:r>
              <a:rPr dirty="0" sz="1450" spc="-25">
                <a:latin typeface="Times New Roman"/>
                <a:cs typeface="Times New Roman"/>
              </a:rPr>
              <a:t>merry, </a:t>
            </a:r>
            <a:r>
              <a:rPr dirty="0" sz="1450" spc="-10">
                <a:latin typeface="Times New Roman"/>
                <a:cs typeface="Times New Roman"/>
              </a:rPr>
              <a:t>except when my uncle was in town. No </a:t>
            </a:r>
            <a:r>
              <a:rPr dirty="0" sz="1450" spc="-5">
                <a:latin typeface="Times New Roman"/>
                <a:cs typeface="Times New Roman"/>
              </a:rPr>
              <a:t>young </a:t>
            </a:r>
            <a:r>
              <a:rPr dirty="0" sz="1450" spc="-20">
                <a:latin typeface="Times New Roman"/>
                <a:cs typeface="Times New Roman"/>
              </a:rPr>
              <a:t>people’s </a:t>
            </a:r>
            <a:r>
              <a:rPr dirty="0" sz="1450" spc="-10">
                <a:latin typeface="Times New Roman"/>
                <a:cs typeface="Times New Roman"/>
              </a:rPr>
              <a:t>are, </a:t>
            </a:r>
            <a:r>
              <a:rPr dirty="0" sz="1450" spc="-5">
                <a:latin typeface="Times New Roman"/>
                <a:cs typeface="Times New Roman"/>
              </a:rPr>
              <a:t>I  </a:t>
            </a:r>
            <a:r>
              <a:rPr dirty="0" sz="1450" spc="-10">
                <a:latin typeface="Times New Roman"/>
                <a:cs typeface="Times New Roman"/>
              </a:rPr>
              <a:t>suppose, when those they look </a:t>
            </a:r>
            <a:r>
              <a:rPr dirty="0" sz="1450" spc="-5">
                <a:latin typeface="Times New Roman"/>
                <a:cs typeface="Times New Roman"/>
              </a:rPr>
              <a:t>up </a:t>
            </a:r>
            <a:r>
              <a:rPr dirty="0" sz="1450" spc="-10">
                <a:latin typeface="Times New Roman"/>
                <a:cs typeface="Times New Roman"/>
              </a:rPr>
              <a:t>to are at</a:t>
            </a:r>
            <a:r>
              <a:rPr dirty="0" sz="1450" spc="3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“I believe </a:t>
            </a:r>
            <a:r>
              <a:rPr dirty="0" sz="1450" spc="-5">
                <a:latin typeface="Times New Roman"/>
                <a:cs typeface="Times New Roman"/>
              </a:rPr>
              <a:t>you </a:t>
            </a:r>
            <a:r>
              <a:rPr dirty="0" sz="1450" spc="-10">
                <a:latin typeface="Times New Roman"/>
                <a:cs typeface="Times New Roman"/>
              </a:rPr>
              <a:t>are right, </a:t>
            </a:r>
            <a:r>
              <a:rPr dirty="0" sz="1450" spc="-20">
                <a:latin typeface="Times New Roman"/>
                <a:cs typeface="Times New Roman"/>
              </a:rPr>
              <a:t>Fanny,” </a:t>
            </a:r>
            <a:r>
              <a:rPr dirty="0" sz="1450" spc="-10">
                <a:latin typeface="Times New Roman"/>
                <a:cs typeface="Times New Roman"/>
              </a:rPr>
              <a:t>was his </a:t>
            </a:r>
            <a:r>
              <a:rPr dirty="0" sz="1450" spc="-25">
                <a:latin typeface="Times New Roman"/>
                <a:cs typeface="Times New Roman"/>
              </a:rPr>
              <a:t>reply,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consideration.  “I believe </a:t>
            </a:r>
            <a:r>
              <a:rPr dirty="0" sz="1450" spc="-5">
                <a:latin typeface="Times New Roman"/>
                <a:cs typeface="Times New Roman"/>
              </a:rPr>
              <a:t>our </a:t>
            </a:r>
            <a:r>
              <a:rPr dirty="0" sz="1450" spc="-10">
                <a:latin typeface="Times New Roman"/>
                <a:cs typeface="Times New Roman"/>
              </a:rPr>
              <a:t>evenings are rather returned to what they were, than assuming </a:t>
            </a:r>
            <a:r>
              <a:rPr dirty="0" sz="1450" spc="-5">
                <a:latin typeface="Times New Roman"/>
                <a:cs typeface="Times New Roman"/>
              </a:rPr>
              <a:t>a  </a:t>
            </a:r>
            <a:r>
              <a:rPr dirty="0" sz="1450" spc="-10">
                <a:latin typeface="Times New Roman"/>
                <a:cs typeface="Times New Roman"/>
              </a:rPr>
              <a:t>new </a:t>
            </a:r>
            <a:r>
              <a:rPr dirty="0" sz="1450" spc="-20">
                <a:latin typeface="Times New Roman"/>
                <a:cs typeface="Times New Roman"/>
              </a:rPr>
              <a:t>character. </a:t>
            </a:r>
            <a:r>
              <a:rPr dirty="0" sz="1450" spc="-10">
                <a:latin typeface="Times New Roman"/>
                <a:cs typeface="Times New Roman"/>
              </a:rPr>
              <a:t>The novelty was in their being </a:t>
            </a:r>
            <a:r>
              <a:rPr dirty="0" sz="1450" spc="-20">
                <a:latin typeface="Times New Roman"/>
                <a:cs typeface="Times New Roman"/>
              </a:rPr>
              <a:t>lively. </a:t>
            </a:r>
            <a:r>
              <a:rPr dirty="0" sz="1450" spc="-45">
                <a:latin typeface="Times New Roman"/>
                <a:cs typeface="Times New Roman"/>
              </a:rPr>
              <a:t>Yet, </a:t>
            </a:r>
            <a:r>
              <a:rPr dirty="0" sz="1450" spc="-10">
                <a:latin typeface="Times New Roman"/>
                <a:cs typeface="Times New Roman"/>
              </a:rPr>
              <a:t>how strong the  impression that only </a:t>
            </a:r>
            <a:r>
              <a:rPr dirty="0" sz="1450" spc="-5">
                <a:latin typeface="Times New Roman"/>
                <a:cs typeface="Times New Roman"/>
              </a:rPr>
              <a:t>a </a:t>
            </a:r>
            <a:r>
              <a:rPr dirty="0" sz="1450" spc="-10">
                <a:latin typeface="Times New Roman"/>
                <a:cs typeface="Times New Roman"/>
              </a:rPr>
              <a:t>few weeks will give! </a:t>
            </a:r>
            <a:r>
              <a:rPr dirty="0" sz="1450" spc="-5">
                <a:latin typeface="Times New Roman"/>
                <a:cs typeface="Times New Roman"/>
              </a:rPr>
              <a:t>I </a:t>
            </a:r>
            <a:r>
              <a:rPr dirty="0" sz="1450" spc="-10">
                <a:latin typeface="Times New Roman"/>
                <a:cs typeface="Times New Roman"/>
              </a:rPr>
              <a:t>have been feeling as if we had  never lived so</a:t>
            </a:r>
            <a:r>
              <a:rPr dirty="0" sz="145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“I suppose </a:t>
            </a:r>
            <a:r>
              <a:rPr dirty="0" sz="1450" spc="-5">
                <a:latin typeface="Times New Roman"/>
                <a:cs typeface="Times New Roman"/>
              </a:rPr>
              <a:t>I </a:t>
            </a:r>
            <a:r>
              <a:rPr dirty="0" sz="1450" spc="-10">
                <a:latin typeface="Times New Roman"/>
                <a:cs typeface="Times New Roman"/>
              </a:rPr>
              <a:t>am graver than other people,” said </a:t>
            </a:r>
            <a:r>
              <a:rPr dirty="0" sz="1450" spc="-25">
                <a:latin typeface="Times New Roman"/>
                <a:cs typeface="Times New Roman"/>
              </a:rPr>
              <a:t>Fanny. </a:t>
            </a:r>
            <a:r>
              <a:rPr dirty="0" sz="1450" spc="-10">
                <a:latin typeface="Times New Roman"/>
                <a:cs typeface="Times New Roman"/>
              </a:rPr>
              <a:t>“The evenings </a:t>
            </a:r>
            <a:r>
              <a:rPr dirty="0" sz="1450" spc="-5">
                <a:latin typeface="Times New Roman"/>
                <a:cs typeface="Times New Roman"/>
              </a:rPr>
              <a:t>do  not </a:t>
            </a:r>
            <a:r>
              <a:rPr dirty="0" sz="1450" spc="-10">
                <a:latin typeface="Times New Roman"/>
                <a:cs typeface="Times New Roman"/>
              </a:rPr>
              <a:t>appear long to me. </a:t>
            </a:r>
            <a:r>
              <a:rPr dirty="0" sz="1450" spc="-5">
                <a:latin typeface="Times New Roman"/>
                <a:cs typeface="Times New Roman"/>
              </a:rPr>
              <a:t>I </a:t>
            </a:r>
            <a:r>
              <a:rPr dirty="0" sz="1450" spc="-10">
                <a:latin typeface="Times New Roman"/>
                <a:cs typeface="Times New Roman"/>
              </a:rPr>
              <a:t>love to hear my uncle talk </a:t>
            </a:r>
            <a:r>
              <a:rPr dirty="0" sz="1450" spc="-5">
                <a:latin typeface="Times New Roman"/>
                <a:cs typeface="Times New Roman"/>
              </a:rPr>
              <a:t>of </a:t>
            </a:r>
            <a:r>
              <a:rPr dirty="0" sz="1450" spc="-10">
                <a:latin typeface="Times New Roman"/>
                <a:cs typeface="Times New Roman"/>
              </a:rPr>
              <a:t>the </a:t>
            </a:r>
            <a:r>
              <a:rPr dirty="0" sz="1450" spc="-40">
                <a:latin typeface="Times New Roman"/>
                <a:cs typeface="Times New Roman"/>
              </a:rPr>
              <a:t>West </a:t>
            </a:r>
            <a:r>
              <a:rPr dirty="0" sz="1450" spc="-10">
                <a:latin typeface="Times New Roman"/>
                <a:cs typeface="Times New Roman"/>
              </a:rPr>
              <a:t>Indies. </a:t>
            </a:r>
            <a:r>
              <a:rPr dirty="0" sz="1450" spc="-5">
                <a:latin typeface="Times New Roman"/>
                <a:cs typeface="Times New Roman"/>
              </a:rPr>
              <a:t>I </a:t>
            </a:r>
            <a:r>
              <a:rPr dirty="0" sz="1450" spc="-10">
                <a:latin typeface="Times New Roman"/>
                <a:cs typeface="Times New Roman"/>
              </a:rPr>
              <a:t>could  listen to him for an </a:t>
            </a:r>
            <a:r>
              <a:rPr dirty="0" sz="1450" spc="-5">
                <a:latin typeface="Times New Roman"/>
                <a:cs typeface="Times New Roman"/>
              </a:rPr>
              <a:t>hour </a:t>
            </a:r>
            <a:r>
              <a:rPr dirty="0" sz="1450" spc="-20">
                <a:latin typeface="Times New Roman"/>
                <a:cs typeface="Times New Roman"/>
              </a:rPr>
              <a:t>together. </a:t>
            </a:r>
            <a:r>
              <a:rPr dirty="0" sz="1450" spc="-10">
                <a:latin typeface="Times New Roman"/>
                <a:cs typeface="Times New Roman"/>
              </a:rPr>
              <a:t>It entertains me more than many other  things have done;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am unlike other people, </a:t>
            </a:r>
            <a:r>
              <a:rPr dirty="0" sz="1450" spc="-5">
                <a:latin typeface="Times New Roman"/>
                <a:cs typeface="Times New Roman"/>
              </a:rPr>
              <a:t>I </a:t>
            </a:r>
            <a:r>
              <a:rPr dirty="0" sz="1450" spc="-10">
                <a:latin typeface="Times New Roman"/>
                <a:cs typeface="Times New Roman"/>
              </a:rPr>
              <a:t>dare</a:t>
            </a:r>
            <a:r>
              <a:rPr dirty="0" sz="1450" spc="60">
                <a:latin typeface="Times New Roman"/>
                <a:cs typeface="Times New Roman"/>
              </a:rPr>
              <a:t> </a:t>
            </a:r>
            <a:r>
              <a:rPr dirty="0" sz="1450" spc="-25">
                <a:latin typeface="Times New Roman"/>
                <a:cs typeface="Times New Roman"/>
              </a:rPr>
              <a:t>say.”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“Why should </a:t>
            </a:r>
            <a:r>
              <a:rPr dirty="0" sz="1450" spc="-5">
                <a:latin typeface="Times New Roman"/>
                <a:cs typeface="Times New Roman"/>
              </a:rPr>
              <a:t>you </a:t>
            </a:r>
            <a:r>
              <a:rPr dirty="0" sz="1450" spc="-10">
                <a:latin typeface="Times New Roman"/>
                <a:cs typeface="Times New Roman"/>
              </a:rPr>
              <a:t>dare say that?” (smiling). “Do </a:t>
            </a:r>
            <a:r>
              <a:rPr dirty="0" sz="1450" spc="-5">
                <a:latin typeface="Times New Roman"/>
                <a:cs typeface="Times New Roman"/>
              </a:rPr>
              <a:t>you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told that  </a:t>
            </a:r>
            <a:r>
              <a:rPr dirty="0" sz="1450" spc="-5">
                <a:latin typeface="Times New Roman"/>
                <a:cs typeface="Times New Roman"/>
              </a:rPr>
              <a:t>you </a:t>
            </a:r>
            <a:r>
              <a:rPr dirty="0" sz="1450" spc="-10">
                <a:latin typeface="Times New Roman"/>
                <a:cs typeface="Times New Roman"/>
              </a:rPr>
              <a:t>are only unlike other people in being more wise and discreet? But when  did </a:t>
            </a:r>
            <a:r>
              <a:rPr dirty="0" sz="1450" spc="-5">
                <a:latin typeface="Times New Roman"/>
                <a:cs typeface="Times New Roman"/>
              </a:rPr>
              <a:t>you, or </a:t>
            </a:r>
            <a:r>
              <a:rPr dirty="0" sz="1450" spc="-20">
                <a:latin typeface="Times New Roman"/>
                <a:cs typeface="Times New Roman"/>
              </a:rPr>
              <a:t>anybody, </a:t>
            </a:r>
            <a:r>
              <a:rPr dirty="0" sz="1450" spc="-10">
                <a:latin typeface="Times New Roman"/>
                <a:cs typeface="Times New Roman"/>
              </a:rPr>
              <a:t>ever get </a:t>
            </a:r>
            <a:r>
              <a:rPr dirty="0" sz="1450" spc="-5">
                <a:latin typeface="Times New Roman"/>
                <a:cs typeface="Times New Roman"/>
              </a:rPr>
              <a:t>a </a:t>
            </a:r>
            <a:r>
              <a:rPr dirty="0" sz="1450" spc="-10">
                <a:latin typeface="Times New Roman"/>
                <a:cs typeface="Times New Roman"/>
              </a:rPr>
              <a:t>compliment from me, Fanny? Go to my father  if </a:t>
            </a:r>
            <a:r>
              <a:rPr dirty="0" sz="1450" spc="-5">
                <a:latin typeface="Times New Roman"/>
                <a:cs typeface="Times New Roman"/>
              </a:rPr>
              <a:t>you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complimented. He will satisfy </a:t>
            </a:r>
            <a:r>
              <a:rPr dirty="0" sz="1450" spc="-5">
                <a:latin typeface="Times New Roman"/>
                <a:cs typeface="Times New Roman"/>
              </a:rPr>
              <a:t>you. </a:t>
            </a:r>
            <a:r>
              <a:rPr dirty="0" sz="1450" spc="-10">
                <a:latin typeface="Times New Roman"/>
                <a:cs typeface="Times New Roman"/>
              </a:rPr>
              <a:t>Ask </a:t>
            </a:r>
            <a:r>
              <a:rPr dirty="0" sz="1450" spc="-5">
                <a:latin typeface="Times New Roman"/>
                <a:cs typeface="Times New Roman"/>
              </a:rPr>
              <a:t>your </a:t>
            </a:r>
            <a:r>
              <a:rPr dirty="0" sz="1450" spc="-10">
                <a:latin typeface="Times New Roman"/>
                <a:cs typeface="Times New Roman"/>
              </a:rPr>
              <a:t>uncle what </a:t>
            </a:r>
            <a:r>
              <a:rPr dirty="0" sz="1450" spc="-5">
                <a:latin typeface="Times New Roman"/>
                <a:cs typeface="Times New Roman"/>
              </a:rPr>
              <a:t>he  </a:t>
            </a:r>
            <a:r>
              <a:rPr dirty="0" sz="1450" spc="-10">
                <a:latin typeface="Times New Roman"/>
                <a:cs typeface="Times New Roman"/>
              </a:rPr>
              <a:t>thinks, and </a:t>
            </a:r>
            <a:r>
              <a:rPr dirty="0" sz="1450" spc="-5">
                <a:latin typeface="Times New Roman"/>
                <a:cs typeface="Times New Roman"/>
              </a:rPr>
              <a:t>you </a:t>
            </a:r>
            <a:r>
              <a:rPr dirty="0" sz="1450" spc="-10">
                <a:latin typeface="Times New Roman"/>
                <a:cs typeface="Times New Roman"/>
              </a:rPr>
              <a:t>will hear compliments </a:t>
            </a:r>
            <a:r>
              <a:rPr dirty="0" sz="1450" spc="-5">
                <a:latin typeface="Times New Roman"/>
                <a:cs typeface="Times New Roman"/>
              </a:rPr>
              <a:t>enough: </a:t>
            </a:r>
            <a:r>
              <a:rPr dirty="0" sz="1450" spc="-10">
                <a:latin typeface="Times New Roman"/>
                <a:cs typeface="Times New Roman"/>
              </a:rPr>
              <a:t>and though they may </a:t>
            </a:r>
            <a:r>
              <a:rPr dirty="0" sz="1450" spc="-5">
                <a:latin typeface="Times New Roman"/>
                <a:cs typeface="Times New Roman"/>
              </a:rPr>
              <a:t>be  </a:t>
            </a:r>
            <a:r>
              <a:rPr dirty="0" sz="1450" spc="-10">
                <a:latin typeface="Times New Roman"/>
                <a:cs typeface="Times New Roman"/>
              </a:rPr>
              <a:t>chiefly </a:t>
            </a:r>
            <a:r>
              <a:rPr dirty="0" sz="1450" spc="-5">
                <a:latin typeface="Times New Roman"/>
                <a:cs typeface="Times New Roman"/>
              </a:rPr>
              <a:t>on your </a:t>
            </a:r>
            <a:r>
              <a:rPr dirty="0" sz="1450" spc="-10">
                <a:latin typeface="Times New Roman"/>
                <a:cs typeface="Times New Roman"/>
              </a:rPr>
              <a:t>person,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put up </a:t>
            </a:r>
            <a:r>
              <a:rPr dirty="0" sz="1450" spc="-10">
                <a:latin typeface="Times New Roman"/>
                <a:cs typeface="Times New Roman"/>
              </a:rPr>
              <a:t>with it, and trust to his seeing as much  beauty </a:t>
            </a:r>
            <a:r>
              <a:rPr dirty="0" sz="1450" spc="-5">
                <a:latin typeface="Times New Roman"/>
                <a:cs typeface="Times New Roman"/>
              </a:rPr>
              <a:t>of </a:t>
            </a:r>
            <a:r>
              <a:rPr dirty="0" sz="1450" spc="-10">
                <a:latin typeface="Times New Roman"/>
                <a:cs typeface="Times New Roman"/>
              </a:rPr>
              <a:t>mind in</a:t>
            </a:r>
            <a:r>
              <a:rPr dirty="0" sz="145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Such language was so new to Fanny that it quite embarrassed</a:t>
            </a:r>
            <a:r>
              <a:rPr dirty="0" sz="1450" spc="7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850"/>
              </a:spcBef>
            </a:pPr>
            <a:r>
              <a:rPr dirty="0" sz="1450" spc="-40">
                <a:latin typeface="Times New Roman"/>
                <a:cs typeface="Times New Roman"/>
              </a:rPr>
              <a:t>“Your </a:t>
            </a:r>
            <a:r>
              <a:rPr dirty="0" sz="1450" spc="-10">
                <a:latin typeface="Times New Roman"/>
                <a:cs typeface="Times New Roman"/>
              </a:rPr>
              <a:t>uncle thinks </a:t>
            </a:r>
            <a:r>
              <a:rPr dirty="0" sz="1450" spc="-5">
                <a:latin typeface="Times New Roman"/>
                <a:cs typeface="Times New Roman"/>
              </a:rPr>
              <a:t>you </a:t>
            </a:r>
            <a:r>
              <a:rPr dirty="0" sz="1450" spc="-10">
                <a:latin typeface="Times New Roman"/>
                <a:cs typeface="Times New Roman"/>
              </a:rPr>
              <a:t>very </a:t>
            </a:r>
            <a:r>
              <a:rPr dirty="0" sz="1450" spc="-20">
                <a:latin typeface="Times New Roman"/>
                <a:cs typeface="Times New Roman"/>
              </a:rPr>
              <a:t>pretty, </a:t>
            </a:r>
            <a:r>
              <a:rPr dirty="0" sz="1450" spc="-10">
                <a:latin typeface="Times New Roman"/>
                <a:cs typeface="Times New Roman"/>
              </a:rPr>
              <a:t>dear Fanny—and that is the long and  the short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Anybody </a:t>
            </a:r>
            <a:r>
              <a:rPr dirty="0" sz="1450" spc="-5">
                <a:latin typeface="Times New Roman"/>
                <a:cs typeface="Times New Roman"/>
              </a:rPr>
              <a:t>but </a:t>
            </a:r>
            <a:r>
              <a:rPr dirty="0" sz="1450" spc="-10">
                <a:latin typeface="Times New Roman"/>
                <a:cs typeface="Times New Roman"/>
              </a:rPr>
              <a:t>myself would have made something more  </a:t>
            </a:r>
            <a:r>
              <a:rPr dirty="0" sz="1450" spc="-5">
                <a:latin typeface="Times New Roman"/>
                <a:cs typeface="Times New Roman"/>
              </a:rPr>
              <a:t>of </a:t>
            </a:r>
            <a:r>
              <a:rPr dirty="0" sz="1450" spc="-10">
                <a:latin typeface="Times New Roman"/>
                <a:cs typeface="Times New Roman"/>
              </a:rPr>
              <a:t>it, and anybody </a:t>
            </a:r>
            <a:r>
              <a:rPr dirty="0" sz="1450" spc="-5">
                <a:latin typeface="Times New Roman"/>
                <a:cs typeface="Times New Roman"/>
              </a:rPr>
              <a:t>but you </a:t>
            </a:r>
            <a:r>
              <a:rPr dirty="0" sz="1450" spc="-10">
                <a:latin typeface="Times New Roman"/>
                <a:cs typeface="Times New Roman"/>
              </a:rPr>
              <a:t>would resent that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thought </a:t>
            </a:r>
            <a:r>
              <a:rPr dirty="0" sz="1450" spc="-10">
                <a:latin typeface="Times New Roman"/>
                <a:cs typeface="Times New Roman"/>
              </a:rPr>
              <a:t>very  pretty before; </a:t>
            </a:r>
            <a:r>
              <a:rPr dirty="0" sz="1450" spc="-5">
                <a:latin typeface="Times New Roman"/>
                <a:cs typeface="Times New Roman"/>
              </a:rPr>
              <a:t>but </a:t>
            </a:r>
            <a:r>
              <a:rPr dirty="0" sz="1450" spc="-10">
                <a:latin typeface="Times New Roman"/>
                <a:cs typeface="Times New Roman"/>
              </a:rPr>
              <a:t>the truth is, that </a:t>
            </a:r>
            <a:r>
              <a:rPr dirty="0" sz="1450" spc="-5">
                <a:latin typeface="Times New Roman"/>
                <a:cs typeface="Times New Roman"/>
              </a:rPr>
              <a:t>your </a:t>
            </a:r>
            <a:r>
              <a:rPr dirty="0" sz="1450" spc="-10">
                <a:latin typeface="Times New Roman"/>
                <a:cs typeface="Times New Roman"/>
              </a:rPr>
              <a:t>uncle never did admire </a:t>
            </a:r>
            <a:r>
              <a:rPr dirty="0" sz="1450" spc="-5">
                <a:latin typeface="Times New Roman"/>
                <a:cs typeface="Times New Roman"/>
              </a:rPr>
              <a:t>you </a:t>
            </a:r>
            <a:r>
              <a:rPr dirty="0" sz="1450" spc="-10">
                <a:latin typeface="Times New Roman"/>
                <a:cs typeface="Times New Roman"/>
              </a:rPr>
              <a:t>till now—  and now </a:t>
            </a:r>
            <a:r>
              <a:rPr dirty="0" sz="1450" spc="-5">
                <a:latin typeface="Times New Roman"/>
                <a:cs typeface="Times New Roman"/>
              </a:rPr>
              <a:t>he </a:t>
            </a:r>
            <a:r>
              <a:rPr dirty="0" sz="1450" spc="-10">
                <a:latin typeface="Times New Roman"/>
                <a:cs typeface="Times New Roman"/>
              </a:rPr>
              <a:t>does. </a:t>
            </a:r>
            <a:r>
              <a:rPr dirty="0" sz="1450" spc="-45">
                <a:latin typeface="Times New Roman"/>
                <a:cs typeface="Times New Roman"/>
              </a:rPr>
              <a:t>Your </a:t>
            </a:r>
            <a:r>
              <a:rPr dirty="0" sz="1450" spc="-10">
                <a:latin typeface="Times New Roman"/>
                <a:cs typeface="Times New Roman"/>
              </a:rPr>
              <a:t>complexion is so improved!—and </a:t>
            </a:r>
            <a:r>
              <a:rPr dirty="0" sz="1450" spc="-5">
                <a:latin typeface="Times New Roman"/>
                <a:cs typeface="Times New Roman"/>
              </a:rPr>
              <a:t>you </a:t>
            </a:r>
            <a:r>
              <a:rPr dirty="0" sz="1450" spc="-10">
                <a:latin typeface="Times New Roman"/>
                <a:cs typeface="Times New Roman"/>
              </a:rPr>
              <a:t>have gained so  much</a:t>
            </a:r>
            <a:r>
              <a:rPr dirty="0" sz="1450" spc="114">
                <a:latin typeface="Times New Roman"/>
                <a:cs typeface="Times New Roman"/>
              </a:rPr>
              <a:t> </a:t>
            </a:r>
            <a:r>
              <a:rPr dirty="0" sz="1450" spc="-10">
                <a:latin typeface="Times New Roman"/>
                <a:cs typeface="Times New Roman"/>
              </a:rPr>
              <a:t>countenance!—and</a:t>
            </a:r>
            <a:r>
              <a:rPr dirty="0" sz="1450" spc="120">
                <a:latin typeface="Times New Roman"/>
                <a:cs typeface="Times New Roman"/>
              </a:rPr>
              <a:t> </a:t>
            </a:r>
            <a:r>
              <a:rPr dirty="0" sz="1450" spc="-5">
                <a:latin typeface="Times New Roman"/>
                <a:cs typeface="Times New Roman"/>
              </a:rPr>
              <a:t>your</a:t>
            </a:r>
            <a:r>
              <a:rPr dirty="0" sz="1450" spc="120">
                <a:latin typeface="Times New Roman"/>
                <a:cs typeface="Times New Roman"/>
              </a:rPr>
              <a:t> </a:t>
            </a:r>
            <a:r>
              <a:rPr dirty="0" sz="1450" spc="-20">
                <a:latin typeface="Times New Roman"/>
                <a:cs typeface="Times New Roman"/>
              </a:rPr>
              <a:t>figure—nay,</a:t>
            </a:r>
            <a:r>
              <a:rPr dirty="0" sz="1450" spc="120">
                <a:latin typeface="Times New Roman"/>
                <a:cs typeface="Times New Roman"/>
              </a:rPr>
              <a:t> </a:t>
            </a:r>
            <a:r>
              <a:rPr dirty="0" sz="1450" spc="-25">
                <a:latin typeface="Times New Roman"/>
                <a:cs typeface="Times New Roman"/>
              </a:rPr>
              <a:t>Fanny,</a:t>
            </a:r>
            <a:r>
              <a:rPr dirty="0" sz="1450" spc="120">
                <a:latin typeface="Times New Roman"/>
                <a:cs typeface="Times New Roman"/>
              </a:rPr>
              <a:t> </a:t>
            </a:r>
            <a:r>
              <a:rPr dirty="0" sz="1450" spc="-5">
                <a:latin typeface="Times New Roman"/>
                <a:cs typeface="Times New Roman"/>
              </a:rPr>
              <a:t>do</a:t>
            </a:r>
            <a:r>
              <a:rPr dirty="0" sz="1450" spc="120">
                <a:latin typeface="Times New Roman"/>
                <a:cs typeface="Times New Roman"/>
              </a:rPr>
              <a:t> </a:t>
            </a:r>
            <a:r>
              <a:rPr dirty="0" sz="1450" spc="-5">
                <a:latin typeface="Times New Roman"/>
                <a:cs typeface="Times New Roman"/>
              </a:rPr>
              <a:t>not</a:t>
            </a:r>
            <a:r>
              <a:rPr dirty="0" sz="1450" spc="114">
                <a:latin typeface="Times New Roman"/>
                <a:cs typeface="Times New Roman"/>
              </a:rPr>
              <a:t> </a:t>
            </a:r>
            <a:r>
              <a:rPr dirty="0" sz="1450" spc="-10">
                <a:latin typeface="Times New Roman"/>
                <a:cs typeface="Times New Roman"/>
              </a:rPr>
              <a:t>turn</a:t>
            </a:r>
            <a:r>
              <a:rPr dirty="0" sz="1450" spc="120">
                <a:latin typeface="Times New Roman"/>
                <a:cs typeface="Times New Roman"/>
              </a:rPr>
              <a:t> </a:t>
            </a:r>
            <a:r>
              <a:rPr dirty="0" sz="1450" spc="-10">
                <a:latin typeface="Times New Roman"/>
                <a:cs typeface="Times New Roman"/>
              </a:rPr>
              <a:t>away</a:t>
            </a:r>
            <a:r>
              <a:rPr dirty="0" sz="1450" spc="120">
                <a:latin typeface="Times New Roman"/>
                <a:cs typeface="Times New Roman"/>
              </a:rPr>
              <a:t> </a:t>
            </a:r>
            <a:r>
              <a:rPr dirty="0" sz="1450" spc="-10">
                <a:latin typeface="Times New Roman"/>
                <a:cs typeface="Times New Roman"/>
              </a:rPr>
              <a:t>about</a:t>
            </a:r>
            <a:r>
              <a:rPr dirty="0" sz="1450" spc="1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a:lnSpc>
                <a:spcPts val="1664"/>
              </a:lnSpc>
            </a:pPr>
            <a:r>
              <a:rPr dirty="0" sz="1450" spc="-10">
                <a:latin typeface="Times New Roman"/>
                <a:cs typeface="Times New Roman"/>
              </a:rPr>
              <a:t>—it</a:t>
            </a:r>
            <a:r>
              <a:rPr dirty="0" sz="1450" spc="300">
                <a:latin typeface="Times New Roman"/>
                <a:cs typeface="Times New Roman"/>
              </a:rPr>
              <a:t> </a:t>
            </a:r>
            <a:r>
              <a:rPr dirty="0" sz="1450" spc="-10">
                <a:latin typeface="Times New Roman"/>
                <a:cs typeface="Times New Roman"/>
              </a:rPr>
              <a:t>is</a:t>
            </a:r>
            <a:r>
              <a:rPr dirty="0" sz="1450" spc="300">
                <a:latin typeface="Times New Roman"/>
                <a:cs typeface="Times New Roman"/>
              </a:rPr>
              <a:t> </a:t>
            </a:r>
            <a:r>
              <a:rPr dirty="0" sz="1450" spc="-5">
                <a:latin typeface="Times New Roman"/>
                <a:cs typeface="Times New Roman"/>
              </a:rPr>
              <a:t>but</a:t>
            </a:r>
            <a:r>
              <a:rPr dirty="0" sz="1450" spc="300">
                <a:latin typeface="Times New Roman"/>
                <a:cs typeface="Times New Roman"/>
              </a:rPr>
              <a:t> </a:t>
            </a:r>
            <a:r>
              <a:rPr dirty="0" sz="1450" spc="-10">
                <a:latin typeface="Times New Roman"/>
                <a:cs typeface="Times New Roman"/>
              </a:rPr>
              <a:t>an</a:t>
            </a:r>
            <a:r>
              <a:rPr dirty="0" sz="1450" spc="305">
                <a:latin typeface="Times New Roman"/>
                <a:cs typeface="Times New Roman"/>
              </a:rPr>
              <a:t> </a:t>
            </a:r>
            <a:r>
              <a:rPr dirty="0" sz="1450" spc="-10">
                <a:latin typeface="Times New Roman"/>
                <a:cs typeface="Times New Roman"/>
              </a:rPr>
              <a:t>uncle.</a:t>
            </a:r>
            <a:r>
              <a:rPr dirty="0" sz="1450" spc="300">
                <a:latin typeface="Times New Roman"/>
                <a:cs typeface="Times New Roman"/>
              </a:rPr>
              <a:t> </a:t>
            </a:r>
            <a:r>
              <a:rPr dirty="0" sz="1450" spc="-10">
                <a:latin typeface="Times New Roman"/>
                <a:cs typeface="Times New Roman"/>
              </a:rPr>
              <a:t>If</a:t>
            </a:r>
            <a:r>
              <a:rPr dirty="0" sz="1450" spc="300">
                <a:latin typeface="Times New Roman"/>
                <a:cs typeface="Times New Roman"/>
              </a:rPr>
              <a:t> </a:t>
            </a:r>
            <a:r>
              <a:rPr dirty="0" sz="1450" spc="-5">
                <a:latin typeface="Times New Roman"/>
                <a:cs typeface="Times New Roman"/>
              </a:rPr>
              <a:t>you</a:t>
            </a:r>
            <a:r>
              <a:rPr dirty="0" sz="1450" spc="305">
                <a:latin typeface="Times New Roman"/>
                <a:cs typeface="Times New Roman"/>
              </a:rPr>
              <a:t> </a:t>
            </a:r>
            <a:r>
              <a:rPr dirty="0" sz="1450" spc="-5">
                <a:latin typeface="Times New Roman"/>
                <a:cs typeface="Times New Roman"/>
              </a:rPr>
              <a:t>cannot</a:t>
            </a:r>
            <a:r>
              <a:rPr dirty="0" sz="1450" spc="300">
                <a:latin typeface="Times New Roman"/>
                <a:cs typeface="Times New Roman"/>
              </a:rPr>
              <a:t> </a:t>
            </a:r>
            <a:r>
              <a:rPr dirty="0" sz="1450" spc="-10">
                <a:latin typeface="Times New Roman"/>
                <a:cs typeface="Times New Roman"/>
              </a:rPr>
              <a:t>bear</a:t>
            </a:r>
            <a:r>
              <a:rPr dirty="0" sz="1450" spc="300">
                <a:latin typeface="Times New Roman"/>
                <a:cs typeface="Times New Roman"/>
              </a:rPr>
              <a:t> </a:t>
            </a:r>
            <a:r>
              <a:rPr dirty="0" sz="1450" spc="-10">
                <a:latin typeface="Times New Roman"/>
                <a:cs typeface="Times New Roman"/>
              </a:rPr>
              <a:t>an</a:t>
            </a:r>
            <a:r>
              <a:rPr dirty="0" sz="1450" spc="305">
                <a:latin typeface="Times New Roman"/>
                <a:cs typeface="Times New Roman"/>
              </a:rPr>
              <a:t> </a:t>
            </a:r>
            <a:r>
              <a:rPr dirty="0" sz="1450" spc="-20">
                <a:latin typeface="Times New Roman"/>
                <a:cs typeface="Times New Roman"/>
              </a:rPr>
              <a:t>uncle’s</a:t>
            </a:r>
            <a:r>
              <a:rPr dirty="0" sz="1450" spc="300">
                <a:latin typeface="Times New Roman"/>
                <a:cs typeface="Times New Roman"/>
              </a:rPr>
              <a:t> </a:t>
            </a:r>
            <a:r>
              <a:rPr dirty="0" sz="1450" spc="-10">
                <a:latin typeface="Times New Roman"/>
                <a:cs typeface="Times New Roman"/>
              </a:rPr>
              <a:t>admiration,</a:t>
            </a:r>
            <a:r>
              <a:rPr dirty="0" sz="1450" spc="300">
                <a:latin typeface="Times New Roman"/>
                <a:cs typeface="Times New Roman"/>
              </a:rPr>
              <a:t> </a:t>
            </a:r>
            <a:r>
              <a:rPr dirty="0" sz="1450" spc="-10">
                <a:latin typeface="Times New Roman"/>
                <a:cs typeface="Times New Roman"/>
              </a:rPr>
              <a:t>what</a:t>
            </a:r>
            <a:r>
              <a:rPr dirty="0" sz="1450" spc="305">
                <a:latin typeface="Times New Roman"/>
                <a:cs typeface="Times New Roman"/>
              </a:rPr>
              <a:t> </a:t>
            </a:r>
            <a:r>
              <a:rPr dirty="0" sz="1450" spc="-10">
                <a:latin typeface="Times New Roman"/>
                <a:cs typeface="Times New Roman"/>
              </a:rPr>
              <a:t>is</a:t>
            </a:r>
            <a:r>
              <a:rPr dirty="0" sz="1450" spc="30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63710"/>
          </a:xfrm>
          <a:prstGeom prst="rect">
            <a:avLst/>
          </a:prstGeom>
        </p:spPr>
        <p:txBody>
          <a:bodyPr wrap="square" lIns="0" tIns="20955" rIns="0" bIns="0" rtlCol="0" vert="horz">
            <a:spAutoFit/>
          </a:bodyPr>
          <a:lstStyle/>
          <a:p>
            <a:pPr algn="just" marL="12700" marR="6985">
              <a:lnSpc>
                <a:spcPts val="1720"/>
              </a:lnSpc>
              <a:spcBef>
                <a:spcPts val="165"/>
              </a:spcBef>
            </a:pPr>
            <a:r>
              <a:rPr dirty="0" sz="1450" spc="-10">
                <a:latin typeface="Times New Roman"/>
                <a:cs typeface="Times New Roman"/>
              </a:rPr>
              <a:t>become </a:t>
            </a:r>
            <a:r>
              <a:rPr dirty="0" sz="1450" spc="-5">
                <a:latin typeface="Times New Roman"/>
                <a:cs typeface="Times New Roman"/>
              </a:rPr>
              <a:t>of you? </a:t>
            </a:r>
            <a:r>
              <a:rPr dirty="0" sz="1450" spc="-60">
                <a:latin typeface="Times New Roman"/>
                <a:cs typeface="Times New Roman"/>
              </a:rPr>
              <a:t>You </a:t>
            </a:r>
            <a:r>
              <a:rPr dirty="0" sz="1450" spc="-10">
                <a:latin typeface="Times New Roman"/>
                <a:cs typeface="Times New Roman"/>
              </a:rPr>
              <a:t>must really begin to harden yourself to the idea </a:t>
            </a:r>
            <a:r>
              <a:rPr dirty="0" sz="1450" spc="-5">
                <a:latin typeface="Times New Roman"/>
                <a:cs typeface="Times New Roman"/>
              </a:rPr>
              <a:t>of </a:t>
            </a:r>
            <a:r>
              <a:rPr dirty="0" sz="1450" spc="-10">
                <a:latin typeface="Times New Roman"/>
                <a:cs typeface="Times New Roman"/>
              </a:rPr>
              <a:t>being  worth looking at. </a:t>
            </a:r>
            <a:r>
              <a:rPr dirty="0" sz="1450" spc="-60">
                <a:latin typeface="Times New Roman"/>
                <a:cs typeface="Times New Roman"/>
              </a:rPr>
              <a:t>You </a:t>
            </a:r>
            <a:r>
              <a:rPr dirty="0" sz="1450" spc="-10">
                <a:latin typeface="Times New Roman"/>
                <a:cs typeface="Times New Roman"/>
              </a:rPr>
              <a:t>must try </a:t>
            </a:r>
            <a:r>
              <a:rPr dirty="0" sz="1450" spc="-5">
                <a:latin typeface="Times New Roman"/>
                <a:cs typeface="Times New Roman"/>
              </a:rPr>
              <a:t>not </a:t>
            </a:r>
            <a:r>
              <a:rPr dirty="0" sz="1450" spc="-10">
                <a:latin typeface="Times New Roman"/>
                <a:cs typeface="Times New Roman"/>
              </a:rPr>
              <a:t>to mind growing </a:t>
            </a:r>
            <a:r>
              <a:rPr dirty="0" sz="1450" spc="-5">
                <a:latin typeface="Times New Roman"/>
                <a:cs typeface="Times New Roman"/>
              </a:rPr>
              <a:t>up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pretty</a:t>
            </a:r>
            <a:r>
              <a:rPr dirty="0" sz="1450" spc="170">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715" indent="255904">
              <a:lnSpc>
                <a:spcPts val="1730"/>
              </a:lnSpc>
              <a:spcBef>
                <a:spcPts val="795"/>
              </a:spcBef>
            </a:pPr>
            <a:r>
              <a:rPr dirty="0" sz="1450" spc="-10">
                <a:latin typeface="Times New Roman"/>
                <a:cs typeface="Times New Roman"/>
              </a:rPr>
              <a:t>“Oh! don’t talk so, don’t talk </a:t>
            </a:r>
            <a:r>
              <a:rPr dirty="0" sz="1450" spc="-5">
                <a:latin typeface="Times New Roman"/>
                <a:cs typeface="Times New Roman"/>
              </a:rPr>
              <a:t>so,” </a:t>
            </a:r>
            <a:r>
              <a:rPr dirty="0" sz="1450" spc="-10">
                <a:latin typeface="Times New Roman"/>
                <a:cs typeface="Times New Roman"/>
              </a:rPr>
              <a:t>cried </a:t>
            </a:r>
            <a:r>
              <a:rPr dirty="0" sz="1450" spc="-25">
                <a:latin typeface="Times New Roman"/>
                <a:cs typeface="Times New Roman"/>
              </a:rPr>
              <a:t>Fanny, </a:t>
            </a:r>
            <a:r>
              <a:rPr dirty="0" sz="1450" spc="-10">
                <a:latin typeface="Times New Roman"/>
                <a:cs typeface="Times New Roman"/>
              </a:rPr>
              <a:t>distressed </a:t>
            </a:r>
            <a:r>
              <a:rPr dirty="0" sz="1450" spc="-5">
                <a:latin typeface="Times New Roman"/>
                <a:cs typeface="Times New Roman"/>
              </a:rPr>
              <a:t>by </a:t>
            </a:r>
            <a:r>
              <a:rPr dirty="0" sz="1450" spc="-10">
                <a:latin typeface="Times New Roman"/>
                <a:cs typeface="Times New Roman"/>
              </a:rPr>
              <a:t>more feelings  than </a:t>
            </a:r>
            <a:r>
              <a:rPr dirty="0" sz="1450" spc="-5">
                <a:latin typeface="Times New Roman"/>
                <a:cs typeface="Times New Roman"/>
              </a:rPr>
              <a:t>he </a:t>
            </a:r>
            <a:r>
              <a:rPr dirty="0" sz="1450" spc="-10">
                <a:latin typeface="Times New Roman"/>
                <a:cs typeface="Times New Roman"/>
              </a:rPr>
              <a:t>was aware of; </a:t>
            </a:r>
            <a:r>
              <a:rPr dirty="0" sz="1450" spc="-5">
                <a:latin typeface="Times New Roman"/>
                <a:cs typeface="Times New Roman"/>
              </a:rPr>
              <a:t>but </a:t>
            </a:r>
            <a:r>
              <a:rPr dirty="0" sz="1450" spc="-10">
                <a:latin typeface="Times New Roman"/>
                <a:cs typeface="Times New Roman"/>
              </a:rPr>
              <a:t>seeing that she was distressed,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with the  subject, and only added more</a:t>
            </a:r>
            <a:r>
              <a:rPr dirty="0" sz="1450" spc="15">
                <a:latin typeface="Times New Roman"/>
                <a:cs typeface="Times New Roman"/>
              </a:rPr>
              <a:t> </a:t>
            </a:r>
            <a:r>
              <a:rPr dirty="0" sz="1450" spc="-10">
                <a:latin typeface="Times New Roman"/>
                <a:cs typeface="Times New Roman"/>
              </a:rPr>
              <a:t>seriously—</a:t>
            </a:r>
            <a:endParaRPr sz="1450">
              <a:latin typeface="Times New Roman"/>
              <a:cs typeface="Times New Roman"/>
            </a:endParaRPr>
          </a:p>
          <a:p>
            <a:pPr algn="just" marL="12700" marR="7620" indent="255904">
              <a:lnSpc>
                <a:spcPts val="1730"/>
              </a:lnSpc>
              <a:spcBef>
                <a:spcPts val="715"/>
              </a:spcBef>
            </a:pPr>
            <a:r>
              <a:rPr dirty="0" sz="1450" spc="-40">
                <a:latin typeface="Times New Roman"/>
                <a:cs typeface="Times New Roman"/>
              </a:rPr>
              <a:t>“Your </a:t>
            </a:r>
            <a:r>
              <a:rPr dirty="0" sz="1450" spc="-10">
                <a:latin typeface="Times New Roman"/>
                <a:cs typeface="Times New Roman"/>
              </a:rPr>
              <a:t>uncle is disposed to </a:t>
            </a:r>
            <a:r>
              <a:rPr dirty="0" sz="1450" spc="-5">
                <a:latin typeface="Times New Roman"/>
                <a:cs typeface="Times New Roman"/>
              </a:rPr>
              <a:t>be </a:t>
            </a:r>
            <a:r>
              <a:rPr dirty="0" sz="1450" spc="-10">
                <a:latin typeface="Times New Roman"/>
                <a:cs typeface="Times New Roman"/>
              </a:rPr>
              <a:t>pleased with </a:t>
            </a:r>
            <a:r>
              <a:rPr dirty="0" sz="1450" spc="-5">
                <a:latin typeface="Times New Roman"/>
                <a:cs typeface="Times New Roman"/>
              </a:rPr>
              <a:t>you </a:t>
            </a:r>
            <a:r>
              <a:rPr dirty="0" sz="1450" spc="-10">
                <a:latin typeface="Times New Roman"/>
                <a:cs typeface="Times New Roman"/>
              </a:rPr>
              <a:t>in every respect; and </a:t>
            </a:r>
            <a:r>
              <a:rPr dirty="0" sz="1450" spc="-5">
                <a:latin typeface="Times New Roman"/>
                <a:cs typeface="Times New Roman"/>
              </a:rPr>
              <a:t>I </a:t>
            </a:r>
            <a:r>
              <a:rPr dirty="0" sz="1450" spc="-10">
                <a:latin typeface="Times New Roman"/>
                <a:cs typeface="Times New Roman"/>
              </a:rPr>
              <a:t>only  wish </a:t>
            </a:r>
            <a:r>
              <a:rPr dirty="0" sz="1450" spc="-5">
                <a:latin typeface="Times New Roman"/>
                <a:cs typeface="Times New Roman"/>
              </a:rPr>
              <a:t>you </a:t>
            </a:r>
            <a:r>
              <a:rPr dirty="0" sz="1450" spc="-10">
                <a:latin typeface="Times New Roman"/>
                <a:cs typeface="Times New Roman"/>
              </a:rPr>
              <a:t>would talk to him more.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one of </a:t>
            </a:r>
            <a:r>
              <a:rPr dirty="0" sz="1450" spc="-10">
                <a:latin typeface="Times New Roman"/>
                <a:cs typeface="Times New Roman"/>
              </a:rPr>
              <a:t>those who are too silent in  the evening</a:t>
            </a:r>
            <a:r>
              <a:rPr dirty="0" sz="1450" spc="-5">
                <a:latin typeface="Times New Roman"/>
                <a:cs typeface="Times New Roman"/>
              </a:rPr>
              <a:t> </a:t>
            </a:r>
            <a:r>
              <a:rPr dirty="0" sz="1450" spc="-10">
                <a:latin typeface="Times New Roman"/>
                <a:cs typeface="Times New Roman"/>
              </a:rPr>
              <a:t>circle.”</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“But </a:t>
            </a:r>
            <a:r>
              <a:rPr dirty="0" sz="1450" spc="-5">
                <a:latin typeface="Times New Roman"/>
                <a:cs typeface="Times New Roman"/>
              </a:rPr>
              <a:t>I do </a:t>
            </a:r>
            <a:r>
              <a:rPr dirty="0" sz="1450" spc="-10">
                <a:latin typeface="Times New Roman"/>
                <a:cs typeface="Times New Roman"/>
              </a:rPr>
              <a:t>talk to him more than </a:t>
            </a:r>
            <a:r>
              <a:rPr dirty="0" sz="1450" spc="-5">
                <a:latin typeface="Times New Roman"/>
                <a:cs typeface="Times New Roman"/>
              </a:rPr>
              <a:t>I </a:t>
            </a:r>
            <a:r>
              <a:rPr dirty="0" sz="1450" spc="-10">
                <a:latin typeface="Times New Roman"/>
                <a:cs typeface="Times New Roman"/>
              </a:rPr>
              <a:t>used.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do. </a:t>
            </a:r>
            <a:r>
              <a:rPr dirty="0" sz="1450" spc="-10">
                <a:latin typeface="Times New Roman"/>
                <a:cs typeface="Times New Roman"/>
              </a:rPr>
              <a:t>Did </a:t>
            </a:r>
            <a:r>
              <a:rPr dirty="0" sz="1450" spc="-5">
                <a:latin typeface="Times New Roman"/>
                <a:cs typeface="Times New Roman"/>
              </a:rPr>
              <a:t>not you </a:t>
            </a:r>
            <a:r>
              <a:rPr dirty="0" sz="1450" spc="-10">
                <a:latin typeface="Times New Roman"/>
                <a:cs typeface="Times New Roman"/>
              </a:rPr>
              <a:t>hear me  ask him about the slave-trade last</a:t>
            </a:r>
            <a:r>
              <a:rPr dirty="0" sz="1450" spc="2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“I did—and was in hopes the question would </a:t>
            </a:r>
            <a:r>
              <a:rPr dirty="0" sz="1450" spc="-5">
                <a:latin typeface="Times New Roman"/>
                <a:cs typeface="Times New Roman"/>
              </a:rPr>
              <a:t>be </a:t>
            </a:r>
            <a:r>
              <a:rPr dirty="0" sz="1450" spc="-10">
                <a:latin typeface="Times New Roman"/>
                <a:cs typeface="Times New Roman"/>
              </a:rPr>
              <a:t>followed </a:t>
            </a:r>
            <a:r>
              <a:rPr dirty="0" sz="1450" spc="-5">
                <a:latin typeface="Times New Roman"/>
                <a:cs typeface="Times New Roman"/>
              </a:rPr>
              <a:t>up by </a:t>
            </a:r>
            <a:r>
              <a:rPr dirty="0" sz="1450" spc="-10">
                <a:latin typeface="Times New Roman"/>
                <a:cs typeface="Times New Roman"/>
              </a:rPr>
              <a:t>others. It  would have pleased </a:t>
            </a:r>
            <a:r>
              <a:rPr dirty="0" sz="1450" spc="-5">
                <a:latin typeface="Times New Roman"/>
                <a:cs typeface="Times New Roman"/>
              </a:rPr>
              <a:t>your </a:t>
            </a:r>
            <a:r>
              <a:rPr dirty="0" sz="1450" spc="-10">
                <a:latin typeface="Times New Roman"/>
                <a:cs typeface="Times New Roman"/>
              </a:rPr>
              <a:t>uncle to </a:t>
            </a:r>
            <a:r>
              <a:rPr dirty="0" sz="1450" spc="-5">
                <a:latin typeface="Times New Roman"/>
                <a:cs typeface="Times New Roman"/>
              </a:rPr>
              <a:t>be </a:t>
            </a:r>
            <a:r>
              <a:rPr dirty="0" sz="1450" spc="-10">
                <a:latin typeface="Times New Roman"/>
                <a:cs typeface="Times New Roman"/>
              </a:rPr>
              <a:t>inquired </a:t>
            </a:r>
            <a:r>
              <a:rPr dirty="0" sz="1450" spc="-5">
                <a:latin typeface="Times New Roman"/>
                <a:cs typeface="Times New Roman"/>
              </a:rPr>
              <a:t>of</a:t>
            </a:r>
            <a:r>
              <a:rPr dirty="0" sz="1450" spc="35">
                <a:latin typeface="Times New Roman"/>
                <a:cs typeface="Times New Roman"/>
              </a:rPr>
              <a:t> </a:t>
            </a:r>
            <a:r>
              <a:rPr dirty="0" sz="1450" spc="-20">
                <a:latin typeface="Times New Roman"/>
                <a:cs typeface="Times New Roman"/>
              </a:rPr>
              <a:t>farther.”</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longed to </a:t>
            </a:r>
            <a:r>
              <a:rPr dirty="0" sz="1450" spc="-5">
                <a:latin typeface="Times New Roman"/>
                <a:cs typeface="Times New Roman"/>
              </a:rPr>
              <a:t>do </a:t>
            </a:r>
            <a:r>
              <a:rPr dirty="0" sz="1450" spc="-10">
                <a:latin typeface="Times New Roman"/>
                <a:cs typeface="Times New Roman"/>
              </a:rPr>
              <a:t>it—but there was such </a:t>
            </a:r>
            <a:r>
              <a:rPr dirty="0" sz="1450" spc="-5">
                <a:latin typeface="Times New Roman"/>
                <a:cs typeface="Times New Roman"/>
              </a:rPr>
              <a:t>a </a:t>
            </a:r>
            <a:r>
              <a:rPr dirty="0" sz="1450" spc="-10">
                <a:latin typeface="Times New Roman"/>
                <a:cs typeface="Times New Roman"/>
              </a:rPr>
              <a:t>dead silence! And while my  cousins were sitting </a:t>
            </a:r>
            <a:r>
              <a:rPr dirty="0" sz="1450" spc="-5">
                <a:latin typeface="Times New Roman"/>
                <a:cs typeface="Times New Roman"/>
              </a:rPr>
              <a:t>by </a:t>
            </a:r>
            <a:r>
              <a:rPr dirty="0" sz="1450" spc="-10">
                <a:latin typeface="Times New Roman"/>
                <a:cs typeface="Times New Roman"/>
              </a:rPr>
              <a:t>without speaking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seeming at all interested in  the subject,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like—I </a:t>
            </a:r>
            <a:r>
              <a:rPr dirty="0" sz="1450" spc="-5">
                <a:latin typeface="Times New Roman"/>
                <a:cs typeface="Times New Roman"/>
              </a:rPr>
              <a:t>thought </a:t>
            </a:r>
            <a:r>
              <a:rPr dirty="0" sz="1450" spc="-10">
                <a:latin typeface="Times New Roman"/>
                <a:cs typeface="Times New Roman"/>
              </a:rPr>
              <a:t>it would appear as if </a:t>
            </a:r>
            <a:r>
              <a:rPr dirty="0" sz="1450" spc="-5">
                <a:latin typeface="Times New Roman"/>
                <a:cs typeface="Times New Roman"/>
              </a:rPr>
              <a:t>I </a:t>
            </a:r>
            <a:r>
              <a:rPr dirty="0" sz="1450" spc="-10">
                <a:latin typeface="Times New Roman"/>
                <a:cs typeface="Times New Roman"/>
              </a:rPr>
              <a:t>wanted to set  myself </a:t>
            </a:r>
            <a:r>
              <a:rPr dirty="0" sz="1450" spc="-15">
                <a:latin typeface="Times New Roman"/>
                <a:cs typeface="Times New Roman"/>
              </a:rPr>
              <a:t>off </a:t>
            </a:r>
            <a:r>
              <a:rPr dirty="0" sz="1450" spc="-10">
                <a:latin typeface="Times New Roman"/>
                <a:cs typeface="Times New Roman"/>
              </a:rPr>
              <a:t>at their expense, </a:t>
            </a:r>
            <a:r>
              <a:rPr dirty="0" sz="1450" spc="-5">
                <a:latin typeface="Times New Roman"/>
                <a:cs typeface="Times New Roman"/>
              </a:rPr>
              <a:t>by </a:t>
            </a:r>
            <a:r>
              <a:rPr dirty="0" sz="1450" spc="-10">
                <a:latin typeface="Times New Roman"/>
                <a:cs typeface="Times New Roman"/>
              </a:rPr>
              <a:t>shewing </a:t>
            </a:r>
            <a:r>
              <a:rPr dirty="0" sz="1450" spc="-5">
                <a:latin typeface="Times New Roman"/>
                <a:cs typeface="Times New Roman"/>
              </a:rPr>
              <a:t>a </a:t>
            </a:r>
            <a:r>
              <a:rPr dirty="0" sz="1450" spc="-10">
                <a:latin typeface="Times New Roman"/>
                <a:cs typeface="Times New Roman"/>
              </a:rPr>
              <a:t>curiosity and pleasure in his  information which </a:t>
            </a:r>
            <a:r>
              <a:rPr dirty="0" sz="1450" spc="-5">
                <a:latin typeface="Times New Roman"/>
                <a:cs typeface="Times New Roman"/>
              </a:rPr>
              <a:t>he </a:t>
            </a:r>
            <a:r>
              <a:rPr dirty="0" sz="1450" spc="-10">
                <a:latin typeface="Times New Roman"/>
                <a:cs typeface="Times New Roman"/>
              </a:rPr>
              <a:t>must wish his own daughters to</a:t>
            </a:r>
            <a:r>
              <a:rPr dirty="0" sz="1450" spc="40">
                <a:latin typeface="Times New Roman"/>
                <a:cs typeface="Times New Roman"/>
              </a:rPr>
              <a:t> </a:t>
            </a:r>
            <a:r>
              <a:rPr dirty="0" sz="1450" spc="-10">
                <a:latin typeface="Times New Roman"/>
                <a:cs typeface="Times New Roman"/>
              </a:rPr>
              <a:t>feel.”</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“Miss Crawford was very right in what she said </a:t>
            </a:r>
            <a:r>
              <a:rPr dirty="0" sz="1450" spc="-5">
                <a:latin typeface="Times New Roman"/>
                <a:cs typeface="Times New Roman"/>
              </a:rPr>
              <a:t>of you </a:t>
            </a:r>
            <a:r>
              <a:rPr dirty="0" sz="1450" spc="-10">
                <a:latin typeface="Times New Roman"/>
                <a:cs typeface="Times New Roman"/>
              </a:rPr>
              <a:t>the other day: that  </a:t>
            </a:r>
            <a:r>
              <a:rPr dirty="0" sz="1450" spc="-5">
                <a:latin typeface="Times New Roman"/>
                <a:cs typeface="Times New Roman"/>
              </a:rPr>
              <a:t>you </a:t>
            </a:r>
            <a:r>
              <a:rPr dirty="0" sz="1450" spc="-10">
                <a:latin typeface="Times New Roman"/>
                <a:cs typeface="Times New Roman"/>
              </a:rPr>
              <a:t>seemed almost as fearful </a:t>
            </a:r>
            <a:r>
              <a:rPr dirty="0" sz="1450" spc="-5">
                <a:latin typeface="Times New Roman"/>
                <a:cs typeface="Times New Roman"/>
              </a:rPr>
              <a:t>of </a:t>
            </a:r>
            <a:r>
              <a:rPr dirty="0" sz="1450" spc="-10">
                <a:latin typeface="Times New Roman"/>
                <a:cs typeface="Times New Roman"/>
              </a:rPr>
              <a:t>notice and praise as other women were </a:t>
            </a:r>
            <a:r>
              <a:rPr dirty="0" sz="1450" spc="-5">
                <a:latin typeface="Times New Roman"/>
                <a:cs typeface="Times New Roman"/>
              </a:rPr>
              <a:t>of  </a:t>
            </a:r>
            <a:r>
              <a:rPr dirty="0" sz="1450" spc="-10">
                <a:latin typeface="Times New Roman"/>
                <a:cs typeface="Times New Roman"/>
              </a:rPr>
              <a:t>neglect. </a:t>
            </a:r>
            <a:r>
              <a:rPr dirty="0" sz="1450" spc="-70">
                <a:latin typeface="Times New Roman"/>
                <a:cs typeface="Times New Roman"/>
              </a:rPr>
              <a:t>We </a:t>
            </a:r>
            <a:r>
              <a:rPr dirty="0" sz="1450" spc="-10">
                <a:latin typeface="Times New Roman"/>
                <a:cs typeface="Times New Roman"/>
              </a:rPr>
              <a:t>were talking </a:t>
            </a:r>
            <a:r>
              <a:rPr dirty="0" sz="1450" spc="-5">
                <a:latin typeface="Times New Roman"/>
                <a:cs typeface="Times New Roman"/>
              </a:rPr>
              <a:t>of you </a:t>
            </a:r>
            <a:r>
              <a:rPr dirty="0" sz="1450" spc="-10">
                <a:latin typeface="Times New Roman"/>
                <a:cs typeface="Times New Roman"/>
              </a:rPr>
              <a:t>at the Parsonage, and those were her words.  She has great discernment.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nobody </a:t>
            </a:r>
            <a:r>
              <a:rPr dirty="0" sz="1450" spc="-10">
                <a:latin typeface="Times New Roman"/>
                <a:cs typeface="Times New Roman"/>
              </a:rPr>
              <a:t>who distinguishes characters </a:t>
            </a:r>
            <a:r>
              <a:rPr dirty="0" sz="1450" spc="-20">
                <a:latin typeface="Times New Roman"/>
                <a:cs typeface="Times New Roman"/>
              </a:rPr>
              <a:t>better.  </a:t>
            </a:r>
            <a:r>
              <a:rPr dirty="0" sz="1450" spc="-10">
                <a:latin typeface="Times New Roman"/>
                <a:cs typeface="Times New Roman"/>
              </a:rPr>
              <a:t>For so </a:t>
            </a:r>
            <a:r>
              <a:rPr dirty="0" sz="1450" spc="-5">
                <a:latin typeface="Times New Roman"/>
                <a:cs typeface="Times New Roman"/>
              </a:rPr>
              <a:t>young a </a:t>
            </a:r>
            <a:r>
              <a:rPr dirty="0" sz="1450" spc="-10">
                <a:latin typeface="Times New Roman"/>
                <a:cs typeface="Times New Roman"/>
              </a:rPr>
              <a:t>woman it is remarkable! She certainly understands </a:t>
            </a:r>
            <a:r>
              <a:rPr dirty="0" sz="1450" spc="-5">
                <a:latin typeface="Times New Roman"/>
                <a:cs typeface="Times New Roman"/>
              </a:rPr>
              <a:t>you </a:t>
            </a:r>
            <a:r>
              <a:rPr dirty="0" sz="1450" spc="-10">
                <a:latin typeface="Times New Roman"/>
                <a:cs typeface="Times New Roman"/>
              </a:rPr>
              <a:t>better  than </a:t>
            </a:r>
            <a:r>
              <a:rPr dirty="0" sz="1450" spc="-5">
                <a:latin typeface="Times New Roman"/>
                <a:cs typeface="Times New Roman"/>
              </a:rPr>
              <a:t>you </a:t>
            </a:r>
            <a:r>
              <a:rPr dirty="0" sz="1450" spc="-10">
                <a:latin typeface="Times New Roman"/>
                <a:cs typeface="Times New Roman"/>
              </a:rPr>
              <a:t>are understood </a:t>
            </a:r>
            <a:r>
              <a:rPr dirty="0" sz="1450" spc="-5">
                <a:latin typeface="Times New Roman"/>
                <a:cs typeface="Times New Roman"/>
              </a:rPr>
              <a:t>by </a:t>
            </a:r>
            <a:r>
              <a:rPr dirty="0" sz="1450" spc="-10">
                <a:latin typeface="Times New Roman"/>
                <a:cs typeface="Times New Roman"/>
              </a:rPr>
              <a:t>the greater part </a:t>
            </a:r>
            <a:r>
              <a:rPr dirty="0" sz="1450" spc="-5">
                <a:latin typeface="Times New Roman"/>
                <a:cs typeface="Times New Roman"/>
              </a:rPr>
              <a:t>of </a:t>
            </a:r>
            <a:r>
              <a:rPr dirty="0" sz="1450" spc="-10">
                <a:latin typeface="Times New Roman"/>
                <a:cs typeface="Times New Roman"/>
              </a:rPr>
              <a:t>those who have known </a:t>
            </a:r>
            <a:r>
              <a:rPr dirty="0" sz="1450" spc="-5">
                <a:latin typeface="Times New Roman"/>
                <a:cs typeface="Times New Roman"/>
              </a:rPr>
              <a:t>you </a:t>
            </a:r>
            <a:r>
              <a:rPr dirty="0" sz="1450" spc="-10">
                <a:latin typeface="Times New Roman"/>
                <a:cs typeface="Times New Roman"/>
              </a:rPr>
              <a:t>so  </a:t>
            </a:r>
            <a:r>
              <a:rPr dirty="0" sz="1450" spc="-5">
                <a:latin typeface="Times New Roman"/>
                <a:cs typeface="Times New Roman"/>
              </a:rPr>
              <a:t>long; </a:t>
            </a:r>
            <a:r>
              <a:rPr dirty="0" sz="1450" spc="-10">
                <a:latin typeface="Times New Roman"/>
                <a:cs typeface="Times New Roman"/>
              </a:rPr>
              <a:t>and with regard to some others, </a:t>
            </a:r>
            <a:r>
              <a:rPr dirty="0" sz="1450" spc="-5">
                <a:latin typeface="Times New Roman"/>
                <a:cs typeface="Times New Roman"/>
              </a:rPr>
              <a:t>I </a:t>
            </a:r>
            <a:r>
              <a:rPr dirty="0" sz="1450" spc="-10">
                <a:latin typeface="Times New Roman"/>
                <a:cs typeface="Times New Roman"/>
              </a:rPr>
              <a:t>can perceive, from occasional lively  hints, the unguarded expressions </a:t>
            </a:r>
            <a:r>
              <a:rPr dirty="0" sz="1450" spc="-5">
                <a:latin typeface="Times New Roman"/>
                <a:cs typeface="Times New Roman"/>
              </a:rPr>
              <a:t>of </a:t>
            </a:r>
            <a:r>
              <a:rPr dirty="0" sz="1450" spc="-10">
                <a:latin typeface="Times New Roman"/>
                <a:cs typeface="Times New Roman"/>
              </a:rPr>
              <a:t>the moment, that she could define many as  </a:t>
            </a:r>
            <a:r>
              <a:rPr dirty="0" sz="1450" spc="-20">
                <a:latin typeface="Times New Roman"/>
                <a:cs typeface="Times New Roman"/>
              </a:rPr>
              <a:t>accurately,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delicacy forbid it. </a:t>
            </a:r>
            <a:r>
              <a:rPr dirty="0" sz="1450" spc="-5">
                <a:latin typeface="Times New Roman"/>
                <a:cs typeface="Times New Roman"/>
              </a:rPr>
              <a:t>I </a:t>
            </a:r>
            <a:r>
              <a:rPr dirty="0" sz="1450" spc="-10">
                <a:latin typeface="Times New Roman"/>
                <a:cs typeface="Times New Roman"/>
              </a:rPr>
              <a:t>wonder what she thinks </a:t>
            </a:r>
            <a:r>
              <a:rPr dirty="0" sz="1450" spc="-5">
                <a:latin typeface="Times New Roman"/>
                <a:cs typeface="Times New Roman"/>
              </a:rPr>
              <a:t>of </a:t>
            </a:r>
            <a:r>
              <a:rPr dirty="0" sz="1450" spc="-10">
                <a:latin typeface="Times New Roman"/>
                <a:cs typeface="Times New Roman"/>
              </a:rPr>
              <a:t>my father!  She must admire him as </a:t>
            </a:r>
            <a:r>
              <a:rPr dirty="0" sz="1450" spc="-5">
                <a:latin typeface="Times New Roman"/>
                <a:cs typeface="Times New Roman"/>
              </a:rPr>
              <a:t>a </a:t>
            </a:r>
            <a:r>
              <a:rPr dirty="0" sz="1450" spc="-10">
                <a:latin typeface="Times New Roman"/>
                <a:cs typeface="Times New Roman"/>
              </a:rPr>
              <a:t>fine-looking man, with most gentlemanlike,  dignified, consistent manners; </a:t>
            </a:r>
            <a:r>
              <a:rPr dirty="0" sz="1450" spc="-5">
                <a:latin typeface="Times New Roman"/>
                <a:cs typeface="Times New Roman"/>
              </a:rPr>
              <a:t>but </a:t>
            </a:r>
            <a:r>
              <a:rPr dirty="0" sz="1450" spc="-10">
                <a:latin typeface="Times New Roman"/>
                <a:cs typeface="Times New Roman"/>
              </a:rPr>
              <a:t>perhaps, having seen him so seldom, his  reserve may </a:t>
            </a:r>
            <a:r>
              <a:rPr dirty="0" sz="1450" spc="-5">
                <a:latin typeface="Times New Roman"/>
                <a:cs typeface="Times New Roman"/>
              </a:rPr>
              <a:t>be a </a:t>
            </a:r>
            <a:r>
              <a:rPr dirty="0" sz="1450" spc="-10">
                <a:latin typeface="Times New Roman"/>
                <a:cs typeface="Times New Roman"/>
              </a:rPr>
              <a:t>little repulsive. Could they </a:t>
            </a:r>
            <a:r>
              <a:rPr dirty="0" sz="1450" spc="-5">
                <a:latin typeface="Times New Roman"/>
                <a:cs typeface="Times New Roman"/>
              </a:rPr>
              <a:t>be </a:t>
            </a:r>
            <a:r>
              <a:rPr dirty="0" sz="1450" spc="-10">
                <a:latin typeface="Times New Roman"/>
                <a:cs typeface="Times New Roman"/>
              </a:rPr>
              <a:t>much </a:t>
            </a:r>
            <a:r>
              <a:rPr dirty="0" sz="1450" spc="-15">
                <a:latin typeface="Times New Roman"/>
                <a:cs typeface="Times New Roman"/>
              </a:rPr>
              <a:t>together, </a:t>
            </a:r>
            <a:r>
              <a:rPr dirty="0" sz="1450" spc="-5">
                <a:latin typeface="Times New Roman"/>
                <a:cs typeface="Times New Roman"/>
              </a:rPr>
              <a:t>I </a:t>
            </a:r>
            <a:r>
              <a:rPr dirty="0" sz="1450" spc="-10">
                <a:latin typeface="Times New Roman"/>
                <a:cs typeface="Times New Roman"/>
              </a:rPr>
              <a:t>feel sure </a:t>
            </a:r>
            <a:r>
              <a:rPr dirty="0" sz="1450" spc="-5">
                <a:latin typeface="Times New Roman"/>
                <a:cs typeface="Times New Roman"/>
              </a:rPr>
              <a:t>of  </a:t>
            </a:r>
            <a:r>
              <a:rPr dirty="0" sz="1450" spc="-10">
                <a:latin typeface="Times New Roman"/>
                <a:cs typeface="Times New Roman"/>
              </a:rPr>
              <a:t>their liking each </a:t>
            </a:r>
            <a:r>
              <a:rPr dirty="0" sz="1450" spc="-20">
                <a:latin typeface="Times New Roman"/>
                <a:cs typeface="Times New Roman"/>
              </a:rPr>
              <a:t>other. </a:t>
            </a:r>
            <a:r>
              <a:rPr dirty="0" sz="1450" spc="-10">
                <a:latin typeface="Times New Roman"/>
                <a:cs typeface="Times New Roman"/>
              </a:rPr>
              <a:t>He would enjoy her liveliness and she has talents to  value his powers. </a:t>
            </a:r>
            <a:r>
              <a:rPr dirty="0" sz="1450" spc="-5">
                <a:latin typeface="Times New Roman"/>
                <a:cs typeface="Times New Roman"/>
              </a:rPr>
              <a:t>I </a:t>
            </a:r>
            <a:r>
              <a:rPr dirty="0" sz="1450" spc="-10">
                <a:latin typeface="Times New Roman"/>
                <a:cs typeface="Times New Roman"/>
              </a:rPr>
              <a:t>wish they met more frequently! </a:t>
            </a:r>
            <a:r>
              <a:rPr dirty="0" sz="1450" spc="-5">
                <a:latin typeface="Times New Roman"/>
                <a:cs typeface="Times New Roman"/>
              </a:rPr>
              <a:t>I hope </a:t>
            </a:r>
            <a:r>
              <a:rPr dirty="0" sz="1450" spc="-10">
                <a:latin typeface="Times New Roman"/>
                <a:cs typeface="Times New Roman"/>
              </a:rPr>
              <a:t>she does </a:t>
            </a:r>
            <a:r>
              <a:rPr dirty="0" sz="1450" spc="-5">
                <a:latin typeface="Times New Roman"/>
                <a:cs typeface="Times New Roman"/>
              </a:rPr>
              <a:t>not  </a:t>
            </a:r>
            <a:r>
              <a:rPr dirty="0" sz="1450" spc="-10">
                <a:latin typeface="Times New Roman"/>
                <a:cs typeface="Times New Roman"/>
              </a:rPr>
              <a:t>suppose there is any dislike </a:t>
            </a:r>
            <a:r>
              <a:rPr dirty="0" sz="1450" spc="-5">
                <a:latin typeface="Times New Roman"/>
                <a:cs typeface="Times New Roman"/>
              </a:rPr>
              <a:t>on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“She must know herself too secure </a:t>
            </a:r>
            <a:r>
              <a:rPr dirty="0" sz="1450" spc="-5">
                <a:latin typeface="Times New Roman"/>
                <a:cs typeface="Times New Roman"/>
              </a:rPr>
              <a:t>of </a:t>
            </a:r>
            <a:r>
              <a:rPr dirty="0" sz="1450" spc="-10">
                <a:latin typeface="Times New Roman"/>
                <a:cs typeface="Times New Roman"/>
              </a:rPr>
              <a:t>the regard </a:t>
            </a:r>
            <a:r>
              <a:rPr dirty="0" sz="1450" spc="-5">
                <a:latin typeface="Times New Roman"/>
                <a:cs typeface="Times New Roman"/>
              </a:rPr>
              <a:t>of </a:t>
            </a:r>
            <a:r>
              <a:rPr dirty="0" sz="1450" spc="-10">
                <a:latin typeface="Times New Roman"/>
                <a:cs typeface="Times New Roman"/>
              </a:rPr>
              <a:t>all the rest </a:t>
            </a:r>
            <a:r>
              <a:rPr dirty="0" sz="1450" spc="-5">
                <a:latin typeface="Times New Roman"/>
                <a:cs typeface="Times New Roman"/>
              </a:rPr>
              <a:t>of you,”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with half </a:t>
            </a:r>
            <a:r>
              <a:rPr dirty="0" sz="1450" spc="-5">
                <a:latin typeface="Times New Roman"/>
                <a:cs typeface="Times New Roman"/>
              </a:rPr>
              <a:t>a </a:t>
            </a:r>
            <a:r>
              <a:rPr dirty="0" sz="1450" spc="-10">
                <a:latin typeface="Times New Roman"/>
                <a:cs typeface="Times New Roman"/>
              </a:rPr>
              <a:t>sigh, “to have any such apprehension. And Sir </a:t>
            </a:r>
            <a:r>
              <a:rPr dirty="0" sz="1450" spc="-20">
                <a:latin typeface="Times New Roman"/>
                <a:cs typeface="Times New Roman"/>
              </a:rPr>
              <a:t>Thomas’s </a:t>
            </a:r>
            <a:r>
              <a:rPr dirty="0" sz="1450" spc="320">
                <a:latin typeface="Times New Roman"/>
                <a:cs typeface="Times New Roman"/>
              </a:rPr>
              <a:t> </a:t>
            </a:r>
            <a:r>
              <a:rPr dirty="0" sz="1450" spc="-10">
                <a:latin typeface="Times New Roman"/>
                <a:cs typeface="Times New Roman"/>
              </a:rPr>
              <a:t>wishing just at first to </a:t>
            </a:r>
            <a:r>
              <a:rPr dirty="0" sz="1450" spc="-5">
                <a:latin typeface="Times New Roman"/>
                <a:cs typeface="Times New Roman"/>
              </a:rPr>
              <a:t>be </a:t>
            </a:r>
            <a:r>
              <a:rPr dirty="0" sz="1450" spc="-10">
                <a:latin typeface="Times New Roman"/>
                <a:cs typeface="Times New Roman"/>
              </a:rPr>
              <a:t>only with his </a:t>
            </a:r>
            <a:r>
              <a:rPr dirty="0" sz="1450" spc="-25">
                <a:latin typeface="Times New Roman"/>
                <a:cs typeface="Times New Roman"/>
              </a:rPr>
              <a:t>family, </a:t>
            </a:r>
            <a:r>
              <a:rPr dirty="0" sz="1450" spc="-10">
                <a:latin typeface="Times New Roman"/>
                <a:cs typeface="Times New Roman"/>
              </a:rPr>
              <a:t>is so very natural, that she can  </a:t>
            </a:r>
            <a:r>
              <a:rPr dirty="0" sz="1450" spc="-15">
                <a:latin typeface="Times New Roman"/>
                <a:cs typeface="Times New Roman"/>
              </a:rPr>
              <a:t>argue </a:t>
            </a:r>
            <a:r>
              <a:rPr dirty="0" sz="1450" spc="-10">
                <a:latin typeface="Times New Roman"/>
                <a:cs typeface="Times New Roman"/>
              </a:rPr>
              <a:t>nothing from that. After </a:t>
            </a:r>
            <a:r>
              <a:rPr dirty="0" sz="1450" spc="-5">
                <a:latin typeface="Times New Roman"/>
                <a:cs typeface="Times New Roman"/>
              </a:rPr>
              <a:t>a </a:t>
            </a:r>
            <a:r>
              <a:rPr dirty="0" sz="1450" spc="-10">
                <a:latin typeface="Times New Roman"/>
                <a:cs typeface="Times New Roman"/>
              </a:rPr>
              <a:t>little while,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we shall </a:t>
            </a:r>
            <a:r>
              <a:rPr dirty="0" sz="1450" spc="-5">
                <a:latin typeface="Times New Roman"/>
                <a:cs typeface="Times New Roman"/>
              </a:rPr>
              <a:t>be </a:t>
            </a:r>
            <a:r>
              <a:rPr dirty="0" sz="1450" spc="-10">
                <a:latin typeface="Times New Roman"/>
                <a:cs typeface="Times New Roman"/>
              </a:rPr>
              <a:t>meeting  again in the same sort </a:t>
            </a:r>
            <a:r>
              <a:rPr dirty="0" sz="1450" spc="-5">
                <a:latin typeface="Times New Roman"/>
                <a:cs typeface="Times New Roman"/>
              </a:rPr>
              <a:t>of </a:t>
            </a:r>
            <a:r>
              <a:rPr dirty="0" sz="1450" spc="-35">
                <a:latin typeface="Times New Roman"/>
                <a:cs typeface="Times New Roman"/>
              </a:rPr>
              <a:t>way, </a:t>
            </a:r>
            <a:r>
              <a:rPr dirty="0" sz="1450" spc="-10">
                <a:latin typeface="Times New Roman"/>
                <a:cs typeface="Times New Roman"/>
              </a:rPr>
              <a:t>allowing for the difference </a:t>
            </a:r>
            <a:r>
              <a:rPr dirty="0" sz="1450" spc="-5">
                <a:latin typeface="Times New Roman"/>
                <a:cs typeface="Times New Roman"/>
              </a:rPr>
              <a:t>of </a:t>
            </a:r>
            <a:r>
              <a:rPr dirty="0" sz="1450" spc="-10">
                <a:latin typeface="Times New Roman"/>
                <a:cs typeface="Times New Roman"/>
              </a:rPr>
              <a:t>the time </a:t>
            </a:r>
            <a:r>
              <a:rPr dirty="0" sz="1450" spc="-5">
                <a:latin typeface="Times New Roman"/>
                <a:cs typeface="Times New Roman"/>
              </a:rPr>
              <a:t>of</a:t>
            </a:r>
            <a:r>
              <a:rPr dirty="0" sz="1450" spc="130">
                <a:latin typeface="Times New Roman"/>
                <a:cs typeface="Times New Roman"/>
              </a:rPr>
              <a:t> </a:t>
            </a:r>
            <a:r>
              <a:rPr dirty="0" sz="1450" spc="-20">
                <a:latin typeface="Times New Roman"/>
                <a:cs typeface="Times New Roman"/>
              </a:rPr>
              <a:t>year.”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“This is the first October that she has passed in the country since her  </a:t>
            </a:r>
            <a:r>
              <a:rPr dirty="0" sz="1450" spc="-20">
                <a:latin typeface="Times New Roman"/>
                <a:cs typeface="Times New Roman"/>
              </a:rPr>
              <a:t>infancy.</a:t>
            </a:r>
            <a:r>
              <a:rPr dirty="0" sz="1450" spc="80">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5">
                <a:latin typeface="Times New Roman"/>
                <a:cs typeface="Times New Roman"/>
              </a:rPr>
              <a:t>do</a:t>
            </a:r>
            <a:r>
              <a:rPr dirty="0" sz="1450" spc="80">
                <a:latin typeface="Times New Roman"/>
                <a:cs typeface="Times New Roman"/>
              </a:rPr>
              <a:t> </a:t>
            </a:r>
            <a:r>
              <a:rPr dirty="0" sz="1450" spc="-5">
                <a:latin typeface="Times New Roman"/>
                <a:cs typeface="Times New Roman"/>
              </a:rPr>
              <a:t>not</a:t>
            </a:r>
            <a:r>
              <a:rPr dirty="0" sz="1450" spc="80">
                <a:latin typeface="Times New Roman"/>
                <a:cs typeface="Times New Roman"/>
              </a:rPr>
              <a:t> </a:t>
            </a:r>
            <a:r>
              <a:rPr dirty="0" sz="1450" spc="-10">
                <a:latin typeface="Times New Roman"/>
                <a:cs typeface="Times New Roman"/>
              </a:rPr>
              <a:t>call</a:t>
            </a:r>
            <a:r>
              <a:rPr dirty="0" sz="1450" spc="75">
                <a:latin typeface="Times New Roman"/>
                <a:cs typeface="Times New Roman"/>
              </a:rPr>
              <a:t> </a:t>
            </a:r>
            <a:r>
              <a:rPr dirty="0" sz="1450" spc="-15">
                <a:latin typeface="Times New Roman"/>
                <a:cs typeface="Times New Roman"/>
              </a:rPr>
              <a:t>Tunbridge</a:t>
            </a:r>
            <a:r>
              <a:rPr dirty="0" sz="1450" spc="80">
                <a:latin typeface="Times New Roman"/>
                <a:cs typeface="Times New Roman"/>
              </a:rPr>
              <a:t> </a:t>
            </a:r>
            <a:r>
              <a:rPr dirty="0" sz="1450" spc="-5">
                <a:latin typeface="Times New Roman"/>
                <a:cs typeface="Times New Roman"/>
              </a:rPr>
              <a:t>or</a:t>
            </a:r>
            <a:r>
              <a:rPr dirty="0" sz="1450" spc="85">
                <a:latin typeface="Times New Roman"/>
                <a:cs typeface="Times New Roman"/>
              </a:rPr>
              <a:t> </a:t>
            </a:r>
            <a:r>
              <a:rPr dirty="0" sz="1450" spc="-10">
                <a:latin typeface="Times New Roman"/>
                <a:cs typeface="Times New Roman"/>
              </a:rPr>
              <a:t>Cheltenham</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country;</a:t>
            </a:r>
            <a:r>
              <a:rPr dirty="0" sz="1450" spc="7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November</a:t>
            </a:r>
            <a:r>
              <a:rPr dirty="0" sz="1450" spc="80">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1430" rIns="0" bIns="0" rtlCol="0" vert="horz">
            <a:spAutoFit/>
          </a:bodyPr>
          <a:lstStyle/>
          <a:p>
            <a:pPr algn="just" marL="12700" marR="8890">
              <a:lnSpc>
                <a:spcPct val="100000"/>
              </a:lnSpc>
              <a:spcBef>
                <a:spcPts val="90"/>
              </a:spcBef>
            </a:pPr>
            <a:r>
              <a:rPr dirty="0" sz="1450" spc="-5">
                <a:latin typeface="Times New Roman"/>
                <a:cs typeface="Times New Roman"/>
              </a:rPr>
              <a:t>a </a:t>
            </a:r>
            <a:r>
              <a:rPr dirty="0" sz="1450" spc="-10">
                <a:latin typeface="Times New Roman"/>
                <a:cs typeface="Times New Roman"/>
              </a:rPr>
              <a:t>still more serious month, and </a:t>
            </a:r>
            <a:r>
              <a:rPr dirty="0" sz="1450" spc="-5">
                <a:latin typeface="Times New Roman"/>
                <a:cs typeface="Times New Roman"/>
              </a:rPr>
              <a:t>I </a:t>
            </a:r>
            <a:r>
              <a:rPr dirty="0" sz="1450" spc="-10">
                <a:latin typeface="Times New Roman"/>
                <a:cs typeface="Times New Roman"/>
              </a:rPr>
              <a:t>can see that Mrs. Grant is very anxious for  her </a:t>
            </a:r>
            <a:r>
              <a:rPr dirty="0" sz="1450" spc="-5">
                <a:latin typeface="Times New Roman"/>
                <a:cs typeface="Times New Roman"/>
              </a:rPr>
              <a:t>not </a:t>
            </a:r>
            <a:r>
              <a:rPr dirty="0" sz="1450" spc="-10">
                <a:latin typeface="Times New Roman"/>
                <a:cs typeface="Times New Roman"/>
              </a:rPr>
              <a:t>finding Mansfield </a:t>
            </a:r>
            <a:r>
              <a:rPr dirty="0" sz="1450" spc="-5">
                <a:latin typeface="Times New Roman"/>
                <a:cs typeface="Times New Roman"/>
              </a:rPr>
              <a:t>dull </a:t>
            </a:r>
            <a:r>
              <a:rPr dirty="0" sz="1450" spc="-10">
                <a:latin typeface="Times New Roman"/>
                <a:cs typeface="Times New Roman"/>
              </a:rPr>
              <a:t>as winter comes</a:t>
            </a:r>
            <a:r>
              <a:rPr dirty="0" sz="1450" spc="2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Fanny could have said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but </a:t>
            </a:r>
            <a:r>
              <a:rPr dirty="0" sz="1450" spc="-10">
                <a:latin typeface="Times New Roman"/>
                <a:cs typeface="Times New Roman"/>
              </a:rPr>
              <a:t>it was safer to say nothing, and  leave untouched all Miss </a:t>
            </a:r>
            <a:r>
              <a:rPr dirty="0" sz="1450" spc="-20">
                <a:latin typeface="Times New Roman"/>
                <a:cs typeface="Times New Roman"/>
              </a:rPr>
              <a:t>Crawford’s </a:t>
            </a:r>
            <a:r>
              <a:rPr dirty="0" sz="1450" spc="-10">
                <a:latin typeface="Times New Roman"/>
                <a:cs typeface="Times New Roman"/>
              </a:rPr>
              <a:t>resources—her accomplishments, her  spirits, her importance, her friends, lest it should betray her into any  observations seemingly unhandsome. Miss </a:t>
            </a:r>
            <a:r>
              <a:rPr dirty="0" sz="1450" spc="-20">
                <a:latin typeface="Times New Roman"/>
                <a:cs typeface="Times New Roman"/>
              </a:rPr>
              <a:t>Crawford’s </a:t>
            </a:r>
            <a:r>
              <a:rPr dirty="0" sz="1450" spc="-10">
                <a:latin typeface="Times New Roman"/>
                <a:cs typeface="Times New Roman"/>
              </a:rPr>
              <a:t>kind opinion </a:t>
            </a:r>
            <a:r>
              <a:rPr dirty="0" sz="1450" spc="-5">
                <a:latin typeface="Times New Roman"/>
                <a:cs typeface="Times New Roman"/>
              </a:rPr>
              <a:t>of </a:t>
            </a:r>
            <a:r>
              <a:rPr dirty="0" sz="1450" spc="-10">
                <a:latin typeface="Times New Roman"/>
                <a:cs typeface="Times New Roman"/>
              </a:rPr>
              <a:t>herself  deserved at least </a:t>
            </a:r>
            <a:r>
              <a:rPr dirty="0" sz="1450" spc="-5">
                <a:latin typeface="Times New Roman"/>
                <a:cs typeface="Times New Roman"/>
              </a:rPr>
              <a:t>a </a:t>
            </a:r>
            <a:r>
              <a:rPr dirty="0" sz="1450" spc="-10">
                <a:latin typeface="Times New Roman"/>
                <a:cs typeface="Times New Roman"/>
              </a:rPr>
              <a:t>grateful forbearance, and she began to talk </a:t>
            </a:r>
            <a:r>
              <a:rPr dirty="0" sz="1450" spc="-5">
                <a:latin typeface="Times New Roman"/>
                <a:cs typeface="Times New Roman"/>
              </a:rPr>
              <a:t>of </a:t>
            </a:r>
            <a:r>
              <a:rPr dirty="0" sz="1450" spc="-10">
                <a:latin typeface="Times New Roman"/>
                <a:cs typeface="Times New Roman"/>
              </a:rPr>
              <a:t>something  else.</a:t>
            </a:r>
            <a:endParaRPr sz="1450">
              <a:latin typeface="Times New Roman"/>
              <a:cs typeface="Times New Roman"/>
            </a:endParaRPr>
          </a:p>
          <a:p>
            <a:pPr algn="just" marL="12700" marR="7620" indent="255904">
              <a:lnSpc>
                <a:spcPts val="1730"/>
              </a:lnSpc>
              <a:spcBef>
                <a:spcPts val="715"/>
              </a:spcBef>
            </a:pPr>
            <a:r>
              <a:rPr dirty="0" sz="1450" spc="-25">
                <a:latin typeface="Times New Roman"/>
                <a:cs typeface="Times New Roman"/>
              </a:rPr>
              <a:t>“To-morrow, </a:t>
            </a:r>
            <a:r>
              <a:rPr dirty="0" sz="1450" spc="-5">
                <a:latin typeface="Times New Roman"/>
                <a:cs typeface="Times New Roman"/>
              </a:rPr>
              <a:t>I </a:t>
            </a:r>
            <a:r>
              <a:rPr dirty="0" sz="1450" spc="-10">
                <a:latin typeface="Times New Roman"/>
                <a:cs typeface="Times New Roman"/>
              </a:rPr>
              <a:t>think, my uncle dines at Sotherton, and </a:t>
            </a:r>
            <a:r>
              <a:rPr dirty="0" sz="1450" spc="-5">
                <a:latin typeface="Times New Roman"/>
                <a:cs typeface="Times New Roman"/>
              </a:rPr>
              <a:t>you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Bertram </a:t>
            </a:r>
            <a:r>
              <a:rPr dirty="0" sz="1450" spc="-5">
                <a:latin typeface="Times New Roman"/>
                <a:cs typeface="Times New Roman"/>
              </a:rPr>
              <a:t>too. </a:t>
            </a:r>
            <a:r>
              <a:rPr dirty="0" sz="1450" spc="-70">
                <a:latin typeface="Times New Roman"/>
                <a:cs typeface="Times New Roman"/>
              </a:rPr>
              <a:t>We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small party at home. </a:t>
            </a:r>
            <a:r>
              <a:rPr dirty="0" sz="1450" spc="-5">
                <a:latin typeface="Times New Roman"/>
                <a:cs typeface="Times New Roman"/>
              </a:rPr>
              <a:t>I hope </a:t>
            </a:r>
            <a:r>
              <a:rPr dirty="0" sz="1450" spc="-10">
                <a:latin typeface="Times New Roman"/>
                <a:cs typeface="Times New Roman"/>
              </a:rPr>
              <a:t>my uncle may  continue to like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Rushworth.”</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“That is impossible, </a:t>
            </a:r>
            <a:r>
              <a:rPr dirty="0" sz="1450" spc="-25">
                <a:latin typeface="Times New Roman"/>
                <a:cs typeface="Times New Roman"/>
              </a:rPr>
              <a:t>Fanny. </a:t>
            </a:r>
            <a:r>
              <a:rPr dirty="0" sz="1450" spc="-10">
                <a:latin typeface="Times New Roman"/>
                <a:cs typeface="Times New Roman"/>
              </a:rPr>
              <a:t>He must like him less after </a:t>
            </a:r>
            <a:r>
              <a:rPr dirty="0" sz="1450" spc="-15">
                <a:latin typeface="Times New Roman"/>
                <a:cs typeface="Times New Roman"/>
              </a:rPr>
              <a:t>to-morrow’s </a:t>
            </a:r>
            <a:r>
              <a:rPr dirty="0" sz="1450" spc="-10">
                <a:latin typeface="Times New Roman"/>
                <a:cs typeface="Times New Roman"/>
              </a:rPr>
              <a:t>visit,  for we shall </a:t>
            </a:r>
            <a:r>
              <a:rPr dirty="0" sz="1450" spc="-5">
                <a:latin typeface="Times New Roman"/>
                <a:cs typeface="Times New Roman"/>
              </a:rPr>
              <a:t>be </a:t>
            </a:r>
            <a:r>
              <a:rPr dirty="0" sz="1450" spc="-10">
                <a:latin typeface="Times New Roman"/>
                <a:cs typeface="Times New Roman"/>
              </a:rPr>
              <a:t>five hours in his </a:t>
            </a:r>
            <a:r>
              <a:rPr dirty="0" sz="1450" spc="-20">
                <a:latin typeface="Times New Roman"/>
                <a:cs typeface="Times New Roman"/>
              </a:rPr>
              <a:t>company. </a:t>
            </a:r>
            <a:r>
              <a:rPr dirty="0" sz="1450" spc="-5">
                <a:latin typeface="Times New Roman"/>
                <a:cs typeface="Times New Roman"/>
              </a:rPr>
              <a:t>I </a:t>
            </a:r>
            <a:r>
              <a:rPr dirty="0" sz="1450" spc="-10">
                <a:latin typeface="Times New Roman"/>
                <a:cs typeface="Times New Roman"/>
              </a:rPr>
              <a:t>should dread the stupidity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if there were </a:t>
            </a:r>
            <a:r>
              <a:rPr dirty="0" sz="1450" spc="-5">
                <a:latin typeface="Times New Roman"/>
                <a:cs typeface="Times New Roman"/>
              </a:rPr>
              <a:t>not a </a:t>
            </a:r>
            <a:r>
              <a:rPr dirty="0" sz="1450" spc="-10">
                <a:latin typeface="Times New Roman"/>
                <a:cs typeface="Times New Roman"/>
              </a:rPr>
              <a:t>much greater evil to follow—the impression it must  leave </a:t>
            </a:r>
            <a:r>
              <a:rPr dirty="0" sz="1450" spc="-5">
                <a:latin typeface="Times New Roman"/>
                <a:cs typeface="Times New Roman"/>
              </a:rPr>
              <a:t>on </a:t>
            </a:r>
            <a:r>
              <a:rPr dirty="0" sz="1450" spc="-10">
                <a:latin typeface="Times New Roman"/>
                <a:cs typeface="Times New Roman"/>
              </a:rPr>
              <a:t>Sir Thomas. He cannot much longer deceive himself. </a:t>
            </a:r>
            <a:r>
              <a:rPr dirty="0" sz="1450" spc="-5">
                <a:latin typeface="Times New Roman"/>
                <a:cs typeface="Times New Roman"/>
              </a:rPr>
              <a:t>I </a:t>
            </a:r>
            <a:r>
              <a:rPr dirty="0" sz="1450" spc="-10">
                <a:latin typeface="Times New Roman"/>
                <a:cs typeface="Times New Roman"/>
              </a:rPr>
              <a:t>am sorry for  them all, and would give something that Rushworth and Maria had never  met.”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In this </a:t>
            </a:r>
            <a:r>
              <a:rPr dirty="0" sz="1450" spc="-15">
                <a:latin typeface="Times New Roman"/>
                <a:cs typeface="Times New Roman"/>
              </a:rPr>
              <a:t>quarter, </a:t>
            </a:r>
            <a:r>
              <a:rPr dirty="0" sz="1450" spc="-10">
                <a:latin typeface="Times New Roman"/>
                <a:cs typeface="Times New Roman"/>
              </a:rPr>
              <a:t>indeed, disappointment was impending over Sir Thomas.  Not all his good-will for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not </a:t>
            </a:r>
            <a:r>
              <a:rPr dirty="0" sz="1450" spc="-10">
                <a:latin typeface="Times New Roman"/>
                <a:cs typeface="Times New Roman"/>
              </a:rPr>
              <a:t>all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deference for  him, could prevent him from soon discerning some part </a:t>
            </a:r>
            <a:r>
              <a:rPr dirty="0" sz="1450" spc="-5">
                <a:latin typeface="Times New Roman"/>
                <a:cs typeface="Times New Roman"/>
              </a:rPr>
              <a:t>of </a:t>
            </a:r>
            <a:r>
              <a:rPr dirty="0" sz="1450" spc="-10">
                <a:latin typeface="Times New Roman"/>
                <a:cs typeface="Times New Roman"/>
              </a:rPr>
              <a:t>the truth—that </a:t>
            </a:r>
            <a:r>
              <a:rPr dirty="0" sz="1450" spc="-35">
                <a:latin typeface="Times New Roman"/>
                <a:cs typeface="Times New Roman"/>
              </a:rPr>
              <a:t>Mr.  </a:t>
            </a:r>
            <a:r>
              <a:rPr dirty="0" sz="1450" spc="-10">
                <a:latin typeface="Times New Roman"/>
                <a:cs typeface="Times New Roman"/>
              </a:rPr>
              <a:t>Rushworth was an inferior </a:t>
            </a:r>
            <a:r>
              <a:rPr dirty="0" sz="1450" spc="-5">
                <a:latin typeface="Times New Roman"/>
                <a:cs typeface="Times New Roman"/>
              </a:rPr>
              <a:t>young </a:t>
            </a:r>
            <a:r>
              <a:rPr dirty="0" sz="1450" spc="-10">
                <a:latin typeface="Times New Roman"/>
                <a:cs typeface="Times New Roman"/>
              </a:rPr>
              <a:t>man, as ignorant in business as in </a:t>
            </a:r>
            <a:r>
              <a:rPr dirty="0" sz="1450" spc="-5">
                <a:latin typeface="Times New Roman"/>
                <a:cs typeface="Times New Roman"/>
              </a:rPr>
              <a:t>books,  </a:t>
            </a:r>
            <a:r>
              <a:rPr dirty="0" sz="1450" spc="-10">
                <a:latin typeface="Times New Roman"/>
                <a:cs typeface="Times New Roman"/>
              </a:rPr>
              <a:t>with opinions in general unfixed, and without seeming much aware </a:t>
            </a:r>
            <a:r>
              <a:rPr dirty="0" sz="1450" spc="-5">
                <a:latin typeface="Times New Roman"/>
                <a:cs typeface="Times New Roman"/>
              </a:rPr>
              <a:t>of </a:t>
            </a:r>
            <a:r>
              <a:rPr dirty="0" sz="1450" spc="-10">
                <a:latin typeface="Times New Roman"/>
                <a:cs typeface="Times New Roman"/>
              </a:rPr>
              <a:t>it  himself.</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He had expected </a:t>
            </a:r>
            <a:r>
              <a:rPr dirty="0" sz="1450" spc="-5">
                <a:latin typeface="Times New Roman"/>
                <a:cs typeface="Times New Roman"/>
              </a:rPr>
              <a:t>a </a:t>
            </a:r>
            <a:r>
              <a:rPr dirty="0" sz="1450" spc="-10">
                <a:latin typeface="Times New Roman"/>
                <a:cs typeface="Times New Roman"/>
              </a:rPr>
              <a:t>very different son-in-law; and beginning to feel grave  </a:t>
            </a:r>
            <a:r>
              <a:rPr dirty="0" sz="1450" spc="-5">
                <a:latin typeface="Times New Roman"/>
                <a:cs typeface="Times New Roman"/>
              </a:rPr>
              <a:t>on </a:t>
            </a:r>
            <a:r>
              <a:rPr dirty="0" sz="1450" spc="-20">
                <a:latin typeface="Times New Roman"/>
                <a:cs typeface="Times New Roman"/>
              </a:rPr>
              <a:t>Maria’s </a:t>
            </a:r>
            <a:r>
              <a:rPr dirty="0" sz="1450" spc="-10">
                <a:latin typeface="Times New Roman"/>
                <a:cs typeface="Times New Roman"/>
              </a:rPr>
              <a:t>account, tried to understand her feelings. Little observation there  was necessary to tell him that indifference was the most favourable state they  could </a:t>
            </a:r>
            <a:r>
              <a:rPr dirty="0" sz="1450" spc="-5">
                <a:latin typeface="Times New Roman"/>
                <a:cs typeface="Times New Roman"/>
              </a:rPr>
              <a:t>be in. </a:t>
            </a:r>
            <a:r>
              <a:rPr dirty="0" sz="1450" spc="-10">
                <a:latin typeface="Times New Roman"/>
                <a:cs typeface="Times New Roman"/>
              </a:rPr>
              <a:t>Her behaviour to </a:t>
            </a:r>
            <a:r>
              <a:rPr dirty="0" sz="1450" spc="-35">
                <a:latin typeface="Times New Roman"/>
                <a:cs typeface="Times New Roman"/>
              </a:rPr>
              <a:t>Mr. </a:t>
            </a:r>
            <a:r>
              <a:rPr dirty="0" sz="1450" spc="-10">
                <a:latin typeface="Times New Roman"/>
                <a:cs typeface="Times New Roman"/>
              </a:rPr>
              <a:t>Rushworth was careless and cold. She could  </a:t>
            </a:r>
            <a:r>
              <a:rPr dirty="0" sz="1450" spc="-5">
                <a:latin typeface="Times New Roman"/>
                <a:cs typeface="Times New Roman"/>
              </a:rPr>
              <a:t>not,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him. Sir Thomas resolved to speak seriously to </a:t>
            </a:r>
            <a:r>
              <a:rPr dirty="0" sz="1450" spc="-30">
                <a:latin typeface="Times New Roman"/>
                <a:cs typeface="Times New Roman"/>
              </a:rPr>
              <a:t>her.  </a:t>
            </a:r>
            <a:r>
              <a:rPr dirty="0" sz="1450" spc="-10">
                <a:latin typeface="Times New Roman"/>
                <a:cs typeface="Times New Roman"/>
              </a:rPr>
              <a:t>Advantageous as would </a:t>
            </a:r>
            <a:r>
              <a:rPr dirty="0" sz="1450" spc="-5">
                <a:latin typeface="Times New Roman"/>
                <a:cs typeface="Times New Roman"/>
              </a:rPr>
              <a:t>be </a:t>
            </a:r>
            <a:r>
              <a:rPr dirty="0" sz="1450" spc="-10">
                <a:latin typeface="Times New Roman"/>
                <a:cs typeface="Times New Roman"/>
              </a:rPr>
              <a:t>the alliance, and long standing and public as was  the engagement, her happiness must </a:t>
            </a:r>
            <a:r>
              <a:rPr dirty="0" sz="1450" spc="-5">
                <a:latin typeface="Times New Roman"/>
                <a:cs typeface="Times New Roman"/>
              </a:rPr>
              <a:t>not be </a:t>
            </a:r>
            <a:r>
              <a:rPr dirty="0" sz="1450" spc="-10">
                <a:latin typeface="Times New Roman"/>
                <a:cs typeface="Times New Roman"/>
              </a:rPr>
              <a:t>sacrificed to it. </a:t>
            </a:r>
            <a:r>
              <a:rPr dirty="0" sz="1450" spc="-35">
                <a:latin typeface="Times New Roman"/>
                <a:cs typeface="Times New Roman"/>
              </a:rPr>
              <a:t>Mr. </a:t>
            </a:r>
            <a:r>
              <a:rPr dirty="0" sz="1450" spc="-10">
                <a:latin typeface="Times New Roman"/>
                <a:cs typeface="Times New Roman"/>
              </a:rPr>
              <a:t>Rushworth  had, perhaps, been accepted </a:t>
            </a:r>
            <a:r>
              <a:rPr dirty="0" sz="1450" spc="-5">
                <a:latin typeface="Times New Roman"/>
                <a:cs typeface="Times New Roman"/>
              </a:rPr>
              <a:t>on </a:t>
            </a:r>
            <a:r>
              <a:rPr dirty="0" sz="1450" spc="-10">
                <a:latin typeface="Times New Roman"/>
                <a:cs typeface="Times New Roman"/>
              </a:rPr>
              <a:t>too short an acquaintance, and, </a:t>
            </a:r>
            <a:r>
              <a:rPr dirty="0" sz="1450" spc="-5">
                <a:latin typeface="Times New Roman"/>
                <a:cs typeface="Times New Roman"/>
              </a:rPr>
              <a:t>on </a:t>
            </a:r>
            <a:r>
              <a:rPr dirty="0" sz="1450" spc="-10">
                <a:latin typeface="Times New Roman"/>
                <a:cs typeface="Times New Roman"/>
              </a:rPr>
              <a:t>knowing  him </a:t>
            </a:r>
            <a:r>
              <a:rPr dirty="0" sz="1450" spc="-15">
                <a:latin typeface="Times New Roman"/>
                <a:cs typeface="Times New Roman"/>
              </a:rPr>
              <a:t>better, </a:t>
            </a:r>
            <a:r>
              <a:rPr dirty="0" sz="1450" spc="-10">
                <a:latin typeface="Times New Roman"/>
                <a:cs typeface="Times New Roman"/>
              </a:rPr>
              <a:t>she was</a:t>
            </a:r>
            <a:r>
              <a:rPr dirty="0" sz="1450" spc="10">
                <a:latin typeface="Times New Roman"/>
                <a:cs typeface="Times New Roman"/>
              </a:rPr>
              <a:t> </a:t>
            </a:r>
            <a:r>
              <a:rPr dirty="0" sz="1450" spc="-10">
                <a:latin typeface="Times New Roman"/>
                <a:cs typeface="Times New Roman"/>
              </a:rPr>
              <a:t>repenting.</a:t>
            </a:r>
            <a:endParaRPr sz="1450">
              <a:latin typeface="Times New Roman"/>
              <a:cs typeface="Times New Roman"/>
            </a:endParaRPr>
          </a:p>
          <a:p>
            <a:pPr algn="just" marL="12700" marR="5715" indent="255904">
              <a:lnSpc>
                <a:spcPts val="1730"/>
              </a:lnSpc>
              <a:spcBef>
                <a:spcPts val="775"/>
              </a:spcBef>
            </a:pPr>
            <a:r>
              <a:rPr dirty="0" sz="1450" spc="-25">
                <a:latin typeface="Times New Roman"/>
                <a:cs typeface="Times New Roman"/>
              </a:rPr>
              <a:t>With </a:t>
            </a:r>
            <a:r>
              <a:rPr dirty="0" sz="1450" spc="-10">
                <a:latin typeface="Times New Roman"/>
                <a:cs typeface="Times New Roman"/>
              </a:rPr>
              <a:t>solemn kindness Sir Thomas addressed her: told her his fears,  inquired into her wishes, entreated her to </a:t>
            </a:r>
            <a:r>
              <a:rPr dirty="0" sz="1450" spc="-5">
                <a:latin typeface="Times New Roman"/>
                <a:cs typeface="Times New Roman"/>
              </a:rPr>
              <a:t>be </a:t>
            </a:r>
            <a:r>
              <a:rPr dirty="0" sz="1450" spc="-10">
                <a:latin typeface="Times New Roman"/>
                <a:cs typeface="Times New Roman"/>
              </a:rPr>
              <a:t>open and sincere, and assured her  that every inconvenience should </a:t>
            </a:r>
            <a:r>
              <a:rPr dirty="0" sz="1450" spc="-5">
                <a:latin typeface="Times New Roman"/>
                <a:cs typeface="Times New Roman"/>
              </a:rPr>
              <a:t>be </a:t>
            </a:r>
            <a:r>
              <a:rPr dirty="0" sz="1450" spc="-10">
                <a:latin typeface="Times New Roman"/>
                <a:cs typeface="Times New Roman"/>
              </a:rPr>
              <a:t>braved, and the connexion entirely given  </a:t>
            </a:r>
            <a:r>
              <a:rPr dirty="0" sz="1450" spc="-5">
                <a:latin typeface="Times New Roman"/>
                <a:cs typeface="Times New Roman"/>
              </a:rPr>
              <a:t>up, </a:t>
            </a:r>
            <a:r>
              <a:rPr dirty="0" sz="1450" spc="-10">
                <a:latin typeface="Times New Roman"/>
                <a:cs typeface="Times New Roman"/>
              </a:rPr>
              <a:t>if she felt herself unhappy in the prospect </a:t>
            </a:r>
            <a:r>
              <a:rPr dirty="0" sz="1450" spc="-5">
                <a:latin typeface="Times New Roman"/>
                <a:cs typeface="Times New Roman"/>
              </a:rPr>
              <a:t>of </a:t>
            </a:r>
            <a:r>
              <a:rPr dirty="0" sz="1450" spc="-10">
                <a:latin typeface="Times New Roman"/>
                <a:cs typeface="Times New Roman"/>
              </a:rPr>
              <a:t>it. He would act for her and  release </a:t>
            </a:r>
            <a:r>
              <a:rPr dirty="0" sz="1450" spc="-30">
                <a:latin typeface="Times New Roman"/>
                <a:cs typeface="Times New Roman"/>
              </a:rPr>
              <a:t>her. </a:t>
            </a:r>
            <a:r>
              <a:rPr dirty="0" sz="1450" spc="-10">
                <a:latin typeface="Times New Roman"/>
                <a:cs typeface="Times New Roman"/>
              </a:rPr>
              <a:t>Maria had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struggle as she listened, and only </a:t>
            </a:r>
            <a:r>
              <a:rPr dirty="0" sz="1450" spc="-5">
                <a:latin typeface="Times New Roman"/>
                <a:cs typeface="Times New Roman"/>
              </a:rPr>
              <a:t>a  </a:t>
            </a:r>
            <a:r>
              <a:rPr dirty="0" sz="1450" spc="-20">
                <a:latin typeface="Times New Roman"/>
                <a:cs typeface="Times New Roman"/>
              </a:rPr>
              <a:t>moment’s:</a:t>
            </a:r>
            <a:r>
              <a:rPr dirty="0" sz="1450" spc="320">
                <a:latin typeface="Times New Roman"/>
                <a:cs typeface="Times New Roman"/>
              </a:rPr>
              <a:t> </a:t>
            </a:r>
            <a:r>
              <a:rPr dirty="0" sz="1450" spc="-10">
                <a:latin typeface="Times New Roman"/>
                <a:cs typeface="Times New Roman"/>
              </a:rPr>
              <a:t>when her father ceased, she was able to give her answer  </a:t>
            </a:r>
            <a:r>
              <a:rPr dirty="0" sz="1450" spc="-20">
                <a:latin typeface="Times New Roman"/>
                <a:cs typeface="Times New Roman"/>
              </a:rPr>
              <a:t>immediately, decidedly, </a:t>
            </a:r>
            <a:r>
              <a:rPr dirty="0" sz="1450" spc="-10">
                <a:latin typeface="Times New Roman"/>
                <a:cs typeface="Times New Roman"/>
              </a:rPr>
              <a:t>and with </a:t>
            </a:r>
            <a:r>
              <a:rPr dirty="0" sz="1450" spc="-5">
                <a:latin typeface="Times New Roman"/>
                <a:cs typeface="Times New Roman"/>
              </a:rPr>
              <a:t>no </a:t>
            </a:r>
            <a:r>
              <a:rPr dirty="0" sz="1450" spc="-10">
                <a:latin typeface="Times New Roman"/>
                <a:cs typeface="Times New Roman"/>
              </a:rPr>
              <a:t>apparent agitation. She thanked him for  his</a:t>
            </a:r>
            <a:r>
              <a:rPr dirty="0" sz="1450" spc="120">
                <a:latin typeface="Times New Roman"/>
                <a:cs typeface="Times New Roman"/>
              </a:rPr>
              <a:t> </a:t>
            </a:r>
            <a:r>
              <a:rPr dirty="0" sz="1450" spc="-10">
                <a:latin typeface="Times New Roman"/>
                <a:cs typeface="Times New Roman"/>
              </a:rPr>
              <a:t>great</a:t>
            </a:r>
            <a:r>
              <a:rPr dirty="0" sz="1450" spc="125">
                <a:latin typeface="Times New Roman"/>
                <a:cs typeface="Times New Roman"/>
              </a:rPr>
              <a:t> </a:t>
            </a:r>
            <a:r>
              <a:rPr dirty="0" sz="1450" spc="-10">
                <a:latin typeface="Times New Roman"/>
                <a:cs typeface="Times New Roman"/>
              </a:rPr>
              <a:t>attention,</a:t>
            </a:r>
            <a:r>
              <a:rPr dirty="0" sz="1450" spc="125">
                <a:latin typeface="Times New Roman"/>
                <a:cs typeface="Times New Roman"/>
              </a:rPr>
              <a:t>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paternal</a:t>
            </a:r>
            <a:r>
              <a:rPr dirty="0" sz="1450" spc="125">
                <a:latin typeface="Times New Roman"/>
                <a:cs typeface="Times New Roman"/>
              </a:rPr>
              <a:t> </a:t>
            </a:r>
            <a:r>
              <a:rPr dirty="0" sz="1450" spc="-10">
                <a:latin typeface="Times New Roman"/>
                <a:cs typeface="Times New Roman"/>
              </a:rPr>
              <a:t>kindness,</a:t>
            </a:r>
            <a:r>
              <a:rPr dirty="0" sz="1450" spc="125">
                <a:latin typeface="Times New Roman"/>
                <a:cs typeface="Times New Roman"/>
              </a:rPr>
              <a:t> </a:t>
            </a:r>
            <a:r>
              <a:rPr dirty="0" sz="1450" spc="-5">
                <a:latin typeface="Times New Roman"/>
                <a:cs typeface="Times New Roman"/>
              </a:rPr>
              <a:t>but</a:t>
            </a:r>
            <a:r>
              <a:rPr dirty="0" sz="1450" spc="120">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10">
                <a:latin typeface="Times New Roman"/>
                <a:cs typeface="Times New Roman"/>
              </a:rPr>
              <a:t>quite</a:t>
            </a:r>
            <a:r>
              <a:rPr dirty="0" sz="1450" spc="125">
                <a:latin typeface="Times New Roman"/>
                <a:cs typeface="Times New Roman"/>
              </a:rPr>
              <a:t> </a:t>
            </a:r>
            <a:r>
              <a:rPr dirty="0" sz="1450" spc="-10">
                <a:latin typeface="Times New Roman"/>
                <a:cs typeface="Times New Roman"/>
              </a:rPr>
              <a:t>mistaken</a:t>
            </a:r>
            <a:r>
              <a:rPr dirty="0" sz="1450" spc="12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41832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supposing she had the smallest desire </a:t>
            </a:r>
            <a:r>
              <a:rPr dirty="0" sz="1450" spc="-5">
                <a:latin typeface="Times New Roman"/>
                <a:cs typeface="Times New Roman"/>
              </a:rPr>
              <a:t>of </a:t>
            </a:r>
            <a:r>
              <a:rPr dirty="0" sz="1450" spc="-10">
                <a:latin typeface="Times New Roman"/>
                <a:cs typeface="Times New Roman"/>
              </a:rPr>
              <a:t>breaking through her engagement, </a:t>
            </a:r>
            <a:r>
              <a:rPr dirty="0" sz="1450" spc="-5">
                <a:latin typeface="Times New Roman"/>
                <a:cs typeface="Times New Roman"/>
              </a:rPr>
              <a:t>or  </a:t>
            </a:r>
            <a:r>
              <a:rPr dirty="0" sz="1450" spc="-10">
                <a:latin typeface="Times New Roman"/>
                <a:cs typeface="Times New Roman"/>
              </a:rPr>
              <a:t>was sensible </a:t>
            </a:r>
            <a:r>
              <a:rPr dirty="0" sz="1450" spc="-5">
                <a:latin typeface="Times New Roman"/>
                <a:cs typeface="Times New Roman"/>
              </a:rPr>
              <a:t>of </a:t>
            </a:r>
            <a:r>
              <a:rPr dirty="0" sz="1450" spc="-10">
                <a:latin typeface="Times New Roman"/>
                <a:cs typeface="Times New Roman"/>
              </a:rPr>
              <a:t>any change </a:t>
            </a:r>
            <a:r>
              <a:rPr dirty="0" sz="1450" spc="-5">
                <a:latin typeface="Times New Roman"/>
                <a:cs typeface="Times New Roman"/>
              </a:rPr>
              <a:t>of </a:t>
            </a:r>
            <a:r>
              <a:rPr dirty="0" sz="1450" spc="-10">
                <a:latin typeface="Times New Roman"/>
                <a:cs typeface="Times New Roman"/>
              </a:rPr>
              <a:t>opinion </a:t>
            </a:r>
            <a:r>
              <a:rPr dirty="0" sz="1450" spc="-5">
                <a:latin typeface="Times New Roman"/>
                <a:cs typeface="Times New Roman"/>
              </a:rPr>
              <a:t>or </a:t>
            </a:r>
            <a:r>
              <a:rPr dirty="0" sz="1450" spc="-10">
                <a:latin typeface="Times New Roman"/>
                <a:cs typeface="Times New Roman"/>
              </a:rPr>
              <a:t>inclination since her forming it. She  had the highest esteem for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character and disposition, and  could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a doubt of </a:t>
            </a:r>
            <a:r>
              <a:rPr dirty="0" sz="1450" spc="-10">
                <a:latin typeface="Times New Roman"/>
                <a:cs typeface="Times New Roman"/>
              </a:rPr>
              <a:t>her happiness with</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Sir Thomas was satisfied; too glad to </a:t>
            </a:r>
            <a:r>
              <a:rPr dirty="0" sz="1450" spc="-5">
                <a:latin typeface="Times New Roman"/>
                <a:cs typeface="Times New Roman"/>
              </a:rPr>
              <a:t>be </a:t>
            </a:r>
            <a:r>
              <a:rPr dirty="0" sz="1450" spc="-10">
                <a:latin typeface="Times New Roman"/>
                <a:cs typeface="Times New Roman"/>
              </a:rPr>
              <a:t>satisfied, perhaps, to </a:t>
            </a:r>
            <a:r>
              <a:rPr dirty="0" sz="1450" spc="-15">
                <a:latin typeface="Times New Roman"/>
                <a:cs typeface="Times New Roman"/>
              </a:rPr>
              <a:t>urge </a:t>
            </a:r>
            <a:r>
              <a:rPr dirty="0" sz="1450" spc="-10">
                <a:latin typeface="Times New Roman"/>
                <a:cs typeface="Times New Roman"/>
              </a:rPr>
              <a:t>the  matter quite so far as his judgment might have dictated to others. It was an  alliance which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relinquished without pain; and thus </a:t>
            </a:r>
            <a:r>
              <a:rPr dirty="0" sz="1450" spc="-5">
                <a:latin typeface="Times New Roman"/>
                <a:cs typeface="Times New Roman"/>
              </a:rPr>
              <a:t>he  </a:t>
            </a:r>
            <a:r>
              <a:rPr dirty="0" sz="1450" spc="-10">
                <a:latin typeface="Times New Roman"/>
                <a:cs typeface="Times New Roman"/>
              </a:rPr>
              <a:t>reasoned. </a:t>
            </a:r>
            <a:r>
              <a:rPr dirty="0" sz="1450" spc="-35">
                <a:latin typeface="Times New Roman"/>
                <a:cs typeface="Times New Roman"/>
              </a:rPr>
              <a:t>Mr. </a:t>
            </a:r>
            <a:r>
              <a:rPr dirty="0" sz="1450" spc="-10">
                <a:latin typeface="Times New Roman"/>
                <a:cs typeface="Times New Roman"/>
              </a:rPr>
              <a:t>Rushworth was </a:t>
            </a:r>
            <a:r>
              <a:rPr dirty="0" sz="1450" spc="-5">
                <a:latin typeface="Times New Roman"/>
                <a:cs typeface="Times New Roman"/>
              </a:rPr>
              <a:t>young </a:t>
            </a:r>
            <a:r>
              <a:rPr dirty="0" sz="1450" spc="-10">
                <a:latin typeface="Times New Roman"/>
                <a:cs typeface="Times New Roman"/>
              </a:rPr>
              <a:t>enough to improve. </a:t>
            </a:r>
            <a:r>
              <a:rPr dirty="0" sz="1450" spc="-35">
                <a:latin typeface="Times New Roman"/>
                <a:cs typeface="Times New Roman"/>
              </a:rPr>
              <a:t>Mr. </a:t>
            </a:r>
            <a:r>
              <a:rPr dirty="0" sz="1450" spc="-10">
                <a:latin typeface="Times New Roman"/>
                <a:cs typeface="Times New Roman"/>
              </a:rPr>
              <a:t>Rushworth must  and would improve in </a:t>
            </a:r>
            <a:r>
              <a:rPr dirty="0" sz="1450" spc="-5">
                <a:latin typeface="Times New Roman"/>
                <a:cs typeface="Times New Roman"/>
              </a:rPr>
              <a:t>good </a:t>
            </a:r>
            <a:r>
              <a:rPr dirty="0" sz="1450" spc="-10">
                <a:latin typeface="Times New Roman"/>
                <a:cs typeface="Times New Roman"/>
              </a:rPr>
              <a:t>society; and if Maria could now speak so securely  </a:t>
            </a:r>
            <a:r>
              <a:rPr dirty="0" sz="1450" spc="-5">
                <a:latin typeface="Times New Roman"/>
                <a:cs typeface="Times New Roman"/>
              </a:rPr>
              <a:t>of </a:t>
            </a:r>
            <a:r>
              <a:rPr dirty="0" sz="1450" spc="-10">
                <a:latin typeface="Times New Roman"/>
                <a:cs typeface="Times New Roman"/>
              </a:rPr>
              <a:t>her happiness with him, speaking certainly without the prejudice, the  blindness </a:t>
            </a:r>
            <a:r>
              <a:rPr dirty="0" sz="1450" spc="-5">
                <a:latin typeface="Times New Roman"/>
                <a:cs typeface="Times New Roman"/>
              </a:rPr>
              <a:t>of </a:t>
            </a:r>
            <a:r>
              <a:rPr dirty="0" sz="1450" spc="-10">
                <a:latin typeface="Times New Roman"/>
                <a:cs typeface="Times New Roman"/>
              </a:rPr>
              <a:t>love, she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believed. Her feelings, </a:t>
            </a:r>
            <a:r>
              <a:rPr dirty="0" sz="1450" spc="-20">
                <a:latin typeface="Times New Roman"/>
                <a:cs typeface="Times New Roman"/>
              </a:rPr>
              <a:t>probably,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acute; </a:t>
            </a:r>
            <a:r>
              <a:rPr dirty="0" sz="1450" spc="-5">
                <a:latin typeface="Times New Roman"/>
                <a:cs typeface="Times New Roman"/>
              </a:rPr>
              <a:t>he </a:t>
            </a:r>
            <a:r>
              <a:rPr dirty="0" sz="1450" spc="-10">
                <a:latin typeface="Times New Roman"/>
                <a:cs typeface="Times New Roman"/>
              </a:rPr>
              <a:t>had never supposed them to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but </a:t>
            </a:r>
            <a:r>
              <a:rPr dirty="0" sz="1450" spc="-10">
                <a:latin typeface="Times New Roman"/>
                <a:cs typeface="Times New Roman"/>
              </a:rPr>
              <a:t>her comforts might </a:t>
            </a:r>
            <a:r>
              <a:rPr dirty="0" sz="1450" spc="-5">
                <a:latin typeface="Times New Roman"/>
                <a:cs typeface="Times New Roman"/>
              </a:rPr>
              <a:t>not be </a:t>
            </a:r>
            <a:r>
              <a:rPr dirty="0" sz="1450" spc="-10">
                <a:latin typeface="Times New Roman"/>
                <a:cs typeface="Times New Roman"/>
              </a:rPr>
              <a:t>less  </a:t>
            </a:r>
            <a:r>
              <a:rPr dirty="0" sz="1450" spc="-5">
                <a:latin typeface="Times New Roman"/>
                <a:cs typeface="Times New Roman"/>
              </a:rPr>
              <a:t>on </a:t>
            </a:r>
            <a:r>
              <a:rPr dirty="0" sz="1450" spc="-10">
                <a:latin typeface="Times New Roman"/>
                <a:cs typeface="Times New Roman"/>
              </a:rPr>
              <a:t>that account; and if she could dispense with seeing her husband </a:t>
            </a:r>
            <a:r>
              <a:rPr dirty="0" sz="1450" spc="-5">
                <a:latin typeface="Times New Roman"/>
                <a:cs typeface="Times New Roman"/>
              </a:rPr>
              <a:t>a </a:t>
            </a:r>
            <a:r>
              <a:rPr dirty="0" sz="1450" spc="-10">
                <a:latin typeface="Times New Roman"/>
                <a:cs typeface="Times New Roman"/>
              </a:rPr>
              <a:t>leading,  shining </a:t>
            </a:r>
            <a:r>
              <a:rPr dirty="0" sz="1450" spc="-15">
                <a:latin typeface="Times New Roman"/>
                <a:cs typeface="Times New Roman"/>
              </a:rPr>
              <a:t>character, </a:t>
            </a:r>
            <a:r>
              <a:rPr dirty="0" sz="1450" spc="-10">
                <a:latin typeface="Times New Roman"/>
                <a:cs typeface="Times New Roman"/>
              </a:rPr>
              <a:t>there would certainly </a:t>
            </a:r>
            <a:r>
              <a:rPr dirty="0" sz="1450" spc="-5">
                <a:latin typeface="Times New Roman"/>
                <a:cs typeface="Times New Roman"/>
              </a:rPr>
              <a:t>be </a:t>
            </a:r>
            <a:r>
              <a:rPr dirty="0" sz="1450" spc="-10">
                <a:latin typeface="Times New Roman"/>
                <a:cs typeface="Times New Roman"/>
              </a:rPr>
              <a:t>everything else in her </a:t>
            </a:r>
            <a:r>
              <a:rPr dirty="0" sz="1450" spc="-20">
                <a:latin typeface="Times New Roman"/>
                <a:cs typeface="Times New Roman"/>
              </a:rPr>
              <a:t>favour. </a:t>
            </a:r>
            <a:r>
              <a:rPr dirty="0" sz="1450" spc="-10">
                <a:latin typeface="Times New Roman"/>
                <a:cs typeface="Times New Roman"/>
              </a:rPr>
              <a:t>A  well-disposed </a:t>
            </a:r>
            <a:r>
              <a:rPr dirty="0" sz="1450" spc="-5">
                <a:latin typeface="Times New Roman"/>
                <a:cs typeface="Times New Roman"/>
              </a:rPr>
              <a:t>young </a:t>
            </a:r>
            <a:r>
              <a:rPr dirty="0" sz="1450" spc="-10">
                <a:latin typeface="Times New Roman"/>
                <a:cs typeface="Times New Roman"/>
              </a:rPr>
              <a:t>woman, who did </a:t>
            </a:r>
            <a:r>
              <a:rPr dirty="0" sz="1450" spc="-5">
                <a:latin typeface="Times New Roman"/>
                <a:cs typeface="Times New Roman"/>
              </a:rPr>
              <a:t>not </a:t>
            </a:r>
            <a:r>
              <a:rPr dirty="0" sz="1450" spc="-10">
                <a:latin typeface="Times New Roman"/>
                <a:cs typeface="Times New Roman"/>
              </a:rPr>
              <a:t>marry for love, was in general </a:t>
            </a:r>
            <a:r>
              <a:rPr dirty="0" sz="1450" spc="-5">
                <a:latin typeface="Times New Roman"/>
                <a:cs typeface="Times New Roman"/>
              </a:rPr>
              <a:t>but  </a:t>
            </a:r>
            <a:r>
              <a:rPr dirty="0" sz="1450" spc="-10">
                <a:latin typeface="Times New Roman"/>
                <a:cs typeface="Times New Roman"/>
              </a:rPr>
              <a:t>the more attached to her own family; and the nearness </a:t>
            </a:r>
            <a:r>
              <a:rPr dirty="0" sz="1450" spc="-5">
                <a:latin typeface="Times New Roman"/>
                <a:cs typeface="Times New Roman"/>
              </a:rPr>
              <a:t>of </a:t>
            </a:r>
            <a:r>
              <a:rPr dirty="0" sz="1450" spc="-10">
                <a:latin typeface="Times New Roman"/>
                <a:cs typeface="Times New Roman"/>
              </a:rPr>
              <a:t>Sotherton to  Mansfield must naturally hold </a:t>
            </a:r>
            <a:r>
              <a:rPr dirty="0" sz="1450" spc="-5">
                <a:latin typeface="Times New Roman"/>
                <a:cs typeface="Times New Roman"/>
              </a:rPr>
              <a:t>out </a:t>
            </a:r>
            <a:r>
              <a:rPr dirty="0" sz="1450" spc="-10">
                <a:latin typeface="Times New Roman"/>
                <a:cs typeface="Times New Roman"/>
              </a:rPr>
              <a:t>the greatest temptation, and would, in all  </a:t>
            </a:r>
            <a:r>
              <a:rPr dirty="0" sz="1450" spc="-15">
                <a:latin typeface="Times New Roman"/>
                <a:cs typeface="Times New Roman"/>
              </a:rPr>
              <a:t>probability, </a:t>
            </a:r>
            <a:r>
              <a:rPr dirty="0" sz="1450" spc="-5">
                <a:latin typeface="Times New Roman"/>
                <a:cs typeface="Times New Roman"/>
              </a:rPr>
              <a:t>be a </a:t>
            </a:r>
            <a:r>
              <a:rPr dirty="0" sz="1450" spc="-10">
                <a:latin typeface="Times New Roman"/>
                <a:cs typeface="Times New Roman"/>
              </a:rPr>
              <a:t>continual supply </a:t>
            </a:r>
            <a:r>
              <a:rPr dirty="0" sz="1450" spc="-5">
                <a:latin typeface="Times New Roman"/>
                <a:cs typeface="Times New Roman"/>
              </a:rPr>
              <a:t>of </a:t>
            </a:r>
            <a:r>
              <a:rPr dirty="0" sz="1450" spc="-10">
                <a:latin typeface="Times New Roman"/>
                <a:cs typeface="Times New Roman"/>
              </a:rPr>
              <a:t>the most amiable and innocent  enjoyments. Such and such-like were the reasonings </a:t>
            </a:r>
            <a:r>
              <a:rPr dirty="0" sz="1450" spc="-5">
                <a:latin typeface="Times New Roman"/>
                <a:cs typeface="Times New Roman"/>
              </a:rPr>
              <a:t>of </a:t>
            </a:r>
            <a:r>
              <a:rPr dirty="0" sz="1450" spc="-10">
                <a:latin typeface="Times New Roman"/>
                <a:cs typeface="Times New Roman"/>
              </a:rPr>
              <a:t>Sir Thomas, happy to  escape the embarrassing evils </a:t>
            </a:r>
            <a:r>
              <a:rPr dirty="0" sz="1450" spc="-5">
                <a:latin typeface="Times New Roman"/>
                <a:cs typeface="Times New Roman"/>
              </a:rPr>
              <a:t>of a </a:t>
            </a:r>
            <a:r>
              <a:rPr dirty="0" sz="1450" spc="-10">
                <a:latin typeface="Times New Roman"/>
                <a:cs typeface="Times New Roman"/>
              </a:rPr>
              <a:t>rupture, the </a:t>
            </a:r>
            <a:r>
              <a:rPr dirty="0" sz="1450" spc="-15">
                <a:latin typeface="Times New Roman"/>
                <a:cs typeface="Times New Roman"/>
              </a:rPr>
              <a:t>wonder, </a:t>
            </a:r>
            <a:r>
              <a:rPr dirty="0" sz="1450" spc="-10">
                <a:latin typeface="Times New Roman"/>
                <a:cs typeface="Times New Roman"/>
              </a:rPr>
              <a:t>the reflections, the  reproach that must attend it; happy to secure </a:t>
            </a:r>
            <a:r>
              <a:rPr dirty="0" sz="1450" spc="-5">
                <a:latin typeface="Times New Roman"/>
                <a:cs typeface="Times New Roman"/>
              </a:rPr>
              <a:t>a </a:t>
            </a:r>
            <a:r>
              <a:rPr dirty="0" sz="1450" spc="-10">
                <a:latin typeface="Times New Roman"/>
                <a:cs typeface="Times New Roman"/>
              </a:rPr>
              <a:t>marriage which would bring  him such an addition </a:t>
            </a:r>
            <a:r>
              <a:rPr dirty="0" sz="1450" spc="-5">
                <a:latin typeface="Times New Roman"/>
                <a:cs typeface="Times New Roman"/>
              </a:rPr>
              <a:t>of </a:t>
            </a:r>
            <a:r>
              <a:rPr dirty="0" sz="1450" spc="-10">
                <a:latin typeface="Times New Roman"/>
                <a:cs typeface="Times New Roman"/>
              </a:rPr>
              <a:t>respectability and influence, and very happy to think  anything </a:t>
            </a:r>
            <a:r>
              <a:rPr dirty="0" sz="1450" spc="-5">
                <a:latin typeface="Times New Roman"/>
                <a:cs typeface="Times New Roman"/>
              </a:rPr>
              <a:t>of </a:t>
            </a:r>
            <a:r>
              <a:rPr dirty="0" sz="1450" spc="-10">
                <a:latin typeface="Times New Roman"/>
                <a:cs typeface="Times New Roman"/>
              </a:rPr>
              <a:t>his daughter’s disposition that was most favourable for the  purpose.</a:t>
            </a:r>
            <a:endParaRPr sz="1450">
              <a:latin typeface="Times New Roman"/>
              <a:cs typeface="Times New Roman"/>
            </a:endParaRPr>
          </a:p>
          <a:p>
            <a:pPr algn="just" marL="12700" marR="5715" indent="255904">
              <a:lnSpc>
                <a:spcPts val="1730"/>
              </a:lnSpc>
              <a:spcBef>
                <a:spcPts val="690"/>
              </a:spcBef>
            </a:pPr>
            <a:r>
              <a:rPr dirty="0" sz="1450" spc="-60">
                <a:latin typeface="Times New Roman"/>
                <a:cs typeface="Times New Roman"/>
              </a:rPr>
              <a:t>To </a:t>
            </a:r>
            <a:r>
              <a:rPr dirty="0" sz="1450" spc="-10">
                <a:latin typeface="Times New Roman"/>
                <a:cs typeface="Times New Roman"/>
              </a:rPr>
              <a:t>her the conference closed as satisfactorily as to him. She was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mind to </a:t>
            </a:r>
            <a:r>
              <a:rPr dirty="0" sz="1450" spc="-5">
                <a:latin typeface="Times New Roman"/>
                <a:cs typeface="Times New Roman"/>
              </a:rPr>
              <a:t>be </a:t>
            </a:r>
            <a:r>
              <a:rPr dirty="0" sz="1450" spc="-10">
                <a:latin typeface="Times New Roman"/>
                <a:cs typeface="Times New Roman"/>
              </a:rPr>
              <a:t>glad that she had secured her fate beyond recall: that she had  pledged herself anew to Sotherton; that she was safe from the possibility </a:t>
            </a:r>
            <a:r>
              <a:rPr dirty="0" sz="1450" spc="-5">
                <a:latin typeface="Times New Roman"/>
                <a:cs typeface="Times New Roman"/>
              </a:rPr>
              <a:t>of  </a:t>
            </a:r>
            <a:r>
              <a:rPr dirty="0" sz="1450" spc="-10">
                <a:latin typeface="Times New Roman"/>
                <a:cs typeface="Times New Roman"/>
              </a:rPr>
              <a:t>giving Crawford the triumph </a:t>
            </a:r>
            <a:r>
              <a:rPr dirty="0" sz="1450" spc="-5">
                <a:latin typeface="Times New Roman"/>
                <a:cs typeface="Times New Roman"/>
              </a:rPr>
              <a:t>of </a:t>
            </a:r>
            <a:r>
              <a:rPr dirty="0" sz="1450" spc="-10">
                <a:latin typeface="Times New Roman"/>
                <a:cs typeface="Times New Roman"/>
              </a:rPr>
              <a:t>governing her actions, and destroying her  prospects; and retired in proud resolve, determined only to behave more  cautiously to </a:t>
            </a:r>
            <a:r>
              <a:rPr dirty="0" sz="1450" spc="-35">
                <a:latin typeface="Times New Roman"/>
                <a:cs typeface="Times New Roman"/>
              </a:rPr>
              <a:t>Mr. </a:t>
            </a:r>
            <a:r>
              <a:rPr dirty="0" sz="1450" spc="-10">
                <a:latin typeface="Times New Roman"/>
                <a:cs typeface="Times New Roman"/>
              </a:rPr>
              <a:t>Rushworth in future, that her father might </a:t>
            </a:r>
            <a:r>
              <a:rPr dirty="0" sz="1450" spc="-5">
                <a:latin typeface="Times New Roman"/>
                <a:cs typeface="Times New Roman"/>
              </a:rPr>
              <a:t>not be </a:t>
            </a:r>
            <a:r>
              <a:rPr dirty="0" sz="1450" spc="-10">
                <a:latin typeface="Times New Roman"/>
                <a:cs typeface="Times New Roman"/>
              </a:rPr>
              <a:t>again  suspecting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Had Sir Thomas applied to his daughter within the first three </a:t>
            </a:r>
            <a:r>
              <a:rPr dirty="0" sz="1450" spc="-5">
                <a:latin typeface="Times New Roman"/>
                <a:cs typeface="Times New Roman"/>
              </a:rPr>
              <a:t>or </a:t>
            </a:r>
            <a:r>
              <a:rPr dirty="0" sz="1450" spc="-10">
                <a:latin typeface="Times New Roman"/>
                <a:cs typeface="Times New Roman"/>
              </a:rPr>
              <a:t>four days  after Henry </a:t>
            </a:r>
            <a:r>
              <a:rPr dirty="0" sz="1450" spc="-20">
                <a:latin typeface="Times New Roman"/>
                <a:cs typeface="Times New Roman"/>
              </a:rPr>
              <a:t>Crawford’s </a:t>
            </a:r>
            <a:r>
              <a:rPr dirty="0" sz="1450" spc="-10">
                <a:latin typeface="Times New Roman"/>
                <a:cs typeface="Times New Roman"/>
              </a:rPr>
              <a:t>leaving Mansfield, before her feelings were at all  tranquillised, before she had given </a:t>
            </a:r>
            <a:r>
              <a:rPr dirty="0" sz="1450" spc="-5">
                <a:latin typeface="Times New Roman"/>
                <a:cs typeface="Times New Roman"/>
              </a:rPr>
              <a:t>up </a:t>
            </a:r>
            <a:r>
              <a:rPr dirty="0" sz="1450" spc="-10">
                <a:latin typeface="Times New Roman"/>
                <a:cs typeface="Times New Roman"/>
              </a:rPr>
              <a:t>every </a:t>
            </a:r>
            <a:r>
              <a:rPr dirty="0" sz="1450" spc="-5">
                <a:latin typeface="Times New Roman"/>
                <a:cs typeface="Times New Roman"/>
              </a:rPr>
              <a:t>hope of </a:t>
            </a:r>
            <a:r>
              <a:rPr dirty="0" sz="1450" spc="-10">
                <a:latin typeface="Times New Roman"/>
                <a:cs typeface="Times New Roman"/>
              </a:rPr>
              <a:t>him, </a:t>
            </a:r>
            <a:r>
              <a:rPr dirty="0" sz="1450" spc="-5">
                <a:latin typeface="Times New Roman"/>
                <a:cs typeface="Times New Roman"/>
              </a:rPr>
              <a:t>or </a:t>
            </a:r>
            <a:r>
              <a:rPr dirty="0" sz="1450" spc="-10">
                <a:latin typeface="Times New Roman"/>
                <a:cs typeface="Times New Roman"/>
              </a:rPr>
              <a:t>absolutely  resolved </a:t>
            </a:r>
            <a:r>
              <a:rPr dirty="0" sz="1450" spc="-5">
                <a:latin typeface="Times New Roman"/>
                <a:cs typeface="Times New Roman"/>
              </a:rPr>
              <a:t>on </a:t>
            </a:r>
            <a:r>
              <a:rPr dirty="0" sz="1450" spc="-10">
                <a:latin typeface="Times New Roman"/>
                <a:cs typeface="Times New Roman"/>
              </a:rPr>
              <a:t>enduring his rival, her answer might have been different; </a:t>
            </a:r>
            <a:r>
              <a:rPr dirty="0" sz="1450" spc="-5">
                <a:latin typeface="Times New Roman"/>
                <a:cs typeface="Times New Roman"/>
              </a:rPr>
              <a:t>but </a:t>
            </a:r>
            <a:r>
              <a:rPr dirty="0" sz="1450" spc="-10">
                <a:latin typeface="Times New Roman"/>
                <a:cs typeface="Times New Roman"/>
              </a:rPr>
              <a:t>after  another three </a:t>
            </a:r>
            <a:r>
              <a:rPr dirty="0" sz="1450" spc="-5">
                <a:latin typeface="Times New Roman"/>
                <a:cs typeface="Times New Roman"/>
              </a:rPr>
              <a:t>or </a:t>
            </a:r>
            <a:r>
              <a:rPr dirty="0" sz="1450" spc="-10">
                <a:latin typeface="Times New Roman"/>
                <a:cs typeface="Times New Roman"/>
              </a:rPr>
              <a:t>four days, when there was </a:t>
            </a:r>
            <a:r>
              <a:rPr dirty="0" sz="1450" spc="-5">
                <a:latin typeface="Times New Roman"/>
                <a:cs typeface="Times New Roman"/>
              </a:rPr>
              <a:t>no </a:t>
            </a:r>
            <a:r>
              <a:rPr dirty="0" sz="1450" spc="-10">
                <a:latin typeface="Times New Roman"/>
                <a:cs typeface="Times New Roman"/>
              </a:rPr>
              <a:t>return, </a:t>
            </a:r>
            <a:r>
              <a:rPr dirty="0" sz="1450" spc="-5">
                <a:latin typeface="Times New Roman"/>
                <a:cs typeface="Times New Roman"/>
              </a:rPr>
              <a:t>no </a:t>
            </a:r>
            <a:r>
              <a:rPr dirty="0" sz="1450" spc="-20">
                <a:latin typeface="Times New Roman"/>
                <a:cs typeface="Times New Roman"/>
              </a:rPr>
              <a:t>letter, </a:t>
            </a:r>
            <a:r>
              <a:rPr dirty="0" sz="1450" spc="-5">
                <a:latin typeface="Times New Roman"/>
                <a:cs typeface="Times New Roman"/>
              </a:rPr>
              <a:t>no </a:t>
            </a:r>
            <a:r>
              <a:rPr dirty="0" sz="1450" spc="-10">
                <a:latin typeface="Times New Roman"/>
                <a:cs typeface="Times New Roman"/>
              </a:rPr>
              <a:t>message, </a:t>
            </a:r>
            <a:r>
              <a:rPr dirty="0" sz="1450" spc="-5">
                <a:latin typeface="Times New Roman"/>
                <a:cs typeface="Times New Roman"/>
              </a:rPr>
              <a:t>no  </a:t>
            </a:r>
            <a:r>
              <a:rPr dirty="0" sz="1450" spc="-10">
                <a:latin typeface="Times New Roman"/>
                <a:cs typeface="Times New Roman"/>
              </a:rPr>
              <a:t>symptom </a:t>
            </a:r>
            <a:r>
              <a:rPr dirty="0" sz="1450" spc="-5">
                <a:latin typeface="Times New Roman"/>
                <a:cs typeface="Times New Roman"/>
              </a:rPr>
              <a:t>of a </a:t>
            </a:r>
            <a:r>
              <a:rPr dirty="0" sz="1450" spc="-10">
                <a:latin typeface="Times New Roman"/>
                <a:cs typeface="Times New Roman"/>
              </a:rPr>
              <a:t>softened heart, </a:t>
            </a:r>
            <a:r>
              <a:rPr dirty="0" sz="1450" spc="-5">
                <a:latin typeface="Times New Roman"/>
                <a:cs typeface="Times New Roman"/>
              </a:rPr>
              <a:t>no hope of </a:t>
            </a:r>
            <a:r>
              <a:rPr dirty="0" sz="1450" spc="-10">
                <a:latin typeface="Times New Roman"/>
                <a:cs typeface="Times New Roman"/>
              </a:rPr>
              <a:t>advantage from separation, her mind  became cool enough to seek all the comfort that pride and self revenge could  give.</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Henry Crawford had destroyed her happiness, </a:t>
            </a:r>
            <a:r>
              <a:rPr dirty="0" sz="1450" spc="-5">
                <a:latin typeface="Times New Roman"/>
                <a:cs typeface="Times New Roman"/>
              </a:rPr>
              <a:t>but 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know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it;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destroy her credit, her appearance, her</a:t>
            </a:r>
            <a:r>
              <a:rPr dirty="0" sz="1450" spc="100">
                <a:latin typeface="Times New Roman"/>
                <a:cs typeface="Times New Roman"/>
              </a:rPr>
              <a:t> </a:t>
            </a:r>
            <a:r>
              <a:rPr dirty="0" sz="1450" spc="-15">
                <a:latin typeface="Times New Roman"/>
                <a:cs typeface="Times New Roman"/>
              </a:rPr>
              <a:t>prosperity,</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6440" cy="9287510"/>
          </a:xfrm>
          <a:prstGeom prst="rect">
            <a:avLst/>
          </a:prstGeom>
        </p:spPr>
        <p:txBody>
          <a:bodyPr wrap="square" lIns="0" tIns="13335" rIns="0" bIns="0" rtlCol="0" vert="horz">
            <a:spAutoFit/>
          </a:bodyPr>
          <a:lstStyle/>
          <a:p>
            <a:pPr algn="just" marL="12700" marR="5080">
              <a:lnSpc>
                <a:spcPct val="99100"/>
              </a:lnSpc>
              <a:spcBef>
                <a:spcPts val="105"/>
              </a:spcBef>
            </a:pPr>
            <a:r>
              <a:rPr dirty="0" sz="1450" spc="-5">
                <a:latin typeface="Times New Roman"/>
                <a:cs typeface="Times New Roman"/>
              </a:rPr>
              <a:t>too. </a:t>
            </a:r>
            <a:r>
              <a:rPr dirty="0" sz="1450" spc="-10">
                <a:latin typeface="Times New Roman"/>
                <a:cs typeface="Times New Roman"/>
              </a:rPr>
              <a:t>He should </a:t>
            </a:r>
            <a:r>
              <a:rPr dirty="0" sz="1450" spc="-5">
                <a:latin typeface="Times New Roman"/>
                <a:cs typeface="Times New Roman"/>
              </a:rPr>
              <a:t>not </a:t>
            </a:r>
            <a:r>
              <a:rPr dirty="0" sz="1450" spc="-10">
                <a:latin typeface="Times New Roman"/>
                <a:cs typeface="Times New Roman"/>
              </a:rPr>
              <a:t>have to think </a:t>
            </a:r>
            <a:r>
              <a:rPr dirty="0" sz="1450" spc="-5">
                <a:latin typeface="Times New Roman"/>
                <a:cs typeface="Times New Roman"/>
              </a:rPr>
              <a:t>of </a:t>
            </a:r>
            <a:r>
              <a:rPr dirty="0" sz="1450" spc="-10">
                <a:latin typeface="Times New Roman"/>
                <a:cs typeface="Times New Roman"/>
              </a:rPr>
              <a:t>her as pining in the retirement </a:t>
            </a:r>
            <a:r>
              <a:rPr dirty="0" sz="1450" spc="-5">
                <a:latin typeface="Times New Roman"/>
                <a:cs typeface="Times New Roman"/>
              </a:rPr>
              <a:t>of </a:t>
            </a:r>
            <a:r>
              <a:rPr dirty="0" sz="1450" spc="-10">
                <a:latin typeface="Times New Roman"/>
                <a:cs typeface="Times New Roman"/>
              </a:rPr>
              <a:t>Mansfield  for him, rejecting Sotherton and London, independence and </a:t>
            </a:r>
            <a:r>
              <a:rPr dirty="0" sz="1450" spc="-15">
                <a:latin typeface="Times New Roman"/>
                <a:cs typeface="Times New Roman"/>
              </a:rPr>
              <a:t>splendour, </a:t>
            </a:r>
            <a:r>
              <a:rPr dirty="0" sz="1450" spc="-10">
                <a:latin typeface="Times New Roman"/>
                <a:cs typeface="Times New Roman"/>
              </a:rPr>
              <a:t>for his  sake. Independence was more needful than ever; the want </a:t>
            </a:r>
            <a:r>
              <a:rPr dirty="0" sz="1450" spc="-5">
                <a:latin typeface="Times New Roman"/>
                <a:cs typeface="Times New Roman"/>
              </a:rPr>
              <a:t>of </a:t>
            </a:r>
            <a:r>
              <a:rPr dirty="0" sz="1450" spc="-10">
                <a:latin typeface="Times New Roman"/>
                <a:cs typeface="Times New Roman"/>
              </a:rPr>
              <a:t>it at Mansfield  more sensibly felt. She was less and less able to endure the restraint which her  father imposed. The liberty which his absence had given was now become  absolutely </a:t>
            </a:r>
            <a:r>
              <a:rPr dirty="0" sz="1450" spc="-20">
                <a:latin typeface="Times New Roman"/>
                <a:cs typeface="Times New Roman"/>
              </a:rPr>
              <a:t>necessary. </a:t>
            </a:r>
            <a:r>
              <a:rPr dirty="0" sz="1450" spc="-10">
                <a:latin typeface="Times New Roman"/>
                <a:cs typeface="Times New Roman"/>
              </a:rPr>
              <a:t>She must escape from him and Mansfield as soon as  possible, and find consolation in fortune and consequence, bustle and the  world, for </a:t>
            </a:r>
            <a:r>
              <a:rPr dirty="0" sz="1450" spc="-5">
                <a:latin typeface="Times New Roman"/>
                <a:cs typeface="Times New Roman"/>
              </a:rPr>
              <a:t>a </a:t>
            </a:r>
            <a:r>
              <a:rPr dirty="0" sz="1450" spc="-10">
                <a:latin typeface="Times New Roman"/>
                <a:cs typeface="Times New Roman"/>
              </a:rPr>
              <a:t>wounded spirit. Her mind was quite determined, and varied</a:t>
            </a:r>
            <a:r>
              <a:rPr dirty="0" sz="1450" spc="10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7620" indent="255904">
              <a:lnSpc>
                <a:spcPts val="1730"/>
              </a:lnSpc>
              <a:spcBef>
                <a:spcPts val="844"/>
              </a:spcBef>
            </a:pPr>
            <a:r>
              <a:rPr dirty="0" sz="1450" spc="-60">
                <a:latin typeface="Times New Roman"/>
                <a:cs typeface="Times New Roman"/>
              </a:rPr>
              <a:t>To </a:t>
            </a:r>
            <a:r>
              <a:rPr dirty="0" sz="1450" spc="-10">
                <a:latin typeface="Times New Roman"/>
                <a:cs typeface="Times New Roman"/>
              </a:rPr>
              <a:t>such feelings </a:t>
            </a:r>
            <a:r>
              <a:rPr dirty="0" sz="1450" spc="-25">
                <a:latin typeface="Times New Roman"/>
                <a:cs typeface="Times New Roman"/>
              </a:rPr>
              <a:t>delay, </a:t>
            </a:r>
            <a:r>
              <a:rPr dirty="0" sz="1450" spc="-10">
                <a:latin typeface="Times New Roman"/>
                <a:cs typeface="Times New Roman"/>
              </a:rPr>
              <a:t>even the delay </a:t>
            </a:r>
            <a:r>
              <a:rPr dirty="0" sz="1450" spc="-5">
                <a:latin typeface="Times New Roman"/>
                <a:cs typeface="Times New Roman"/>
              </a:rPr>
              <a:t>of </a:t>
            </a:r>
            <a:r>
              <a:rPr dirty="0" sz="1450" spc="-10">
                <a:latin typeface="Times New Roman"/>
                <a:cs typeface="Times New Roman"/>
              </a:rPr>
              <a:t>much preparation, would have  been an evil, </a:t>
            </a:r>
            <a:r>
              <a:rPr dirty="0" sz="1450" spc="-5">
                <a:latin typeface="Times New Roman"/>
                <a:cs typeface="Times New Roman"/>
              </a:rPr>
              <a:t>and </a:t>
            </a:r>
            <a:r>
              <a:rPr dirty="0" sz="1450" spc="-35">
                <a:latin typeface="Times New Roman"/>
                <a:cs typeface="Times New Roman"/>
              </a:rPr>
              <a:t>Mr. </a:t>
            </a:r>
            <a:r>
              <a:rPr dirty="0" sz="1450" spc="-10">
                <a:latin typeface="Times New Roman"/>
                <a:cs typeface="Times New Roman"/>
              </a:rPr>
              <a:t>Rushworth could hardly </a:t>
            </a:r>
            <a:r>
              <a:rPr dirty="0" sz="1450" spc="-5">
                <a:latin typeface="Times New Roman"/>
                <a:cs typeface="Times New Roman"/>
              </a:rPr>
              <a:t>be </a:t>
            </a:r>
            <a:r>
              <a:rPr dirty="0" sz="1450" spc="-10">
                <a:latin typeface="Times New Roman"/>
                <a:cs typeface="Times New Roman"/>
              </a:rPr>
              <a:t>more impatient for the  marriage than herself. In all the important preparations </a:t>
            </a:r>
            <a:r>
              <a:rPr dirty="0" sz="1450" spc="-5">
                <a:latin typeface="Times New Roman"/>
                <a:cs typeface="Times New Roman"/>
              </a:rPr>
              <a:t>of </a:t>
            </a:r>
            <a:r>
              <a:rPr dirty="0" sz="1450" spc="-10">
                <a:latin typeface="Times New Roman"/>
                <a:cs typeface="Times New Roman"/>
              </a:rPr>
              <a:t>the mind she was  complete: being prepared for matrimony </a:t>
            </a:r>
            <a:r>
              <a:rPr dirty="0" sz="1450" spc="-5">
                <a:latin typeface="Times New Roman"/>
                <a:cs typeface="Times New Roman"/>
              </a:rPr>
              <a:t>by </a:t>
            </a:r>
            <a:r>
              <a:rPr dirty="0" sz="1450" spc="-10">
                <a:latin typeface="Times New Roman"/>
                <a:cs typeface="Times New Roman"/>
              </a:rPr>
              <a:t>an hatred </a:t>
            </a:r>
            <a:r>
              <a:rPr dirty="0" sz="1450" spc="-5">
                <a:latin typeface="Times New Roman"/>
                <a:cs typeface="Times New Roman"/>
              </a:rPr>
              <a:t>of </a:t>
            </a:r>
            <a:r>
              <a:rPr dirty="0" sz="1450" spc="-10">
                <a:latin typeface="Times New Roman"/>
                <a:cs typeface="Times New Roman"/>
              </a:rPr>
              <a:t>home, restraint, and  tranquillity; </a:t>
            </a:r>
            <a:r>
              <a:rPr dirty="0" sz="1450" spc="-5">
                <a:latin typeface="Times New Roman"/>
                <a:cs typeface="Times New Roman"/>
              </a:rPr>
              <a:t>by </a:t>
            </a:r>
            <a:r>
              <a:rPr dirty="0" sz="1450" spc="-10">
                <a:latin typeface="Times New Roman"/>
                <a:cs typeface="Times New Roman"/>
              </a:rPr>
              <a:t>the misery </a:t>
            </a:r>
            <a:r>
              <a:rPr dirty="0" sz="1450" spc="-5">
                <a:latin typeface="Times New Roman"/>
                <a:cs typeface="Times New Roman"/>
              </a:rPr>
              <a:t>of </a:t>
            </a:r>
            <a:r>
              <a:rPr dirty="0" sz="1450" spc="-10">
                <a:latin typeface="Times New Roman"/>
                <a:cs typeface="Times New Roman"/>
              </a:rPr>
              <a:t>disappointed affection, and contempt </a:t>
            </a:r>
            <a:r>
              <a:rPr dirty="0" sz="1450" spc="-5">
                <a:latin typeface="Times New Roman"/>
                <a:cs typeface="Times New Roman"/>
              </a:rPr>
              <a:t>of </a:t>
            </a:r>
            <a:r>
              <a:rPr dirty="0" sz="1450" spc="-10">
                <a:latin typeface="Times New Roman"/>
                <a:cs typeface="Times New Roman"/>
              </a:rPr>
              <a:t>the man  she was to </a:t>
            </a:r>
            <a:r>
              <a:rPr dirty="0" sz="1450" spc="-25">
                <a:latin typeface="Times New Roman"/>
                <a:cs typeface="Times New Roman"/>
              </a:rPr>
              <a:t>marry. </a:t>
            </a:r>
            <a:r>
              <a:rPr dirty="0" sz="1450" spc="-10">
                <a:latin typeface="Times New Roman"/>
                <a:cs typeface="Times New Roman"/>
              </a:rPr>
              <a:t>The rest might wait. The preparations </a:t>
            </a:r>
            <a:r>
              <a:rPr dirty="0" sz="1450" spc="-5">
                <a:latin typeface="Times New Roman"/>
                <a:cs typeface="Times New Roman"/>
              </a:rPr>
              <a:t>of </a:t>
            </a:r>
            <a:r>
              <a:rPr dirty="0" sz="1450" spc="-10">
                <a:latin typeface="Times New Roman"/>
                <a:cs typeface="Times New Roman"/>
              </a:rPr>
              <a:t>new carriages and  furniture might wait for London and spring, when her own taste could have  fairer </a:t>
            </a:r>
            <a:r>
              <a:rPr dirty="0" sz="1450" spc="-25">
                <a:latin typeface="Times New Roman"/>
                <a:cs typeface="Times New Roman"/>
              </a:rPr>
              <a:t>play.</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The principals being all agreed in this respect, it soon appeared that </a:t>
            </a:r>
            <a:r>
              <a:rPr dirty="0" sz="1450" spc="-5">
                <a:latin typeface="Times New Roman"/>
                <a:cs typeface="Times New Roman"/>
              </a:rPr>
              <a:t>a </a:t>
            </a:r>
            <a:r>
              <a:rPr dirty="0" sz="1450" spc="-10">
                <a:latin typeface="Times New Roman"/>
                <a:cs typeface="Times New Roman"/>
              </a:rPr>
              <a:t>very  few weeks would </a:t>
            </a:r>
            <a:r>
              <a:rPr dirty="0" sz="1450" spc="-5">
                <a:latin typeface="Times New Roman"/>
                <a:cs typeface="Times New Roman"/>
              </a:rPr>
              <a:t>be </a:t>
            </a:r>
            <a:r>
              <a:rPr dirty="0" sz="1450" spc="-10">
                <a:latin typeface="Times New Roman"/>
                <a:cs typeface="Times New Roman"/>
              </a:rPr>
              <a:t>sufficient for such arrangements as must precede the  wedding.</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Mrs. Rushworth was quite ready to retire, and make way for the fortunate  </a:t>
            </a:r>
            <a:r>
              <a:rPr dirty="0" sz="1450" spc="-5">
                <a:latin typeface="Times New Roman"/>
                <a:cs typeface="Times New Roman"/>
              </a:rPr>
              <a:t>young </a:t>
            </a:r>
            <a:r>
              <a:rPr dirty="0" sz="1450" spc="-10">
                <a:latin typeface="Times New Roman"/>
                <a:cs typeface="Times New Roman"/>
              </a:rPr>
              <a:t>woman whom her dear son had selected; and very early in November  removed herself, her maid, her footman, and her chariot, with true dowager  </a:t>
            </a:r>
            <a:r>
              <a:rPr dirty="0" sz="1450" spc="-20">
                <a:latin typeface="Times New Roman"/>
                <a:cs typeface="Times New Roman"/>
              </a:rPr>
              <a:t>propriety, </a:t>
            </a:r>
            <a:r>
              <a:rPr dirty="0" sz="1450" spc="-10">
                <a:latin typeface="Times New Roman"/>
                <a:cs typeface="Times New Roman"/>
              </a:rPr>
              <a:t>to Bath, there to parade over the wonders </a:t>
            </a:r>
            <a:r>
              <a:rPr dirty="0" sz="1450" spc="-5">
                <a:latin typeface="Times New Roman"/>
                <a:cs typeface="Times New Roman"/>
              </a:rPr>
              <a:t>of </a:t>
            </a:r>
            <a:r>
              <a:rPr dirty="0" sz="1450" spc="-10">
                <a:latin typeface="Times New Roman"/>
                <a:cs typeface="Times New Roman"/>
              </a:rPr>
              <a:t>Sotherton in her  evening parties; enjoying them as </a:t>
            </a:r>
            <a:r>
              <a:rPr dirty="0" sz="1450" spc="-15">
                <a:latin typeface="Times New Roman"/>
                <a:cs typeface="Times New Roman"/>
              </a:rPr>
              <a:t>thoroughly, </a:t>
            </a:r>
            <a:r>
              <a:rPr dirty="0" sz="1450" spc="-10">
                <a:latin typeface="Times New Roman"/>
                <a:cs typeface="Times New Roman"/>
              </a:rPr>
              <a:t>perhaps, in the animation </a:t>
            </a:r>
            <a:r>
              <a:rPr dirty="0" sz="1450" spc="-5">
                <a:latin typeface="Times New Roman"/>
                <a:cs typeface="Times New Roman"/>
              </a:rPr>
              <a:t>of a  </a:t>
            </a:r>
            <a:r>
              <a:rPr dirty="0" sz="1450" spc="-10">
                <a:latin typeface="Times New Roman"/>
                <a:cs typeface="Times New Roman"/>
              </a:rPr>
              <a:t>card-table, as she had ever </a:t>
            </a:r>
            <a:r>
              <a:rPr dirty="0" sz="1450" spc="-5">
                <a:latin typeface="Times New Roman"/>
                <a:cs typeface="Times New Roman"/>
              </a:rPr>
              <a:t>done on </a:t>
            </a:r>
            <a:r>
              <a:rPr dirty="0" sz="1450" spc="-10">
                <a:latin typeface="Times New Roman"/>
                <a:cs typeface="Times New Roman"/>
              </a:rPr>
              <a:t>the spot; and before the middle </a:t>
            </a:r>
            <a:r>
              <a:rPr dirty="0" sz="1450" spc="-5">
                <a:latin typeface="Times New Roman"/>
                <a:cs typeface="Times New Roman"/>
              </a:rPr>
              <a:t>of </a:t>
            </a:r>
            <a:r>
              <a:rPr dirty="0" sz="1450" spc="-10">
                <a:latin typeface="Times New Roman"/>
                <a:cs typeface="Times New Roman"/>
              </a:rPr>
              <a:t>the same  month the ceremony had taken place which gave Sotherton another</a:t>
            </a:r>
            <a:r>
              <a:rPr dirty="0" sz="1450" spc="105">
                <a:latin typeface="Times New Roman"/>
                <a:cs typeface="Times New Roman"/>
              </a:rPr>
              <a:t> </a:t>
            </a:r>
            <a:r>
              <a:rPr dirty="0" sz="1450" spc="-10">
                <a:latin typeface="Times New Roman"/>
                <a:cs typeface="Times New Roman"/>
              </a:rPr>
              <a:t>mistress.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very proper wedding. The bride was elegantly dressed; the two  bridesmaids were duly inferior; her father gave her away; her mother stood  with salts in her hand, expecting to </a:t>
            </a:r>
            <a:r>
              <a:rPr dirty="0" sz="1450" spc="-5">
                <a:latin typeface="Times New Roman"/>
                <a:cs typeface="Times New Roman"/>
              </a:rPr>
              <a:t>be </a:t>
            </a:r>
            <a:r>
              <a:rPr dirty="0" sz="1450" spc="-10">
                <a:latin typeface="Times New Roman"/>
                <a:cs typeface="Times New Roman"/>
              </a:rPr>
              <a:t>agitated; her aunt tried to cry; and the  service was impressively read </a:t>
            </a:r>
            <a:r>
              <a:rPr dirty="0" sz="1450" spc="-5">
                <a:latin typeface="Times New Roman"/>
                <a:cs typeface="Times New Roman"/>
              </a:rPr>
              <a:t>by </a:t>
            </a:r>
            <a:r>
              <a:rPr dirty="0" sz="1450" spc="-35">
                <a:latin typeface="Times New Roman"/>
                <a:cs typeface="Times New Roman"/>
              </a:rPr>
              <a:t>Dr. </a:t>
            </a:r>
            <a:r>
              <a:rPr dirty="0" sz="1450" spc="-10">
                <a:latin typeface="Times New Roman"/>
                <a:cs typeface="Times New Roman"/>
              </a:rPr>
              <a:t>Grant. Nothing could </a:t>
            </a:r>
            <a:r>
              <a:rPr dirty="0" sz="1450" spc="-5">
                <a:latin typeface="Times New Roman"/>
                <a:cs typeface="Times New Roman"/>
              </a:rPr>
              <a:t>be </a:t>
            </a:r>
            <a:r>
              <a:rPr dirty="0" sz="1450" spc="-10">
                <a:latin typeface="Times New Roman"/>
                <a:cs typeface="Times New Roman"/>
              </a:rPr>
              <a:t>objected to  when it came under the discussion </a:t>
            </a:r>
            <a:r>
              <a:rPr dirty="0" sz="1450" spc="-5">
                <a:latin typeface="Times New Roman"/>
                <a:cs typeface="Times New Roman"/>
              </a:rPr>
              <a:t>of </a:t>
            </a:r>
            <a:r>
              <a:rPr dirty="0" sz="1450" spc="-10">
                <a:latin typeface="Times New Roman"/>
                <a:cs typeface="Times New Roman"/>
              </a:rPr>
              <a:t>the neighbourhood, except that the  carriage which conveyed the bride and bridegroom and Julia from the church-  </a:t>
            </a:r>
            <a:r>
              <a:rPr dirty="0" sz="1450" spc="-5">
                <a:latin typeface="Times New Roman"/>
                <a:cs typeface="Times New Roman"/>
              </a:rPr>
              <a:t>door </a:t>
            </a:r>
            <a:r>
              <a:rPr dirty="0" sz="1450" spc="-10">
                <a:latin typeface="Times New Roman"/>
                <a:cs typeface="Times New Roman"/>
              </a:rPr>
              <a:t>to Sotherton was the same chaise which </a:t>
            </a:r>
            <a:r>
              <a:rPr dirty="0" sz="1450" spc="-35">
                <a:latin typeface="Times New Roman"/>
                <a:cs typeface="Times New Roman"/>
              </a:rPr>
              <a:t>Mr. </a:t>
            </a:r>
            <a:r>
              <a:rPr dirty="0" sz="1450" spc="-10">
                <a:latin typeface="Times New Roman"/>
                <a:cs typeface="Times New Roman"/>
              </a:rPr>
              <a:t>Rushworth had used for </a:t>
            </a:r>
            <a:r>
              <a:rPr dirty="0" sz="1450" spc="-5">
                <a:latin typeface="Times New Roman"/>
                <a:cs typeface="Times New Roman"/>
              </a:rPr>
              <a:t>a  </a:t>
            </a:r>
            <a:r>
              <a:rPr dirty="0" sz="1450" spc="-10">
                <a:latin typeface="Times New Roman"/>
                <a:cs typeface="Times New Roman"/>
              </a:rPr>
              <a:t>twelvemonth before. In everything else the etiquette </a:t>
            </a:r>
            <a:r>
              <a:rPr dirty="0" sz="1450" spc="-5">
                <a:latin typeface="Times New Roman"/>
                <a:cs typeface="Times New Roman"/>
              </a:rPr>
              <a:t>of </a:t>
            </a:r>
            <a:r>
              <a:rPr dirty="0" sz="1450" spc="-10">
                <a:latin typeface="Times New Roman"/>
                <a:cs typeface="Times New Roman"/>
              </a:rPr>
              <a:t>the day might stand the  strictest investigation.</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It was done, and they were gone. Sir Thomas felt as an anxious father must  feel, and was indeed experiencing much </a:t>
            </a:r>
            <a:r>
              <a:rPr dirty="0" sz="1450" spc="-5">
                <a:latin typeface="Times New Roman"/>
                <a:cs typeface="Times New Roman"/>
              </a:rPr>
              <a:t>of </a:t>
            </a:r>
            <a:r>
              <a:rPr dirty="0" sz="1450" spc="-10">
                <a:latin typeface="Times New Roman"/>
                <a:cs typeface="Times New Roman"/>
              </a:rPr>
              <a:t>the agitation which his wife had  been apprehensive </a:t>
            </a:r>
            <a:r>
              <a:rPr dirty="0" sz="1450" spc="-5">
                <a:latin typeface="Times New Roman"/>
                <a:cs typeface="Times New Roman"/>
              </a:rPr>
              <a:t>of </a:t>
            </a:r>
            <a:r>
              <a:rPr dirty="0" sz="1450" spc="-10">
                <a:latin typeface="Times New Roman"/>
                <a:cs typeface="Times New Roman"/>
              </a:rPr>
              <a:t>for herself, </a:t>
            </a:r>
            <a:r>
              <a:rPr dirty="0" sz="1450" spc="-5">
                <a:latin typeface="Times New Roman"/>
                <a:cs typeface="Times New Roman"/>
              </a:rPr>
              <a:t>but </a:t>
            </a:r>
            <a:r>
              <a:rPr dirty="0" sz="1450" spc="-10">
                <a:latin typeface="Times New Roman"/>
                <a:cs typeface="Times New Roman"/>
              </a:rPr>
              <a:t>had fortunately escaped. Mrs. Norris,  most happy to assist in the duties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5">
                <a:latin typeface="Times New Roman"/>
                <a:cs typeface="Times New Roman"/>
              </a:rPr>
              <a:t>by </a:t>
            </a:r>
            <a:r>
              <a:rPr dirty="0" sz="1450" spc="-10">
                <a:latin typeface="Times New Roman"/>
                <a:cs typeface="Times New Roman"/>
              </a:rPr>
              <a:t>spending it at the Park to  support</a:t>
            </a:r>
            <a:r>
              <a:rPr dirty="0" sz="1450" spc="45">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15">
                <a:latin typeface="Times New Roman"/>
                <a:cs typeface="Times New Roman"/>
              </a:rPr>
              <a:t>sister’s</a:t>
            </a:r>
            <a:r>
              <a:rPr dirty="0" sz="1450" spc="50">
                <a:latin typeface="Times New Roman"/>
                <a:cs typeface="Times New Roman"/>
              </a:rPr>
              <a:t> </a:t>
            </a:r>
            <a:r>
              <a:rPr dirty="0" sz="1450" spc="-10">
                <a:latin typeface="Times New Roman"/>
                <a:cs typeface="Times New Roman"/>
              </a:rPr>
              <a:t>spirits,</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drinking</a:t>
            </a:r>
            <a:r>
              <a:rPr dirty="0" sz="1450" spc="5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health</a:t>
            </a:r>
            <a:r>
              <a:rPr dirty="0" sz="1450" spc="4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35">
                <a:latin typeface="Times New Roman"/>
                <a:cs typeface="Times New Roman"/>
              </a:rPr>
              <a:t>Mr.</a:t>
            </a:r>
            <a:r>
              <a:rPr dirty="0" sz="1450" spc="45">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Mrs.</a:t>
            </a:r>
            <a:r>
              <a:rPr dirty="0" sz="1450" spc="50">
                <a:latin typeface="Times New Roman"/>
                <a:cs typeface="Times New Roman"/>
              </a:rPr>
              <a:t> </a:t>
            </a:r>
            <a:r>
              <a:rPr dirty="0" sz="1450" spc="-10">
                <a:latin typeface="Times New Roman"/>
                <a:cs typeface="Times New Roman"/>
              </a:rPr>
              <a:t>Rushworth</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558927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supernumerary glass </a:t>
            </a:r>
            <a:r>
              <a:rPr dirty="0" sz="1450" spc="-5">
                <a:latin typeface="Times New Roman"/>
                <a:cs typeface="Times New Roman"/>
              </a:rPr>
              <a:t>or </a:t>
            </a:r>
            <a:r>
              <a:rPr dirty="0" sz="1450" spc="-10">
                <a:latin typeface="Times New Roman"/>
                <a:cs typeface="Times New Roman"/>
              </a:rPr>
              <a:t>two, was all </a:t>
            </a:r>
            <a:r>
              <a:rPr dirty="0" sz="1450" spc="-5">
                <a:latin typeface="Times New Roman"/>
                <a:cs typeface="Times New Roman"/>
              </a:rPr>
              <a:t>joyous </a:t>
            </a:r>
            <a:r>
              <a:rPr dirty="0" sz="1450" spc="-10">
                <a:latin typeface="Times New Roman"/>
                <a:cs typeface="Times New Roman"/>
              </a:rPr>
              <a:t>delight; for she had made the  match; she had </a:t>
            </a:r>
            <a:r>
              <a:rPr dirty="0" sz="1450" spc="-5">
                <a:latin typeface="Times New Roman"/>
                <a:cs typeface="Times New Roman"/>
              </a:rPr>
              <a:t>done </a:t>
            </a:r>
            <a:r>
              <a:rPr dirty="0" sz="1450" spc="-10">
                <a:latin typeface="Times New Roman"/>
                <a:cs typeface="Times New Roman"/>
              </a:rPr>
              <a:t>everything; and </a:t>
            </a:r>
            <a:r>
              <a:rPr dirty="0" sz="1450" spc="-5">
                <a:latin typeface="Times New Roman"/>
                <a:cs typeface="Times New Roman"/>
              </a:rPr>
              <a:t>no one </a:t>
            </a:r>
            <a:r>
              <a:rPr dirty="0" sz="1450" spc="-10">
                <a:latin typeface="Times New Roman"/>
                <a:cs typeface="Times New Roman"/>
              </a:rPr>
              <a:t>would have supposed, from her  confident triumph, that she had ever heard </a:t>
            </a:r>
            <a:r>
              <a:rPr dirty="0" sz="1450" spc="-5">
                <a:latin typeface="Times New Roman"/>
                <a:cs typeface="Times New Roman"/>
              </a:rPr>
              <a:t>of </a:t>
            </a:r>
            <a:r>
              <a:rPr dirty="0" sz="1450" spc="-10">
                <a:latin typeface="Times New Roman"/>
                <a:cs typeface="Times New Roman"/>
              </a:rPr>
              <a:t>conjugal infelicity in her life, </a:t>
            </a:r>
            <a:r>
              <a:rPr dirty="0" sz="1450" spc="-5">
                <a:latin typeface="Times New Roman"/>
                <a:cs typeface="Times New Roman"/>
              </a:rPr>
              <a:t>or  </a:t>
            </a:r>
            <a:r>
              <a:rPr dirty="0" sz="1450" spc="-10">
                <a:latin typeface="Times New Roman"/>
                <a:cs typeface="Times New Roman"/>
              </a:rPr>
              <a:t>could have the smallest insight into the disposition </a:t>
            </a:r>
            <a:r>
              <a:rPr dirty="0" sz="1450" spc="-5">
                <a:latin typeface="Times New Roman"/>
                <a:cs typeface="Times New Roman"/>
              </a:rPr>
              <a:t>of </a:t>
            </a:r>
            <a:r>
              <a:rPr dirty="0" sz="1450" spc="-10">
                <a:latin typeface="Times New Roman"/>
                <a:cs typeface="Times New Roman"/>
              </a:rPr>
              <a:t>the niece who had been  </a:t>
            </a:r>
            <a:r>
              <a:rPr dirty="0" sz="1450" spc="-5">
                <a:latin typeface="Times New Roman"/>
                <a:cs typeface="Times New Roman"/>
              </a:rPr>
              <a:t>brought up </a:t>
            </a:r>
            <a:r>
              <a:rPr dirty="0" sz="1450" spc="-10">
                <a:latin typeface="Times New Roman"/>
                <a:cs typeface="Times New Roman"/>
              </a:rPr>
              <a:t>under her</a:t>
            </a:r>
            <a:r>
              <a:rPr dirty="0" sz="1450" spc="-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The plan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couple was to proceed, after </a:t>
            </a:r>
            <a:r>
              <a:rPr dirty="0" sz="1450" spc="-5">
                <a:latin typeface="Times New Roman"/>
                <a:cs typeface="Times New Roman"/>
              </a:rPr>
              <a:t>a </a:t>
            </a:r>
            <a:r>
              <a:rPr dirty="0" sz="1450" spc="-10">
                <a:latin typeface="Times New Roman"/>
                <a:cs typeface="Times New Roman"/>
              </a:rPr>
              <a:t>few days, to Brighton,  and take </a:t>
            </a:r>
            <a:r>
              <a:rPr dirty="0" sz="1450" spc="-5">
                <a:latin typeface="Times New Roman"/>
                <a:cs typeface="Times New Roman"/>
              </a:rPr>
              <a:t>a </a:t>
            </a:r>
            <a:r>
              <a:rPr dirty="0" sz="1450" spc="-10">
                <a:latin typeface="Times New Roman"/>
                <a:cs typeface="Times New Roman"/>
              </a:rPr>
              <a:t>house there for some weeks. Every public place was new to Maria,  and Brighton is almost as gay in winter as in </a:t>
            </a:r>
            <a:r>
              <a:rPr dirty="0" sz="1450" spc="-20">
                <a:latin typeface="Times New Roman"/>
                <a:cs typeface="Times New Roman"/>
              </a:rPr>
              <a:t>summer. </a:t>
            </a:r>
            <a:r>
              <a:rPr dirty="0" sz="1450" spc="-10">
                <a:latin typeface="Times New Roman"/>
                <a:cs typeface="Times New Roman"/>
              </a:rPr>
              <a:t>When the novelty </a:t>
            </a:r>
            <a:r>
              <a:rPr dirty="0" sz="1450" spc="-5">
                <a:latin typeface="Times New Roman"/>
                <a:cs typeface="Times New Roman"/>
              </a:rPr>
              <a:t>of  </a:t>
            </a:r>
            <a:r>
              <a:rPr dirty="0" sz="1450" spc="-10">
                <a:latin typeface="Times New Roman"/>
                <a:cs typeface="Times New Roman"/>
              </a:rPr>
              <a:t>amusement there was </a:t>
            </a:r>
            <a:r>
              <a:rPr dirty="0" sz="1450" spc="-20">
                <a:latin typeface="Times New Roman"/>
                <a:cs typeface="Times New Roman"/>
              </a:rPr>
              <a:t>over,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time for the wider range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Julia was to </a:t>
            </a:r>
            <a:r>
              <a:rPr dirty="0" sz="1450" spc="-5">
                <a:latin typeface="Times New Roman"/>
                <a:cs typeface="Times New Roman"/>
              </a:rPr>
              <a:t>go </a:t>
            </a:r>
            <a:r>
              <a:rPr dirty="0" sz="1450" spc="-10">
                <a:latin typeface="Times New Roman"/>
                <a:cs typeface="Times New Roman"/>
              </a:rPr>
              <a:t>with them to Brighton. Since rivalry between the sisters  had ceased, they had been gradually recovering much </a:t>
            </a:r>
            <a:r>
              <a:rPr dirty="0" sz="1450" spc="-5">
                <a:latin typeface="Times New Roman"/>
                <a:cs typeface="Times New Roman"/>
              </a:rPr>
              <a:t>of </a:t>
            </a:r>
            <a:r>
              <a:rPr dirty="0" sz="1450" spc="-10">
                <a:latin typeface="Times New Roman"/>
                <a:cs typeface="Times New Roman"/>
              </a:rPr>
              <a:t>their former </a:t>
            </a:r>
            <a:r>
              <a:rPr dirty="0" sz="1450" spc="-5">
                <a:latin typeface="Times New Roman"/>
                <a:cs typeface="Times New Roman"/>
              </a:rPr>
              <a:t>good  </a:t>
            </a:r>
            <a:r>
              <a:rPr dirty="0" sz="1450" spc="-10">
                <a:latin typeface="Times New Roman"/>
                <a:cs typeface="Times New Roman"/>
              </a:rPr>
              <a:t>understanding; and were at least sufficiently friends to make each </a:t>
            </a:r>
            <a:r>
              <a:rPr dirty="0" sz="1450" spc="-5">
                <a:latin typeface="Times New Roman"/>
                <a:cs typeface="Times New Roman"/>
              </a:rPr>
              <a:t>of </a:t>
            </a:r>
            <a:r>
              <a:rPr dirty="0" sz="1450" spc="-10">
                <a:latin typeface="Times New Roman"/>
                <a:cs typeface="Times New Roman"/>
              </a:rPr>
              <a:t>them  exceedingly glad to </a:t>
            </a:r>
            <a:r>
              <a:rPr dirty="0" sz="1450" spc="-5">
                <a:latin typeface="Times New Roman"/>
                <a:cs typeface="Times New Roman"/>
              </a:rPr>
              <a:t>be </a:t>
            </a:r>
            <a:r>
              <a:rPr dirty="0" sz="1450" spc="-10">
                <a:latin typeface="Times New Roman"/>
                <a:cs typeface="Times New Roman"/>
              </a:rPr>
              <a:t>with the other at such </a:t>
            </a:r>
            <a:r>
              <a:rPr dirty="0" sz="1450" spc="-5">
                <a:latin typeface="Times New Roman"/>
                <a:cs typeface="Times New Roman"/>
              </a:rPr>
              <a:t>a </a:t>
            </a:r>
            <a:r>
              <a:rPr dirty="0" sz="1450" spc="-10">
                <a:latin typeface="Times New Roman"/>
                <a:cs typeface="Times New Roman"/>
              </a:rPr>
              <a:t>time. Some other companion  than </a:t>
            </a:r>
            <a:r>
              <a:rPr dirty="0" sz="1450" spc="-35">
                <a:latin typeface="Times New Roman"/>
                <a:cs typeface="Times New Roman"/>
              </a:rPr>
              <a:t>Mr. </a:t>
            </a:r>
            <a:r>
              <a:rPr dirty="0" sz="1450" spc="-10">
                <a:latin typeface="Times New Roman"/>
                <a:cs typeface="Times New Roman"/>
              </a:rPr>
              <a:t>Rushworth was </a:t>
            </a:r>
            <a:r>
              <a:rPr dirty="0" sz="1450" spc="-5">
                <a:latin typeface="Times New Roman"/>
                <a:cs typeface="Times New Roman"/>
              </a:rPr>
              <a:t>of </a:t>
            </a:r>
            <a:r>
              <a:rPr dirty="0" sz="1450" spc="-10">
                <a:latin typeface="Times New Roman"/>
                <a:cs typeface="Times New Roman"/>
              </a:rPr>
              <a:t>the first consequence to his lady; and Julia was  quite as eager for novelty and pleasure as Maria, though she might </a:t>
            </a:r>
            <a:r>
              <a:rPr dirty="0" sz="1450" spc="-5">
                <a:latin typeface="Times New Roman"/>
                <a:cs typeface="Times New Roman"/>
              </a:rPr>
              <a:t>not </a:t>
            </a:r>
            <a:r>
              <a:rPr dirty="0" sz="1450" spc="-10">
                <a:latin typeface="Times New Roman"/>
                <a:cs typeface="Times New Roman"/>
              </a:rPr>
              <a:t>have  struggled through so much to obtain them, and could better bear </a:t>
            </a:r>
            <a:r>
              <a:rPr dirty="0" sz="1450" spc="-5">
                <a:latin typeface="Times New Roman"/>
                <a:cs typeface="Times New Roman"/>
              </a:rPr>
              <a:t>a </a:t>
            </a:r>
            <a:r>
              <a:rPr dirty="0" sz="1450" spc="-10">
                <a:latin typeface="Times New Roman"/>
                <a:cs typeface="Times New Roman"/>
              </a:rPr>
              <a:t>subordinate  situation.</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Their departure made another material change at Mansfield, </a:t>
            </a:r>
            <a:r>
              <a:rPr dirty="0" sz="1450" spc="-5">
                <a:latin typeface="Times New Roman"/>
                <a:cs typeface="Times New Roman"/>
              </a:rPr>
              <a:t>a </a:t>
            </a:r>
            <a:r>
              <a:rPr dirty="0" sz="1450" spc="-10">
                <a:latin typeface="Times New Roman"/>
                <a:cs typeface="Times New Roman"/>
              </a:rPr>
              <a:t>chasm which  required some time to fill </a:t>
            </a:r>
            <a:r>
              <a:rPr dirty="0" sz="1450" spc="-5">
                <a:latin typeface="Times New Roman"/>
                <a:cs typeface="Times New Roman"/>
              </a:rPr>
              <a:t>up. </a:t>
            </a:r>
            <a:r>
              <a:rPr dirty="0" sz="1450" spc="-10">
                <a:latin typeface="Times New Roman"/>
                <a:cs typeface="Times New Roman"/>
              </a:rPr>
              <a:t>The family circle became greatly contracted; and  though the Miss Bertrams had latterly added little to its </a:t>
            </a:r>
            <a:r>
              <a:rPr dirty="0" sz="1450" spc="-20">
                <a:latin typeface="Times New Roman"/>
                <a:cs typeface="Times New Roman"/>
              </a:rPr>
              <a:t>gaiety, </a:t>
            </a:r>
            <a:r>
              <a:rPr dirty="0" sz="1450" spc="-10">
                <a:latin typeface="Times New Roman"/>
                <a:cs typeface="Times New Roman"/>
              </a:rPr>
              <a:t>they could </a:t>
            </a:r>
            <a:r>
              <a:rPr dirty="0" sz="1450" spc="-5">
                <a:latin typeface="Times New Roman"/>
                <a:cs typeface="Times New Roman"/>
              </a:rPr>
              <a:t>not  but be </a:t>
            </a:r>
            <a:r>
              <a:rPr dirty="0" sz="1450" spc="-10">
                <a:latin typeface="Times New Roman"/>
                <a:cs typeface="Times New Roman"/>
              </a:rPr>
              <a:t>missed. Even their mother missed them; and how much more their  tenderhearted cousin, who wandered about the house, and </a:t>
            </a:r>
            <a:r>
              <a:rPr dirty="0" sz="1450" spc="-5">
                <a:latin typeface="Times New Roman"/>
                <a:cs typeface="Times New Roman"/>
              </a:rPr>
              <a:t>thought of </a:t>
            </a:r>
            <a:r>
              <a:rPr dirty="0" sz="1450" spc="-10">
                <a:latin typeface="Times New Roman"/>
                <a:cs typeface="Times New Roman"/>
              </a:rPr>
              <a:t>them,  and felt for them, with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affectionate regret which they had never  </a:t>
            </a:r>
            <a:r>
              <a:rPr dirty="0" sz="1450" spc="-5">
                <a:latin typeface="Times New Roman"/>
                <a:cs typeface="Times New Roman"/>
              </a:rPr>
              <a:t>done </a:t>
            </a:r>
            <a:r>
              <a:rPr dirty="0" sz="1450" spc="-10">
                <a:latin typeface="Times New Roman"/>
                <a:cs typeface="Times New Roman"/>
              </a:rPr>
              <a:t>much to</a:t>
            </a:r>
            <a:r>
              <a:rPr dirty="0" sz="1450" spc="-5">
                <a:latin typeface="Times New Roman"/>
                <a:cs typeface="Times New Roman"/>
              </a:rPr>
              <a:t> </a:t>
            </a:r>
            <a:r>
              <a:rPr dirty="0" sz="1450" spc="-10">
                <a:latin typeface="Times New Roman"/>
                <a:cs typeface="Times New Roman"/>
              </a:rPr>
              <a:t>deserve!</a:t>
            </a:r>
            <a:endParaRPr sz="1450">
              <a:latin typeface="Times New Roman"/>
              <a:cs typeface="Times New Roman"/>
            </a:endParaRPr>
          </a:p>
        </p:txBody>
      </p:sp>
      <p:sp>
        <p:nvSpPr>
          <p:cNvPr id="3" name="object 3"/>
          <p:cNvSpPr txBox="1"/>
          <p:nvPr/>
        </p:nvSpPr>
        <p:spPr>
          <a:xfrm>
            <a:off x="876300" y="6746395"/>
            <a:ext cx="5807710" cy="309880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20">
                <a:latin typeface="Times New Roman"/>
                <a:cs typeface="Times New Roman"/>
              </a:rPr>
              <a:t>Fanny’s </a:t>
            </a:r>
            <a:r>
              <a:rPr dirty="0" sz="1450" spc="-10">
                <a:latin typeface="Times New Roman"/>
                <a:cs typeface="Times New Roman"/>
              </a:rPr>
              <a:t>consequence increased </a:t>
            </a:r>
            <a:r>
              <a:rPr dirty="0" sz="1450" spc="-5">
                <a:latin typeface="Times New Roman"/>
                <a:cs typeface="Times New Roman"/>
              </a:rPr>
              <a:t>on </a:t>
            </a:r>
            <a:r>
              <a:rPr dirty="0" sz="1450" spc="-10">
                <a:latin typeface="Times New Roman"/>
                <a:cs typeface="Times New Roman"/>
              </a:rPr>
              <a:t>the departure </a:t>
            </a:r>
            <a:r>
              <a:rPr dirty="0" sz="1450" spc="-5">
                <a:latin typeface="Times New Roman"/>
                <a:cs typeface="Times New Roman"/>
              </a:rPr>
              <a:t>of </a:t>
            </a:r>
            <a:r>
              <a:rPr dirty="0" sz="1450" spc="-10">
                <a:latin typeface="Times New Roman"/>
                <a:cs typeface="Times New Roman"/>
              </a:rPr>
              <a:t>her cousins. Becoming,  as she then </a:t>
            </a:r>
            <a:r>
              <a:rPr dirty="0" sz="1450" spc="-5">
                <a:latin typeface="Times New Roman"/>
                <a:cs typeface="Times New Roman"/>
              </a:rPr>
              <a:t>did, </a:t>
            </a:r>
            <a:r>
              <a:rPr dirty="0" sz="1450" spc="-10">
                <a:latin typeface="Times New Roman"/>
                <a:cs typeface="Times New Roman"/>
              </a:rPr>
              <a:t>the only </a:t>
            </a:r>
            <a:r>
              <a:rPr dirty="0" sz="1450" spc="-5">
                <a:latin typeface="Times New Roman"/>
                <a:cs typeface="Times New Roman"/>
              </a:rPr>
              <a:t>young </a:t>
            </a:r>
            <a:r>
              <a:rPr dirty="0" sz="1450" spc="-10">
                <a:latin typeface="Times New Roman"/>
                <a:cs typeface="Times New Roman"/>
              </a:rPr>
              <a:t>woman in the drawing-room, the only occupier  </a:t>
            </a:r>
            <a:r>
              <a:rPr dirty="0" sz="1450" spc="-5">
                <a:latin typeface="Times New Roman"/>
                <a:cs typeface="Times New Roman"/>
              </a:rPr>
              <a:t>of </a:t>
            </a:r>
            <a:r>
              <a:rPr dirty="0" sz="1450" spc="-10">
                <a:latin typeface="Times New Roman"/>
                <a:cs typeface="Times New Roman"/>
              </a:rPr>
              <a:t>that interesting division </a:t>
            </a:r>
            <a:r>
              <a:rPr dirty="0" sz="1450" spc="-5">
                <a:latin typeface="Times New Roman"/>
                <a:cs typeface="Times New Roman"/>
              </a:rPr>
              <a:t>of a </a:t>
            </a:r>
            <a:r>
              <a:rPr dirty="0" sz="1450" spc="-10">
                <a:latin typeface="Times New Roman"/>
                <a:cs typeface="Times New Roman"/>
              </a:rPr>
              <a:t>family in which she had hitherto held so  humble </a:t>
            </a:r>
            <a:r>
              <a:rPr dirty="0" sz="1450" spc="-5">
                <a:latin typeface="Times New Roman"/>
                <a:cs typeface="Times New Roman"/>
              </a:rPr>
              <a:t>a </a:t>
            </a:r>
            <a:r>
              <a:rPr dirty="0" sz="1450" spc="-10">
                <a:latin typeface="Times New Roman"/>
                <a:cs typeface="Times New Roman"/>
              </a:rPr>
              <a:t>third, it was impossible for her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more looked at, more  </a:t>
            </a:r>
            <a:r>
              <a:rPr dirty="0" sz="1450" spc="-5">
                <a:latin typeface="Times New Roman"/>
                <a:cs typeface="Times New Roman"/>
              </a:rPr>
              <a:t>thought of </a:t>
            </a:r>
            <a:r>
              <a:rPr dirty="0" sz="1450" spc="-10">
                <a:latin typeface="Times New Roman"/>
                <a:cs typeface="Times New Roman"/>
              </a:rPr>
              <a:t>and attended </a:t>
            </a:r>
            <a:r>
              <a:rPr dirty="0" sz="1450" spc="-5">
                <a:latin typeface="Times New Roman"/>
                <a:cs typeface="Times New Roman"/>
              </a:rPr>
              <a:t>to, </a:t>
            </a:r>
            <a:r>
              <a:rPr dirty="0" sz="1450" spc="-10">
                <a:latin typeface="Times New Roman"/>
                <a:cs typeface="Times New Roman"/>
              </a:rPr>
              <a:t>than she had ever been before; and “Where is  Fanny?” became </a:t>
            </a:r>
            <a:r>
              <a:rPr dirty="0" sz="1450" spc="-5">
                <a:latin typeface="Times New Roman"/>
                <a:cs typeface="Times New Roman"/>
              </a:rPr>
              <a:t>no </a:t>
            </a:r>
            <a:r>
              <a:rPr dirty="0" sz="1450" spc="-10">
                <a:latin typeface="Times New Roman"/>
                <a:cs typeface="Times New Roman"/>
              </a:rPr>
              <a:t>uncommon question, even without her being wanted for  any </a:t>
            </a:r>
            <a:r>
              <a:rPr dirty="0" sz="1450" spc="-25">
                <a:latin typeface="Times New Roman"/>
                <a:cs typeface="Times New Roman"/>
              </a:rPr>
              <a:t>one’s</a:t>
            </a:r>
            <a:r>
              <a:rPr dirty="0" sz="1450" spc="-5">
                <a:latin typeface="Times New Roman"/>
                <a:cs typeface="Times New Roman"/>
              </a:rPr>
              <a:t> </a:t>
            </a:r>
            <a:r>
              <a:rPr dirty="0" sz="1450" spc="-10">
                <a:latin typeface="Times New Roman"/>
                <a:cs typeface="Times New Roman"/>
              </a:rPr>
              <a:t>convenience.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Not only at home did her value increase, </a:t>
            </a:r>
            <a:r>
              <a:rPr dirty="0" sz="1450" spc="-5">
                <a:latin typeface="Times New Roman"/>
                <a:cs typeface="Times New Roman"/>
              </a:rPr>
              <a:t>but </a:t>
            </a:r>
            <a:r>
              <a:rPr dirty="0" sz="1450" spc="-10">
                <a:latin typeface="Times New Roman"/>
                <a:cs typeface="Times New Roman"/>
              </a:rPr>
              <a:t>at the Parsonage </a:t>
            </a:r>
            <a:r>
              <a:rPr dirty="0" sz="1450" spc="-5">
                <a:latin typeface="Times New Roman"/>
                <a:cs typeface="Times New Roman"/>
              </a:rPr>
              <a:t>too. </a:t>
            </a:r>
            <a:r>
              <a:rPr dirty="0" sz="1450" spc="-10">
                <a:latin typeface="Times New Roman"/>
                <a:cs typeface="Times New Roman"/>
              </a:rPr>
              <a:t>In that  house, which she had hardly entered twice </a:t>
            </a:r>
            <a:r>
              <a:rPr dirty="0" sz="1450" spc="-5">
                <a:latin typeface="Times New Roman"/>
                <a:cs typeface="Times New Roman"/>
              </a:rPr>
              <a:t>a </a:t>
            </a:r>
            <a:r>
              <a:rPr dirty="0" sz="1450" spc="-10">
                <a:latin typeface="Times New Roman"/>
                <a:cs typeface="Times New Roman"/>
              </a:rPr>
              <a:t>year since </a:t>
            </a:r>
            <a:r>
              <a:rPr dirty="0" sz="1450" spc="-35">
                <a:latin typeface="Times New Roman"/>
                <a:cs typeface="Times New Roman"/>
              </a:rPr>
              <a:t>Mr. </a:t>
            </a:r>
            <a:r>
              <a:rPr dirty="0" sz="1450" spc="-20">
                <a:latin typeface="Times New Roman"/>
                <a:cs typeface="Times New Roman"/>
              </a:rPr>
              <a:t>Norris’s </a:t>
            </a:r>
            <a:r>
              <a:rPr dirty="0" sz="1450" spc="-10">
                <a:latin typeface="Times New Roman"/>
                <a:cs typeface="Times New Roman"/>
              </a:rPr>
              <a:t>death, she  became </a:t>
            </a:r>
            <a:r>
              <a:rPr dirty="0" sz="1450" spc="-5">
                <a:latin typeface="Times New Roman"/>
                <a:cs typeface="Times New Roman"/>
              </a:rPr>
              <a:t>a </a:t>
            </a:r>
            <a:r>
              <a:rPr dirty="0" sz="1450" spc="-10">
                <a:latin typeface="Times New Roman"/>
                <a:cs typeface="Times New Roman"/>
              </a:rPr>
              <a:t>welcome, an invited guest, and in the gloom and dirt </a:t>
            </a:r>
            <a:r>
              <a:rPr dirty="0" sz="1450" spc="-5">
                <a:latin typeface="Times New Roman"/>
                <a:cs typeface="Times New Roman"/>
              </a:rPr>
              <a:t>of a </a:t>
            </a:r>
            <a:r>
              <a:rPr dirty="0" sz="1450" spc="-10">
                <a:latin typeface="Times New Roman"/>
                <a:cs typeface="Times New Roman"/>
              </a:rPr>
              <a:t>November  </a:t>
            </a:r>
            <a:r>
              <a:rPr dirty="0" sz="1450" spc="-30">
                <a:latin typeface="Times New Roman"/>
                <a:cs typeface="Times New Roman"/>
              </a:rPr>
              <a:t>day, </a:t>
            </a:r>
            <a:r>
              <a:rPr dirty="0" sz="1450" spc="-10">
                <a:latin typeface="Times New Roman"/>
                <a:cs typeface="Times New Roman"/>
              </a:rPr>
              <a:t>most acceptable to Mary Crawford. Her visits there, beginning </a:t>
            </a:r>
            <a:r>
              <a:rPr dirty="0" sz="1450" spc="-5">
                <a:latin typeface="Times New Roman"/>
                <a:cs typeface="Times New Roman"/>
              </a:rPr>
              <a:t>by</a:t>
            </a:r>
            <a:r>
              <a:rPr dirty="0" sz="1450" spc="5">
                <a:latin typeface="Times New Roman"/>
                <a:cs typeface="Times New Roman"/>
              </a:rPr>
              <a:t> </a:t>
            </a:r>
            <a:r>
              <a:rPr dirty="0" sz="1450" spc="-10">
                <a:latin typeface="Times New Roman"/>
                <a:cs typeface="Times New Roman"/>
              </a:rPr>
              <a:t>chance,</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were continued </a:t>
            </a:r>
            <a:r>
              <a:rPr dirty="0" sz="1450" spc="-5">
                <a:latin typeface="Times New Roman"/>
                <a:cs typeface="Times New Roman"/>
              </a:rPr>
              <a:t>by </a:t>
            </a:r>
            <a:r>
              <a:rPr dirty="0" sz="1450" spc="-10">
                <a:latin typeface="Times New Roman"/>
                <a:cs typeface="Times New Roman"/>
              </a:rPr>
              <a:t>solicitation. Mrs. Grant, really eager to get any change for  her </a:t>
            </a:r>
            <a:r>
              <a:rPr dirty="0" sz="1450" spc="-20">
                <a:latin typeface="Times New Roman"/>
                <a:cs typeface="Times New Roman"/>
              </a:rPr>
              <a:t>sister, </a:t>
            </a:r>
            <a:r>
              <a:rPr dirty="0" sz="1450" spc="-10">
                <a:latin typeface="Times New Roman"/>
                <a:cs typeface="Times New Roman"/>
              </a:rPr>
              <a:t>could, </a:t>
            </a:r>
            <a:r>
              <a:rPr dirty="0" sz="1450" spc="-5">
                <a:latin typeface="Times New Roman"/>
                <a:cs typeface="Times New Roman"/>
              </a:rPr>
              <a:t>by </a:t>
            </a:r>
            <a:r>
              <a:rPr dirty="0" sz="1450" spc="-10">
                <a:latin typeface="Times New Roman"/>
                <a:cs typeface="Times New Roman"/>
              </a:rPr>
              <a:t>the easiest self-deceit, persuade herself that she was doing  the kindest thing </a:t>
            </a:r>
            <a:r>
              <a:rPr dirty="0" sz="1450" spc="-5">
                <a:latin typeface="Times New Roman"/>
                <a:cs typeface="Times New Roman"/>
              </a:rPr>
              <a:t>by </a:t>
            </a:r>
            <a:r>
              <a:rPr dirty="0" sz="1450" spc="-25">
                <a:latin typeface="Times New Roman"/>
                <a:cs typeface="Times New Roman"/>
              </a:rPr>
              <a:t>Fanny, </a:t>
            </a:r>
            <a:r>
              <a:rPr dirty="0" sz="1450" spc="-10">
                <a:latin typeface="Times New Roman"/>
                <a:cs typeface="Times New Roman"/>
              </a:rPr>
              <a:t>and giving her the most important opportunities </a:t>
            </a:r>
            <a:r>
              <a:rPr dirty="0" sz="1450" spc="-5">
                <a:latin typeface="Times New Roman"/>
                <a:cs typeface="Times New Roman"/>
              </a:rPr>
              <a:t>of  </a:t>
            </a:r>
            <a:r>
              <a:rPr dirty="0" sz="1450" spc="-10">
                <a:latin typeface="Times New Roman"/>
                <a:cs typeface="Times New Roman"/>
              </a:rPr>
              <a:t>improvement in pressing her frequent</a:t>
            </a:r>
            <a:r>
              <a:rPr dirty="0" sz="1450" spc="15">
                <a:latin typeface="Times New Roman"/>
                <a:cs typeface="Times New Roman"/>
              </a:rPr>
              <a:t> </a:t>
            </a:r>
            <a:r>
              <a:rPr dirty="0" sz="1450" spc="-10">
                <a:latin typeface="Times New Roman"/>
                <a:cs typeface="Times New Roman"/>
              </a:rPr>
              <a:t>calls.</a:t>
            </a:r>
            <a:endParaRPr sz="1450">
              <a:latin typeface="Times New Roman"/>
              <a:cs typeface="Times New Roman"/>
            </a:endParaRPr>
          </a:p>
          <a:p>
            <a:pPr algn="just" marL="12700" marR="5080" indent="255904">
              <a:lnSpc>
                <a:spcPts val="1730"/>
              </a:lnSpc>
              <a:spcBef>
                <a:spcPts val="844"/>
              </a:spcBef>
            </a:pPr>
            <a:r>
              <a:rPr dirty="0" sz="1450" spc="-25">
                <a:latin typeface="Times New Roman"/>
                <a:cs typeface="Times New Roman"/>
              </a:rPr>
              <a:t>Fanny, </a:t>
            </a:r>
            <a:r>
              <a:rPr dirty="0" sz="1450" spc="-10">
                <a:latin typeface="Times New Roman"/>
                <a:cs typeface="Times New Roman"/>
              </a:rPr>
              <a:t>having been sent into the village </a:t>
            </a:r>
            <a:r>
              <a:rPr dirty="0" sz="1450" spc="-5">
                <a:latin typeface="Times New Roman"/>
                <a:cs typeface="Times New Roman"/>
              </a:rPr>
              <a:t>on </a:t>
            </a:r>
            <a:r>
              <a:rPr dirty="0" sz="1450" spc="-10">
                <a:latin typeface="Times New Roman"/>
                <a:cs typeface="Times New Roman"/>
              </a:rPr>
              <a:t>some errand </a:t>
            </a:r>
            <a:r>
              <a:rPr dirty="0" sz="1450" spc="-5">
                <a:latin typeface="Times New Roman"/>
                <a:cs typeface="Times New Roman"/>
              </a:rPr>
              <a:t>by </a:t>
            </a:r>
            <a:r>
              <a:rPr dirty="0" sz="1450" spc="-10">
                <a:latin typeface="Times New Roman"/>
                <a:cs typeface="Times New Roman"/>
              </a:rPr>
              <a:t>her aunt Norris,  was overtaken </a:t>
            </a:r>
            <a:r>
              <a:rPr dirty="0" sz="1450" spc="-5">
                <a:latin typeface="Times New Roman"/>
                <a:cs typeface="Times New Roman"/>
              </a:rPr>
              <a:t>by a </a:t>
            </a:r>
            <a:r>
              <a:rPr dirty="0" sz="1450" spc="-10">
                <a:latin typeface="Times New Roman"/>
                <a:cs typeface="Times New Roman"/>
              </a:rPr>
              <a:t>heavy shower close to the Parsonage; and being descried  from </a:t>
            </a:r>
            <a:r>
              <a:rPr dirty="0" sz="1450" spc="-5">
                <a:latin typeface="Times New Roman"/>
                <a:cs typeface="Times New Roman"/>
              </a:rPr>
              <a:t>one of </a:t>
            </a:r>
            <a:r>
              <a:rPr dirty="0" sz="1450" spc="-10">
                <a:latin typeface="Times New Roman"/>
                <a:cs typeface="Times New Roman"/>
              </a:rPr>
              <a:t>the windows endeavouring to find shelter under the branches and  lingering leaves </a:t>
            </a:r>
            <a:r>
              <a:rPr dirty="0" sz="1450" spc="-5">
                <a:latin typeface="Times New Roman"/>
                <a:cs typeface="Times New Roman"/>
              </a:rPr>
              <a:t>of </a:t>
            </a:r>
            <a:r>
              <a:rPr dirty="0" sz="1450" spc="-10">
                <a:latin typeface="Times New Roman"/>
                <a:cs typeface="Times New Roman"/>
              </a:rPr>
              <a:t>an oak just beyond their premises, was forced, though </a:t>
            </a:r>
            <a:r>
              <a:rPr dirty="0" sz="1450" spc="-5">
                <a:latin typeface="Times New Roman"/>
                <a:cs typeface="Times New Roman"/>
              </a:rPr>
              <a:t>not  </a:t>
            </a:r>
            <a:r>
              <a:rPr dirty="0" sz="1450" spc="-10">
                <a:latin typeface="Times New Roman"/>
                <a:cs typeface="Times New Roman"/>
              </a:rPr>
              <a:t>without some modest reluctance </a:t>
            </a:r>
            <a:r>
              <a:rPr dirty="0" sz="1450" spc="-5">
                <a:latin typeface="Times New Roman"/>
                <a:cs typeface="Times New Roman"/>
              </a:rPr>
              <a:t>on </a:t>
            </a:r>
            <a:r>
              <a:rPr dirty="0" sz="1450" spc="-10">
                <a:latin typeface="Times New Roman"/>
                <a:cs typeface="Times New Roman"/>
              </a:rPr>
              <a:t>her part, to come </a:t>
            </a:r>
            <a:r>
              <a:rPr dirty="0" sz="1450" spc="-5">
                <a:latin typeface="Times New Roman"/>
                <a:cs typeface="Times New Roman"/>
              </a:rPr>
              <a:t>in. </a:t>
            </a:r>
            <a:r>
              <a:rPr dirty="0" sz="1450" spc="-10">
                <a:latin typeface="Times New Roman"/>
                <a:cs typeface="Times New Roman"/>
              </a:rPr>
              <a:t>A civil servant she  had withstood; </a:t>
            </a:r>
            <a:r>
              <a:rPr dirty="0" sz="1450" spc="-5">
                <a:latin typeface="Times New Roman"/>
                <a:cs typeface="Times New Roman"/>
              </a:rPr>
              <a:t>but </a:t>
            </a:r>
            <a:r>
              <a:rPr dirty="0" sz="1450" spc="-10">
                <a:latin typeface="Times New Roman"/>
                <a:cs typeface="Times New Roman"/>
              </a:rPr>
              <a:t>when </a:t>
            </a:r>
            <a:r>
              <a:rPr dirty="0" sz="1450" spc="-35">
                <a:latin typeface="Times New Roman"/>
                <a:cs typeface="Times New Roman"/>
              </a:rPr>
              <a:t>Dr. </a:t>
            </a:r>
            <a:r>
              <a:rPr dirty="0" sz="1450" spc="-10">
                <a:latin typeface="Times New Roman"/>
                <a:cs typeface="Times New Roman"/>
              </a:rPr>
              <a:t>Grant himself went </a:t>
            </a:r>
            <a:r>
              <a:rPr dirty="0" sz="1450" spc="-5">
                <a:latin typeface="Times New Roman"/>
                <a:cs typeface="Times New Roman"/>
              </a:rPr>
              <a:t>out </a:t>
            </a:r>
            <a:r>
              <a:rPr dirty="0" sz="1450" spc="-10">
                <a:latin typeface="Times New Roman"/>
                <a:cs typeface="Times New Roman"/>
              </a:rPr>
              <a:t>with an umbrella, there  was nothing to </a:t>
            </a:r>
            <a:r>
              <a:rPr dirty="0" sz="1450" spc="-5">
                <a:latin typeface="Times New Roman"/>
                <a:cs typeface="Times New Roman"/>
              </a:rPr>
              <a:t>be done 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much ashamed, and to get into the house  as fast as possible; and to </a:t>
            </a:r>
            <a:r>
              <a:rPr dirty="0" sz="1450" spc="-5">
                <a:latin typeface="Times New Roman"/>
                <a:cs typeface="Times New Roman"/>
              </a:rPr>
              <a:t>poor </a:t>
            </a:r>
            <a:r>
              <a:rPr dirty="0" sz="1450" spc="-10">
                <a:latin typeface="Times New Roman"/>
                <a:cs typeface="Times New Roman"/>
              </a:rPr>
              <a:t>Miss Crawford, who had just been  contemplating the dismal rain in </a:t>
            </a:r>
            <a:r>
              <a:rPr dirty="0" sz="1450" spc="-5">
                <a:latin typeface="Times New Roman"/>
                <a:cs typeface="Times New Roman"/>
              </a:rPr>
              <a:t>a </a:t>
            </a:r>
            <a:r>
              <a:rPr dirty="0" sz="1450" spc="-10">
                <a:latin typeface="Times New Roman"/>
                <a:cs typeface="Times New Roman"/>
              </a:rPr>
              <a:t>very desponding state </a:t>
            </a:r>
            <a:r>
              <a:rPr dirty="0" sz="1450" spc="-5">
                <a:latin typeface="Times New Roman"/>
                <a:cs typeface="Times New Roman"/>
              </a:rPr>
              <a:t>of </a:t>
            </a:r>
            <a:r>
              <a:rPr dirty="0" sz="1450" spc="-10">
                <a:latin typeface="Times New Roman"/>
                <a:cs typeface="Times New Roman"/>
              </a:rPr>
              <a:t>mind, sighing over  the ruin </a:t>
            </a:r>
            <a:r>
              <a:rPr dirty="0" sz="1450" spc="-5">
                <a:latin typeface="Times New Roman"/>
                <a:cs typeface="Times New Roman"/>
              </a:rPr>
              <a:t>of </a:t>
            </a:r>
            <a:r>
              <a:rPr dirty="0" sz="1450" spc="-10">
                <a:latin typeface="Times New Roman"/>
                <a:cs typeface="Times New Roman"/>
              </a:rPr>
              <a:t>all her plan </a:t>
            </a:r>
            <a:r>
              <a:rPr dirty="0" sz="1450" spc="-5">
                <a:latin typeface="Times New Roman"/>
                <a:cs typeface="Times New Roman"/>
              </a:rPr>
              <a:t>of </a:t>
            </a:r>
            <a:r>
              <a:rPr dirty="0" sz="1450" spc="-10">
                <a:latin typeface="Times New Roman"/>
                <a:cs typeface="Times New Roman"/>
              </a:rPr>
              <a:t>exercise for that morning, and </a:t>
            </a:r>
            <a:r>
              <a:rPr dirty="0" sz="1450" spc="-5">
                <a:latin typeface="Times New Roman"/>
                <a:cs typeface="Times New Roman"/>
              </a:rPr>
              <a:t>of </a:t>
            </a:r>
            <a:r>
              <a:rPr dirty="0" sz="1450" spc="-10">
                <a:latin typeface="Times New Roman"/>
                <a:cs typeface="Times New Roman"/>
              </a:rPr>
              <a:t>every chance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a </a:t>
            </a:r>
            <a:r>
              <a:rPr dirty="0" sz="1450" spc="-10">
                <a:latin typeface="Times New Roman"/>
                <a:cs typeface="Times New Roman"/>
              </a:rPr>
              <a:t>single creature beyond themselves for the next twenty-four hours, the  sound </a:t>
            </a:r>
            <a:r>
              <a:rPr dirty="0" sz="1450" spc="-5">
                <a:latin typeface="Times New Roman"/>
                <a:cs typeface="Times New Roman"/>
              </a:rPr>
              <a:t>of a </a:t>
            </a:r>
            <a:r>
              <a:rPr dirty="0" sz="1450" spc="-10">
                <a:latin typeface="Times New Roman"/>
                <a:cs typeface="Times New Roman"/>
              </a:rPr>
              <a:t>little bustle at the front </a:t>
            </a:r>
            <a:r>
              <a:rPr dirty="0" sz="1450" spc="-20">
                <a:latin typeface="Times New Roman"/>
                <a:cs typeface="Times New Roman"/>
              </a:rPr>
              <a:t>door, </a:t>
            </a:r>
            <a:r>
              <a:rPr dirty="0" sz="1450" spc="-10">
                <a:latin typeface="Times New Roman"/>
                <a:cs typeface="Times New Roman"/>
              </a:rPr>
              <a:t>and the sight </a:t>
            </a:r>
            <a:r>
              <a:rPr dirty="0" sz="1450" spc="-5">
                <a:latin typeface="Times New Roman"/>
                <a:cs typeface="Times New Roman"/>
              </a:rPr>
              <a:t>of </a:t>
            </a:r>
            <a:r>
              <a:rPr dirty="0" sz="1450" spc="-10">
                <a:latin typeface="Times New Roman"/>
                <a:cs typeface="Times New Roman"/>
              </a:rPr>
              <a:t>Miss Price dripping  with wet in the vestibule, was delightful. The value </a:t>
            </a:r>
            <a:r>
              <a:rPr dirty="0" sz="1450" spc="-5">
                <a:latin typeface="Times New Roman"/>
                <a:cs typeface="Times New Roman"/>
              </a:rPr>
              <a:t>of </a:t>
            </a:r>
            <a:r>
              <a:rPr dirty="0" sz="1450" spc="-10">
                <a:latin typeface="Times New Roman"/>
                <a:cs typeface="Times New Roman"/>
              </a:rPr>
              <a:t>an event </a:t>
            </a:r>
            <a:r>
              <a:rPr dirty="0" sz="1450" spc="-5">
                <a:latin typeface="Times New Roman"/>
                <a:cs typeface="Times New Roman"/>
              </a:rPr>
              <a:t>on a </a:t>
            </a:r>
            <a:r>
              <a:rPr dirty="0" sz="1450" spc="-10">
                <a:latin typeface="Times New Roman"/>
                <a:cs typeface="Times New Roman"/>
              </a:rPr>
              <a:t>wet day in  the country was most forcibly </a:t>
            </a:r>
            <a:r>
              <a:rPr dirty="0" sz="1450" spc="-5">
                <a:latin typeface="Times New Roman"/>
                <a:cs typeface="Times New Roman"/>
              </a:rPr>
              <a:t>brought </a:t>
            </a:r>
            <a:r>
              <a:rPr dirty="0" sz="1450" spc="-10">
                <a:latin typeface="Times New Roman"/>
                <a:cs typeface="Times New Roman"/>
              </a:rPr>
              <a:t>before </a:t>
            </a:r>
            <a:r>
              <a:rPr dirty="0" sz="1450" spc="-30">
                <a:latin typeface="Times New Roman"/>
                <a:cs typeface="Times New Roman"/>
              </a:rPr>
              <a:t>her. </a:t>
            </a:r>
            <a:r>
              <a:rPr dirty="0" sz="1450" spc="-10">
                <a:latin typeface="Times New Roman"/>
                <a:cs typeface="Times New Roman"/>
              </a:rPr>
              <a:t>She was all alive again  </a:t>
            </a:r>
            <a:r>
              <a:rPr dirty="0" sz="1450" spc="-20">
                <a:latin typeface="Times New Roman"/>
                <a:cs typeface="Times New Roman"/>
              </a:rPr>
              <a:t>directly, </a:t>
            </a:r>
            <a:r>
              <a:rPr dirty="0" sz="1450" spc="-10">
                <a:latin typeface="Times New Roman"/>
                <a:cs typeface="Times New Roman"/>
              </a:rPr>
              <a:t>and among the most active in being useful to </a:t>
            </a:r>
            <a:r>
              <a:rPr dirty="0" sz="1450" spc="-25">
                <a:latin typeface="Times New Roman"/>
                <a:cs typeface="Times New Roman"/>
              </a:rPr>
              <a:t>Fanny, </a:t>
            </a:r>
            <a:r>
              <a:rPr dirty="0" sz="1450" spc="-10">
                <a:latin typeface="Times New Roman"/>
                <a:cs typeface="Times New Roman"/>
              </a:rPr>
              <a:t>in detecting her  to </a:t>
            </a:r>
            <a:r>
              <a:rPr dirty="0" sz="1450" spc="-5">
                <a:latin typeface="Times New Roman"/>
                <a:cs typeface="Times New Roman"/>
              </a:rPr>
              <a:t>be </a:t>
            </a:r>
            <a:r>
              <a:rPr dirty="0" sz="1450" spc="-10">
                <a:latin typeface="Times New Roman"/>
                <a:cs typeface="Times New Roman"/>
              </a:rPr>
              <a:t>wetter than she would at first </a:t>
            </a:r>
            <a:r>
              <a:rPr dirty="0" sz="1450" spc="-25">
                <a:latin typeface="Times New Roman"/>
                <a:cs typeface="Times New Roman"/>
              </a:rPr>
              <a:t>allow, </a:t>
            </a:r>
            <a:r>
              <a:rPr dirty="0" sz="1450" spc="-10">
                <a:latin typeface="Times New Roman"/>
                <a:cs typeface="Times New Roman"/>
              </a:rPr>
              <a:t>and providing her with dry clothes;  and </a:t>
            </a:r>
            <a:r>
              <a:rPr dirty="0" sz="1450" spc="-25">
                <a:latin typeface="Times New Roman"/>
                <a:cs typeface="Times New Roman"/>
              </a:rPr>
              <a:t>Fanny, </a:t>
            </a:r>
            <a:r>
              <a:rPr dirty="0" sz="1450" spc="-10">
                <a:latin typeface="Times New Roman"/>
                <a:cs typeface="Times New Roman"/>
              </a:rPr>
              <a:t>after being obliged to submit to all this attention, and to being  assisted and waited </a:t>
            </a:r>
            <a:r>
              <a:rPr dirty="0" sz="1450" spc="-5">
                <a:latin typeface="Times New Roman"/>
                <a:cs typeface="Times New Roman"/>
              </a:rPr>
              <a:t>on by </a:t>
            </a:r>
            <a:r>
              <a:rPr dirty="0" sz="1450" spc="-10">
                <a:latin typeface="Times New Roman"/>
                <a:cs typeface="Times New Roman"/>
              </a:rPr>
              <a:t>mistresses and maids, being also obliged, </a:t>
            </a:r>
            <a:r>
              <a:rPr dirty="0" sz="1450" spc="-5">
                <a:latin typeface="Times New Roman"/>
                <a:cs typeface="Times New Roman"/>
              </a:rPr>
              <a:t>on  </a:t>
            </a:r>
            <a:r>
              <a:rPr dirty="0" sz="1450" spc="-10">
                <a:latin typeface="Times New Roman"/>
                <a:cs typeface="Times New Roman"/>
              </a:rPr>
              <a:t>returning downstairs, to </a:t>
            </a:r>
            <a:r>
              <a:rPr dirty="0" sz="1450" spc="-5">
                <a:latin typeface="Times New Roman"/>
                <a:cs typeface="Times New Roman"/>
              </a:rPr>
              <a:t>be </a:t>
            </a:r>
            <a:r>
              <a:rPr dirty="0" sz="1450" spc="-10">
                <a:latin typeface="Times New Roman"/>
                <a:cs typeface="Times New Roman"/>
              </a:rPr>
              <a:t>fixed in their drawing-room for an </a:t>
            </a:r>
            <a:r>
              <a:rPr dirty="0" sz="1450" spc="-5">
                <a:latin typeface="Times New Roman"/>
                <a:cs typeface="Times New Roman"/>
              </a:rPr>
              <a:t>hour </a:t>
            </a:r>
            <a:r>
              <a:rPr dirty="0" sz="1450" spc="-10">
                <a:latin typeface="Times New Roman"/>
                <a:cs typeface="Times New Roman"/>
              </a:rPr>
              <a:t>while the  rain continued, the blessing </a:t>
            </a:r>
            <a:r>
              <a:rPr dirty="0" sz="1450" spc="-5">
                <a:latin typeface="Times New Roman"/>
                <a:cs typeface="Times New Roman"/>
              </a:rPr>
              <a:t>of </a:t>
            </a:r>
            <a:r>
              <a:rPr dirty="0" sz="1450" spc="-10">
                <a:latin typeface="Times New Roman"/>
                <a:cs typeface="Times New Roman"/>
              </a:rPr>
              <a:t>something fresh to see and think </a:t>
            </a:r>
            <a:r>
              <a:rPr dirty="0" sz="1450" spc="-5">
                <a:latin typeface="Times New Roman"/>
                <a:cs typeface="Times New Roman"/>
              </a:rPr>
              <a:t>of </a:t>
            </a:r>
            <a:r>
              <a:rPr dirty="0" sz="1450" spc="-10">
                <a:latin typeface="Times New Roman"/>
                <a:cs typeface="Times New Roman"/>
              </a:rPr>
              <a:t>was thus  extended to Miss Crawford, and might carry </a:t>
            </a:r>
            <a:r>
              <a:rPr dirty="0" sz="1450" spc="-5">
                <a:latin typeface="Times New Roman"/>
                <a:cs typeface="Times New Roman"/>
              </a:rPr>
              <a:t>on </a:t>
            </a:r>
            <a:r>
              <a:rPr dirty="0" sz="1450" spc="-10">
                <a:latin typeface="Times New Roman"/>
                <a:cs typeface="Times New Roman"/>
              </a:rPr>
              <a:t>her spirits to the period </a:t>
            </a:r>
            <a:r>
              <a:rPr dirty="0" sz="1450" spc="-5">
                <a:latin typeface="Times New Roman"/>
                <a:cs typeface="Times New Roman"/>
              </a:rPr>
              <a:t>of  </a:t>
            </a:r>
            <a:r>
              <a:rPr dirty="0" sz="1450" spc="-10">
                <a:latin typeface="Times New Roman"/>
                <a:cs typeface="Times New Roman"/>
              </a:rPr>
              <a:t>dressing and</a:t>
            </a:r>
            <a:r>
              <a:rPr dirty="0" sz="1450" spc="-5">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5080" indent="255904">
              <a:lnSpc>
                <a:spcPts val="1730"/>
              </a:lnSpc>
              <a:spcBef>
                <a:spcPts val="685"/>
              </a:spcBef>
            </a:pPr>
            <a:r>
              <a:rPr dirty="0" sz="1450" spc="-10">
                <a:latin typeface="Times New Roman"/>
                <a:cs typeface="Times New Roman"/>
              </a:rPr>
              <a:t>The two sisters were so kind to </a:t>
            </a:r>
            <a:r>
              <a:rPr dirty="0" sz="1450" spc="-20">
                <a:latin typeface="Times New Roman"/>
                <a:cs typeface="Times New Roman"/>
              </a:rPr>
              <a:t>her, </a:t>
            </a:r>
            <a:r>
              <a:rPr dirty="0" sz="1450" spc="-10">
                <a:latin typeface="Times New Roman"/>
                <a:cs typeface="Times New Roman"/>
              </a:rPr>
              <a:t>and so pleasant, that Fanny might have  enjoyed her visit could she have believed herself </a:t>
            </a:r>
            <a:r>
              <a:rPr dirty="0" sz="1450" spc="-5">
                <a:latin typeface="Times New Roman"/>
                <a:cs typeface="Times New Roman"/>
              </a:rPr>
              <a:t>not </a:t>
            </a:r>
            <a:r>
              <a:rPr dirty="0" sz="1450" spc="-10">
                <a:latin typeface="Times New Roman"/>
                <a:cs typeface="Times New Roman"/>
              </a:rPr>
              <a:t>in the </a:t>
            </a:r>
            <a:r>
              <a:rPr dirty="0" sz="1450" spc="-35">
                <a:latin typeface="Times New Roman"/>
                <a:cs typeface="Times New Roman"/>
              </a:rPr>
              <a:t>way, </a:t>
            </a:r>
            <a:r>
              <a:rPr dirty="0" sz="1450" spc="-10">
                <a:latin typeface="Times New Roman"/>
                <a:cs typeface="Times New Roman"/>
              </a:rPr>
              <a:t>and could she  have foreseen that the weather would certainly clear at the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hour, </a:t>
            </a:r>
            <a:r>
              <a:rPr dirty="0" sz="1450" spc="-10">
                <a:latin typeface="Times New Roman"/>
                <a:cs typeface="Times New Roman"/>
              </a:rPr>
              <a:t>and  save her from the shame </a:t>
            </a:r>
            <a:r>
              <a:rPr dirty="0" sz="1450" spc="-5">
                <a:latin typeface="Times New Roman"/>
                <a:cs typeface="Times New Roman"/>
              </a:rPr>
              <a:t>of </a:t>
            </a:r>
            <a:r>
              <a:rPr dirty="0" sz="1450" spc="-10">
                <a:latin typeface="Times New Roman"/>
                <a:cs typeface="Times New Roman"/>
              </a:rPr>
              <a:t>having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carriage and horses </a:t>
            </a:r>
            <a:r>
              <a:rPr dirty="0" sz="1450" spc="-5">
                <a:latin typeface="Times New Roman"/>
                <a:cs typeface="Times New Roman"/>
              </a:rPr>
              <a:t>out </a:t>
            </a:r>
            <a:r>
              <a:rPr dirty="0" sz="1450" spc="-10">
                <a:latin typeface="Times New Roman"/>
                <a:cs typeface="Times New Roman"/>
              </a:rPr>
              <a:t>to take  her home, with which she was threatened. As to anxiety for any alarm that her  absence in such weather might occasion at home, she had nothing to </a:t>
            </a:r>
            <a:r>
              <a:rPr dirty="0" sz="1450" spc="-15">
                <a:latin typeface="Times New Roman"/>
                <a:cs typeface="Times New Roman"/>
              </a:rPr>
              <a:t>suffer </a:t>
            </a:r>
            <a:r>
              <a:rPr dirty="0" sz="1450" spc="-5">
                <a:latin typeface="Times New Roman"/>
                <a:cs typeface="Times New Roman"/>
              </a:rPr>
              <a:t>on  </a:t>
            </a:r>
            <a:r>
              <a:rPr dirty="0" sz="1450" spc="-10">
                <a:latin typeface="Times New Roman"/>
                <a:cs typeface="Times New Roman"/>
              </a:rPr>
              <a:t>that score; for as her being </a:t>
            </a:r>
            <a:r>
              <a:rPr dirty="0" sz="1450" spc="-5">
                <a:latin typeface="Times New Roman"/>
                <a:cs typeface="Times New Roman"/>
              </a:rPr>
              <a:t>out </a:t>
            </a:r>
            <a:r>
              <a:rPr dirty="0" sz="1450" spc="-10">
                <a:latin typeface="Times New Roman"/>
                <a:cs typeface="Times New Roman"/>
              </a:rPr>
              <a:t>was known only to her two aunts, she was  perfectly aware that </a:t>
            </a:r>
            <a:r>
              <a:rPr dirty="0" sz="1450" spc="-5">
                <a:latin typeface="Times New Roman"/>
                <a:cs typeface="Times New Roman"/>
              </a:rPr>
              <a:t>none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felt, and that in whatever cottage aunt  Norris might chuse to establish her during the rain, her being in such cottage  would </a:t>
            </a:r>
            <a:r>
              <a:rPr dirty="0" sz="1450" spc="-5">
                <a:latin typeface="Times New Roman"/>
                <a:cs typeface="Times New Roman"/>
              </a:rPr>
              <a:t>be </a:t>
            </a:r>
            <a:r>
              <a:rPr dirty="0" sz="1450" spc="-10">
                <a:latin typeface="Times New Roman"/>
                <a:cs typeface="Times New Roman"/>
              </a:rPr>
              <a:t>indubitable to aunt</a:t>
            </a:r>
            <a:r>
              <a:rPr dirty="0" sz="1450" spc="10">
                <a:latin typeface="Times New Roman"/>
                <a:cs typeface="Times New Roman"/>
              </a:rPr>
              <a:t> </a:t>
            </a:r>
            <a:r>
              <a:rPr dirty="0" sz="1450" spc="-10">
                <a:latin typeface="Times New Roman"/>
                <a:cs typeface="Times New Roman"/>
              </a:rPr>
              <a:t>Bertram.</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It was beginning to look </a:t>
            </a:r>
            <a:r>
              <a:rPr dirty="0" sz="1450" spc="-15">
                <a:latin typeface="Times New Roman"/>
                <a:cs typeface="Times New Roman"/>
              </a:rPr>
              <a:t>brighter, </a:t>
            </a:r>
            <a:r>
              <a:rPr dirty="0" sz="1450" spc="-10">
                <a:latin typeface="Times New Roman"/>
                <a:cs typeface="Times New Roman"/>
              </a:rPr>
              <a:t>when </a:t>
            </a:r>
            <a:r>
              <a:rPr dirty="0" sz="1450" spc="-25">
                <a:latin typeface="Times New Roman"/>
                <a:cs typeface="Times New Roman"/>
              </a:rPr>
              <a:t>Fanny, </a:t>
            </a:r>
            <a:r>
              <a:rPr dirty="0" sz="1450" spc="-10">
                <a:latin typeface="Times New Roman"/>
                <a:cs typeface="Times New Roman"/>
              </a:rPr>
              <a:t>observing </a:t>
            </a:r>
            <a:r>
              <a:rPr dirty="0" sz="1450" spc="-5">
                <a:latin typeface="Times New Roman"/>
                <a:cs typeface="Times New Roman"/>
              </a:rPr>
              <a:t>a </a:t>
            </a:r>
            <a:r>
              <a:rPr dirty="0" sz="1450" spc="-10">
                <a:latin typeface="Times New Roman"/>
                <a:cs typeface="Times New Roman"/>
              </a:rPr>
              <a:t>harp in the  room, asked some questions about it, which soon led to an acknowledgment </a:t>
            </a:r>
            <a:r>
              <a:rPr dirty="0" sz="1450" spc="-5">
                <a:latin typeface="Times New Roman"/>
                <a:cs typeface="Times New Roman"/>
              </a:rPr>
              <a:t>of  </a:t>
            </a:r>
            <a:r>
              <a:rPr dirty="0" sz="1450" spc="-10">
                <a:latin typeface="Times New Roman"/>
                <a:cs typeface="Times New Roman"/>
              </a:rPr>
              <a:t>her wishing very much to hear it, and </a:t>
            </a:r>
            <a:r>
              <a:rPr dirty="0" sz="1450" spc="-5">
                <a:latin typeface="Times New Roman"/>
                <a:cs typeface="Times New Roman"/>
              </a:rPr>
              <a:t>a </a:t>
            </a:r>
            <a:r>
              <a:rPr dirty="0" sz="1450" spc="-10">
                <a:latin typeface="Times New Roman"/>
                <a:cs typeface="Times New Roman"/>
              </a:rPr>
              <a:t>confession, which could hardly </a:t>
            </a:r>
            <a:r>
              <a:rPr dirty="0" sz="1450" spc="-5">
                <a:latin typeface="Times New Roman"/>
                <a:cs typeface="Times New Roman"/>
              </a:rPr>
              <a:t>be  </a:t>
            </a:r>
            <a:r>
              <a:rPr dirty="0" sz="1450" spc="-10">
                <a:latin typeface="Times New Roman"/>
                <a:cs typeface="Times New Roman"/>
              </a:rPr>
              <a:t>believed, </a:t>
            </a:r>
            <a:r>
              <a:rPr dirty="0" sz="1450" spc="-5">
                <a:latin typeface="Times New Roman"/>
                <a:cs typeface="Times New Roman"/>
              </a:rPr>
              <a:t>of </a:t>
            </a:r>
            <a:r>
              <a:rPr dirty="0" sz="1450" spc="-10">
                <a:latin typeface="Times New Roman"/>
                <a:cs typeface="Times New Roman"/>
              </a:rPr>
              <a:t>her having never yet heard it since its being in Mansfield. </a:t>
            </a:r>
            <a:r>
              <a:rPr dirty="0" sz="1450" spc="-60">
                <a:latin typeface="Times New Roman"/>
                <a:cs typeface="Times New Roman"/>
              </a:rPr>
              <a:t>To  </a:t>
            </a:r>
            <a:r>
              <a:rPr dirty="0" sz="1450" spc="-10">
                <a:latin typeface="Times New Roman"/>
                <a:cs typeface="Times New Roman"/>
              </a:rPr>
              <a:t>Fanny</a:t>
            </a:r>
            <a:r>
              <a:rPr dirty="0" sz="1450" spc="245">
                <a:latin typeface="Times New Roman"/>
                <a:cs typeface="Times New Roman"/>
              </a:rPr>
              <a:t> </a:t>
            </a:r>
            <a:r>
              <a:rPr dirty="0" sz="1450" spc="-10">
                <a:latin typeface="Times New Roman"/>
                <a:cs typeface="Times New Roman"/>
              </a:rPr>
              <a:t>herself</a:t>
            </a:r>
            <a:r>
              <a:rPr dirty="0" sz="1450" spc="245">
                <a:latin typeface="Times New Roman"/>
                <a:cs typeface="Times New Roman"/>
              </a:rPr>
              <a:t> </a:t>
            </a:r>
            <a:r>
              <a:rPr dirty="0" sz="1450" spc="-10">
                <a:latin typeface="Times New Roman"/>
                <a:cs typeface="Times New Roman"/>
              </a:rPr>
              <a:t>it</a:t>
            </a:r>
            <a:r>
              <a:rPr dirty="0" sz="1450" spc="245">
                <a:latin typeface="Times New Roman"/>
                <a:cs typeface="Times New Roman"/>
              </a:rPr>
              <a:t> </a:t>
            </a:r>
            <a:r>
              <a:rPr dirty="0" sz="1450" spc="-10">
                <a:latin typeface="Times New Roman"/>
                <a:cs typeface="Times New Roman"/>
              </a:rPr>
              <a:t>appeared</a:t>
            </a:r>
            <a:r>
              <a:rPr dirty="0" sz="1450" spc="245">
                <a:latin typeface="Times New Roman"/>
                <a:cs typeface="Times New Roman"/>
              </a:rPr>
              <a:t> </a:t>
            </a:r>
            <a:r>
              <a:rPr dirty="0" sz="1450" spc="-5">
                <a:latin typeface="Times New Roman"/>
                <a:cs typeface="Times New Roman"/>
              </a:rPr>
              <a:t>a</a:t>
            </a:r>
            <a:r>
              <a:rPr dirty="0" sz="1450" spc="240">
                <a:latin typeface="Times New Roman"/>
                <a:cs typeface="Times New Roman"/>
              </a:rPr>
              <a:t> </a:t>
            </a:r>
            <a:r>
              <a:rPr dirty="0" sz="1450" spc="-10">
                <a:latin typeface="Times New Roman"/>
                <a:cs typeface="Times New Roman"/>
              </a:rPr>
              <a:t>very</a:t>
            </a:r>
            <a:r>
              <a:rPr dirty="0" sz="1450" spc="245">
                <a:latin typeface="Times New Roman"/>
                <a:cs typeface="Times New Roman"/>
              </a:rPr>
              <a:t> </a:t>
            </a:r>
            <a:r>
              <a:rPr dirty="0" sz="1450" spc="-10">
                <a:latin typeface="Times New Roman"/>
                <a:cs typeface="Times New Roman"/>
              </a:rPr>
              <a:t>simple</a:t>
            </a:r>
            <a:r>
              <a:rPr dirty="0" sz="1450" spc="245">
                <a:latin typeface="Times New Roman"/>
                <a:cs typeface="Times New Roman"/>
              </a:rPr>
              <a:t> </a:t>
            </a:r>
            <a:r>
              <a:rPr dirty="0" sz="1450" spc="-10">
                <a:latin typeface="Times New Roman"/>
                <a:cs typeface="Times New Roman"/>
              </a:rPr>
              <a:t>and</a:t>
            </a:r>
            <a:r>
              <a:rPr dirty="0" sz="1450" spc="245">
                <a:latin typeface="Times New Roman"/>
                <a:cs typeface="Times New Roman"/>
              </a:rPr>
              <a:t> </a:t>
            </a:r>
            <a:r>
              <a:rPr dirty="0" sz="1450" spc="-10">
                <a:latin typeface="Times New Roman"/>
                <a:cs typeface="Times New Roman"/>
              </a:rPr>
              <a:t>natural</a:t>
            </a:r>
            <a:r>
              <a:rPr dirty="0" sz="1450" spc="245">
                <a:latin typeface="Times New Roman"/>
                <a:cs typeface="Times New Roman"/>
              </a:rPr>
              <a:t> </a:t>
            </a:r>
            <a:r>
              <a:rPr dirty="0" sz="1450" spc="-10">
                <a:latin typeface="Times New Roman"/>
                <a:cs typeface="Times New Roman"/>
              </a:rPr>
              <a:t>circumstance.</a:t>
            </a:r>
            <a:r>
              <a:rPr dirty="0" sz="1450" spc="245">
                <a:latin typeface="Times New Roman"/>
                <a:cs typeface="Times New Roman"/>
              </a:rPr>
              <a:t> </a:t>
            </a:r>
            <a:r>
              <a:rPr dirty="0" sz="1450" spc="-10">
                <a:latin typeface="Times New Roman"/>
                <a:cs typeface="Times New Roman"/>
              </a:rPr>
              <a:t>She</a:t>
            </a:r>
            <a:r>
              <a:rPr dirty="0" sz="1450" spc="24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9101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scarcely ever been at the Parsonage since the </a:t>
            </a:r>
            <a:r>
              <a:rPr dirty="0" sz="1450" spc="-15">
                <a:latin typeface="Times New Roman"/>
                <a:cs typeface="Times New Roman"/>
              </a:rPr>
              <a:t>instrument’s </a:t>
            </a:r>
            <a:r>
              <a:rPr dirty="0" sz="1450" spc="-10">
                <a:latin typeface="Times New Roman"/>
                <a:cs typeface="Times New Roman"/>
              </a:rPr>
              <a:t>arrival, there had  been </a:t>
            </a:r>
            <a:r>
              <a:rPr dirty="0" sz="1450" spc="-5">
                <a:latin typeface="Times New Roman"/>
                <a:cs typeface="Times New Roman"/>
              </a:rPr>
              <a:t>no </a:t>
            </a:r>
            <a:r>
              <a:rPr dirty="0" sz="1450" spc="-10">
                <a:latin typeface="Times New Roman"/>
                <a:cs typeface="Times New Roman"/>
              </a:rPr>
              <a:t>reason that she should; </a:t>
            </a:r>
            <a:r>
              <a:rPr dirty="0" sz="1450" spc="-5">
                <a:latin typeface="Times New Roman"/>
                <a:cs typeface="Times New Roman"/>
              </a:rPr>
              <a:t>but </a:t>
            </a:r>
            <a:r>
              <a:rPr dirty="0" sz="1450" spc="-10">
                <a:latin typeface="Times New Roman"/>
                <a:cs typeface="Times New Roman"/>
              </a:rPr>
              <a:t>Miss Crawford, calling to mind an early  expressed wish </a:t>
            </a:r>
            <a:r>
              <a:rPr dirty="0" sz="1450" spc="-5">
                <a:latin typeface="Times New Roman"/>
                <a:cs typeface="Times New Roman"/>
              </a:rPr>
              <a:t>on </a:t>
            </a:r>
            <a:r>
              <a:rPr dirty="0" sz="1450" spc="-10">
                <a:latin typeface="Times New Roman"/>
                <a:cs typeface="Times New Roman"/>
              </a:rPr>
              <a:t>the subject, was concerned at her own neglect; and “Shall </a:t>
            </a:r>
            <a:r>
              <a:rPr dirty="0" sz="1450" spc="-5">
                <a:latin typeface="Times New Roman"/>
                <a:cs typeface="Times New Roman"/>
              </a:rPr>
              <a:t>I  </a:t>
            </a:r>
            <a:r>
              <a:rPr dirty="0" sz="1450" spc="-10">
                <a:latin typeface="Times New Roman"/>
                <a:cs typeface="Times New Roman"/>
              </a:rPr>
              <a:t>play to </a:t>
            </a:r>
            <a:r>
              <a:rPr dirty="0" sz="1450" spc="-5">
                <a:latin typeface="Times New Roman"/>
                <a:cs typeface="Times New Roman"/>
              </a:rPr>
              <a:t>you </a:t>
            </a:r>
            <a:r>
              <a:rPr dirty="0" sz="1450" spc="-10">
                <a:latin typeface="Times New Roman"/>
                <a:cs typeface="Times New Roman"/>
              </a:rPr>
              <a:t>now?” and “What will </a:t>
            </a:r>
            <a:r>
              <a:rPr dirty="0" sz="1450" spc="-5">
                <a:latin typeface="Times New Roman"/>
                <a:cs typeface="Times New Roman"/>
              </a:rPr>
              <a:t>you </a:t>
            </a:r>
            <a:r>
              <a:rPr dirty="0" sz="1450" spc="-10">
                <a:latin typeface="Times New Roman"/>
                <a:cs typeface="Times New Roman"/>
              </a:rPr>
              <a:t>have?” were questions immediately  following with the readiest</a:t>
            </a:r>
            <a:r>
              <a:rPr dirty="0" sz="1450" spc="10">
                <a:latin typeface="Times New Roman"/>
                <a:cs typeface="Times New Roman"/>
              </a:rPr>
              <a:t> </a:t>
            </a:r>
            <a:r>
              <a:rPr dirty="0" sz="1450" spc="-15">
                <a:latin typeface="Times New Roman"/>
                <a:cs typeface="Times New Roman"/>
              </a:rPr>
              <a:t>good-humour.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She played accordingly; happy to have </a:t>
            </a:r>
            <a:r>
              <a:rPr dirty="0" sz="1450" spc="-5">
                <a:latin typeface="Times New Roman"/>
                <a:cs typeface="Times New Roman"/>
              </a:rPr>
              <a:t>a </a:t>
            </a:r>
            <a:r>
              <a:rPr dirty="0" sz="1450" spc="-10">
                <a:latin typeface="Times New Roman"/>
                <a:cs typeface="Times New Roman"/>
              </a:rPr>
              <a:t>new </a:t>
            </a:r>
            <a:r>
              <a:rPr dirty="0" sz="1450" spc="-15">
                <a:latin typeface="Times New Roman"/>
                <a:cs typeface="Times New Roman"/>
              </a:rPr>
              <a:t>listener,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listener who  seemed so much obliged, so full </a:t>
            </a:r>
            <a:r>
              <a:rPr dirty="0" sz="1450" spc="-5">
                <a:latin typeface="Times New Roman"/>
                <a:cs typeface="Times New Roman"/>
              </a:rPr>
              <a:t>of </a:t>
            </a:r>
            <a:r>
              <a:rPr dirty="0" sz="1450" spc="-10">
                <a:latin typeface="Times New Roman"/>
                <a:cs typeface="Times New Roman"/>
              </a:rPr>
              <a:t>wonder at the performance, and who  shewed herself </a:t>
            </a:r>
            <a:r>
              <a:rPr dirty="0" sz="1450" spc="-5">
                <a:latin typeface="Times New Roman"/>
                <a:cs typeface="Times New Roman"/>
              </a:rPr>
              <a:t>not </a:t>
            </a:r>
            <a:r>
              <a:rPr dirty="0" sz="1450" spc="-10">
                <a:latin typeface="Times New Roman"/>
                <a:cs typeface="Times New Roman"/>
              </a:rPr>
              <a:t>wanting in taste. She played till </a:t>
            </a:r>
            <a:r>
              <a:rPr dirty="0" sz="1450" spc="-20">
                <a:latin typeface="Times New Roman"/>
                <a:cs typeface="Times New Roman"/>
              </a:rPr>
              <a:t>Fanny’s </a:t>
            </a:r>
            <a:r>
              <a:rPr dirty="0" sz="1450" spc="-10">
                <a:latin typeface="Times New Roman"/>
                <a:cs typeface="Times New Roman"/>
              </a:rPr>
              <a:t>eyes, straying to  the window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weather’s </a:t>
            </a:r>
            <a:r>
              <a:rPr dirty="0" sz="1450" spc="-10">
                <a:latin typeface="Times New Roman"/>
                <a:cs typeface="Times New Roman"/>
              </a:rPr>
              <a:t>being evidently </a:t>
            </a:r>
            <a:r>
              <a:rPr dirty="0" sz="1450" spc="-20">
                <a:latin typeface="Times New Roman"/>
                <a:cs typeface="Times New Roman"/>
              </a:rPr>
              <a:t>fair, </a:t>
            </a:r>
            <a:r>
              <a:rPr dirty="0" sz="1450" spc="-10">
                <a:latin typeface="Times New Roman"/>
                <a:cs typeface="Times New Roman"/>
              </a:rPr>
              <a:t>spoke what she felt must </a:t>
            </a:r>
            <a:r>
              <a:rPr dirty="0" sz="1450" spc="-5">
                <a:latin typeface="Times New Roman"/>
                <a:cs typeface="Times New Roman"/>
              </a:rPr>
              <a:t>be  </a:t>
            </a:r>
            <a:r>
              <a:rPr dirty="0" sz="1450" spc="-10">
                <a:latin typeface="Times New Roman"/>
                <a:cs typeface="Times New Roman"/>
              </a:rPr>
              <a:t>done.</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“Another quarter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hour,” </a:t>
            </a:r>
            <a:r>
              <a:rPr dirty="0" sz="1450" spc="-10">
                <a:latin typeface="Times New Roman"/>
                <a:cs typeface="Times New Roman"/>
              </a:rPr>
              <a:t>said Miss Crawford, “and we shall see how  it will be. Do </a:t>
            </a:r>
            <a:r>
              <a:rPr dirty="0" sz="1450" spc="-5">
                <a:latin typeface="Times New Roman"/>
                <a:cs typeface="Times New Roman"/>
              </a:rPr>
              <a:t>not </a:t>
            </a:r>
            <a:r>
              <a:rPr dirty="0" sz="1450" spc="-10">
                <a:latin typeface="Times New Roman"/>
                <a:cs typeface="Times New Roman"/>
              </a:rPr>
              <a:t>run away the first moment </a:t>
            </a:r>
            <a:r>
              <a:rPr dirty="0" sz="1450" spc="-5">
                <a:latin typeface="Times New Roman"/>
                <a:cs typeface="Times New Roman"/>
              </a:rPr>
              <a:t>of </a:t>
            </a:r>
            <a:r>
              <a:rPr dirty="0" sz="1450" spc="-10">
                <a:latin typeface="Times New Roman"/>
                <a:cs typeface="Times New Roman"/>
              </a:rPr>
              <a:t>its holding </a:t>
            </a:r>
            <a:r>
              <a:rPr dirty="0" sz="1450" spc="-5">
                <a:latin typeface="Times New Roman"/>
                <a:cs typeface="Times New Roman"/>
              </a:rPr>
              <a:t>up. </a:t>
            </a:r>
            <a:r>
              <a:rPr dirty="0" sz="1450" spc="-10">
                <a:latin typeface="Times New Roman"/>
                <a:cs typeface="Times New Roman"/>
              </a:rPr>
              <a:t>Those clouds  look alarming.”</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“But they are passed </a:t>
            </a:r>
            <a:r>
              <a:rPr dirty="0" sz="1450" spc="-15">
                <a:latin typeface="Times New Roman"/>
                <a:cs typeface="Times New Roman"/>
              </a:rPr>
              <a:t>over,”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“I have been watching them. This  weather is all from the</a:t>
            </a:r>
            <a:r>
              <a:rPr dirty="0" sz="1450" spc="10">
                <a:latin typeface="Times New Roman"/>
                <a:cs typeface="Times New Roman"/>
              </a:rPr>
              <a:t> </a:t>
            </a:r>
            <a:r>
              <a:rPr dirty="0" sz="1450" spc="-10">
                <a:latin typeface="Times New Roman"/>
                <a:cs typeface="Times New Roman"/>
              </a:rPr>
              <a:t>south.”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“South </a:t>
            </a:r>
            <a:r>
              <a:rPr dirty="0" sz="1450" spc="-5">
                <a:latin typeface="Times New Roman"/>
                <a:cs typeface="Times New Roman"/>
              </a:rPr>
              <a:t>or </a:t>
            </a:r>
            <a:r>
              <a:rPr dirty="0" sz="1450" spc="-10">
                <a:latin typeface="Times New Roman"/>
                <a:cs typeface="Times New Roman"/>
              </a:rPr>
              <a:t>north,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a </a:t>
            </a:r>
            <a:r>
              <a:rPr dirty="0" sz="1450" spc="-10">
                <a:latin typeface="Times New Roman"/>
                <a:cs typeface="Times New Roman"/>
              </a:rPr>
              <a:t>black cloud when </a:t>
            </a:r>
            <a:r>
              <a:rPr dirty="0" sz="1450" spc="-5">
                <a:latin typeface="Times New Roman"/>
                <a:cs typeface="Times New Roman"/>
              </a:rPr>
              <a:t>I </a:t>
            </a:r>
            <a:r>
              <a:rPr dirty="0" sz="1450" spc="-10">
                <a:latin typeface="Times New Roman"/>
                <a:cs typeface="Times New Roman"/>
              </a:rPr>
              <a:t>see it; and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set  forward while it is so threatening. And besides, </a:t>
            </a:r>
            <a:r>
              <a:rPr dirty="0" sz="1450" spc="-5">
                <a:latin typeface="Times New Roman"/>
                <a:cs typeface="Times New Roman"/>
              </a:rPr>
              <a:t>I </a:t>
            </a:r>
            <a:r>
              <a:rPr dirty="0" sz="1450" spc="-10">
                <a:latin typeface="Times New Roman"/>
                <a:cs typeface="Times New Roman"/>
              </a:rPr>
              <a:t>want to play something more  to you—a very pretty piece—and </a:t>
            </a:r>
            <a:r>
              <a:rPr dirty="0" sz="1450" spc="-5">
                <a:latin typeface="Times New Roman"/>
                <a:cs typeface="Times New Roman"/>
              </a:rPr>
              <a:t>your </a:t>
            </a:r>
            <a:r>
              <a:rPr dirty="0" sz="1450" spc="-10">
                <a:latin typeface="Times New Roman"/>
                <a:cs typeface="Times New Roman"/>
              </a:rPr>
              <a:t>cousin </a:t>
            </a:r>
            <a:r>
              <a:rPr dirty="0" sz="1450" spc="-20">
                <a:latin typeface="Times New Roman"/>
                <a:cs typeface="Times New Roman"/>
              </a:rPr>
              <a:t>Edmund’s </a:t>
            </a:r>
            <a:r>
              <a:rPr dirty="0" sz="1450" spc="-10">
                <a:latin typeface="Times New Roman"/>
                <a:cs typeface="Times New Roman"/>
              </a:rPr>
              <a:t>prime favourite. </a:t>
            </a:r>
            <a:r>
              <a:rPr dirty="0" sz="1450" spc="-60">
                <a:latin typeface="Times New Roman"/>
                <a:cs typeface="Times New Roman"/>
              </a:rPr>
              <a:t>You  </a:t>
            </a:r>
            <a:r>
              <a:rPr dirty="0" sz="1450" spc="-10">
                <a:latin typeface="Times New Roman"/>
                <a:cs typeface="Times New Roman"/>
              </a:rPr>
              <a:t>must stay and hear </a:t>
            </a:r>
            <a:r>
              <a:rPr dirty="0" sz="1450" spc="-5">
                <a:latin typeface="Times New Roman"/>
                <a:cs typeface="Times New Roman"/>
              </a:rPr>
              <a:t>your </a:t>
            </a:r>
            <a:r>
              <a:rPr dirty="0" sz="1450" spc="-20">
                <a:latin typeface="Times New Roman"/>
                <a:cs typeface="Times New Roman"/>
              </a:rPr>
              <a:t>cousin’s</a:t>
            </a:r>
            <a:r>
              <a:rPr dirty="0" sz="1450" spc="15">
                <a:latin typeface="Times New Roman"/>
                <a:cs typeface="Times New Roman"/>
              </a:rPr>
              <a:t> </a:t>
            </a:r>
            <a:r>
              <a:rPr dirty="0" sz="1450" spc="-10">
                <a:latin typeface="Times New Roman"/>
                <a:cs typeface="Times New Roman"/>
              </a:rPr>
              <a:t>favourite.”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Fanny felt that she must; and though she had </a:t>
            </a:r>
            <a:r>
              <a:rPr dirty="0" sz="1450" spc="-5">
                <a:latin typeface="Times New Roman"/>
                <a:cs typeface="Times New Roman"/>
              </a:rPr>
              <a:t>not </a:t>
            </a:r>
            <a:r>
              <a:rPr dirty="0" sz="1450" spc="-10">
                <a:latin typeface="Times New Roman"/>
                <a:cs typeface="Times New Roman"/>
              </a:rPr>
              <a:t>waited for that sentence  to </a:t>
            </a:r>
            <a:r>
              <a:rPr dirty="0" sz="1450" spc="-5">
                <a:latin typeface="Times New Roman"/>
                <a:cs typeface="Times New Roman"/>
              </a:rPr>
              <a:t>be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Edmund, such </a:t>
            </a:r>
            <a:r>
              <a:rPr dirty="0" sz="1450" spc="-5">
                <a:latin typeface="Times New Roman"/>
                <a:cs typeface="Times New Roman"/>
              </a:rPr>
              <a:t>a </a:t>
            </a:r>
            <a:r>
              <a:rPr dirty="0" sz="1450" spc="-10">
                <a:latin typeface="Times New Roman"/>
                <a:cs typeface="Times New Roman"/>
              </a:rPr>
              <a:t>memento made her particularly awake to his  idea, and she fancied him sitting in that room again and again, perhaps in the  very spot where she sat </a:t>
            </a:r>
            <a:r>
              <a:rPr dirty="0" sz="1450" spc="-30">
                <a:latin typeface="Times New Roman"/>
                <a:cs typeface="Times New Roman"/>
              </a:rPr>
              <a:t>now, </a:t>
            </a:r>
            <a:r>
              <a:rPr dirty="0" sz="1450" spc="-10">
                <a:latin typeface="Times New Roman"/>
                <a:cs typeface="Times New Roman"/>
              </a:rPr>
              <a:t>listening with constant delight to the favourite  </a:t>
            </a:r>
            <a:r>
              <a:rPr dirty="0" sz="1450" spc="-25">
                <a:latin typeface="Times New Roman"/>
                <a:cs typeface="Times New Roman"/>
              </a:rPr>
              <a:t>air, </a:t>
            </a:r>
            <a:r>
              <a:rPr dirty="0" sz="1450" spc="-10">
                <a:latin typeface="Times New Roman"/>
                <a:cs typeface="Times New Roman"/>
              </a:rPr>
              <a:t>played, as it appeared to </a:t>
            </a:r>
            <a:r>
              <a:rPr dirty="0" sz="1450" spc="-20">
                <a:latin typeface="Times New Roman"/>
                <a:cs typeface="Times New Roman"/>
              </a:rPr>
              <a:t>her, </a:t>
            </a:r>
            <a:r>
              <a:rPr dirty="0" sz="1450" spc="-10">
                <a:latin typeface="Times New Roman"/>
                <a:cs typeface="Times New Roman"/>
              </a:rPr>
              <a:t>with superior tone and expression; and  though pleased with it herself, and glad to like whatever was liked </a:t>
            </a:r>
            <a:r>
              <a:rPr dirty="0" sz="1450" spc="-5">
                <a:latin typeface="Times New Roman"/>
                <a:cs typeface="Times New Roman"/>
              </a:rPr>
              <a:t>by </a:t>
            </a:r>
            <a:r>
              <a:rPr dirty="0" sz="1450" spc="-10">
                <a:latin typeface="Times New Roman"/>
                <a:cs typeface="Times New Roman"/>
              </a:rPr>
              <a:t>him, she  was more sincerely impatient to </a:t>
            </a:r>
            <a:r>
              <a:rPr dirty="0" sz="1450" spc="-5">
                <a:latin typeface="Times New Roman"/>
                <a:cs typeface="Times New Roman"/>
              </a:rPr>
              <a:t>go </a:t>
            </a:r>
            <a:r>
              <a:rPr dirty="0" sz="1450" spc="-10">
                <a:latin typeface="Times New Roman"/>
                <a:cs typeface="Times New Roman"/>
              </a:rPr>
              <a:t>away at the conclusion </a:t>
            </a:r>
            <a:r>
              <a:rPr dirty="0" sz="1450" spc="-5">
                <a:latin typeface="Times New Roman"/>
                <a:cs typeface="Times New Roman"/>
              </a:rPr>
              <a:t>of </a:t>
            </a:r>
            <a:r>
              <a:rPr dirty="0" sz="1450" spc="-10">
                <a:latin typeface="Times New Roman"/>
                <a:cs typeface="Times New Roman"/>
              </a:rPr>
              <a:t>it than she had  been before; and </a:t>
            </a:r>
            <a:r>
              <a:rPr dirty="0" sz="1450" spc="-5">
                <a:latin typeface="Times New Roman"/>
                <a:cs typeface="Times New Roman"/>
              </a:rPr>
              <a:t>on </a:t>
            </a:r>
            <a:r>
              <a:rPr dirty="0" sz="1450" spc="-10">
                <a:latin typeface="Times New Roman"/>
                <a:cs typeface="Times New Roman"/>
              </a:rPr>
              <a:t>this being evident, she was so kindly asked to call again,  to take them in her walk whenever she could, to come and hear more </a:t>
            </a:r>
            <a:r>
              <a:rPr dirty="0" sz="1450" spc="-5">
                <a:latin typeface="Times New Roman"/>
                <a:cs typeface="Times New Roman"/>
              </a:rPr>
              <a:t>of </a:t>
            </a:r>
            <a:r>
              <a:rPr dirty="0" sz="1450" spc="-10">
                <a:latin typeface="Times New Roman"/>
                <a:cs typeface="Times New Roman"/>
              </a:rPr>
              <a:t>the  harp, that she felt it necessary to </a:t>
            </a:r>
            <a:r>
              <a:rPr dirty="0" sz="1450" spc="-5">
                <a:latin typeface="Times New Roman"/>
                <a:cs typeface="Times New Roman"/>
              </a:rPr>
              <a:t>be </a:t>
            </a:r>
            <a:r>
              <a:rPr dirty="0" sz="1450" spc="-10">
                <a:latin typeface="Times New Roman"/>
                <a:cs typeface="Times New Roman"/>
              </a:rPr>
              <a:t>done, if </a:t>
            </a:r>
            <a:r>
              <a:rPr dirty="0" sz="1450" spc="-5">
                <a:latin typeface="Times New Roman"/>
                <a:cs typeface="Times New Roman"/>
              </a:rPr>
              <a:t>no </a:t>
            </a:r>
            <a:r>
              <a:rPr dirty="0" sz="1450" spc="-10">
                <a:latin typeface="Times New Roman"/>
                <a:cs typeface="Times New Roman"/>
              </a:rPr>
              <a:t>objection arose at</a:t>
            </a:r>
            <a:r>
              <a:rPr dirty="0" sz="1450" spc="10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Such was the origin </a:t>
            </a:r>
            <a:r>
              <a:rPr dirty="0" sz="1450" spc="-5">
                <a:latin typeface="Times New Roman"/>
                <a:cs typeface="Times New Roman"/>
              </a:rPr>
              <a:t>of </a:t>
            </a:r>
            <a:r>
              <a:rPr dirty="0" sz="1450" spc="-10">
                <a:latin typeface="Times New Roman"/>
                <a:cs typeface="Times New Roman"/>
              </a:rPr>
              <a:t>the sort </a:t>
            </a:r>
            <a:r>
              <a:rPr dirty="0" sz="1450" spc="-5">
                <a:latin typeface="Times New Roman"/>
                <a:cs typeface="Times New Roman"/>
              </a:rPr>
              <a:t>of </a:t>
            </a:r>
            <a:r>
              <a:rPr dirty="0" sz="1450" spc="-10">
                <a:latin typeface="Times New Roman"/>
                <a:cs typeface="Times New Roman"/>
              </a:rPr>
              <a:t>intimacy which took place between them  within the first fortnight after </a:t>
            </a:r>
            <a:r>
              <a:rPr dirty="0" sz="1450" spc="-5">
                <a:latin typeface="Times New Roman"/>
                <a:cs typeface="Times New Roman"/>
              </a:rPr>
              <a:t>the </a:t>
            </a:r>
            <a:r>
              <a:rPr dirty="0" sz="1450" spc="-10">
                <a:latin typeface="Times New Roman"/>
                <a:cs typeface="Times New Roman"/>
              </a:rPr>
              <a:t>Miss Bertrams’ going away—an intimacy  resulting principally from Miss </a:t>
            </a:r>
            <a:r>
              <a:rPr dirty="0" sz="1450" spc="-20">
                <a:latin typeface="Times New Roman"/>
                <a:cs typeface="Times New Roman"/>
              </a:rPr>
              <a:t>Crawford’s </a:t>
            </a:r>
            <a:r>
              <a:rPr dirty="0" sz="1450" spc="-10">
                <a:latin typeface="Times New Roman"/>
                <a:cs typeface="Times New Roman"/>
              </a:rPr>
              <a:t>desire </a:t>
            </a:r>
            <a:r>
              <a:rPr dirty="0" sz="1450" spc="-5">
                <a:latin typeface="Times New Roman"/>
                <a:cs typeface="Times New Roman"/>
              </a:rPr>
              <a:t>of </a:t>
            </a:r>
            <a:r>
              <a:rPr dirty="0" sz="1450" spc="-10">
                <a:latin typeface="Times New Roman"/>
                <a:cs typeface="Times New Roman"/>
              </a:rPr>
              <a:t>something </a:t>
            </a:r>
            <a:r>
              <a:rPr dirty="0" sz="1450" spc="-30">
                <a:latin typeface="Times New Roman"/>
                <a:cs typeface="Times New Roman"/>
              </a:rPr>
              <a:t>new, </a:t>
            </a:r>
            <a:r>
              <a:rPr dirty="0" sz="1450" spc="-10">
                <a:latin typeface="Times New Roman"/>
                <a:cs typeface="Times New Roman"/>
              </a:rPr>
              <a:t>and  which had little reality in </a:t>
            </a:r>
            <a:r>
              <a:rPr dirty="0" sz="1450" spc="-20">
                <a:latin typeface="Times New Roman"/>
                <a:cs typeface="Times New Roman"/>
              </a:rPr>
              <a:t>Fanny’s </a:t>
            </a:r>
            <a:r>
              <a:rPr dirty="0" sz="1450" spc="-10">
                <a:latin typeface="Times New Roman"/>
                <a:cs typeface="Times New Roman"/>
              </a:rPr>
              <a:t>feelings. Fanny went to her every two </a:t>
            </a:r>
            <a:r>
              <a:rPr dirty="0" sz="1450" spc="-5">
                <a:latin typeface="Times New Roman"/>
                <a:cs typeface="Times New Roman"/>
              </a:rPr>
              <a:t>or  </a:t>
            </a:r>
            <a:r>
              <a:rPr dirty="0" sz="1450" spc="-10">
                <a:latin typeface="Times New Roman"/>
                <a:cs typeface="Times New Roman"/>
              </a:rPr>
              <a:t>three days: it seemed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fascination: she could </a:t>
            </a:r>
            <a:r>
              <a:rPr dirty="0" sz="1450" spc="-5">
                <a:latin typeface="Times New Roman"/>
                <a:cs typeface="Times New Roman"/>
              </a:rPr>
              <a:t>not be </a:t>
            </a:r>
            <a:r>
              <a:rPr dirty="0" sz="1450" spc="-10">
                <a:latin typeface="Times New Roman"/>
                <a:cs typeface="Times New Roman"/>
              </a:rPr>
              <a:t>easy without  </a:t>
            </a:r>
            <a:r>
              <a:rPr dirty="0" sz="1450" spc="-5">
                <a:latin typeface="Times New Roman"/>
                <a:cs typeface="Times New Roman"/>
              </a:rPr>
              <a:t>going, </a:t>
            </a:r>
            <a:r>
              <a:rPr dirty="0" sz="1450" spc="-10">
                <a:latin typeface="Times New Roman"/>
                <a:cs typeface="Times New Roman"/>
              </a:rPr>
              <a:t>and yet it was without loving </a:t>
            </a:r>
            <a:r>
              <a:rPr dirty="0" sz="1450" spc="-20">
                <a:latin typeface="Times New Roman"/>
                <a:cs typeface="Times New Roman"/>
              </a:rPr>
              <a:t>her, </a:t>
            </a:r>
            <a:r>
              <a:rPr dirty="0" sz="1450" spc="-10">
                <a:latin typeface="Times New Roman"/>
                <a:cs typeface="Times New Roman"/>
              </a:rPr>
              <a:t>without ever thinking like </a:t>
            </a:r>
            <a:r>
              <a:rPr dirty="0" sz="1450" spc="-20">
                <a:latin typeface="Times New Roman"/>
                <a:cs typeface="Times New Roman"/>
              </a:rPr>
              <a:t>her,  </a:t>
            </a:r>
            <a:r>
              <a:rPr dirty="0" sz="1450" spc="-10">
                <a:latin typeface="Times New Roman"/>
                <a:cs typeface="Times New Roman"/>
              </a:rPr>
              <a:t>without any sense </a:t>
            </a:r>
            <a:r>
              <a:rPr dirty="0" sz="1450" spc="-5">
                <a:latin typeface="Times New Roman"/>
                <a:cs typeface="Times New Roman"/>
              </a:rPr>
              <a:t>of </a:t>
            </a:r>
            <a:r>
              <a:rPr dirty="0" sz="1450" spc="-10">
                <a:latin typeface="Times New Roman"/>
                <a:cs typeface="Times New Roman"/>
              </a:rPr>
              <a:t>obligation for being </a:t>
            </a:r>
            <a:r>
              <a:rPr dirty="0" sz="1450" spc="-5">
                <a:latin typeface="Times New Roman"/>
                <a:cs typeface="Times New Roman"/>
              </a:rPr>
              <a:t>sought </a:t>
            </a:r>
            <a:r>
              <a:rPr dirty="0" sz="1450" spc="-10">
                <a:latin typeface="Times New Roman"/>
                <a:cs typeface="Times New Roman"/>
              </a:rPr>
              <a:t>after now when </a:t>
            </a:r>
            <a:r>
              <a:rPr dirty="0" sz="1450" spc="-5">
                <a:latin typeface="Times New Roman"/>
                <a:cs typeface="Times New Roman"/>
              </a:rPr>
              <a:t>nobody </a:t>
            </a:r>
            <a:r>
              <a:rPr dirty="0" sz="1450" spc="-10">
                <a:latin typeface="Times New Roman"/>
                <a:cs typeface="Times New Roman"/>
              </a:rPr>
              <a:t>else  was to </a:t>
            </a:r>
            <a:r>
              <a:rPr dirty="0" sz="1450" spc="-5">
                <a:latin typeface="Times New Roman"/>
                <a:cs typeface="Times New Roman"/>
              </a:rPr>
              <a:t>be </a:t>
            </a:r>
            <a:r>
              <a:rPr dirty="0" sz="1450" spc="-10">
                <a:latin typeface="Times New Roman"/>
                <a:cs typeface="Times New Roman"/>
              </a:rPr>
              <a:t>had; and deriving </a:t>
            </a:r>
            <a:r>
              <a:rPr dirty="0" sz="1450" spc="-5">
                <a:latin typeface="Times New Roman"/>
                <a:cs typeface="Times New Roman"/>
              </a:rPr>
              <a:t>no </a:t>
            </a:r>
            <a:r>
              <a:rPr dirty="0" sz="1450" spc="-10">
                <a:latin typeface="Times New Roman"/>
                <a:cs typeface="Times New Roman"/>
              </a:rPr>
              <a:t>higher pleasure from her conversation than  occasional amusement, and that often at the expense </a:t>
            </a:r>
            <a:r>
              <a:rPr dirty="0" sz="1450" spc="-5">
                <a:latin typeface="Times New Roman"/>
                <a:cs typeface="Times New Roman"/>
              </a:rPr>
              <a:t>of </a:t>
            </a:r>
            <a:r>
              <a:rPr dirty="0" sz="1450" spc="-10">
                <a:latin typeface="Times New Roman"/>
                <a:cs typeface="Times New Roman"/>
              </a:rPr>
              <a:t>her judgment, when it  was raised </a:t>
            </a:r>
            <a:r>
              <a:rPr dirty="0" sz="1450" spc="-5">
                <a:latin typeface="Times New Roman"/>
                <a:cs typeface="Times New Roman"/>
              </a:rPr>
              <a:t>by </a:t>
            </a:r>
            <a:r>
              <a:rPr dirty="0" sz="1450" spc="-10">
                <a:latin typeface="Times New Roman"/>
                <a:cs typeface="Times New Roman"/>
              </a:rPr>
              <a:t>pleasantry </a:t>
            </a:r>
            <a:r>
              <a:rPr dirty="0" sz="1450" spc="-5">
                <a:latin typeface="Times New Roman"/>
                <a:cs typeface="Times New Roman"/>
              </a:rPr>
              <a:t>on </a:t>
            </a:r>
            <a:r>
              <a:rPr dirty="0" sz="1450" spc="-10">
                <a:latin typeface="Times New Roman"/>
                <a:cs typeface="Times New Roman"/>
              </a:rPr>
              <a:t>people </a:t>
            </a:r>
            <a:r>
              <a:rPr dirty="0" sz="1450" spc="-5">
                <a:latin typeface="Times New Roman"/>
                <a:cs typeface="Times New Roman"/>
              </a:rPr>
              <a:t>or </a:t>
            </a:r>
            <a:r>
              <a:rPr dirty="0" sz="1450" spc="-10">
                <a:latin typeface="Times New Roman"/>
                <a:cs typeface="Times New Roman"/>
              </a:rPr>
              <a:t>subjects which she wished to </a:t>
            </a:r>
            <a:r>
              <a:rPr dirty="0" sz="1450" spc="-5">
                <a:latin typeface="Times New Roman"/>
                <a:cs typeface="Times New Roman"/>
              </a:rPr>
              <a:t>be  </a:t>
            </a:r>
            <a:r>
              <a:rPr dirty="0" sz="1450" spc="-10">
                <a:latin typeface="Times New Roman"/>
                <a:cs typeface="Times New Roman"/>
              </a:rPr>
              <a:t>respected. She went, </a:t>
            </a:r>
            <a:r>
              <a:rPr dirty="0" sz="1450" spc="-15">
                <a:latin typeface="Times New Roman"/>
                <a:cs typeface="Times New Roman"/>
              </a:rPr>
              <a:t>however, </a:t>
            </a:r>
            <a:r>
              <a:rPr dirty="0" sz="1450" spc="-10">
                <a:latin typeface="Times New Roman"/>
                <a:cs typeface="Times New Roman"/>
              </a:rPr>
              <a:t>and they sauntered about together many</a:t>
            </a:r>
            <a:r>
              <a:rPr dirty="0" sz="1450" spc="-80">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8994775"/>
          </a:xfrm>
          <a:prstGeom prst="rect">
            <a:avLst/>
          </a:prstGeom>
        </p:spPr>
        <p:txBody>
          <a:bodyPr wrap="square" lIns="0" tIns="14605" rIns="0" bIns="0" rtlCol="0" vert="horz">
            <a:spAutoFit/>
          </a:bodyPr>
          <a:lstStyle/>
          <a:p>
            <a:pPr algn="just" marL="12700" marR="6350">
              <a:lnSpc>
                <a:spcPct val="98600"/>
              </a:lnSpc>
              <a:spcBef>
                <a:spcPts val="115"/>
              </a:spcBef>
            </a:pPr>
            <a:r>
              <a:rPr dirty="0" sz="1450" spc="-10">
                <a:latin typeface="Times New Roman"/>
                <a:cs typeface="Times New Roman"/>
              </a:rPr>
              <a:t>extend its respectable alliances; and the character </a:t>
            </a:r>
            <a:r>
              <a:rPr dirty="0" sz="1450" spc="-5">
                <a:latin typeface="Times New Roman"/>
                <a:cs typeface="Times New Roman"/>
              </a:rPr>
              <a:t>of </a:t>
            </a:r>
            <a:r>
              <a:rPr dirty="0" sz="1450" spc="-10">
                <a:latin typeface="Times New Roman"/>
                <a:cs typeface="Times New Roman"/>
              </a:rPr>
              <a:t>Edmund, his strong </a:t>
            </a:r>
            <a:r>
              <a:rPr dirty="0" sz="1450" spc="-5">
                <a:latin typeface="Times New Roman"/>
                <a:cs typeface="Times New Roman"/>
              </a:rPr>
              <a:t>good  </a:t>
            </a:r>
            <a:r>
              <a:rPr dirty="0" sz="1450" spc="-10">
                <a:latin typeface="Times New Roman"/>
                <a:cs typeface="Times New Roman"/>
              </a:rPr>
              <a:t>sense and uprightness </a:t>
            </a:r>
            <a:r>
              <a:rPr dirty="0" sz="1450" spc="-5">
                <a:latin typeface="Times New Roman"/>
                <a:cs typeface="Times New Roman"/>
              </a:rPr>
              <a:t>of </a:t>
            </a:r>
            <a:r>
              <a:rPr dirty="0" sz="1450" spc="-10">
                <a:latin typeface="Times New Roman"/>
                <a:cs typeface="Times New Roman"/>
              </a:rPr>
              <a:t>mind, bid most fairly for </a:t>
            </a:r>
            <a:r>
              <a:rPr dirty="0" sz="1450" spc="-20">
                <a:latin typeface="Times New Roman"/>
                <a:cs typeface="Times New Roman"/>
              </a:rPr>
              <a:t>utility,</a:t>
            </a:r>
            <a:r>
              <a:rPr dirty="0" sz="1450" spc="320">
                <a:latin typeface="Times New Roman"/>
                <a:cs typeface="Times New Roman"/>
              </a:rPr>
              <a:t> </a:t>
            </a:r>
            <a:r>
              <a:rPr dirty="0" sz="1450" spc="-15">
                <a:latin typeface="Times New Roman"/>
                <a:cs typeface="Times New Roman"/>
              </a:rPr>
              <a:t>honour, </a:t>
            </a:r>
            <a:r>
              <a:rPr dirty="0" sz="1450" spc="-10">
                <a:latin typeface="Times New Roman"/>
                <a:cs typeface="Times New Roman"/>
              </a:rPr>
              <a:t>and  happiness to himself and all his connexions. He was to </a:t>
            </a:r>
            <a:r>
              <a:rPr dirty="0" sz="1450" spc="-5">
                <a:latin typeface="Times New Roman"/>
                <a:cs typeface="Times New Roman"/>
              </a:rPr>
              <a:t>be a</a:t>
            </a:r>
            <a:r>
              <a:rPr dirty="0" sz="1450" spc="75">
                <a:latin typeface="Times New Roman"/>
                <a:cs typeface="Times New Roman"/>
              </a:rPr>
              <a:t> </a:t>
            </a:r>
            <a:r>
              <a:rPr dirty="0" sz="1450" spc="-10">
                <a:latin typeface="Times New Roman"/>
                <a:cs typeface="Times New Roman"/>
              </a:rPr>
              <a:t>clergyman.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Amid the cares and the complacency which his own children suggested,  Sir Thomas did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could for the children </a:t>
            </a:r>
            <a:r>
              <a:rPr dirty="0" sz="1450" spc="-5">
                <a:latin typeface="Times New Roman"/>
                <a:cs typeface="Times New Roman"/>
              </a:rPr>
              <a:t>of </a:t>
            </a:r>
            <a:r>
              <a:rPr dirty="0" sz="1450" spc="-10">
                <a:latin typeface="Times New Roman"/>
                <a:cs typeface="Times New Roman"/>
              </a:rPr>
              <a:t>Mrs. Price:  </a:t>
            </a:r>
            <a:r>
              <a:rPr dirty="0" sz="1450" spc="-5">
                <a:latin typeface="Times New Roman"/>
                <a:cs typeface="Times New Roman"/>
              </a:rPr>
              <a:t>he </a:t>
            </a:r>
            <a:r>
              <a:rPr dirty="0" sz="1450" spc="-10">
                <a:latin typeface="Times New Roman"/>
                <a:cs typeface="Times New Roman"/>
              </a:rPr>
              <a:t>assisted her liberally in the education and disposal </a:t>
            </a:r>
            <a:r>
              <a:rPr dirty="0" sz="1450" spc="-5">
                <a:latin typeface="Times New Roman"/>
                <a:cs typeface="Times New Roman"/>
              </a:rPr>
              <a:t>of </a:t>
            </a:r>
            <a:r>
              <a:rPr dirty="0" sz="1450" spc="-10">
                <a:latin typeface="Times New Roman"/>
                <a:cs typeface="Times New Roman"/>
              </a:rPr>
              <a:t>her sons as they  became old enough for </a:t>
            </a:r>
            <a:r>
              <a:rPr dirty="0" sz="1450" spc="-5">
                <a:latin typeface="Times New Roman"/>
                <a:cs typeface="Times New Roman"/>
              </a:rPr>
              <a:t>a </a:t>
            </a:r>
            <a:r>
              <a:rPr dirty="0" sz="1450" spc="-10">
                <a:latin typeface="Times New Roman"/>
                <a:cs typeface="Times New Roman"/>
              </a:rPr>
              <a:t>determinate pursuit; and </a:t>
            </a:r>
            <a:r>
              <a:rPr dirty="0" sz="1450" spc="-25">
                <a:latin typeface="Times New Roman"/>
                <a:cs typeface="Times New Roman"/>
              </a:rPr>
              <a:t>Fanny, </a:t>
            </a:r>
            <a:r>
              <a:rPr dirty="0" sz="1450" spc="-10">
                <a:latin typeface="Times New Roman"/>
                <a:cs typeface="Times New Roman"/>
              </a:rPr>
              <a:t>though almost totally  separated from her </a:t>
            </a:r>
            <a:r>
              <a:rPr dirty="0" sz="1450" spc="-25">
                <a:latin typeface="Times New Roman"/>
                <a:cs typeface="Times New Roman"/>
              </a:rPr>
              <a:t>family, </a:t>
            </a:r>
            <a:r>
              <a:rPr dirty="0" sz="1450" spc="-10">
                <a:latin typeface="Times New Roman"/>
                <a:cs typeface="Times New Roman"/>
              </a:rPr>
              <a:t>was sensible </a:t>
            </a:r>
            <a:r>
              <a:rPr dirty="0" sz="1450" spc="-5">
                <a:latin typeface="Times New Roman"/>
                <a:cs typeface="Times New Roman"/>
              </a:rPr>
              <a:t>of </a:t>
            </a:r>
            <a:r>
              <a:rPr dirty="0" sz="1450" spc="-10">
                <a:latin typeface="Times New Roman"/>
                <a:cs typeface="Times New Roman"/>
              </a:rPr>
              <a:t>the truest satisfaction in hearing </a:t>
            </a:r>
            <a:r>
              <a:rPr dirty="0" sz="1450" spc="-5">
                <a:latin typeface="Times New Roman"/>
                <a:cs typeface="Times New Roman"/>
              </a:rPr>
              <a:t>of  </a:t>
            </a:r>
            <a:r>
              <a:rPr dirty="0" sz="1450" spc="-10">
                <a:latin typeface="Times New Roman"/>
                <a:cs typeface="Times New Roman"/>
              </a:rPr>
              <a:t>any kindness towards them, </a:t>
            </a:r>
            <a:r>
              <a:rPr dirty="0" sz="1450" spc="-5">
                <a:latin typeface="Times New Roman"/>
                <a:cs typeface="Times New Roman"/>
              </a:rPr>
              <a:t>or of </a:t>
            </a:r>
            <a:r>
              <a:rPr dirty="0" sz="1450" spc="-10">
                <a:latin typeface="Times New Roman"/>
                <a:cs typeface="Times New Roman"/>
              </a:rPr>
              <a:t>anything at all promising in their situation </a:t>
            </a:r>
            <a:r>
              <a:rPr dirty="0" sz="1450" spc="-5">
                <a:latin typeface="Times New Roman"/>
                <a:cs typeface="Times New Roman"/>
              </a:rPr>
              <a:t>or  </a:t>
            </a:r>
            <a:r>
              <a:rPr dirty="0" sz="1450" spc="-10">
                <a:latin typeface="Times New Roman"/>
                <a:cs typeface="Times New Roman"/>
              </a:rPr>
              <a:t>conduct. Once, and once </a:t>
            </a:r>
            <a:r>
              <a:rPr dirty="0" sz="1450" spc="-25">
                <a:latin typeface="Times New Roman"/>
                <a:cs typeface="Times New Roman"/>
              </a:rPr>
              <a:t>only,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many years, had she the  happiness </a:t>
            </a:r>
            <a:r>
              <a:rPr dirty="0" sz="1450" spc="-5">
                <a:latin typeface="Times New Roman"/>
                <a:cs typeface="Times New Roman"/>
              </a:rPr>
              <a:t>of </a:t>
            </a:r>
            <a:r>
              <a:rPr dirty="0" sz="1450" spc="-10">
                <a:latin typeface="Times New Roman"/>
                <a:cs typeface="Times New Roman"/>
              </a:rPr>
              <a:t>being with </a:t>
            </a:r>
            <a:r>
              <a:rPr dirty="0" sz="1450" spc="-20">
                <a:latin typeface="Times New Roman"/>
                <a:cs typeface="Times New Roman"/>
              </a:rPr>
              <a:t>William. </a:t>
            </a:r>
            <a:r>
              <a:rPr dirty="0" sz="1450" spc="-10">
                <a:latin typeface="Times New Roman"/>
                <a:cs typeface="Times New Roman"/>
              </a:rPr>
              <a:t>Of the rest she saw nothing: </a:t>
            </a:r>
            <a:r>
              <a:rPr dirty="0" sz="1450" spc="-5">
                <a:latin typeface="Times New Roman"/>
                <a:cs typeface="Times New Roman"/>
              </a:rPr>
              <a:t>nobody </a:t>
            </a:r>
            <a:r>
              <a:rPr dirty="0" sz="1450" spc="-10">
                <a:latin typeface="Times New Roman"/>
                <a:cs typeface="Times New Roman"/>
              </a:rPr>
              <a:t>seemed  to think </a:t>
            </a:r>
            <a:r>
              <a:rPr dirty="0" sz="1450" spc="-5">
                <a:latin typeface="Times New Roman"/>
                <a:cs typeface="Times New Roman"/>
              </a:rPr>
              <a:t>of </a:t>
            </a:r>
            <a:r>
              <a:rPr dirty="0" sz="1450" spc="-10">
                <a:latin typeface="Times New Roman"/>
                <a:cs typeface="Times New Roman"/>
              </a:rPr>
              <a:t>her ever going amongst them again, even for </a:t>
            </a:r>
            <a:r>
              <a:rPr dirty="0" sz="1450" spc="-5">
                <a:latin typeface="Times New Roman"/>
                <a:cs typeface="Times New Roman"/>
              </a:rPr>
              <a:t>a </a:t>
            </a:r>
            <a:r>
              <a:rPr dirty="0" sz="1450" spc="-10">
                <a:latin typeface="Times New Roman"/>
                <a:cs typeface="Times New Roman"/>
              </a:rPr>
              <a:t>visit, </a:t>
            </a:r>
            <a:r>
              <a:rPr dirty="0" sz="1450" spc="-5">
                <a:latin typeface="Times New Roman"/>
                <a:cs typeface="Times New Roman"/>
              </a:rPr>
              <a:t>nobody </a:t>
            </a:r>
            <a:r>
              <a:rPr dirty="0" sz="1450" spc="-10">
                <a:latin typeface="Times New Roman"/>
                <a:cs typeface="Times New Roman"/>
              </a:rPr>
              <a:t>at  home seemed to want her; </a:t>
            </a:r>
            <a:r>
              <a:rPr dirty="0" sz="1450" spc="-5">
                <a:latin typeface="Times New Roman"/>
                <a:cs typeface="Times New Roman"/>
              </a:rPr>
              <a:t>but </a:t>
            </a:r>
            <a:r>
              <a:rPr dirty="0" sz="1450" spc="-20">
                <a:latin typeface="Times New Roman"/>
                <a:cs typeface="Times New Roman"/>
              </a:rPr>
              <a:t>William </a:t>
            </a:r>
            <a:r>
              <a:rPr dirty="0" sz="1450" spc="-10">
                <a:latin typeface="Times New Roman"/>
                <a:cs typeface="Times New Roman"/>
              </a:rPr>
              <a:t>determining, soon after her removal, to  </a:t>
            </a:r>
            <a:r>
              <a:rPr dirty="0" sz="1450" spc="-5">
                <a:latin typeface="Times New Roman"/>
                <a:cs typeface="Times New Roman"/>
              </a:rPr>
              <a:t>be a </a:t>
            </a:r>
            <a:r>
              <a:rPr dirty="0" sz="1450" spc="-15">
                <a:latin typeface="Times New Roman"/>
                <a:cs typeface="Times New Roman"/>
              </a:rPr>
              <a:t>sailor, </a:t>
            </a:r>
            <a:r>
              <a:rPr dirty="0" sz="1450" spc="-10">
                <a:latin typeface="Times New Roman"/>
                <a:cs typeface="Times New Roman"/>
              </a:rPr>
              <a:t>was invited to spend </a:t>
            </a:r>
            <a:r>
              <a:rPr dirty="0" sz="1450" spc="-5">
                <a:latin typeface="Times New Roman"/>
                <a:cs typeface="Times New Roman"/>
              </a:rPr>
              <a:t>a </a:t>
            </a:r>
            <a:r>
              <a:rPr dirty="0" sz="1450" spc="-10">
                <a:latin typeface="Times New Roman"/>
                <a:cs typeface="Times New Roman"/>
              </a:rPr>
              <a:t>week with his sister in Northamptonshire  before </a:t>
            </a:r>
            <a:r>
              <a:rPr dirty="0" sz="1450" spc="-5">
                <a:latin typeface="Times New Roman"/>
                <a:cs typeface="Times New Roman"/>
              </a:rPr>
              <a:t>he </a:t>
            </a:r>
            <a:r>
              <a:rPr dirty="0" sz="1450" spc="-10">
                <a:latin typeface="Times New Roman"/>
                <a:cs typeface="Times New Roman"/>
              </a:rPr>
              <a:t>went to sea. Their eager </a:t>
            </a:r>
            <a:r>
              <a:rPr dirty="0" sz="1450" spc="-15">
                <a:latin typeface="Times New Roman"/>
                <a:cs typeface="Times New Roman"/>
              </a:rPr>
              <a:t>affection </a:t>
            </a:r>
            <a:r>
              <a:rPr dirty="0" sz="1450" spc="-10">
                <a:latin typeface="Times New Roman"/>
                <a:cs typeface="Times New Roman"/>
              </a:rPr>
              <a:t>in meeting, their exquisite delight  in being </a:t>
            </a:r>
            <a:r>
              <a:rPr dirty="0" sz="1450" spc="-15">
                <a:latin typeface="Times New Roman"/>
                <a:cs typeface="Times New Roman"/>
              </a:rPr>
              <a:t>together, </a:t>
            </a:r>
            <a:r>
              <a:rPr dirty="0" sz="1450" spc="-10">
                <a:latin typeface="Times New Roman"/>
                <a:cs typeface="Times New Roman"/>
              </a:rPr>
              <a:t>their hours </a:t>
            </a:r>
            <a:r>
              <a:rPr dirty="0" sz="1450" spc="-5">
                <a:latin typeface="Times New Roman"/>
                <a:cs typeface="Times New Roman"/>
              </a:rPr>
              <a:t>of </a:t>
            </a:r>
            <a:r>
              <a:rPr dirty="0" sz="1450" spc="-10">
                <a:latin typeface="Times New Roman"/>
                <a:cs typeface="Times New Roman"/>
              </a:rPr>
              <a:t>happy mirth, and moments </a:t>
            </a:r>
            <a:r>
              <a:rPr dirty="0" sz="1450" spc="-5">
                <a:latin typeface="Times New Roman"/>
                <a:cs typeface="Times New Roman"/>
              </a:rPr>
              <a:t>of </a:t>
            </a:r>
            <a:r>
              <a:rPr dirty="0" sz="1450" spc="-10">
                <a:latin typeface="Times New Roman"/>
                <a:cs typeface="Times New Roman"/>
              </a:rPr>
              <a:t>serious  conference, may </a:t>
            </a:r>
            <a:r>
              <a:rPr dirty="0" sz="1450" spc="-5">
                <a:latin typeface="Times New Roman"/>
                <a:cs typeface="Times New Roman"/>
              </a:rPr>
              <a:t>be </a:t>
            </a:r>
            <a:r>
              <a:rPr dirty="0" sz="1450" spc="-10">
                <a:latin typeface="Times New Roman"/>
                <a:cs typeface="Times New Roman"/>
              </a:rPr>
              <a:t>imagined; as well as the sanguine views and spirits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boy </a:t>
            </a:r>
            <a:r>
              <a:rPr dirty="0" sz="1450" spc="-10">
                <a:latin typeface="Times New Roman"/>
                <a:cs typeface="Times New Roman"/>
              </a:rPr>
              <a:t>even to the last, and the misery </a:t>
            </a:r>
            <a:r>
              <a:rPr dirty="0" sz="1450" spc="-5">
                <a:latin typeface="Times New Roman"/>
                <a:cs typeface="Times New Roman"/>
              </a:rPr>
              <a:t>of </a:t>
            </a:r>
            <a:r>
              <a:rPr dirty="0" sz="1450" spc="-10">
                <a:latin typeface="Times New Roman"/>
                <a:cs typeface="Times New Roman"/>
              </a:rPr>
              <a:t>the girl when </a:t>
            </a:r>
            <a:r>
              <a:rPr dirty="0" sz="1450" spc="-5">
                <a:latin typeface="Times New Roman"/>
                <a:cs typeface="Times New Roman"/>
              </a:rPr>
              <a:t>he </a:t>
            </a:r>
            <a:r>
              <a:rPr dirty="0" sz="1450" spc="-10">
                <a:latin typeface="Times New Roman"/>
                <a:cs typeface="Times New Roman"/>
              </a:rPr>
              <a:t>left </a:t>
            </a:r>
            <a:r>
              <a:rPr dirty="0" sz="1450" spc="-30">
                <a:latin typeface="Times New Roman"/>
                <a:cs typeface="Times New Roman"/>
              </a:rPr>
              <a:t>her. </a:t>
            </a:r>
            <a:r>
              <a:rPr dirty="0" sz="1450" spc="-10">
                <a:latin typeface="Times New Roman"/>
                <a:cs typeface="Times New Roman"/>
              </a:rPr>
              <a:t>Luckily the  visit happened in the Christmas holidays, when she could directly look for  comfort to her cousin Edmund; and </a:t>
            </a:r>
            <a:r>
              <a:rPr dirty="0" sz="1450" spc="-5">
                <a:latin typeface="Times New Roman"/>
                <a:cs typeface="Times New Roman"/>
              </a:rPr>
              <a:t>he </a:t>
            </a:r>
            <a:r>
              <a:rPr dirty="0" sz="1450" spc="-10">
                <a:latin typeface="Times New Roman"/>
                <a:cs typeface="Times New Roman"/>
              </a:rPr>
              <a:t>told her such charming things </a:t>
            </a:r>
            <a:r>
              <a:rPr dirty="0" sz="1450" spc="-5">
                <a:latin typeface="Times New Roman"/>
                <a:cs typeface="Times New Roman"/>
              </a:rPr>
              <a:t>of </a:t>
            </a:r>
            <a:r>
              <a:rPr dirty="0" sz="1450" spc="-10">
                <a:latin typeface="Times New Roman"/>
                <a:cs typeface="Times New Roman"/>
              </a:rPr>
              <a:t>what  </a:t>
            </a:r>
            <a:r>
              <a:rPr dirty="0" sz="1450" spc="-20">
                <a:latin typeface="Times New Roman"/>
                <a:cs typeface="Times New Roman"/>
              </a:rPr>
              <a:t>William </a:t>
            </a:r>
            <a:r>
              <a:rPr dirty="0" sz="1450" spc="-10">
                <a:latin typeface="Times New Roman"/>
                <a:cs typeface="Times New Roman"/>
              </a:rPr>
              <a:t>was to </a:t>
            </a:r>
            <a:r>
              <a:rPr dirty="0" sz="1450" spc="-5">
                <a:latin typeface="Times New Roman"/>
                <a:cs typeface="Times New Roman"/>
              </a:rPr>
              <a:t>do, </a:t>
            </a:r>
            <a:r>
              <a:rPr dirty="0" sz="1450" spc="-10">
                <a:latin typeface="Times New Roman"/>
                <a:cs typeface="Times New Roman"/>
              </a:rPr>
              <a:t>and </a:t>
            </a:r>
            <a:r>
              <a:rPr dirty="0" sz="1450" spc="-5">
                <a:latin typeface="Times New Roman"/>
                <a:cs typeface="Times New Roman"/>
              </a:rPr>
              <a:t>be </a:t>
            </a:r>
            <a:r>
              <a:rPr dirty="0" sz="1450" spc="-15">
                <a:latin typeface="Times New Roman"/>
                <a:cs typeface="Times New Roman"/>
              </a:rPr>
              <a:t>hereafter, </a:t>
            </a:r>
            <a:r>
              <a:rPr dirty="0" sz="1450" spc="-10">
                <a:latin typeface="Times New Roman"/>
                <a:cs typeface="Times New Roman"/>
              </a:rPr>
              <a:t>in consequence </a:t>
            </a:r>
            <a:r>
              <a:rPr dirty="0" sz="1450" spc="-5">
                <a:latin typeface="Times New Roman"/>
                <a:cs typeface="Times New Roman"/>
              </a:rPr>
              <a:t>of </a:t>
            </a:r>
            <a:r>
              <a:rPr dirty="0" sz="1450" spc="-10">
                <a:latin typeface="Times New Roman"/>
                <a:cs typeface="Times New Roman"/>
              </a:rPr>
              <a:t>his profession, as made  her gradually admit that the separation might have some use. </a:t>
            </a:r>
            <a:r>
              <a:rPr dirty="0" sz="1450" spc="-20">
                <a:latin typeface="Times New Roman"/>
                <a:cs typeface="Times New Roman"/>
              </a:rPr>
              <a:t>Edmund’s </a:t>
            </a:r>
            <a:r>
              <a:rPr dirty="0" sz="1450" spc="320">
                <a:latin typeface="Times New Roman"/>
                <a:cs typeface="Times New Roman"/>
              </a:rPr>
              <a:t> </a:t>
            </a:r>
            <a:r>
              <a:rPr dirty="0" sz="1450" spc="-10">
                <a:latin typeface="Times New Roman"/>
                <a:cs typeface="Times New Roman"/>
              </a:rPr>
              <a:t>friendship never failed her: his leaving Eton for Oxford made </a:t>
            </a:r>
            <a:r>
              <a:rPr dirty="0" sz="1450" spc="-5">
                <a:latin typeface="Times New Roman"/>
                <a:cs typeface="Times New Roman"/>
              </a:rPr>
              <a:t>no </a:t>
            </a:r>
            <a:r>
              <a:rPr dirty="0" sz="1450" spc="-10">
                <a:latin typeface="Times New Roman"/>
                <a:cs typeface="Times New Roman"/>
              </a:rPr>
              <a:t>change in his  kind dispositions, and only </a:t>
            </a:r>
            <a:r>
              <a:rPr dirty="0" sz="1450" spc="-15">
                <a:latin typeface="Times New Roman"/>
                <a:cs typeface="Times New Roman"/>
              </a:rPr>
              <a:t>afforded </a:t>
            </a:r>
            <a:r>
              <a:rPr dirty="0" sz="1450" spc="-10">
                <a:latin typeface="Times New Roman"/>
                <a:cs typeface="Times New Roman"/>
              </a:rPr>
              <a:t>more frequent opportunities </a:t>
            </a:r>
            <a:r>
              <a:rPr dirty="0" sz="1450" spc="-5">
                <a:latin typeface="Times New Roman"/>
                <a:cs typeface="Times New Roman"/>
              </a:rPr>
              <a:t>of </a:t>
            </a:r>
            <a:r>
              <a:rPr dirty="0" sz="1450" spc="-10">
                <a:latin typeface="Times New Roman"/>
                <a:cs typeface="Times New Roman"/>
              </a:rPr>
              <a:t>proving  them. </a:t>
            </a:r>
            <a:r>
              <a:rPr dirty="0" sz="1450" spc="-15">
                <a:latin typeface="Times New Roman"/>
                <a:cs typeface="Times New Roman"/>
              </a:rPr>
              <a:t>Without </a:t>
            </a:r>
            <a:r>
              <a:rPr dirty="0" sz="1450" spc="-10">
                <a:latin typeface="Times New Roman"/>
                <a:cs typeface="Times New Roman"/>
              </a:rPr>
              <a:t>any display </a:t>
            </a:r>
            <a:r>
              <a:rPr dirty="0" sz="1450" spc="-5">
                <a:latin typeface="Times New Roman"/>
                <a:cs typeface="Times New Roman"/>
              </a:rPr>
              <a:t>of </a:t>
            </a:r>
            <a:r>
              <a:rPr dirty="0" sz="1450" spc="-10">
                <a:latin typeface="Times New Roman"/>
                <a:cs typeface="Times New Roman"/>
              </a:rPr>
              <a:t>doing more than the rest, </a:t>
            </a:r>
            <a:r>
              <a:rPr dirty="0" sz="1450" spc="-5">
                <a:latin typeface="Times New Roman"/>
                <a:cs typeface="Times New Roman"/>
              </a:rPr>
              <a:t>or </a:t>
            </a:r>
            <a:r>
              <a:rPr dirty="0" sz="1450" spc="-10">
                <a:latin typeface="Times New Roman"/>
                <a:cs typeface="Times New Roman"/>
              </a:rPr>
              <a:t>any fear </a:t>
            </a:r>
            <a:r>
              <a:rPr dirty="0" sz="1450" spc="-5">
                <a:latin typeface="Times New Roman"/>
                <a:cs typeface="Times New Roman"/>
              </a:rPr>
              <a:t>of </a:t>
            </a:r>
            <a:r>
              <a:rPr dirty="0" sz="1450" spc="-10">
                <a:latin typeface="Times New Roman"/>
                <a:cs typeface="Times New Roman"/>
              </a:rPr>
              <a:t>doing too  much, </a:t>
            </a:r>
            <a:r>
              <a:rPr dirty="0" sz="1450" spc="-5">
                <a:latin typeface="Times New Roman"/>
                <a:cs typeface="Times New Roman"/>
              </a:rPr>
              <a:t>he </a:t>
            </a:r>
            <a:r>
              <a:rPr dirty="0" sz="1450" spc="-10">
                <a:latin typeface="Times New Roman"/>
                <a:cs typeface="Times New Roman"/>
              </a:rPr>
              <a:t>was always true to her interests, and considerate </a:t>
            </a:r>
            <a:r>
              <a:rPr dirty="0" sz="1450" spc="-5">
                <a:latin typeface="Times New Roman"/>
                <a:cs typeface="Times New Roman"/>
              </a:rPr>
              <a:t>of </a:t>
            </a:r>
            <a:r>
              <a:rPr dirty="0" sz="1450" spc="-10">
                <a:latin typeface="Times New Roman"/>
                <a:cs typeface="Times New Roman"/>
              </a:rPr>
              <a:t>her feelings,  trying to make her </a:t>
            </a:r>
            <a:r>
              <a:rPr dirty="0" sz="1450" spc="-5">
                <a:latin typeface="Times New Roman"/>
                <a:cs typeface="Times New Roman"/>
              </a:rPr>
              <a:t>good </a:t>
            </a:r>
            <a:r>
              <a:rPr dirty="0" sz="1450" spc="-10">
                <a:latin typeface="Times New Roman"/>
                <a:cs typeface="Times New Roman"/>
              </a:rPr>
              <a:t>qualities understood, and to conquer the diffidence  which prevented their being more apparent; giving her advice, consolation,  and encouragement.</a:t>
            </a:r>
            <a:endParaRPr sz="1450">
              <a:latin typeface="Times New Roman"/>
              <a:cs typeface="Times New Roman"/>
            </a:endParaRPr>
          </a:p>
          <a:p>
            <a:pPr algn="just" marL="12700" marR="5080" indent="255904">
              <a:lnSpc>
                <a:spcPts val="1730"/>
              </a:lnSpc>
              <a:spcBef>
                <a:spcPts val="680"/>
              </a:spcBef>
            </a:pPr>
            <a:r>
              <a:rPr dirty="0" sz="1450" spc="-10">
                <a:latin typeface="Times New Roman"/>
                <a:cs typeface="Times New Roman"/>
              </a:rPr>
              <a:t>Kept back as she was </a:t>
            </a:r>
            <a:r>
              <a:rPr dirty="0" sz="1450" spc="-5">
                <a:latin typeface="Times New Roman"/>
                <a:cs typeface="Times New Roman"/>
              </a:rPr>
              <a:t>by </a:t>
            </a:r>
            <a:r>
              <a:rPr dirty="0" sz="1450" spc="-10">
                <a:latin typeface="Times New Roman"/>
                <a:cs typeface="Times New Roman"/>
              </a:rPr>
              <a:t>everybody else, his single support could </a:t>
            </a:r>
            <a:r>
              <a:rPr dirty="0" sz="1450" spc="-5">
                <a:latin typeface="Times New Roman"/>
                <a:cs typeface="Times New Roman"/>
              </a:rPr>
              <a:t>not </a:t>
            </a:r>
            <a:r>
              <a:rPr dirty="0" sz="1450" spc="-10">
                <a:latin typeface="Times New Roman"/>
                <a:cs typeface="Times New Roman"/>
              </a:rPr>
              <a:t>bring  her forward; </a:t>
            </a:r>
            <a:r>
              <a:rPr dirty="0" sz="1450" spc="-5">
                <a:latin typeface="Times New Roman"/>
                <a:cs typeface="Times New Roman"/>
              </a:rPr>
              <a:t>but </a:t>
            </a:r>
            <a:r>
              <a:rPr dirty="0" sz="1450" spc="-10">
                <a:latin typeface="Times New Roman"/>
                <a:cs typeface="Times New Roman"/>
              </a:rPr>
              <a:t>his attentions were otherwise </a:t>
            </a:r>
            <a:r>
              <a:rPr dirty="0" sz="1450" spc="-5">
                <a:latin typeface="Times New Roman"/>
                <a:cs typeface="Times New Roman"/>
              </a:rPr>
              <a:t>of </a:t>
            </a:r>
            <a:r>
              <a:rPr dirty="0" sz="1450" spc="-10">
                <a:latin typeface="Times New Roman"/>
                <a:cs typeface="Times New Roman"/>
              </a:rPr>
              <a:t>the highest importance in  assisting the improvement </a:t>
            </a:r>
            <a:r>
              <a:rPr dirty="0" sz="1450" spc="-5">
                <a:latin typeface="Times New Roman"/>
                <a:cs typeface="Times New Roman"/>
              </a:rPr>
              <a:t>of </a:t>
            </a:r>
            <a:r>
              <a:rPr dirty="0" sz="1450" spc="-10">
                <a:latin typeface="Times New Roman"/>
                <a:cs typeface="Times New Roman"/>
              </a:rPr>
              <a:t>her mind, and extending its pleasures. He knew  her to </a:t>
            </a:r>
            <a:r>
              <a:rPr dirty="0" sz="1450" spc="-5">
                <a:latin typeface="Times New Roman"/>
                <a:cs typeface="Times New Roman"/>
              </a:rPr>
              <a:t>be </a:t>
            </a:r>
            <a:r>
              <a:rPr dirty="0" sz="1450" spc="-15">
                <a:latin typeface="Times New Roman"/>
                <a:cs typeface="Times New Roman"/>
              </a:rPr>
              <a:t>clever, </a:t>
            </a:r>
            <a:r>
              <a:rPr dirty="0" sz="1450" spc="-10">
                <a:latin typeface="Times New Roman"/>
                <a:cs typeface="Times New Roman"/>
              </a:rPr>
              <a:t>to have </a:t>
            </a:r>
            <a:r>
              <a:rPr dirty="0" sz="1450" spc="-5">
                <a:latin typeface="Times New Roman"/>
                <a:cs typeface="Times New Roman"/>
              </a:rPr>
              <a:t>a </a:t>
            </a:r>
            <a:r>
              <a:rPr dirty="0" sz="1450" spc="-10">
                <a:latin typeface="Times New Roman"/>
                <a:cs typeface="Times New Roman"/>
              </a:rPr>
              <a:t>quick apprehension as well as </a:t>
            </a:r>
            <a:r>
              <a:rPr dirty="0" sz="1450" spc="-5">
                <a:latin typeface="Times New Roman"/>
                <a:cs typeface="Times New Roman"/>
              </a:rPr>
              <a:t>good </a:t>
            </a:r>
            <a:r>
              <a:rPr dirty="0" sz="1450" spc="-10">
                <a:latin typeface="Times New Roman"/>
                <a:cs typeface="Times New Roman"/>
              </a:rPr>
              <a:t>sense, and </a:t>
            </a:r>
            <a:r>
              <a:rPr dirty="0" sz="1450" spc="-5">
                <a:latin typeface="Times New Roman"/>
                <a:cs typeface="Times New Roman"/>
              </a:rPr>
              <a:t>a  </a:t>
            </a:r>
            <a:r>
              <a:rPr dirty="0" sz="1450" spc="-10">
                <a:latin typeface="Times New Roman"/>
                <a:cs typeface="Times New Roman"/>
              </a:rPr>
              <a:t>fondness for reading, which, properly directed, must </a:t>
            </a:r>
            <a:r>
              <a:rPr dirty="0" sz="1450" spc="-5">
                <a:latin typeface="Times New Roman"/>
                <a:cs typeface="Times New Roman"/>
              </a:rPr>
              <a:t>be </a:t>
            </a:r>
            <a:r>
              <a:rPr dirty="0" sz="1450" spc="-10">
                <a:latin typeface="Times New Roman"/>
                <a:cs typeface="Times New Roman"/>
              </a:rPr>
              <a:t>an education in itself.  Miss Lee taught her French, and heard her read the daily portion </a:t>
            </a:r>
            <a:r>
              <a:rPr dirty="0" sz="1450" spc="-5">
                <a:latin typeface="Times New Roman"/>
                <a:cs typeface="Times New Roman"/>
              </a:rPr>
              <a:t>of </a:t>
            </a:r>
            <a:r>
              <a:rPr dirty="0" sz="1450" spc="-10">
                <a:latin typeface="Times New Roman"/>
                <a:cs typeface="Times New Roman"/>
              </a:rPr>
              <a:t>history;  </a:t>
            </a:r>
            <a:r>
              <a:rPr dirty="0" sz="1450" spc="-5">
                <a:latin typeface="Times New Roman"/>
                <a:cs typeface="Times New Roman"/>
              </a:rPr>
              <a:t>but he </a:t>
            </a:r>
            <a:r>
              <a:rPr dirty="0" sz="1450" spc="-10">
                <a:latin typeface="Times New Roman"/>
                <a:cs typeface="Times New Roman"/>
              </a:rPr>
              <a:t>recommended the </a:t>
            </a:r>
            <a:r>
              <a:rPr dirty="0" sz="1450" spc="-5">
                <a:latin typeface="Times New Roman"/>
                <a:cs typeface="Times New Roman"/>
              </a:rPr>
              <a:t>books </a:t>
            </a:r>
            <a:r>
              <a:rPr dirty="0" sz="1450" spc="-10">
                <a:latin typeface="Times New Roman"/>
                <a:cs typeface="Times New Roman"/>
              </a:rPr>
              <a:t>which charmed her leisure hours, </a:t>
            </a:r>
            <a:r>
              <a:rPr dirty="0" sz="1450" spc="-5">
                <a:latin typeface="Times New Roman"/>
                <a:cs typeface="Times New Roman"/>
              </a:rPr>
              <a:t>he  </a:t>
            </a:r>
            <a:r>
              <a:rPr dirty="0" sz="1450" spc="-10">
                <a:latin typeface="Times New Roman"/>
                <a:cs typeface="Times New Roman"/>
              </a:rPr>
              <a:t>encouraged her taste, and corrected her judgment: </a:t>
            </a:r>
            <a:r>
              <a:rPr dirty="0" sz="1450" spc="-5">
                <a:latin typeface="Times New Roman"/>
                <a:cs typeface="Times New Roman"/>
              </a:rPr>
              <a:t>he </a:t>
            </a:r>
            <a:r>
              <a:rPr dirty="0" sz="1450" spc="-10">
                <a:latin typeface="Times New Roman"/>
                <a:cs typeface="Times New Roman"/>
              </a:rPr>
              <a:t>made reading useful </a:t>
            </a:r>
            <a:r>
              <a:rPr dirty="0" sz="1450" spc="-5">
                <a:latin typeface="Times New Roman"/>
                <a:cs typeface="Times New Roman"/>
              </a:rPr>
              <a:t>by  </a:t>
            </a:r>
            <a:r>
              <a:rPr dirty="0" sz="1450" spc="-10">
                <a:latin typeface="Times New Roman"/>
                <a:cs typeface="Times New Roman"/>
              </a:rPr>
              <a:t>talking to her </a:t>
            </a:r>
            <a:r>
              <a:rPr dirty="0" sz="1450" spc="-5">
                <a:latin typeface="Times New Roman"/>
                <a:cs typeface="Times New Roman"/>
              </a:rPr>
              <a:t>of </a:t>
            </a:r>
            <a:r>
              <a:rPr dirty="0" sz="1450" spc="-10">
                <a:latin typeface="Times New Roman"/>
                <a:cs typeface="Times New Roman"/>
              </a:rPr>
              <a:t>what she read, and heightened its attraction </a:t>
            </a:r>
            <a:r>
              <a:rPr dirty="0" sz="1450" spc="-5">
                <a:latin typeface="Times New Roman"/>
                <a:cs typeface="Times New Roman"/>
              </a:rPr>
              <a:t>by </a:t>
            </a:r>
            <a:r>
              <a:rPr dirty="0" sz="1450" spc="-10">
                <a:latin typeface="Times New Roman"/>
                <a:cs typeface="Times New Roman"/>
              </a:rPr>
              <a:t>judicious  praise. In return for such services she loved him better than anybody in the  world except </a:t>
            </a:r>
            <a:r>
              <a:rPr dirty="0" sz="1450" spc="-20">
                <a:latin typeface="Times New Roman"/>
                <a:cs typeface="Times New Roman"/>
              </a:rPr>
              <a:t>William: </a:t>
            </a:r>
            <a:r>
              <a:rPr dirty="0" sz="1450" spc="-10">
                <a:latin typeface="Times New Roman"/>
                <a:cs typeface="Times New Roman"/>
              </a:rPr>
              <a:t>her heart was divided between the</a:t>
            </a:r>
            <a:r>
              <a:rPr dirty="0" sz="1450" spc="60">
                <a:latin typeface="Times New Roman"/>
                <a:cs typeface="Times New Roman"/>
              </a:rPr>
              <a:t> </a:t>
            </a:r>
            <a:r>
              <a:rPr dirty="0" sz="1450" spc="-10">
                <a:latin typeface="Times New Roman"/>
                <a:cs typeface="Times New Roman"/>
              </a:rPr>
              <a:t>two.</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9005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half-hour in Mrs. </a:t>
            </a:r>
            <a:r>
              <a:rPr dirty="0" sz="1450" spc="-20">
                <a:latin typeface="Times New Roman"/>
                <a:cs typeface="Times New Roman"/>
              </a:rPr>
              <a:t>Grant’s shrubbery, </a:t>
            </a:r>
            <a:r>
              <a:rPr dirty="0" sz="1450" spc="-10">
                <a:latin typeface="Times New Roman"/>
                <a:cs typeface="Times New Roman"/>
              </a:rPr>
              <a:t>the weather being unusually mild for the  time </a:t>
            </a:r>
            <a:r>
              <a:rPr dirty="0" sz="1450" spc="-5">
                <a:latin typeface="Times New Roman"/>
                <a:cs typeface="Times New Roman"/>
              </a:rPr>
              <a:t>of </a:t>
            </a:r>
            <a:r>
              <a:rPr dirty="0" sz="1450" spc="-20">
                <a:latin typeface="Times New Roman"/>
                <a:cs typeface="Times New Roman"/>
              </a:rPr>
              <a:t>year, </a:t>
            </a:r>
            <a:r>
              <a:rPr dirty="0" sz="1450" spc="-10">
                <a:latin typeface="Times New Roman"/>
                <a:cs typeface="Times New Roman"/>
              </a:rPr>
              <a:t>and venturing sometimes even to sit down </a:t>
            </a:r>
            <a:r>
              <a:rPr dirty="0" sz="1450" spc="-5">
                <a:latin typeface="Times New Roman"/>
                <a:cs typeface="Times New Roman"/>
              </a:rPr>
              <a:t>on one of </a:t>
            </a:r>
            <a:r>
              <a:rPr dirty="0" sz="1450" spc="-10">
                <a:latin typeface="Times New Roman"/>
                <a:cs typeface="Times New Roman"/>
              </a:rPr>
              <a:t>the benches  now comparatively unsheltered, remaining there perhaps till, in the midst </a:t>
            </a:r>
            <a:r>
              <a:rPr dirty="0" sz="1450" spc="-5">
                <a:latin typeface="Times New Roman"/>
                <a:cs typeface="Times New Roman"/>
              </a:rPr>
              <a:t>of  </a:t>
            </a:r>
            <a:r>
              <a:rPr dirty="0" sz="1450" spc="-10">
                <a:latin typeface="Times New Roman"/>
                <a:cs typeface="Times New Roman"/>
              </a:rPr>
              <a:t>some tender ejaculation </a:t>
            </a:r>
            <a:r>
              <a:rPr dirty="0" sz="1450" spc="-5">
                <a:latin typeface="Times New Roman"/>
                <a:cs typeface="Times New Roman"/>
              </a:rPr>
              <a:t>of </a:t>
            </a:r>
            <a:r>
              <a:rPr dirty="0" sz="1450" spc="-20">
                <a:latin typeface="Times New Roman"/>
                <a:cs typeface="Times New Roman"/>
              </a:rPr>
              <a:t>Fanny’s </a:t>
            </a:r>
            <a:r>
              <a:rPr dirty="0" sz="1450" spc="-5">
                <a:latin typeface="Times New Roman"/>
                <a:cs typeface="Times New Roman"/>
              </a:rPr>
              <a:t>on </a:t>
            </a:r>
            <a:r>
              <a:rPr dirty="0" sz="1450" spc="-10">
                <a:latin typeface="Times New Roman"/>
                <a:cs typeface="Times New Roman"/>
              </a:rPr>
              <a:t>the sweets </a:t>
            </a:r>
            <a:r>
              <a:rPr dirty="0" sz="1450" spc="-5">
                <a:latin typeface="Times New Roman"/>
                <a:cs typeface="Times New Roman"/>
              </a:rPr>
              <a:t>of </a:t>
            </a:r>
            <a:r>
              <a:rPr dirty="0" sz="1450" spc="-10">
                <a:latin typeface="Times New Roman"/>
                <a:cs typeface="Times New Roman"/>
              </a:rPr>
              <a:t>so protracted an autumn,  they were forced, </a:t>
            </a:r>
            <a:r>
              <a:rPr dirty="0" sz="1450" spc="-5">
                <a:latin typeface="Times New Roman"/>
                <a:cs typeface="Times New Roman"/>
              </a:rPr>
              <a:t>by </a:t>
            </a:r>
            <a:r>
              <a:rPr dirty="0" sz="1450" spc="-10">
                <a:latin typeface="Times New Roman"/>
                <a:cs typeface="Times New Roman"/>
              </a:rPr>
              <a:t>the sudden swell </a:t>
            </a:r>
            <a:r>
              <a:rPr dirty="0" sz="1450" spc="-5">
                <a:latin typeface="Times New Roman"/>
                <a:cs typeface="Times New Roman"/>
              </a:rPr>
              <a:t>of a </a:t>
            </a:r>
            <a:r>
              <a:rPr dirty="0" sz="1450" spc="-10">
                <a:latin typeface="Times New Roman"/>
                <a:cs typeface="Times New Roman"/>
              </a:rPr>
              <a:t>cold gust shaking down the last few  yellow leaves about them, to jump </a:t>
            </a:r>
            <a:r>
              <a:rPr dirty="0" sz="1450" spc="-5">
                <a:latin typeface="Times New Roman"/>
                <a:cs typeface="Times New Roman"/>
              </a:rPr>
              <a:t>up </a:t>
            </a:r>
            <a:r>
              <a:rPr dirty="0" sz="1450" spc="-10">
                <a:latin typeface="Times New Roman"/>
                <a:cs typeface="Times New Roman"/>
              </a:rPr>
              <a:t>and walk for</a:t>
            </a:r>
            <a:r>
              <a:rPr dirty="0" sz="1450" spc="45">
                <a:latin typeface="Times New Roman"/>
                <a:cs typeface="Times New Roman"/>
              </a:rPr>
              <a:t> </a:t>
            </a:r>
            <a:r>
              <a:rPr dirty="0" sz="1450" spc="-10">
                <a:latin typeface="Times New Roman"/>
                <a:cs typeface="Times New Roman"/>
              </a:rPr>
              <a:t>warmth.</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“This is </a:t>
            </a:r>
            <a:r>
              <a:rPr dirty="0" sz="1450" spc="-20">
                <a:latin typeface="Times New Roman"/>
                <a:cs typeface="Times New Roman"/>
              </a:rPr>
              <a:t>pretty, </a:t>
            </a:r>
            <a:r>
              <a:rPr dirty="0" sz="1450" spc="-10">
                <a:latin typeface="Times New Roman"/>
                <a:cs typeface="Times New Roman"/>
              </a:rPr>
              <a:t>very </a:t>
            </a:r>
            <a:r>
              <a:rPr dirty="0" sz="1450" spc="-20">
                <a:latin typeface="Times New Roman"/>
                <a:cs typeface="Times New Roman"/>
              </a:rPr>
              <a:t>pretty,”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looking around her as they were  thus sitting together </a:t>
            </a:r>
            <a:r>
              <a:rPr dirty="0" sz="1450" spc="-5">
                <a:latin typeface="Times New Roman"/>
                <a:cs typeface="Times New Roman"/>
              </a:rPr>
              <a:t>one </a:t>
            </a:r>
            <a:r>
              <a:rPr dirty="0" sz="1450" spc="-10">
                <a:latin typeface="Times New Roman"/>
                <a:cs typeface="Times New Roman"/>
              </a:rPr>
              <a:t>day; “every time </a:t>
            </a:r>
            <a:r>
              <a:rPr dirty="0" sz="1450" spc="-5">
                <a:latin typeface="Times New Roman"/>
                <a:cs typeface="Times New Roman"/>
              </a:rPr>
              <a:t>I </a:t>
            </a:r>
            <a:r>
              <a:rPr dirty="0" sz="1450" spc="-10">
                <a:latin typeface="Times New Roman"/>
                <a:cs typeface="Times New Roman"/>
              </a:rPr>
              <a:t>come into this shrubbery </a:t>
            </a:r>
            <a:r>
              <a:rPr dirty="0" sz="1450" spc="-5">
                <a:latin typeface="Times New Roman"/>
                <a:cs typeface="Times New Roman"/>
              </a:rPr>
              <a:t>I </a:t>
            </a:r>
            <a:r>
              <a:rPr dirty="0" sz="1450" spc="-10">
                <a:latin typeface="Times New Roman"/>
                <a:cs typeface="Times New Roman"/>
              </a:rPr>
              <a:t>am  more struck with its growth and </a:t>
            </a:r>
            <a:r>
              <a:rPr dirty="0" sz="1450" spc="-20">
                <a:latin typeface="Times New Roman"/>
                <a:cs typeface="Times New Roman"/>
              </a:rPr>
              <a:t>beauty. </a:t>
            </a:r>
            <a:r>
              <a:rPr dirty="0" sz="1450" spc="-10">
                <a:latin typeface="Times New Roman"/>
                <a:cs typeface="Times New Roman"/>
              </a:rPr>
              <a:t>Three years ago, this was nothing </a:t>
            </a:r>
            <a:r>
              <a:rPr dirty="0" sz="1450" spc="-5">
                <a:latin typeface="Times New Roman"/>
                <a:cs typeface="Times New Roman"/>
              </a:rPr>
              <a:t>but  a </a:t>
            </a:r>
            <a:r>
              <a:rPr dirty="0" sz="1450" spc="-10">
                <a:latin typeface="Times New Roman"/>
                <a:cs typeface="Times New Roman"/>
              </a:rPr>
              <a:t>rough hedgerow along the upper side </a:t>
            </a:r>
            <a:r>
              <a:rPr dirty="0" sz="1450" spc="-5">
                <a:latin typeface="Times New Roman"/>
                <a:cs typeface="Times New Roman"/>
              </a:rPr>
              <a:t>of </a:t>
            </a:r>
            <a:r>
              <a:rPr dirty="0" sz="1450" spc="-10">
                <a:latin typeface="Times New Roman"/>
                <a:cs typeface="Times New Roman"/>
              </a:rPr>
              <a:t>the field, never </a:t>
            </a:r>
            <a:r>
              <a:rPr dirty="0" sz="1450" spc="-5">
                <a:latin typeface="Times New Roman"/>
                <a:cs typeface="Times New Roman"/>
              </a:rPr>
              <a:t>thought of </a:t>
            </a:r>
            <a:r>
              <a:rPr dirty="0" sz="1450" spc="-10">
                <a:latin typeface="Times New Roman"/>
                <a:cs typeface="Times New Roman"/>
              </a:rPr>
              <a:t>as  anything, </a:t>
            </a:r>
            <a:r>
              <a:rPr dirty="0" sz="1450" spc="-5">
                <a:latin typeface="Times New Roman"/>
                <a:cs typeface="Times New Roman"/>
              </a:rPr>
              <a:t>or </a:t>
            </a:r>
            <a:r>
              <a:rPr dirty="0" sz="1450" spc="-10">
                <a:latin typeface="Times New Roman"/>
                <a:cs typeface="Times New Roman"/>
              </a:rPr>
              <a:t>capable </a:t>
            </a:r>
            <a:r>
              <a:rPr dirty="0" sz="1450" spc="-5">
                <a:latin typeface="Times New Roman"/>
                <a:cs typeface="Times New Roman"/>
              </a:rPr>
              <a:t>of </a:t>
            </a:r>
            <a:r>
              <a:rPr dirty="0" sz="1450" spc="-10">
                <a:latin typeface="Times New Roman"/>
                <a:cs typeface="Times New Roman"/>
              </a:rPr>
              <a:t>becoming anything; and now it is converted into </a:t>
            </a:r>
            <a:r>
              <a:rPr dirty="0" sz="1450" spc="-5">
                <a:latin typeface="Times New Roman"/>
                <a:cs typeface="Times New Roman"/>
              </a:rPr>
              <a:t>a  </a:t>
            </a:r>
            <a:r>
              <a:rPr dirty="0" sz="1450" spc="-10">
                <a:latin typeface="Times New Roman"/>
                <a:cs typeface="Times New Roman"/>
              </a:rPr>
              <a:t>walk, and it would </a:t>
            </a:r>
            <a:r>
              <a:rPr dirty="0" sz="1450" spc="-5">
                <a:latin typeface="Times New Roman"/>
                <a:cs typeface="Times New Roman"/>
              </a:rPr>
              <a:t>be </a:t>
            </a:r>
            <a:r>
              <a:rPr dirty="0" sz="1450" spc="-10">
                <a:latin typeface="Times New Roman"/>
                <a:cs typeface="Times New Roman"/>
              </a:rPr>
              <a:t>difficult to say whether most valuable as </a:t>
            </a:r>
            <a:r>
              <a:rPr dirty="0" sz="1450" spc="-5">
                <a:latin typeface="Times New Roman"/>
                <a:cs typeface="Times New Roman"/>
              </a:rPr>
              <a:t>a </a:t>
            </a:r>
            <a:r>
              <a:rPr dirty="0" sz="1450" spc="-10">
                <a:latin typeface="Times New Roman"/>
                <a:cs typeface="Times New Roman"/>
              </a:rPr>
              <a:t>convenience  </a:t>
            </a:r>
            <a:r>
              <a:rPr dirty="0" sz="1450" spc="-5">
                <a:latin typeface="Times New Roman"/>
                <a:cs typeface="Times New Roman"/>
              </a:rPr>
              <a:t>or </a:t>
            </a:r>
            <a:r>
              <a:rPr dirty="0" sz="1450" spc="-10">
                <a:latin typeface="Times New Roman"/>
                <a:cs typeface="Times New Roman"/>
              </a:rPr>
              <a:t>an ornament; and perhaps, in another three years, we may </a:t>
            </a:r>
            <a:r>
              <a:rPr dirty="0" sz="1450" spc="-5">
                <a:latin typeface="Times New Roman"/>
                <a:cs typeface="Times New Roman"/>
              </a:rPr>
              <a:t>be </a:t>
            </a:r>
            <a:r>
              <a:rPr dirty="0" sz="1450" spc="-10">
                <a:latin typeface="Times New Roman"/>
                <a:cs typeface="Times New Roman"/>
              </a:rPr>
              <a:t>forgetting—  almost forgetting what it was before. How wonderful, how very wonderful the  operations </a:t>
            </a:r>
            <a:r>
              <a:rPr dirty="0" sz="1450" spc="-5">
                <a:latin typeface="Times New Roman"/>
                <a:cs typeface="Times New Roman"/>
              </a:rPr>
              <a:t>of </a:t>
            </a:r>
            <a:r>
              <a:rPr dirty="0" sz="1450" spc="-10">
                <a:latin typeface="Times New Roman"/>
                <a:cs typeface="Times New Roman"/>
              </a:rPr>
              <a:t>time, and the changes </a:t>
            </a:r>
            <a:r>
              <a:rPr dirty="0" sz="1450" spc="-5">
                <a:latin typeface="Times New Roman"/>
                <a:cs typeface="Times New Roman"/>
              </a:rPr>
              <a:t>of </a:t>
            </a:r>
            <a:r>
              <a:rPr dirty="0" sz="1450" spc="-10">
                <a:latin typeface="Times New Roman"/>
                <a:cs typeface="Times New Roman"/>
              </a:rPr>
              <a:t>the human mind!” And following the  latter train </a:t>
            </a:r>
            <a:r>
              <a:rPr dirty="0" sz="1450" spc="-5">
                <a:latin typeface="Times New Roman"/>
                <a:cs typeface="Times New Roman"/>
              </a:rPr>
              <a:t>of </a:t>
            </a:r>
            <a:r>
              <a:rPr dirty="0" sz="1450" spc="-10">
                <a:latin typeface="Times New Roman"/>
                <a:cs typeface="Times New Roman"/>
              </a:rPr>
              <a:t>thought, she soon afterwards added: “If any </a:t>
            </a:r>
            <a:r>
              <a:rPr dirty="0" sz="1450" spc="-5">
                <a:latin typeface="Times New Roman"/>
                <a:cs typeface="Times New Roman"/>
              </a:rPr>
              <a:t>one </a:t>
            </a:r>
            <a:r>
              <a:rPr dirty="0" sz="1450" spc="-10">
                <a:latin typeface="Times New Roman"/>
                <a:cs typeface="Times New Roman"/>
              </a:rPr>
              <a:t>faculty </a:t>
            </a:r>
            <a:r>
              <a:rPr dirty="0" sz="1450" spc="-5">
                <a:latin typeface="Times New Roman"/>
                <a:cs typeface="Times New Roman"/>
              </a:rPr>
              <a:t>of our  </a:t>
            </a:r>
            <a:r>
              <a:rPr dirty="0" sz="1450" spc="-10">
                <a:latin typeface="Times New Roman"/>
                <a:cs typeface="Times New Roman"/>
              </a:rPr>
              <a:t>nature may </a:t>
            </a:r>
            <a:r>
              <a:rPr dirty="0" sz="1450" spc="-5">
                <a:latin typeface="Times New Roman"/>
                <a:cs typeface="Times New Roman"/>
              </a:rPr>
              <a:t>be </a:t>
            </a:r>
            <a:r>
              <a:rPr dirty="0" sz="1450" spc="-10">
                <a:latin typeface="Times New Roman"/>
                <a:cs typeface="Times New Roman"/>
              </a:rPr>
              <a:t>called more wonderful than the rest, </a:t>
            </a:r>
            <a:r>
              <a:rPr dirty="0" sz="1450" spc="-5">
                <a:latin typeface="Times New Roman"/>
                <a:cs typeface="Times New Roman"/>
              </a:rPr>
              <a:t>I do </a:t>
            </a:r>
            <a:r>
              <a:rPr dirty="0" sz="1450" spc="-10">
                <a:latin typeface="Times New Roman"/>
                <a:cs typeface="Times New Roman"/>
              </a:rPr>
              <a:t>think it is </a:t>
            </a:r>
            <a:r>
              <a:rPr dirty="0" sz="1450" spc="-25">
                <a:latin typeface="Times New Roman"/>
                <a:cs typeface="Times New Roman"/>
              </a:rPr>
              <a:t>memory.  </a:t>
            </a:r>
            <a:r>
              <a:rPr dirty="0" sz="1450" spc="-10">
                <a:latin typeface="Times New Roman"/>
                <a:cs typeface="Times New Roman"/>
              </a:rPr>
              <a:t>There seems something more speakingly incomprehensible in the powers, the  failures, the inequalities </a:t>
            </a:r>
            <a:r>
              <a:rPr dirty="0" sz="1450" spc="-5">
                <a:latin typeface="Times New Roman"/>
                <a:cs typeface="Times New Roman"/>
              </a:rPr>
              <a:t>of </a:t>
            </a:r>
            <a:r>
              <a:rPr dirty="0" sz="1450" spc="-25">
                <a:latin typeface="Times New Roman"/>
                <a:cs typeface="Times New Roman"/>
              </a:rPr>
              <a:t>memory, </a:t>
            </a:r>
            <a:r>
              <a:rPr dirty="0" sz="1450" spc="-10">
                <a:latin typeface="Times New Roman"/>
                <a:cs typeface="Times New Roman"/>
              </a:rPr>
              <a:t>than in any other </a:t>
            </a:r>
            <a:r>
              <a:rPr dirty="0" sz="1450" spc="-5">
                <a:latin typeface="Times New Roman"/>
                <a:cs typeface="Times New Roman"/>
              </a:rPr>
              <a:t>of our </a:t>
            </a:r>
            <a:r>
              <a:rPr dirty="0" sz="1450" spc="-10">
                <a:latin typeface="Times New Roman"/>
                <a:cs typeface="Times New Roman"/>
              </a:rPr>
              <a:t>intelligences. The  memory is sometimes so retentive, so serviceable, so obedient; at others, so  bewildered and so weak; and at others again, so tyrannic, so beyond control!  </a:t>
            </a:r>
            <a:r>
              <a:rPr dirty="0" sz="1450" spc="-70">
                <a:latin typeface="Times New Roman"/>
                <a:cs typeface="Times New Roman"/>
              </a:rPr>
              <a:t>We </a:t>
            </a:r>
            <a:r>
              <a:rPr dirty="0" sz="1450" spc="-10">
                <a:latin typeface="Times New Roman"/>
                <a:cs typeface="Times New Roman"/>
              </a:rPr>
              <a:t>are,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a </a:t>
            </a:r>
            <a:r>
              <a:rPr dirty="0" sz="1450" spc="-10">
                <a:latin typeface="Times New Roman"/>
                <a:cs typeface="Times New Roman"/>
              </a:rPr>
              <a:t>miracle every way; </a:t>
            </a:r>
            <a:r>
              <a:rPr dirty="0" sz="1450" spc="-5">
                <a:latin typeface="Times New Roman"/>
                <a:cs typeface="Times New Roman"/>
              </a:rPr>
              <a:t>but our </a:t>
            </a:r>
            <a:r>
              <a:rPr dirty="0" sz="1450" spc="-10">
                <a:latin typeface="Times New Roman"/>
                <a:cs typeface="Times New Roman"/>
              </a:rPr>
              <a:t>powers </a:t>
            </a:r>
            <a:r>
              <a:rPr dirty="0" sz="1450" spc="-5">
                <a:latin typeface="Times New Roman"/>
                <a:cs typeface="Times New Roman"/>
              </a:rPr>
              <a:t>of </a:t>
            </a:r>
            <a:r>
              <a:rPr dirty="0" sz="1450" spc="-10">
                <a:latin typeface="Times New Roman"/>
                <a:cs typeface="Times New Roman"/>
              </a:rPr>
              <a:t>recollecting and </a:t>
            </a:r>
            <a:r>
              <a:rPr dirty="0" sz="1450" spc="-5">
                <a:latin typeface="Times New Roman"/>
                <a:cs typeface="Times New Roman"/>
              </a:rPr>
              <a:t>of  </a:t>
            </a:r>
            <a:r>
              <a:rPr dirty="0" sz="1450" spc="-10">
                <a:latin typeface="Times New Roman"/>
                <a:cs typeface="Times New Roman"/>
              </a:rPr>
              <a:t>forgetting </a:t>
            </a:r>
            <a:r>
              <a:rPr dirty="0" sz="1450" spc="-5">
                <a:latin typeface="Times New Roman"/>
                <a:cs typeface="Times New Roman"/>
              </a:rPr>
              <a:t>do </a:t>
            </a:r>
            <a:r>
              <a:rPr dirty="0" sz="1450" spc="-10">
                <a:latin typeface="Times New Roman"/>
                <a:cs typeface="Times New Roman"/>
              </a:rPr>
              <a:t>seem peculiarly past finding</a:t>
            </a:r>
            <a:r>
              <a:rPr dirty="0" sz="1450" spc="1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0795" indent="255904">
              <a:lnSpc>
                <a:spcPts val="1730"/>
              </a:lnSpc>
              <a:spcBef>
                <a:spcPts val="690"/>
              </a:spcBef>
            </a:pPr>
            <a:r>
              <a:rPr dirty="0" sz="1450" spc="-10">
                <a:latin typeface="Times New Roman"/>
                <a:cs typeface="Times New Roman"/>
              </a:rPr>
              <a:t>Miss Crawford, untouched and inattentive, had nothing to say; and </a:t>
            </a:r>
            <a:r>
              <a:rPr dirty="0" sz="1450" spc="-25">
                <a:latin typeface="Times New Roman"/>
                <a:cs typeface="Times New Roman"/>
              </a:rPr>
              <a:t>Fanny,  </a:t>
            </a:r>
            <a:r>
              <a:rPr dirty="0" sz="1450" spc="-10">
                <a:latin typeface="Times New Roman"/>
                <a:cs typeface="Times New Roman"/>
              </a:rPr>
              <a:t>perceiving it, </a:t>
            </a:r>
            <a:r>
              <a:rPr dirty="0" sz="1450" spc="-5">
                <a:latin typeface="Times New Roman"/>
                <a:cs typeface="Times New Roman"/>
              </a:rPr>
              <a:t>brought </a:t>
            </a:r>
            <a:r>
              <a:rPr dirty="0" sz="1450" spc="-10">
                <a:latin typeface="Times New Roman"/>
                <a:cs typeface="Times New Roman"/>
              </a:rPr>
              <a:t>back her own mind to what she </a:t>
            </a:r>
            <a:r>
              <a:rPr dirty="0" sz="1450" spc="-5">
                <a:latin typeface="Times New Roman"/>
                <a:cs typeface="Times New Roman"/>
              </a:rPr>
              <a:t>thought </a:t>
            </a:r>
            <a:r>
              <a:rPr dirty="0" sz="1450" spc="-10">
                <a:latin typeface="Times New Roman"/>
                <a:cs typeface="Times New Roman"/>
              </a:rPr>
              <a:t>must</a:t>
            </a:r>
            <a:r>
              <a:rPr dirty="0" sz="1450" spc="8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“It may seem impertinent in me to praise, </a:t>
            </a:r>
            <a:r>
              <a:rPr dirty="0" sz="1450" spc="-5">
                <a:latin typeface="Times New Roman"/>
                <a:cs typeface="Times New Roman"/>
              </a:rPr>
              <a:t>but I </a:t>
            </a:r>
            <a:r>
              <a:rPr dirty="0" sz="1450" spc="-10">
                <a:latin typeface="Times New Roman"/>
                <a:cs typeface="Times New Roman"/>
              </a:rPr>
              <a:t>must admire the taste Mrs.  Grant has shewn in all this. There is such </a:t>
            </a:r>
            <a:r>
              <a:rPr dirty="0" sz="1450" spc="-5">
                <a:latin typeface="Times New Roman"/>
                <a:cs typeface="Times New Roman"/>
              </a:rPr>
              <a:t>a </a:t>
            </a:r>
            <a:r>
              <a:rPr dirty="0" sz="1450" spc="-10">
                <a:latin typeface="Times New Roman"/>
                <a:cs typeface="Times New Roman"/>
              </a:rPr>
              <a:t>quiet simplicity in the plan </a:t>
            </a:r>
            <a:r>
              <a:rPr dirty="0" sz="1450" spc="-5">
                <a:latin typeface="Times New Roman"/>
                <a:cs typeface="Times New Roman"/>
              </a:rPr>
              <a:t>of </a:t>
            </a:r>
            <a:r>
              <a:rPr dirty="0" sz="1450" spc="-10">
                <a:latin typeface="Times New Roman"/>
                <a:cs typeface="Times New Roman"/>
              </a:rPr>
              <a:t>the  walk! Not too much</a:t>
            </a:r>
            <a:r>
              <a:rPr dirty="0" sz="1450" spc="5">
                <a:latin typeface="Times New Roman"/>
                <a:cs typeface="Times New Roman"/>
              </a:rPr>
              <a:t> </a:t>
            </a:r>
            <a:r>
              <a:rPr dirty="0" sz="1450" spc="-10">
                <a:latin typeface="Times New Roman"/>
                <a:cs typeface="Times New Roman"/>
              </a:rPr>
              <a:t>attempted!”</a:t>
            </a:r>
            <a:endParaRPr sz="1450">
              <a:latin typeface="Times New Roman"/>
              <a:cs typeface="Times New Roman"/>
            </a:endParaRPr>
          </a:p>
          <a:p>
            <a:pPr algn="just" marL="12700" marR="5080" indent="255904">
              <a:lnSpc>
                <a:spcPts val="1730"/>
              </a:lnSpc>
              <a:spcBef>
                <a:spcPts val="790"/>
              </a:spcBef>
            </a:pPr>
            <a:r>
              <a:rPr dirty="0" sz="1450" spc="-35">
                <a:latin typeface="Times New Roman"/>
                <a:cs typeface="Times New Roman"/>
              </a:rPr>
              <a:t>“Yes,” </a:t>
            </a:r>
            <a:r>
              <a:rPr dirty="0" sz="1450" spc="-10">
                <a:latin typeface="Times New Roman"/>
                <a:cs typeface="Times New Roman"/>
              </a:rPr>
              <a:t>replied Miss Crawford </a:t>
            </a:r>
            <a:r>
              <a:rPr dirty="0" sz="1450" spc="-20">
                <a:latin typeface="Times New Roman"/>
                <a:cs typeface="Times New Roman"/>
              </a:rPr>
              <a:t>carelessly, </a:t>
            </a:r>
            <a:r>
              <a:rPr dirty="0" sz="1450" spc="-10">
                <a:latin typeface="Times New Roman"/>
                <a:cs typeface="Times New Roman"/>
              </a:rPr>
              <a:t>“it does very well for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this sort. One does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extent here; and between ourselves, till </a:t>
            </a:r>
            <a:r>
              <a:rPr dirty="0" sz="1450" spc="-5">
                <a:latin typeface="Times New Roman"/>
                <a:cs typeface="Times New Roman"/>
              </a:rPr>
              <a:t>I </a:t>
            </a:r>
            <a:r>
              <a:rPr dirty="0" sz="1450" spc="-10">
                <a:latin typeface="Times New Roman"/>
                <a:cs typeface="Times New Roman"/>
              </a:rPr>
              <a:t>came  to Mansfield,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imagined </a:t>
            </a:r>
            <a:r>
              <a:rPr dirty="0" sz="1450" spc="-5">
                <a:latin typeface="Times New Roman"/>
                <a:cs typeface="Times New Roman"/>
              </a:rPr>
              <a:t>a </a:t>
            </a:r>
            <a:r>
              <a:rPr dirty="0" sz="1450" spc="-10">
                <a:latin typeface="Times New Roman"/>
                <a:cs typeface="Times New Roman"/>
              </a:rPr>
              <a:t>country parson ever aspired to </a:t>
            </a:r>
            <a:r>
              <a:rPr dirty="0" sz="1450" spc="-5">
                <a:latin typeface="Times New Roman"/>
                <a:cs typeface="Times New Roman"/>
              </a:rPr>
              <a:t>a </a:t>
            </a:r>
            <a:r>
              <a:rPr dirty="0" sz="1450" spc="-20">
                <a:latin typeface="Times New Roman"/>
                <a:cs typeface="Times New Roman"/>
              </a:rPr>
              <a:t>shrubbery,  </a:t>
            </a:r>
            <a:r>
              <a:rPr dirty="0" sz="1450" spc="-5">
                <a:latin typeface="Times New Roman"/>
                <a:cs typeface="Times New Roman"/>
              </a:rPr>
              <a:t>or </a:t>
            </a:r>
            <a:r>
              <a:rPr dirty="0" sz="1450" spc="-10">
                <a:latin typeface="Times New Roman"/>
                <a:cs typeface="Times New Roman"/>
              </a:rPr>
              <a:t>anything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kind.”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 am so glad to see the evergreens thrive!” said </a:t>
            </a:r>
            <a:r>
              <a:rPr dirty="0" sz="1450" spc="-25">
                <a:latin typeface="Times New Roman"/>
                <a:cs typeface="Times New Roman"/>
              </a:rPr>
              <a:t>Fanny, </a:t>
            </a:r>
            <a:r>
              <a:rPr dirty="0" sz="1450" spc="-10">
                <a:latin typeface="Times New Roman"/>
                <a:cs typeface="Times New Roman"/>
              </a:rPr>
              <a:t>in </a:t>
            </a:r>
            <a:r>
              <a:rPr dirty="0" sz="1450" spc="-25">
                <a:latin typeface="Times New Roman"/>
                <a:cs typeface="Times New Roman"/>
              </a:rPr>
              <a:t>reply. </a:t>
            </a:r>
            <a:r>
              <a:rPr dirty="0" sz="1450" spc="-10">
                <a:latin typeface="Times New Roman"/>
                <a:cs typeface="Times New Roman"/>
              </a:rPr>
              <a:t>“My  </a:t>
            </a:r>
            <a:r>
              <a:rPr dirty="0" sz="1450" spc="-20">
                <a:latin typeface="Times New Roman"/>
                <a:cs typeface="Times New Roman"/>
              </a:rPr>
              <a:t>uncle’s </a:t>
            </a:r>
            <a:r>
              <a:rPr dirty="0" sz="1450" spc="-10">
                <a:latin typeface="Times New Roman"/>
                <a:cs typeface="Times New Roman"/>
              </a:rPr>
              <a:t>gardener always says the soil here is better than his own, and so it  appears from the growth </a:t>
            </a:r>
            <a:r>
              <a:rPr dirty="0" sz="1450" spc="-5">
                <a:latin typeface="Times New Roman"/>
                <a:cs typeface="Times New Roman"/>
              </a:rPr>
              <a:t>of </a:t>
            </a:r>
            <a:r>
              <a:rPr dirty="0" sz="1450" spc="-10">
                <a:latin typeface="Times New Roman"/>
                <a:cs typeface="Times New Roman"/>
              </a:rPr>
              <a:t>the laurels and evergreens in general. The  evergreen! How beautiful, how welcome, how wonderful the evergreen! When  </a:t>
            </a:r>
            <a:r>
              <a:rPr dirty="0" sz="1450" spc="-5">
                <a:latin typeface="Times New Roman"/>
                <a:cs typeface="Times New Roman"/>
              </a:rPr>
              <a:t>one </a:t>
            </a:r>
            <a:r>
              <a:rPr dirty="0" sz="1450" spc="-10">
                <a:latin typeface="Times New Roman"/>
                <a:cs typeface="Times New Roman"/>
              </a:rPr>
              <a:t>thinks </a:t>
            </a:r>
            <a:r>
              <a:rPr dirty="0" sz="1450" spc="-5">
                <a:latin typeface="Times New Roman"/>
                <a:cs typeface="Times New Roman"/>
              </a:rPr>
              <a:t>of </a:t>
            </a:r>
            <a:r>
              <a:rPr dirty="0" sz="1450" spc="-10">
                <a:latin typeface="Times New Roman"/>
                <a:cs typeface="Times New Roman"/>
              </a:rPr>
              <a:t>it, how astonishing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nature! In some countries we  know the tree that sheds its leaf is the </a:t>
            </a:r>
            <a:r>
              <a:rPr dirty="0" sz="1450" spc="-20">
                <a:latin typeface="Times New Roman"/>
                <a:cs typeface="Times New Roman"/>
              </a:rPr>
              <a:t>variety, </a:t>
            </a:r>
            <a:r>
              <a:rPr dirty="0" sz="1450" spc="-5">
                <a:latin typeface="Times New Roman"/>
                <a:cs typeface="Times New Roman"/>
              </a:rPr>
              <a:t>but </a:t>
            </a:r>
            <a:r>
              <a:rPr dirty="0" sz="1450" spc="-10">
                <a:latin typeface="Times New Roman"/>
                <a:cs typeface="Times New Roman"/>
              </a:rPr>
              <a:t>that does </a:t>
            </a:r>
            <a:r>
              <a:rPr dirty="0" sz="1450" spc="-5">
                <a:latin typeface="Times New Roman"/>
                <a:cs typeface="Times New Roman"/>
              </a:rPr>
              <a:t>not </a:t>
            </a:r>
            <a:r>
              <a:rPr dirty="0" sz="1450" spc="-10">
                <a:latin typeface="Times New Roman"/>
                <a:cs typeface="Times New Roman"/>
              </a:rPr>
              <a:t>make it less  amazing that the same soil and the same sun should nurture plants differing in  the</a:t>
            </a:r>
            <a:r>
              <a:rPr dirty="0" sz="1450" spc="145">
                <a:latin typeface="Times New Roman"/>
                <a:cs typeface="Times New Roman"/>
              </a:rPr>
              <a:t> </a:t>
            </a:r>
            <a:r>
              <a:rPr dirty="0" sz="1450" spc="-10">
                <a:latin typeface="Times New Roman"/>
                <a:cs typeface="Times New Roman"/>
              </a:rPr>
              <a:t>first</a:t>
            </a:r>
            <a:r>
              <a:rPr dirty="0" sz="1450" spc="150">
                <a:latin typeface="Times New Roman"/>
                <a:cs typeface="Times New Roman"/>
              </a:rPr>
              <a:t> </a:t>
            </a:r>
            <a:r>
              <a:rPr dirty="0" sz="1450" spc="-10">
                <a:latin typeface="Times New Roman"/>
                <a:cs typeface="Times New Roman"/>
              </a:rPr>
              <a:t>rule</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law</a:t>
            </a:r>
            <a:r>
              <a:rPr dirty="0" sz="1450" spc="150">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their</a:t>
            </a:r>
            <a:r>
              <a:rPr dirty="0" sz="1450" spc="145">
                <a:latin typeface="Times New Roman"/>
                <a:cs typeface="Times New Roman"/>
              </a:rPr>
              <a:t> </a:t>
            </a:r>
            <a:r>
              <a:rPr dirty="0" sz="1450" spc="-10">
                <a:latin typeface="Times New Roman"/>
                <a:cs typeface="Times New Roman"/>
              </a:rPr>
              <a:t>existence.</a:t>
            </a:r>
            <a:r>
              <a:rPr dirty="0" sz="1450" spc="150">
                <a:latin typeface="Times New Roman"/>
                <a:cs typeface="Times New Roman"/>
              </a:rPr>
              <a:t> </a:t>
            </a:r>
            <a:r>
              <a:rPr dirty="0" sz="1450" spc="-60">
                <a:latin typeface="Times New Roman"/>
                <a:cs typeface="Times New Roman"/>
              </a:rPr>
              <a:t>You</a:t>
            </a:r>
            <a:r>
              <a:rPr dirty="0" sz="1450" spc="150">
                <a:latin typeface="Times New Roman"/>
                <a:cs typeface="Times New Roman"/>
              </a:rPr>
              <a:t> </a:t>
            </a:r>
            <a:r>
              <a:rPr dirty="0" sz="1450" spc="-10">
                <a:latin typeface="Times New Roman"/>
                <a:cs typeface="Times New Roman"/>
              </a:rPr>
              <a:t>will</a:t>
            </a:r>
            <a:r>
              <a:rPr dirty="0" sz="1450" spc="145">
                <a:latin typeface="Times New Roman"/>
                <a:cs typeface="Times New Roman"/>
              </a:rPr>
              <a:t> </a:t>
            </a:r>
            <a:r>
              <a:rPr dirty="0" sz="1450" spc="-10">
                <a:latin typeface="Times New Roman"/>
                <a:cs typeface="Times New Roman"/>
              </a:rPr>
              <a:t>think</a:t>
            </a:r>
            <a:r>
              <a:rPr dirty="0" sz="1450" spc="150">
                <a:latin typeface="Times New Roman"/>
                <a:cs typeface="Times New Roman"/>
              </a:rPr>
              <a:t> </a:t>
            </a:r>
            <a:r>
              <a:rPr dirty="0" sz="1450" spc="-10">
                <a:latin typeface="Times New Roman"/>
                <a:cs typeface="Times New Roman"/>
              </a:rPr>
              <a:t>me</a:t>
            </a:r>
            <a:r>
              <a:rPr dirty="0" sz="1450" spc="150">
                <a:latin typeface="Times New Roman"/>
                <a:cs typeface="Times New Roman"/>
              </a:rPr>
              <a:t> </a:t>
            </a:r>
            <a:r>
              <a:rPr dirty="0" sz="1450" spc="-10">
                <a:latin typeface="Times New Roman"/>
                <a:cs typeface="Times New Roman"/>
              </a:rPr>
              <a:t>rhapsodising;</a:t>
            </a:r>
            <a:r>
              <a:rPr dirty="0" sz="1450" spc="150">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5122545"/>
          </a:xfrm>
          <a:prstGeom prst="rect">
            <a:avLst/>
          </a:prstGeom>
        </p:spPr>
        <p:txBody>
          <a:bodyPr wrap="square" lIns="0" tIns="11430" rIns="0" bIns="0" rtlCol="0" vert="horz">
            <a:spAutoFit/>
          </a:bodyPr>
          <a:lstStyle/>
          <a:p>
            <a:pPr algn="just" marL="12700" marR="5080">
              <a:lnSpc>
                <a:spcPct val="99900"/>
              </a:lnSpc>
              <a:spcBef>
                <a:spcPts val="9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out of </a:t>
            </a:r>
            <a:r>
              <a:rPr dirty="0" sz="1450" spc="-10">
                <a:latin typeface="Times New Roman"/>
                <a:cs typeface="Times New Roman"/>
              </a:rPr>
              <a:t>doors, especially when </a:t>
            </a:r>
            <a:r>
              <a:rPr dirty="0" sz="1450" spc="-5">
                <a:latin typeface="Times New Roman"/>
                <a:cs typeface="Times New Roman"/>
              </a:rPr>
              <a:t>I </a:t>
            </a:r>
            <a:r>
              <a:rPr dirty="0" sz="1450" spc="-10">
                <a:latin typeface="Times New Roman"/>
                <a:cs typeface="Times New Roman"/>
              </a:rPr>
              <a:t>am sitting </a:t>
            </a:r>
            <a:r>
              <a:rPr dirty="0" sz="1450" spc="-5">
                <a:latin typeface="Times New Roman"/>
                <a:cs typeface="Times New Roman"/>
              </a:rPr>
              <a:t>out of </a:t>
            </a:r>
            <a:r>
              <a:rPr dirty="0" sz="1450" spc="-10">
                <a:latin typeface="Times New Roman"/>
                <a:cs typeface="Times New Roman"/>
              </a:rPr>
              <a:t>doors, </a:t>
            </a:r>
            <a:r>
              <a:rPr dirty="0" sz="1450" spc="-5">
                <a:latin typeface="Times New Roman"/>
                <a:cs typeface="Times New Roman"/>
              </a:rPr>
              <a:t>I </a:t>
            </a:r>
            <a:r>
              <a:rPr dirty="0" sz="1450" spc="-10">
                <a:latin typeface="Times New Roman"/>
                <a:cs typeface="Times New Roman"/>
              </a:rPr>
              <a:t>am very  apt to get into this sort </a:t>
            </a:r>
            <a:r>
              <a:rPr dirty="0" sz="1450" spc="-5">
                <a:latin typeface="Times New Roman"/>
                <a:cs typeface="Times New Roman"/>
              </a:rPr>
              <a:t>of </a:t>
            </a:r>
            <a:r>
              <a:rPr dirty="0" sz="1450" spc="-10">
                <a:latin typeface="Times New Roman"/>
                <a:cs typeface="Times New Roman"/>
              </a:rPr>
              <a:t>wondering strain. One cannot fix </a:t>
            </a:r>
            <a:r>
              <a:rPr dirty="0" sz="1450" spc="-25">
                <a:latin typeface="Times New Roman"/>
                <a:cs typeface="Times New Roman"/>
              </a:rPr>
              <a:t>one’s </a:t>
            </a:r>
            <a:r>
              <a:rPr dirty="0" sz="1450" spc="-10">
                <a:latin typeface="Times New Roman"/>
                <a:cs typeface="Times New Roman"/>
              </a:rPr>
              <a:t>eyes </a:t>
            </a:r>
            <a:r>
              <a:rPr dirty="0" sz="1450" spc="-5">
                <a:latin typeface="Times New Roman"/>
                <a:cs typeface="Times New Roman"/>
              </a:rPr>
              <a:t>on </a:t>
            </a:r>
            <a:r>
              <a:rPr dirty="0" sz="1450" spc="-10">
                <a:latin typeface="Times New Roman"/>
                <a:cs typeface="Times New Roman"/>
              </a:rPr>
              <a:t>the  commonest natural production without finding food for </a:t>
            </a:r>
            <a:r>
              <a:rPr dirty="0" sz="1450" spc="-5">
                <a:latin typeface="Times New Roman"/>
                <a:cs typeface="Times New Roman"/>
              </a:rPr>
              <a:t>a </a:t>
            </a:r>
            <a:r>
              <a:rPr dirty="0" sz="1450" spc="-10">
                <a:latin typeface="Times New Roman"/>
                <a:cs typeface="Times New Roman"/>
              </a:rPr>
              <a:t>rambling</a:t>
            </a:r>
            <a:r>
              <a:rPr dirty="0" sz="1450" spc="80">
                <a:latin typeface="Times New Roman"/>
                <a:cs typeface="Times New Roman"/>
              </a:rPr>
              <a:t> </a:t>
            </a:r>
            <a:r>
              <a:rPr dirty="0" sz="1450" spc="-20">
                <a:latin typeface="Times New Roman"/>
                <a:cs typeface="Times New Roman"/>
              </a:rPr>
              <a:t>fancy.”</a:t>
            </a:r>
            <a:endParaRPr sz="1450">
              <a:latin typeface="Times New Roman"/>
              <a:cs typeface="Times New Roman"/>
            </a:endParaRPr>
          </a:p>
          <a:p>
            <a:pPr algn="just" marL="12700" marR="5080" indent="255904">
              <a:lnSpc>
                <a:spcPts val="1730"/>
              </a:lnSpc>
              <a:spcBef>
                <a:spcPts val="844"/>
              </a:spcBef>
            </a:pPr>
            <a:r>
              <a:rPr dirty="0" sz="1450" spc="-45">
                <a:latin typeface="Times New Roman"/>
                <a:cs typeface="Times New Roman"/>
              </a:rPr>
              <a:t>“To</a:t>
            </a:r>
            <a:r>
              <a:rPr dirty="0" sz="1450" spc="270">
                <a:latin typeface="Times New Roman"/>
                <a:cs typeface="Times New Roman"/>
              </a:rPr>
              <a:t> </a:t>
            </a:r>
            <a:r>
              <a:rPr dirty="0" sz="1450" spc="-10">
                <a:latin typeface="Times New Roman"/>
                <a:cs typeface="Times New Roman"/>
              </a:rPr>
              <a:t>say the truth,” replied Miss Crawford, “I am something like the  famous Doge at the court </a:t>
            </a:r>
            <a:r>
              <a:rPr dirty="0" sz="1450" spc="-5">
                <a:latin typeface="Times New Roman"/>
                <a:cs typeface="Times New Roman"/>
              </a:rPr>
              <a:t>of </a:t>
            </a:r>
            <a:r>
              <a:rPr dirty="0" sz="1450" spc="-10">
                <a:latin typeface="Times New Roman"/>
                <a:cs typeface="Times New Roman"/>
              </a:rPr>
              <a:t>Lewis </a:t>
            </a:r>
            <a:r>
              <a:rPr dirty="0" sz="1450" spc="-45">
                <a:latin typeface="Times New Roman"/>
                <a:cs typeface="Times New Roman"/>
              </a:rPr>
              <a:t>XIV.; </a:t>
            </a:r>
            <a:r>
              <a:rPr dirty="0" sz="1450" spc="-10">
                <a:latin typeface="Times New Roman"/>
                <a:cs typeface="Times New Roman"/>
              </a:rPr>
              <a:t>and may declare that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wonder  in this shrubbery equal to seeing myself in it. If anybody had told me </a:t>
            </a:r>
            <a:r>
              <a:rPr dirty="0" sz="1450" spc="-5">
                <a:latin typeface="Times New Roman"/>
                <a:cs typeface="Times New Roman"/>
              </a:rPr>
              <a:t>a </a:t>
            </a:r>
            <a:r>
              <a:rPr dirty="0" sz="1450" spc="-10">
                <a:latin typeface="Times New Roman"/>
                <a:cs typeface="Times New Roman"/>
              </a:rPr>
              <a:t>year  ago that this place would </a:t>
            </a:r>
            <a:r>
              <a:rPr dirty="0" sz="1450" spc="-5">
                <a:latin typeface="Times New Roman"/>
                <a:cs typeface="Times New Roman"/>
              </a:rPr>
              <a:t>be </a:t>
            </a:r>
            <a:r>
              <a:rPr dirty="0" sz="1450" spc="-10">
                <a:latin typeface="Times New Roman"/>
                <a:cs typeface="Times New Roman"/>
              </a:rPr>
              <a:t>my home,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spending month after  month here, as </a:t>
            </a:r>
            <a:r>
              <a:rPr dirty="0" sz="1450" spc="-5">
                <a:latin typeface="Times New Roman"/>
                <a:cs typeface="Times New Roman"/>
              </a:rPr>
              <a:t>I </a:t>
            </a:r>
            <a:r>
              <a:rPr dirty="0" sz="1450" spc="-10">
                <a:latin typeface="Times New Roman"/>
                <a:cs typeface="Times New Roman"/>
              </a:rPr>
              <a:t>have done, </a:t>
            </a:r>
            <a:r>
              <a:rPr dirty="0" sz="1450" spc="-5">
                <a:latin typeface="Times New Roman"/>
                <a:cs typeface="Times New Roman"/>
              </a:rPr>
              <a:t>I </a:t>
            </a:r>
            <a:r>
              <a:rPr dirty="0" sz="1450" spc="-10">
                <a:latin typeface="Times New Roman"/>
                <a:cs typeface="Times New Roman"/>
              </a:rPr>
              <a:t>certainly should </a:t>
            </a:r>
            <a:r>
              <a:rPr dirty="0" sz="1450" spc="-5">
                <a:latin typeface="Times New Roman"/>
                <a:cs typeface="Times New Roman"/>
              </a:rPr>
              <a:t>not </a:t>
            </a:r>
            <a:r>
              <a:rPr dirty="0" sz="1450" spc="-10">
                <a:latin typeface="Times New Roman"/>
                <a:cs typeface="Times New Roman"/>
              </a:rPr>
              <a:t>have believed them. </a:t>
            </a:r>
            <a:r>
              <a:rPr dirty="0" sz="1450" spc="-5">
                <a:latin typeface="Times New Roman"/>
                <a:cs typeface="Times New Roman"/>
              </a:rPr>
              <a:t>I </a:t>
            </a:r>
            <a:r>
              <a:rPr dirty="0" sz="1450" spc="-10">
                <a:latin typeface="Times New Roman"/>
                <a:cs typeface="Times New Roman"/>
              </a:rPr>
              <a:t>have  now been here nearly five months; and, </a:t>
            </a:r>
            <a:r>
              <a:rPr dirty="0" sz="1450" spc="-15">
                <a:latin typeface="Times New Roman"/>
                <a:cs typeface="Times New Roman"/>
              </a:rPr>
              <a:t>moreover, </a:t>
            </a:r>
            <a:r>
              <a:rPr dirty="0" sz="1450" spc="-10">
                <a:latin typeface="Times New Roman"/>
                <a:cs typeface="Times New Roman"/>
              </a:rPr>
              <a:t>the quietest five months </a:t>
            </a:r>
            <a:r>
              <a:rPr dirty="0" sz="1450" spc="-5">
                <a:latin typeface="Times New Roman"/>
                <a:cs typeface="Times New Roman"/>
              </a:rPr>
              <a:t>I  </a:t>
            </a:r>
            <a:r>
              <a:rPr dirty="0" sz="1450" spc="-10">
                <a:latin typeface="Times New Roman"/>
                <a:cs typeface="Times New Roman"/>
              </a:rPr>
              <a:t>ever passed.”</a:t>
            </a:r>
            <a:endParaRPr sz="1450">
              <a:latin typeface="Times New Roman"/>
              <a:cs typeface="Times New Roman"/>
            </a:endParaRPr>
          </a:p>
          <a:p>
            <a:pPr algn="just" marL="268605">
              <a:lnSpc>
                <a:spcPct val="100000"/>
              </a:lnSpc>
              <a:spcBef>
                <a:spcPts val="645"/>
              </a:spcBef>
            </a:pPr>
            <a:r>
              <a:rPr dirty="0" sz="1450" spc="-35">
                <a:latin typeface="Times New Roman"/>
                <a:cs typeface="Times New Roman"/>
              </a:rPr>
              <a:t>“Too </a:t>
            </a:r>
            <a:r>
              <a:rPr dirty="0" sz="1450" spc="-10">
                <a:latin typeface="Times New Roman"/>
                <a:cs typeface="Times New Roman"/>
              </a:rPr>
              <a:t>quiet for </a:t>
            </a:r>
            <a:r>
              <a:rPr dirty="0" sz="1450" spc="-5">
                <a:latin typeface="Times New Roman"/>
                <a:cs typeface="Times New Roman"/>
              </a:rPr>
              <a:t>you, I</a:t>
            </a:r>
            <a:r>
              <a:rPr dirty="0" sz="1450" spc="30">
                <a:latin typeface="Times New Roman"/>
                <a:cs typeface="Times New Roman"/>
              </a:rPr>
              <a:t> </a:t>
            </a:r>
            <a:r>
              <a:rPr dirty="0" sz="1450" spc="-10">
                <a:latin typeface="Times New Roman"/>
                <a:cs typeface="Times New Roman"/>
              </a:rPr>
              <a:t>believe.”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should have </a:t>
            </a:r>
            <a:r>
              <a:rPr dirty="0" sz="1450" spc="-5">
                <a:latin typeface="Times New Roman"/>
                <a:cs typeface="Times New Roman"/>
              </a:rPr>
              <a:t>thought </a:t>
            </a:r>
            <a:r>
              <a:rPr dirty="0" sz="1450" spc="-10">
                <a:latin typeface="Times New Roman"/>
                <a:cs typeface="Times New Roman"/>
              </a:rPr>
              <a:t>so theoretically myself, </a:t>
            </a:r>
            <a:r>
              <a:rPr dirty="0" sz="1450" spc="-5">
                <a:latin typeface="Times New Roman"/>
                <a:cs typeface="Times New Roman"/>
              </a:rPr>
              <a:t>but,” </a:t>
            </a:r>
            <a:r>
              <a:rPr dirty="0" sz="1450" spc="-10">
                <a:latin typeface="Times New Roman"/>
                <a:cs typeface="Times New Roman"/>
              </a:rPr>
              <a:t>and her eyes  brightened as she spoke, “take it all and all, </a:t>
            </a:r>
            <a:r>
              <a:rPr dirty="0" sz="1450" spc="-5">
                <a:latin typeface="Times New Roman"/>
                <a:cs typeface="Times New Roman"/>
              </a:rPr>
              <a:t>I </a:t>
            </a:r>
            <a:r>
              <a:rPr dirty="0" sz="1450" spc="-10">
                <a:latin typeface="Times New Roman"/>
                <a:cs typeface="Times New Roman"/>
              </a:rPr>
              <a:t>never spent so happy </a:t>
            </a:r>
            <a:r>
              <a:rPr dirty="0" sz="1450" spc="-5">
                <a:latin typeface="Times New Roman"/>
                <a:cs typeface="Times New Roman"/>
              </a:rPr>
              <a:t>a </a:t>
            </a:r>
            <a:r>
              <a:rPr dirty="0" sz="1450" spc="-20">
                <a:latin typeface="Times New Roman"/>
                <a:cs typeface="Times New Roman"/>
              </a:rPr>
              <a:t>summer.  </a:t>
            </a:r>
            <a:r>
              <a:rPr dirty="0" sz="1450" spc="-10">
                <a:latin typeface="Times New Roman"/>
                <a:cs typeface="Times New Roman"/>
              </a:rPr>
              <a:t>But then,” with </a:t>
            </a:r>
            <a:r>
              <a:rPr dirty="0" sz="1450" spc="-5">
                <a:latin typeface="Times New Roman"/>
                <a:cs typeface="Times New Roman"/>
              </a:rPr>
              <a:t>a </a:t>
            </a:r>
            <a:r>
              <a:rPr dirty="0" sz="1450" spc="-10">
                <a:latin typeface="Times New Roman"/>
                <a:cs typeface="Times New Roman"/>
              </a:rPr>
              <a:t>more thoughtful air and lowered voice, “there is </a:t>
            </a:r>
            <a:r>
              <a:rPr dirty="0" sz="1450" spc="-5">
                <a:latin typeface="Times New Roman"/>
                <a:cs typeface="Times New Roman"/>
              </a:rPr>
              <a:t>no </a:t>
            </a:r>
            <a:r>
              <a:rPr dirty="0" sz="1450" spc="-10">
                <a:latin typeface="Times New Roman"/>
                <a:cs typeface="Times New Roman"/>
              </a:rPr>
              <a:t>saying  what it may lead</a:t>
            </a:r>
            <a:r>
              <a:rPr dirty="0" sz="1450" spc="5">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8890" indent="255904">
              <a:lnSpc>
                <a:spcPts val="1730"/>
              </a:lnSpc>
              <a:spcBef>
                <a:spcPts val="790"/>
              </a:spcBef>
            </a:pPr>
            <a:r>
              <a:rPr dirty="0" sz="1450" spc="-20">
                <a:latin typeface="Times New Roman"/>
                <a:cs typeface="Times New Roman"/>
              </a:rPr>
              <a:t>Fanny’s </a:t>
            </a:r>
            <a:r>
              <a:rPr dirty="0" sz="1450" spc="-10">
                <a:latin typeface="Times New Roman"/>
                <a:cs typeface="Times New Roman"/>
              </a:rPr>
              <a:t>heart beat quick, and she felt quite unequal to surmising </a:t>
            </a:r>
            <a:r>
              <a:rPr dirty="0" sz="1450" spc="-5">
                <a:latin typeface="Times New Roman"/>
                <a:cs typeface="Times New Roman"/>
              </a:rPr>
              <a:t>or  </a:t>
            </a:r>
            <a:r>
              <a:rPr dirty="0" sz="1450" spc="-10">
                <a:latin typeface="Times New Roman"/>
                <a:cs typeface="Times New Roman"/>
              </a:rPr>
              <a:t>soliciting anything more. Miss Crawford, </a:t>
            </a:r>
            <a:r>
              <a:rPr dirty="0" sz="1450" spc="-15">
                <a:latin typeface="Times New Roman"/>
                <a:cs typeface="Times New Roman"/>
              </a:rPr>
              <a:t>however, </a:t>
            </a:r>
            <a:r>
              <a:rPr dirty="0" sz="1450" spc="-10">
                <a:latin typeface="Times New Roman"/>
                <a:cs typeface="Times New Roman"/>
              </a:rPr>
              <a:t>with renewed animation,  soon went</a:t>
            </a:r>
            <a:r>
              <a:rPr dirty="0" sz="1450" spc="-5">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am conscious </a:t>
            </a:r>
            <a:r>
              <a:rPr dirty="0" sz="1450" spc="-5">
                <a:latin typeface="Times New Roman"/>
                <a:cs typeface="Times New Roman"/>
              </a:rPr>
              <a:t>of </a:t>
            </a:r>
            <a:r>
              <a:rPr dirty="0" sz="1450" spc="-10">
                <a:latin typeface="Times New Roman"/>
                <a:cs typeface="Times New Roman"/>
              </a:rPr>
              <a:t>being far better reconciled to </a:t>
            </a:r>
            <a:r>
              <a:rPr dirty="0" sz="1450" spc="-5">
                <a:latin typeface="Times New Roman"/>
                <a:cs typeface="Times New Roman"/>
              </a:rPr>
              <a:t>a </a:t>
            </a:r>
            <a:r>
              <a:rPr dirty="0" sz="1450" spc="-10">
                <a:latin typeface="Times New Roman"/>
                <a:cs typeface="Times New Roman"/>
              </a:rPr>
              <a:t>country residence than </a:t>
            </a:r>
            <a:r>
              <a:rPr dirty="0" sz="1450" spc="-5">
                <a:latin typeface="Times New Roman"/>
                <a:cs typeface="Times New Roman"/>
              </a:rPr>
              <a:t>I  </a:t>
            </a:r>
            <a:r>
              <a:rPr dirty="0" sz="1450" spc="-10">
                <a:latin typeface="Times New Roman"/>
                <a:cs typeface="Times New Roman"/>
              </a:rPr>
              <a:t>had ever expected to be. </a:t>
            </a:r>
            <a:r>
              <a:rPr dirty="0" sz="1450" spc="-5">
                <a:latin typeface="Times New Roman"/>
                <a:cs typeface="Times New Roman"/>
              </a:rPr>
              <a:t>I </a:t>
            </a:r>
            <a:r>
              <a:rPr dirty="0" sz="1450" spc="-10">
                <a:latin typeface="Times New Roman"/>
                <a:cs typeface="Times New Roman"/>
              </a:rPr>
              <a:t>can even suppose it pleasant to spend half the year  in</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20">
                <a:latin typeface="Times New Roman"/>
                <a:cs typeface="Times New Roman"/>
              </a:rPr>
              <a:t>country,</a:t>
            </a:r>
            <a:r>
              <a:rPr dirty="0" sz="1450" spc="220">
                <a:latin typeface="Times New Roman"/>
                <a:cs typeface="Times New Roman"/>
              </a:rPr>
              <a:t> </a:t>
            </a:r>
            <a:r>
              <a:rPr dirty="0" sz="1450" spc="-10">
                <a:latin typeface="Times New Roman"/>
                <a:cs typeface="Times New Roman"/>
              </a:rPr>
              <a:t>under</a:t>
            </a:r>
            <a:r>
              <a:rPr dirty="0" sz="1450" spc="210">
                <a:latin typeface="Times New Roman"/>
                <a:cs typeface="Times New Roman"/>
              </a:rPr>
              <a:t> </a:t>
            </a:r>
            <a:r>
              <a:rPr dirty="0" sz="1450" spc="-10">
                <a:latin typeface="Times New Roman"/>
                <a:cs typeface="Times New Roman"/>
              </a:rPr>
              <a:t>certain</a:t>
            </a:r>
            <a:r>
              <a:rPr dirty="0" sz="1450" spc="215">
                <a:latin typeface="Times New Roman"/>
                <a:cs typeface="Times New Roman"/>
              </a:rPr>
              <a:t> </a:t>
            </a:r>
            <a:r>
              <a:rPr dirty="0" sz="1450" spc="-10">
                <a:latin typeface="Times New Roman"/>
                <a:cs typeface="Times New Roman"/>
              </a:rPr>
              <a:t>circumstances,</a:t>
            </a:r>
            <a:r>
              <a:rPr dirty="0" sz="1450" spc="210">
                <a:latin typeface="Times New Roman"/>
                <a:cs typeface="Times New Roman"/>
              </a:rPr>
              <a:t> </a:t>
            </a:r>
            <a:r>
              <a:rPr dirty="0" sz="1450" spc="-10">
                <a:latin typeface="Times New Roman"/>
                <a:cs typeface="Times New Roman"/>
              </a:rPr>
              <a:t>very</a:t>
            </a:r>
            <a:r>
              <a:rPr dirty="0" sz="1450" spc="210">
                <a:latin typeface="Times New Roman"/>
                <a:cs typeface="Times New Roman"/>
              </a:rPr>
              <a:t> </a:t>
            </a:r>
            <a:r>
              <a:rPr dirty="0" sz="1450" spc="-10">
                <a:latin typeface="Times New Roman"/>
                <a:cs typeface="Times New Roman"/>
              </a:rPr>
              <a:t>pleasant.</a:t>
            </a:r>
            <a:r>
              <a:rPr dirty="0" sz="1450" spc="210">
                <a:latin typeface="Times New Roman"/>
                <a:cs typeface="Times New Roman"/>
              </a:rPr>
              <a:t> </a:t>
            </a:r>
            <a:r>
              <a:rPr dirty="0" sz="1450" spc="-10">
                <a:latin typeface="Times New Roman"/>
                <a:cs typeface="Times New Roman"/>
              </a:rPr>
              <a:t>An</a:t>
            </a:r>
            <a:r>
              <a:rPr dirty="0" sz="1450" spc="215">
                <a:latin typeface="Times New Roman"/>
                <a:cs typeface="Times New Roman"/>
              </a:rPr>
              <a:t> </a:t>
            </a:r>
            <a:r>
              <a:rPr dirty="0" sz="1450" spc="-10">
                <a:latin typeface="Times New Roman"/>
                <a:cs typeface="Times New Roman"/>
              </a:rPr>
              <a:t>elegant,</a:t>
            </a:r>
            <a:endParaRPr sz="1450">
              <a:latin typeface="Times New Roman"/>
              <a:cs typeface="Times New Roman"/>
            </a:endParaRPr>
          </a:p>
        </p:txBody>
      </p:sp>
      <p:sp>
        <p:nvSpPr>
          <p:cNvPr id="3" name="object 3"/>
          <p:cNvSpPr txBox="1"/>
          <p:nvPr/>
        </p:nvSpPr>
        <p:spPr>
          <a:xfrm>
            <a:off x="876300" y="5694574"/>
            <a:ext cx="1143000" cy="464820"/>
          </a:xfrm>
          <a:prstGeom prst="rect">
            <a:avLst/>
          </a:prstGeom>
        </p:spPr>
        <p:txBody>
          <a:bodyPr wrap="square" lIns="0" tIns="19685" rIns="0" bIns="0" rtlCol="0" vert="horz">
            <a:spAutoFit/>
          </a:bodyPr>
          <a:lstStyle/>
          <a:p>
            <a:pPr marL="12700" marR="5080">
              <a:lnSpc>
                <a:spcPts val="1730"/>
              </a:lnSpc>
              <a:spcBef>
                <a:spcPts val="155"/>
              </a:spcBef>
            </a:pPr>
            <a:r>
              <a:rPr dirty="0" sz="1450" spc="-15">
                <a:latin typeface="Times New Roman"/>
                <a:cs typeface="Times New Roman"/>
              </a:rPr>
              <a:t>m</a:t>
            </a:r>
            <a:r>
              <a:rPr dirty="0" sz="1450" spc="-5">
                <a:latin typeface="Times New Roman"/>
                <a:cs typeface="Times New Roman"/>
              </a:rPr>
              <a:t>od</a:t>
            </a:r>
            <a:r>
              <a:rPr dirty="0" sz="1450" spc="-10">
                <a:latin typeface="Times New Roman"/>
                <a:cs typeface="Times New Roman"/>
              </a:rPr>
              <a:t>erate-size</a:t>
            </a:r>
            <a:r>
              <a:rPr dirty="0" sz="1450" spc="-5">
                <a:latin typeface="Times New Roman"/>
                <a:cs typeface="Times New Roman"/>
              </a:rPr>
              <a:t>d  </a:t>
            </a:r>
            <a:r>
              <a:rPr dirty="0" sz="1450" spc="-10">
                <a:latin typeface="Times New Roman"/>
                <a:cs typeface="Times New Roman"/>
              </a:rPr>
              <a:t>engagements</a:t>
            </a:r>
            <a:endParaRPr sz="1450">
              <a:latin typeface="Times New Roman"/>
              <a:cs typeface="Times New Roman"/>
            </a:endParaRPr>
          </a:p>
        </p:txBody>
      </p:sp>
      <p:sp>
        <p:nvSpPr>
          <p:cNvPr id="4" name="object 4"/>
          <p:cNvSpPr txBox="1"/>
          <p:nvPr/>
        </p:nvSpPr>
        <p:spPr>
          <a:xfrm>
            <a:off x="2025610" y="5694574"/>
            <a:ext cx="4657725" cy="464820"/>
          </a:xfrm>
          <a:prstGeom prst="rect">
            <a:avLst/>
          </a:prstGeom>
        </p:spPr>
        <p:txBody>
          <a:bodyPr wrap="square" lIns="0" tIns="19685" rIns="0" bIns="0" rtlCol="0" vert="horz">
            <a:spAutoFit/>
          </a:bodyPr>
          <a:lstStyle/>
          <a:p>
            <a:pPr marL="12700" marR="5080" indent="120650">
              <a:lnSpc>
                <a:spcPts val="1730"/>
              </a:lnSpc>
              <a:spcBef>
                <a:spcPts val="155"/>
              </a:spcBef>
              <a:tabLst>
                <a:tab pos="704850" algn="l"/>
                <a:tab pos="1009015" algn="l"/>
                <a:tab pos="1315720" algn="l"/>
                <a:tab pos="1385570" algn="l"/>
                <a:tab pos="1985645" algn="l"/>
                <a:tab pos="2291080" algn="l"/>
                <a:tab pos="2465070" algn="l"/>
                <a:tab pos="2882900" algn="l"/>
                <a:tab pos="2921635" algn="l"/>
                <a:tab pos="3371850" algn="l"/>
                <a:tab pos="3959225" algn="l"/>
                <a:tab pos="4084320" algn="l"/>
                <a:tab pos="4420870" algn="l"/>
              </a:tabLst>
            </a:pPr>
            <a:r>
              <a:rPr dirty="0" sz="1450" spc="-5">
                <a:latin typeface="Times New Roman"/>
                <a:cs typeface="Times New Roman"/>
              </a:rPr>
              <a:t>hou</a:t>
            </a:r>
            <a:r>
              <a:rPr dirty="0" sz="1450" spc="-10">
                <a:latin typeface="Times New Roman"/>
                <a:cs typeface="Times New Roman"/>
              </a:rPr>
              <a:t>s</a:t>
            </a:r>
            <a:r>
              <a:rPr dirty="0" sz="1450" spc="-5">
                <a:latin typeface="Times New Roman"/>
                <a:cs typeface="Times New Roman"/>
              </a:rPr>
              <a:t>e</a:t>
            </a:r>
            <a:r>
              <a:rPr dirty="0" sz="1450">
                <a:latin typeface="Times New Roman"/>
                <a:cs typeface="Times New Roman"/>
              </a:rPr>
              <a:t>	</a:t>
            </a:r>
            <a:r>
              <a:rPr dirty="0" sz="1450" spc="-295">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ce</a:t>
            </a:r>
            <a:r>
              <a:rPr dirty="0" sz="1450" spc="-5">
                <a:latin typeface="Times New Roman"/>
                <a:cs typeface="Times New Roman"/>
              </a:rPr>
              <a:t>n</a:t>
            </a:r>
            <a:r>
              <a:rPr dirty="0" sz="1450" spc="-10">
                <a:latin typeface="Times New Roman"/>
                <a:cs typeface="Times New Roman"/>
              </a:rPr>
              <a:t>tr</a:t>
            </a:r>
            <a:r>
              <a:rPr dirty="0" sz="1450" spc="-5">
                <a:latin typeface="Times New Roman"/>
                <a:cs typeface="Times New Roman"/>
              </a:rPr>
              <a:t>e</a:t>
            </a:r>
            <a:r>
              <a:rPr dirty="0" sz="1450">
                <a:latin typeface="Times New Roman"/>
                <a:cs typeface="Times New Roman"/>
              </a:rPr>
              <a: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famil</a:t>
            </a:r>
            <a:r>
              <a:rPr dirty="0" sz="1450" spc="-5">
                <a:latin typeface="Times New Roman"/>
                <a:cs typeface="Times New Roman"/>
              </a:rPr>
              <a:t>y</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onn</a:t>
            </a:r>
            <a:r>
              <a:rPr dirty="0" sz="1450" spc="-10">
                <a:latin typeface="Times New Roman"/>
                <a:cs typeface="Times New Roman"/>
              </a:rPr>
              <a:t>e</a:t>
            </a:r>
            <a:r>
              <a:rPr dirty="0" sz="1450" spc="-5">
                <a:latin typeface="Times New Roman"/>
                <a:cs typeface="Times New Roman"/>
              </a:rPr>
              <a:t>x</a:t>
            </a:r>
            <a:r>
              <a:rPr dirty="0" sz="1450" spc="-10">
                <a:latin typeface="Times New Roman"/>
                <a:cs typeface="Times New Roman"/>
              </a:rPr>
              <a:t>i</a:t>
            </a:r>
            <a:r>
              <a:rPr dirty="0" sz="1450" spc="-5">
                <a:latin typeface="Times New Roman"/>
                <a:cs typeface="Times New Roman"/>
              </a:rPr>
              <a:t>on</a:t>
            </a:r>
            <a:r>
              <a:rPr dirty="0" sz="1450" spc="-10">
                <a:latin typeface="Times New Roman"/>
                <a:cs typeface="Times New Roman"/>
              </a:rPr>
              <a:t>s</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on</a:t>
            </a:r>
            <a:r>
              <a:rPr dirty="0" sz="1450" spc="-10">
                <a:latin typeface="Times New Roman"/>
                <a:cs typeface="Times New Roman"/>
              </a:rPr>
              <a:t>ti</a:t>
            </a:r>
            <a:r>
              <a:rPr dirty="0" sz="1450" spc="-5">
                <a:latin typeface="Times New Roman"/>
                <a:cs typeface="Times New Roman"/>
              </a:rPr>
              <a:t>nu</a:t>
            </a:r>
            <a:r>
              <a:rPr dirty="0" sz="1450" spc="-10">
                <a:latin typeface="Times New Roman"/>
                <a:cs typeface="Times New Roman"/>
              </a:rPr>
              <a:t>a</a:t>
            </a:r>
            <a:r>
              <a:rPr dirty="0" sz="1450" spc="-5">
                <a:latin typeface="Times New Roman"/>
                <a:cs typeface="Times New Roman"/>
              </a:rPr>
              <a:t>l  </a:t>
            </a:r>
            <a:r>
              <a:rPr dirty="0" sz="1450" spc="-15">
                <a:latin typeface="Times New Roman"/>
                <a:cs typeface="Times New Roman"/>
              </a:rPr>
              <a:t>am</a:t>
            </a:r>
            <a:r>
              <a:rPr dirty="0" sz="1450" spc="-5">
                <a:latin typeface="Times New Roman"/>
                <a:cs typeface="Times New Roman"/>
              </a:rPr>
              <a:t>ong</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5">
                <a:latin typeface="Times New Roman"/>
                <a:cs typeface="Times New Roman"/>
              </a:rPr>
              <a:t>em</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c</a:t>
            </a:r>
            <a:r>
              <a:rPr dirty="0" sz="1450" spc="-5">
                <a:latin typeface="Times New Roman"/>
                <a:cs typeface="Times New Roman"/>
              </a:rPr>
              <a:t>o</a:t>
            </a:r>
            <a:r>
              <a:rPr dirty="0" sz="1450" spc="-15">
                <a:latin typeface="Times New Roman"/>
                <a:cs typeface="Times New Roman"/>
              </a:rPr>
              <a:t>mma</a:t>
            </a:r>
            <a:r>
              <a:rPr dirty="0" sz="1450" spc="-5">
                <a:latin typeface="Times New Roman"/>
                <a:cs typeface="Times New Roman"/>
              </a:rPr>
              <a:t>nd</a:t>
            </a:r>
            <a:r>
              <a:rPr dirty="0" sz="1450" spc="-10">
                <a:latin typeface="Times New Roman"/>
                <a:cs typeface="Times New Roman"/>
              </a:rPr>
              <a:t>i</a:t>
            </a:r>
            <a:r>
              <a:rPr dirty="0" sz="1450" spc="-5">
                <a:latin typeface="Times New Roman"/>
                <a:cs typeface="Times New Roman"/>
              </a:rPr>
              <a:t>ng</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firs</a:t>
            </a:r>
            <a:r>
              <a:rPr dirty="0" sz="1450" spc="-5">
                <a:latin typeface="Times New Roman"/>
                <a:cs typeface="Times New Roman"/>
              </a:rPr>
              <a:t>t</a:t>
            </a:r>
            <a:r>
              <a:rPr dirty="0" sz="1450">
                <a:latin typeface="Times New Roman"/>
                <a:cs typeface="Times New Roman"/>
              </a:rPr>
              <a:t>	</a:t>
            </a:r>
            <a:r>
              <a:rPr dirty="0" sz="1450" spc="-10">
                <a:latin typeface="Times New Roman"/>
                <a:cs typeface="Times New Roman"/>
              </a:rPr>
              <a:t>s</a:t>
            </a:r>
            <a:r>
              <a:rPr dirty="0" sz="1450" spc="-5">
                <a:latin typeface="Times New Roman"/>
                <a:cs typeface="Times New Roman"/>
              </a:rPr>
              <a:t>o</a:t>
            </a:r>
            <a:r>
              <a:rPr dirty="0" sz="1450" spc="-10">
                <a:latin typeface="Times New Roman"/>
                <a:cs typeface="Times New Roman"/>
              </a:rPr>
              <a:t>ciet</a:t>
            </a:r>
            <a:r>
              <a:rPr dirty="0" sz="1450" spc="-5">
                <a:latin typeface="Times New Roman"/>
                <a:cs typeface="Times New Roman"/>
              </a:rPr>
              <a:t>y</a:t>
            </a:r>
            <a:r>
              <a:rPr dirty="0" sz="1450">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he</a:t>
            </a:r>
            <a:endParaRPr sz="1450">
              <a:latin typeface="Times New Roman"/>
              <a:cs typeface="Times New Roman"/>
            </a:endParaRPr>
          </a:p>
        </p:txBody>
      </p:sp>
      <p:sp>
        <p:nvSpPr>
          <p:cNvPr id="5" name="object 5"/>
          <p:cNvSpPr txBox="1"/>
          <p:nvPr/>
        </p:nvSpPr>
        <p:spPr>
          <a:xfrm>
            <a:off x="876300" y="6133594"/>
            <a:ext cx="5807075" cy="3738879"/>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neighbourhood; looked </a:t>
            </a:r>
            <a:r>
              <a:rPr dirty="0" sz="1450" spc="-5">
                <a:latin typeface="Times New Roman"/>
                <a:cs typeface="Times New Roman"/>
              </a:rPr>
              <a:t>up to, </a:t>
            </a:r>
            <a:r>
              <a:rPr dirty="0" sz="1450" spc="-10">
                <a:latin typeface="Times New Roman"/>
                <a:cs typeface="Times New Roman"/>
              </a:rPr>
              <a:t>perhaps, as leading it even more than those </a:t>
            </a:r>
            <a:r>
              <a:rPr dirty="0" sz="1450" spc="-5">
                <a:latin typeface="Times New Roman"/>
                <a:cs typeface="Times New Roman"/>
              </a:rPr>
              <a:t>of  </a:t>
            </a:r>
            <a:r>
              <a:rPr dirty="0" sz="1450" spc="-15">
                <a:latin typeface="Times New Roman"/>
                <a:cs typeface="Times New Roman"/>
              </a:rPr>
              <a:t>larger </a:t>
            </a:r>
            <a:r>
              <a:rPr dirty="0" sz="1450" spc="-10">
                <a:latin typeface="Times New Roman"/>
                <a:cs typeface="Times New Roman"/>
              </a:rPr>
              <a:t>fortune, and turning from the cheerful round </a:t>
            </a:r>
            <a:r>
              <a:rPr dirty="0" sz="1450" spc="-5">
                <a:latin typeface="Times New Roman"/>
                <a:cs typeface="Times New Roman"/>
              </a:rPr>
              <a:t>of </a:t>
            </a:r>
            <a:r>
              <a:rPr dirty="0" sz="1450" spc="-10">
                <a:latin typeface="Times New Roman"/>
                <a:cs typeface="Times New Roman"/>
              </a:rPr>
              <a:t>such amusements to  nothing worse than </a:t>
            </a:r>
            <a:r>
              <a:rPr dirty="0" sz="1450" spc="-5">
                <a:latin typeface="Times New Roman"/>
                <a:cs typeface="Times New Roman"/>
              </a:rPr>
              <a:t>a </a:t>
            </a:r>
            <a:r>
              <a:rPr dirty="0" sz="1450" spc="-10">
                <a:latin typeface="Times New Roman"/>
                <a:cs typeface="Times New Roman"/>
              </a:rPr>
              <a:t>tete-a-tete with the person </a:t>
            </a:r>
            <a:r>
              <a:rPr dirty="0" sz="1450" spc="-5">
                <a:latin typeface="Times New Roman"/>
                <a:cs typeface="Times New Roman"/>
              </a:rPr>
              <a:t>one </a:t>
            </a:r>
            <a:r>
              <a:rPr dirty="0" sz="1450" spc="-10">
                <a:latin typeface="Times New Roman"/>
                <a:cs typeface="Times New Roman"/>
              </a:rPr>
              <a:t>feels most agreeable in  the world. There is nothing frightful in such </a:t>
            </a:r>
            <a:r>
              <a:rPr dirty="0" sz="1450" spc="-5">
                <a:latin typeface="Times New Roman"/>
                <a:cs typeface="Times New Roman"/>
              </a:rPr>
              <a:t>a </a:t>
            </a:r>
            <a:r>
              <a:rPr dirty="0" sz="1450" spc="-10">
                <a:latin typeface="Times New Roman"/>
                <a:cs typeface="Times New Roman"/>
              </a:rPr>
              <a:t>picture, is there, Miss Price?  One need </a:t>
            </a:r>
            <a:r>
              <a:rPr dirty="0" sz="1450" spc="-5">
                <a:latin typeface="Times New Roman"/>
                <a:cs typeface="Times New Roman"/>
              </a:rPr>
              <a:t>not </a:t>
            </a:r>
            <a:r>
              <a:rPr dirty="0" sz="1450" spc="-10">
                <a:latin typeface="Times New Roman"/>
                <a:cs typeface="Times New Roman"/>
              </a:rPr>
              <a:t>envy the new Mrs. Rushworth with such </a:t>
            </a:r>
            <a:r>
              <a:rPr dirty="0" sz="1450" spc="-5">
                <a:latin typeface="Times New Roman"/>
                <a:cs typeface="Times New Roman"/>
              </a:rPr>
              <a:t>a </a:t>
            </a:r>
            <a:r>
              <a:rPr dirty="0" sz="1450" spc="-10">
                <a:latin typeface="Times New Roman"/>
                <a:cs typeface="Times New Roman"/>
              </a:rPr>
              <a:t>home as</a:t>
            </a:r>
            <a:r>
              <a:rPr dirty="0" sz="1450" spc="7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“Envy Mrs. Rushworth!” was all that Fanny attempted to </a:t>
            </a:r>
            <a:r>
              <a:rPr dirty="0" sz="1450" spc="-30">
                <a:latin typeface="Times New Roman"/>
                <a:cs typeface="Times New Roman"/>
              </a:rPr>
              <a:t>say. </a:t>
            </a:r>
            <a:r>
              <a:rPr dirty="0" sz="1450" spc="-10">
                <a:latin typeface="Times New Roman"/>
                <a:cs typeface="Times New Roman"/>
              </a:rPr>
              <a:t>“Come,  come, it would </a:t>
            </a:r>
            <a:r>
              <a:rPr dirty="0" sz="1450" spc="-5">
                <a:latin typeface="Times New Roman"/>
                <a:cs typeface="Times New Roman"/>
              </a:rPr>
              <a:t>be </a:t>
            </a:r>
            <a:r>
              <a:rPr dirty="0" sz="1450" spc="-10">
                <a:latin typeface="Times New Roman"/>
                <a:cs typeface="Times New Roman"/>
              </a:rPr>
              <a:t>very un-handsome in </a:t>
            </a:r>
            <a:r>
              <a:rPr dirty="0" sz="1450" spc="-5">
                <a:latin typeface="Times New Roman"/>
                <a:cs typeface="Times New Roman"/>
              </a:rPr>
              <a:t>us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severe </a:t>
            </a:r>
            <a:r>
              <a:rPr dirty="0" sz="1450" spc="-5">
                <a:latin typeface="Times New Roman"/>
                <a:cs typeface="Times New Roman"/>
              </a:rPr>
              <a:t>on </a:t>
            </a:r>
            <a:r>
              <a:rPr dirty="0" sz="1450" spc="-10">
                <a:latin typeface="Times New Roman"/>
                <a:cs typeface="Times New Roman"/>
              </a:rPr>
              <a:t>Mrs. Rushworth,  for </a:t>
            </a:r>
            <a:r>
              <a:rPr dirty="0" sz="1450" spc="-5">
                <a:latin typeface="Times New Roman"/>
                <a:cs typeface="Times New Roman"/>
              </a:rPr>
              <a:t>I </a:t>
            </a:r>
            <a:r>
              <a:rPr dirty="0" sz="1450" spc="-10">
                <a:latin typeface="Times New Roman"/>
                <a:cs typeface="Times New Roman"/>
              </a:rPr>
              <a:t>look forward to </a:t>
            </a:r>
            <a:r>
              <a:rPr dirty="0" sz="1450" spc="-5">
                <a:latin typeface="Times New Roman"/>
                <a:cs typeface="Times New Roman"/>
              </a:rPr>
              <a:t>our </a:t>
            </a:r>
            <a:r>
              <a:rPr dirty="0" sz="1450" spc="-10">
                <a:latin typeface="Times New Roman"/>
                <a:cs typeface="Times New Roman"/>
              </a:rPr>
              <a:t>owing her </a:t>
            </a:r>
            <a:r>
              <a:rPr dirty="0" sz="1450" spc="-5">
                <a:latin typeface="Times New Roman"/>
                <a:cs typeface="Times New Roman"/>
              </a:rPr>
              <a:t>a </a:t>
            </a:r>
            <a:r>
              <a:rPr dirty="0" sz="1450" spc="-10">
                <a:latin typeface="Times New Roman"/>
                <a:cs typeface="Times New Roman"/>
              </a:rPr>
              <a:t>great many </a:t>
            </a:r>
            <a:r>
              <a:rPr dirty="0" sz="1450" spc="-30">
                <a:latin typeface="Times New Roman"/>
                <a:cs typeface="Times New Roman"/>
              </a:rPr>
              <a:t>gay, </a:t>
            </a:r>
            <a:r>
              <a:rPr dirty="0" sz="1450" spc="-10">
                <a:latin typeface="Times New Roman"/>
                <a:cs typeface="Times New Roman"/>
              </a:rPr>
              <a:t>brilliant, happy hours. </a:t>
            </a:r>
            <a:r>
              <a:rPr dirty="0" sz="1450" spc="-5">
                <a:latin typeface="Times New Roman"/>
                <a:cs typeface="Times New Roman"/>
              </a:rPr>
              <a:t>I  </a:t>
            </a:r>
            <a:r>
              <a:rPr dirty="0" sz="1450" spc="-10">
                <a:latin typeface="Times New Roman"/>
                <a:cs typeface="Times New Roman"/>
              </a:rPr>
              <a:t>expect we shall </a:t>
            </a:r>
            <a:r>
              <a:rPr dirty="0" sz="1450" spc="-5">
                <a:latin typeface="Times New Roman"/>
                <a:cs typeface="Times New Roman"/>
              </a:rPr>
              <a:t>be </a:t>
            </a:r>
            <a:r>
              <a:rPr dirty="0" sz="1450" spc="-10">
                <a:latin typeface="Times New Roman"/>
                <a:cs typeface="Times New Roman"/>
              </a:rPr>
              <a:t>all very much at Sotherton another </a:t>
            </a:r>
            <a:r>
              <a:rPr dirty="0" sz="1450" spc="-25">
                <a:latin typeface="Times New Roman"/>
                <a:cs typeface="Times New Roman"/>
              </a:rPr>
              <a:t>year.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match as  Miss Bertram has made is </a:t>
            </a:r>
            <a:r>
              <a:rPr dirty="0" sz="1450" spc="-5">
                <a:latin typeface="Times New Roman"/>
                <a:cs typeface="Times New Roman"/>
              </a:rPr>
              <a:t>a </a:t>
            </a:r>
            <a:r>
              <a:rPr dirty="0" sz="1450" spc="-10">
                <a:latin typeface="Times New Roman"/>
                <a:cs typeface="Times New Roman"/>
              </a:rPr>
              <a:t>public blessing; for the first pleasures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wife must </a:t>
            </a:r>
            <a:r>
              <a:rPr dirty="0" sz="1450" spc="-5">
                <a:latin typeface="Times New Roman"/>
                <a:cs typeface="Times New Roman"/>
              </a:rPr>
              <a:t>be </a:t>
            </a:r>
            <a:r>
              <a:rPr dirty="0" sz="1450" spc="-10">
                <a:latin typeface="Times New Roman"/>
                <a:cs typeface="Times New Roman"/>
              </a:rPr>
              <a:t>to fill her house, and give the best balls in the  </a:t>
            </a:r>
            <a:r>
              <a:rPr dirty="0" sz="1450" spc="-20">
                <a:latin typeface="Times New Roman"/>
                <a:cs typeface="Times New Roman"/>
              </a:rPr>
              <a:t>country.”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Fanny was silent, and Miss Crawford relapsed into thoughtfulness, till  suddenly looking </a:t>
            </a:r>
            <a:r>
              <a:rPr dirty="0" sz="1450" spc="-5">
                <a:latin typeface="Times New Roman"/>
                <a:cs typeface="Times New Roman"/>
              </a:rPr>
              <a:t>up </a:t>
            </a:r>
            <a:r>
              <a:rPr dirty="0" sz="1450" spc="-10">
                <a:latin typeface="Times New Roman"/>
                <a:cs typeface="Times New Roman"/>
              </a:rPr>
              <a:t>at the end </a:t>
            </a:r>
            <a:r>
              <a:rPr dirty="0" sz="1450" spc="-5">
                <a:latin typeface="Times New Roman"/>
                <a:cs typeface="Times New Roman"/>
              </a:rPr>
              <a:t>of a </a:t>
            </a:r>
            <a:r>
              <a:rPr dirty="0" sz="1450" spc="-10">
                <a:latin typeface="Times New Roman"/>
                <a:cs typeface="Times New Roman"/>
              </a:rPr>
              <a:t>few minutes, she exclaimed, “Ah! here </a:t>
            </a:r>
            <a:r>
              <a:rPr dirty="0" sz="1450" spc="-5">
                <a:latin typeface="Times New Roman"/>
                <a:cs typeface="Times New Roman"/>
              </a:rPr>
              <a:t>he  </a:t>
            </a:r>
            <a:r>
              <a:rPr dirty="0" sz="1450" spc="-10">
                <a:latin typeface="Times New Roman"/>
                <a:cs typeface="Times New Roman"/>
              </a:rPr>
              <a:t>is.” It was </a:t>
            </a:r>
            <a:r>
              <a:rPr dirty="0" sz="1450" spc="-5">
                <a:latin typeface="Times New Roman"/>
                <a:cs typeface="Times New Roman"/>
              </a:rPr>
              <a:t>not </a:t>
            </a:r>
            <a:r>
              <a:rPr dirty="0" sz="1450" spc="-35">
                <a:latin typeface="Times New Roman"/>
                <a:cs typeface="Times New Roman"/>
              </a:rPr>
              <a:t>Mr. </a:t>
            </a:r>
            <a:r>
              <a:rPr dirty="0" sz="1450" spc="-10">
                <a:latin typeface="Times New Roman"/>
                <a:cs typeface="Times New Roman"/>
              </a:rPr>
              <a:t>Rushworth, </a:t>
            </a:r>
            <a:r>
              <a:rPr dirty="0" sz="1450" spc="-15">
                <a:latin typeface="Times New Roman"/>
                <a:cs typeface="Times New Roman"/>
              </a:rPr>
              <a:t>however, </a:t>
            </a:r>
            <a:r>
              <a:rPr dirty="0" sz="1450" spc="-5">
                <a:latin typeface="Times New Roman"/>
                <a:cs typeface="Times New Roman"/>
              </a:rPr>
              <a:t>but </a:t>
            </a:r>
            <a:r>
              <a:rPr dirty="0" sz="1450" spc="-10">
                <a:latin typeface="Times New Roman"/>
                <a:cs typeface="Times New Roman"/>
              </a:rPr>
              <a:t>Edmund, who then appeared  walking</a:t>
            </a:r>
            <a:r>
              <a:rPr dirty="0" sz="1450" spc="105">
                <a:latin typeface="Times New Roman"/>
                <a:cs typeface="Times New Roman"/>
              </a:rPr>
              <a:t> </a:t>
            </a:r>
            <a:r>
              <a:rPr dirty="0" sz="1450" spc="-10">
                <a:latin typeface="Times New Roman"/>
                <a:cs typeface="Times New Roman"/>
              </a:rPr>
              <a:t>towards</a:t>
            </a:r>
            <a:r>
              <a:rPr dirty="0" sz="1450" spc="110">
                <a:latin typeface="Times New Roman"/>
                <a:cs typeface="Times New Roman"/>
              </a:rPr>
              <a:t> </a:t>
            </a:r>
            <a:r>
              <a:rPr dirty="0" sz="1450" spc="-10">
                <a:latin typeface="Times New Roman"/>
                <a:cs typeface="Times New Roman"/>
              </a:rPr>
              <a:t>them</a:t>
            </a:r>
            <a:r>
              <a:rPr dirty="0" sz="1450" spc="105">
                <a:latin typeface="Times New Roman"/>
                <a:cs typeface="Times New Roman"/>
              </a:rPr>
              <a:t> </a:t>
            </a:r>
            <a:r>
              <a:rPr dirty="0" sz="1450" spc="-10">
                <a:latin typeface="Times New Roman"/>
                <a:cs typeface="Times New Roman"/>
              </a:rPr>
              <a:t>with</a:t>
            </a:r>
            <a:r>
              <a:rPr dirty="0" sz="1450" spc="110">
                <a:latin typeface="Times New Roman"/>
                <a:cs typeface="Times New Roman"/>
              </a:rPr>
              <a:t> </a:t>
            </a:r>
            <a:r>
              <a:rPr dirty="0" sz="1450" spc="-10">
                <a:latin typeface="Times New Roman"/>
                <a:cs typeface="Times New Roman"/>
              </a:rPr>
              <a:t>Mrs.</a:t>
            </a:r>
            <a:r>
              <a:rPr dirty="0" sz="1450" spc="110">
                <a:latin typeface="Times New Roman"/>
                <a:cs typeface="Times New Roman"/>
              </a:rPr>
              <a:t> </a:t>
            </a:r>
            <a:r>
              <a:rPr dirty="0" sz="1450" spc="-10">
                <a:latin typeface="Times New Roman"/>
                <a:cs typeface="Times New Roman"/>
              </a:rPr>
              <a:t>Grant.</a:t>
            </a:r>
            <a:r>
              <a:rPr dirty="0" sz="1450" spc="105">
                <a:latin typeface="Times New Roman"/>
                <a:cs typeface="Times New Roman"/>
              </a:rPr>
              <a:t> </a:t>
            </a:r>
            <a:r>
              <a:rPr dirty="0" sz="1450" spc="-10">
                <a:latin typeface="Times New Roman"/>
                <a:cs typeface="Times New Roman"/>
              </a:rPr>
              <a:t>“My</a:t>
            </a:r>
            <a:r>
              <a:rPr dirty="0" sz="1450" spc="110">
                <a:latin typeface="Times New Roman"/>
                <a:cs typeface="Times New Roman"/>
              </a:rPr>
              <a:t> </a:t>
            </a:r>
            <a:r>
              <a:rPr dirty="0" sz="1450" spc="-10">
                <a:latin typeface="Times New Roman"/>
                <a:cs typeface="Times New Roman"/>
              </a:rPr>
              <a:t>sister</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35">
                <a:latin typeface="Times New Roman"/>
                <a:cs typeface="Times New Roman"/>
              </a:rPr>
              <a:t>Mr.</a:t>
            </a:r>
            <a:r>
              <a:rPr dirty="0" sz="1450" spc="110">
                <a:latin typeface="Times New Roman"/>
                <a:cs typeface="Times New Roman"/>
              </a:rPr>
              <a:t> </a:t>
            </a:r>
            <a:r>
              <a:rPr dirty="0" sz="1450" spc="-10">
                <a:latin typeface="Times New Roman"/>
                <a:cs typeface="Times New Roman"/>
              </a:rPr>
              <a:t>Bertram.</a:t>
            </a:r>
            <a:r>
              <a:rPr dirty="0" sz="1450" spc="105">
                <a:latin typeface="Times New Roman"/>
                <a:cs typeface="Times New Roman"/>
              </a:rPr>
              <a:t> </a:t>
            </a:r>
            <a:r>
              <a:rPr dirty="0" sz="1450" spc="-5">
                <a:latin typeface="Times New Roman"/>
                <a:cs typeface="Times New Roman"/>
              </a:rPr>
              <a:t>I</a:t>
            </a:r>
            <a:r>
              <a:rPr dirty="0" sz="1450" spc="110">
                <a:latin typeface="Times New Roman"/>
                <a:cs typeface="Times New Roman"/>
              </a:rPr>
              <a:t> </a:t>
            </a:r>
            <a:r>
              <a:rPr dirty="0" sz="1450" spc="-10">
                <a:latin typeface="Times New Roman"/>
                <a:cs typeface="Times New Roman"/>
              </a:rPr>
              <a:t>am</a:t>
            </a:r>
            <a:r>
              <a:rPr dirty="0" sz="1450" spc="105">
                <a:latin typeface="Times New Roman"/>
                <a:cs typeface="Times New Roman"/>
              </a:rPr>
              <a:t> </a:t>
            </a:r>
            <a:r>
              <a:rPr dirty="0" sz="1450" spc="-10">
                <a:latin typeface="Times New Roman"/>
                <a:cs typeface="Times New Roman"/>
              </a:rPr>
              <a:t>so</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60535"/>
          </a:xfrm>
          <a:prstGeom prst="rect">
            <a:avLst/>
          </a:prstGeom>
        </p:spPr>
        <p:txBody>
          <a:bodyPr wrap="square" lIns="0" tIns="14604" rIns="0" bIns="0" rtlCol="0" vert="horz">
            <a:spAutoFit/>
          </a:bodyPr>
          <a:lstStyle/>
          <a:p>
            <a:pPr algn="just" marL="12700" marR="6985">
              <a:lnSpc>
                <a:spcPct val="98500"/>
              </a:lnSpc>
              <a:spcBef>
                <a:spcPts val="114"/>
              </a:spcBef>
            </a:pPr>
            <a:r>
              <a:rPr dirty="0" sz="1450" spc="-10">
                <a:latin typeface="Times New Roman"/>
                <a:cs typeface="Times New Roman"/>
              </a:rPr>
              <a:t>glad </a:t>
            </a:r>
            <a:r>
              <a:rPr dirty="0" sz="1450" spc="-5">
                <a:latin typeface="Times New Roman"/>
                <a:cs typeface="Times New Roman"/>
              </a:rPr>
              <a:t>your </a:t>
            </a:r>
            <a:r>
              <a:rPr dirty="0" sz="1450" spc="-10">
                <a:latin typeface="Times New Roman"/>
                <a:cs typeface="Times New Roman"/>
              </a:rPr>
              <a:t>eldest cousin is gone, that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35">
                <a:latin typeface="Times New Roman"/>
                <a:cs typeface="Times New Roman"/>
              </a:rPr>
              <a:t>Mr. </a:t>
            </a:r>
            <a:r>
              <a:rPr dirty="0" sz="1450" spc="-10">
                <a:latin typeface="Times New Roman"/>
                <a:cs typeface="Times New Roman"/>
              </a:rPr>
              <a:t>Bertram again. There is  something in the sound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Edmund Bertram so formal, so pitiful, so  younger-brother-like, that </a:t>
            </a:r>
            <a:r>
              <a:rPr dirty="0" sz="1450" spc="-5">
                <a:latin typeface="Times New Roman"/>
                <a:cs typeface="Times New Roman"/>
              </a:rPr>
              <a:t>I </a:t>
            </a:r>
            <a:r>
              <a:rPr dirty="0" sz="1450" spc="-10">
                <a:latin typeface="Times New Roman"/>
                <a:cs typeface="Times New Roman"/>
              </a:rPr>
              <a:t>detest</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“How differently we feel!” cried </a:t>
            </a:r>
            <a:r>
              <a:rPr dirty="0" sz="1450" spc="-25">
                <a:latin typeface="Times New Roman"/>
                <a:cs typeface="Times New Roman"/>
              </a:rPr>
              <a:t>Fanny. </a:t>
            </a:r>
            <a:r>
              <a:rPr dirty="0" sz="1450" spc="-45">
                <a:latin typeface="Times New Roman"/>
                <a:cs typeface="Times New Roman"/>
              </a:rPr>
              <a:t>“To </a:t>
            </a:r>
            <a:r>
              <a:rPr dirty="0" sz="1450" spc="-10">
                <a:latin typeface="Times New Roman"/>
                <a:cs typeface="Times New Roman"/>
              </a:rPr>
              <a:t>me, the sound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Bertram  is so cold and nothing-meaning, so entirely without warmth </a:t>
            </a:r>
            <a:r>
              <a:rPr dirty="0" sz="1450" spc="-5">
                <a:latin typeface="Times New Roman"/>
                <a:cs typeface="Times New Roman"/>
              </a:rPr>
              <a:t>or </a:t>
            </a:r>
            <a:r>
              <a:rPr dirty="0" sz="1450" spc="-10">
                <a:latin typeface="Times New Roman"/>
                <a:cs typeface="Times New Roman"/>
              </a:rPr>
              <a:t>character! It  just stands for </a:t>
            </a:r>
            <a:r>
              <a:rPr dirty="0" sz="1450" spc="-5">
                <a:latin typeface="Times New Roman"/>
                <a:cs typeface="Times New Roman"/>
              </a:rPr>
              <a:t>a </a:t>
            </a:r>
            <a:r>
              <a:rPr dirty="0" sz="1450" spc="-10">
                <a:latin typeface="Times New Roman"/>
                <a:cs typeface="Times New Roman"/>
              </a:rPr>
              <a:t>gentleman, and </a:t>
            </a:r>
            <a:r>
              <a:rPr dirty="0" sz="1450" spc="-25">
                <a:latin typeface="Times New Roman"/>
                <a:cs typeface="Times New Roman"/>
              </a:rPr>
              <a:t>that’s </a:t>
            </a:r>
            <a:r>
              <a:rPr dirty="0" sz="1450" spc="-10">
                <a:latin typeface="Times New Roman"/>
                <a:cs typeface="Times New Roman"/>
              </a:rPr>
              <a:t>all. But there is nobleness in the name  </a:t>
            </a:r>
            <a:r>
              <a:rPr dirty="0" sz="1450" spc="-5">
                <a:latin typeface="Times New Roman"/>
                <a:cs typeface="Times New Roman"/>
              </a:rPr>
              <a:t>of </a:t>
            </a:r>
            <a:r>
              <a:rPr dirty="0" sz="1450" spc="-10">
                <a:latin typeface="Times New Roman"/>
                <a:cs typeface="Times New Roman"/>
              </a:rPr>
              <a:t>Edmund. It is </a:t>
            </a:r>
            <a:r>
              <a:rPr dirty="0" sz="1450" spc="-5">
                <a:latin typeface="Times New Roman"/>
                <a:cs typeface="Times New Roman"/>
              </a:rPr>
              <a:t>a </a:t>
            </a:r>
            <a:r>
              <a:rPr dirty="0" sz="1450" spc="-10">
                <a:latin typeface="Times New Roman"/>
                <a:cs typeface="Times New Roman"/>
              </a:rPr>
              <a:t>name </a:t>
            </a:r>
            <a:r>
              <a:rPr dirty="0" sz="1450" spc="-5">
                <a:latin typeface="Times New Roman"/>
                <a:cs typeface="Times New Roman"/>
              </a:rPr>
              <a:t>of </a:t>
            </a:r>
            <a:r>
              <a:rPr dirty="0" sz="1450" spc="-10">
                <a:latin typeface="Times New Roman"/>
                <a:cs typeface="Times New Roman"/>
              </a:rPr>
              <a:t>heroism and renown; </a:t>
            </a:r>
            <a:r>
              <a:rPr dirty="0" sz="1450" spc="-5">
                <a:latin typeface="Times New Roman"/>
                <a:cs typeface="Times New Roman"/>
              </a:rPr>
              <a:t>of </a:t>
            </a:r>
            <a:r>
              <a:rPr dirty="0" sz="1450" spc="-10">
                <a:latin typeface="Times New Roman"/>
                <a:cs typeface="Times New Roman"/>
              </a:rPr>
              <a:t>kings, princes, and  knights; and seems to breathe the spirit </a:t>
            </a:r>
            <a:r>
              <a:rPr dirty="0" sz="1450" spc="-5">
                <a:latin typeface="Times New Roman"/>
                <a:cs typeface="Times New Roman"/>
              </a:rPr>
              <a:t>of </a:t>
            </a:r>
            <a:r>
              <a:rPr dirty="0" sz="1450" spc="-10">
                <a:latin typeface="Times New Roman"/>
                <a:cs typeface="Times New Roman"/>
              </a:rPr>
              <a:t>chivalry and warm</a:t>
            </a:r>
            <a:r>
              <a:rPr dirty="0" sz="1450" spc="75">
                <a:latin typeface="Times New Roman"/>
                <a:cs typeface="Times New Roman"/>
              </a:rPr>
              <a:t> </a:t>
            </a:r>
            <a:r>
              <a:rPr dirty="0" sz="1450" spc="-10">
                <a:latin typeface="Times New Roman"/>
                <a:cs typeface="Times New Roman"/>
              </a:rPr>
              <a:t>affections.”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grant </a:t>
            </a:r>
            <a:r>
              <a:rPr dirty="0" sz="1450" spc="-5">
                <a:latin typeface="Times New Roman"/>
                <a:cs typeface="Times New Roman"/>
              </a:rPr>
              <a:t>you </a:t>
            </a:r>
            <a:r>
              <a:rPr dirty="0" sz="1450" spc="-10">
                <a:latin typeface="Times New Roman"/>
                <a:cs typeface="Times New Roman"/>
              </a:rPr>
              <a:t>the name is </a:t>
            </a:r>
            <a:r>
              <a:rPr dirty="0" sz="1450" spc="-5">
                <a:latin typeface="Times New Roman"/>
                <a:cs typeface="Times New Roman"/>
              </a:rPr>
              <a:t>good in </a:t>
            </a:r>
            <a:r>
              <a:rPr dirty="0" sz="1450" spc="-10">
                <a:latin typeface="Times New Roman"/>
                <a:cs typeface="Times New Roman"/>
              </a:rPr>
              <a:t>itself, and Lord Edmund </a:t>
            </a:r>
            <a:r>
              <a:rPr dirty="0" sz="1450" spc="-5">
                <a:latin typeface="Times New Roman"/>
                <a:cs typeface="Times New Roman"/>
              </a:rPr>
              <a:t>or </a:t>
            </a:r>
            <a:r>
              <a:rPr dirty="0" sz="1450" spc="-10">
                <a:latin typeface="Times New Roman"/>
                <a:cs typeface="Times New Roman"/>
              </a:rPr>
              <a:t>Sir Edmund  sound delightfully; </a:t>
            </a:r>
            <a:r>
              <a:rPr dirty="0" sz="1450" spc="-5">
                <a:latin typeface="Times New Roman"/>
                <a:cs typeface="Times New Roman"/>
              </a:rPr>
              <a:t>but </a:t>
            </a:r>
            <a:r>
              <a:rPr dirty="0" sz="1450" spc="-10">
                <a:latin typeface="Times New Roman"/>
                <a:cs typeface="Times New Roman"/>
              </a:rPr>
              <a:t>sink it under the chill, the annihilation </a:t>
            </a:r>
            <a:r>
              <a:rPr dirty="0" sz="1450" spc="-5">
                <a:latin typeface="Times New Roman"/>
                <a:cs typeface="Times New Roman"/>
              </a:rPr>
              <a:t>of a </a:t>
            </a:r>
            <a:r>
              <a:rPr dirty="0" sz="1450" spc="-30">
                <a:latin typeface="Times New Roman"/>
                <a:cs typeface="Times New Roman"/>
              </a:rPr>
              <a:t>Mr.,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Edmund is </a:t>
            </a:r>
            <a:r>
              <a:rPr dirty="0" sz="1450" spc="-5">
                <a:latin typeface="Times New Roman"/>
                <a:cs typeface="Times New Roman"/>
              </a:rPr>
              <a:t>no </a:t>
            </a:r>
            <a:r>
              <a:rPr dirty="0" sz="1450" spc="-10">
                <a:latin typeface="Times New Roman"/>
                <a:cs typeface="Times New Roman"/>
              </a:rPr>
              <a:t>more than </a:t>
            </a:r>
            <a:r>
              <a:rPr dirty="0" sz="1450" spc="-35">
                <a:latin typeface="Times New Roman"/>
                <a:cs typeface="Times New Roman"/>
              </a:rPr>
              <a:t>Mr. </a:t>
            </a:r>
            <a:r>
              <a:rPr dirty="0" sz="1450" spc="-10">
                <a:latin typeface="Times New Roman"/>
                <a:cs typeface="Times New Roman"/>
              </a:rPr>
              <a:t>John </a:t>
            </a:r>
            <a:r>
              <a:rPr dirty="0" sz="1450" spc="-5">
                <a:latin typeface="Times New Roman"/>
                <a:cs typeface="Times New Roman"/>
              </a:rPr>
              <a:t>or </a:t>
            </a:r>
            <a:r>
              <a:rPr dirty="0" sz="1450" spc="-35">
                <a:latin typeface="Times New Roman"/>
                <a:cs typeface="Times New Roman"/>
              </a:rPr>
              <a:t>Mr. </a:t>
            </a:r>
            <a:r>
              <a:rPr dirty="0" sz="1450" spc="-10">
                <a:latin typeface="Times New Roman"/>
                <a:cs typeface="Times New Roman"/>
              </a:rPr>
              <a:t>Thomas. </a:t>
            </a:r>
            <a:r>
              <a:rPr dirty="0" sz="1450" spc="-35">
                <a:latin typeface="Times New Roman"/>
                <a:cs typeface="Times New Roman"/>
              </a:rPr>
              <a:t>Well, </a:t>
            </a:r>
            <a:r>
              <a:rPr dirty="0" sz="1450" spc="-10">
                <a:latin typeface="Times New Roman"/>
                <a:cs typeface="Times New Roman"/>
              </a:rPr>
              <a:t>shall we join and  disappoint them </a:t>
            </a:r>
            <a:r>
              <a:rPr dirty="0" sz="1450" spc="-5">
                <a:latin typeface="Times New Roman"/>
                <a:cs typeface="Times New Roman"/>
              </a:rPr>
              <a:t>of </a:t>
            </a:r>
            <a:r>
              <a:rPr dirty="0" sz="1450" spc="-10">
                <a:latin typeface="Times New Roman"/>
                <a:cs typeface="Times New Roman"/>
              </a:rPr>
              <a:t>half their lecture </a:t>
            </a:r>
            <a:r>
              <a:rPr dirty="0" sz="1450" spc="-5">
                <a:latin typeface="Times New Roman"/>
                <a:cs typeface="Times New Roman"/>
              </a:rPr>
              <a:t>upon </a:t>
            </a:r>
            <a:r>
              <a:rPr dirty="0" sz="1450" spc="-10">
                <a:latin typeface="Times New Roman"/>
                <a:cs typeface="Times New Roman"/>
              </a:rPr>
              <a:t>sitting down </a:t>
            </a:r>
            <a:r>
              <a:rPr dirty="0" sz="1450" spc="-5">
                <a:latin typeface="Times New Roman"/>
                <a:cs typeface="Times New Roman"/>
              </a:rPr>
              <a:t>out of </a:t>
            </a:r>
            <a:r>
              <a:rPr dirty="0" sz="1450" spc="-10">
                <a:latin typeface="Times New Roman"/>
                <a:cs typeface="Times New Roman"/>
              </a:rPr>
              <a:t>doors at this time  </a:t>
            </a:r>
            <a:r>
              <a:rPr dirty="0" sz="1450" spc="-5">
                <a:latin typeface="Times New Roman"/>
                <a:cs typeface="Times New Roman"/>
              </a:rPr>
              <a:t>of </a:t>
            </a:r>
            <a:r>
              <a:rPr dirty="0" sz="1450" spc="-20">
                <a:latin typeface="Times New Roman"/>
                <a:cs typeface="Times New Roman"/>
              </a:rPr>
              <a:t>year, </a:t>
            </a:r>
            <a:r>
              <a:rPr dirty="0" sz="1450" spc="-5">
                <a:latin typeface="Times New Roman"/>
                <a:cs typeface="Times New Roman"/>
              </a:rPr>
              <a:t>by </a:t>
            </a:r>
            <a:r>
              <a:rPr dirty="0" sz="1450" spc="-10">
                <a:latin typeface="Times New Roman"/>
                <a:cs typeface="Times New Roman"/>
              </a:rPr>
              <a:t>being </a:t>
            </a:r>
            <a:r>
              <a:rPr dirty="0" sz="1450" spc="-5">
                <a:latin typeface="Times New Roman"/>
                <a:cs typeface="Times New Roman"/>
              </a:rPr>
              <a:t>up </a:t>
            </a:r>
            <a:r>
              <a:rPr dirty="0" sz="1450" spc="-10">
                <a:latin typeface="Times New Roman"/>
                <a:cs typeface="Times New Roman"/>
              </a:rPr>
              <a:t>before they can</a:t>
            </a:r>
            <a:r>
              <a:rPr dirty="0" sz="1450" spc="25">
                <a:latin typeface="Times New Roman"/>
                <a:cs typeface="Times New Roman"/>
              </a:rPr>
              <a:t> </a:t>
            </a:r>
            <a:r>
              <a:rPr dirty="0" sz="1450" spc="-10">
                <a:latin typeface="Times New Roman"/>
                <a:cs typeface="Times New Roman"/>
              </a:rPr>
              <a:t>begin?”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Edmund met them with particular pleasure. It was the first time </a:t>
            </a:r>
            <a:r>
              <a:rPr dirty="0" sz="1450" spc="-5">
                <a:latin typeface="Times New Roman"/>
                <a:cs typeface="Times New Roman"/>
              </a:rPr>
              <a:t>of </a:t>
            </a:r>
            <a:r>
              <a:rPr dirty="0" sz="1450" spc="-10">
                <a:latin typeface="Times New Roman"/>
                <a:cs typeface="Times New Roman"/>
              </a:rPr>
              <a:t>his  seeing them together since the beginning </a:t>
            </a:r>
            <a:r>
              <a:rPr dirty="0" sz="1450" spc="-5">
                <a:latin typeface="Times New Roman"/>
                <a:cs typeface="Times New Roman"/>
              </a:rPr>
              <a:t>of </a:t>
            </a:r>
            <a:r>
              <a:rPr dirty="0" sz="1450" spc="-10">
                <a:latin typeface="Times New Roman"/>
                <a:cs typeface="Times New Roman"/>
              </a:rPr>
              <a:t>that better acquaintance which </a:t>
            </a:r>
            <a:r>
              <a:rPr dirty="0" sz="1450" spc="-5">
                <a:latin typeface="Times New Roman"/>
                <a:cs typeface="Times New Roman"/>
              </a:rPr>
              <a:t>he  </a:t>
            </a:r>
            <a:r>
              <a:rPr dirty="0" sz="1450" spc="-10">
                <a:latin typeface="Times New Roman"/>
                <a:cs typeface="Times New Roman"/>
              </a:rPr>
              <a:t>had been hearing </a:t>
            </a:r>
            <a:r>
              <a:rPr dirty="0" sz="1450" spc="-5">
                <a:latin typeface="Times New Roman"/>
                <a:cs typeface="Times New Roman"/>
              </a:rPr>
              <a:t>of </a:t>
            </a:r>
            <a:r>
              <a:rPr dirty="0" sz="1450" spc="-10">
                <a:latin typeface="Times New Roman"/>
                <a:cs typeface="Times New Roman"/>
              </a:rPr>
              <a:t>with great satisfaction. A friendship between two so very  dear to him was exactly what </a:t>
            </a:r>
            <a:r>
              <a:rPr dirty="0" sz="1450" spc="-5">
                <a:latin typeface="Times New Roman"/>
                <a:cs typeface="Times New Roman"/>
              </a:rPr>
              <a:t>he </a:t>
            </a:r>
            <a:r>
              <a:rPr dirty="0" sz="1450" spc="-10">
                <a:latin typeface="Times New Roman"/>
                <a:cs typeface="Times New Roman"/>
              </a:rPr>
              <a:t>could have wished: and to the credit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lover’s </a:t>
            </a:r>
            <a:r>
              <a:rPr dirty="0" sz="1450" spc="-10">
                <a:latin typeface="Times New Roman"/>
                <a:cs typeface="Times New Roman"/>
              </a:rPr>
              <a:t>understanding, </a:t>
            </a:r>
            <a:r>
              <a:rPr dirty="0" sz="1450" spc="-5">
                <a:latin typeface="Times New Roman"/>
                <a:cs typeface="Times New Roman"/>
              </a:rPr>
              <a:t>be </a:t>
            </a:r>
            <a:r>
              <a:rPr dirty="0" sz="1450" spc="-10">
                <a:latin typeface="Times New Roman"/>
                <a:cs typeface="Times New Roman"/>
              </a:rPr>
              <a:t>it stated,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by </a:t>
            </a:r>
            <a:r>
              <a:rPr dirty="0" sz="1450" spc="-10">
                <a:latin typeface="Times New Roman"/>
                <a:cs typeface="Times New Roman"/>
              </a:rPr>
              <a:t>any means consider  Fanny as the </a:t>
            </a:r>
            <a:r>
              <a:rPr dirty="0" sz="1450" spc="-25">
                <a:latin typeface="Times New Roman"/>
                <a:cs typeface="Times New Roman"/>
              </a:rPr>
              <a:t>only, </a:t>
            </a:r>
            <a:r>
              <a:rPr dirty="0" sz="1450" spc="-5">
                <a:latin typeface="Times New Roman"/>
                <a:cs typeface="Times New Roman"/>
              </a:rPr>
              <a:t>or </a:t>
            </a:r>
            <a:r>
              <a:rPr dirty="0" sz="1450" spc="-10">
                <a:latin typeface="Times New Roman"/>
                <a:cs typeface="Times New Roman"/>
              </a:rPr>
              <a:t>even as the greater gainer </a:t>
            </a:r>
            <a:r>
              <a:rPr dirty="0" sz="1450" spc="-5">
                <a:latin typeface="Times New Roman"/>
                <a:cs typeface="Times New Roman"/>
              </a:rPr>
              <a:t>by </a:t>
            </a:r>
            <a:r>
              <a:rPr dirty="0" sz="1450" spc="-10">
                <a:latin typeface="Times New Roman"/>
                <a:cs typeface="Times New Roman"/>
              </a:rPr>
              <a:t>such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friendship.</a:t>
            </a:r>
            <a:endParaRPr sz="1450">
              <a:latin typeface="Times New Roman"/>
              <a:cs typeface="Times New Roman"/>
            </a:endParaRPr>
          </a:p>
          <a:p>
            <a:pPr algn="just" marL="12700" marR="6350" indent="255904">
              <a:lnSpc>
                <a:spcPts val="1730"/>
              </a:lnSpc>
              <a:spcBef>
                <a:spcPts val="780"/>
              </a:spcBef>
            </a:pPr>
            <a:r>
              <a:rPr dirty="0" sz="1450" spc="-25">
                <a:latin typeface="Times New Roman"/>
                <a:cs typeface="Times New Roman"/>
              </a:rPr>
              <a:t>“Well,” </a:t>
            </a:r>
            <a:r>
              <a:rPr dirty="0" sz="1450" spc="-10">
                <a:latin typeface="Times New Roman"/>
                <a:cs typeface="Times New Roman"/>
              </a:rPr>
              <a:t>said Miss Crawford, “and </a:t>
            </a:r>
            <a:r>
              <a:rPr dirty="0" sz="1450" spc="-5">
                <a:latin typeface="Times New Roman"/>
                <a:cs typeface="Times New Roman"/>
              </a:rPr>
              <a:t>do you not </a:t>
            </a:r>
            <a:r>
              <a:rPr dirty="0" sz="1450" spc="-10">
                <a:latin typeface="Times New Roman"/>
                <a:cs typeface="Times New Roman"/>
              </a:rPr>
              <a:t>scold </a:t>
            </a:r>
            <a:r>
              <a:rPr dirty="0" sz="1450" spc="-5">
                <a:latin typeface="Times New Roman"/>
                <a:cs typeface="Times New Roman"/>
              </a:rPr>
              <a:t>us </a:t>
            </a:r>
            <a:r>
              <a:rPr dirty="0" sz="1450" spc="-10">
                <a:latin typeface="Times New Roman"/>
                <a:cs typeface="Times New Roman"/>
              </a:rPr>
              <a:t>for </a:t>
            </a:r>
            <a:r>
              <a:rPr dirty="0" sz="1450" spc="-5">
                <a:latin typeface="Times New Roman"/>
                <a:cs typeface="Times New Roman"/>
              </a:rPr>
              <a:t>our </a:t>
            </a:r>
            <a:r>
              <a:rPr dirty="0" sz="1450" spc="-10">
                <a:latin typeface="Times New Roman"/>
                <a:cs typeface="Times New Roman"/>
              </a:rPr>
              <a:t>imprudence?  What </a:t>
            </a:r>
            <a:r>
              <a:rPr dirty="0" sz="1450" spc="-5">
                <a:latin typeface="Times New Roman"/>
                <a:cs typeface="Times New Roman"/>
              </a:rPr>
              <a:t>do you </a:t>
            </a:r>
            <a:r>
              <a:rPr dirty="0" sz="1450" spc="-10">
                <a:latin typeface="Times New Roman"/>
                <a:cs typeface="Times New Roman"/>
              </a:rPr>
              <a:t>think we have been sitting down for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talked to about it,  and entreated and supplicated never to </a:t>
            </a:r>
            <a:r>
              <a:rPr dirty="0" sz="1450" spc="-5">
                <a:latin typeface="Times New Roman"/>
                <a:cs typeface="Times New Roman"/>
              </a:rPr>
              <a:t>do </a:t>
            </a:r>
            <a:r>
              <a:rPr dirty="0" sz="1450" spc="-10">
                <a:latin typeface="Times New Roman"/>
                <a:cs typeface="Times New Roman"/>
              </a:rPr>
              <a:t>so</a:t>
            </a:r>
            <a:r>
              <a:rPr dirty="0" sz="1450" spc="3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might have scolded,” said Edmund, “if either </a:t>
            </a:r>
            <a:r>
              <a:rPr dirty="0" sz="1450" spc="-5">
                <a:latin typeface="Times New Roman"/>
                <a:cs typeface="Times New Roman"/>
              </a:rPr>
              <a:t>of you </a:t>
            </a:r>
            <a:r>
              <a:rPr dirty="0" sz="1450" spc="-10">
                <a:latin typeface="Times New Roman"/>
                <a:cs typeface="Times New Roman"/>
              </a:rPr>
              <a:t>had been  sitting down alone; </a:t>
            </a:r>
            <a:r>
              <a:rPr dirty="0" sz="1450" spc="-5">
                <a:latin typeface="Times New Roman"/>
                <a:cs typeface="Times New Roman"/>
              </a:rPr>
              <a:t>but </a:t>
            </a:r>
            <a:r>
              <a:rPr dirty="0" sz="1450" spc="-10">
                <a:latin typeface="Times New Roman"/>
                <a:cs typeface="Times New Roman"/>
              </a:rPr>
              <a:t>while </a:t>
            </a:r>
            <a:r>
              <a:rPr dirty="0" sz="1450" spc="-5">
                <a:latin typeface="Times New Roman"/>
                <a:cs typeface="Times New Roman"/>
              </a:rPr>
              <a:t>you do </a:t>
            </a:r>
            <a:r>
              <a:rPr dirty="0" sz="1450" spc="-10">
                <a:latin typeface="Times New Roman"/>
                <a:cs typeface="Times New Roman"/>
              </a:rPr>
              <a:t>wrong </a:t>
            </a:r>
            <a:r>
              <a:rPr dirty="0" sz="1450" spc="-15">
                <a:latin typeface="Times New Roman"/>
                <a:cs typeface="Times New Roman"/>
              </a:rPr>
              <a:t>together, </a:t>
            </a:r>
            <a:r>
              <a:rPr dirty="0" sz="1450" spc="-5">
                <a:latin typeface="Times New Roman"/>
                <a:cs typeface="Times New Roman"/>
              </a:rPr>
              <a:t>I </a:t>
            </a:r>
            <a:r>
              <a:rPr dirty="0" sz="1450" spc="-10">
                <a:latin typeface="Times New Roman"/>
                <a:cs typeface="Times New Roman"/>
              </a:rPr>
              <a:t>can overlook </a:t>
            </a:r>
            <a:r>
              <a:rPr dirty="0" sz="1450" spc="-5">
                <a:latin typeface="Times New Roman"/>
                <a:cs typeface="Times New Roman"/>
              </a:rPr>
              <a:t>a </a:t>
            </a:r>
            <a:r>
              <a:rPr dirty="0" sz="1450" spc="-10">
                <a:latin typeface="Times New Roman"/>
                <a:cs typeface="Times New Roman"/>
              </a:rPr>
              <a:t>great  deal.”</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“They cannot have been sitting </a:t>
            </a:r>
            <a:r>
              <a:rPr dirty="0" sz="1450" spc="-5">
                <a:latin typeface="Times New Roman"/>
                <a:cs typeface="Times New Roman"/>
              </a:rPr>
              <a:t>long,” </a:t>
            </a:r>
            <a:r>
              <a:rPr dirty="0" sz="1450" spc="-10">
                <a:latin typeface="Times New Roman"/>
                <a:cs typeface="Times New Roman"/>
              </a:rPr>
              <a:t>cried Mrs. Grant, “for when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up </a:t>
            </a:r>
            <a:r>
              <a:rPr dirty="0" sz="1450" spc="-10">
                <a:latin typeface="Times New Roman"/>
                <a:cs typeface="Times New Roman"/>
              </a:rPr>
              <a:t>for my shawl </a:t>
            </a:r>
            <a:r>
              <a:rPr dirty="0" sz="1450" spc="-5">
                <a:latin typeface="Times New Roman"/>
                <a:cs typeface="Times New Roman"/>
              </a:rPr>
              <a:t>I </a:t>
            </a:r>
            <a:r>
              <a:rPr dirty="0" sz="1450" spc="-10">
                <a:latin typeface="Times New Roman"/>
                <a:cs typeface="Times New Roman"/>
              </a:rPr>
              <a:t>saw them from the staircase </a:t>
            </a:r>
            <a:r>
              <a:rPr dirty="0" sz="1450" spc="-20">
                <a:latin typeface="Times New Roman"/>
                <a:cs typeface="Times New Roman"/>
              </a:rPr>
              <a:t>window, </a:t>
            </a:r>
            <a:r>
              <a:rPr dirty="0" sz="1450" spc="-10">
                <a:latin typeface="Times New Roman"/>
                <a:cs typeface="Times New Roman"/>
              </a:rPr>
              <a:t>and then they were  walking.”</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“And </a:t>
            </a:r>
            <a:r>
              <a:rPr dirty="0" sz="1450" spc="-20">
                <a:latin typeface="Times New Roman"/>
                <a:cs typeface="Times New Roman"/>
              </a:rPr>
              <a:t>really,” </a:t>
            </a:r>
            <a:r>
              <a:rPr dirty="0" sz="1450" spc="-10">
                <a:latin typeface="Times New Roman"/>
                <a:cs typeface="Times New Roman"/>
              </a:rPr>
              <a:t>added Edmund, “the day is so mild, that </a:t>
            </a:r>
            <a:r>
              <a:rPr dirty="0" sz="1450" spc="-5">
                <a:latin typeface="Times New Roman"/>
                <a:cs typeface="Times New Roman"/>
              </a:rPr>
              <a:t>your </a:t>
            </a:r>
            <a:r>
              <a:rPr dirty="0" sz="1450" spc="-10">
                <a:latin typeface="Times New Roman"/>
                <a:cs typeface="Times New Roman"/>
              </a:rPr>
              <a:t>sitting down  for </a:t>
            </a:r>
            <a:r>
              <a:rPr dirty="0" sz="1450" spc="-5">
                <a:latin typeface="Times New Roman"/>
                <a:cs typeface="Times New Roman"/>
              </a:rPr>
              <a:t>a </a:t>
            </a:r>
            <a:r>
              <a:rPr dirty="0" sz="1450" spc="-10">
                <a:latin typeface="Times New Roman"/>
                <a:cs typeface="Times New Roman"/>
              </a:rPr>
              <a:t>few minutes can </a:t>
            </a:r>
            <a:r>
              <a:rPr dirty="0" sz="1450" spc="-5">
                <a:latin typeface="Times New Roman"/>
                <a:cs typeface="Times New Roman"/>
              </a:rPr>
              <a:t>be </a:t>
            </a:r>
            <a:r>
              <a:rPr dirty="0" sz="1450" spc="-10">
                <a:latin typeface="Times New Roman"/>
                <a:cs typeface="Times New Roman"/>
              </a:rPr>
              <a:t>hardly </a:t>
            </a:r>
            <a:r>
              <a:rPr dirty="0" sz="1450" spc="-5">
                <a:latin typeface="Times New Roman"/>
                <a:cs typeface="Times New Roman"/>
              </a:rPr>
              <a:t>thought </a:t>
            </a:r>
            <a:r>
              <a:rPr dirty="0" sz="1450" spc="-10">
                <a:latin typeface="Times New Roman"/>
                <a:cs typeface="Times New Roman"/>
              </a:rPr>
              <a:t>imprudent. Our weather must </a:t>
            </a:r>
            <a:r>
              <a:rPr dirty="0" sz="1450" spc="-5">
                <a:latin typeface="Times New Roman"/>
                <a:cs typeface="Times New Roman"/>
              </a:rPr>
              <a:t>not  </a:t>
            </a:r>
            <a:r>
              <a:rPr dirty="0" sz="1450" spc="-10">
                <a:latin typeface="Times New Roman"/>
                <a:cs typeface="Times New Roman"/>
              </a:rPr>
              <a:t>always </a:t>
            </a:r>
            <a:r>
              <a:rPr dirty="0" sz="1450" spc="-5">
                <a:latin typeface="Times New Roman"/>
                <a:cs typeface="Times New Roman"/>
              </a:rPr>
              <a:t>be </a:t>
            </a:r>
            <a:r>
              <a:rPr dirty="0" sz="1450" spc="-10">
                <a:latin typeface="Times New Roman"/>
                <a:cs typeface="Times New Roman"/>
              </a:rPr>
              <a:t>judged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calendar. </a:t>
            </a:r>
            <a:r>
              <a:rPr dirty="0" sz="1450" spc="-70">
                <a:latin typeface="Times New Roman"/>
                <a:cs typeface="Times New Roman"/>
              </a:rPr>
              <a:t>We </a:t>
            </a:r>
            <a:r>
              <a:rPr dirty="0" sz="1450" spc="-10">
                <a:latin typeface="Times New Roman"/>
                <a:cs typeface="Times New Roman"/>
              </a:rPr>
              <a:t>may sometimes take greater liberties in  November than in</a:t>
            </a:r>
            <a:r>
              <a:rPr dirty="0" sz="1450">
                <a:latin typeface="Times New Roman"/>
                <a:cs typeface="Times New Roman"/>
              </a:rPr>
              <a:t> </a:t>
            </a:r>
            <a:r>
              <a:rPr dirty="0" sz="1450" spc="-30">
                <a:latin typeface="Times New Roman"/>
                <a:cs typeface="Times New Roman"/>
              </a:rPr>
              <a:t>May.”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“Upon my word,” cried Miss Crawford, “you are two </a:t>
            </a:r>
            <a:r>
              <a:rPr dirty="0" sz="1450" spc="-5">
                <a:latin typeface="Times New Roman"/>
                <a:cs typeface="Times New Roman"/>
              </a:rPr>
              <a:t>of </a:t>
            </a:r>
            <a:r>
              <a:rPr dirty="0" sz="1450" spc="-10">
                <a:latin typeface="Times New Roman"/>
                <a:cs typeface="Times New Roman"/>
              </a:rPr>
              <a:t>the most  disappointing and unfeeling kind friends </a:t>
            </a:r>
            <a:r>
              <a:rPr dirty="0" sz="1450" spc="-5">
                <a:latin typeface="Times New Roman"/>
                <a:cs typeface="Times New Roman"/>
              </a:rPr>
              <a:t>I </a:t>
            </a:r>
            <a:r>
              <a:rPr dirty="0" sz="1450" spc="-10">
                <a:latin typeface="Times New Roman"/>
                <a:cs typeface="Times New Roman"/>
              </a:rPr>
              <a:t>ever met with! There is </a:t>
            </a:r>
            <a:r>
              <a:rPr dirty="0" sz="1450" spc="-5">
                <a:latin typeface="Times New Roman"/>
                <a:cs typeface="Times New Roman"/>
              </a:rPr>
              <a:t>no </a:t>
            </a:r>
            <a:r>
              <a:rPr dirty="0" sz="1450" spc="-10">
                <a:latin typeface="Times New Roman"/>
                <a:cs typeface="Times New Roman"/>
              </a:rPr>
              <a:t>giving  </a:t>
            </a:r>
            <a:r>
              <a:rPr dirty="0" sz="1450" spc="-5">
                <a:latin typeface="Times New Roman"/>
                <a:cs typeface="Times New Roman"/>
              </a:rPr>
              <a:t>you a </a:t>
            </a:r>
            <a:r>
              <a:rPr dirty="0" sz="1450" spc="-20">
                <a:latin typeface="Times New Roman"/>
                <a:cs typeface="Times New Roman"/>
              </a:rPr>
              <a:t>moment’s </a:t>
            </a:r>
            <a:r>
              <a:rPr dirty="0" sz="1450" spc="-10">
                <a:latin typeface="Times New Roman"/>
                <a:cs typeface="Times New Roman"/>
              </a:rPr>
              <a:t>uneasiness.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know how much we have been  suffering, </a:t>
            </a:r>
            <a:r>
              <a:rPr dirty="0" sz="1450" spc="-5">
                <a:latin typeface="Times New Roman"/>
                <a:cs typeface="Times New Roman"/>
              </a:rPr>
              <a:t>nor </a:t>
            </a:r>
            <a:r>
              <a:rPr dirty="0" sz="1450" spc="-10">
                <a:latin typeface="Times New Roman"/>
                <a:cs typeface="Times New Roman"/>
              </a:rPr>
              <a:t>what chills we have felt! But </a:t>
            </a:r>
            <a:r>
              <a:rPr dirty="0" sz="1450" spc="-5">
                <a:latin typeface="Times New Roman"/>
                <a:cs typeface="Times New Roman"/>
              </a:rPr>
              <a:t>I </a:t>
            </a:r>
            <a:r>
              <a:rPr dirty="0" sz="1450" spc="-10">
                <a:latin typeface="Times New Roman"/>
                <a:cs typeface="Times New Roman"/>
              </a:rPr>
              <a:t>have long </a:t>
            </a:r>
            <a:r>
              <a:rPr dirty="0" sz="1450" spc="-5">
                <a:latin typeface="Times New Roman"/>
                <a:cs typeface="Times New Roman"/>
              </a:rPr>
              <a:t>thought </a:t>
            </a:r>
            <a:r>
              <a:rPr dirty="0" sz="1450" spc="-35">
                <a:latin typeface="Times New Roman"/>
                <a:cs typeface="Times New Roman"/>
              </a:rPr>
              <a:t>Mr. </a:t>
            </a:r>
            <a:r>
              <a:rPr dirty="0" sz="1450" spc="-10">
                <a:latin typeface="Times New Roman"/>
                <a:cs typeface="Times New Roman"/>
              </a:rPr>
              <a:t>Bertram  </a:t>
            </a:r>
            <a:r>
              <a:rPr dirty="0" sz="1450" spc="-5">
                <a:latin typeface="Times New Roman"/>
                <a:cs typeface="Times New Roman"/>
              </a:rPr>
              <a:t>one of </a:t>
            </a:r>
            <a:r>
              <a:rPr dirty="0" sz="1450" spc="-10">
                <a:latin typeface="Times New Roman"/>
                <a:cs typeface="Times New Roman"/>
              </a:rPr>
              <a:t>the worst subjects to work </a:t>
            </a:r>
            <a:r>
              <a:rPr dirty="0" sz="1450" spc="-5">
                <a:latin typeface="Times New Roman"/>
                <a:cs typeface="Times New Roman"/>
              </a:rPr>
              <a:t>on, </a:t>
            </a:r>
            <a:r>
              <a:rPr dirty="0" sz="1450" spc="-10">
                <a:latin typeface="Times New Roman"/>
                <a:cs typeface="Times New Roman"/>
              </a:rPr>
              <a:t>in any little manoeuvre against common  sense, that </a:t>
            </a:r>
            <a:r>
              <a:rPr dirty="0" sz="1450" spc="-5">
                <a:latin typeface="Times New Roman"/>
                <a:cs typeface="Times New Roman"/>
              </a:rPr>
              <a:t>a </a:t>
            </a:r>
            <a:r>
              <a:rPr dirty="0" sz="1450" spc="-10">
                <a:latin typeface="Times New Roman"/>
                <a:cs typeface="Times New Roman"/>
              </a:rPr>
              <a:t>woman could </a:t>
            </a:r>
            <a:r>
              <a:rPr dirty="0" sz="1450" spc="-5">
                <a:latin typeface="Times New Roman"/>
                <a:cs typeface="Times New Roman"/>
              </a:rPr>
              <a:t>be </a:t>
            </a:r>
            <a:r>
              <a:rPr dirty="0" sz="1450" spc="-10">
                <a:latin typeface="Times New Roman"/>
                <a:cs typeface="Times New Roman"/>
              </a:rPr>
              <a:t>plagued with. </a:t>
            </a:r>
            <a:r>
              <a:rPr dirty="0" sz="1450" spc="-5">
                <a:latin typeface="Times New Roman"/>
                <a:cs typeface="Times New Roman"/>
              </a:rPr>
              <a:t>I </a:t>
            </a:r>
            <a:r>
              <a:rPr dirty="0" sz="1450" spc="-10">
                <a:latin typeface="Times New Roman"/>
                <a:cs typeface="Times New Roman"/>
              </a:rPr>
              <a:t>had very little </a:t>
            </a:r>
            <a:r>
              <a:rPr dirty="0" sz="1450" spc="-5">
                <a:latin typeface="Times New Roman"/>
                <a:cs typeface="Times New Roman"/>
              </a:rPr>
              <a:t>hope of </a:t>
            </a:r>
            <a:r>
              <a:rPr dirty="0" sz="1450" spc="-10">
                <a:latin typeface="Times New Roman"/>
                <a:cs typeface="Times New Roman"/>
              </a:rPr>
              <a:t>him from  the</a:t>
            </a:r>
            <a:r>
              <a:rPr dirty="0" sz="1450" spc="50">
                <a:latin typeface="Times New Roman"/>
                <a:cs typeface="Times New Roman"/>
              </a:rPr>
              <a:t> </a:t>
            </a:r>
            <a:r>
              <a:rPr dirty="0" sz="1450" spc="-10">
                <a:latin typeface="Times New Roman"/>
                <a:cs typeface="Times New Roman"/>
              </a:rPr>
              <a:t>first;</a:t>
            </a:r>
            <a:r>
              <a:rPr dirty="0" sz="1450" spc="50">
                <a:latin typeface="Times New Roman"/>
                <a:cs typeface="Times New Roman"/>
              </a:rPr>
              <a:t> </a:t>
            </a:r>
            <a:r>
              <a:rPr dirty="0" sz="1450" spc="-5">
                <a:latin typeface="Times New Roman"/>
                <a:cs typeface="Times New Roman"/>
              </a:rPr>
              <a:t>but</a:t>
            </a:r>
            <a:r>
              <a:rPr dirty="0" sz="1450" spc="5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Mrs.</a:t>
            </a:r>
            <a:r>
              <a:rPr dirty="0" sz="1450" spc="50">
                <a:latin typeface="Times New Roman"/>
                <a:cs typeface="Times New Roman"/>
              </a:rPr>
              <a:t> </a:t>
            </a:r>
            <a:r>
              <a:rPr dirty="0" sz="1450" spc="-10">
                <a:latin typeface="Times New Roman"/>
                <a:cs typeface="Times New Roman"/>
              </a:rPr>
              <a:t>Grant,</a:t>
            </a:r>
            <a:r>
              <a:rPr dirty="0" sz="1450" spc="50">
                <a:latin typeface="Times New Roman"/>
                <a:cs typeface="Times New Roman"/>
              </a:rPr>
              <a:t> </a:t>
            </a:r>
            <a:r>
              <a:rPr dirty="0" sz="1450" spc="-10">
                <a:latin typeface="Times New Roman"/>
                <a:cs typeface="Times New Roman"/>
              </a:rPr>
              <a:t>my</a:t>
            </a:r>
            <a:r>
              <a:rPr dirty="0" sz="1450" spc="50">
                <a:latin typeface="Times New Roman"/>
                <a:cs typeface="Times New Roman"/>
              </a:rPr>
              <a:t> </a:t>
            </a:r>
            <a:r>
              <a:rPr dirty="0" sz="1450" spc="-20">
                <a:latin typeface="Times New Roman"/>
                <a:cs typeface="Times New Roman"/>
              </a:rPr>
              <a:t>sister,</a:t>
            </a:r>
            <a:r>
              <a:rPr dirty="0" sz="1450" spc="55">
                <a:latin typeface="Times New Roman"/>
                <a:cs typeface="Times New Roman"/>
              </a:rPr>
              <a:t> </a:t>
            </a:r>
            <a:r>
              <a:rPr dirty="0" sz="1450" spc="-10">
                <a:latin typeface="Times New Roman"/>
                <a:cs typeface="Times New Roman"/>
              </a:rPr>
              <a:t>my</a:t>
            </a:r>
            <a:r>
              <a:rPr dirty="0" sz="1450" spc="50">
                <a:latin typeface="Times New Roman"/>
                <a:cs typeface="Times New Roman"/>
              </a:rPr>
              <a:t> </a:t>
            </a:r>
            <a:r>
              <a:rPr dirty="0" sz="1450" spc="-10">
                <a:latin typeface="Times New Roman"/>
                <a:cs typeface="Times New Roman"/>
              </a:rPr>
              <a:t>own</a:t>
            </a:r>
            <a:r>
              <a:rPr dirty="0" sz="1450" spc="50">
                <a:latin typeface="Times New Roman"/>
                <a:cs typeface="Times New Roman"/>
              </a:rPr>
              <a:t> </a:t>
            </a:r>
            <a:r>
              <a:rPr dirty="0" sz="1450" spc="-20">
                <a:latin typeface="Times New Roman"/>
                <a:cs typeface="Times New Roman"/>
              </a:rPr>
              <a:t>sister,</a:t>
            </a:r>
            <a:r>
              <a:rPr dirty="0" sz="1450" spc="5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think</a:t>
            </a:r>
            <a:r>
              <a:rPr dirty="0" sz="1450" spc="5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had</a:t>
            </a:r>
            <a:r>
              <a:rPr dirty="0" sz="1450" spc="5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right</a:t>
            </a:r>
            <a:r>
              <a:rPr dirty="0" sz="1450" spc="5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5070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alarm </a:t>
            </a:r>
            <a:r>
              <a:rPr dirty="0" sz="1450" spc="-5">
                <a:latin typeface="Times New Roman"/>
                <a:cs typeface="Times New Roman"/>
              </a:rPr>
              <a:t>you a </a:t>
            </a:r>
            <a:r>
              <a:rPr dirty="0" sz="1450" spc="-10">
                <a:latin typeface="Times New Roman"/>
                <a:cs typeface="Times New Roman"/>
              </a:rPr>
              <a:t>little.”</a:t>
            </a:r>
            <a:endParaRPr sz="1450">
              <a:latin typeface="Times New Roman"/>
              <a:cs typeface="Times New Roman"/>
            </a:endParaRPr>
          </a:p>
          <a:p>
            <a:pPr algn="just" marL="12700" marR="5715" indent="255904">
              <a:lnSpc>
                <a:spcPts val="1730"/>
              </a:lnSpc>
              <a:spcBef>
                <a:spcPts val="865"/>
              </a:spcBef>
            </a:pP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flatter yourself, my dearest </a:t>
            </a:r>
            <a:r>
              <a:rPr dirty="0" sz="1450" spc="-30">
                <a:latin typeface="Times New Roman"/>
                <a:cs typeface="Times New Roman"/>
              </a:rPr>
              <a:t>Mary.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smallest  chance </a:t>
            </a:r>
            <a:r>
              <a:rPr dirty="0" sz="1450" spc="-5">
                <a:latin typeface="Times New Roman"/>
                <a:cs typeface="Times New Roman"/>
              </a:rPr>
              <a:t>of </a:t>
            </a:r>
            <a:r>
              <a:rPr dirty="0" sz="1450" spc="-10">
                <a:latin typeface="Times New Roman"/>
                <a:cs typeface="Times New Roman"/>
              </a:rPr>
              <a:t>moving me. </a:t>
            </a:r>
            <a:r>
              <a:rPr dirty="0" sz="1450" spc="-5">
                <a:latin typeface="Times New Roman"/>
                <a:cs typeface="Times New Roman"/>
              </a:rPr>
              <a:t>I </a:t>
            </a:r>
            <a:r>
              <a:rPr dirty="0" sz="1450" spc="-10">
                <a:latin typeface="Times New Roman"/>
                <a:cs typeface="Times New Roman"/>
              </a:rPr>
              <a:t>have my alarms, </a:t>
            </a:r>
            <a:r>
              <a:rPr dirty="0" sz="1450" spc="-5">
                <a:latin typeface="Times New Roman"/>
                <a:cs typeface="Times New Roman"/>
              </a:rPr>
              <a:t>but </a:t>
            </a:r>
            <a:r>
              <a:rPr dirty="0" sz="1450" spc="-10">
                <a:latin typeface="Times New Roman"/>
                <a:cs typeface="Times New Roman"/>
              </a:rPr>
              <a:t>they are quite in </a:t>
            </a:r>
            <a:r>
              <a:rPr dirty="0" sz="1450" spc="-5">
                <a:latin typeface="Times New Roman"/>
                <a:cs typeface="Times New Roman"/>
              </a:rPr>
              <a:t>a </a:t>
            </a:r>
            <a:r>
              <a:rPr dirty="0" sz="1450" spc="-10">
                <a:latin typeface="Times New Roman"/>
                <a:cs typeface="Times New Roman"/>
              </a:rPr>
              <a:t>different  quarter; and if </a:t>
            </a:r>
            <a:r>
              <a:rPr dirty="0" sz="1450" spc="-5">
                <a:latin typeface="Times New Roman"/>
                <a:cs typeface="Times New Roman"/>
              </a:rPr>
              <a:t>I </a:t>
            </a:r>
            <a:r>
              <a:rPr dirty="0" sz="1450" spc="-10">
                <a:latin typeface="Times New Roman"/>
                <a:cs typeface="Times New Roman"/>
              </a:rPr>
              <a:t>could have altered the </a:t>
            </a:r>
            <a:r>
              <a:rPr dirty="0" sz="1450" spc="-15">
                <a:latin typeface="Times New Roman"/>
                <a:cs typeface="Times New Roman"/>
              </a:rPr>
              <a:t>weather, </a:t>
            </a:r>
            <a:r>
              <a:rPr dirty="0" sz="1450" spc="-5">
                <a:latin typeface="Times New Roman"/>
                <a:cs typeface="Times New Roman"/>
              </a:rPr>
              <a:t>you </a:t>
            </a:r>
            <a:r>
              <a:rPr dirty="0" sz="1450" spc="-10">
                <a:latin typeface="Times New Roman"/>
                <a:cs typeface="Times New Roman"/>
              </a:rPr>
              <a:t>would have had </a:t>
            </a:r>
            <a:r>
              <a:rPr dirty="0" sz="1450" spc="-5">
                <a:latin typeface="Times New Roman"/>
                <a:cs typeface="Times New Roman"/>
              </a:rPr>
              <a:t>a good  </a:t>
            </a:r>
            <a:r>
              <a:rPr dirty="0" sz="1450" spc="-10">
                <a:latin typeface="Times New Roman"/>
                <a:cs typeface="Times New Roman"/>
              </a:rPr>
              <a:t>sharp east wind blowing </a:t>
            </a:r>
            <a:r>
              <a:rPr dirty="0" sz="1450" spc="-5">
                <a:latin typeface="Times New Roman"/>
                <a:cs typeface="Times New Roman"/>
              </a:rPr>
              <a:t>on you </a:t>
            </a:r>
            <a:r>
              <a:rPr dirty="0" sz="1450" spc="-10">
                <a:latin typeface="Times New Roman"/>
                <a:cs typeface="Times New Roman"/>
              </a:rPr>
              <a:t>the whole time—for here are some </a:t>
            </a:r>
            <a:r>
              <a:rPr dirty="0" sz="1450" spc="-5">
                <a:latin typeface="Times New Roman"/>
                <a:cs typeface="Times New Roman"/>
              </a:rPr>
              <a:t>of </a:t>
            </a:r>
            <a:r>
              <a:rPr dirty="0" sz="1450" spc="-10">
                <a:latin typeface="Times New Roman"/>
                <a:cs typeface="Times New Roman"/>
              </a:rPr>
              <a:t>my  plants which Robert will leave </a:t>
            </a:r>
            <a:r>
              <a:rPr dirty="0" sz="1450" spc="-5">
                <a:latin typeface="Times New Roman"/>
                <a:cs typeface="Times New Roman"/>
              </a:rPr>
              <a:t>out </a:t>
            </a:r>
            <a:r>
              <a:rPr dirty="0" sz="1450" spc="-10">
                <a:latin typeface="Times New Roman"/>
                <a:cs typeface="Times New Roman"/>
              </a:rPr>
              <a:t>because the nights are so mild, and </a:t>
            </a:r>
            <a:r>
              <a:rPr dirty="0" sz="1450" spc="-5">
                <a:latin typeface="Times New Roman"/>
                <a:cs typeface="Times New Roman"/>
              </a:rPr>
              <a:t>I </a:t>
            </a:r>
            <a:r>
              <a:rPr dirty="0" sz="1450" spc="-10">
                <a:latin typeface="Times New Roman"/>
                <a:cs typeface="Times New Roman"/>
              </a:rPr>
              <a:t>know  the end </a:t>
            </a:r>
            <a:r>
              <a:rPr dirty="0" sz="1450" spc="-5">
                <a:latin typeface="Times New Roman"/>
                <a:cs typeface="Times New Roman"/>
              </a:rPr>
              <a:t>of </a:t>
            </a:r>
            <a:r>
              <a:rPr dirty="0" sz="1450" spc="-10">
                <a:latin typeface="Times New Roman"/>
                <a:cs typeface="Times New Roman"/>
              </a:rPr>
              <a:t>it will be, that we shall have </a:t>
            </a:r>
            <a:r>
              <a:rPr dirty="0" sz="1450" spc="-5">
                <a:latin typeface="Times New Roman"/>
                <a:cs typeface="Times New Roman"/>
              </a:rPr>
              <a:t>a </a:t>
            </a:r>
            <a:r>
              <a:rPr dirty="0" sz="1450" spc="-10">
                <a:latin typeface="Times New Roman"/>
                <a:cs typeface="Times New Roman"/>
              </a:rPr>
              <a:t>sudden change </a:t>
            </a:r>
            <a:r>
              <a:rPr dirty="0" sz="1450" spc="-5">
                <a:latin typeface="Times New Roman"/>
                <a:cs typeface="Times New Roman"/>
              </a:rPr>
              <a:t>of </a:t>
            </a:r>
            <a:r>
              <a:rPr dirty="0" sz="1450" spc="-15">
                <a:latin typeface="Times New Roman"/>
                <a:cs typeface="Times New Roman"/>
              </a:rPr>
              <a:t>weather, </a:t>
            </a:r>
            <a:r>
              <a:rPr dirty="0" sz="1450" spc="-5">
                <a:latin typeface="Times New Roman"/>
                <a:cs typeface="Times New Roman"/>
              </a:rPr>
              <a:t>a </a:t>
            </a:r>
            <a:r>
              <a:rPr dirty="0" sz="1450" spc="-10">
                <a:latin typeface="Times New Roman"/>
                <a:cs typeface="Times New Roman"/>
              </a:rPr>
              <a:t>hard  frost setting in all at once, taking everybody (at least Robert) </a:t>
            </a:r>
            <a:r>
              <a:rPr dirty="0" sz="1450" spc="-5">
                <a:latin typeface="Times New Roman"/>
                <a:cs typeface="Times New Roman"/>
              </a:rPr>
              <a:t>by </a:t>
            </a:r>
            <a:r>
              <a:rPr dirty="0" sz="1450" spc="-10">
                <a:latin typeface="Times New Roman"/>
                <a:cs typeface="Times New Roman"/>
              </a:rPr>
              <a:t>surprise, and </a:t>
            </a:r>
            <a:r>
              <a:rPr dirty="0" sz="1450" spc="-5">
                <a:latin typeface="Times New Roman"/>
                <a:cs typeface="Times New Roman"/>
              </a:rPr>
              <a:t>I  </a:t>
            </a:r>
            <a:r>
              <a:rPr dirty="0" sz="1450" spc="-10">
                <a:latin typeface="Times New Roman"/>
                <a:cs typeface="Times New Roman"/>
              </a:rPr>
              <a:t>shall lose every one; and what is worse, cook has just been telling me that the  </a:t>
            </a:r>
            <a:r>
              <a:rPr dirty="0" sz="1450" spc="-20">
                <a:latin typeface="Times New Roman"/>
                <a:cs typeface="Times New Roman"/>
              </a:rPr>
              <a:t>turkey,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particularly wished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dressed till </a:t>
            </a:r>
            <a:r>
              <a:rPr dirty="0" sz="1450" spc="-20">
                <a:latin typeface="Times New Roman"/>
                <a:cs typeface="Times New Roman"/>
              </a:rPr>
              <a:t>Sunday,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know how much more </a:t>
            </a:r>
            <a:r>
              <a:rPr dirty="0" sz="1450" spc="-35">
                <a:latin typeface="Times New Roman"/>
                <a:cs typeface="Times New Roman"/>
              </a:rPr>
              <a:t>Dr. </a:t>
            </a:r>
            <a:r>
              <a:rPr dirty="0" sz="1450" spc="-10">
                <a:latin typeface="Times New Roman"/>
                <a:cs typeface="Times New Roman"/>
              </a:rPr>
              <a:t>Grant would enjoy it </a:t>
            </a:r>
            <a:r>
              <a:rPr dirty="0" sz="1450" spc="-5">
                <a:latin typeface="Times New Roman"/>
                <a:cs typeface="Times New Roman"/>
              </a:rPr>
              <a:t>on </a:t>
            </a:r>
            <a:r>
              <a:rPr dirty="0" sz="1450" spc="-10">
                <a:latin typeface="Times New Roman"/>
                <a:cs typeface="Times New Roman"/>
              </a:rPr>
              <a:t>Sunday after the fatigues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keep beyond </a:t>
            </a:r>
            <a:r>
              <a:rPr dirty="0" sz="1450" spc="-20">
                <a:latin typeface="Times New Roman"/>
                <a:cs typeface="Times New Roman"/>
              </a:rPr>
              <a:t>to-morrow. </a:t>
            </a:r>
            <a:r>
              <a:rPr dirty="0" sz="1450" spc="-10">
                <a:latin typeface="Times New Roman"/>
                <a:cs typeface="Times New Roman"/>
              </a:rPr>
              <a:t>These are something like grievances,  and make me think the weather most unseasonably</a:t>
            </a:r>
            <a:r>
              <a:rPr dirty="0" sz="1450" spc="40">
                <a:latin typeface="Times New Roman"/>
                <a:cs typeface="Times New Roman"/>
              </a:rPr>
              <a:t> </a:t>
            </a:r>
            <a:r>
              <a:rPr dirty="0" sz="1450" spc="-10">
                <a:latin typeface="Times New Roman"/>
                <a:cs typeface="Times New Roman"/>
              </a:rPr>
              <a:t>close.”</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“The sweets </a:t>
            </a:r>
            <a:r>
              <a:rPr dirty="0" sz="1450" spc="-5">
                <a:latin typeface="Times New Roman"/>
                <a:cs typeface="Times New Roman"/>
              </a:rPr>
              <a:t>of </a:t>
            </a:r>
            <a:r>
              <a:rPr dirty="0" sz="1450" spc="-10">
                <a:latin typeface="Times New Roman"/>
                <a:cs typeface="Times New Roman"/>
              </a:rPr>
              <a:t>housekeeping in </a:t>
            </a:r>
            <a:r>
              <a:rPr dirty="0" sz="1450" spc="-5">
                <a:latin typeface="Times New Roman"/>
                <a:cs typeface="Times New Roman"/>
              </a:rPr>
              <a:t>a </a:t>
            </a:r>
            <a:r>
              <a:rPr dirty="0" sz="1450" spc="-10">
                <a:latin typeface="Times New Roman"/>
                <a:cs typeface="Times New Roman"/>
              </a:rPr>
              <a:t>country village!” said Miss Crawford  </a:t>
            </a:r>
            <a:r>
              <a:rPr dirty="0" sz="1450" spc="-25">
                <a:latin typeface="Times New Roman"/>
                <a:cs typeface="Times New Roman"/>
              </a:rPr>
              <a:t>archly. </a:t>
            </a:r>
            <a:r>
              <a:rPr dirty="0" sz="1450" spc="-10">
                <a:latin typeface="Times New Roman"/>
                <a:cs typeface="Times New Roman"/>
              </a:rPr>
              <a:t>“Commend me to the nurseryman and the</a:t>
            </a:r>
            <a:r>
              <a:rPr dirty="0" sz="1450" spc="50">
                <a:latin typeface="Times New Roman"/>
                <a:cs typeface="Times New Roman"/>
              </a:rPr>
              <a:t> </a:t>
            </a:r>
            <a:r>
              <a:rPr dirty="0" sz="1450" spc="-15">
                <a:latin typeface="Times New Roman"/>
                <a:cs typeface="Times New Roman"/>
              </a:rPr>
              <a:t>poulterer.”</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“My dear child, commend </a:t>
            </a:r>
            <a:r>
              <a:rPr dirty="0" sz="1450" spc="-35">
                <a:latin typeface="Times New Roman"/>
                <a:cs typeface="Times New Roman"/>
              </a:rPr>
              <a:t>Dr. </a:t>
            </a:r>
            <a:r>
              <a:rPr dirty="0" sz="1450" spc="-10">
                <a:latin typeface="Times New Roman"/>
                <a:cs typeface="Times New Roman"/>
              </a:rPr>
              <a:t>Grant to the deanery </a:t>
            </a:r>
            <a:r>
              <a:rPr dirty="0" sz="1450" spc="-5">
                <a:latin typeface="Times New Roman"/>
                <a:cs typeface="Times New Roman"/>
              </a:rPr>
              <a:t>of </a:t>
            </a:r>
            <a:r>
              <a:rPr dirty="0" sz="1450" spc="-20">
                <a:latin typeface="Times New Roman"/>
                <a:cs typeface="Times New Roman"/>
              </a:rPr>
              <a:t>Westminster </a:t>
            </a:r>
            <a:r>
              <a:rPr dirty="0" sz="1450" spc="-5">
                <a:latin typeface="Times New Roman"/>
                <a:cs typeface="Times New Roman"/>
              </a:rPr>
              <a:t>or </a:t>
            </a:r>
            <a:r>
              <a:rPr dirty="0" sz="1450" spc="-10">
                <a:latin typeface="Times New Roman"/>
                <a:cs typeface="Times New Roman"/>
              </a:rPr>
              <a:t>St.  </a:t>
            </a:r>
            <a:r>
              <a:rPr dirty="0" sz="1450" spc="-20">
                <a:latin typeface="Times New Roman"/>
                <a:cs typeface="Times New Roman"/>
              </a:rPr>
              <a:t>Paul’s,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as glad </a:t>
            </a:r>
            <a:r>
              <a:rPr dirty="0" sz="1450" spc="-5">
                <a:latin typeface="Times New Roman"/>
                <a:cs typeface="Times New Roman"/>
              </a:rPr>
              <a:t>of your </a:t>
            </a:r>
            <a:r>
              <a:rPr dirty="0" sz="1450" spc="-10">
                <a:latin typeface="Times New Roman"/>
                <a:cs typeface="Times New Roman"/>
              </a:rPr>
              <a:t>nurseryman and poulterer as </a:t>
            </a:r>
            <a:r>
              <a:rPr dirty="0" sz="1450" spc="-5">
                <a:latin typeface="Times New Roman"/>
                <a:cs typeface="Times New Roman"/>
              </a:rPr>
              <a:t>you </a:t>
            </a:r>
            <a:r>
              <a:rPr dirty="0" sz="1450" spc="-10">
                <a:latin typeface="Times New Roman"/>
                <a:cs typeface="Times New Roman"/>
              </a:rPr>
              <a:t>could  be. But we have </a:t>
            </a:r>
            <a:r>
              <a:rPr dirty="0" sz="1450" spc="-5">
                <a:latin typeface="Times New Roman"/>
                <a:cs typeface="Times New Roman"/>
              </a:rPr>
              <a:t>no </a:t>
            </a:r>
            <a:r>
              <a:rPr dirty="0" sz="1450" spc="-10">
                <a:latin typeface="Times New Roman"/>
                <a:cs typeface="Times New Roman"/>
              </a:rPr>
              <a:t>such people in Mansfield. What would </a:t>
            </a:r>
            <a:r>
              <a:rPr dirty="0" sz="1450" spc="-5">
                <a:latin typeface="Times New Roman"/>
                <a:cs typeface="Times New Roman"/>
              </a:rPr>
              <a:t>you </a:t>
            </a:r>
            <a:r>
              <a:rPr dirty="0" sz="1450" spc="-10">
                <a:latin typeface="Times New Roman"/>
                <a:cs typeface="Times New Roman"/>
              </a:rPr>
              <a:t>have me</a:t>
            </a:r>
            <a:r>
              <a:rPr dirty="0" sz="1450" spc="120">
                <a:latin typeface="Times New Roman"/>
                <a:cs typeface="Times New Roman"/>
              </a:rPr>
              <a:t> </a:t>
            </a:r>
            <a:r>
              <a:rPr dirty="0" sz="1450" spc="-10">
                <a:latin typeface="Times New Roman"/>
                <a:cs typeface="Times New Roman"/>
              </a:rPr>
              <a:t>do?”</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“Oh!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what </a:t>
            </a:r>
            <a:r>
              <a:rPr dirty="0" sz="1450" spc="-5">
                <a:latin typeface="Times New Roman"/>
                <a:cs typeface="Times New Roman"/>
              </a:rPr>
              <a:t>you do </a:t>
            </a:r>
            <a:r>
              <a:rPr dirty="0" sz="1450" spc="-10">
                <a:latin typeface="Times New Roman"/>
                <a:cs typeface="Times New Roman"/>
              </a:rPr>
              <a:t>already: </a:t>
            </a:r>
            <a:r>
              <a:rPr dirty="0" sz="1450" spc="-5">
                <a:latin typeface="Times New Roman"/>
                <a:cs typeface="Times New Roman"/>
              </a:rPr>
              <a:t>be </a:t>
            </a:r>
            <a:r>
              <a:rPr dirty="0" sz="1450" spc="-10">
                <a:latin typeface="Times New Roman"/>
                <a:cs typeface="Times New Roman"/>
              </a:rPr>
              <a:t>plagued very often,  and never lose </a:t>
            </a:r>
            <a:r>
              <a:rPr dirty="0" sz="1450" spc="-5">
                <a:latin typeface="Times New Roman"/>
                <a:cs typeface="Times New Roman"/>
              </a:rPr>
              <a:t>your</a:t>
            </a:r>
            <a:r>
              <a:rPr dirty="0" sz="1450" spc="5">
                <a:latin typeface="Times New Roman"/>
                <a:cs typeface="Times New Roman"/>
              </a:rPr>
              <a:t> </a:t>
            </a:r>
            <a:r>
              <a:rPr dirty="0" sz="1450" spc="-20">
                <a:latin typeface="Times New Roman"/>
                <a:cs typeface="Times New Roman"/>
              </a:rPr>
              <a:t>temper.”</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“Thank </a:t>
            </a:r>
            <a:r>
              <a:rPr dirty="0" sz="1450" spc="-5">
                <a:latin typeface="Times New Roman"/>
                <a:cs typeface="Times New Roman"/>
              </a:rPr>
              <a:t>you; but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escaping these little vexations, </a:t>
            </a:r>
            <a:r>
              <a:rPr dirty="0" sz="1450" spc="-30">
                <a:latin typeface="Times New Roman"/>
                <a:cs typeface="Times New Roman"/>
              </a:rPr>
              <a:t>Mary, </a:t>
            </a:r>
            <a:r>
              <a:rPr dirty="0" sz="1450" spc="-10">
                <a:latin typeface="Times New Roman"/>
                <a:cs typeface="Times New Roman"/>
              </a:rPr>
              <a:t>live  where we may; and when </a:t>
            </a:r>
            <a:r>
              <a:rPr dirty="0" sz="1450" spc="-5">
                <a:latin typeface="Times New Roman"/>
                <a:cs typeface="Times New Roman"/>
              </a:rPr>
              <a:t>you </a:t>
            </a:r>
            <a:r>
              <a:rPr dirty="0" sz="1450" spc="-10">
                <a:latin typeface="Times New Roman"/>
                <a:cs typeface="Times New Roman"/>
              </a:rPr>
              <a:t>are settled in town and </a:t>
            </a:r>
            <a:r>
              <a:rPr dirty="0" sz="1450" spc="-5">
                <a:latin typeface="Times New Roman"/>
                <a:cs typeface="Times New Roman"/>
              </a:rPr>
              <a:t>I </a:t>
            </a:r>
            <a:r>
              <a:rPr dirty="0" sz="1450" spc="-10">
                <a:latin typeface="Times New Roman"/>
                <a:cs typeface="Times New Roman"/>
              </a:rPr>
              <a:t>come to see </a:t>
            </a:r>
            <a:r>
              <a:rPr dirty="0" sz="1450" spc="-5">
                <a:latin typeface="Times New Roman"/>
                <a:cs typeface="Times New Roman"/>
              </a:rPr>
              <a:t>you, I </a:t>
            </a:r>
            <a:r>
              <a:rPr dirty="0" sz="1450" spc="-10">
                <a:latin typeface="Times New Roman"/>
                <a:cs typeface="Times New Roman"/>
              </a:rPr>
              <a:t>dare  say </a:t>
            </a:r>
            <a:r>
              <a:rPr dirty="0" sz="1450" spc="-5">
                <a:latin typeface="Times New Roman"/>
                <a:cs typeface="Times New Roman"/>
              </a:rPr>
              <a:t>I </a:t>
            </a:r>
            <a:r>
              <a:rPr dirty="0" sz="1450" spc="-10">
                <a:latin typeface="Times New Roman"/>
                <a:cs typeface="Times New Roman"/>
              </a:rPr>
              <a:t>shall find </a:t>
            </a:r>
            <a:r>
              <a:rPr dirty="0" sz="1450" spc="-5">
                <a:latin typeface="Times New Roman"/>
                <a:cs typeface="Times New Roman"/>
              </a:rPr>
              <a:t>you </a:t>
            </a:r>
            <a:r>
              <a:rPr dirty="0" sz="1450" spc="-10">
                <a:latin typeface="Times New Roman"/>
                <a:cs typeface="Times New Roman"/>
              </a:rPr>
              <a:t>with yours, in spite </a:t>
            </a:r>
            <a:r>
              <a:rPr dirty="0" sz="1450" spc="-5">
                <a:latin typeface="Times New Roman"/>
                <a:cs typeface="Times New Roman"/>
              </a:rPr>
              <a:t>of </a:t>
            </a:r>
            <a:r>
              <a:rPr dirty="0" sz="1450" spc="-10">
                <a:latin typeface="Times New Roman"/>
                <a:cs typeface="Times New Roman"/>
              </a:rPr>
              <a:t>the nurseryman and the </a:t>
            </a:r>
            <a:r>
              <a:rPr dirty="0" sz="1450" spc="-15">
                <a:latin typeface="Times New Roman"/>
                <a:cs typeface="Times New Roman"/>
              </a:rPr>
              <a:t>poulterer,  </a:t>
            </a:r>
            <a:r>
              <a:rPr dirty="0" sz="1450" spc="-10">
                <a:latin typeface="Times New Roman"/>
                <a:cs typeface="Times New Roman"/>
              </a:rPr>
              <a:t>perhaps </a:t>
            </a:r>
            <a:r>
              <a:rPr dirty="0" sz="1450" spc="-5">
                <a:latin typeface="Times New Roman"/>
                <a:cs typeface="Times New Roman"/>
              </a:rPr>
              <a:t>on </a:t>
            </a:r>
            <a:r>
              <a:rPr dirty="0" sz="1450" spc="-10">
                <a:latin typeface="Times New Roman"/>
                <a:cs typeface="Times New Roman"/>
              </a:rPr>
              <a:t>their very account. Their remoteness and </a:t>
            </a:r>
            <a:r>
              <a:rPr dirty="0" sz="1450" spc="-15">
                <a:latin typeface="Times New Roman"/>
                <a:cs typeface="Times New Roman"/>
              </a:rPr>
              <a:t>unpunctuality, </a:t>
            </a:r>
            <a:r>
              <a:rPr dirty="0" sz="1450" spc="-5">
                <a:latin typeface="Times New Roman"/>
                <a:cs typeface="Times New Roman"/>
              </a:rPr>
              <a:t>or </a:t>
            </a:r>
            <a:r>
              <a:rPr dirty="0" sz="1450" spc="-10">
                <a:latin typeface="Times New Roman"/>
                <a:cs typeface="Times New Roman"/>
              </a:rPr>
              <a:t>their  exorbitant </a:t>
            </a:r>
            <a:r>
              <a:rPr dirty="0" sz="1450" spc="-15">
                <a:latin typeface="Times New Roman"/>
                <a:cs typeface="Times New Roman"/>
              </a:rPr>
              <a:t>charges </a:t>
            </a:r>
            <a:r>
              <a:rPr dirty="0" sz="1450" spc="-10">
                <a:latin typeface="Times New Roman"/>
                <a:cs typeface="Times New Roman"/>
              </a:rPr>
              <a:t>and frauds, will </a:t>
            </a:r>
            <a:r>
              <a:rPr dirty="0" sz="1450" spc="-5">
                <a:latin typeface="Times New Roman"/>
                <a:cs typeface="Times New Roman"/>
              </a:rPr>
              <a:t>be </a:t>
            </a:r>
            <a:r>
              <a:rPr dirty="0" sz="1450" spc="-10">
                <a:latin typeface="Times New Roman"/>
                <a:cs typeface="Times New Roman"/>
              </a:rPr>
              <a:t>drawing forth bitter</a:t>
            </a:r>
            <a:r>
              <a:rPr dirty="0" sz="1450" spc="85">
                <a:latin typeface="Times New Roman"/>
                <a:cs typeface="Times New Roman"/>
              </a:rPr>
              <a:t> </a:t>
            </a:r>
            <a:r>
              <a:rPr dirty="0" sz="1450" spc="-10">
                <a:latin typeface="Times New Roman"/>
                <a:cs typeface="Times New Roman"/>
              </a:rPr>
              <a:t>lamentations.”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mean to </a:t>
            </a:r>
            <a:r>
              <a:rPr dirty="0" sz="1450" spc="-5">
                <a:latin typeface="Times New Roman"/>
                <a:cs typeface="Times New Roman"/>
              </a:rPr>
              <a:t>be </a:t>
            </a:r>
            <a:r>
              <a:rPr dirty="0" sz="1450" spc="-10">
                <a:latin typeface="Times New Roman"/>
                <a:cs typeface="Times New Roman"/>
              </a:rPr>
              <a:t>too rich to lament </a:t>
            </a:r>
            <a:r>
              <a:rPr dirty="0" sz="1450" spc="-5">
                <a:latin typeface="Times New Roman"/>
                <a:cs typeface="Times New Roman"/>
              </a:rPr>
              <a:t>or </a:t>
            </a:r>
            <a:r>
              <a:rPr dirty="0" sz="1450" spc="-10">
                <a:latin typeface="Times New Roman"/>
                <a:cs typeface="Times New Roman"/>
              </a:rPr>
              <a:t>to feel anything </a:t>
            </a:r>
            <a:r>
              <a:rPr dirty="0" sz="1450" spc="-5">
                <a:latin typeface="Times New Roman"/>
                <a:cs typeface="Times New Roman"/>
              </a:rPr>
              <a:t>of </a:t>
            </a:r>
            <a:r>
              <a:rPr dirty="0" sz="1450" spc="-10">
                <a:latin typeface="Times New Roman"/>
                <a:cs typeface="Times New Roman"/>
              </a:rPr>
              <a:t>the sort. A </a:t>
            </a:r>
            <a:r>
              <a:rPr dirty="0" sz="1450" spc="-15">
                <a:latin typeface="Times New Roman"/>
                <a:cs typeface="Times New Roman"/>
              </a:rPr>
              <a:t>large  </a:t>
            </a:r>
            <a:r>
              <a:rPr dirty="0" sz="1450" spc="-10">
                <a:latin typeface="Times New Roman"/>
                <a:cs typeface="Times New Roman"/>
              </a:rPr>
              <a:t>income is the best recipe for happiness </a:t>
            </a:r>
            <a:r>
              <a:rPr dirty="0" sz="1450" spc="-5">
                <a:latin typeface="Times New Roman"/>
                <a:cs typeface="Times New Roman"/>
              </a:rPr>
              <a:t>I </a:t>
            </a:r>
            <a:r>
              <a:rPr dirty="0" sz="1450" spc="-10">
                <a:latin typeface="Times New Roman"/>
                <a:cs typeface="Times New Roman"/>
              </a:rPr>
              <a:t>ever heard </a:t>
            </a:r>
            <a:r>
              <a:rPr dirty="0" sz="1450" spc="-5">
                <a:latin typeface="Times New Roman"/>
                <a:cs typeface="Times New Roman"/>
              </a:rPr>
              <a:t>of. </a:t>
            </a:r>
            <a:r>
              <a:rPr dirty="0" sz="1450" spc="-10">
                <a:latin typeface="Times New Roman"/>
                <a:cs typeface="Times New Roman"/>
              </a:rPr>
              <a:t>It certainly may secure  all the myrtle and turkey part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85"/>
              </a:spcBef>
            </a:pPr>
            <a:r>
              <a:rPr dirty="0" sz="1450" spc="-45">
                <a:latin typeface="Times New Roman"/>
                <a:cs typeface="Times New Roman"/>
              </a:rPr>
              <a:t>“You </a:t>
            </a:r>
            <a:r>
              <a:rPr dirty="0" sz="1450" spc="-10">
                <a:latin typeface="Times New Roman"/>
                <a:cs typeface="Times New Roman"/>
              </a:rPr>
              <a:t>intend to </a:t>
            </a:r>
            <a:r>
              <a:rPr dirty="0" sz="1450" spc="-5">
                <a:latin typeface="Times New Roman"/>
                <a:cs typeface="Times New Roman"/>
              </a:rPr>
              <a:t>be </a:t>
            </a:r>
            <a:r>
              <a:rPr dirty="0" sz="1450" spc="-10">
                <a:latin typeface="Times New Roman"/>
                <a:cs typeface="Times New Roman"/>
              </a:rPr>
              <a:t>very rich?” said Edmund, with </a:t>
            </a:r>
            <a:r>
              <a:rPr dirty="0" sz="1450" spc="-5">
                <a:latin typeface="Times New Roman"/>
                <a:cs typeface="Times New Roman"/>
              </a:rPr>
              <a:t>a </a:t>
            </a:r>
            <a:r>
              <a:rPr dirty="0" sz="1450" spc="-10">
                <a:latin typeface="Times New Roman"/>
                <a:cs typeface="Times New Roman"/>
              </a:rPr>
              <a:t>look which, to </a:t>
            </a:r>
            <a:r>
              <a:rPr dirty="0" sz="1450" spc="-20">
                <a:latin typeface="Times New Roman"/>
                <a:cs typeface="Times New Roman"/>
              </a:rPr>
              <a:t>Fanny’s </a:t>
            </a:r>
            <a:r>
              <a:rPr dirty="0" sz="1450" spc="320">
                <a:latin typeface="Times New Roman"/>
                <a:cs typeface="Times New Roman"/>
              </a:rPr>
              <a:t> </a:t>
            </a:r>
            <a:r>
              <a:rPr dirty="0" sz="1450" spc="-10">
                <a:latin typeface="Times New Roman"/>
                <a:cs typeface="Times New Roman"/>
              </a:rPr>
              <a:t>eye, had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serious</a:t>
            </a:r>
            <a:r>
              <a:rPr dirty="0" sz="1450" spc="15">
                <a:latin typeface="Times New Roman"/>
                <a:cs typeface="Times New Roman"/>
              </a:rPr>
              <a:t> </a:t>
            </a:r>
            <a:r>
              <a:rPr dirty="0" sz="1450" spc="-10">
                <a:latin typeface="Times New Roman"/>
                <a:cs typeface="Times New Roman"/>
              </a:rPr>
              <a:t>meaning.</a:t>
            </a:r>
            <a:endParaRPr sz="1450">
              <a:latin typeface="Times New Roman"/>
              <a:cs typeface="Times New Roman"/>
            </a:endParaRPr>
          </a:p>
          <a:p>
            <a:pPr algn="just" marL="268605">
              <a:lnSpc>
                <a:spcPct val="100000"/>
              </a:lnSpc>
              <a:spcBef>
                <a:spcPts val="650"/>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Do </a:t>
            </a:r>
            <a:r>
              <a:rPr dirty="0" sz="1450" spc="-5">
                <a:latin typeface="Times New Roman"/>
                <a:cs typeface="Times New Roman"/>
              </a:rPr>
              <a:t>not you?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we</a:t>
            </a:r>
            <a:r>
              <a:rPr dirty="0" sz="1450" spc="4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“I cannot intend anything which it must </a:t>
            </a:r>
            <a:r>
              <a:rPr dirty="0" sz="1450" spc="-5">
                <a:latin typeface="Times New Roman"/>
                <a:cs typeface="Times New Roman"/>
              </a:rPr>
              <a:t>be </a:t>
            </a:r>
            <a:r>
              <a:rPr dirty="0" sz="1450" spc="-10">
                <a:latin typeface="Times New Roman"/>
                <a:cs typeface="Times New Roman"/>
              </a:rPr>
              <a:t>so completely beyond my  power to command. Miss Crawford may chuse her degree </a:t>
            </a:r>
            <a:r>
              <a:rPr dirty="0" sz="1450" spc="-5">
                <a:latin typeface="Times New Roman"/>
                <a:cs typeface="Times New Roman"/>
              </a:rPr>
              <a:t>of </a:t>
            </a:r>
            <a:r>
              <a:rPr dirty="0" sz="1450" spc="-10">
                <a:latin typeface="Times New Roman"/>
                <a:cs typeface="Times New Roman"/>
              </a:rPr>
              <a:t>wealth. She has  only to fix </a:t>
            </a:r>
            <a:r>
              <a:rPr dirty="0" sz="1450" spc="-5">
                <a:latin typeface="Times New Roman"/>
                <a:cs typeface="Times New Roman"/>
              </a:rPr>
              <a:t>on </a:t>
            </a:r>
            <a:r>
              <a:rPr dirty="0" sz="1450" spc="-10">
                <a:latin typeface="Times New Roman"/>
                <a:cs typeface="Times New Roman"/>
              </a:rPr>
              <a:t>her number </a:t>
            </a:r>
            <a:r>
              <a:rPr dirty="0" sz="1450" spc="-5">
                <a:latin typeface="Times New Roman"/>
                <a:cs typeface="Times New Roman"/>
              </a:rPr>
              <a:t>of </a:t>
            </a:r>
            <a:r>
              <a:rPr dirty="0" sz="1450" spc="-10">
                <a:latin typeface="Times New Roman"/>
                <a:cs typeface="Times New Roman"/>
              </a:rPr>
              <a:t>thousands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and there can </a:t>
            </a:r>
            <a:r>
              <a:rPr dirty="0" sz="1450" spc="-5">
                <a:latin typeface="Times New Roman"/>
                <a:cs typeface="Times New Roman"/>
              </a:rPr>
              <a:t>be no doubt of  </a:t>
            </a:r>
            <a:r>
              <a:rPr dirty="0" sz="1450" spc="-10">
                <a:latin typeface="Times New Roman"/>
                <a:cs typeface="Times New Roman"/>
              </a:rPr>
              <a:t>their coming. My intentions are only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a:t>
            </a:r>
            <a:r>
              <a:rPr dirty="0" sz="1450" spc="35">
                <a:latin typeface="Times New Roman"/>
                <a:cs typeface="Times New Roman"/>
              </a:rPr>
              <a:t> </a:t>
            </a:r>
            <a:r>
              <a:rPr dirty="0" sz="1450" spc="-20">
                <a:latin typeface="Times New Roman"/>
                <a:cs typeface="Times New Roman"/>
              </a:rPr>
              <a:t>poor.”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“By moderation and </a:t>
            </a:r>
            <a:r>
              <a:rPr dirty="0" sz="1450" spc="-20">
                <a:latin typeface="Times New Roman"/>
                <a:cs typeface="Times New Roman"/>
              </a:rPr>
              <a:t>economy, </a:t>
            </a:r>
            <a:r>
              <a:rPr dirty="0" sz="1450" spc="-10">
                <a:latin typeface="Times New Roman"/>
                <a:cs typeface="Times New Roman"/>
              </a:rPr>
              <a:t>and bringing down </a:t>
            </a:r>
            <a:r>
              <a:rPr dirty="0" sz="1450" spc="-5">
                <a:latin typeface="Times New Roman"/>
                <a:cs typeface="Times New Roman"/>
              </a:rPr>
              <a:t>your </a:t>
            </a:r>
            <a:r>
              <a:rPr dirty="0" sz="1450" spc="-10">
                <a:latin typeface="Times New Roman"/>
                <a:cs typeface="Times New Roman"/>
              </a:rPr>
              <a:t>wants to </a:t>
            </a:r>
            <a:r>
              <a:rPr dirty="0" sz="1450" spc="-5">
                <a:latin typeface="Times New Roman"/>
                <a:cs typeface="Times New Roman"/>
              </a:rPr>
              <a:t>your  </a:t>
            </a:r>
            <a:r>
              <a:rPr dirty="0" sz="1450" spc="-10">
                <a:latin typeface="Times New Roman"/>
                <a:cs typeface="Times New Roman"/>
              </a:rPr>
              <a:t>income, and all that. </a:t>
            </a:r>
            <a:r>
              <a:rPr dirty="0" sz="1450" spc="-5">
                <a:latin typeface="Times New Roman"/>
                <a:cs typeface="Times New Roman"/>
              </a:rPr>
              <a:t>I </a:t>
            </a:r>
            <a:r>
              <a:rPr dirty="0" sz="1450" spc="-10">
                <a:latin typeface="Times New Roman"/>
                <a:cs typeface="Times New Roman"/>
              </a:rPr>
              <a:t>understand you—and </a:t>
            </a:r>
            <a:r>
              <a:rPr dirty="0" sz="1450" spc="-5">
                <a:latin typeface="Times New Roman"/>
                <a:cs typeface="Times New Roman"/>
              </a:rPr>
              <a:t>a </a:t>
            </a:r>
            <a:r>
              <a:rPr dirty="0" sz="1450" spc="-10">
                <a:latin typeface="Times New Roman"/>
                <a:cs typeface="Times New Roman"/>
              </a:rPr>
              <a:t>very proper plan it is for </a:t>
            </a:r>
            <a:r>
              <a:rPr dirty="0" sz="1450" spc="-5">
                <a:latin typeface="Times New Roman"/>
                <a:cs typeface="Times New Roman"/>
              </a:rPr>
              <a:t>a  </a:t>
            </a:r>
            <a:r>
              <a:rPr dirty="0" sz="1450" spc="-10">
                <a:latin typeface="Times New Roman"/>
                <a:cs typeface="Times New Roman"/>
              </a:rPr>
              <a:t>person at </a:t>
            </a:r>
            <a:r>
              <a:rPr dirty="0" sz="1450" spc="-5">
                <a:latin typeface="Times New Roman"/>
                <a:cs typeface="Times New Roman"/>
              </a:rPr>
              <a:t>your </a:t>
            </a:r>
            <a:r>
              <a:rPr dirty="0" sz="1450" spc="-10">
                <a:latin typeface="Times New Roman"/>
                <a:cs typeface="Times New Roman"/>
              </a:rPr>
              <a:t>time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life, with such limited means and indifferent</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68460"/>
          </a:xfrm>
          <a:prstGeom prst="rect">
            <a:avLst/>
          </a:prstGeom>
        </p:spPr>
        <p:txBody>
          <a:bodyPr wrap="square" lIns="0" tIns="13335" rIns="0" bIns="0" rtlCol="0" vert="horz">
            <a:spAutoFit/>
          </a:bodyPr>
          <a:lstStyle/>
          <a:p>
            <a:pPr algn="just" marL="12700" marR="5715">
              <a:lnSpc>
                <a:spcPct val="99000"/>
              </a:lnSpc>
              <a:spcBef>
                <a:spcPts val="105"/>
              </a:spcBef>
            </a:pPr>
            <a:r>
              <a:rPr dirty="0" sz="1450" spc="-10">
                <a:latin typeface="Times New Roman"/>
                <a:cs typeface="Times New Roman"/>
              </a:rPr>
              <a:t>connexions. What can </a:t>
            </a:r>
            <a:r>
              <a:rPr dirty="0" sz="1450" spc="-5">
                <a:latin typeface="Times New Roman"/>
                <a:cs typeface="Times New Roman"/>
              </a:rPr>
              <a:t>you </a:t>
            </a:r>
            <a:r>
              <a:rPr dirty="0" sz="1450" spc="-10">
                <a:latin typeface="Times New Roman"/>
                <a:cs typeface="Times New Roman"/>
              </a:rPr>
              <a:t>want </a:t>
            </a:r>
            <a:r>
              <a:rPr dirty="0" sz="1450" spc="-5">
                <a:latin typeface="Times New Roman"/>
                <a:cs typeface="Times New Roman"/>
              </a:rPr>
              <a:t>but a </a:t>
            </a:r>
            <a:r>
              <a:rPr dirty="0" sz="1450" spc="-10">
                <a:latin typeface="Times New Roman"/>
                <a:cs typeface="Times New Roman"/>
              </a:rPr>
              <a:t>decent maintenance?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much time before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relations are in </a:t>
            </a:r>
            <a:r>
              <a:rPr dirty="0" sz="1450" spc="-5">
                <a:latin typeface="Times New Roman"/>
                <a:cs typeface="Times New Roman"/>
              </a:rPr>
              <a:t>no </a:t>
            </a:r>
            <a:r>
              <a:rPr dirty="0" sz="1450" spc="-10">
                <a:latin typeface="Times New Roman"/>
                <a:cs typeface="Times New Roman"/>
              </a:rPr>
              <a:t>situation to </a:t>
            </a:r>
            <a:r>
              <a:rPr dirty="0" sz="1450" spc="-5">
                <a:latin typeface="Times New Roman"/>
                <a:cs typeface="Times New Roman"/>
              </a:rPr>
              <a:t>do </a:t>
            </a:r>
            <a:r>
              <a:rPr dirty="0" sz="1450" spc="-10">
                <a:latin typeface="Times New Roman"/>
                <a:cs typeface="Times New Roman"/>
              </a:rPr>
              <a:t>anything for  </a:t>
            </a:r>
            <a:r>
              <a:rPr dirty="0" sz="1450" spc="-5">
                <a:latin typeface="Times New Roman"/>
                <a:cs typeface="Times New Roman"/>
              </a:rPr>
              <a:t>you, or </a:t>
            </a:r>
            <a:r>
              <a:rPr dirty="0" sz="1450" spc="-10">
                <a:latin typeface="Times New Roman"/>
                <a:cs typeface="Times New Roman"/>
              </a:rPr>
              <a:t>to mortify </a:t>
            </a:r>
            <a:r>
              <a:rPr dirty="0" sz="1450" spc="-5">
                <a:latin typeface="Times New Roman"/>
                <a:cs typeface="Times New Roman"/>
              </a:rPr>
              <a:t>you by </a:t>
            </a:r>
            <a:r>
              <a:rPr dirty="0" sz="1450" spc="-10">
                <a:latin typeface="Times New Roman"/>
                <a:cs typeface="Times New Roman"/>
              </a:rPr>
              <a:t>the contrast </a:t>
            </a:r>
            <a:r>
              <a:rPr dirty="0" sz="1450" spc="-5">
                <a:latin typeface="Times New Roman"/>
                <a:cs typeface="Times New Roman"/>
              </a:rPr>
              <a:t>of </a:t>
            </a:r>
            <a:r>
              <a:rPr dirty="0" sz="1450" spc="-10">
                <a:latin typeface="Times New Roman"/>
                <a:cs typeface="Times New Roman"/>
              </a:rPr>
              <a:t>their own wealth and consequence.  Be honest and </a:t>
            </a:r>
            <a:r>
              <a:rPr dirty="0" sz="1450" spc="-20">
                <a:latin typeface="Times New Roman"/>
                <a:cs typeface="Times New Roman"/>
              </a:rPr>
              <a:t>poor, </a:t>
            </a:r>
            <a:r>
              <a:rPr dirty="0" sz="1450" spc="-5">
                <a:latin typeface="Times New Roman"/>
                <a:cs typeface="Times New Roman"/>
              </a:rPr>
              <a:t>by </a:t>
            </a:r>
            <a:r>
              <a:rPr dirty="0" sz="1450" spc="-10">
                <a:latin typeface="Times New Roman"/>
                <a:cs typeface="Times New Roman"/>
              </a:rPr>
              <a:t>all means—but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envy </a:t>
            </a:r>
            <a:r>
              <a:rPr dirty="0" sz="1450" spc="-5">
                <a:latin typeface="Times New Roman"/>
                <a:cs typeface="Times New Roman"/>
              </a:rPr>
              <a:t>you; I do not </a:t>
            </a:r>
            <a:r>
              <a:rPr dirty="0" sz="1450" spc="-10">
                <a:latin typeface="Times New Roman"/>
                <a:cs typeface="Times New Roman"/>
              </a:rPr>
              <a:t>much  think </a:t>
            </a:r>
            <a:r>
              <a:rPr dirty="0" sz="1450" spc="-5">
                <a:latin typeface="Times New Roman"/>
                <a:cs typeface="Times New Roman"/>
              </a:rPr>
              <a:t>I </a:t>
            </a:r>
            <a:r>
              <a:rPr dirty="0" sz="1450" spc="-10">
                <a:latin typeface="Times New Roman"/>
                <a:cs typeface="Times New Roman"/>
              </a:rPr>
              <a:t>shall even respect </a:t>
            </a:r>
            <a:r>
              <a:rPr dirty="0" sz="1450" spc="-5">
                <a:latin typeface="Times New Roman"/>
                <a:cs typeface="Times New Roman"/>
              </a:rPr>
              <a:t>you. 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much greater respect for those that are  honest and</a:t>
            </a:r>
            <a:r>
              <a:rPr dirty="0" sz="1450" spc="-5">
                <a:latin typeface="Times New Roman"/>
                <a:cs typeface="Times New Roman"/>
              </a:rPr>
              <a:t> </a:t>
            </a:r>
            <a:r>
              <a:rPr dirty="0" sz="1450" spc="-10">
                <a:latin typeface="Times New Roman"/>
                <a:cs typeface="Times New Roman"/>
              </a:rPr>
              <a:t>rich.”</a:t>
            </a:r>
            <a:endParaRPr sz="1450">
              <a:latin typeface="Times New Roman"/>
              <a:cs typeface="Times New Roman"/>
            </a:endParaRPr>
          </a:p>
          <a:p>
            <a:pPr algn="just" marL="12700" marR="5080" indent="255904">
              <a:lnSpc>
                <a:spcPts val="1730"/>
              </a:lnSpc>
              <a:spcBef>
                <a:spcPts val="850"/>
              </a:spcBef>
            </a:pPr>
            <a:r>
              <a:rPr dirty="0" sz="1450" spc="-40">
                <a:latin typeface="Times New Roman"/>
                <a:cs typeface="Times New Roman"/>
              </a:rPr>
              <a:t>“Your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respect for </a:t>
            </a:r>
            <a:r>
              <a:rPr dirty="0" sz="1450" spc="-20">
                <a:latin typeface="Times New Roman"/>
                <a:cs typeface="Times New Roman"/>
              </a:rPr>
              <a:t>honesty, </a:t>
            </a:r>
            <a:r>
              <a:rPr dirty="0" sz="1450" spc="-10">
                <a:latin typeface="Times New Roman"/>
                <a:cs typeface="Times New Roman"/>
              </a:rPr>
              <a:t>rich </a:t>
            </a:r>
            <a:r>
              <a:rPr dirty="0" sz="1450" spc="-5">
                <a:latin typeface="Times New Roman"/>
                <a:cs typeface="Times New Roman"/>
              </a:rPr>
              <a:t>or </a:t>
            </a:r>
            <a:r>
              <a:rPr dirty="0" sz="1450" spc="-20">
                <a:latin typeface="Times New Roman"/>
                <a:cs typeface="Times New Roman"/>
              </a:rPr>
              <a:t>poor, </a:t>
            </a:r>
            <a:r>
              <a:rPr dirty="0" sz="1450" spc="-10">
                <a:latin typeface="Times New Roman"/>
                <a:cs typeface="Times New Roman"/>
              </a:rPr>
              <a:t>is precisely what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concern with. </a:t>
            </a:r>
            <a:r>
              <a:rPr dirty="0" sz="1450" spc="-5">
                <a:latin typeface="Times New Roman"/>
                <a:cs typeface="Times New Roman"/>
              </a:rPr>
              <a:t>I do not </a:t>
            </a:r>
            <a:r>
              <a:rPr dirty="0" sz="1450" spc="-10">
                <a:latin typeface="Times New Roman"/>
                <a:cs typeface="Times New Roman"/>
              </a:rPr>
              <a:t>mean to </a:t>
            </a:r>
            <a:r>
              <a:rPr dirty="0" sz="1450" spc="-5">
                <a:latin typeface="Times New Roman"/>
                <a:cs typeface="Times New Roman"/>
              </a:rPr>
              <a:t>be </a:t>
            </a:r>
            <a:r>
              <a:rPr dirty="0" sz="1450" spc="-25">
                <a:latin typeface="Times New Roman"/>
                <a:cs typeface="Times New Roman"/>
              </a:rPr>
              <a:t>poor. </a:t>
            </a:r>
            <a:r>
              <a:rPr dirty="0" sz="1450" spc="-10">
                <a:latin typeface="Times New Roman"/>
                <a:cs typeface="Times New Roman"/>
              </a:rPr>
              <a:t>Poverty is exactly what </a:t>
            </a:r>
            <a:r>
              <a:rPr dirty="0" sz="1450" spc="-5">
                <a:latin typeface="Times New Roman"/>
                <a:cs typeface="Times New Roman"/>
              </a:rPr>
              <a:t>I  </a:t>
            </a:r>
            <a:r>
              <a:rPr dirty="0" sz="1450" spc="-10">
                <a:latin typeface="Times New Roman"/>
                <a:cs typeface="Times New Roman"/>
              </a:rPr>
              <a:t>have determined against. </a:t>
            </a:r>
            <a:r>
              <a:rPr dirty="0" sz="1450" spc="-20">
                <a:latin typeface="Times New Roman"/>
                <a:cs typeface="Times New Roman"/>
              </a:rPr>
              <a:t>Honesty, </a:t>
            </a:r>
            <a:r>
              <a:rPr dirty="0" sz="1450" spc="-10">
                <a:latin typeface="Times New Roman"/>
                <a:cs typeface="Times New Roman"/>
              </a:rPr>
              <a:t>in the something between, in the middle  state </a:t>
            </a:r>
            <a:r>
              <a:rPr dirty="0" sz="1450" spc="-5">
                <a:latin typeface="Times New Roman"/>
                <a:cs typeface="Times New Roman"/>
              </a:rPr>
              <a:t>of </a:t>
            </a:r>
            <a:r>
              <a:rPr dirty="0" sz="1450" spc="-10">
                <a:latin typeface="Times New Roman"/>
                <a:cs typeface="Times New Roman"/>
              </a:rPr>
              <a:t>worldly circumstances, is all that </a:t>
            </a:r>
            <a:r>
              <a:rPr dirty="0" sz="1450" spc="-5">
                <a:latin typeface="Times New Roman"/>
                <a:cs typeface="Times New Roman"/>
              </a:rPr>
              <a:t>I </a:t>
            </a:r>
            <a:r>
              <a:rPr dirty="0" sz="1450" spc="-10">
                <a:latin typeface="Times New Roman"/>
                <a:cs typeface="Times New Roman"/>
              </a:rPr>
              <a:t>am anxious for </a:t>
            </a:r>
            <a:r>
              <a:rPr dirty="0" sz="1450" spc="-5">
                <a:latin typeface="Times New Roman"/>
                <a:cs typeface="Times New Roman"/>
              </a:rPr>
              <a:t>your not </a:t>
            </a:r>
            <a:r>
              <a:rPr dirty="0" sz="1450" spc="-10">
                <a:latin typeface="Times New Roman"/>
                <a:cs typeface="Times New Roman"/>
              </a:rPr>
              <a:t>looking  down </a:t>
            </a:r>
            <a:r>
              <a:rPr dirty="0" sz="1450" spc="-5">
                <a:latin typeface="Times New Roman"/>
                <a:cs typeface="Times New Roman"/>
              </a:rPr>
              <a:t>on.”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“But </a:t>
            </a:r>
            <a:r>
              <a:rPr dirty="0" sz="1450" spc="-5">
                <a:latin typeface="Times New Roman"/>
                <a:cs typeface="Times New Roman"/>
              </a:rPr>
              <a:t>I do </a:t>
            </a:r>
            <a:r>
              <a:rPr dirty="0" sz="1450" spc="-10">
                <a:latin typeface="Times New Roman"/>
                <a:cs typeface="Times New Roman"/>
              </a:rPr>
              <a:t>look down </a:t>
            </a:r>
            <a:r>
              <a:rPr dirty="0" sz="1450" spc="-5">
                <a:latin typeface="Times New Roman"/>
                <a:cs typeface="Times New Roman"/>
              </a:rPr>
              <a:t>upon </a:t>
            </a:r>
            <a:r>
              <a:rPr dirty="0" sz="1450" spc="-10">
                <a:latin typeface="Times New Roman"/>
                <a:cs typeface="Times New Roman"/>
              </a:rPr>
              <a:t>it, if it might have been </a:t>
            </a:r>
            <a:r>
              <a:rPr dirty="0" sz="1450" spc="-20">
                <a:latin typeface="Times New Roman"/>
                <a:cs typeface="Times New Roman"/>
              </a:rPr>
              <a:t>higher. </a:t>
            </a:r>
            <a:r>
              <a:rPr dirty="0" sz="1450" spc="-5">
                <a:latin typeface="Times New Roman"/>
                <a:cs typeface="Times New Roman"/>
              </a:rPr>
              <a:t>I </a:t>
            </a:r>
            <a:r>
              <a:rPr dirty="0" sz="1450" spc="-10">
                <a:latin typeface="Times New Roman"/>
                <a:cs typeface="Times New Roman"/>
              </a:rPr>
              <a:t>must look  down </a:t>
            </a:r>
            <a:r>
              <a:rPr dirty="0" sz="1450" spc="-5">
                <a:latin typeface="Times New Roman"/>
                <a:cs typeface="Times New Roman"/>
              </a:rPr>
              <a:t>upon </a:t>
            </a:r>
            <a:r>
              <a:rPr dirty="0" sz="1450" spc="-10">
                <a:latin typeface="Times New Roman"/>
                <a:cs typeface="Times New Roman"/>
              </a:rPr>
              <a:t>anything contented with obscurity when it might rise to  distinction.”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“But how may it rise? How may my honesty at least rise to any  distinction?”</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This was </a:t>
            </a:r>
            <a:r>
              <a:rPr dirty="0" sz="1450" spc="-5">
                <a:latin typeface="Times New Roman"/>
                <a:cs typeface="Times New Roman"/>
              </a:rPr>
              <a:t>not </a:t>
            </a:r>
            <a:r>
              <a:rPr dirty="0" sz="1450" spc="-10">
                <a:latin typeface="Times New Roman"/>
                <a:cs typeface="Times New Roman"/>
              </a:rPr>
              <a:t>so very easy </a:t>
            </a:r>
            <a:r>
              <a:rPr dirty="0" sz="1450" spc="-5">
                <a:latin typeface="Times New Roman"/>
                <a:cs typeface="Times New Roman"/>
              </a:rPr>
              <a:t>a </a:t>
            </a:r>
            <a:r>
              <a:rPr dirty="0" sz="1450" spc="-10">
                <a:latin typeface="Times New Roman"/>
                <a:cs typeface="Times New Roman"/>
              </a:rPr>
              <a:t>question to </a:t>
            </a:r>
            <a:r>
              <a:rPr dirty="0" sz="1450" spc="-20">
                <a:latin typeface="Times New Roman"/>
                <a:cs typeface="Times New Roman"/>
              </a:rPr>
              <a:t>answer, </a:t>
            </a:r>
            <a:r>
              <a:rPr dirty="0" sz="1450" spc="-10">
                <a:latin typeface="Times New Roman"/>
                <a:cs typeface="Times New Roman"/>
              </a:rPr>
              <a:t>and occasioned an “Oh!”  </a:t>
            </a:r>
            <a:r>
              <a:rPr dirty="0" sz="1450" spc="-5">
                <a:latin typeface="Times New Roman"/>
                <a:cs typeface="Times New Roman"/>
              </a:rPr>
              <a:t>of </a:t>
            </a:r>
            <a:r>
              <a:rPr dirty="0" sz="1450" spc="-10">
                <a:latin typeface="Times New Roman"/>
                <a:cs typeface="Times New Roman"/>
              </a:rPr>
              <a:t>some length from the fair lady before she could add, </a:t>
            </a:r>
            <a:r>
              <a:rPr dirty="0" sz="1450" spc="-45">
                <a:latin typeface="Times New Roman"/>
                <a:cs typeface="Times New Roman"/>
              </a:rPr>
              <a:t>“You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  parliament, </a:t>
            </a:r>
            <a:r>
              <a:rPr dirty="0" sz="1450" spc="-5">
                <a:latin typeface="Times New Roman"/>
                <a:cs typeface="Times New Roman"/>
              </a:rPr>
              <a:t>or you </a:t>
            </a:r>
            <a:r>
              <a:rPr dirty="0" sz="1450" spc="-10">
                <a:latin typeface="Times New Roman"/>
                <a:cs typeface="Times New Roman"/>
              </a:rPr>
              <a:t>should have </a:t>
            </a:r>
            <a:r>
              <a:rPr dirty="0" sz="1450" spc="-5">
                <a:latin typeface="Times New Roman"/>
                <a:cs typeface="Times New Roman"/>
              </a:rPr>
              <a:t>gone </a:t>
            </a:r>
            <a:r>
              <a:rPr dirty="0" sz="1450" spc="-10">
                <a:latin typeface="Times New Roman"/>
                <a:cs typeface="Times New Roman"/>
              </a:rPr>
              <a:t>into the army ten years</a:t>
            </a:r>
            <a:r>
              <a:rPr dirty="0" sz="1450" spc="40">
                <a:latin typeface="Times New Roman"/>
                <a:cs typeface="Times New Roman"/>
              </a:rPr>
              <a:t> </a:t>
            </a:r>
            <a:r>
              <a:rPr dirty="0" sz="1450" spc="-5">
                <a:latin typeface="Times New Roman"/>
                <a:cs typeface="Times New Roman"/>
              </a:rPr>
              <a:t>ago.”</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“That is </a:t>
            </a:r>
            <a:r>
              <a:rPr dirty="0" sz="1450" spc="-5">
                <a:latin typeface="Times New Roman"/>
                <a:cs typeface="Times New Roman"/>
              </a:rPr>
              <a:t>not </a:t>
            </a:r>
            <a:r>
              <a:rPr dirty="0" sz="1450" spc="-10">
                <a:latin typeface="Times New Roman"/>
                <a:cs typeface="Times New Roman"/>
              </a:rPr>
              <a:t>much to the purpose now; and as to my being in parliament,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must wait till there is an especial assembly for the representation </a:t>
            </a:r>
            <a:r>
              <a:rPr dirty="0" sz="1450" spc="-5">
                <a:latin typeface="Times New Roman"/>
                <a:cs typeface="Times New Roman"/>
              </a:rPr>
              <a:t>of  younger </a:t>
            </a:r>
            <a:r>
              <a:rPr dirty="0" sz="1450" spc="-10">
                <a:latin typeface="Times New Roman"/>
                <a:cs typeface="Times New Roman"/>
              </a:rPr>
              <a:t>sons who have little to live </a:t>
            </a:r>
            <a:r>
              <a:rPr dirty="0" sz="1450" spc="-5">
                <a:latin typeface="Times New Roman"/>
                <a:cs typeface="Times New Roman"/>
              </a:rPr>
              <a:t>on. </a:t>
            </a:r>
            <a:r>
              <a:rPr dirty="0" sz="1450" spc="-10">
                <a:latin typeface="Times New Roman"/>
                <a:cs typeface="Times New Roman"/>
              </a:rPr>
              <a:t>No, Miss Crawford,” </a:t>
            </a:r>
            <a:r>
              <a:rPr dirty="0" sz="1450" spc="-5">
                <a:latin typeface="Times New Roman"/>
                <a:cs typeface="Times New Roman"/>
              </a:rPr>
              <a:t>he </a:t>
            </a:r>
            <a:r>
              <a:rPr dirty="0" sz="1450" spc="-10">
                <a:latin typeface="Times New Roman"/>
                <a:cs typeface="Times New Roman"/>
              </a:rPr>
              <a:t>added, in </a:t>
            </a:r>
            <a:r>
              <a:rPr dirty="0" sz="1450" spc="-5">
                <a:latin typeface="Times New Roman"/>
                <a:cs typeface="Times New Roman"/>
              </a:rPr>
              <a:t>a  </a:t>
            </a:r>
            <a:r>
              <a:rPr dirty="0" sz="1450" spc="-10">
                <a:latin typeface="Times New Roman"/>
                <a:cs typeface="Times New Roman"/>
              </a:rPr>
              <a:t>more serious tone, “there are distinctions which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miserable if </a:t>
            </a:r>
            <a:r>
              <a:rPr dirty="0" sz="1450" spc="-5">
                <a:latin typeface="Times New Roman"/>
                <a:cs typeface="Times New Roman"/>
              </a:rPr>
              <a:t>I  thought </a:t>
            </a:r>
            <a:r>
              <a:rPr dirty="0" sz="1450" spc="-10">
                <a:latin typeface="Times New Roman"/>
                <a:cs typeface="Times New Roman"/>
              </a:rPr>
              <a:t>myself without any chance—absolutely without chance </a:t>
            </a:r>
            <a:r>
              <a:rPr dirty="0" sz="1450" spc="-5">
                <a:latin typeface="Times New Roman"/>
                <a:cs typeface="Times New Roman"/>
              </a:rPr>
              <a:t>or </a:t>
            </a:r>
            <a:r>
              <a:rPr dirty="0" sz="1450" spc="-10">
                <a:latin typeface="Times New Roman"/>
                <a:cs typeface="Times New Roman"/>
              </a:rPr>
              <a:t>possibility  </a:t>
            </a:r>
            <a:r>
              <a:rPr dirty="0" sz="1450" spc="-5">
                <a:latin typeface="Times New Roman"/>
                <a:cs typeface="Times New Roman"/>
              </a:rPr>
              <a:t>of </a:t>
            </a:r>
            <a:r>
              <a:rPr dirty="0" sz="1450" spc="-10">
                <a:latin typeface="Times New Roman"/>
                <a:cs typeface="Times New Roman"/>
              </a:rPr>
              <a:t>obtaining—but they are </a:t>
            </a:r>
            <a:r>
              <a:rPr dirty="0" sz="1450" spc="-5">
                <a:latin typeface="Times New Roman"/>
                <a:cs typeface="Times New Roman"/>
              </a:rPr>
              <a:t>of a </a:t>
            </a:r>
            <a:r>
              <a:rPr dirty="0" sz="1450" spc="-10">
                <a:latin typeface="Times New Roman"/>
                <a:cs typeface="Times New Roman"/>
              </a:rPr>
              <a:t>different</a:t>
            </a:r>
            <a:r>
              <a:rPr dirty="0" sz="1450" spc="5">
                <a:latin typeface="Times New Roman"/>
                <a:cs typeface="Times New Roman"/>
              </a:rPr>
              <a:t> </a:t>
            </a:r>
            <a:r>
              <a:rPr dirty="0" sz="1450" spc="-15">
                <a:latin typeface="Times New Roman"/>
                <a:cs typeface="Times New Roman"/>
              </a:rPr>
              <a:t>character.”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 look </a:t>
            </a:r>
            <a:r>
              <a:rPr dirty="0" sz="1450" spc="-5">
                <a:latin typeface="Times New Roman"/>
                <a:cs typeface="Times New Roman"/>
              </a:rPr>
              <a:t>of </a:t>
            </a:r>
            <a:r>
              <a:rPr dirty="0" sz="1450" spc="-10">
                <a:latin typeface="Times New Roman"/>
                <a:cs typeface="Times New Roman"/>
              </a:rPr>
              <a:t>consciousness as </a:t>
            </a:r>
            <a:r>
              <a:rPr dirty="0" sz="1450" spc="-5">
                <a:latin typeface="Times New Roman"/>
                <a:cs typeface="Times New Roman"/>
              </a:rPr>
              <a:t>he </a:t>
            </a:r>
            <a:r>
              <a:rPr dirty="0" sz="1450" spc="-10">
                <a:latin typeface="Times New Roman"/>
                <a:cs typeface="Times New Roman"/>
              </a:rPr>
              <a:t>spoke, and what seemed </a:t>
            </a:r>
            <a:r>
              <a:rPr dirty="0" sz="1450" spc="-5">
                <a:latin typeface="Times New Roman"/>
                <a:cs typeface="Times New Roman"/>
              </a:rPr>
              <a:t>a </a:t>
            </a:r>
            <a:r>
              <a:rPr dirty="0" sz="1450" spc="-10">
                <a:latin typeface="Times New Roman"/>
                <a:cs typeface="Times New Roman"/>
              </a:rPr>
              <a:t>consciousness </a:t>
            </a:r>
            <a:r>
              <a:rPr dirty="0" sz="1450" spc="-5">
                <a:latin typeface="Times New Roman"/>
                <a:cs typeface="Times New Roman"/>
              </a:rPr>
              <a:t>of  </a:t>
            </a:r>
            <a:r>
              <a:rPr dirty="0" sz="1450" spc="-10">
                <a:latin typeface="Times New Roman"/>
                <a:cs typeface="Times New Roman"/>
              </a:rPr>
              <a:t>manner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side as she made some laughing </a:t>
            </a:r>
            <a:r>
              <a:rPr dirty="0" sz="1450" spc="-20">
                <a:latin typeface="Times New Roman"/>
                <a:cs typeface="Times New Roman"/>
              </a:rPr>
              <a:t>answer, </a:t>
            </a:r>
            <a:r>
              <a:rPr dirty="0" sz="1450" spc="-10">
                <a:latin typeface="Times New Roman"/>
                <a:cs typeface="Times New Roman"/>
              </a:rPr>
              <a:t>was  sorrowfull food for </a:t>
            </a:r>
            <a:r>
              <a:rPr dirty="0" sz="1450" spc="-20">
                <a:latin typeface="Times New Roman"/>
                <a:cs typeface="Times New Roman"/>
              </a:rPr>
              <a:t>Fanny’s </a:t>
            </a:r>
            <a:r>
              <a:rPr dirty="0" sz="1450" spc="-10">
                <a:latin typeface="Times New Roman"/>
                <a:cs typeface="Times New Roman"/>
              </a:rPr>
              <a:t>observation; and finding herself quite unable to  attend as she </a:t>
            </a:r>
            <a:r>
              <a:rPr dirty="0" sz="1450" spc="-5">
                <a:latin typeface="Times New Roman"/>
                <a:cs typeface="Times New Roman"/>
              </a:rPr>
              <a:t>ought </a:t>
            </a:r>
            <a:r>
              <a:rPr dirty="0" sz="1450" spc="-10">
                <a:latin typeface="Times New Roman"/>
                <a:cs typeface="Times New Roman"/>
              </a:rPr>
              <a:t>to Mrs. Grant, </a:t>
            </a:r>
            <a:r>
              <a:rPr dirty="0" sz="1450" spc="-5">
                <a:latin typeface="Times New Roman"/>
                <a:cs typeface="Times New Roman"/>
              </a:rPr>
              <a:t>by </a:t>
            </a:r>
            <a:r>
              <a:rPr dirty="0" sz="1450" spc="-10">
                <a:latin typeface="Times New Roman"/>
                <a:cs typeface="Times New Roman"/>
              </a:rPr>
              <a:t>whose side she was now following the  others, she had nearly resolved </a:t>
            </a:r>
            <a:r>
              <a:rPr dirty="0" sz="1450" spc="-5">
                <a:latin typeface="Times New Roman"/>
                <a:cs typeface="Times New Roman"/>
              </a:rPr>
              <a:t>on </a:t>
            </a:r>
            <a:r>
              <a:rPr dirty="0" sz="1450" spc="-10">
                <a:latin typeface="Times New Roman"/>
                <a:cs typeface="Times New Roman"/>
              </a:rPr>
              <a:t>going home </a:t>
            </a:r>
            <a:r>
              <a:rPr dirty="0" sz="1450" spc="-20">
                <a:latin typeface="Times New Roman"/>
                <a:cs typeface="Times New Roman"/>
              </a:rPr>
              <a:t>immediately, </a:t>
            </a:r>
            <a:r>
              <a:rPr dirty="0" sz="1450" spc="-10">
                <a:latin typeface="Times New Roman"/>
                <a:cs typeface="Times New Roman"/>
              </a:rPr>
              <a:t>and only waited  for courage to say so, when the sound </a:t>
            </a:r>
            <a:r>
              <a:rPr dirty="0" sz="1450" spc="-5">
                <a:latin typeface="Times New Roman"/>
                <a:cs typeface="Times New Roman"/>
              </a:rPr>
              <a:t>of </a:t>
            </a:r>
            <a:r>
              <a:rPr dirty="0" sz="1450" spc="-10">
                <a:latin typeface="Times New Roman"/>
                <a:cs typeface="Times New Roman"/>
              </a:rPr>
              <a:t>the great clock at Mansfield Park,  striking three, made her feel that she had really been much longer absent than  usual, and </a:t>
            </a:r>
            <a:r>
              <a:rPr dirty="0" sz="1450" spc="-5">
                <a:latin typeface="Times New Roman"/>
                <a:cs typeface="Times New Roman"/>
              </a:rPr>
              <a:t>brought </a:t>
            </a:r>
            <a:r>
              <a:rPr dirty="0" sz="1450" spc="-10">
                <a:latin typeface="Times New Roman"/>
                <a:cs typeface="Times New Roman"/>
              </a:rPr>
              <a:t>the previous self-inquiry </a:t>
            </a:r>
            <a:r>
              <a:rPr dirty="0" sz="1450" spc="-5">
                <a:latin typeface="Times New Roman"/>
                <a:cs typeface="Times New Roman"/>
              </a:rPr>
              <a:t>of </a:t>
            </a:r>
            <a:r>
              <a:rPr dirty="0" sz="1450" spc="-10">
                <a:latin typeface="Times New Roman"/>
                <a:cs typeface="Times New Roman"/>
              </a:rPr>
              <a:t>whether she should take leave  </a:t>
            </a:r>
            <a:r>
              <a:rPr dirty="0" sz="1450" spc="-5">
                <a:latin typeface="Times New Roman"/>
                <a:cs typeface="Times New Roman"/>
              </a:rPr>
              <a:t>or not </a:t>
            </a:r>
            <a:r>
              <a:rPr dirty="0" sz="1450" spc="-10">
                <a:latin typeface="Times New Roman"/>
                <a:cs typeface="Times New Roman"/>
              </a:rPr>
              <a:t>just then, and </a:t>
            </a:r>
            <a:r>
              <a:rPr dirty="0" sz="1450" spc="-30">
                <a:latin typeface="Times New Roman"/>
                <a:cs typeface="Times New Roman"/>
              </a:rPr>
              <a:t>how,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very speedy issue. </a:t>
            </a:r>
            <a:r>
              <a:rPr dirty="0" sz="1450" spc="-25">
                <a:latin typeface="Times New Roman"/>
                <a:cs typeface="Times New Roman"/>
              </a:rPr>
              <a:t>With </a:t>
            </a:r>
            <a:r>
              <a:rPr dirty="0" sz="1450" spc="-10">
                <a:latin typeface="Times New Roman"/>
                <a:cs typeface="Times New Roman"/>
              </a:rPr>
              <a:t>undoubting decision she  directly began her adieus; and Edmund began at the same time to recollect that  his mother had been inquiring for </a:t>
            </a:r>
            <a:r>
              <a:rPr dirty="0" sz="1450" spc="-20">
                <a:latin typeface="Times New Roman"/>
                <a:cs typeface="Times New Roman"/>
              </a:rPr>
              <a:t>her,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had walked down to the  Parsonage </a:t>
            </a:r>
            <a:r>
              <a:rPr dirty="0" sz="1450" spc="-5">
                <a:latin typeface="Times New Roman"/>
                <a:cs typeface="Times New Roman"/>
              </a:rPr>
              <a:t>on </a:t>
            </a:r>
            <a:r>
              <a:rPr dirty="0" sz="1450" spc="-10">
                <a:latin typeface="Times New Roman"/>
                <a:cs typeface="Times New Roman"/>
              </a:rPr>
              <a:t>purpose to bring her</a:t>
            </a:r>
            <a:r>
              <a:rPr dirty="0" sz="1450" spc="1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5080" indent="255904">
              <a:lnSpc>
                <a:spcPts val="1730"/>
              </a:lnSpc>
              <a:spcBef>
                <a:spcPts val="775"/>
              </a:spcBef>
            </a:pPr>
            <a:r>
              <a:rPr dirty="0" sz="1450" spc="-20">
                <a:latin typeface="Times New Roman"/>
                <a:cs typeface="Times New Roman"/>
              </a:rPr>
              <a:t>Fanny’s </a:t>
            </a:r>
            <a:r>
              <a:rPr dirty="0" sz="1450" spc="-10">
                <a:latin typeface="Times New Roman"/>
                <a:cs typeface="Times New Roman"/>
              </a:rPr>
              <a:t>hurry increased; and without in the least expecting </a:t>
            </a:r>
            <a:r>
              <a:rPr dirty="0" sz="1450" spc="-20">
                <a:latin typeface="Times New Roman"/>
                <a:cs typeface="Times New Roman"/>
              </a:rPr>
              <a:t>Edmund’s  </a:t>
            </a:r>
            <a:r>
              <a:rPr dirty="0" sz="1450" spc="-10">
                <a:latin typeface="Times New Roman"/>
                <a:cs typeface="Times New Roman"/>
              </a:rPr>
              <a:t>attendance,</a:t>
            </a:r>
            <a:r>
              <a:rPr dirty="0" sz="1450" spc="225">
                <a:latin typeface="Times New Roman"/>
                <a:cs typeface="Times New Roman"/>
              </a:rPr>
              <a:t> </a:t>
            </a:r>
            <a:r>
              <a:rPr dirty="0" sz="1450" spc="-10">
                <a:latin typeface="Times New Roman"/>
                <a:cs typeface="Times New Roman"/>
              </a:rPr>
              <a:t>she</a:t>
            </a:r>
            <a:r>
              <a:rPr dirty="0" sz="1450" spc="225">
                <a:latin typeface="Times New Roman"/>
                <a:cs typeface="Times New Roman"/>
              </a:rPr>
              <a:t> </a:t>
            </a:r>
            <a:r>
              <a:rPr dirty="0" sz="1450" spc="-10">
                <a:latin typeface="Times New Roman"/>
                <a:cs typeface="Times New Roman"/>
              </a:rPr>
              <a:t>would</a:t>
            </a:r>
            <a:r>
              <a:rPr dirty="0" sz="1450" spc="225">
                <a:latin typeface="Times New Roman"/>
                <a:cs typeface="Times New Roman"/>
              </a:rPr>
              <a:t> </a:t>
            </a:r>
            <a:r>
              <a:rPr dirty="0" sz="1450" spc="-10">
                <a:latin typeface="Times New Roman"/>
                <a:cs typeface="Times New Roman"/>
              </a:rPr>
              <a:t>have</a:t>
            </a:r>
            <a:r>
              <a:rPr dirty="0" sz="1450" spc="225">
                <a:latin typeface="Times New Roman"/>
                <a:cs typeface="Times New Roman"/>
              </a:rPr>
              <a:t> </a:t>
            </a:r>
            <a:r>
              <a:rPr dirty="0" sz="1450" spc="-10">
                <a:latin typeface="Times New Roman"/>
                <a:cs typeface="Times New Roman"/>
              </a:rPr>
              <a:t>hastened</a:t>
            </a:r>
            <a:r>
              <a:rPr dirty="0" sz="1450" spc="225">
                <a:latin typeface="Times New Roman"/>
                <a:cs typeface="Times New Roman"/>
              </a:rPr>
              <a:t> </a:t>
            </a:r>
            <a:r>
              <a:rPr dirty="0" sz="1450" spc="-10">
                <a:latin typeface="Times New Roman"/>
                <a:cs typeface="Times New Roman"/>
              </a:rPr>
              <a:t>away</a:t>
            </a:r>
            <a:r>
              <a:rPr dirty="0" sz="1450" spc="225">
                <a:latin typeface="Times New Roman"/>
                <a:cs typeface="Times New Roman"/>
              </a:rPr>
              <a:t> </a:t>
            </a:r>
            <a:r>
              <a:rPr dirty="0" sz="1450" spc="-10">
                <a:latin typeface="Times New Roman"/>
                <a:cs typeface="Times New Roman"/>
              </a:rPr>
              <a:t>alone;</a:t>
            </a:r>
            <a:r>
              <a:rPr dirty="0" sz="1450" spc="225">
                <a:latin typeface="Times New Roman"/>
                <a:cs typeface="Times New Roman"/>
              </a:rPr>
              <a:t> </a:t>
            </a:r>
            <a:r>
              <a:rPr dirty="0" sz="1450" spc="-5">
                <a:latin typeface="Times New Roman"/>
                <a:cs typeface="Times New Roman"/>
              </a:rPr>
              <a:t>but</a:t>
            </a:r>
            <a:r>
              <a:rPr dirty="0" sz="1450" spc="225">
                <a:latin typeface="Times New Roman"/>
                <a:cs typeface="Times New Roman"/>
              </a:rPr>
              <a:t> </a:t>
            </a:r>
            <a:r>
              <a:rPr dirty="0" sz="1450" spc="-10">
                <a:latin typeface="Times New Roman"/>
                <a:cs typeface="Times New Roman"/>
              </a:rPr>
              <a:t>the</a:t>
            </a:r>
            <a:r>
              <a:rPr dirty="0" sz="1450" spc="225">
                <a:latin typeface="Times New Roman"/>
                <a:cs typeface="Times New Roman"/>
              </a:rPr>
              <a:t> </a:t>
            </a:r>
            <a:r>
              <a:rPr dirty="0" sz="1450" spc="-10">
                <a:latin typeface="Times New Roman"/>
                <a:cs typeface="Times New Roman"/>
              </a:rPr>
              <a:t>general</a:t>
            </a:r>
            <a:r>
              <a:rPr dirty="0" sz="1450" spc="225">
                <a:latin typeface="Times New Roman"/>
                <a:cs typeface="Times New Roman"/>
              </a:rPr>
              <a:t> </a:t>
            </a:r>
            <a:r>
              <a:rPr dirty="0" sz="1450" spc="-10">
                <a:latin typeface="Times New Roman"/>
                <a:cs typeface="Times New Roman"/>
              </a:rPr>
              <a:t>pace</a:t>
            </a:r>
            <a:r>
              <a:rPr dirty="0" sz="1450" spc="22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733933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quickened, and they all accompanied her into the house, through which it was  necessary to pass. </a:t>
            </a:r>
            <a:r>
              <a:rPr dirty="0" sz="1450" spc="-35">
                <a:latin typeface="Times New Roman"/>
                <a:cs typeface="Times New Roman"/>
              </a:rPr>
              <a:t>Dr. </a:t>
            </a:r>
            <a:r>
              <a:rPr dirty="0" sz="1450" spc="-10">
                <a:latin typeface="Times New Roman"/>
                <a:cs typeface="Times New Roman"/>
              </a:rPr>
              <a:t>Grant was in the vestibule, and as they stopt to speak to  him she </a:t>
            </a:r>
            <a:r>
              <a:rPr dirty="0" sz="1450" spc="-5">
                <a:latin typeface="Times New Roman"/>
                <a:cs typeface="Times New Roman"/>
              </a:rPr>
              <a:t>found, </a:t>
            </a:r>
            <a:r>
              <a:rPr dirty="0" sz="1450" spc="-10">
                <a:latin typeface="Times New Roman"/>
                <a:cs typeface="Times New Roman"/>
              </a:rPr>
              <a:t>from </a:t>
            </a:r>
            <a:r>
              <a:rPr dirty="0" sz="1450" spc="-20">
                <a:latin typeface="Times New Roman"/>
                <a:cs typeface="Times New Roman"/>
              </a:rPr>
              <a:t>Edmund’s </a:t>
            </a:r>
            <a:r>
              <a:rPr dirty="0" sz="1450" spc="-15">
                <a:latin typeface="Times New Roman"/>
                <a:cs typeface="Times New Roman"/>
              </a:rPr>
              <a:t>manner,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did mean to </a:t>
            </a:r>
            <a:r>
              <a:rPr dirty="0" sz="1450" spc="-5">
                <a:latin typeface="Times New Roman"/>
                <a:cs typeface="Times New Roman"/>
              </a:rPr>
              <a:t>go </a:t>
            </a:r>
            <a:r>
              <a:rPr dirty="0" sz="1450" spc="-10">
                <a:latin typeface="Times New Roman"/>
                <a:cs typeface="Times New Roman"/>
              </a:rPr>
              <a:t>with </a:t>
            </a:r>
            <a:r>
              <a:rPr dirty="0" sz="1450" spc="-30">
                <a:latin typeface="Times New Roman"/>
                <a:cs typeface="Times New Roman"/>
              </a:rPr>
              <a:t>her. </a:t>
            </a:r>
            <a:r>
              <a:rPr dirty="0" sz="1450" spc="-10">
                <a:latin typeface="Times New Roman"/>
                <a:cs typeface="Times New Roman"/>
              </a:rPr>
              <a:t>He  too was taking leave. She could </a:t>
            </a:r>
            <a:r>
              <a:rPr dirty="0" sz="1450" spc="-5">
                <a:latin typeface="Times New Roman"/>
                <a:cs typeface="Times New Roman"/>
              </a:rPr>
              <a:t>not but be </a:t>
            </a:r>
            <a:r>
              <a:rPr dirty="0" sz="1450" spc="-10">
                <a:latin typeface="Times New Roman"/>
                <a:cs typeface="Times New Roman"/>
              </a:rPr>
              <a:t>thankful. In the moment </a:t>
            </a:r>
            <a:r>
              <a:rPr dirty="0" sz="1450" spc="-5">
                <a:latin typeface="Times New Roman"/>
                <a:cs typeface="Times New Roman"/>
              </a:rPr>
              <a:t>of </a:t>
            </a:r>
            <a:r>
              <a:rPr dirty="0" sz="1450" spc="-10">
                <a:latin typeface="Times New Roman"/>
                <a:cs typeface="Times New Roman"/>
              </a:rPr>
              <a:t>parting,  Edmund was invited </a:t>
            </a:r>
            <a:r>
              <a:rPr dirty="0" sz="1450" spc="-5">
                <a:latin typeface="Times New Roman"/>
                <a:cs typeface="Times New Roman"/>
              </a:rPr>
              <a:t>by </a:t>
            </a:r>
            <a:r>
              <a:rPr dirty="0" sz="1450" spc="-35">
                <a:latin typeface="Times New Roman"/>
                <a:cs typeface="Times New Roman"/>
              </a:rPr>
              <a:t>Dr. </a:t>
            </a:r>
            <a:r>
              <a:rPr dirty="0" sz="1450" spc="-10">
                <a:latin typeface="Times New Roman"/>
                <a:cs typeface="Times New Roman"/>
              </a:rPr>
              <a:t>Grant to eat his mutton with him the next day; and  Fanny had barely time for an unpleasant feeling </a:t>
            </a:r>
            <a:r>
              <a:rPr dirty="0" sz="1450" spc="-5">
                <a:latin typeface="Times New Roman"/>
                <a:cs typeface="Times New Roman"/>
              </a:rPr>
              <a:t>on </a:t>
            </a:r>
            <a:r>
              <a:rPr dirty="0" sz="1450" spc="-10">
                <a:latin typeface="Times New Roman"/>
                <a:cs typeface="Times New Roman"/>
              </a:rPr>
              <a:t>the occasion, when Mrs.  Grant, with sudden recollection, turned to her and asked for the pleasure </a:t>
            </a:r>
            <a:r>
              <a:rPr dirty="0" sz="1450" spc="-5">
                <a:latin typeface="Times New Roman"/>
                <a:cs typeface="Times New Roman"/>
              </a:rPr>
              <a:t>of </a:t>
            </a:r>
            <a:r>
              <a:rPr dirty="0" sz="1450" spc="-10">
                <a:latin typeface="Times New Roman"/>
                <a:cs typeface="Times New Roman"/>
              </a:rPr>
              <a:t>her  company </a:t>
            </a:r>
            <a:r>
              <a:rPr dirty="0" sz="1450" spc="-5">
                <a:latin typeface="Times New Roman"/>
                <a:cs typeface="Times New Roman"/>
              </a:rPr>
              <a:t>too. </a:t>
            </a:r>
            <a:r>
              <a:rPr dirty="0" sz="1450" spc="-10">
                <a:latin typeface="Times New Roman"/>
                <a:cs typeface="Times New Roman"/>
              </a:rPr>
              <a:t>This was so new an attention, so perfectly new </a:t>
            </a:r>
            <a:r>
              <a:rPr dirty="0" sz="1450" spc="-5">
                <a:latin typeface="Times New Roman"/>
                <a:cs typeface="Times New Roman"/>
              </a:rPr>
              <a:t>a </a:t>
            </a:r>
            <a:r>
              <a:rPr dirty="0" sz="1450" spc="-10">
                <a:latin typeface="Times New Roman"/>
                <a:cs typeface="Times New Roman"/>
              </a:rPr>
              <a:t>circumstance  in the events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life, that she was all surprise and embarrassment; and  while stammering </a:t>
            </a:r>
            <a:r>
              <a:rPr dirty="0" sz="1450" spc="-5">
                <a:latin typeface="Times New Roman"/>
                <a:cs typeface="Times New Roman"/>
              </a:rPr>
              <a:t>out </a:t>
            </a:r>
            <a:r>
              <a:rPr dirty="0" sz="1450" spc="-10">
                <a:latin typeface="Times New Roman"/>
                <a:cs typeface="Times New Roman"/>
              </a:rPr>
              <a:t>her great obligation, and her “but she did </a:t>
            </a:r>
            <a:r>
              <a:rPr dirty="0" sz="1450" spc="-5">
                <a:latin typeface="Times New Roman"/>
                <a:cs typeface="Times New Roman"/>
              </a:rPr>
              <a:t>not </a:t>
            </a:r>
            <a:r>
              <a:rPr dirty="0" sz="1450" spc="-10">
                <a:latin typeface="Times New Roman"/>
                <a:cs typeface="Times New Roman"/>
              </a:rPr>
              <a:t>suppose it  would </a:t>
            </a:r>
            <a:r>
              <a:rPr dirty="0" sz="1450" spc="-5">
                <a:latin typeface="Times New Roman"/>
                <a:cs typeface="Times New Roman"/>
              </a:rPr>
              <a:t>be </a:t>
            </a:r>
            <a:r>
              <a:rPr dirty="0" sz="1450" spc="-10">
                <a:latin typeface="Times New Roman"/>
                <a:cs typeface="Times New Roman"/>
              </a:rPr>
              <a:t>in her </a:t>
            </a:r>
            <a:r>
              <a:rPr dirty="0" sz="1450" spc="-15">
                <a:latin typeface="Times New Roman"/>
                <a:cs typeface="Times New Roman"/>
              </a:rPr>
              <a:t>power,” </a:t>
            </a:r>
            <a:r>
              <a:rPr dirty="0" sz="1450" spc="-10">
                <a:latin typeface="Times New Roman"/>
                <a:cs typeface="Times New Roman"/>
              </a:rPr>
              <a:t>was looking at Edmund for his opinion and help. But  Edmund, delighted with her having such an happiness offered, and  ascertaining with half </a:t>
            </a:r>
            <a:r>
              <a:rPr dirty="0" sz="1450" spc="-5">
                <a:latin typeface="Times New Roman"/>
                <a:cs typeface="Times New Roman"/>
              </a:rPr>
              <a:t>a look, </a:t>
            </a:r>
            <a:r>
              <a:rPr dirty="0" sz="1450" spc="-10">
                <a:latin typeface="Times New Roman"/>
                <a:cs typeface="Times New Roman"/>
              </a:rPr>
              <a:t>and half </a:t>
            </a:r>
            <a:r>
              <a:rPr dirty="0" sz="1450" spc="-5">
                <a:latin typeface="Times New Roman"/>
                <a:cs typeface="Times New Roman"/>
              </a:rPr>
              <a:t>a </a:t>
            </a:r>
            <a:r>
              <a:rPr dirty="0" sz="1450" spc="-10">
                <a:latin typeface="Times New Roman"/>
                <a:cs typeface="Times New Roman"/>
              </a:rPr>
              <a:t>sentence, that she had </a:t>
            </a:r>
            <a:r>
              <a:rPr dirty="0" sz="1450" spc="-5">
                <a:latin typeface="Times New Roman"/>
                <a:cs typeface="Times New Roman"/>
              </a:rPr>
              <a:t>no </a:t>
            </a:r>
            <a:r>
              <a:rPr dirty="0" sz="1450" spc="-10">
                <a:latin typeface="Times New Roman"/>
                <a:cs typeface="Times New Roman"/>
              </a:rPr>
              <a:t>objection </a:t>
            </a:r>
            <a:r>
              <a:rPr dirty="0" sz="1450" spc="-5">
                <a:latin typeface="Times New Roman"/>
                <a:cs typeface="Times New Roman"/>
              </a:rPr>
              <a:t>but  on </a:t>
            </a:r>
            <a:r>
              <a:rPr dirty="0" sz="1450" spc="-10">
                <a:latin typeface="Times New Roman"/>
                <a:cs typeface="Times New Roman"/>
              </a:rPr>
              <a:t>her </a:t>
            </a:r>
            <a:r>
              <a:rPr dirty="0" sz="1450" spc="-20">
                <a:latin typeface="Times New Roman"/>
                <a:cs typeface="Times New Roman"/>
              </a:rPr>
              <a:t>aunt’s </a:t>
            </a:r>
            <a:r>
              <a:rPr dirty="0" sz="1450" spc="-10">
                <a:latin typeface="Times New Roman"/>
                <a:cs typeface="Times New Roman"/>
              </a:rPr>
              <a:t>account, could </a:t>
            </a:r>
            <a:r>
              <a:rPr dirty="0" sz="1450" spc="-5">
                <a:latin typeface="Times New Roman"/>
                <a:cs typeface="Times New Roman"/>
              </a:rPr>
              <a:t>not </a:t>
            </a:r>
            <a:r>
              <a:rPr dirty="0" sz="1450" spc="-10">
                <a:latin typeface="Times New Roman"/>
                <a:cs typeface="Times New Roman"/>
              </a:rPr>
              <a:t>imagine that his mother would make any  difficulty </a:t>
            </a:r>
            <a:r>
              <a:rPr dirty="0" sz="1450" spc="-5">
                <a:latin typeface="Times New Roman"/>
                <a:cs typeface="Times New Roman"/>
              </a:rPr>
              <a:t>of </a:t>
            </a:r>
            <a:r>
              <a:rPr dirty="0" sz="1450" spc="-10">
                <a:latin typeface="Times New Roman"/>
                <a:cs typeface="Times New Roman"/>
              </a:rPr>
              <a:t>sparing </a:t>
            </a:r>
            <a:r>
              <a:rPr dirty="0" sz="1450" spc="-20">
                <a:latin typeface="Times New Roman"/>
                <a:cs typeface="Times New Roman"/>
              </a:rPr>
              <a:t>her, </a:t>
            </a:r>
            <a:r>
              <a:rPr dirty="0" sz="1450" spc="-10">
                <a:latin typeface="Times New Roman"/>
                <a:cs typeface="Times New Roman"/>
              </a:rPr>
              <a:t>and therefore gave his decided open advice that the  invitation should </a:t>
            </a:r>
            <a:r>
              <a:rPr dirty="0" sz="1450" spc="-5">
                <a:latin typeface="Times New Roman"/>
                <a:cs typeface="Times New Roman"/>
              </a:rPr>
              <a:t>be </a:t>
            </a:r>
            <a:r>
              <a:rPr dirty="0" sz="1450" spc="-10">
                <a:latin typeface="Times New Roman"/>
                <a:cs typeface="Times New Roman"/>
              </a:rPr>
              <a:t>accepted; and though Fanny would </a:t>
            </a:r>
            <a:r>
              <a:rPr dirty="0" sz="1450" spc="-5">
                <a:latin typeface="Times New Roman"/>
                <a:cs typeface="Times New Roman"/>
              </a:rPr>
              <a:t>not </a:t>
            </a:r>
            <a:r>
              <a:rPr dirty="0" sz="1450" spc="-10">
                <a:latin typeface="Times New Roman"/>
                <a:cs typeface="Times New Roman"/>
              </a:rPr>
              <a:t>venture, even </a:t>
            </a:r>
            <a:r>
              <a:rPr dirty="0" sz="1450" spc="-5">
                <a:latin typeface="Times New Roman"/>
                <a:cs typeface="Times New Roman"/>
              </a:rPr>
              <a:t>on  </a:t>
            </a:r>
            <a:r>
              <a:rPr dirty="0" sz="1450" spc="-10">
                <a:latin typeface="Times New Roman"/>
                <a:cs typeface="Times New Roman"/>
              </a:rPr>
              <a:t>his encouragement, to such </a:t>
            </a:r>
            <a:r>
              <a:rPr dirty="0" sz="1450" spc="-5">
                <a:latin typeface="Times New Roman"/>
                <a:cs typeface="Times New Roman"/>
              </a:rPr>
              <a:t>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audacious independence, it was soon  settled, that if nothing were heard to the </a:t>
            </a:r>
            <a:r>
              <a:rPr dirty="0" sz="1450" spc="-20">
                <a:latin typeface="Times New Roman"/>
                <a:cs typeface="Times New Roman"/>
              </a:rPr>
              <a:t>contrary, </a:t>
            </a:r>
            <a:r>
              <a:rPr dirty="0" sz="1450" spc="-10">
                <a:latin typeface="Times New Roman"/>
                <a:cs typeface="Times New Roman"/>
              </a:rPr>
              <a:t>Mrs. Grant might expect</a:t>
            </a:r>
            <a:r>
              <a:rPr dirty="0" sz="1450" spc="18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know what </a:t>
            </a:r>
            <a:r>
              <a:rPr dirty="0" sz="1450" spc="-5">
                <a:latin typeface="Times New Roman"/>
                <a:cs typeface="Times New Roman"/>
              </a:rPr>
              <a:t>your </a:t>
            </a:r>
            <a:r>
              <a:rPr dirty="0" sz="1450" spc="-10">
                <a:latin typeface="Times New Roman"/>
                <a:cs typeface="Times New Roman"/>
              </a:rPr>
              <a:t>dinner will </a:t>
            </a:r>
            <a:r>
              <a:rPr dirty="0" sz="1450" spc="-5">
                <a:latin typeface="Times New Roman"/>
                <a:cs typeface="Times New Roman"/>
              </a:rPr>
              <a:t>be,” </a:t>
            </a:r>
            <a:r>
              <a:rPr dirty="0" sz="1450" spc="-10">
                <a:latin typeface="Times New Roman"/>
                <a:cs typeface="Times New Roman"/>
              </a:rPr>
              <a:t>said Mrs. Grant, smiling—“the  </a:t>
            </a:r>
            <a:r>
              <a:rPr dirty="0" sz="1450" spc="-20">
                <a:latin typeface="Times New Roman"/>
                <a:cs typeface="Times New Roman"/>
              </a:rPr>
              <a:t>turkey,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 </a:t>
            </a:r>
            <a:r>
              <a:rPr dirty="0" sz="1450" spc="-10">
                <a:latin typeface="Times New Roman"/>
                <a:cs typeface="Times New Roman"/>
              </a:rPr>
              <a:t>very fine one; </a:t>
            </a:r>
            <a:r>
              <a:rPr dirty="0" sz="1450" spc="-20">
                <a:latin typeface="Times New Roman"/>
                <a:cs typeface="Times New Roman"/>
              </a:rPr>
              <a:t>for, </a:t>
            </a: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turning to her husband,  “cook insists </a:t>
            </a:r>
            <a:r>
              <a:rPr dirty="0" sz="1450" spc="-5">
                <a:latin typeface="Times New Roman"/>
                <a:cs typeface="Times New Roman"/>
              </a:rPr>
              <a:t>upon </a:t>
            </a:r>
            <a:r>
              <a:rPr dirty="0" sz="1450" spc="-10">
                <a:latin typeface="Times New Roman"/>
                <a:cs typeface="Times New Roman"/>
              </a:rPr>
              <a:t>the </a:t>
            </a:r>
            <a:r>
              <a:rPr dirty="0" sz="1450" spc="-20">
                <a:latin typeface="Times New Roman"/>
                <a:cs typeface="Times New Roman"/>
              </a:rPr>
              <a:t>turkey’s </a:t>
            </a:r>
            <a:r>
              <a:rPr dirty="0" sz="1450" spc="-10">
                <a:latin typeface="Times New Roman"/>
                <a:cs typeface="Times New Roman"/>
              </a:rPr>
              <a:t>being dressed</a:t>
            </a:r>
            <a:r>
              <a:rPr dirty="0" sz="1450" spc="40">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12700" marR="5080" indent="255904">
              <a:lnSpc>
                <a:spcPts val="1730"/>
              </a:lnSpc>
              <a:spcBef>
                <a:spcPts val="715"/>
              </a:spcBef>
            </a:pPr>
            <a:r>
              <a:rPr dirty="0" sz="1450" spc="-45">
                <a:latin typeface="Times New Roman"/>
                <a:cs typeface="Times New Roman"/>
              </a:rPr>
              <a:t>“Very </a:t>
            </a:r>
            <a:r>
              <a:rPr dirty="0" sz="1450" spc="-10">
                <a:latin typeface="Times New Roman"/>
                <a:cs typeface="Times New Roman"/>
              </a:rPr>
              <a:t>well, very well,” cried </a:t>
            </a:r>
            <a:r>
              <a:rPr dirty="0" sz="1450" spc="-35">
                <a:latin typeface="Times New Roman"/>
                <a:cs typeface="Times New Roman"/>
              </a:rPr>
              <a:t>Dr. </a:t>
            </a:r>
            <a:r>
              <a:rPr dirty="0" sz="1450" spc="-10">
                <a:latin typeface="Times New Roman"/>
                <a:cs typeface="Times New Roman"/>
              </a:rPr>
              <a:t>Grant, “all the better; </a:t>
            </a:r>
            <a:r>
              <a:rPr dirty="0" sz="1450" spc="-5">
                <a:latin typeface="Times New Roman"/>
                <a:cs typeface="Times New Roman"/>
              </a:rPr>
              <a:t>I </a:t>
            </a:r>
            <a:r>
              <a:rPr dirty="0" sz="1450" spc="-10">
                <a:latin typeface="Times New Roman"/>
                <a:cs typeface="Times New Roman"/>
              </a:rPr>
              <a:t>am glad to hear  </a:t>
            </a:r>
            <a:r>
              <a:rPr dirty="0" sz="1450" spc="-5">
                <a:latin typeface="Times New Roman"/>
                <a:cs typeface="Times New Roman"/>
              </a:rPr>
              <a:t>you </a:t>
            </a:r>
            <a:r>
              <a:rPr dirty="0" sz="1450" spc="-10">
                <a:latin typeface="Times New Roman"/>
                <a:cs typeface="Times New Roman"/>
              </a:rPr>
              <a:t>have anything so </a:t>
            </a:r>
            <a:r>
              <a:rPr dirty="0" sz="1450" spc="-5">
                <a:latin typeface="Times New Roman"/>
                <a:cs typeface="Times New Roman"/>
              </a:rPr>
              <a:t>good </a:t>
            </a:r>
            <a:r>
              <a:rPr dirty="0" sz="1450" spc="-10">
                <a:latin typeface="Times New Roman"/>
                <a:cs typeface="Times New Roman"/>
              </a:rPr>
              <a:t>in the house. But Miss Price and </a:t>
            </a:r>
            <a:r>
              <a:rPr dirty="0" sz="1450" spc="-35">
                <a:latin typeface="Times New Roman"/>
                <a:cs typeface="Times New Roman"/>
              </a:rPr>
              <a:t>Mr. </a:t>
            </a:r>
            <a:r>
              <a:rPr dirty="0" sz="1450" spc="-10">
                <a:latin typeface="Times New Roman"/>
                <a:cs typeface="Times New Roman"/>
              </a:rPr>
              <a:t>Edmund  Bertram,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would take their chance. </a:t>
            </a:r>
            <a:r>
              <a:rPr dirty="0" sz="1450" spc="-70">
                <a:latin typeface="Times New Roman"/>
                <a:cs typeface="Times New Roman"/>
              </a:rPr>
              <a:t>We </a:t>
            </a:r>
            <a:r>
              <a:rPr dirty="0" sz="1450" spc="-5">
                <a:latin typeface="Times New Roman"/>
                <a:cs typeface="Times New Roman"/>
              </a:rPr>
              <a:t>none of us </a:t>
            </a:r>
            <a:r>
              <a:rPr dirty="0" sz="1450" spc="-10">
                <a:latin typeface="Times New Roman"/>
                <a:cs typeface="Times New Roman"/>
              </a:rPr>
              <a:t>want to hear the  bill </a:t>
            </a:r>
            <a:r>
              <a:rPr dirty="0" sz="1450" spc="-5">
                <a:latin typeface="Times New Roman"/>
                <a:cs typeface="Times New Roman"/>
              </a:rPr>
              <a:t>of </a:t>
            </a:r>
            <a:r>
              <a:rPr dirty="0" sz="1450" spc="-10">
                <a:latin typeface="Times New Roman"/>
                <a:cs typeface="Times New Roman"/>
              </a:rPr>
              <a:t>fare. A friendly meeting, and </a:t>
            </a:r>
            <a:r>
              <a:rPr dirty="0" sz="1450" spc="-5">
                <a:latin typeface="Times New Roman"/>
                <a:cs typeface="Times New Roman"/>
              </a:rPr>
              <a:t>not a </a:t>
            </a:r>
            <a:r>
              <a:rPr dirty="0" sz="1450" spc="-10">
                <a:latin typeface="Times New Roman"/>
                <a:cs typeface="Times New Roman"/>
              </a:rPr>
              <a:t>fine </a:t>
            </a:r>
            <a:r>
              <a:rPr dirty="0" sz="1450" spc="-15">
                <a:latin typeface="Times New Roman"/>
                <a:cs typeface="Times New Roman"/>
              </a:rPr>
              <a:t>dinner, </a:t>
            </a:r>
            <a:r>
              <a:rPr dirty="0" sz="1450" spc="-10">
                <a:latin typeface="Times New Roman"/>
                <a:cs typeface="Times New Roman"/>
              </a:rPr>
              <a:t>is all we have in </a:t>
            </a:r>
            <a:r>
              <a:rPr dirty="0" sz="1450" spc="-30">
                <a:latin typeface="Times New Roman"/>
                <a:cs typeface="Times New Roman"/>
              </a:rPr>
              <a:t>view. </a:t>
            </a:r>
            <a:r>
              <a:rPr dirty="0" sz="1450" spc="-10">
                <a:latin typeface="Times New Roman"/>
                <a:cs typeface="Times New Roman"/>
              </a:rPr>
              <a:t>A  </a:t>
            </a:r>
            <a:r>
              <a:rPr dirty="0" sz="1450" spc="-20">
                <a:latin typeface="Times New Roman"/>
                <a:cs typeface="Times New Roman"/>
              </a:rPr>
              <a:t>turkey, </a:t>
            </a:r>
            <a:r>
              <a:rPr dirty="0" sz="1450" spc="-5">
                <a:latin typeface="Times New Roman"/>
                <a:cs typeface="Times New Roman"/>
              </a:rPr>
              <a:t>or a </a:t>
            </a:r>
            <a:r>
              <a:rPr dirty="0" sz="1450" spc="-10">
                <a:latin typeface="Times New Roman"/>
                <a:cs typeface="Times New Roman"/>
              </a:rPr>
              <a:t>goose, </a:t>
            </a:r>
            <a:r>
              <a:rPr dirty="0" sz="1450" spc="-5">
                <a:latin typeface="Times New Roman"/>
                <a:cs typeface="Times New Roman"/>
              </a:rPr>
              <a:t>or a </a:t>
            </a:r>
            <a:r>
              <a:rPr dirty="0" sz="1450" spc="-10">
                <a:latin typeface="Times New Roman"/>
                <a:cs typeface="Times New Roman"/>
              </a:rPr>
              <a:t>leg </a:t>
            </a:r>
            <a:r>
              <a:rPr dirty="0" sz="1450" spc="-5">
                <a:latin typeface="Times New Roman"/>
                <a:cs typeface="Times New Roman"/>
              </a:rPr>
              <a:t>of </a:t>
            </a:r>
            <a:r>
              <a:rPr dirty="0" sz="1450" spc="-10">
                <a:latin typeface="Times New Roman"/>
                <a:cs typeface="Times New Roman"/>
              </a:rPr>
              <a:t>mutton, </a:t>
            </a:r>
            <a:r>
              <a:rPr dirty="0" sz="1450" spc="-5">
                <a:latin typeface="Times New Roman"/>
                <a:cs typeface="Times New Roman"/>
              </a:rPr>
              <a:t>or </a:t>
            </a:r>
            <a:r>
              <a:rPr dirty="0" sz="1450" spc="-10">
                <a:latin typeface="Times New Roman"/>
                <a:cs typeface="Times New Roman"/>
              </a:rPr>
              <a:t>whatever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cook chuse to  give </a:t>
            </a:r>
            <a:r>
              <a:rPr dirty="0" sz="1450" spc="-5">
                <a:latin typeface="Times New Roman"/>
                <a:cs typeface="Times New Roman"/>
              </a:rPr>
              <a:t>us.”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 two cousins walked home together; and, except in the immediate  discussion </a:t>
            </a:r>
            <a:r>
              <a:rPr dirty="0" sz="1450" spc="-5">
                <a:latin typeface="Times New Roman"/>
                <a:cs typeface="Times New Roman"/>
              </a:rPr>
              <a:t>of </a:t>
            </a:r>
            <a:r>
              <a:rPr dirty="0" sz="1450" spc="-10">
                <a:latin typeface="Times New Roman"/>
                <a:cs typeface="Times New Roman"/>
              </a:rPr>
              <a:t>this engagement, which Edmund spoke </a:t>
            </a:r>
            <a:r>
              <a:rPr dirty="0" sz="1450" spc="-5">
                <a:latin typeface="Times New Roman"/>
                <a:cs typeface="Times New Roman"/>
              </a:rPr>
              <a:t>of </a:t>
            </a:r>
            <a:r>
              <a:rPr dirty="0" sz="1450" spc="-10">
                <a:latin typeface="Times New Roman"/>
                <a:cs typeface="Times New Roman"/>
              </a:rPr>
              <a:t>with the warmest  satisfaction, as so particularly desirable for her in the intimacy which </a:t>
            </a:r>
            <a:r>
              <a:rPr dirty="0" sz="1450" spc="-5">
                <a:latin typeface="Times New Roman"/>
                <a:cs typeface="Times New Roman"/>
              </a:rPr>
              <a:t>he </a:t>
            </a:r>
            <a:r>
              <a:rPr dirty="0" sz="1450" spc="-10">
                <a:latin typeface="Times New Roman"/>
                <a:cs typeface="Times New Roman"/>
              </a:rPr>
              <a:t>saw  with so much pleasure established, it was </a:t>
            </a:r>
            <a:r>
              <a:rPr dirty="0" sz="1450" spc="-5">
                <a:latin typeface="Times New Roman"/>
                <a:cs typeface="Times New Roman"/>
              </a:rPr>
              <a:t>a </a:t>
            </a:r>
            <a:r>
              <a:rPr dirty="0" sz="1450" spc="-10">
                <a:latin typeface="Times New Roman"/>
                <a:cs typeface="Times New Roman"/>
              </a:rPr>
              <a:t>silent walk; for having finished  that subject, </a:t>
            </a:r>
            <a:r>
              <a:rPr dirty="0" sz="1450" spc="-5">
                <a:latin typeface="Times New Roman"/>
                <a:cs typeface="Times New Roman"/>
              </a:rPr>
              <a:t>he </a:t>
            </a:r>
            <a:r>
              <a:rPr dirty="0" sz="1450" spc="-10">
                <a:latin typeface="Times New Roman"/>
                <a:cs typeface="Times New Roman"/>
              </a:rPr>
              <a:t>grew thoughtful and indisposed for any</a:t>
            </a:r>
            <a:r>
              <a:rPr dirty="0" sz="1450" spc="45">
                <a:latin typeface="Times New Roman"/>
                <a:cs typeface="Times New Roman"/>
              </a:rPr>
              <a:t> </a:t>
            </a:r>
            <a:r>
              <a:rPr dirty="0" sz="1450" spc="-20">
                <a:latin typeface="Times New Roman"/>
                <a:cs typeface="Times New Roman"/>
              </a:rPr>
              <a:t>other.</a:t>
            </a:r>
            <a:endParaRPr sz="1450">
              <a:latin typeface="Times New Roman"/>
              <a:cs typeface="Times New Roman"/>
            </a:endParaRPr>
          </a:p>
        </p:txBody>
      </p:sp>
      <p:sp>
        <p:nvSpPr>
          <p:cNvPr id="3" name="object 3"/>
          <p:cNvSpPr txBox="1"/>
          <p:nvPr/>
        </p:nvSpPr>
        <p:spPr>
          <a:xfrm>
            <a:off x="876300" y="8502480"/>
            <a:ext cx="5805170" cy="1461770"/>
          </a:xfrm>
          <a:prstGeom prst="rect">
            <a:avLst/>
          </a:prstGeom>
        </p:spPr>
        <p:txBody>
          <a:bodyPr wrap="square" lIns="0" tIns="11430" rIns="0" bIns="0" rtlCol="0" vert="horz">
            <a:spAutoFit/>
          </a:bodyPr>
          <a:lstStyle/>
          <a:p>
            <a:pPr algn="ctr" marL="1905">
              <a:lnSpc>
                <a:spcPct val="100000"/>
              </a:lnSpc>
              <a:spcBef>
                <a:spcPts val="90"/>
              </a:spcBef>
            </a:pPr>
            <a:r>
              <a:rPr dirty="0" sz="1450" spc="-15" b="1">
                <a:latin typeface="Times New Roman"/>
                <a:cs typeface="Times New Roman"/>
              </a:rPr>
              <a:t>CHAPTER</a:t>
            </a:r>
            <a:r>
              <a:rPr dirty="0" sz="1450" spc="-10" b="1">
                <a:latin typeface="Times New Roman"/>
                <a:cs typeface="Times New Roman"/>
              </a:rPr>
              <a:t> XXIII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“But why should Mrs. Grant ask Fanny?” said Lady Bertram. “How came  she to think </a:t>
            </a:r>
            <a:r>
              <a:rPr dirty="0" sz="1450" spc="-5">
                <a:latin typeface="Times New Roman"/>
                <a:cs typeface="Times New Roman"/>
              </a:rPr>
              <a:t>of </a:t>
            </a:r>
            <a:r>
              <a:rPr dirty="0" sz="1450" spc="-10">
                <a:latin typeface="Times New Roman"/>
                <a:cs typeface="Times New Roman"/>
              </a:rPr>
              <a:t>asking Fanny? Fanny never dines there,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in this sort  </a:t>
            </a:r>
            <a:r>
              <a:rPr dirty="0" sz="1450" spc="-5">
                <a:latin typeface="Times New Roman"/>
                <a:cs typeface="Times New Roman"/>
              </a:rPr>
              <a:t>of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cannot spare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she does </a:t>
            </a:r>
            <a:r>
              <a:rPr dirty="0" sz="1450" spc="-5">
                <a:latin typeface="Times New Roman"/>
                <a:cs typeface="Times New Roman"/>
              </a:rPr>
              <a:t>not </a:t>
            </a:r>
            <a:r>
              <a:rPr dirty="0" sz="1450" spc="-10">
                <a:latin typeface="Times New Roman"/>
                <a:cs typeface="Times New Roman"/>
              </a:rPr>
              <a:t>want to </a:t>
            </a:r>
            <a:r>
              <a:rPr dirty="0" sz="1450" spc="-5">
                <a:latin typeface="Times New Roman"/>
                <a:cs typeface="Times New Roman"/>
              </a:rPr>
              <a:t>go. </a:t>
            </a:r>
            <a:r>
              <a:rPr dirty="0" sz="1450" spc="-25">
                <a:latin typeface="Times New Roman"/>
                <a:cs typeface="Times New Roman"/>
              </a:rPr>
              <a:t>Fanny, </a:t>
            </a:r>
            <a:r>
              <a:rPr dirty="0" sz="1450" spc="-5">
                <a:latin typeface="Times New Roman"/>
                <a:cs typeface="Times New Roman"/>
              </a:rPr>
              <a:t>you  do not </a:t>
            </a:r>
            <a:r>
              <a:rPr dirty="0" sz="1450" spc="-10">
                <a:latin typeface="Times New Roman"/>
                <a:cs typeface="Times New Roman"/>
              </a:rPr>
              <a:t>want to </a:t>
            </a:r>
            <a:r>
              <a:rPr dirty="0" sz="1450" spc="-5">
                <a:latin typeface="Times New Roman"/>
                <a:cs typeface="Times New Roman"/>
              </a:rPr>
              <a:t>go, do</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4593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“If </a:t>
            </a:r>
            <a:r>
              <a:rPr dirty="0" sz="1450" spc="-5">
                <a:latin typeface="Times New Roman"/>
                <a:cs typeface="Times New Roman"/>
              </a:rPr>
              <a:t>you put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question to </a:t>
            </a:r>
            <a:r>
              <a:rPr dirty="0" sz="1450" spc="-20">
                <a:latin typeface="Times New Roman"/>
                <a:cs typeface="Times New Roman"/>
              </a:rPr>
              <a:t>her,” </a:t>
            </a:r>
            <a:r>
              <a:rPr dirty="0" sz="1450" spc="-10">
                <a:latin typeface="Times New Roman"/>
                <a:cs typeface="Times New Roman"/>
              </a:rPr>
              <a:t>cried Edmund, preventing his </a:t>
            </a:r>
            <a:r>
              <a:rPr dirty="0" sz="1450" spc="-20">
                <a:latin typeface="Times New Roman"/>
                <a:cs typeface="Times New Roman"/>
              </a:rPr>
              <a:t>cousin’s </a:t>
            </a:r>
            <a:r>
              <a:rPr dirty="0" sz="1450" spc="320">
                <a:latin typeface="Times New Roman"/>
                <a:cs typeface="Times New Roman"/>
              </a:rPr>
              <a:t> </a:t>
            </a:r>
            <a:r>
              <a:rPr dirty="0" sz="1450" spc="-10">
                <a:latin typeface="Times New Roman"/>
                <a:cs typeface="Times New Roman"/>
              </a:rPr>
              <a:t>speaking, “Fanny will immediately say No; </a:t>
            </a:r>
            <a:r>
              <a:rPr dirty="0" sz="1450" spc="-5">
                <a:latin typeface="Times New Roman"/>
                <a:cs typeface="Times New Roman"/>
              </a:rPr>
              <a:t>but I </a:t>
            </a:r>
            <a:r>
              <a:rPr dirty="0" sz="1450" spc="-10">
                <a:latin typeface="Times New Roman"/>
                <a:cs typeface="Times New Roman"/>
              </a:rPr>
              <a:t>am sure, my dear </a:t>
            </a:r>
            <a:r>
              <a:rPr dirty="0" sz="1450" spc="-15">
                <a:latin typeface="Times New Roman"/>
                <a:cs typeface="Times New Roman"/>
              </a:rPr>
              <a:t>mother, </a:t>
            </a:r>
            <a:r>
              <a:rPr dirty="0" sz="1450" spc="-10">
                <a:latin typeface="Times New Roman"/>
                <a:cs typeface="Times New Roman"/>
              </a:rPr>
              <a:t>she  would like to </a:t>
            </a:r>
            <a:r>
              <a:rPr dirty="0" sz="1450" spc="-5">
                <a:latin typeface="Times New Roman"/>
                <a:cs typeface="Times New Roman"/>
              </a:rPr>
              <a:t>go;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can see </a:t>
            </a:r>
            <a:r>
              <a:rPr dirty="0" sz="1450" spc="-5">
                <a:latin typeface="Times New Roman"/>
                <a:cs typeface="Times New Roman"/>
              </a:rPr>
              <a:t>no </a:t>
            </a:r>
            <a:r>
              <a:rPr dirty="0" sz="1450" spc="-10">
                <a:latin typeface="Times New Roman"/>
                <a:cs typeface="Times New Roman"/>
              </a:rPr>
              <a:t>reason why she should</a:t>
            </a:r>
            <a:r>
              <a:rPr dirty="0" sz="1450" spc="5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cannot imagine why Mrs. Grant should think </a:t>
            </a:r>
            <a:r>
              <a:rPr dirty="0" sz="1450" spc="-5">
                <a:latin typeface="Times New Roman"/>
                <a:cs typeface="Times New Roman"/>
              </a:rPr>
              <a:t>of </a:t>
            </a:r>
            <a:r>
              <a:rPr dirty="0" sz="1450" spc="-10">
                <a:latin typeface="Times New Roman"/>
                <a:cs typeface="Times New Roman"/>
              </a:rPr>
              <a:t>asking her? She never  did before. She used to ask </a:t>
            </a:r>
            <a:r>
              <a:rPr dirty="0" sz="1450" spc="-5">
                <a:latin typeface="Times New Roman"/>
                <a:cs typeface="Times New Roman"/>
              </a:rPr>
              <a:t>your </a:t>
            </a:r>
            <a:r>
              <a:rPr dirty="0" sz="1450" spc="-10">
                <a:latin typeface="Times New Roman"/>
                <a:cs typeface="Times New Roman"/>
              </a:rPr>
              <a:t>sisters now and then, </a:t>
            </a:r>
            <a:r>
              <a:rPr dirty="0" sz="1450" spc="-5">
                <a:latin typeface="Times New Roman"/>
                <a:cs typeface="Times New Roman"/>
              </a:rPr>
              <a:t>but </a:t>
            </a:r>
            <a:r>
              <a:rPr dirty="0" sz="1450" spc="-10">
                <a:latin typeface="Times New Roman"/>
                <a:cs typeface="Times New Roman"/>
              </a:rPr>
              <a:t>she never asked  </a:t>
            </a:r>
            <a:r>
              <a:rPr dirty="0" sz="1450" spc="-20">
                <a:latin typeface="Times New Roman"/>
                <a:cs typeface="Times New Roman"/>
              </a:rPr>
              <a:t>Fanny.”</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without me, ma’am—” said </a:t>
            </a:r>
            <a:r>
              <a:rPr dirty="0" sz="1450" spc="-25">
                <a:latin typeface="Times New Roman"/>
                <a:cs typeface="Times New Roman"/>
              </a:rPr>
              <a:t>Fanny,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self-denying  tone.</a:t>
            </a:r>
            <a:endParaRPr sz="1450">
              <a:latin typeface="Times New Roman"/>
              <a:cs typeface="Times New Roman"/>
            </a:endParaRPr>
          </a:p>
          <a:p>
            <a:pPr algn="just" marL="268605" marR="969010">
              <a:lnSpc>
                <a:spcPts val="2520"/>
              </a:lnSpc>
              <a:spcBef>
                <a:spcPts val="155"/>
              </a:spcBef>
            </a:pPr>
            <a:r>
              <a:rPr dirty="0" sz="1450" spc="-10">
                <a:latin typeface="Times New Roman"/>
                <a:cs typeface="Times New Roman"/>
              </a:rPr>
              <a:t>“But my mother will have my father with her all the evening.”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so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shall.”</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take my </a:t>
            </a:r>
            <a:r>
              <a:rPr dirty="0" sz="1450" spc="-15">
                <a:latin typeface="Times New Roman"/>
                <a:cs typeface="Times New Roman"/>
              </a:rPr>
              <a:t>father’s </a:t>
            </a:r>
            <a:r>
              <a:rPr dirty="0" sz="1450" spc="-10">
                <a:latin typeface="Times New Roman"/>
                <a:cs typeface="Times New Roman"/>
              </a:rPr>
              <a:t>opinion,</a:t>
            </a:r>
            <a:r>
              <a:rPr dirty="0" sz="1450" spc="20">
                <a:latin typeface="Times New Roman"/>
                <a:cs typeface="Times New Roman"/>
              </a:rPr>
              <a:t> </a:t>
            </a:r>
            <a:r>
              <a:rPr dirty="0" sz="1450" spc="-10">
                <a:latin typeface="Times New Roman"/>
                <a:cs typeface="Times New Roman"/>
              </a:rPr>
              <a:t>ma’am.”</a:t>
            </a:r>
            <a:endParaRPr sz="1450">
              <a:latin typeface="Times New Roman"/>
              <a:cs typeface="Times New Roman"/>
            </a:endParaRPr>
          </a:p>
          <a:p>
            <a:pPr algn="just" marL="12700" marR="12065" indent="255904">
              <a:lnSpc>
                <a:spcPts val="1730"/>
              </a:lnSpc>
              <a:spcBef>
                <a:spcPts val="844"/>
              </a:spcBef>
            </a:pPr>
            <a:r>
              <a:rPr dirty="0" sz="1450" spc="-20">
                <a:latin typeface="Times New Roman"/>
                <a:cs typeface="Times New Roman"/>
              </a:rPr>
              <a:t>“That’s </a:t>
            </a:r>
            <a:r>
              <a:rPr dirty="0" sz="1450" spc="-10">
                <a:latin typeface="Times New Roman"/>
                <a:cs typeface="Times New Roman"/>
              </a:rPr>
              <a:t>well </a:t>
            </a:r>
            <a:r>
              <a:rPr dirty="0" sz="1450" spc="-5">
                <a:latin typeface="Times New Roman"/>
                <a:cs typeface="Times New Roman"/>
              </a:rPr>
              <a:t>thought of.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will, Edmund. </a:t>
            </a:r>
            <a:r>
              <a:rPr dirty="0" sz="1450" spc="-5">
                <a:latin typeface="Times New Roman"/>
                <a:cs typeface="Times New Roman"/>
              </a:rPr>
              <a:t>I </a:t>
            </a:r>
            <a:r>
              <a:rPr dirty="0" sz="1450" spc="-10">
                <a:latin typeface="Times New Roman"/>
                <a:cs typeface="Times New Roman"/>
              </a:rPr>
              <a:t>will ask Sir Thomas, as soon  as </a:t>
            </a:r>
            <a:r>
              <a:rPr dirty="0" sz="1450" spc="-5">
                <a:latin typeface="Times New Roman"/>
                <a:cs typeface="Times New Roman"/>
              </a:rPr>
              <a:t>he </a:t>
            </a:r>
            <a:r>
              <a:rPr dirty="0" sz="1450" spc="-10">
                <a:latin typeface="Times New Roman"/>
                <a:cs typeface="Times New Roman"/>
              </a:rPr>
              <a:t>comes </a:t>
            </a:r>
            <a:r>
              <a:rPr dirty="0" sz="1450" spc="-5">
                <a:latin typeface="Times New Roman"/>
                <a:cs typeface="Times New Roman"/>
              </a:rPr>
              <a:t>in, </a:t>
            </a:r>
            <a:r>
              <a:rPr dirty="0" sz="1450" spc="-10">
                <a:latin typeface="Times New Roman"/>
                <a:cs typeface="Times New Roman"/>
              </a:rPr>
              <a:t>whether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without</a:t>
            </a:r>
            <a:r>
              <a:rPr dirty="0" sz="1450" spc="1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please, ma’am, </a:t>
            </a:r>
            <a:r>
              <a:rPr dirty="0" sz="1450" spc="-5">
                <a:latin typeface="Times New Roman"/>
                <a:cs typeface="Times New Roman"/>
              </a:rPr>
              <a:t>on </a:t>
            </a:r>
            <a:r>
              <a:rPr dirty="0" sz="1450" spc="-10">
                <a:latin typeface="Times New Roman"/>
                <a:cs typeface="Times New Roman"/>
              </a:rPr>
              <a:t>that head; </a:t>
            </a:r>
            <a:r>
              <a:rPr dirty="0" sz="1450" spc="-5">
                <a:latin typeface="Times New Roman"/>
                <a:cs typeface="Times New Roman"/>
              </a:rPr>
              <a:t>but I </a:t>
            </a:r>
            <a:r>
              <a:rPr dirty="0" sz="1450" spc="-10">
                <a:latin typeface="Times New Roman"/>
                <a:cs typeface="Times New Roman"/>
              </a:rPr>
              <a:t>meant my </a:t>
            </a:r>
            <a:r>
              <a:rPr dirty="0" sz="1450" spc="-15">
                <a:latin typeface="Times New Roman"/>
                <a:cs typeface="Times New Roman"/>
              </a:rPr>
              <a:t>father’s </a:t>
            </a:r>
            <a:r>
              <a:rPr dirty="0" sz="1450" spc="-10">
                <a:latin typeface="Times New Roman"/>
                <a:cs typeface="Times New Roman"/>
              </a:rPr>
              <a:t>opinion as to  the propriety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invitation’s </a:t>
            </a:r>
            <a:r>
              <a:rPr dirty="0" sz="1450" spc="-10">
                <a:latin typeface="Times New Roman"/>
                <a:cs typeface="Times New Roman"/>
              </a:rPr>
              <a:t>being accepted </a:t>
            </a:r>
            <a:r>
              <a:rPr dirty="0" sz="1450" spc="-5">
                <a:latin typeface="Times New Roman"/>
                <a:cs typeface="Times New Roman"/>
              </a:rPr>
              <a:t>or not;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will  consider it </a:t>
            </a:r>
            <a:r>
              <a:rPr dirty="0" sz="1450" spc="-5">
                <a:latin typeface="Times New Roman"/>
                <a:cs typeface="Times New Roman"/>
              </a:rPr>
              <a:t>a </a:t>
            </a:r>
            <a:r>
              <a:rPr dirty="0" sz="1450" spc="-10">
                <a:latin typeface="Times New Roman"/>
                <a:cs typeface="Times New Roman"/>
              </a:rPr>
              <a:t>right thing </a:t>
            </a:r>
            <a:r>
              <a:rPr dirty="0" sz="1450" spc="-5">
                <a:latin typeface="Times New Roman"/>
                <a:cs typeface="Times New Roman"/>
              </a:rPr>
              <a:t>by </a:t>
            </a:r>
            <a:r>
              <a:rPr dirty="0" sz="1450" spc="-10">
                <a:latin typeface="Times New Roman"/>
                <a:cs typeface="Times New Roman"/>
              </a:rPr>
              <a:t>Mrs. Grant, as well as </a:t>
            </a:r>
            <a:r>
              <a:rPr dirty="0" sz="1450" spc="-5">
                <a:latin typeface="Times New Roman"/>
                <a:cs typeface="Times New Roman"/>
              </a:rPr>
              <a:t>by </a:t>
            </a:r>
            <a:r>
              <a:rPr dirty="0" sz="1450" spc="-25">
                <a:latin typeface="Times New Roman"/>
                <a:cs typeface="Times New Roman"/>
              </a:rPr>
              <a:t>Fanny, </a:t>
            </a:r>
            <a:r>
              <a:rPr dirty="0" sz="1450" spc="-10">
                <a:latin typeface="Times New Roman"/>
                <a:cs typeface="Times New Roman"/>
              </a:rPr>
              <a:t>that being the first  invitation it should </a:t>
            </a:r>
            <a:r>
              <a:rPr dirty="0" sz="1450" spc="-5">
                <a:latin typeface="Times New Roman"/>
                <a:cs typeface="Times New Roman"/>
              </a:rPr>
              <a:t>be</a:t>
            </a:r>
            <a:r>
              <a:rPr dirty="0" sz="1450" spc="10">
                <a:latin typeface="Times New Roman"/>
                <a:cs typeface="Times New Roman"/>
              </a:rPr>
              <a:t> </a:t>
            </a:r>
            <a:r>
              <a:rPr dirty="0" sz="1450" spc="-10">
                <a:latin typeface="Times New Roman"/>
                <a:cs typeface="Times New Roman"/>
              </a:rPr>
              <a:t>accepted.”</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“I </a:t>
            </a:r>
            <a:r>
              <a:rPr dirty="0" sz="1450" spc="-5">
                <a:latin typeface="Times New Roman"/>
                <a:cs typeface="Times New Roman"/>
              </a:rPr>
              <a:t>do not </a:t>
            </a:r>
            <a:r>
              <a:rPr dirty="0" sz="1450" spc="-25">
                <a:latin typeface="Times New Roman"/>
                <a:cs typeface="Times New Roman"/>
              </a:rPr>
              <a:t>know. </a:t>
            </a:r>
            <a:r>
              <a:rPr dirty="0" sz="1450" spc="-70">
                <a:latin typeface="Times New Roman"/>
                <a:cs typeface="Times New Roman"/>
              </a:rPr>
              <a:t>We </a:t>
            </a:r>
            <a:r>
              <a:rPr dirty="0" sz="1450" spc="-10">
                <a:latin typeface="Times New Roman"/>
                <a:cs typeface="Times New Roman"/>
              </a:rPr>
              <a:t>will ask him. But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very much surprised that  Mrs. Grant should ask Fanny at</a:t>
            </a:r>
            <a:r>
              <a:rPr dirty="0" sz="1450" spc="1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There was nothing more to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or </a:t>
            </a:r>
            <a:r>
              <a:rPr dirty="0" sz="1450" spc="-10">
                <a:latin typeface="Times New Roman"/>
                <a:cs typeface="Times New Roman"/>
              </a:rPr>
              <a:t>that could </a:t>
            </a:r>
            <a:r>
              <a:rPr dirty="0" sz="1450" spc="-5">
                <a:latin typeface="Times New Roman"/>
                <a:cs typeface="Times New Roman"/>
              </a:rPr>
              <a:t>be </a:t>
            </a:r>
            <a:r>
              <a:rPr dirty="0" sz="1450" spc="-10">
                <a:latin typeface="Times New Roman"/>
                <a:cs typeface="Times New Roman"/>
              </a:rPr>
              <a:t>said to any purpose, till  Sir Thomas were present; </a:t>
            </a:r>
            <a:r>
              <a:rPr dirty="0" sz="1450" spc="-5">
                <a:latin typeface="Times New Roman"/>
                <a:cs typeface="Times New Roman"/>
              </a:rPr>
              <a:t>but </a:t>
            </a:r>
            <a:r>
              <a:rPr dirty="0" sz="1450" spc="-10">
                <a:latin typeface="Times New Roman"/>
                <a:cs typeface="Times New Roman"/>
              </a:rPr>
              <a:t>the subject involving, as it </a:t>
            </a:r>
            <a:r>
              <a:rPr dirty="0" sz="1450" spc="-5">
                <a:latin typeface="Times New Roman"/>
                <a:cs typeface="Times New Roman"/>
              </a:rPr>
              <a:t>did, </a:t>
            </a:r>
            <a:r>
              <a:rPr dirty="0" sz="1450" spc="-10">
                <a:latin typeface="Times New Roman"/>
                <a:cs typeface="Times New Roman"/>
              </a:rPr>
              <a:t>her own  </a:t>
            </a:r>
            <a:r>
              <a:rPr dirty="0" sz="1450" spc="-20">
                <a:latin typeface="Times New Roman"/>
                <a:cs typeface="Times New Roman"/>
              </a:rPr>
              <a:t>evening’s </a:t>
            </a:r>
            <a:r>
              <a:rPr dirty="0" sz="1450" spc="-10">
                <a:latin typeface="Times New Roman"/>
                <a:cs typeface="Times New Roman"/>
              </a:rPr>
              <a:t>comfort for the </a:t>
            </a:r>
            <a:r>
              <a:rPr dirty="0" sz="1450" spc="-25">
                <a:latin typeface="Times New Roman"/>
                <a:cs typeface="Times New Roman"/>
              </a:rPr>
              <a:t>morrow, </a:t>
            </a:r>
            <a:r>
              <a:rPr dirty="0" sz="1450" spc="-10">
                <a:latin typeface="Times New Roman"/>
                <a:cs typeface="Times New Roman"/>
              </a:rPr>
              <a:t>was so much uppermost in Lady </a:t>
            </a:r>
            <a:r>
              <a:rPr dirty="0" sz="1450" spc="-20">
                <a:latin typeface="Times New Roman"/>
                <a:cs typeface="Times New Roman"/>
              </a:rPr>
              <a:t>Bertram’s </a:t>
            </a:r>
            <a:r>
              <a:rPr dirty="0" sz="1450" spc="320">
                <a:latin typeface="Times New Roman"/>
                <a:cs typeface="Times New Roman"/>
              </a:rPr>
              <a:t> </a:t>
            </a:r>
            <a:r>
              <a:rPr dirty="0" sz="1450" spc="-10">
                <a:latin typeface="Times New Roman"/>
                <a:cs typeface="Times New Roman"/>
              </a:rPr>
              <a:t>mind, that half an </a:t>
            </a:r>
            <a:r>
              <a:rPr dirty="0" sz="1450" spc="-5">
                <a:latin typeface="Times New Roman"/>
                <a:cs typeface="Times New Roman"/>
              </a:rPr>
              <a:t>hour </a:t>
            </a:r>
            <a:r>
              <a:rPr dirty="0" sz="1450" spc="-10">
                <a:latin typeface="Times New Roman"/>
                <a:cs typeface="Times New Roman"/>
              </a:rPr>
              <a:t>afterwards, </a:t>
            </a:r>
            <a:r>
              <a:rPr dirty="0" sz="1450" spc="-5">
                <a:latin typeface="Times New Roman"/>
                <a:cs typeface="Times New Roman"/>
              </a:rPr>
              <a:t>on </a:t>
            </a:r>
            <a:r>
              <a:rPr dirty="0" sz="1450" spc="-10">
                <a:latin typeface="Times New Roman"/>
                <a:cs typeface="Times New Roman"/>
              </a:rPr>
              <a:t>his looking in for </a:t>
            </a:r>
            <a:r>
              <a:rPr dirty="0" sz="1450" spc="-5">
                <a:latin typeface="Times New Roman"/>
                <a:cs typeface="Times New Roman"/>
              </a:rPr>
              <a:t>a </a:t>
            </a:r>
            <a:r>
              <a:rPr dirty="0" sz="1450" spc="-10">
                <a:latin typeface="Times New Roman"/>
                <a:cs typeface="Times New Roman"/>
              </a:rPr>
              <a:t>minute in his way  from his plantation to his dressing-room, she called him back again, when </a:t>
            </a:r>
            <a:r>
              <a:rPr dirty="0" sz="1450" spc="-5">
                <a:latin typeface="Times New Roman"/>
                <a:cs typeface="Times New Roman"/>
              </a:rPr>
              <a:t>he  </a:t>
            </a:r>
            <a:r>
              <a:rPr dirty="0" sz="1450" spc="-10">
                <a:latin typeface="Times New Roman"/>
                <a:cs typeface="Times New Roman"/>
              </a:rPr>
              <a:t>had almost closed the </a:t>
            </a:r>
            <a:r>
              <a:rPr dirty="0" sz="1450" spc="-20">
                <a:latin typeface="Times New Roman"/>
                <a:cs typeface="Times New Roman"/>
              </a:rPr>
              <a:t>door,</a:t>
            </a:r>
            <a:r>
              <a:rPr dirty="0" sz="1450" spc="320">
                <a:latin typeface="Times New Roman"/>
                <a:cs typeface="Times New Roman"/>
              </a:rPr>
              <a:t> </a:t>
            </a:r>
            <a:r>
              <a:rPr dirty="0" sz="1450" spc="-10">
                <a:latin typeface="Times New Roman"/>
                <a:cs typeface="Times New Roman"/>
              </a:rPr>
              <a:t>with “Sir Thomas, stop </a:t>
            </a:r>
            <a:r>
              <a:rPr dirty="0" sz="1450" spc="-5">
                <a:latin typeface="Times New Roman"/>
                <a:cs typeface="Times New Roman"/>
              </a:rPr>
              <a:t>a </a:t>
            </a:r>
            <a:r>
              <a:rPr dirty="0" sz="1450" spc="-10">
                <a:latin typeface="Times New Roman"/>
                <a:cs typeface="Times New Roman"/>
              </a:rPr>
              <a:t>moment—I have  something to say to</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Her tone </a:t>
            </a:r>
            <a:r>
              <a:rPr dirty="0" sz="1450" spc="-5">
                <a:latin typeface="Times New Roman"/>
                <a:cs typeface="Times New Roman"/>
              </a:rPr>
              <a:t>of </a:t>
            </a:r>
            <a:r>
              <a:rPr dirty="0" sz="1450" spc="-10">
                <a:latin typeface="Times New Roman"/>
                <a:cs typeface="Times New Roman"/>
              </a:rPr>
              <a:t>calm </a:t>
            </a:r>
            <a:r>
              <a:rPr dirty="0" sz="1450" spc="-15">
                <a:latin typeface="Times New Roman"/>
                <a:cs typeface="Times New Roman"/>
              </a:rPr>
              <a:t>languor, </a:t>
            </a:r>
            <a:r>
              <a:rPr dirty="0" sz="1450" spc="-10">
                <a:latin typeface="Times New Roman"/>
                <a:cs typeface="Times New Roman"/>
              </a:rPr>
              <a:t>for she never took the trouble </a:t>
            </a:r>
            <a:r>
              <a:rPr dirty="0" sz="1450" spc="-5">
                <a:latin typeface="Times New Roman"/>
                <a:cs typeface="Times New Roman"/>
              </a:rPr>
              <a:t>of </a:t>
            </a:r>
            <a:r>
              <a:rPr dirty="0" sz="1450" spc="-10">
                <a:latin typeface="Times New Roman"/>
                <a:cs typeface="Times New Roman"/>
              </a:rPr>
              <a:t>raising her  voice, was always heard and attended </a:t>
            </a:r>
            <a:r>
              <a:rPr dirty="0" sz="1450" spc="-5">
                <a:latin typeface="Times New Roman"/>
                <a:cs typeface="Times New Roman"/>
              </a:rPr>
              <a:t>to; </a:t>
            </a:r>
            <a:r>
              <a:rPr dirty="0" sz="1450" spc="-10">
                <a:latin typeface="Times New Roman"/>
                <a:cs typeface="Times New Roman"/>
              </a:rPr>
              <a:t>and Sir Thomas came back. Her  story began; and Fanny immediately slipped </a:t>
            </a:r>
            <a:r>
              <a:rPr dirty="0" sz="1450" spc="-5">
                <a:latin typeface="Times New Roman"/>
                <a:cs typeface="Times New Roman"/>
              </a:rPr>
              <a:t>out of </a:t>
            </a:r>
            <a:r>
              <a:rPr dirty="0" sz="1450" spc="-10">
                <a:latin typeface="Times New Roman"/>
                <a:cs typeface="Times New Roman"/>
              </a:rPr>
              <a:t>the room; for to hear  herself the subject </a:t>
            </a:r>
            <a:r>
              <a:rPr dirty="0" sz="1450" spc="-5">
                <a:latin typeface="Times New Roman"/>
                <a:cs typeface="Times New Roman"/>
              </a:rPr>
              <a:t>of </a:t>
            </a:r>
            <a:r>
              <a:rPr dirty="0" sz="1450" spc="-10">
                <a:latin typeface="Times New Roman"/>
                <a:cs typeface="Times New Roman"/>
              </a:rPr>
              <a:t>any discussion with her uncle was more than her nerves  could </a:t>
            </a:r>
            <a:r>
              <a:rPr dirty="0" sz="1450" spc="-25">
                <a:latin typeface="Times New Roman"/>
                <a:cs typeface="Times New Roman"/>
              </a:rPr>
              <a:t>bear. </a:t>
            </a:r>
            <a:r>
              <a:rPr dirty="0" sz="1450" spc="-10">
                <a:latin typeface="Times New Roman"/>
                <a:cs typeface="Times New Roman"/>
              </a:rPr>
              <a:t>She was anxious, she knew—more anxious perhaps than she </a:t>
            </a:r>
            <a:r>
              <a:rPr dirty="0" sz="1450" spc="-5">
                <a:latin typeface="Times New Roman"/>
                <a:cs typeface="Times New Roman"/>
              </a:rPr>
              <a:t>ought  </a:t>
            </a:r>
            <a:r>
              <a:rPr dirty="0" sz="1450" spc="-10">
                <a:latin typeface="Times New Roman"/>
                <a:cs typeface="Times New Roman"/>
              </a:rPr>
              <a:t>to be—for what was it after all whether she went </a:t>
            </a:r>
            <a:r>
              <a:rPr dirty="0" sz="1450" spc="-5">
                <a:latin typeface="Times New Roman"/>
                <a:cs typeface="Times New Roman"/>
              </a:rPr>
              <a:t>or </a:t>
            </a:r>
            <a:r>
              <a:rPr dirty="0" sz="1450" spc="-10">
                <a:latin typeface="Times New Roman"/>
                <a:cs typeface="Times New Roman"/>
              </a:rPr>
              <a:t>staid? </a:t>
            </a:r>
            <a:r>
              <a:rPr dirty="0" sz="1450" spc="-5">
                <a:latin typeface="Times New Roman"/>
                <a:cs typeface="Times New Roman"/>
              </a:rPr>
              <a:t>but </a:t>
            </a:r>
            <a:r>
              <a:rPr dirty="0" sz="1450" spc="-10">
                <a:latin typeface="Times New Roman"/>
                <a:cs typeface="Times New Roman"/>
              </a:rPr>
              <a:t>if her uncle  were to </a:t>
            </a:r>
            <a:r>
              <a:rPr dirty="0" sz="1450" spc="-5">
                <a:latin typeface="Times New Roman"/>
                <a:cs typeface="Times New Roman"/>
              </a:rPr>
              <a:t>be a </a:t>
            </a:r>
            <a:r>
              <a:rPr dirty="0" sz="1450" spc="-10">
                <a:latin typeface="Times New Roman"/>
                <a:cs typeface="Times New Roman"/>
              </a:rPr>
              <a:t>great while considering and deciding, and with very grave looks,  and those grave </a:t>
            </a:r>
            <a:r>
              <a:rPr dirty="0" sz="1450" spc="-5">
                <a:latin typeface="Times New Roman"/>
                <a:cs typeface="Times New Roman"/>
              </a:rPr>
              <a:t>looks </a:t>
            </a:r>
            <a:r>
              <a:rPr dirty="0" sz="1450" spc="-10">
                <a:latin typeface="Times New Roman"/>
                <a:cs typeface="Times New Roman"/>
              </a:rPr>
              <a:t>directed to </a:t>
            </a:r>
            <a:r>
              <a:rPr dirty="0" sz="1450" spc="-20">
                <a:latin typeface="Times New Roman"/>
                <a:cs typeface="Times New Roman"/>
              </a:rPr>
              <a:t>her, </a:t>
            </a:r>
            <a:r>
              <a:rPr dirty="0" sz="1450" spc="-10">
                <a:latin typeface="Times New Roman"/>
                <a:cs typeface="Times New Roman"/>
              </a:rPr>
              <a:t>and at last decide against </a:t>
            </a:r>
            <a:r>
              <a:rPr dirty="0" sz="1450" spc="-20">
                <a:latin typeface="Times New Roman"/>
                <a:cs typeface="Times New Roman"/>
              </a:rPr>
              <a:t>her, </a:t>
            </a:r>
            <a:r>
              <a:rPr dirty="0" sz="1450" spc="-10">
                <a:latin typeface="Times New Roman"/>
                <a:cs typeface="Times New Roman"/>
              </a:rPr>
              <a:t>she might  </a:t>
            </a:r>
            <a:r>
              <a:rPr dirty="0" sz="1450" spc="-5">
                <a:latin typeface="Times New Roman"/>
                <a:cs typeface="Times New Roman"/>
              </a:rPr>
              <a:t>not be </a:t>
            </a:r>
            <a:r>
              <a:rPr dirty="0" sz="1450" spc="-10">
                <a:latin typeface="Times New Roman"/>
                <a:cs typeface="Times New Roman"/>
              </a:rPr>
              <a:t>able to appear properly submissive and indifferent. Her cause,  meanwhile, went </a:t>
            </a:r>
            <a:r>
              <a:rPr dirty="0" sz="1450" spc="-5">
                <a:latin typeface="Times New Roman"/>
                <a:cs typeface="Times New Roman"/>
              </a:rPr>
              <a:t>on </a:t>
            </a:r>
            <a:r>
              <a:rPr dirty="0" sz="1450" spc="-10">
                <a:latin typeface="Times New Roman"/>
                <a:cs typeface="Times New Roman"/>
              </a:rPr>
              <a:t>well. It began, </a:t>
            </a:r>
            <a:r>
              <a:rPr dirty="0" sz="1450" spc="-5">
                <a:latin typeface="Times New Roman"/>
                <a:cs typeface="Times New Roman"/>
              </a:rPr>
              <a:t>on </a:t>
            </a:r>
            <a:r>
              <a:rPr dirty="0" sz="1450" spc="-10">
                <a:latin typeface="Times New Roman"/>
                <a:cs typeface="Times New Roman"/>
              </a:rPr>
              <a:t>Lady </a:t>
            </a:r>
            <a:r>
              <a:rPr dirty="0" sz="1450" spc="-20">
                <a:latin typeface="Times New Roman"/>
                <a:cs typeface="Times New Roman"/>
              </a:rPr>
              <a:t>Bertram’s </a:t>
            </a:r>
            <a:r>
              <a:rPr dirty="0" sz="1450" spc="-10">
                <a:latin typeface="Times New Roman"/>
                <a:cs typeface="Times New Roman"/>
              </a:rPr>
              <a:t>part, with—“I have  something to tell </a:t>
            </a:r>
            <a:r>
              <a:rPr dirty="0" sz="1450" spc="-5">
                <a:latin typeface="Times New Roman"/>
                <a:cs typeface="Times New Roman"/>
              </a:rPr>
              <a:t>you </a:t>
            </a:r>
            <a:r>
              <a:rPr dirty="0" sz="1450" spc="-10">
                <a:latin typeface="Times New Roman"/>
                <a:cs typeface="Times New Roman"/>
              </a:rPr>
              <a:t>that will surprise </a:t>
            </a:r>
            <a:r>
              <a:rPr dirty="0" sz="1450" spc="-5">
                <a:latin typeface="Times New Roman"/>
                <a:cs typeface="Times New Roman"/>
              </a:rPr>
              <a:t>you. </a:t>
            </a:r>
            <a:r>
              <a:rPr dirty="0" sz="1450" spc="-10">
                <a:latin typeface="Times New Roman"/>
                <a:cs typeface="Times New Roman"/>
              </a:rPr>
              <a:t>Mrs. Grant has asked Fanny to  </a:t>
            </a:r>
            <a:r>
              <a:rPr dirty="0" sz="1450" spc="-20">
                <a:latin typeface="Times New Roman"/>
                <a:cs typeface="Times New Roman"/>
              </a:rPr>
              <a:t>dinner.”</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91650"/>
          </a:xfrm>
          <a:prstGeom prst="rect">
            <a:avLst/>
          </a:prstGeom>
        </p:spPr>
        <p:txBody>
          <a:bodyPr wrap="square" lIns="0" tIns="12700" rIns="0" bIns="0" rtlCol="0" vert="horz">
            <a:spAutoFit/>
          </a:bodyPr>
          <a:lstStyle/>
          <a:p>
            <a:pPr algn="just" marL="268605" marR="323215">
              <a:lnSpc>
                <a:spcPct val="144900"/>
              </a:lnSpc>
              <a:spcBef>
                <a:spcPts val="100"/>
              </a:spcBef>
            </a:pPr>
            <a:r>
              <a:rPr dirty="0" sz="1450" spc="-25">
                <a:latin typeface="Times New Roman"/>
                <a:cs typeface="Times New Roman"/>
              </a:rPr>
              <a:t>“Well,” </a:t>
            </a:r>
            <a:r>
              <a:rPr dirty="0" sz="1450" spc="-10">
                <a:latin typeface="Times New Roman"/>
                <a:cs typeface="Times New Roman"/>
              </a:rPr>
              <a:t>said Sir Thomas, as if waiting more to accomplish the surprise.  “Edmund wants her to </a:t>
            </a:r>
            <a:r>
              <a:rPr dirty="0" sz="1450" spc="-5">
                <a:latin typeface="Times New Roman"/>
                <a:cs typeface="Times New Roman"/>
              </a:rPr>
              <a:t>go. </a:t>
            </a:r>
            <a:r>
              <a:rPr dirty="0" sz="1450" spc="-10">
                <a:latin typeface="Times New Roman"/>
                <a:cs typeface="Times New Roman"/>
              </a:rPr>
              <a:t>But how can </a:t>
            </a:r>
            <a:r>
              <a:rPr dirty="0" sz="1450" spc="-5">
                <a:latin typeface="Times New Roman"/>
                <a:cs typeface="Times New Roman"/>
              </a:rPr>
              <a:t>I </a:t>
            </a:r>
            <a:r>
              <a:rPr dirty="0" sz="1450" spc="-10">
                <a:latin typeface="Times New Roman"/>
                <a:cs typeface="Times New Roman"/>
              </a:rPr>
              <a:t>spare</a:t>
            </a:r>
            <a:r>
              <a:rPr dirty="0" sz="1450" spc="35">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“She will </a:t>
            </a:r>
            <a:r>
              <a:rPr dirty="0" sz="1450" spc="-5">
                <a:latin typeface="Times New Roman"/>
                <a:cs typeface="Times New Roman"/>
              </a:rPr>
              <a:t>be </a:t>
            </a:r>
            <a:r>
              <a:rPr dirty="0" sz="1450" spc="-10">
                <a:latin typeface="Times New Roman"/>
                <a:cs typeface="Times New Roman"/>
              </a:rPr>
              <a:t>late,” said Sir Thomas, taking </a:t>
            </a:r>
            <a:r>
              <a:rPr dirty="0" sz="1450" spc="-5">
                <a:latin typeface="Times New Roman"/>
                <a:cs typeface="Times New Roman"/>
              </a:rPr>
              <a:t>out </a:t>
            </a:r>
            <a:r>
              <a:rPr dirty="0" sz="1450" spc="-10">
                <a:latin typeface="Times New Roman"/>
                <a:cs typeface="Times New Roman"/>
              </a:rPr>
              <a:t>his watch; “but what is </a:t>
            </a:r>
            <a:r>
              <a:rPr dirty="0" sz="1450" spc="-5">
                <a:latin typeface="Times New Roman"/>
                <a:cs typeface="Times New Roman"/>
              </a:rPr>
              <a:t>your  </a:t>
            </a:r>
            <a:r>
              <a:rPr dirty="0" sz="1450" spc="-10">
                <a:latin typeface="Times New Roman"/>
                <a:cs typeface="Times New Roman"/>
              </a:rPr>
              <a:t>difficulty?”</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Edmund found himself obliged to speak and fill </a:t>
            </a:r>
            <a:r>
              <a:rPr dirty="0" sz="1450" spc="-5">
                <a:latin typeface="Times New Roman"/>
                <a:cs typeface="Times New Roman"/>
              </a:rPr>
              <a:t>up </a:t>
            </a:r>
            <a:r>
              <a:rPr dirty="0" sz="1450" spc="-10">
                <a:latin typeface="Times New Roman"/>
                <a:cs typeface="Times New Roman"/>
              </a:rPr>
              <a:t>the blanks in his  </a:t>
            </a:r>
            <a:r>
              <a:rPr dirty="0" sz="1450" spc="-15">
                <a:latin typeface="Times New Roman"/>
                <a:cs typeface="Times New Roman"/>
              </a:rPr>
              <a:t>mother’s </a:t>
            </a:r>
            <a:r>
              <a:rPr dirty="0" sz="1450" spc="-25">
                <a:latin typeface="Times New Roman"/>
                <a:cs typeface="Times New Roman"/>
              </a:rPr>
              <a:t>story. </a:t>
            </a:r>
            <a:r>
              <a:rPr dirty="0" sz="1450" spc="-10">
                <a:latin typeface="Times New Roman"/>
                <a:cs typeface="Times New Roman"/>
              </a:rPr>
              <a:t>He told the whole; and she had only to add, “So strange! for  Mrs. Grant never used to ask</a:t>
            </a:r>
            <a:r>
              <a:rPr dirty="0" sz="1450" spc="1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“But is it </a:t>
            </a:r>
            <a:r>
              <a:rPr dirty="0" sz="1450" spc="-5">
                <a:latin typeface="Times New Roman"/>
                <a:cs typeface="Times New Roman"/>
              </a:rPr>
              <a:t>not </a:t>
            </a:r>
            <a:r>
              <a:rPr dirty="0" sz="1450" spc="-10">
                <a:latin typeface="Times New Roman"/>
                <a:cs typeface="Times New Roman"/>
              </a:rPr>
              <a:t>very natural,” observed Edmund, “that Mrs. Grant should  wish to procure so agreeable </a:t>
            </a:r>
            <a:r>
              <a:rPr dirty="0" sz="1450" spc="-5">
                <a:latin typeface="Times New Roman"/>
                <a:cs typeface="Times New Roman"/>
              </a:rPr>
              <a:t>a </a:t>
            </a:r>
            <a:r>
              <a:rPr dirty="0" sz="1450" spc="-10">
                <a:latin typeface="Times New Roman"/>
                <a:cs typeface="Times New Roman"/>
              </a:rPr>
              <a:t>visitor for her</a:t>
            </a:r>
            <a:r>
              <a:rPr dirty="0" sz="1450" spc="35">
                <a:latin typeface="Times New Roman"/>
                <a:cs typeface="Times New Roman"/>
              </a:rPr>
              <a:t> </a:t>
            </a:r>
            <a:r>
              <a:rPr dirty="0" sz="1450" spc="-10">
                <a:latin typeface="Times New Roman"/>
                <a:cs typeface="Times New Roman"/>
              </a:rPr>
              <a:t>sister?”</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“Nothing can </a:t>
            </a:r>
            <a:r>
              <a:rPr dirty="0" sz="1450" spc="-5">
                <a:latin typeface="Times New Roman"/>
                <a:cs typeface="Times New Roman"/>
              </a:rPr>
              <a:t>be </a:t>
            </a:r>
            <a:r>
              <a:rPr dirty="0" sz="1450" spc="-10">
                <a:latin typeface="Times New Roman"/>
                <a:cs typeface="Times New Roman"/>
              </a:rPr>
              <a:t>more natural,” said Sir Thomas, after </a:t>
            </a:r>
            <a:r>
              <a:rPr dirty="0" sz="1450" spc="-5">
                <a:latin typeface="Times New Roman"/>
                <a:cs typeface="Times New Roman"/>
              </a:rPr>
              <a:t>a </a:t>
            </a:r>
            <a:r>
              <a:rPr dirty="0" sz="1450" spc="-10">
                <a:latin typeface="Times New Roman"/>
                <a:cs typeface="Times New Roman"/>
              </a:rPr>
              <a:t>short deliberation;  </a:t>
            </a:r>
            <a:r>
              <a:rPr dirty="0" sz="1450" spc="-20">
                <a:latin typeface="Times New Roman"/>
                <a:cs typeface="Times New Roman"/>
              </a:rPr>
              <a:t>“nor, </a:t>
            </a:r>
            <a:r>
              <a:rPr dirty="0" sz="1450" spc="-10">
                <a:latin typeface="Times New Roman"/>
                <a:cs typeface="Times New Roman"/>
              </a:rPr>
              <a:t>were there </a:t>
            </a:r>
            <a:r>
              <a:rPr dirty="0" sz="1450" spc="-5">
                <a:latin typeface="Times New Roman"/>
                <a:cs typeface="Times New Roman"/>
              </a:rPr>
              <a:t>no </a:t>
            </a:r>
            <a:r>
              <a:rPr dirty="0" sz="1450" spc="-10">
                <a:latin typeface="Times New Roman"/>
                <a:cs typeface="Times New Roman"/>
              </a:rPr>
              <a:t>sister in the case, could anything, in my opinion, </a:t>
            </a:r>
            <a:r>
              <a:rPr dirty="0" sz="1450" spc="-5">
                <a:latin typeface="Times New Roman"/>
                <a:cs typeface="Times New Roman"/>
              </a:rPr>
              <a:t>be </a:t>
            </a:r>
            <a:r>
              <a:rPr dirty="0" sz="1450" spc="-10">
                <a:latin typeface="Times New Roman"/>
                <a:cs typeface="Times New Roman"/>
              </a:rPr>
              <a:t>more  natural. Mrs. </a:t>
            </a:r>
            <a:r>
              <a:rPr dirty="0" sz="1450" spc="-20">
                <a:latin typeface="Times New Roman"/>
                <a:cs typeface="Times New Roman"/>
              </a:rPr>
              <a:t>Grant’s </a:t>
            </a:r>
            <a:r>
              <a:rPr dirty="0" sz="1450" spc="-10">
                <a:latin typeface="Times New Roman"/>
                <a:cs typeface="Times New Roman"/>
              </a:rPr>
              <a:t>shewing civility to Miss Price, to Lady </a:t>
            </a:r>
            <a:r>
              <a:rPr dirty="0" sz="1450" spc="-20">
                <a:latin typeface="Times New Roman"/>
                <a:cs typeface="Times New Roman"/>
              </a:rPr>
              <a:t>Bertram’s </a:t>
            </a:r>
            <a:r>
              <a:rPr dirty="0" sz="1450" spc="-10">
                <a:latin typeface="Times New Roman"/>
                <a:cs typeface="Times New Roman"/>
              </a:rPr>
              <a:t>niece,  could never want explanation. The only surprise </a:t>
            </a:r>
            <a:r>
              <a:rPr dirty="0" sz="1450" spc="-5">
                <a:latin typeface="Times New Roman"/>
                <a:cs typeface="Times New Roman"/>
              </a:rPr>
              <a:t>I </a:t>
            </a:r>
            <a:r>
              <a:rPr dirty="0" sz="1450" spc="-10">
                <a:latin typeface="Times New Roman"/>
                <a:cs typeface="Times New Roman"/>
              </a:rPr>
              <a:t>can feel is, that this should  </a:t>
            </a:r>
            <a:r>
              <a:rPr dirty="0" sz="1450" spc="-5">
                <a:latin typeface="Times New Roman"/>
                <a:cs typeface="Times New Roman"/>
              </a:rPr>
              <a:t>be </a:t>
            </a:r>
            <a:r>
              <a:rPr dirty="0" sz="1450" spc="-10">
                <a:latin typeface="Times New Roman"/>
                <a:cs typeface="Times New Roman"/>
              </a:rPr>
              <a:t>the first time </a:t>
            </a:r>
            <a:r>
              <a:rPr dirty="0" sz="1450" spc="-5">
                <a:latin typeface="Times New Roman"/>
                <a:cs typeface="Times New Roman"/>
              </a:rPr>
              <a:t>of </a:t>
            </a:r>
            <a:r>
              <a:rPr dirty="0" sz="1450" spc="-10">
                <a:latin typeface="Times New Roman"/>
                <a:cs typeface="Times New Roman"/>
              </a:rPr>
              <a:t>its being paid. Fanny was perfectly right in giving only </a:t>
            </a:r>
            <a:r>
              <a:rPr dirty="0" sz="1450" spc="-5">
                <a:latin typeface="Times New Roman"/>
                <a:cs typeface="Times New Roman"/>
              </a:rPr>
              <a:t>a  </a:t>
            </a:r>
            <a:r>
              <a:rPr dirty="0" sz="1450" spc="-10">
                <a:latin typeface="Times New Roman"/>
                <a:cs typeface="Times New Roman"/>
              </a:rPr>
              <a:t>conditional </a:t>
            </a:r>
            <a:r>
              <a:rPr dirty="0" sz="1450" spc="-20">
                <a:latin typeface="Times New Roman"/>
                <a:cs typeface="Times New Roman"/>
              </a:rPr>
              <a:t>answer. </a:t>
            </a:r>
            <a:r>
              <a:rPr dirty="0" sz="1450" spc="-10">
                <a:latin typeface="Times New Roman"/>
                <a:cs typeface="Times New Roman"/>
              </a:rPr>
              <a:t>She appears to feel as she </a:t>
            </a:r>
            <a:r>
              <a:rPr dirty="0" sz="1450" spc="-5">
                <a:latin typeface="Times New Roman"/>
                <a:cs typeface="Times New Roman"/>
              </a:rPr>
              <a:t>ought. </a:t>
            </a:r>
            <a:r>
              <a:rPr dirty="0" sz="1450" spc="-10">
                <a:latin typeface="Times New Roman"/>
                <a:cs typeface="Times New Roman"/>
              </a:rPr>
              <a:t>But as </a:t>
            </a:r>
            <a:r>
              <a:rPr dirty="0" sz="1450" spc="-5">
                <a:latin typeface="Times New Roman"/>
                <a:cs typeface="Times New Roman"/>
              </a:rPr>
              <a:t>I </a:t>
            </a:r>
            <a:r>
              <a:rPr dirty="0" sz="1450" spc="-10">
                <a:latin typeface="Times New Roman"/>
                <a:cs typeface="Times New Roman"/>
              </a:rPr>
              <a:t>conclude that she  must wish to </a:t>
            </a:r>
            <a:r>
              <a:rPr dirty="0" sz="1450" spc="-5">
                <a:latin typeface="Times New Roman"/>
                <a:cs typeface="Times New Roman"/>
              </a:rPr>
              <a:t>go, </a:t>
            </a:r>
            <a:r>
              <a:rPr dirty="0" sz="1450" spc="-10">
                <a:latin typeface="Times New Roman"/>
                <a:cs typeface="Times New Roman"/>
              </a:rPr>
              <a:t>since all </a:t>
            </a:r>
            <a:r>
              <a:rPr dirty="0" sz="1450" spc="-5">
                <a:latin typeface="Times New Roman"/>
                <a:cs typeface="Times New Roman"/>
              </a:rPr>
              <a:t>young </a:t>
            </a:r>
            <a:r>
              <a:rPr dirty="0" sz="1450" spc="-10">
                <a:latin typeface="Times New Roman"/>
                <a:cs typeface="Times New Roman"/>
              </a:rPr>
              <a:t>people like to </a:t>
            </a:r>
            <a:r>
              <a:rPr dirty="0" sz="1450" spc="-5">
                <a:latin typeface="Times New Roman"/>
                <a:cs typeface="Times New Roman"/>
              </a:rPr>
              <a:t>be </a:t>
            </a:r>
            <a:r>
              <a:rPr dirty="0" sz="1450" spc="-15">
                <a:latin typeface="Times New Roman"/>
                <a:cs typeface="Times New Roman"/>
              </a:rPr>
              <a:t>together, </a:t>
            </a:r>
            <a:r>
              <a:rPr dirty="0" sz="1450" spc="-5">
                <a:latin typeface="Times New Roman"/>
                <a:cs typeface="Times New Roman"/>
              </a:rPr>
              <a:t>I </a:t>
            </a:r>
            <a:r>
              <a:rPr dirty="0" sz="1450" spc="-10">
                <a:latin typeface="Times New Roman"/>
                <a:cs typeface="Times New Roman"/>
              </a:rPr>
              <a:t>can see </a:t>
            </a:r>
            <a:r>
              <a:rPr dirty="0" sz="1450" spc="-5">
                <a:latin typeface="Times New Roman"/>
                <a:cs typeface="Times New Roman"/>
              </a:rPr>
              <a:t>no </a:t>
            </a:r>
            <a:r>
              <a:rPr dirty="0" sz="1450" spc="-10">
                <a:latin typeface="Times New Roman"/>
                <a:cs typeface="Times New Roman"/>
              </a:rPr>
              <a:t>reason  why she should </a:t>
            </a:r>
            <a:r>
              <a:rPr dirty="0" sz="1450" spc="-5">
                <a:latin typeface="Times New Roman"/>
                <a:cs typeface="Times New Roman"/>
              </a:rPr>
              <a:t>be </a:t>
            </a:r>
            <a:r>
              <a:rPr dirty="0" sz="1450" spc="-10">
                <a:latin typeface="Times New Roman"/>
                <a:cs typeface="Times New Roman"/>
              </a:rPr>
              <a:t>denied the</a:t>
            </a:r>
            <a:r>
              <a:rPr dirty="0" sz="1450" spc="15">
                <a:latin typeface="Times New Roman"/>
                <a:cs typeface="Times New Roman"/>
              </a:rPr>
              <a:t> </a:t>
            </a:r>
            <a:r>
              <a:rPr dirty="0" sz="1450" spc="-10">
                <a:latin typeface="Times New Roman"/>
                <a:cs typeface="Times New Roman"/>
              </a:rPr>
              <a:t>indulgence.”</a:t>
            </a:r>
            <a:endParaRPr sz="1450">
              <a:latin typeface="Times New Roman"/>
              <a:cs typeface="Times New Roman"/>
            </a:endParaRPr>
          </a:p>
          <a:p>
            <a:pPr marL="268605" marR="2571115">
              <a:lnSpc>
                <a:spcPts val="2520"/>
              </a:lnSpc>
              <a:spcBef>
                <a:spcPts val="145"/>
              </a:spcBef>
            </a:pPr>
            <a:r>
              <a:rPr dirty="0" sz="1450" spc="-10">
                <a:latin typeface="Times New Roman"/>
                <a:cs typeface="Times New Roman"/>
              </a:rPr>
              <a:t>“But can </a:t>
            </a:r>
            <a:r>
              <a:rPr dirty="0" sz="1450" spc="-5">
                <a:latin typeface="Times New Roman"/>
                <a:cs typeface="Times New Roman"/>
              </a:rPr>
              <a:t>I do </a:t>
            </a:r>
            <a:r>
              <a:rPr dirty="0" sz="1450" spc="-10">
                <a:latin typeface="Times New Roman"/>
                <a:cs typeface="Times New Roman"/>
              </a:rPr>
              <a:t>without </a:t>
            </a:r>
            <a:r>
              <a:rPr dirty="0" sz="1450" spc="-20">
                <a:latin typeface="Times New Roman"/>
                <a:cs typeface="Times New Roman"/>
              </a:rPr>
              <a:t>her, </a:t>
            </a:r>
            <a:r>
              <a:rPr dirty="0" sz="1450" spc="-10">
                <a:latin typeface="Times New Roman"/>
                <a:cs typeface="Times New Roman"/>
              </a:rPr>
              <a:t>Sir Thomas?”  “Indeed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a:t>
            </a:r>
            <a:r>
              <a:rPr dirty="0" sz="1450">
                <a:latin typeface="Times New Roman"/>
                <a:cs typeface="Times New Roman"/>
              </a:rPr>
              <a:t> </a:t>
            </a:r>
            <a:r>
              <a:rPr dirty="0" sz="1450" spc="-30">
                <a:latin typeface="Times New Roman"/>
                <a:cs typeface="Times New Roman"/>
              </a:rPr>
              <a:t>may.”</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“She always makes tea,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when my sister is </a:t>
            </a:r>
            <a:r>
              <a:rPr dirty="0" sz="1450" spc="-5">
                <a:latin typeface="Times New Roman"/>
                <a:cs typeface="Times New Roman"/>
              </a:rPr>
              <a:t>not</a:t>
            </a:r>
            <a:r>
              <a:rPr dirty="0" sz="1450" spc="6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8255" indent="255904">
              <a:lnSpc>
                <a:spcPts val="1730"/>
              </a:lnSpc>
              <a:spcBef>
                <a:spcPts val="844"/>
              </a:spcBef>
            </a:pPr>
            <a:r>
              <a:rPr dirty="0" sz="1450" spc="-40">
                <a:latin typeface="Times New Roman"/>
                <a:cs typeface="Times New Roman"/>
              </a:rPr>
              <a:t>“Your </a:t>
            </a:r>
            <a:r>
              <a:rPr dirty="0" sz="1450" spc="-20">
                <a:latin typeface="Times New Roman"/>
                <a:cs typeface="Times New Roman"/>
              </a:rPr>
              <a:t>sister, </a:t>
            </a:r>
            <a:r>
              <a:rPr dirty="0" sz="1450" spc="-10">
                <a:latin typeface="Times New Roman"/>
                <a:cs typeface="Times New Roman"/>
              </a:rPr>
              <a:t>perhaps, may </a:t>
            </a:r>
            <a:r>
              <a:rPr dirty="0" sz="1450" spc="-5">
                <a:latin typeface="Times New Roman"/>
                <a:cs typeface="Times New Roman"/>
              </a:rPr>
              <a:t>be </a:t>
            </a:r>
            <a:r>
              <a:rPr dirty="0" sz="1450" spc="-10">
                <a:latin typeface="Times New Roman"/>
                <a:cs typeface="Times New Roman"/>
              </a:rPr>
              <a:t>prevailed </a:t>
            </a:r>
            <a:r>
              <a:rPr dirty="0" sz="1450" spc="-5">
                <a:latin typeface="Times New Roman"/>
                <a:cs typeface="Times New Roman"/>
              </a:rPr>
              <a:t>on </a:t>
            </a:r>
            <a:r>
              <a:rPr dirty="0" sz="1450" spc="-10">
                <a:latin typeface="Times New Roman"/>
                <a:cs typeface="Times New Roman"/>
              </a:rPr>
              <a:t>to spend the day with us, and </a:t>
            </a:r>
            <a:r>
              <a:rPr dirty="0" sz="1450" spc="-5">
                <a:latin typeface="Times New Roman"/>
                <a:cs typeface="Times New Roman"/>
              </a:rPr>
              <a:t>I  </a:t>
            </a:r>
            <a:r>
              <a:rPr dirty="0" sz="1450" spc="-10">
                <a:latin typeface="Times New Roman"/>
                <a:cs typeface="Times New Roman"/>
              </a:rPr>
              <a:t>shall certainly </a:t>
            </a:r>
            <a:r>
              <a:rPr dirty="0" sz="1450" spc="-5">
                <a:latin typeface="Times New Roman"/>
                <a:cs typeface="Times New Roman"/>
              </a:rPr>
              <a:t>be </a:t>
            </a:r>
            <a:r>
              <a:rPr dirty="0" sz="1450" spc="-10">
                <a:latin typeface="Times New Roman"/>
                <a:cs typeface="Times New Roman"/>
              </a:rPr>
              <a:t>at</a:t>
            </a:r>
            <a:r>
              <a:rPr dirty="0" sz="145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268605">
              <a:lnSpc>
                <a:spcPct val="100000"/>
              </a:lnSpc>
              <a:spcBef>
                <a:spcPts val="725"/>
              </a:spcBef>
            </a:pPr>
            <a:r>
              <a:rPr dirty="0" sz="1450" spc="-45">
                <a:latin typeface="Times New Roman"/>
                <a:cs typeface="Times New Roman"/>
              </a:rPr>
              <a:t>“Very </a:t>
            </a:r>
            <a:r>
              <a:rPr dirty="0" sz="1450" spc="-10">
                <a:latin typeface="Times New Roman"/>
                <a:cs typeface="Times New Roman"/>
              </a:rPr>
              <a:t>well, then, Fanny may </a:t>
            </a:r>
            <a:r>
              <a:rPr dirty="0" sz="1450" spc="-5">
                <a:latin typeface="Times New Roman"/>
                <a:cs typeface="Times New Roman"/>
              </a:rPr>
              <a:t>go,</a:t>
            </a:r>
            <a:r>
              <a:rPr dirty="0" sz="1450" spc="55">
                <a:latin typeface="Times New Roman"/>
                <a:cs typeface="Times New Roman"/>
              </a:rPr>
              <a:t> </a:t>
            </a:r>
            <a:r>
              <a:rPr dirty="0" sz="1450" spc="-10">
                <a:latin typeface="Times New Roman"/>
                <a:cs typeface="Times New Roman"/>
              </a:rPr>
              <a:t>Edmund.”</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 </a:t>
            </a:r>
            <a:r>
              <a:rPr dirty="0" sz="1450" spc="-5">
                <a:latin typeface="Times New Roman"/>
                <a:cs typeface="Times New Roman"/>
              </a:rPr>
              <a:t>good </a:t>
            </a:r>
            <a:r>
              <a:rPr dirty="0" sz="1450" spc="-10">
                <a:latin typeface="Times New Roman"/>
                <a:cs typeface="Times New Roman"/>
              </a:rPr>
              <a:t>news soon followed </a:t>
            </a:r>
            <a:r>
              <a:rPr dirty="0" sz="1450" spc="-30">
                <a:latin typeface="Times New Roman"/>
                <a:cs typeface="Times New Roman"/>
              </a:rPr>
              <a:t>her. </a:t>
            </a:r>
            <a:r>
              <a:rPr dirty="0" sz="1450" spc="-10">
                <a:latin typeface="Times New Roman"/>
                <a:cs typeface="Times New Roman"/>
              </a:rPr>
              <a:t>Edmund knocked at her </a:t>
            </a:r>
            <a:r>
              <a:rPr dirty="0" sz="1450" spc="-5">
                <a:latin typeface="Times New Roman"/>
                <a:cs typeface="Times New Roman"/>
              </a:rPr>
              <a:t>door </a:t>
            </a:r>
            <a:r>
              <a:rPr dirty="0" sz="1450" spc="-10">
                <a:latin typeface="Times New Roman"/>
                <a:cs typeface="Times New Roman"/>
              </a:rPr>
              <a:t>in his way  to his</a:t>
            </a:r>
            <a:r>
              <a:rPr dirty="0" sz="1450" spc="-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“Well, </a:t>
            </a:r>
            <a:r>
              <a:rPr dirty="0" sz="1450" spc="-25">
                <a:latin typeface="Times New Roman"/>
                <a:cs typeface="Times New Roman"/>
              </a:rPr>
              <a:t>Fanny, </a:t>
            </a:r>
            <a:r>
              <a:rPr dirty="0" sz="1450" spc="-10">
                <a:latin typeface="Times New Roman"/>
                <a:cs typeface="Times New Roman"/>
              </a:rPr>
              <a:t>it is all happily settled, and without the smallest hesitation  </a:t>
            </a:r>
            <a:r>
              <a:rPr dirty="0" sz="1450" spc="-5">
                <a:latin typeface="Times New Roman"/>
                <a:cs typeface="Times New Roman"/>
              </a:rPr>
              <a:t>on your </a:t>
            </a:r>
            <a:r>
              <a:rPr dirty="0" sz="1450" spc="-20">
                <a:latin typeface="Times New Roman"/>
                <a:cs typeface="Times New Roman"/>
              </a:rPr>
              <a:t>uncle’s </a:t>
            </a:r>
            <a:r>
              <a:rPr dirty="0" sz="1450" spc="-10">
                <a:latin typeface="Times New Roman"/>
                <a:cs typeface="Times New Roman"/>
              </a:rPr>
              <a:t>side. He had </a:t>
            </a:r>
            <a:r>
              <a:rPr dirty="0" sz="1450" spc="-5">
                <a:latin typeface="Times New Roman"/>
                <a:cs typeface="Times New Roman"/>
              </a:rPr>
              <a:t>but one </a:t>
            </a:r>
            <a:r>
              <a:rPr dirty="0" sz="1450" spc="-10">
                <a:latin typeface="Times New Roman"/>
                <a:cs typeface="Times New Roman"/>
              </a:rPr>
              <a:t>opinion. </a:t>
            </a:r>
            <a:r>
              <a:rPr dirty="0" sz="1450" spc="-60">
                <a:latin typeface="Times New Roman"/>
                <a:cs typeface="Times New Roman"/>
              </a:rPr>
              <a:t>You </a:t>
            </a:r>
            <a:r>
              <a:rPr dirty="0" sz="1450" spc="-10">
                <a:latin typeface="Times New Roman"/>
                <a:cs typeface="Times New Roman"/>
              </a:rPr>
              <a:t>are to</a:t>
            </a:r>
            <a:r>
              <a:rPr dirty="0" sz="1450" spc="9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“Thank </a:t>
            </a:r>
            <a:r>
              <a:rPr dirty="0" sz="1450" spc="-5">
                <a:latin typeface="Times New Roman"/>
                <a:cs typeface="Times New Roman"/>
              </a:rPr>
              <a:t>you, I </a:t>
            </a:r>
            <a:r>
              <a:rPr dirty="0" sz="1450" spc="-10">
                <a:latin typeface="Times New Roman"/>
                <a:cs typeface="Times New Roman"/>
              </a:rPr>
              <a:t>am so glad,” was </a:t>
            </a:r>
            <a:r>
              <a:rPr dirty="0" sz="1450" spc="-20">
                <a:latin typeface="Times New Roman"/>
                <a:cs typeface="Times New Roman"/>
              </a:rPr>
              <a:t>Fanny’s </a:t>
            </a:r>
            <a:r>
              <a:rPr dirty="0" sz="1450" spc="-10">
                <a:latin typeface="Times New Roman"/>
                <a:cs typeface="Times New Roman"/>
              </a:rPr>
              <a:t>instinctive reply; though when she  had turned from him and shut the </a:t>
            </a:r>
            <a:r>
              <a:rPr dirty="0" sz="1450" spc="-20">
                <a:latin typeface="Times New Roman"/>
                <a:cs typeface="Times New Roman"/>
              </a:rPr>
              <a:t>door, </a:t>
            </a: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help feeling, “And yet  why should </a:t>
            </a:r>
            <a:r>
              <a:rPr dirty="0" sz="1450" spc="-5">
                <a:latin typeface="Times New Roman"/>
                <a:cs typeface="Times New Roman"/>
              </a:rPr>
              <a:t>I be </a:t>
            </a:r>
            <a:r>
              <a:rPr dirty="0" sz="1450" spc="-10">
                <a:latin typeface="Times New Roman"/>
                <a:cs typeface="Times New Roman"/>
              </a:rPr>
              <a:t>glad? for am </a:t>
            </a:r>
            <a:r>
              <a:rPr dirty="0" sz="1450" spc="-5">
                <a:latin typeface="Times New Roman"/>
                <a:cs typeface="Times New Roman"/>
              </a:rPr>
              <a:t>I not </a:t>
            </a:r>
            <a:r>
              <a:rPr dirty="0" sz="1450" spc="-10">
                <a:latin typeface="Times New Roman"/>
                <a:cs typeface="Times New Roman"/>
              </a:rPr>
              <a:t>certain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or </a:t>
            </a:r>
            <a:r>
              <a:rPr dirty="0" sz="1450" spc="-10">
                <a:latin typeface="Times New Roman"/>
                <a:cs typeface="Times New Roman"/>
              </a:rPr>
              <a:t>hearing something  there to pain</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this conviction, </a:t>
            </a:r>
            <a:r>
              <a:rPr dirty="0" sz="1450" spc="-15">
                <a:latin typeface="Times New Roman"/>
                <a:cs typeface="Times New Roman"/>
              </a:rPr>
              <a:t>however, </a:t>
            </a:r>
            <a:r>
              <a:rPr dirty="0" sz="1450" spc="-10">
                <a:latin typeface="Times New Roman"/>
                <a:cs typeface="Times New Roman"/>
              </a:rPr>
              <a:t>she was glad. Simple as such an  engagement might appear in other eyes, it had novelty and importance in hers,  for excepting the day at Sotherton, she had scarcely ever dined </a:t>
            </a:r>
            <a:r>
              <a:rPr dirty="0" sz="1450" spc="-5">
                <a:latin typeface="Times New Roman"/>
                <a:cs typeface="Times New Roman"/>
              </a:rPr>
              <a:t>out </a:t>
            </a:r>
            <a:r>
              <a:rPr dirty="0" sz="1450" spc="-10">
                <a:latin typeface="Times New Roman"/>
                <a:cs typeface="Times New Roman"/>
              </a:rPr>
              <a:t>before; and  though now going only half </a:t>
            </a:r>
            <a:r>
              <a:rPr dirty="0" sz="1450" spc="-5">
                <a:latin typeface="Times New Roman"/>
                <a:cs typeface="Times New Roman"/>
              </a:rPr>
              <a:t>a </a:t>
            </a:r>
            <a:r>
              <a:rPr dirty="0" sz="1450" spc="-10">
                <a:latin typeface="Times New Roman"/>
                <a:cs typeface="Times New Roman"/>
              </a:rPr>
              <a:t>mile, and only to three people, still it was dining  </a:t>
            </a:r>
            <a:r>
              <a:rPr dirty="0" sz="1450" spc="-5">
                <a:latin typeface="Times New Roman"/>
                <a:cs typeface="Times New Roman"/>
              </a:rPr>
              <a:t>out,</a:t>
            </a:r>
            <a:r>
              <a:rPr dirty="0" sz="1450" spc="14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all</a:t>
            </a:r>
            <a:r>
              <a:rPr dirty="0" sz="1450" spc="13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little</a:t>
            </a:r>
            <a:r>
              <a:rPr dirty="0" sz="1450" spc="135">
                <a:latin typeface="Times New Roman"/>
                <a:cs typeface="Times New Roman"/>
              </a:rPr>
              <a:t> </a:t>
            </a:r>
            <a:r>
              <a:rPr dirty="0" sz="1450" spc="-10">
                <a:latin typeface="Times New Roman"/>
                <a:cs typeface="Times New Roman"/>
              </a:rPr>
              <a:t>interests</a:t>
            </a:r>
            <a:r>
              <a:rPr dirty="0" sz="1450" spc="14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preparation</a:t>
            </a:r>
            <a:r>
              <a:rPr dirty="0" sz="1450" spc="145">
                <a:latin typeface="Times New Roman"/>
                <a:cs typeface="Times New Roman"/>
              </a:rPr>
              <a:t> </a:t>
            </a:r>
            <a:r>
              <a:rPr dirty="0" sz="1450" spc="-10">
                <a:latin typeface="Times New Roman"/>
                <a:cs typeface="Times New Roman"/>
              </a:rPr>
              <a:t>were</a:t>
            </a:r>
            <a:r>
              <a:rPr dirty="0" sz="1450" spc="135">
                <a:latin typeface="Times New Roman"/>
                <a:cs typeface="Times New Roman"/>
              </a:rPr>
              <a:t> </a:t>
            </a:r>
            <a:r>
              <a:rPr dirty="0" sz="1450" spc="-10">
                <a:latin typeface="Times New Roman"/>
                <a:cs typeface="Times New Roman"/>
              </a:rPr>
              <a:t>enjoyments</a:t>
            </a:r>
            <a:r>
              <a:rPr dirty="0" sz="1450" spc="140">
                <a:latin typeface="Times New Roman"/>
                <a:cs typeface="Times New Roman"/>
              </a:rPr>
              <a:t> </a:t>
            </a:r>
            <a:r>
              <a:rPr dirty="0" sz="1450" spc="-10">
                <a:latin typeface="Times New Roman"/>
                <a:cs typeface="Times New Roman"/>
              </a:rPr>
              <a:t>in</a:t>
            </a:r>
            <a:r>
              <a:rPr dirty="0" sz="1450" spc="140">
                <a:latin typeface="Times New Roman"/>
                <a:cs typeface="Times New Roman"/>
              </a:rPr>
              <a:t> </a:t>
            </a:r>
            <a:r>
              <a:rPr dirty="0" sz="1450" spc="-10">
                <a:latin typeface="Times New Roman"/>
                <a:cs typeface="Times New Roman"/>
              </a:rPr>
              <a:t>themselves.</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075" cy="9292590"/>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She had neither sympathy </a:t>
            </a:r>
            <a:r>
              <a:rPr dirty="0" sz="1450" spc="-5">
                <a:latin typeface="Times New Roman"/>
                <a:cs typeface="Times New Roman"/>
              </a:rPr>
              <a:t>nor </a:t>
            </a:r>
            <a:r>
              <a:rPr dirty="0" sz="1450" spc="-10">
                <a:latin typeface="Times New Roman"/>
                <a:cs typeface="Times New Roman"/>
              </a:rPr>
              <a:t>assistance from those who </a:t>
            </a:r>
            <a:r>
              <a:rPr dirty="0" sz="1450" spc="-5">
                <a:latin typeface="Times New Roman"/>
                <a:cs typeface="Times New Roman"/>
              </a:rPr>
              <a:t>ought </a:t>
            </a:r>
            <a:r>
              <a:rPr dirty="0" sz="1450" spc="-10">
                <a:latin typeface="Times New Roman"/>
                <a:cs typeface="Times New Roman"/>
              </a:rPr>
              <a:t>to have entered  into her feelings and directed her taste; for Lady Bertram never </a:t>
            </a:r>
            <a:r>
              <a:rPr dirty="0" sz="1450" spc="-5">
                <a:latin typeface="Times New Roman"/>
                <a:cs typeface="Times New Roman"/>
              </a:rPr>
              <a:t>thought of  </a:t>
            </a:r>
            <a:r>
              <a:rPr dirty="0" sz="1450" spc="-10">
                <a:latin typeface="Times New Roman"/>
                <a:cs typeface="Times New Roman"/>
              </a:rPr>
              <a:t>being useful to </a:t>
            </a:r>
            <a:r>
              <a:rPr dirty="0" sz="1450" spc="-20">
                <a:latin typeface="Times New Roman"/>
                <a:cs typeface="Times New Roman"/>
              </a:rPr>
              <a:t>anybody, </a:t>
            </a:r>
            <a:r>
              <a:rPr dirty="0" sz="1450" spc="-10">
                <a:latin typeface="Times New Roman"/>
                <a:cs typeface="Times New Roman"/>
              </a:rPr>
              <a:t>and Mrs. Norris, when she came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in  consequence </a:t>
            </a:r>
            <a:r>
              <a:rPr dirty="0" sz="1450" spc="-5">
                <a:latin typeface="Times New Roman"/>
                <a:cs typeface="Times New Roman"/>
              </a:rPr>
              <a:t>of </a:t>
            </a:r>
            <a:r>
              <a:rPr dirty="0" sz="1450" spc="-10">
                <a:latin typeface="Times New Roman"/>
                <a:cs typeface="Times New Roman"/>
              </a:rPr>
              <a:t>an early call and invitation from Sir Thomas, was in </a:t>
            </a:r>
            <a:r>
              <a:rPr dirty="0" sz="1450" spc="-5">
                <a:latin typeface="Times New Roman"/>
                <a:cs typeface="Times New Roman"/>
              </a:rPr>
              <a:t>a </a:t>
            </a:r>
            <a:r>
              <a:rPr dirty="0" sz="1450" spc="-10">
                <a:latin typeface="Times New Roman"/>
                <a:cs typeface="Times New Roman"/>
              </a:rPr>
              <a:t>very ill  </a:t>
            </a:r>
            <a:r>
              <a:rPr dirty="0" sz="1450" spc="-15">
                <a:latin typeface="Times New Roman"/>
                <a:cs typeface="Times New Roman"/>
              </a:rPr>
              <a:t>humour, </a:t>
            </a:r>
            <a:r>
              <a:rPr dirty="0" sz="1450" spc="-10">
                <a:latin typeface="Times New Roman"/>
                <a:cs typeface="Times New Roman"/>
              </a:rPr>
              <a:t>and seemed intent only </a:t>
            </a:r>
            <a:r>
              <a:rPr dirty="0" sz="1450" spc="-5">
                <a:latin typeface="Times New Roman"/>
                <a:cs typeface="Times New Roman"/>
              </a:rPr>
              <a:t>on </a:t>
            </a:r>
            <a:r>
              <a:rPr dirty="0" sz="1450" spc="-10">
                <a:latin typeface="Times New Roman"/>
                <a:cs typeface="Times New Roman"/>
              </a:rPr>
              <a:t>lessening her </a:t>
            </a:r>
            <a:r>
              <a:rPr dirty="0" sz="1450" spc="-20">
                <a:latin typeface="Times New Roman"/>
                <a:cs typeface="Times New Roman"/>
              </a:rPr>
              <a:t>niece’s </a:t>
            </a:r>
            <a:r>
              <a:rPr dirty="0" sz="1450" spc="-10">
                <a:latin typeface="Times New Roman"/>
                <a:cs typeface="Times New Roman"/>
              </a:rPr>
              <a:t>pleasure, both present  and future, as much as</a:t>
            </a:r>
            <a:r>
              <a:rPr dirty="0" sz="1450" spc="10">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“Upon my word,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are in high luck to meet with such attention  and indulgence! </a:t>
            </a:r>
            <a:r>
              <a:rPr dirty="0" sz="1450" spc="-60">
                <a:latin typeface="Times New Roman"/>
                <a:cs typeface="Times New Roman"/>
              </a:rPr>
              <a:t>You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much obliged to Mrs. Grant for thinking  </a:t>
            </a:r>
            <a:r>
              <a:rPr dirty="0" sz="1450" spc="-5">
                <a:latin typeface="Times New Roman"/>
                <a:cs typeface="Times New Roman"/>
              </a:rPr>
              <a:t>of you, </a:t>
            </a:r>
            <a:r>
              <a:rPr dirty="0" sz="1450" spc="-10">
                <a:latin typeface="Times New Roman"/>
                <a:cs typeface="Times New Roman"/>
              </a:rPr>
              <a:t>and to </a:t>
            </a:r>
            <a:r>
              <a:rPr dirty="0" sz="1450" spc="-5">
                <a:latin typeface="Times New Roman"/>
                <a:cs typeface="Times New Roman"/>
              </a:rPr>
              <a:t>your </a:t>
            </a:r>
            <a:r>
              <a:rPr dirty="0" sz="1450" spc="-10">
                <a:latin typeface="Times New Roman"/>
                <a:cs typeface="Times New Roman"/>
              </a:rPr>
              <a:t>aunt for letting </a:t>
            </a:r>
            <a:r>
              <a:rPr dirty="0" sz="1450" spc="-5">
                <a:latin typeface="Times New Roman"/>
                <a:cs typeface="Times New Roman"/>
              </a:rPr>
              <a:t>you go, </a:t>
            </a:r>
            <a:r>
              <a:rPr dirty="0" sz="1450" spc="-10">
                <a:latin typeface="Times New Roman"/>
                <a:cs typeface="Times New Roman"/>
              </a:rPr>
              <a:t>and </a:t>
            </a:r>
            <a:r>
              <a:rPr dirty="0" sz="1450" spc="-5">
                <a:latin typeface="Times New Roman"/>
                <a:cs typeface="Times New Roman"/>
              </a:rPr>
              <a:t>you ought </a:t>
            </a:r>
            <a:r>
              <a:rPr dirty="0" sz="1450" spc="-10">
                <a:latin typeface="Times New Roman"/>
                <a:cs typeface="Times New Roman"/>
              </a:rPr>
              <a:t>to look </a:t>
            </a:r>
            <a:r>
              <a:rPr dirty="0" sz="1450" spc="-5">
                <a:latin typeface="Times New Roman"/>
                <a:cs typeface="Times New Roman"/>
              </a:rPr>
              <a:t>upon </a:t>
            </a:r>
            <a:r>
              <a:rPr dirty="0" sz="1450" spc="-10">
                <a:latin typeface="Times New Roman"/>
                <a:cs typeface="Times New Roman"/>
              </a:rPr>
              <a:t>it as  something extraordinary; for </a:t>
            </a:r>
            <a:r>
              <a:rPr dirty="0" sz="1450" spc="-5">
                <a:latin typeface="Times New Roman"/>
                <a:cs typeface="Times New Roman"/>
              </a:rPr>
              <a:t>I hope you </a:t>
            </a:r>
            <a:r>
              <a:rPr dirty="0" sz="1450" spc="-10">
                <a:latin typeface="Times New Roman"/>
                <a:cs typeface="Times New Roman"/>
              </a:rPr>
              <a:t>are aware that there is </a:t>
            </a:r>
            <a:r>
              <a:rPr dirty="0" sz="1450" spc="-5">
                <a:latin typeface="Times New Roman"/>
                <a:cs typeface="Times New Roman"/>
              </a:rPr>
              <a:t>no </a:t>
            </a:r>
            <a:r>
              <a:rPr dirty="0" sz="1450" spc="-10">
                <a:latin typeface="Times New Roman"/>
                <a:cs typeface="Times New Roman"/>
              </a:rPr>
              <a:t>real  occasion for </a:t>
            </a:r>
            <a:r>
              <a:rPr dirty="0" sz="1450" spc="-5">
                <a:latin typeface="Times New Roman"/>
                <a:cs typeface="Times New Roman"/>
              </a:rPr>
              <a:t>your </a:t>
            </a:r>
            <a:r>
              <a:rPr dirty="0" sz="1450" spc="-10">
                <a:latin typeface="Times New Roman"/>
                <a:cs typeface="Times New Roman"/>
              </a:rPr>
              <a:t>going into company in this sort </a:t>
            </a:r>
            <a:r>
              <a:rPr dirty="0" sz="1450" spc="-5">
                <a:latin typeface="Times New Roman"/>
                <a:cs typeface="Times New Roman"/>
              </a:rPr>
              <a:t>of </a:t>
            </a:r>
            <a:r>
              <a:rPr dirty="0" sz="1450" spc="-35">
                <a:latin typeface="Times New Roman"/>
                <a:cs typeface="Times New Roman"/>
              </a:rPr>
              <a:t>way, </a:t>
            </a:r>
            <a:r>
              <a:rPr dirty="0" sz="1450" spc="-5">
                <a:latin typeface="Times New Roman"/>
                <a:cs typeface="Times New Roman"/>
              </a:rPr>
              <a:t>or </a:t>
            </a:r>
            <a:r>
              <a:rPr dirty="0" sz="1450" spc="-10">
                <a:latin typeface="Times New Roman"/>
                <a:cs typeface="Times New Roman"/>
              </a:rPr>
              <a:t>ever dining </a:t>
            </a:r>
            <a:r>
              <a:rPr dirty="0" sz="1450" spc="-5">
                <a:latin typeface="Times New Roman"/>
                <a:cs typeface="Times New Roman"/>
              </a:rPr>
              <a:t>out </a:t>
            </a:r>
            <a:r>
              <a:rPr dirty="0" sz="1450" spc="-10">
                <a:latin typeface="Times New Roman"/>
                <a:cs typeface="Times New Roman"/>
              </a:rPr>
              <a:t>at  all; and it is what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ever being repeated. Nor must  </a:t>
            </a:r>
            <a:r>
              <a:rPr dirty="0" sz="1450" spc="-5">
                <a:latin typeface="Times New Roman"/>
                <a:cs typeface="Times New Roman"/>
              </a:rPr>
              <a:t>you be </a:t>
            </a:r>
            <a:r>
              <a:rPr dirty="0" sz="1450" spc="-10">
                <a:latin typeface="Times New Roman"/>
                <a:cs typeface="Times New Roman"/>
              </a:rPr>
              <a:t>fancying that the invitation is meant as any particular compliment to  </a:t>
            </a:r>
            <a:r>
              <a:rPr dirty="0" sz="1450" spc="-5">
                <a:latin typeface="Times New Roman"/>
                <a:cs typeface="Times New Roman"/>
              </a:rPr>
              <a:t>you; </a:t>
            </a:r>
            <a:r>
              <a:rPr dirty="0" sz="1450" spc="-10">
                <a:latin typeface="Times New Roman"/>
                <a:cs typeface="Times New Roman"/>
              </a:rPr>
              <a:t>the compliment is intended to </a:t>
            </a:r>
            <a:r>
              <a:rPr dirty="0" sz="1450" spc="-5">
                <a:latin typeface="Times New Roman"/>
                <a:cs typeface="Times New Roman"/>
              </a:rPr>
              <a:t>your </a:t>
            </a:r>
            <a:r>
              <a:rPr dirty="0" sz="1450" spc="-10">
                <a:latin typeface="Times New Roman"/>
                <a:cs typeface="Times New Roman"/>
              </a:rPr>
              <a:t>uncle and aunt and me. Mrs. Grant  thinks it </a:t>
            </a:r>
            <a:r>
              <a:rPr dirty="0" sz="1450" spc="-5">
                <a:latin typeface="Times New Roman"/>
                <a:cs typeface="Times New Roman"/>
              </a:rPr>
              <a:t>a </a:t>
            </a:r>
            <a:r>
              <a:rPr dirty="0" sz="1450" spc="-10">
                <a:latin typeface="Times New Roman"/>
                <a:cs typeface="Times New Roman"/>
              </a:rPr>
              <a:t>civility </a:t>
            </a:r>
            <a:r>
              <a:rPr dirty="0" sz="1450" spc="-5">
                <a:latin typeface="Times New Roman"/>
                <a:cs typeface="Times New Roman"/>
              </a:rPr>
              <a:t>due </a:t>
            </a:r>
            <a:r>
              <a:rPr dirty="0" sz="1450" spc="-10">
                <a:latin typeface="Times New Roman"/>
                <a:cs typeface="Times New Roman"/>
              </a:rPr>
              <a:t>to </a:t>
            </a:r>
            <a:r>
              <a:rPr dirty="0" sz="1450" spc="-5">
                <a:latin typeface="Times New Roman"/>
                <a:cs typeface="Times New Roman"/>
              </a:rPr>
              <a:t>us </a:t>
            </a:r>
            <a:r>
              <a:rPr dirty="0" sz="1450" spc="-10">
                <a:latin typeface="Times New Roman"/>
                <a:cs typeface="Times New Roman"/>
              </a:rPr>
              <a:t>to take </a:t>
            </a:r>
            <a:r>
              <a:rPr dirty="0" sz="1450" spc="-5">
                <a:latin typeface="Times New Roman"/>
                <a:cs typeface="Times New Roman"/>
              </a:rPr>
              <a:t>a </a:t>
            </a:r>
            <a:r>
              <a:rPr dirty="0" sz="1450" spc="-10">
                <a:latin typeface="Times New Roman"/>
                <a:cs typeface="Times New Roman"/>
              </a:rPr>
              <a:t>little notice </a:t>
            </a:r>
            <a:r>
              <a:rPr dirty="0" sz="1450" spc="-5">
                <a:latin typeface="Times New Roman"/>
                <a:cs typeface="Times New Roman"/>
              </a:rPr>
              <a:t>of you, or </a:t>
            </a:r>
            <a:r>
              <a:rPr dirty="0" sz="1450" spc="-10">
                <a:latin typeface="Times New Roman"/>
                <a:cs typeface="Times New Roman"/>
              </a:rPr>
              <a:t>else it would never  have come into her head, and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very certain that, if </a:t>
            </a:r>
            <a:r>
              <a:rPr dirty="0" sz="1450" spc="-5">
                <a:latin typeface="Times New Roman"/>
                <a:cs typeface="Times New Roman"/>
              </a:rPr>
              <a:t>your </a:t>
            </a:r>
            <a:r>
              <a:rPr dirty="0" sz="1450" spc="-10">
                <a:latin typeface="Times New Roman"/>
                <a:cs typeface="Times New Roman"/>
              </a:rPr>
              <a:t>cousin Julia  had been at home,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been asked at</a:t>
            </a:r>
            <a:r>
              <a:rPr dirty="0" sz="1450" spc="4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Mrs. Norris had now so ingeniously </a:t>
            </a:r>
            <a:r>
              <a:rPr dirty="0" sz="1450" spc="-5">
                <a:latin typeface="Times New Roman"/>
                <a:cs typeface="Times New Roman"/>
              </a:rPr>
              <a:t>done </a:t>
            </a:r>
            <a:r>
              <a:rPr dirty="0" sz="1450" spc="-10">
                <a:latin typeface="Times New Roman"/>
                <a:cs typeface="Times New Roman"/>
              </a:rPr>
              <a:t>away all Mrs. </a:t>
            </a:r>
            <a:r>
              <a:rPr dirty="0" sz="1450" spc="-20">
                <a:latin typeface="Times New Roman"/>
                <a:cs typeface="Times New Roman"/>
              </a:rPr>
              <a:t>Grant’s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favour, </a:t>
            </a:r>
            <a:r>
              <a:rPr dirty="0" sz="1450" spc="-10">
                <a:latin typeface="Times New Roman"/>
                <a:cs typeface="Times New Roman"/>
              </a:rPr>
              <a:t>that </a:t>
            </a:r>
            <a:r>
              <a:rPr dirty="0" sz="1450" spc="-25">
                <a:latin typeface="Times New Roman"/>
                <a:cs typeface="Times New Roman"/>
              </a:rPr>
              <a:t>Fanny, </a:t>
            </a:r>
            <a:r>
              <a:rPr dirty="0" sz="1450" spc="-10">
                <a:latin typeface="Times New Roman"/>
                <a:cs typeface="Times New Roman"/>
              </a:rPr>
              <a:t>who found herself expected to speak, could only say that  she was very much obliged to her aunt Bertram for sparing </a:t>
            </a:r>
            <a:r>
              <a:rPr dirty="0" sz="1450" spc="-20">
                <a:latin typeface="Times New Roman"/>
                <a:cs typeface="Times New Roman"/>
              </a:rPr>
              <a:t>her, </a:t>
            </a:r>
            <a:r>
              <a:rPr dirty="0" sz="1450" spc="-10">
                <a:latin typeface="Times New Roman"/>
                <a:cs typeface="Times New Roman"/>
              </a:rPr>
              <a:t>and that she  was endeavouring to </a:t>
            </a:r>
            <a:r>
              <a:rPr dirty="0" sz="1450" spc="-5">
                <a:latin typeface="Times New Roman"/>
                <a:cs typeface="Times New Roman"/>
              </a:rPr>
              <a:t>put </a:t>
            </a:r>
            <a:r>
              <a:rPr dirty="0" sz="1450" spc="-10">
                <a:latin typeface="Times New Roman"/>
                <a:cs typeface="Times New Roman"/>
              </a:rPr>
              <a:t>her </a:t>
            </a:r>
            <a:r>
              <a:rPr dirty="0" sz="1450" spc="-20">
                <a:latin typeface="Times New Roman"/>
                <a:cs typeface="Times New Roman"/>
              </a:rPr>
              <a:t>aunt’s </a:t>
            </a:r>
            <a:r>
              <a:rPr dirty="0" sz="1450" spc="-10">
                <a:latin typeface="Times New Roman"/>
                <a:cs typeface="Times New Roman"/>
              </a:rPr>
              <a:t>evening work in such </a:t>
            </a:r>
            <a:r>
              <a:rPr dirty="0" sz="1450" spc="-5">
                <a:latin typeface="Times New Roman"/>
                <a:cs typeface="Times New Roman"/>
              </a:rPr>
              <a:t>a </a:t>
            </a:r>
            <a:r>
              <a:rPr dirty="0" sz="1450" spc="-10">
                <a:latin typeface="Times New Roman"/>
                <a:cs typeface="Times New Roman"/>
              </a:rPr>
              <a:t>state as to prevent  her being</a:t>
            </a:r>
            <a:r>
              <a:rPr dirty="0" sz="1450" spc="-5">
                <a:latin typeface="Times New Roman"/>
                <a:cs typeface="Times New Roman"/>
              </a:rPr>
              <a:t> </a:t>
            </a:r>
            <a:r>
              <a:rPr dirty="0" sz="1450" spc="-10">
                <a:latin typeface="Times New Roman"/>
                <a:cs typeface="Times New Roman"/>
              </a:rPr>
              <a:t>missed.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“Oh! depend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your </a:t>
            </a:r>
            <a:r>
              <a:rPr dirty="0" sz="1450" spc="-10">
                <a:latin typeface="Times New Roman"/>
                <a:cs typeface="Times New Roman"/>
              </a:rPr>
              <a:t>aunt can </a:t>
            </a:r>
            <a:r>
              <a:rPr dirty="0" sz="1450" spc="-5">
                <a:latin typeface="Times New Roman"/>
                <a:cs typeface="Times New Roman"/>
              </a:rPr>
              <a:t>do </a:t>
            </a:r>
            <a:r>
              <a:rPr dirty="0" sz="1450" spc="-10">
                <a:latin typeface="Times New Roman"/>
                <a:cs typeface="Times New Roman"/>
              </a:rPr>
              <a:t>very well without </a:t>
            </a:r>
            <a:r>
              <a:rPr dirty="0" sz="1450" spc="-5">
                <a:latin typeface="Times New Roman"/>
                <a:cs typeface="Times New Roman"/>
              </a:rPr>
              <a:t>you, or you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allowed to </a:t>
            </a:r>
            <a:r>
              <a:rPr dirty="0" sz="1450" spc="-5">
                <a:latin typeface="Times New Roman"/>
                <a:cs typeface="Times New Roman"/>
              </a:rPr>
              <a:t>go. 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here, so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quite easy about  </a:t>
            </a:r>
            <a:r>
              <a:rPr dirty="0" sz="1450" spc="-5">
                <a:latin typeface="Times New Roman"/>
                <a:cs typeface="Times New Roman"/>
              </a:rPr>
              <a:t>your </a:t>
            </a:r>
            <a:r>
              <a:rPr dirty="0" sz="1450" spc="-10">
                <a:latin typeface="Times New Roman"/>
                <a:cs typeface="Times New Roman"/>
              </a:rPr>
              <a:t>aunt. And </a:t>
            </a:r>
            <a:r>
              <a:rPr dirty="0" sz="1450" spc="-5">
                <a:latin typeface="Times New Roman"/>
                <a:cs typeface="Times New Roman"/>
              </a:rPr>
              <a:t>I hope you </a:t>
            </a:r>
            <a:r>
              <a:rPr dirty="0" sz="1450" spc="-10">
                <a:latin typeface="Times New Roman"/>
                <a:cs typeface="Times New Roman"/>
              </a:rPr>
              <a:t>will have </a:t>
            </a:r>
            <a:r>
              <a:rPr dirty="0" sz="1450" spc="-5">
                <a:latin typeface="Times New Roman"/>
                <a:cs typeface="Times New Roman"/>
              </a:rPr>
              <a:t>a </a:t>
            </a:r>
            <a:r>
              <a:rPr dirty="0" sz="1450" spc="-10">
                <a:latin typeface="Times New Roman"/>
                <a:cs typeface="Times New Roman"/>
              </a:rPr>
              <a:t>very agreeable </a:t>
            </a:r>
            <a:r>
              <a:rPr dirty="0" sz="1450" spc="-30">
                <a:latin typeface="Times New Roman"/>
                <a:cs typeface="Times New Roman"/>
              </a:rPr>
              <a:t>day, </a:t>
            </a:r>
            <a:r>
              <a:rPr dirty="0" sz="1450" spc="-10">
                <a:latin typeface="Times New Roman"/>
                <a:cs typeface="Times New Roman"/>
              </a:rPr>
              <a:t>and find it all  mighty delightful. But </a:t>
            </a:r>
            <a:r>
              <a:rPr dirty="0" sz="1450" spc="-5">
                <a:latin typeface="Times New Roman"/>
                <a:cs typeface="Times New Roman"/>
              </a:rPr>
              <a:t>I </a:t>
            </a:r>
            <a:r>
              <a:rPr dirty="0" sz="1450" spc="-10">
                <a:latin typeface="Times New Roman"/>
                <a:cs typeface="Times New Roman"/>
              </a:rPr>
              <a:t>must observe that five is the very awkwardest </a:t>
            </a:r>
            <a:r>
              <a:rPr dirty="0" sz="1450" spc="-5">
                <a:latin typeface="Times New Roman"/>
                <a:cs typeface="Times New Roman"/>
              </a:rPr>
              <a:t>of </a:t>
            </a:r>
            <a:r>
              <a:rPr dirty="0" sz="1450" spc="-10">
                <a:latin typeface="Times New Roman"/>
                <a:cs typeface="Times New Roman"/>
              </a:rPr>
              <a:t>all  possible numbers to sit down to table; and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be </a:t>
            </a:r>
            <a:r>
              <a:rPr dirty="0" sz="1450" spc="-10">
                <a:latin typeface="Times New Roman"/>
                <a:cs typeface="Times New Roman"/>
              </a:rPr>
              <a:t>surprised that such  an elegant lady as Mrs. Grant should </a:t>
            </a:r>
            <a:r>
              <a:rPr dirty="0" sz="1450" spc="-5">
                <a:latin typeface="Times New Roman"/>
                <a:cs typeface="Times New Roman"/>
              </a:rPr>
              <a:t>not </a:t>
            </a:r>
            <a:r>
              <a:rPr dirty="0" sz="1450" spc="-10">
                <a:latin typeface="Times New Roman"/>
                <a:cs typeface="Times New Roman"/>
              </a:rPr>
              <a:t>contrive better! And round their  enormous great wide table, </a:t>
            </a:r>
            <a:r>
              <a:rPr dirty="0" sz="1450" spc="-5">
                <a:latin typeface="Times New Roman"/>
                <a:cs typeface="Times New Roman"/>
              </a:rPr>
              <a:t>too, </a:t>
            </a:r>
            <a:r>
              <a:rPr dirty="0" sz="1450" spc="-10">
                <a:latin typeface="Times New Roman"/>
                <a:cs typeface="Times New Roman"/>
              </a:rPr>
              <a:t>which fills </a:t>
            </a:r>
            <a:r>
              <a:rPr dirty="0" sz="1450" spc="-5">
                <a:latin typeface="Times New Roman"/>
                <a:cs typeface="Times New Roman"/>
              </a:rPr>
              <a:t>up </a:t>
            </a:r>
            <a:r>
              <a:rPr dirty="0" sz="1450" spc="-10">
                <a:latin typeface="Times New Roman"/>
                <a:cs typeface="Times New Roman"/>
              </a:rPr>
              <a:t>the room so dreadfully! Had the  doctor been contented to take my dining-table when </a:t>
            </a:r>
            <a:r>
              <a:rPr dirty="0" sz="1450" spc="-5">
                <a:latin typeface="Times New Roman"/>
                <a:cs typeface="Times New Roman"/>
              </a:rPr>
              <a:t>I </a:t>
            </a:r>
            <a:r>
              <a:rPr dirty="0" sz="1450" spc="-10">
                <a:latin typeface="Times New Roman"/>
                <a:cs typeface="Times New Roman"/>
              </a:rPr>
              <a:t>came </a:t>
            </a:r>
            <a:r>
              <a:rPr dirty="0" sz="1450" spc="-30">
                <a:latin typeface="Times New Roman"/>
                <a:cs typeface="Times New Roman"/>
              </a:rPr>
              <a:t>away, </a:t>
            </a:r>
            <a:r>
              <a:rPr dirty="0" sz="1450" spc="-10">
                <a:latin typeface="Times New Roman"/>
                <a:cs typeface="Times New Roman"/>
              </a:rPr>
              <a:t>as anybody  in their senses would have done, instead </a:t>
            </a:r>
            <a:r>
              <a:rPr dirty="0" sz="1450" spc="-5">
                <a:latin typeface="Times New Roman"/>
                <a:cs typeface="Times New Roman"/>
              </a:rPr>
              <a:t>of </a:t>
            </a:r>
            <a:r>
              <a:rPr dirty="0" sz="1450" spc="-10">
                <a:latin typeface="Times New Roman"/>
                <a:cs typeface="Times New Roman"/>
              </a:rPr>
              <a:t>having that absurd new </a:t>
            </a:r>
            <a:r>
              <a:rPr dirty="0" sz="1450" spc="-5">
                <a:latin typeface="Times New Roman"/>
                <a:cs typeface="Times New Roman"/>
              </a:rPr>
              <a:t>one of </a:t>
            </a:r>
            <a:r>
              <a:rPr dirty="0" sz="1450" spc="-10">
                <a:latin typeface="Times New Roman"/>
                <a:cs typeface="Times New Roman"/>
              </a:rPr>
              <a:t>his  own, which is </a:t>
            </a:r>
            <a:r>
              <a:rPr dirty="0" sz="1450" spc="-20">
                <a:latin typeface="Times New Roman"/>
                <a:cs typeface="Times New Roman"/>
              </a:rPr>
              <a:t>wider, </a:t>
            </a:r>
            <a:r>
              <a:rPr dirty="0" sz="1450" spc="-10">
                <a:latin typeface="Times New Roman"/>
                <a:cs typeface="Times New Roman"/>
              </a:rPr>
              <a:t>literally wider than the dinner-table here, how infinitely  better it would have been! and how much more </a:t>
            </a:r>
            <a:r>
              <a:rPr dirty="0" sz="1450" spc="-5">
                <a:latin typeface="Times New Roman"/>
                <a:cs typeface="Times New Roman"/>
              </a:rPr>
              <a:t>he </a:t>
            </a:r>
            <a:r>
              <a:rPr dirty="0" sz="1450" spc="-10">
                <a:latin typeface="Times New Roman"/>
                <a:cs typeface="Times New Roman"/>
              </a:rPr>
              <a:t>would have been respected!  for people are never respected when they step </a:t>
            </a:r>
            <a:r>
              <a:rPr dirty="0" sz="1450" spc="-5">
                <a:latin typeface="Times New Roman"/>
                <a:cs typeface="Times New Roman"/>
              </a:rPr>
              <a:t>out of </a:t>
            </a:r>
            <a:r>
              <a:rPr dirty="0" sz="1450" spc="-10">
                <a:latin typeface="Times New Roman"/>
                <a:cs typeface="Times New Roman"/>
              </a:rPr>
              <a:t>their proper sphere.  Remember that, </a:t>
            </a:r>
            <a:r>
              <a:rPr dirty="0" sz="1450" spc="-25">
                <a:latin typeface="Times New Roman"/>
                <a:cs typeface="Times New Roman"/>
              </a:rPr>
              <a:t>Fanny. </a:t>
            </a:r>
            <a:r>
              <a:rPr dirty="0" sz="1450" spc="-10">
                <a:latin typeface="Times New Roman"/>
                <a:cs typeface="Times New Roman"/>
              </a:rPr>
              <a:t>Five—only five to </a:t>
            </a:r>
            <a:r>
              <a:rPr dirty="0" sz="1450" spc="-5">
                <a:latin typeface="Times New Roman"/>
                <a:cs typeface="Times New Roman"/>
              </a:rPr>
              <a:t>be </a:t>
            </a:r>
            <a:r>
              <a:rPr dirty="0" sz="1450" spc="-10">
                <a:latin typeface="Times New Roman"/>
                <a:cs typeface="Times New Roman"/>
              </a:rPr>
              <a:t>sitting round that table.  </a:t>
            </a:r>
            <a:r>
              <a:rPr dirty="0" sz="1450" spc="-15">
                <a:latin typeface="Times New Roman"/>
                <a:cs typeface="Times New Roman"/>
              </a:rPr>
              <a:t>However, </a:t>
            </a:r>
            <a:r>
              <a:rPr dirty="0" sz="1450" spc="-5">
                <a:latin typeface="Times New Roman"/>
                <a:cs typeface="Times New Roman"/>
              </a:rPr>
              <a:t>you </a:t>
            </a:r>
            <a:r>
              <a:rPr dirty="0" sz="1450" spc="-10">
                <a:latin typeface="Times New Roman"/>
                <a:cs typeface="Times New Roman"/>
              </a:rPr>
              <a:t>will have dinner enough </a:t>
            </a:r>
            <a:r>
              <a:rPr dirty="0" sz="1450" spc="-5">
                <a:latin typeface="Times New Roman"/>
                <a:cs typeface="Times New Roman"/>
              </a:rPr>
              <a:t>on </a:t>
            </a:r>
            <a:r>
              <a:rPr dirty="0" sz="1450" spc="-10">
                <a:latin typeface="Times New Roman"/>
                <a:cs typeface="Times New Roman"/>
              </a:rPr>
              <a:t>it for ten, </a:t>
            </a:r>
            <a:r>
              <a:rPr dirty="0" sz="1450" spc="-5">
                <a:latin typeface="Times New Roman"/>
                <a:cs typeface="Times New Roman"/>
              </a:rPr>
              <a:t>I </a:t>
            </a:r>
            <a:r>
              <a:rPr dirty="0" sz="1450" spc="-10">
                <a:latin typeface="Times New Roman"/>
                <a:cs typeface="Times New Roman"/>
              </a:rPr>
              <a:t>dare</a:t>
            </a:r>
            <a:r>
              <a:rPr dirty="0" sz="1450" spc="50">
                <a:latin typeface="Times New Roman"/>
                <a:cs typeface="Times New Roman"/>
              </a:rPr>
              <a:t> </a:t>
            </a:r>
            <a:r>
              <a:rPr dirty="0" sz="1450" spc="-25">
                <a:latin typeface="Times New Roman"/>
                <a:cs typeface="Times New Roman"/>
              </a:rPr>
              <a:t>say.”</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Mrs. Norris fetched breath, and went </a:t>
            </a:r>
            <a:r>
              <a:rPr dirty="0" sz="1450" spc="-5">
                <a:latin typeface="Times New Roman"/>
                <a:cs typeface="Times New Roman"/>
              </a:rPr>
              <a:t>on</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nonsense and folly </a:t>
            </a:r>
            <a:r>
              <a:rPr dirty="0" sz="1450" spc="-5">
                <a:latin typeface="Times New Roman"/>
                <a:cs typeface="Times New Roman"/>
              </a:rPr>
              <a:t>of </a:t>
            </a:r>
            <a:r>
              <a:rPr dirty="0" sz="1450" spc="-20">
                <a:latin typeface="Times New Roman"/>
                <a:cs typeface="Times New Roman"/>
              </a:rPr>
              <a:t>people’s </a:t>
            </a:r>
            <a:r>
              <a:rPr dirty="0" sz="1450" spc="-10">
                <a:latin typeface="Times New Roman"/>
                <a:cs typeface="Times New Roman"/>
              </a:rPr>
              <a:t>stepping </a:t>
            </a:r>
            <a:r>
              <a:rPr dirty="0" sz="1450" spc="-5">
                <a:latin typeface="Times New Roman"/>
                <a:cs typeface="Times New Roman"/>
              </a:rPr>
              <a:t>out of </a:t>
            </a:r>
            <a:r>
              <a:rPr dirty="0" sz="1450" spc="-10">
                <a:latin typeface="Times New Roman"/>
                <a:cs typeface="Times New Roman"/>
              </a:rPr>
              <a:t>their rank and trying to  appear above themselves, makes me think it right to give </a:t>
            </a:r>
            <a:r>
              <a:rPr dirty="0" sz="1450" spc="-5">
                <a:latin typeface="Times New Roman"/>
                <a:cs typeface="Times New Roman"/>
              </a:rPr>
              <a:t>you a </a:t>
            </a:r>
            <a:r>
              <a:rPr dirty="0" sz="1450" spc="-10">
                <a:latin typeface="Times New Roman"/>
                <a:cs typeface="Times New Roman"/>
              </a:rPr>
              <a:t>hint, </a:t>
            </a:r>
            <a:r>
              <a:rPr dirty="0" sz="1450" spc="-25">
                <a:latin typeface="Times New Roman"/>
                <a:cs typeface="Times New Roman"/>
              </a:rPr>
              <a:t>Fanny,  </a:t>
            </a:r>
            <a:r>
              <a:rPr dirty="0" sz="1450" spc="-10">
                <a:latin typeface="Times New Roman"/>
                <a:cs typeface="Times New Roman"/>
              </a:rPr>
              <a:t>now</a:t>
            </a:r>
            <a:r>
              <a:rPr dirty="0" sz="1450" spc="45">
                <a:latin typeface="Times New Roman"/>
                <a:cs typeface="Times New Roman"/>
              </a:rPr>
              <a:t> </a:t>
            </a:r>
            <a:r>
              <a:rPr dirty="0" sz="1450" spc="-10">
                <a:latin typeface="Times New Roman"/>
                <a:cs typeface="Times New Roman"/>
              </a:rPr>
              <a:t>that</a:t>
            </a:r>
            <a:r>
              <a:rPr dirty="0" sz="1450" spc="50">
                <a:latin typeface="Times New Roman"/>
                <a:cs typeface="Times New Roman"/>
              </a:rPr>
              <a:t> </a:t>
            </a:r>
            <a:r>
              <a:rPr dirty="0" sz="1450" spc="-5">
                <a:latin typeface="Times New Roman"/>
                <a:cs typeface="Times New Roman"/>
              </a:rPr>
              <a:t>you</a:t>
            </a:r>
            <a:r>
              <a:rPr dirty="0" sz="1450" spc="50">
                <a:latin typeface="Times New Roman"/>
                <a:cs typeface="Times New Roman"/>
              </a:rPr>
              <a:t> </a:t>
            </a:r>
            <a:r>
              <a:rPr dirty="0" sz="1450" spc="-10">
                <a:latin typeface="Times New Roman"/>
                <a:cs typeface="Times New Roman"/>
              </a:rPr>
              <a:t>are</a:t>
            </a:r>
            <a:r>
              <a:rPr dirty="0" sz="1450" spc="50">
                <a:latin typeface="Times New Roman"/>
                <a:cs typeface="Times New Roman"/>
              </a:rPr>
              <a:t> </a:t>
            </a:r>
            <a:r>
              <a:rPr dirty="0" sz="1450" spc="-10">
                <a:latin typeface="Times New Roman"/>
                <a:cs typeface="Times New Roman"/>
              </a:rPr>
              <a:t>going</a:t>
            </a:r>
            <a:r>
              <a:rPr dirty="0" sz="1450" spc="50">
                <a:latin typeface="Times New Roman"/>
                <a:cs typeface="Times New Roman"/>
              </a:rPr>
              <a:t> </a:t>
            </a:r>
            <a:r>
              <a:rPr dirty="0" sz="1450" spc="-10">
                <a:latin typeface="Times New Roman"/>
                <a:cs typeface="Times New Roman"/>
              </a:rPr>
              <a:t>into</a:t>
            </a:r>
            <a:r>
              <a:rPr dirty="0" sz="1450" spc="50">
                <a:latin typeface="Times New Roman"/>
                <a:cs typeface="Times New Roman"/>
              </a:rPr>
              <a:t> </a:t>
            </a:r>
            <a:r>
              <a:rPr dirty="0" sz="1450" spc="-10">
                <a:latin typeface="Times New Roman"/>
                <a:cs typeface="Times New Roman"/>
              </a:rPr>
              <a:t>company</a:t>
            </a:r>
            <a:r>
              <a:rPr dirty="0" sz="1450" spc="50">
                <a:latin typeface="Times New Roman"/>
                <a:cs typeface="Times New Roman"/>
              </a:rPr>
              <a:t> </a:t>
            </a:r>
            <a:r>
              <a:rPr dirty="0" sz="1450" spc="-10">
                <a:latin typeface="Times New Roman"/>
                <a:cs typeface="Times New Roman"/>
              </a:rPr>
              <a:t>without</a:t>
            </a:r>
            <a:r>
              <a:rPr dirty="0" sz="1450" spc="55">
                <a:latin typeface="Times New Roman"/>
                <a:cs typeface="Times New Roman"/>
              </a:rPr>
              <a:t> </a:t>
            </a:r>
            <a:r>
              <a:rPr dirty="0" sz="1450" spc="-10">
                <a:latin typeface="Times New Roman"/>
                <a:cs typeface="Times New Roman"/>
              </a:rPr>
              <a:t>any</a:t>
            </a:r>
            <a:r>
              <a:rPr dirty="0" sz="1450" spc="50">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us;</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5">
                <a:latin typeface="Times New Roman"/>
                <a:cs typeface="Times New Roman"/>
              </a:rPr>
              <a:t>do</a:t>
            </a:r>
            <a:r>
              <a:rPr dirty="0" sz="1450" spc="50">
                <a:latin typeface="Times New Roman"/>
                <a:cs typeface="Times New Roman"/>
              </a:rPr>
              <a:t> </a:t>
            </a:r>
            <a:r>
              <a:rPr dirty="0" sz="1450" spc="-10">
                <a:latin typeface="Times New Roman"/>
                <a:cs typeface="Times New Roman"/>
              </a:rPr>
              <a:t>beseech</a:t>
            </a:r>
            <a:r>
              <a:rPr dirty="0" sz="1450" spc="5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47505"/>
          </a:xfrm>
          <a:prstGeom prst="rect">
            <a:avLst/>
          </a:prstGeom>
        </p:spPr>
        <p:txBody>
          <a:bodyPr wrap="square" lIns="0" tIns="12700" rIns="0" bIns="0" rtlCol="0" vert="horz">
            <a:spAutoFit/>
          </a:bodyPr>
          <a:lstStyle/>
          <a:p>
            <a:pPr algn="just" marL="12700" marR="6985">
              <a:lnSpc>
                <a:spcPct val="99500"/>
              </a:lnSpc>
              <a:spcBef>
                <a:spcPts val="100"/>
              </a:spcBef>
            </a:pPr>
            <a:r>
              <a:rPr dirty="0" sz="1450" spc="-10">
                <a:latin typeface="Times New Roman"/>
                <a:cs typeface="Times New Roman"/>
              </a:rPr>
              <a:t>entreat </a:t>
            </a:r>
            <a:r>
              <a:rPr dirty="0" sz="1450" spc="-5">
                <a:latin typeface="Times New Roman"/>
                <a:cs typeface="Times New Roman"/>
              </a:rPr>
              <a:t>you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putting yourself forward, and talking and giving </a:t>
            </a:r>
            <a:r>
              <a:rPr dirty="0" sz="1450" spc="-5">
                <a:latin typeface="Times New Roman"/>
                <a:cs typeface="Times New Roman"/>
              </a:rPr>
              <a:t>your  </a:t>
            </a:r>
            <a:r>
              <a:rPr dirty="0" sz="1450" spc="-10">
                <a:latin typeface="Times New Roman"/>
                <a:cs typeface="Times New Roman"/>
              </a:rPr>
              <a:t>opinion as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one of your </a:t>
            </a:r>
            <a:r>
              <a:rPr dirty="0" sz="1450" spc="-10">
                <a:latin typeface="Times New Roman"/>
                <a:cs typeface="Times New Roman"/>
              </a:rPr>
              <a:t>cousins—as if </a:t>
            </a:r>
            <a:r>
              <a:rPr dirty="0" sz="1450" spc="-5">
                <a:latin typeface="Times New Roman"/>
                <a:cs typeface="Times New Roman"/>
              </a:rPr>
              <a:t>you </a:t>
            </a:r>
            <a:r>
              <a:rPr dirty="0" sz="1450" spc="-10">
                <a:latin typeface="Times New Roman"/>
                <a:cs typeface="Times New Roman"/>
              </a:rPr>
              <a:t>were dear Mrs.  Rushworth </a:t>
            </a:r>
            <a:r>
              <a:rPr dirty="0" sz="1450" spc="-5">
                <a:latin typeface="Times New Roman"/>
                <a:cs typeface="Times New Roman"/>
              </a:rPr>
              <a:t>or </a:t>
            </a:r>
            <a:r>
              <a:rPr dirty="0" sz="1450" spc="-10">
                <a:latin typeface="Times New Roman"/>
                <a:cs typeface="Times New Roman"/>
              </a:rPr>
              <a:t>Julia. That will never </a:t>
            </a:r>
            <a:r>
              <a:rPr dirty="0" sz="1450" spc="-5">
                <a:latin typeface="Times New Roman"/>
                <a:cs typeface="Times New Roman"/>
              </a:rPr>
              <a:t>do, </a:t>
            </a:r>
            <a:r>
              <a:rPr dirty="0" sz="1450" spc="-10">
                <a:latin typeface="Times New Roman"/>
                <a:cs typeface="Times New Roman"/>
              </a:rPr>
              <a:t>believe me. </a:t>
            </a:r>
            <a:r>
              <a:rPr dirty="0" sz="1450" spc="-15">
                <a:latin typeface="Times New Roman"/>
                <a:cs typeface="Times New Roman"/>
              </a:rPr>
              <a:t>Remember, </a:t>
            </a:r>
            <a:r>
              <a:rPr dirty="0" sz="1450" spc="-10">
                <a:latin typeface="Times New Roman"/>
                <a:cs typeface="Times New Roman"/>
              </a:rPr>
              <a:t>wherever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the lowest and last; and though Miss Crawford is in </a:t>
            </a:r>
            <a:r>
              <a:rPr dirty="0" sz="1450" spc="-5">
                <a:latin typeface="Times New Roman"/>
                <a:cs typeface="Times New Roman"/>
              </a:rPr>
              <a:t>a </a:t>
            </a:r>
            <a:r>
              <a:rPr dirty="0" sz="1450" spc="-10">
                <a:latin typeface="Times New Roman"/>
                <a:cs typeface="Times New Roman"/>
              </a:rPr>
              <a:t>manner  at home at the Parsonage,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taking place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And as to  coming away at night, </a:t>
            </a:r>
            <a:r>
              <a:rPr dirty="0" sz="1450" spc="-5">
                <a:latin typeface="Times New Roman"/>
                <a:cs typeface="Times New Roman"/>
              </a:rPr>
              <a:t>you </a:t>
            </a:r>
            <a:r>
              <a:rPr dirty="0" sz="1450" spc="-10">
                <a:latin typeface="Times New Roman"/>
                <a:cs typeface="Times New Roman"/>
              </a:rPr>
              <a:t>are to stay just as long as Edmund chuses. Leave  him to settle</a:t>
            </a:r>
            <a:r>
              <a:rPr dirty="0" sz="14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“Yes, </a:t>
            </a:r>
            <a:r>
              <a:rPr dirty="0" sz="1450" spc="-10">
                <a:latin typeface="Times New Roman"/>
                <a:cs typeface="Times New Roman"/>
              </a:rPr>
              <a:t>ma’am,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anything</a:t>
            </a:r>
            <a:r>
              <a:rPr dirty="0" sz="1450" spc="4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“And if it should rain, which </a:t>
            </a:r>
            <a:r>
              <a:rPr dirty="0" sz="1450" spc="-5">
                <a:latin typeface="Times New Roman"/>
                <a:cs typeface="Times New Roman"/>
              </a:rPr>
              <a:t>I </a:t>
            </a:r>
            <a:r>
              <a:rPr dirty="0" sz="1450" spc="-10">
                <a:latin typeface="Times New Roman"/>
                <a:cs typeface="Times New Roman"/>
              </a:rPr>
              <a:t>think exceedingly </a:t>
            </a:r>
            <a:r>
              <a:rPr dirty="0" sz="1450" spc="-20">
                <a:latin typeface="Times New Roman"/>
                <a:cs typeface="Times New Roman"/>
              </a:rPr>
              <a:t>likely,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never saw it  more threatening for </a:t>
            </a:r>
            <a:r>
              <a:rPr dirty="0" sz="1450" spc="-5">
                <a:latin typeface="Times New Roman"/>
                <a:cs typeface="Times New Roman"/>
              </a:rPr>
              <a:t>a </a:t>
            </a:r>
            <a:r>
              <a:rPr dirty="0" sz="1450" spc="-10">
                <a:latin typeface="Times New Roman"/>
                <a:cs typeface="Times New Roman"/>
              </a:rPr>
              <a:t>wet evening in my life, </a:t>
            </a:r>
            <a:r>
              <a:rPr dirty="0" sz="1450" spc="-5">
                <a:latin typeface="Times New Roman"/>
                <a:cs typeface="Times New Roman"/>
              </a:rPr>
              <a:t>you </a:t>
            </a:r>
            <a:r>
              <a:rPr dirty="0" sz="1450" spc="-10">
                <a:latin typeface="Times New Roman"/>
                <a:cs typeface="Times New Roman"/>
              </a:rPr>
              <a:t>must manage as well as </a:t>
            </a:r>
            <a:r>
              <a:rPr dirty="0" sz="1450" spc="-5">
                <a:latin typeface="Times New Roman"/>
                <a:cs typeface="Times New Roman"/>
              </a:rPr>
              <a:t>you  </a:t>
            </a:r>
            <a:r>
              <a:rPr dirty="0" sz="1450" spc="-10">
                <a:latin typeface="Times New Roman"/>
                <a:cs typeface="Times New Roman"/>
              </a:rPr>
              <a:t>can, and </a:t>
            </a:r>
            <a:r>
              <a:rPr dirty="0" sz="1450" spc="-5">
                <a:latin typeface="Times New Roman"/>
                <a:cs typeface="Times New Roman"/>
              </a:rPr>
              <a:t>not be </a:t>
            </a:r>
            <a:r>
              <a:rPr dirty="0" sz="1450" spc="-10">
                <a:latin typeface="Times New Roman"/>
                <a:cs typeface="Times New Roman"/>
              </a:rPr>
              <a:t>expecting the carriage to </a:t>
            </a:r>
            <a:r>
              <a:rPr dirty="0" sz="1450" spc="-5">
                <a:latin typeface="Times New Roman"/>
                <a:cs typeface="Times New Roman"/>
              </a:rPr>
              <a:t>be </a:t>
            </a:r>
            <a:r>
              <a:rPr dirty="0" sz="1450" spc="-10">
                <a:latin typeface="Times New Roman"/>
                <a:cs typeface="Times New Roman"/>
              </a:rPr>
              <a:t>sent for </a:t>
            </a:r>
            <a:r>
              <a:rPr dirty="0" sz="1450" spc="-5">
                <a:latin typeface="Times New Roman"/>
                <a:cs typeface="Times New Roman"/>
              </a:rPr>
              <a:t>you. I </a:t>
            </a:r>
            <a:r>
              <a:rPr dirty="0" sz="1450" spc="-10">
                <a:latin typeface="Times New Roman"/>
                <a:cs typeface="Times New Roman"/>
              </a:rPr>
              <a:t>certainly </a:t>
            </a:r>
            <a:r>
              <a:rPr dirty="0" sz="1450" spc="-5">
                <a:latin typeface="Times New Roman"/>
                <a:cs typeface="Times New Roman"/>
              </a:rPr>
              <a:t>do not go  </a:t>
            </a:r>
            <a:r>
              <a:rPr dirty="0" sz="1450" spc="-10">
                <a:latin typeface="Times New Roman"/>
                <a:cs typeface="Times New Roman"/>
              </a:rPr>
              <a:t>home to-night, and, therefore, the carriage will </a:t>
            </a:r>
            <a:r>
              <a:rPr dirty="0" sz="1450" spc="-5">
                <a:latin typeface="Times New Roman"/>
                <a:cs typeface="Times New Roman"/>
              </a:rPr>
              <a:t>not be out on </a:t>
            </a:r>
            <a:r>
              <a:rPr dirty="0" sz="1450" spc="-10">
                <a:latin typeface="Times New Roman"/>
                <a:cs typeface="Times New Roman"/>
              </a:rPr>
              <a:t>my account; so  </a:t>
            </a:r>
            <a:r>
              <a:rPr dirty="0" sz="1450" spc="-5">
                <a:latin typeface="Times New Roman"/>
                <a:cs typeface="Times New Roman"/>
              </a:rPr>
              <a:t>you </a:t>
            </a:r>
            <a:r>
              <a:rPr dirty="0" sz="1450" spc="-10">
                <a:latin typeface="Times New Roman"/>
                <a:cs typeface="Times New Roman"/>
              </a:rPr>
              <a:t>must make </a:t>
            </a:r>
            <a:r>
              <a:rPr dirty="0" sz="1450" spc="-5">
                <a:latin typeface="Times New Roman"/>
                <a:cs typeface="Times New Roman"/>
              </a:rPr>
              <a:t>up your </a:t>
            </a:r>
            <a:r>
              <a:rPr dirty="0" sz="1450" spc="-10">
                <a:latin typeface="Times New Roman"/>
                <a:cs typeface="Times New Roman"/>
              </a:rPr>
              <a:t>mind to what may happen, and take </a:t>
            </a:r>
            <a:r>
              <a:rPr dirty="0" sz="1450" spc="-5">
                <a:latin typeface="Times New Roman"/>
                <a:cs typeface="Times New Roman"/>
              </a:rPr>
              <a:t>your </a:t>
            </a:r>
            <a:r>
              <a:rPr dirty="0" sz="1450" spc="-10">
                <a:latin typeface="Times New Roman"/>
                <a:cs typeface="Times New Roman"/>
              </a:rPr>
              <a:t>things  </a:t>
            </a:r>
            <a:r>
              <a:rPr dirty="0" sz="1450" spc="-15">
                <a:latin typeface="Times New Roman"/>
                <a:cs typeface="Times New Roman"/>
              </a:rPr>
              <a:t>accordingly.”</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Her niece </a:t>
            </a:r>
            <a:r>
              <a:rPr dirty="0" sz="1450" spc="-5">
                <a:latin typeface="Times New Roman"/>
                <a:cs typeface="Times New Roman"/>
              </a:rPr>
              <a:t>thought </a:t>
            </a:r>
            <a:r>
              <a:rPr dirty="0" sz="1450" spc="-10">
                <a:latin typeface="Times New Roman"/>
                <a:cs typeface="Times New Roman"/>
              </a:rPr>
              <a:t>it perfectly reasonable. She rated her own claims to  comfort as low even as Mrs. Norris could; and when Sir Thomas soon  afterwards, just opening the </a:t>
            </a:r>
            <a:r>
              <a:rPr dirty="0" sz="1450" spc="-20">
                <a:latin typeface="Times New Roman"/>
                <a:cs typeface="Times New Roman"/>
              </a:rPr>
              <a:t>door, </a:t>
            </a:r>
            <a:r>
              <a:rPr dirty="0" sz="1450" spc="-10">
                <a:latin typeface="Times New Roman"/>
                <a:cs typeface="Times New Roman"/>
              </a:rPr>
              <a:t>said, </a:t>
            </a:r>
            <a:r>
              <a:rPr dirty="0" sz="1450" spc="-20">
                <a:latin typeface="Times New Roman"/>
                <a:cs typeface="Times New Roman"/>
              </a:rPr>
              <a:t>“Fanny, </a:t>
            </a:r>
            <a:r>
              <a:rPr dirty="0" sz="1450" spc="-10">
                <a:latin typeface="Times New Roman"/>
                <a:cs typeface="Times New Roman"/>
              </a:rPr>
              <a:t>at what time would </a:t>
            </a:r>
            <a:r>
              <a:rPr dirty="0" sz="1450" spc="-5">
                <a:latin typeface="Times New Roman"/>
                <a:cs typeface="Times New Roman"/>
              </a:rPr>
              <a:t>you </a:t>
            </a:r>
            <a:r>
              <a:rPr dirty="0" sz="1450" spc="-10">
                <a:latin typeface="Times New Roman"/>
                <a:cs typeface="Times New Roman"/>
              </a:rPr>
              <a:t>have  the carriage come round?” she felt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astonishment which made it  impossible for her to</a:t>
            </a:r>
            <a:r>
              <a:rPr dirty="0" sz="1450" spc="5">
                <a:latin typeface="Times New Roman"/>
                <a:cs typeface="Times New Roman"/>
              </a:rPr>
              <a:t> </a:t>
            </a:r>
            <a:r>
              <a:rPr dirty="0" sz="1450" spc="-10">
                <a:latin typeface="Times New Roman"/>
                <a:cs typeface="Times New Roman"/>
              </a:rPr>
              <a:t>speak.</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“My dear Sir Thomas!” cried Mrs. Norris, red with </a:t>
            </a:r>
            <a:r>
              <a:rPr dirty="0" sz="1450" spc="-20">
                <a:latin typeface="Times New Roman"/>
                <a:cs typeface="Times New Roman"/>
              </a:rPr>
              <a:t>anger, </a:t>
            </a:r>
            <a:r>
              <a:rPr dirty="0" sz="1450" spc="-10">
                <a:latin typeface="Times New Roman"/>
                <a:cs typeface="Times New Roman"/>
              </a:rPr>
              <a:t>“Fanny can  walk.”</a:t>
            </a:r>
            <a:endParaRPr sz="1450">
              <a:latin typeface="Times New Roman"/>
              <a:cs typeface="Times New Roman"/>
            </a:endParaRPr>
          </a:p>
          <a:p>
            <a:pPr algn="just" marL="12700" marR="13970" indent="255904">
              <a:lnSpc>
                <a:spcPts val="1730"/>
              </a:lnSpc>
              <a:spcBef>
                <a:spcPts val="715"/>
              </a:spcBef>
            </a:pPr>
            <a:r>
              <a:rPr dirty="0" sz="1450" spc="-25">
                <a:latin typeface="Times New Roman"/>
                <a:cs typeface="Times New Roman"/>
              </a:rPr>
              <a:t>“Walk!” </a:t>
            </a:r>
            <a:r>
              <a:rPr dirty="0" sz="1450" spc="-10">
                <a:latin typeface="Times New Roman"/>
                <a:cs typeface="Times New Roman"/>
              </a:rPr>
              <a:t>repeated Sir Thomas, 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of </a:t>
            </a:r>
            <a:r>
              <a:rPr dirty="0" sz="1450" spc="-10">
                <a:latin typeface="Times New Roman"/>
                <a:cs typeface="Times New Roman"/>
              </a:rPr>
              <a:t>most unanswerable </a:t>
            </a:r>
            <a:r>
              <a:rPr dirty="0" sz="1450" spc="-20">
                <a:latin typeface="Times New Roman"/>
                <a:cs typeface="Times New Roman"/>
              </a:rPr>
              <a:t>dignity, </a:t>
            </a:r>
            <a:r>
              <a:rPr dirty="0" sz="1450" spc="-10">
                <a:latin typeface="Times New Roman"/>
                <a:cs typeface="Times New Roman"/>
              </a:rPr>
              <a:t>and  coming farther into the room. “My niece walk to </a:t>
            </a:r>
            <a:r>
              <a:rPr dirty="0" sz="1450" spc="-5">
                <a:latin typeface="Times New Roman"/>
                <a:cs typeface="Times New Roman"/>
              </a:rPr>
              <a:t>a </a:t>
            </a:r>
            <a:r>
              <a:rPr dirty="0" sz="1450" spc="-10">
                <a:latin typeface="Times New Roman"/>
                <a:cs typeface="Times New Roman"/>
              </a:rPr>
              <a:t>dinner engagement at this  time </a:t>
            </a:r>
            <a:r>
              <a:rPr dirty="0" sz="1450" spc="-5">
                <a:latin typeface="Times New Roman"/>
                <a:cs typeface="Times New Roman"/>
              </a:rPr>
              <a:t>of </a:t>
            </a:r>
            <a:r>
              <a:rPr dirty="0" sz="1450" spc="-10">
                <a:latin typeface="Times New Roman"/>
                <a:cs typeface="Times New Roman"/>
              </a:rPr>
              <a:t>the year! </a:t>
            </a:r>
            <a:r>
              <a:rPr dirty="0" sz="1450" spc="-25">
                <a:latin typeface="Times New Roman"/>
                <a:cs typeface="Times New Roman"/>
              </a:rPr>
              <a:t>Will </a:t>
            </a:r>
            <a:r>
              <a:rPr dirty="0" sz="1450" spc="-10">
                <a:latin typeface="Times New Roman"/>
                <a:cs typeface="Times New Roman"/>
              </a:rPr>
              <a:t>twenty minutes after four suit</a:t>
            </a:r>
            <a:r>
              <a:rPr dirty="0" sz="1450" spc="6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indent="255904">
              <a:lnSpc>
                <a:spcPts val="1730"/>
              </a:lnSpc>
              <a:spcBef>
                <a:spcPts val="790"/>
              </a:spcBef>
            </a:pPr>
            <a:r>
              <a:rPr dirty="0" sz="1450" spc="-40">
                <a:latin typeface="Times New Roman"/>
                <a:cs typeface="Times New Roman"/>
              </a:rPr>
              <a:t>“Yes, </a:t>
            </a:r>
            <a:r>
              <a:rPr dirty="0" sz="1450" spc="-20">
                <a:latin typeface="Times New Roman"/>
                <a:cs typeface="Times New Roman"/>
              </a:rPr>
              <a:t>sir,” </a:t>
            </a:r>
            <a:r>
              <a:rPr dirty="0" sz="1450" spc="-10">
                <a:latin typeface="Times New Roman"/>
                <a:cs typeface="Times New Roman"/>
              </a:rPr>
              <a:t>was </a:t>
            </a:r>
            <a:r>
              <a:rPr dirty="0" sz="1450" spc="-20">
                <a:latin typeface="Times New Roman"/>
                <a:cs typeface="Times New Roman"/>
              </a:rPr>
              <a:t>Fanny’s </a:t>
            </a:r>
            <a:r>
              <a:rPr dirty="0" sz="1450" spc="-10">
                <a:latin typeface="Times New Roman"/>
                <a:cs typeface="Times New Roman"/>
              </a:rPr>
              <a:t>humble </a:t>
            </a:r>
            <a:r>
              <a:rPr dirty="0" sz="1450" spc="-20">
                <a:latin typeface="Times New Roman"/>
                <a:cs typeface="Times New Roman"/>
              </a:rPr>
              <a:t>answer, </a:t>
            </a:r>
            <a:r>
              <a:rPr dirty="0" sz="1450" spc="-10">
                <a:latin typeface="Times New Roman"/>
                <a:cs typeface="Times New Roman"/>
              </a:rPr>
              <a:t>given with the feelings almost </a:t>
            </a:r>
            <a:r>
              <a:rPr dirty="0" sz="1450" spc="-5">
                <a:latin typeface="Times New Roman"/>
                <a:cs typeface="Times New Roman"/>
              </a:rPr>
              <a:t>of a  </a:t>
            </a:r>
            <a:r>
              <a:rPr dirty="0" sz="1450" spc="-10">
                <a:latin typeface="Times New Roman"/>
                <a:cs typeface="Times New Roman"/>
              </a:rPr>
              <a:t>criminal towards Mrs. Norris; and </a:t>
            </a:r>
            <a:r>
              <a:rPr dirty="0" sz="1450" spc="-5">
                <a:latin typeface="Times New Roman"/>
                <a:cs typeface="Times New Roman"/>
              </a:rPr>
              <a:t>not </a:t>
            </a:r>
            <a:r>
              <a:rPr dirty="0" sz="1450" spc="-10">
                <a:latin typeface="Times New Roman"/>
                <a:cs typeface="Times New Roman"/>
              </a:rPr>
              <a:t>bearing to remain with her in what  might seem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triumph, she followed her uncle </a:t>
            </a:r>
            <a:r>
              <a:rPr dirty="0" sz="1450" spc="-5">
                <a:latin typeface="Times New Roman"/>
                <a:cs typeface="Times New Roman"/>
              </a:rPr>
              <a:t>out of </a:t>
            </a:r>
            <a:r>
              <a:rPr dirty="0" sz="1450" spc="-10">
                <a:latin typeface="Times New Roman"/>
                <a:cs typeface="Times New Roman"/>
              </a:rPr>
              <a:t>the room, having  staid behind him only long enough to hear these words spoken in angry  agitation—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“Quite unnecessary! </a:t>
            </a:r>
            <a:r>
              <a:rPr dirty="0" sz="1450" spc="-5">
                <a:latin typeface="Times New Roman"/>
                <a:cs typeface="Times New Roman"/>
              </a:rPr>
              <a:t>a </a:t>
            </a:r>
            <a:r>
              <a:rPr dirty="0" sz="1450" spc="-10">
                <a:latin typeface="Times New Roman"/>
                <a:cs typeface="Times New Roman"/>
              </a:rPr>
              <a:t>great deal too </a:t>
            </a:r>
            <a:r>
              <a:rPr dirty="0" sz="1450" spc="-5">
                <a:latin typeface="Times New Roman"/>
                <a:cs typeface="Times New Roman"/>
              </a:rPr>
              <a:t>kind! </a:t>
            </a:r>
            <a:r>
              <a:rPr dirty="0" sz="1450" spc="-10">
                <a:latin typeface="Times New Roman"/>
                <a:cs typeface="Times New Roman"/>
              </a:rPr>
              <a:t>But Edmund goes; true, it is  </a:t>
            </a:r>
            <a:r>
              <a:rPr dirty="0" sz="1450" spc="-5">
                <a:latin typeface="Times New Roman"/>
                <a:cs typeface="Times New Roman"/>
              </a:rPr>
              <a:t>upon </a:t>
            </a:r>
            <a:r>
              <a:rPr dirty="0" sz="1450" spc="-20">
                <a:latin typeface="Times New Roman"/>
                <a:cs typeface="Times New Roman"/>
              </a:rPr>
              <a:t>Edmund’s </a:t>
            </a:r>
            <a:r>
              <a:rPr dirty="0" sz="1450" spc="-10">
                <a:latin typeface="Times New Roman"/>
                <a:cs typeface="Times New Roman"/>
              </a:rPr>
              <a:t>account. </a:t>
            </a:r>
            <a:r>
              <a:rPr dirty="0" sz="1450" spc="-5">
                <a:latin typeface="Times New Roman"/>
                <a:cs typeface="Times New Roman"/>
              </a:rPr>
              <a:t>I </a:t>
            </a:r>
            <a:r>
              <a:rPr dirty="0" sz="1450" spc="-10">
                <a:latin typeface="Times New Roman"/>
                <a:cs typeface="Times New Roman"/>
              </a:rPr>
              <a:t>observed </a:t>
            </a:r>
            <a:r>
              <a:rPr dirty="0" sz="1450" spc="-5">
                <a:latin typeface="Times New Roman"/>
                <a:cs typeface="Times New Roman"/>
              </a:rPr>
              <a:t>he </a:t>
            </a:r>
            <a:r>
              <a:rPr dirty="0" sz="1450" spc="-10">
                <a:latin typeface="Times New Roman"/>
                <a:cs typeface="Times New Roman"/>
              </a:rPr>
              <a:t>was hoarse </a:t>
            </a:r>
            <a:r>
              <a:rPr dirty="0" sz="1450" spc="-5">
                <a:latin typeface="Times New Roman"/>
                <a:cs typeface="Times New Roman"/>
              </a:rPr>
              <a:t>on </a:t>
            </a:r>
            <a:r>
              <a:rPr dirty="0" sz="1450" spc="-10">
                <a:latin typeface="Times New Roman"/>
                <a:cs typeface="Times New Roman"/>
              </a:rPr>
              <a:t>Thursday</a:t>
            </a:r>
            <a:r>
              <a:rPr dirty="0" sz="1450" spc="6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But this could </a:t>
            </a:r>
            <a:r>
              <a:rPr dirty="0" sz="1450" spc="-5">
                <a:latin typeface="Times New Roman"/>
                <a:cs typeface="Times New Roman"/>
              </a:rPr>
              <a:t>not </a:t>
            </a:r>
            <a:r>
              <a:rPr dirty="0" sz="1450" spc="-10">
                <a:latin typeface="Times New Roman"/>
                <a:cs typeface="Times New Roman"/>
              </a:rPr>
              <a:t>impose </a:t>
            </a:r>
            <a:r>
              <a:rPr dirty="0" sz="1450" spc="-5">
                <a:latin typeface="Times New Roman"/>
                <a:cs typeface="Times New Roman"/>
              </a:rPr>
              <a:t>on </a:t>
            </a:r>
            <a:r>
              <a:rPr dirty="0" sz="1450" spc="-25">
                <a:latin typeface="Times New Roman"/>
                <a:cs typeface="Times New Roman"/>
              </a:rPr>
              <a:t>Fanny. </a:t>
            </a:r>
            <a:r>
              <a:rPr dirty="0" sz="1450" spc="-10">
                <a:latin typeface="Times New Roman"/>
                <a:cs typeface="Times New Roman"/>
              </a:rPr>
              <a:t>She felt that the carriage was for  herself, and herself alone: and her </a:t>
            </a:r>
            <a:r>
              <a:rPr dirty="0" sz="1450" spc="-20">
                <a:latin typeface="Times New Roman"/>
                <a:cs typeface="Times New Roman"/>
              </a:rPr>
              <a:t>uncle’s</a:t>
            </a:r>
            <a:r>
              <a:rPr dirty="0" sz="1450" spc="320">
                <a:latin typeface="Times New Roman"/>
                <a:cs typeface="Times New Roman"/>
              </a:rPr>
              <a:t> </a:t>
            </a:r>
            <a:r>
              <a:rPr dirty="0" sz="1450" spc="-10">
                <a:latin typeface="Times New Roman"/>
                <a:cs typeface="Times New Roman"/>
              </a:rPr>
              <a:t>consideration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coming  immediately after such representations from her aunt, cost her some tears </a:t>
            </a:r>
            <a:r>
              <a:rPr dirty="0" sz="1450" spc="-5">
                <a:latin typeface="Times New Roman"/>
                <a:cs typeface="Times New Roman"/>
              </a:rPr>
              <a:t>of  </a:t>
            </a:r>
            <a:r>
              <a:rPr dirty="0" sz="1450" spc="-10">
                <a:latin typeface="Times New Roman"/>
                <a:cs typeface="Times New Roman"/>
              </a:rPr>
              <a:t>gratitude when she was</a:t>
            </a:r>
            <a:r>
              <a:rPr dirty="0" sz="1450" spc="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coachman drove round to </a:t>
            </a:r>
            <a:r>
              <a:rPr dirty="0" sz="1450" spc="-5">
                <a:latin typeface="Times New Roman"/>
                <a:cs typeface="Times New Roman"/>
              </a:rPr>
              <a:t>a </a:t>
            </a:r>
            <a:r>
              <a:rPr dirty="0" sz="1450" spc="-10">
                <a:latin typeface="Times New Roman"/>
                <a:cs typeface="Times New Roman"/>
              </a:rPr>
              <a:t>minute; another minute </a:t>
            </a:r>
            <a:r>
              <a:rPr dirty="0" sz="1450" spc="-5">
                <a:latin typeface="Times New Roman"/>
                <a:cs typeface="Times New Roman"/>
              </a:rPr>
              <a:t>brought </a:t>
            </a:r>
            <a:r>
              <a:rPr dirty="0" sz="1450" spc="-10">
                <a:latin typeface="Times New Roman"/>
                <a:cs typeface="Times New Roman"/>
              </a:rPr>
              <a:t>down the  gentleman; and as the lady had, with </a:t>
            </a:r>
            <a:r>
              <a:rPr dirty="0" sz="1450" spc="-5">
                <a:latin typeface="Times New Roman"/>
                <a:cs typeface="Times New Roman"/>
              </a:rPr>
              <a:t>a </a:t>
            </a:r>
            <a:r>
              <a:rPr dirty="0" sz="1450" spc="-10">
                <a:latin typeface="Times New Roman"/>
                <a:cs typeface="Times New Roman"/>
              </a:rPr>
              <a:t>most scrupulous fear </a:t>
            </a:r>
            <a:r>
              <a:rPr dirty="0" sz="1450" spc="-5">
                <a:latin typeface="Times New Roman"/>
                <a:cs typeface="Times New Roman"/>
              </a:rPr>
              <a:t>of </a:t>
            </a:r>
            <a:r>
              <a:rPr dirty="0" sz="1450" spc="-10">
                <a:latin typeface="Times New Roman"/>
                <a:cs typeface="Times New Roman"/>
              </a:rPr>
              <a:t>being late, been  many</a:t>
            </a:r>
            <a:r>
              <a:rPr dirty="0" sz="1450" spc="245">
                <a:latin typeface="Times New Roman"/>
                <a:cs typeface="Times New Roman"/>
              </a:rPr>
              <a:t> </a:t>
            </a:r>
            <a:r>
              <a:rPr dirty="0" sz="1450" spc="-10">
                <a:latin typeface="Times New Roman"/>
                <a:cs typeface="Times New Roman"/>
              </a:rPr>
              <a:t>minutes</a:t>
            </a:r>
            <a:r>
              <a:rPr dirty="0" sz="1450" spc="250">
                <a:latin typeface="Times New Roman"/>
                <a:cs typeface="Times New Roman"/>
              </a:rPr>
              <a:t> </a:t>
            </a:r>
            <a:r>
              <a:rPr dirty="0" sz="1450" spc="-10">
                <a:latin typeface="Times New Roman"/>
                <a:cs typeface="Times New Roman"/>
              </a:rPr>
              <a:t>seated</a:t>
            </a:r>
            <a:r>
              <a:rPr dirty="0" sz="1450" spc="245">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0">
                <a:latin typeface="Times New Roman"/>
                <a:cs typeface="Times New Roman"/>
              </a:rPr>
              <a:t>the</a:t>
            </a:r>
            <a:r>
              <a:rPr dirty="0" sz="1450" spc="245">
                <a:latin typeface="Times New Roman"/>
                <a:cs typeface="Times New Roman"/>
              </a:rPr>
              <a:t> </a:t>
            </a:r>
            <a:r>
              <a:rPr dirty="0" sz="1450" spc="-10">
                <a:latin typeface="Times New Roman"/>
                <a:cs typeface="Times New Roman"/>
              </a:rPr>
              <a:t>drawing-room,</a:t>
            </a:r>
            <a:r>
              <a:rPr dirty="0" sz="1450" spc="250">
                <a:latin typeface="Times New Roman"/>
                <a:cs typeface="Times New Roman"/>
              </a:rPr>
              <a:t> </a:t>
            </a:r>
            <a:r>
              <a:rPr dirty="0" sz="1450" spc="-10">
                <a:latin typeface="Times New Roman"/>
                <a:cs typeface="Times New Roman"/>
              </a:rPr>
              <a:t>Sir</a:t>
            </a:r>
            <a:r>
              <a:rPr dirty="0" sz="1450" spc="245">
                <a:latin typeface="Times New Roman"/>
                <a:cs typeface="Times New Roman"/>
              </a:rPr>
              <a:t> </a:t>
            </a:r>
            <a:r>
              <a:rPr dirty="0" sz="1450" spc="-10">
                <a:latin typeface="Times New Roman"/>
                <a:cs typeface="Times New Roman"/>
              </a:rPr>
              <a:t>Thomas</a:t>
            </a:r>
            <a:r>
              <a:rPr dirty="0" sz="1450" spc="250">
                <a:latin typeface="Times New Roman"/>
                <a:cs typeface="Times New Roman"/>
              </a:rPr>
              <a:t> </a:t>
            </a:r>
            <a:r>
              <a:rPr dirty="0" sz="1450" spc="-10">
                <a:latin typeface="Times New Roman"/>
                <a:cs typeface="Times New Roman"/>
              </a:rPr>
              <a:t>saw</a:t>
            </a:r>
            <a:r>
              <a:rPr dirty="0" sz="1450" spc="245">
                <a:latin typeface="Times New Roman"/>
                <a:cs typeface="Times New Roman"/>
              </a:rPr>
              <a:t> </a:t>
            </a:r>
            <a:r>
              <a:rPr dirty="0" sz="1450" spc="-10">
                <a:latin typeface="Times New Roman"/>
                <a:cs typeface="Times New Roman"/>
              </a:rPr>
              <a:t>them</a:t>
            </a:r>
            <a:r>
              <a:rPr dirty="0" sz="1450" spc="245">
                <a:latin typeface="Times New Roman"/>
                <a:cs typeface="Times New Roman"/>
              </a:rPr>
              <a:t> </a:t>
            </a:r>
            <a:r>
              <a:rPr dirty="0" sz="1450" spc="-15">
                <a:latin typeface="Times New Roman"/>
                <a:cs typeface="Times New Roman"/>
              </a:rPr>
              <a:t>off</a:t>
            </a:r>
            <a:r>
              <a:rPr dirty="0" sz="1450" spc="245">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075" cy="919035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first event </a:t>
            </a:r>
            <a:r>
              <a:rPr dirty="0" sz="1450" spc="-5">
                <a:latin typeface="Times New Roman"/>
                <a:cs typeface="Times New Roman"/>
              </a:rPr>
              <a:t>of </a:t>
            </a:r>
            <a:r>
              <a:rPr dirty="0" sz="1450" spc="-10">
                <a:latin typeface="Times New Roman"/>
                <a:cs typeface="Times New Roman"/>
              </a:rPr>
              <a:t>any importance in the family was the death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Norris, which happened when Fanny was about fifteen, and necessarily  introduced alterations and novelties. Mrs. Norris, </a:t>
            </a:r>
            <a:r>
              <a:rPr dirty="0" sz="1450" spc="-5">
                <a:latin typeface="Times New Roman"/>
                <a:cs typeface="Times New Roman"/>
              </a:rPr>
              <a:t>on </a:t>
            </a:r>
            <a:r>
              <a:rPr dirty="0" sz="1450" spc="-10">
                <a:latin typeface="Times New Roman"/>
                <a:cs typeface="Times New Roman"/>
              </a:rPr>
              <a:t>quitting the Parsonage,  removed first to the Park, and afterwards to </a:t>
            </a:r>
            <a:r>
              <a:rPr dirty="0" sz="1450" spc="-5">
                <a:latin typeface="Times New Roman"/>
                <a:cs typeface="Times New Roman"/>
              </a:rPr>
              <a:t>a </a:t>
            </a:r>
            <a:r>
              <a:rPr dirty="0" sz="1450" spc="-10">
                <a:latin typeface="Times New Roman"/>
                <a:cs typeface="Times New Roman"/>
              </a:rPr>
              <a:t>small house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in  the village, and consoled herself for the loss </a:t>
            </a:r>
            <a:r>
              <a:rPr dirty="0" sz="1450" spc="-5">
                <a:latin typeface="Times New Roman"/>
                <a:cs typeface="Times New Roman"/>
              </a:rPr>
              <a:t>of </a:t>
            </a:r>
            <a:r>
              <a:rPr dirty="0" sz="1450" spc="-10">
                <a:latin typeface="Times New Roman"/>
                <a:cs typeface="Times New Roman"/>
              </a:rPr>
              <a:t>her husband </a:t>
            </a:r>
            <a:r>
              <a:rPr dirty="0" sz="1450" spc="-5">
                <a:latin typeface="Times New Roman"/>
                <a:cs typeface="Times New Roman"/>
              </a:rPr>
              <a:t>by </a:t>
            </a:r>
            <a:r>
              <a:rPr dirty="0" sz="1450" spc="-10">
                <a:latin typeface="Times New Roman"/>
                <a:cs typeface="Times New Roman"/>
              </a:rPr>
              <a:t>considering  that she could </a:t>
            </a:r>
            <a:r>
              <a:rPr dirty="0" sz="1450" spc="-5">
                <a:latin typeface="Times New Roman"/>
                <a:cs typeface="Times New Roman"/>
              </a:rPr>
              <a:t>do </a:t>
            </a:r>
            <a:r>
              <a:rPr dirty="0" sz="1450" spc="-10">
                <a:latin typeface="Times New Roman"/>
                <a:cs typeface="Times New Roman"/>
              </a:rPr>
              <a:t>very well without him; and for her reduction </a:t>
            </a:r>
            <a:r>
              <a:rPr dirty="0" sz="1450" spc="-5">
                <a:latin typeface="Times New Roman"/>
                <a:cs typeface="Times New Roman"/>
              </a:rPr>
              <a:t>of </a:t>
            </a:r>
            <a:r>
              <a:rPr dirty="0" sz="1450" spc="-10">
                <a:latin typeface="Times New Roman"/>
                <a:cs typeface="Times New Roman"/>
              </a:rPr>
              <a:t>income </a:t>
            </a:r>
            <a:r>
              <a:rPr dirty="0" sz="1450" spc="-5">
                <a:latin typeface="Times New Roman"/>
                <a:cs typeface="Times New Roman"/>
              </a:rPr>
              <a:t>by  </a:t>
            </a:r>
            <a:r>
              <a:rPr dirty="0" sz="1450" spc="-10">
                <a:latin typeface="Times New Roman"/>
                <a:cs typeface="Times New Roman"/>
              </a:rPr>
              <a:t>the evident necessity </a:t>
            </a:r>
            <a:r>
              <a:rPr dirty="0" sz="1450" spc="-5">
                <a:latin typeface="Times New Roman"/>
                <a:cs typeface="Times New Roman"/>
              </a:rPr>
              <a:t>of </a:t>
            </a:r>
            <a:r>
              <a:rPr dirty="0" sz="1450" spc="-10">
                <a:latin typeface="Times New Roman"/>
                <a:cs typeface="Times New Roman"/>
              </a:rPr>
              <a:t>stricter</a:t>
            </a:r>
            <a:r>
              <a:rPr dirty="0" sz="1450" spc="5">
                <a:latin typeface="Times New Roman"/>
                <a:cs typeface="Times New Roman"/>
              </a:rPr>
              <a:t> </a:t>
            </a:r>
            <a:r>
              <a:rPr dirty="0" sz="1450" spc="-20">
                <a:latin typeface="Times New Roman"/>
                <a:cs typeface="Times New Roman"/>
              </a:rPr>
              <a:t>economy.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living was hereafter for Edmund; and, had his uncle died </a:t>
            </a:r>
            <a:r>
              <a:rPr dirty="0" sz="1450" spc="-5">
                <a:latin typeface="Times New Roman"/>
                <a:cs typeface="Times New Roman"/>
              </a:rPr>
              <a:t>a </a:t>
            </a:r>
            <a:r>
              <a:rPr dirty="0" sz="1450" spc="-10">
                <a:latin typeface="Times New Roman"/>
                <a:cs typeface="Times New Roman"/>
              </a:rPr>
              <a:t>few years  </a:t>
            </a:r>
            <a:r>
              <a:rPr dirty="0" sz="1450" spc="-15">
                <a:latin typeface="Times New Roman"/>
                <a:cs typeface="Times New Roman"/>
              </a:rPr>
              <a:t>sooner, </a:t>
            </a:r>
            <a:r>
              <a:rPr dirty="0" sz="1450" spc="-10">
                <a:latin typeface="Times New Roman"/>
                <a:cs typeface="Times New Roman"/>
              </a:rPr>
              <a:t>it would have been duly given to some friend to hold till </a:t>
            </a:r>
            <a:r>
              <a:rPr dirty="0" sz="1450" spc="-5">
                <a:latin typeface="Times New Roman"/>
                <a:cs typeface="Times New Roman"/>
              </a:rPr>
              <a:t>he </a:t>
            </a:r>
            <a:r>
              <a:rPr dirty="0" sz="1450" spc="-10">
                <a:latin typeface="Times New Roman"/>
                <a:cs typeface="Times New Roman"/>
              </a:rPr>
              <a:t>were old  enough for orders. But </a:t>
            </a:r>
            <a:r>
              <a:rPr dirty="0" sz="1450" spc="-45">
                <a:latin typeface="Times New Roman"/>
                <a:cs typeface="Times New Roman"/>
              </a:rPr>
              <a:t>Tom’s </a:t>
            </a:r>
            <a:r>
              <a:rPr dirty="0" sz="1450" spc="-10">
                <a:latin typeface="Times New Roman"/>
                <a:cs typeface="Times New Roman"/>
              </a:rPr>
              <a:t>extravagance had, previous to that event, been  so great as to render </a:t>
            </a:r>
            <a:r>
              <a:rPr dirty="0" sz="1450" spc="-5">
                <a:latin typeface="Times New Roman"/>
                <a:cs typeface="Times New Roman"/>
              </a:rPr>
              <a:t>a </a:t>
            </a:r>
            <a:r>
              <a:rPr dirty="0" sz="1450" spc="-10">
                <a:latin typeface="Times New Roman"/>
                <a:cs typeface="Times New Roman"/>
              </a:rPr>
              <a:t>different disposal </a:t>
            </a:r>
            <a:r>
              <a:rPr dirty="0" sz="1450" spc="-5">
                <a:latin typeface="Times New Roman"/>
                <a:cs typeface="Times New Roman"/>
              </a:rPr>
              <a:t>of </a:t>
            </a:r>
            <a:r>
              <a:rPr dirty="0" sz="1450" spc="-10">
                <a:latin typeface="Times New Roman"/>
                <a:cs typeface="Times New Roman"/>
              </a:rPr>
              <a:t>the next presentation </a:t>
            </a:r>
            <a:r>
              <a:rPr dirty="0" sz="1450" spc="-20">
                <a:latin typeface="Times New Roman"/>
                <a:cs typeface="Times New Roman"/>
              </a:rPr>
              <a:t>necessary,  </a:t>
            </a:r>
            <a:r>
              <a:rPr dirty="0" sz="1450" spc="-10">
                <a:latin typeface="Times New Roman"/>
                <a:cs typeface="Times New Roman"/>
              </a:rPr>
              <a:t>and the </a:t>
            </a:r>
            <a:r>
              <a:rPr dirty="0" sz="1450" spc="-5">
                <a:latin typeface="Times New Roman"/>
                <a:cs typeface="Times New Roman"/>
              </a:rPr>
              <a:t>younger </a:t>
            </a:r>
            <a:r>
              <a:rPr dirty="0" sz="1450" spc="-10">
                <a:latin typeface="Times New Roman"/>
                <a:cs typeface="Times New Roman"/>
              </a:rPr>
              <a:t>brother must help to pay for the pleasures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elder. </a:t>
            </a:r>
            <a:r>
              <a:rPr dirty="0" sz="1450" spc="-10">
                <a:latin typeface="Times New Roman"/>
                <a:cs typeface="Times New Roman"/>
              </a:rPr>
              <a:t>There  was another family living actually held for Edmund; </a:t>
            </a:r>
            <a:r>
              <a:rPr dirty="0" sz="1450" spc="-5">
                <a:latin typeface="Times New Roman"/>
                <a:cs typeface="Times New Roman"/>
              </a:rPr>
              <a:t>but </a:t>
            </a:r>
            <a:r>
              <a:rPr dirty="0" sz="1450" spc="-10">
                <a:latin typeface="Times New Roman"/>
                <a:cs typeface="Times New Roman"/>
              </a:rPr>
              <a:t>though this  circumstance had made the arrangement somewhat easier to Sir </a:t>
            </a:r>
            <a:r>
              <a:rPr dirty="0" sz="1450" spc="-20">
                <a:latin typeface="Times New Roman"/>
                <a:cs typeface="Times New Roman"/>
              </a:rPr>
              <a:t>Thomas’s  </a:t>
            </a:r>
            <a:r>
              <a:rPr dirty="0" sz="1450" spc="-10">
                <a:latin typeface="Times New Roman"/>
                <a:cs typeface="Times New Roman"/>
              </a:rPr>
              <a:t>conscience,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feel it to </a:t>
            </a:r>
            <a:r>
              <a:rPr dirty="0" sz="1450" spc="-5">
                <a:latin typeface="Times New Roman"/>
                <a:cs typeface="Times New Roman"/>
              </a:rPr>
              <a:t>be </a:t>
            </a:r>
            <a:r>
              <a:rPr dirty="0" sz="1450" spc="-10">
                <a:latin typeface="Times New Roman"/>
                <a:cs typeface="Times New Roman"/>
              </a:rPr>
              <a:t>an act </a:t>
            </a:r>
            <a:r>
              <a:rPr dirty="0" sz="1450" spc="-5">
                <a:latin typeface="Times New Roman"/>
                <a:cs typeface="Times New Roman"/>
              </a:rPr>
              <a:t>of </a:t>
            </a:r>
            <a:r>
              <a:rPr dirty="0" sz="1450" spc="-10">
                <a:latin typeface="Times New Roman"/>
                <a:cs typeface="Times New Roman"/>
              </a:rPr>
              <a:t>injustice, and </a:t>
            </a:r>
            <a:r>
              <a:rPr dirty="0" sz="1450" spc="-5">
                <a:latin typeface="Times New Roman"/>
                <a:cs typeface="Times New Roman"/>
              </a:rPr>
              <a:t>he </a:t>
            </a:r>
            <a:r>
              <a:rPr dirty="0" sz="1450" spc="-10">
                <a:latin typeface="Times New Roman"/>
                <a:cs typeface="Times New Roman"/>
              </a:rPr>
              <a:t>earnestly  tried to impress his eldest son with the same conviction, in the </a:t>
            </a:r>
            <a:r>
              <a:rPr dirty="0" sz="1450" spc="-5">
                <a:latin typeface="Times New Roman"/>
                <a:cs typeface="Times New Roman"/>
              </a:rPr>
              <a:t>hope of </a:t>
            </a:r>
            <a:r>
              <a:rPr dirty="0" sz="1450" spc="-10">
                <a:latin typeface="Times New Roman"/>
                <a:cs typeface="Times New Roman"/>
              </a:rPr>
              <a:t>its  producing </a:t>
            </a:r>
            <a:r>
              <a:rPr dirty="0" sz="1450" spc="-5">
                <a:latin typeface="Times New Roman"/>
                <a:cs typeface="Times New Roman"/>
              </a:rPr>
              <a:t>a </a:t>
            </a:r>
            <a:r>
              <a:rPr dirty="0" sz="1450" spc="-10">
                <a:latin typeface="Times New Roman"/>
                <a:cs typeface="Times New Roman"/>
              </a:rPr>
              <a:t>better </a:t>
            </a:r>
            <a:r>
              <a:rPr dirty="0" sz="1450" spc="-15">
                <a:latin typeface="Times New Roman"/>
                <a:cs typeface="Times New Roman"/>
              </a:rPr>
              <a:t>effect </a:t>
            </a:r>
            <a:r>
              <a:rPr dirty="0" sz="1450" spc="-10">
                <a:latin typeface="Times New Roman"/>
                <a:cs typeface="Times New Roman"/>
              </a:rPr>
              <a:t>than anything </a:t>
            </a:r>
            <a:r>
              <a:rPr dirty="0" sz="1450" spc="-5">
                <a:latin typeface="Times New Roman"/>
                <a:cs typeface="Times New Roman"/>
              </a:rPr>
              <a:t>he </a:t>
            </a:r>
            <a:r>
              <a:rPr dirty="0" sz="1450" spc="-10">
                <a:latin typeface="Times New Roman"/>
                <a:cs typeface="Times New Roman"/>
              </a:rPr>
              <a:t>had yet been able to say </a:t>
            </a:r>
            <a:r>
              <a:rPr dirty="0" sz="1450" spc="-5">
                <a:latin typeface="Times New Roman"/>
                <a:cs typeface="Times New Roman"/>
              </a:rPr>
              <a:t>or</a:t>
            </a:r>
            <a:r>
              <a:rPr dirty="0" sz="1450" spc="110">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 blush for </a:t>
            </a:r>
            <a:r>
              <a:rPr dirty="0" sz="1450" spc="-5">
                <a:latin typeface="Times New Roman"/>
                <a:cs typeface="Times New Roman"/>
              </a:rPr>
              <a:t>you, </a:t>
            </a:r>
            <a:r>
              <a:rPr dirty="0" sz="1450" spc="-30">
                <a:latin typeface="Times New Roman"/>
                <a:cs typeface="Times New Roman"/>
              </a:rPr>
              <a:t>Tom,” </a:t>
            </a:r>
            <a:r>
              <a:rPr dirty="0" sz="1450" spc="-10">
                <a:latin typeface="Times New Roman"/>
                <a:cs typeface="Times New Roman"/>
              </a:rPr>
              <a:t>said he, in his most dignified manner; “I blush for  the expedient which </a:t>
            </a:r>
            <a:r>
              <a:rPr dirty="0" sz="1450" spc="-5">
                <a:latin typeface="Times New Roman"/>
                <a:cs typeface="Times New Roman"/>
              </a:rPr>
              <a:t>I </a:t>
            </a:r>
            <a:r>
              <a:rPr dirty="0" sz="1450" spc="-10">
                <a:latin typeface="Times New Roman"/>
                <a:cs typeface="Times New Roman"/>
              </a:rPr>
              <a:t>am driven </a:t>
            </a:r>
            <a:r>
              <a:rPr dirty="0" sz="1450" spc="-5">
                <a:latin typeface="Times New Roman"/>
                <a:cs typeface="Times New Roman"/>
              </a:rPr>
              <a:t>on,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I </a:t>
            </a:r>
            <a:r>
              <a:rPr dirty="0" sz="1450" spc="-10">
                <a:latin typeface="Times New Roman"/>
                <a:cs typeface="Times New Roman"/>
              </a:rPr>
              <a:t>may pity </a:t>
            </a:r>
            <a:r>
              <a:rPr dirty="0" sz="1450" spc="-5">
                <a:latin typeface="Times New Roman"/>
                <a:cs typeface="Times New Roman"/>
              </a:rPr>
              <a:t>your </a:t>
            </a:r>
            <a:r>
              <a:rPr dirty="0" sz="1450" spc="-10">
                <a:latin typeface="Times New Roman"/>
                <a:cs typeface="Times New Roman"/>
              </a:rPr>
              <a:t>feelings as </a:t>
            </a:r>
            <a:r>
              <a:rPr dirty="0" sz="1450" spc="-5">
                <a:latin typeface="Times New Roman"/>
                <a:cs typeface="Times New Roman"/>
              </a:rPr>
              <a:t>a  </a:t>
            </a:r>
            <a:r>
              <a:rPr dirty="0" sz="1450" spc="-10">
                <a:latin typeface="Times New Roman"/>
                <a:cs typeface="Times New Roman"/>
              </a:rPr>
              <a:t>brother </a:t>
            </a:r>
            <a:r>
              <a:rPr dirty="0" sz="1450" spc="-5">
                <a:latin typeface="Times New Roman"/>
                <a:cs typeface="Times New Roman"/>
              </a:rPr>
              <a:t>on </a:t>
            </a:r>
            <a:r>
              <a:rPr dirty="0" sz="1450" spc="-10">
                <a:latin typeface="Times New Roman"/>
                <a:cs typeface="Times New Roman"/>
              </a:rPr>
              <a:t>the occasion. </a:t>
            </a:r>
            <a:r>
              <a:rPr dirty="0" sz="1450" spc="-60">
                <a:latin typeface="Times New Roman"/>
                <a:cs typeface="Times New Roman"/>
              </a:rPr>
              <a:t>You </a:t>
            </a:r>
            <a:r>
              <a:rPr dirty="0" sz="1450" spc="-10">
                <a:latin typeface="Times New Roman"/>
                <a:cs typeface="Times New Roman"/>
              </a:rPr>
              <a:t>have robbed Edmund for ten, </a:t>
            </a:r>
            <a:r>
              <a:rPr dirty="0" sz="1450" spc="-25">
                <a:latin typeface="Times New Roman"/>
                <a:cs typeface="Times New Roman"/>
              </a:rPr>
              <a:t>twenty, </a:t>
            </a:r>
            <a:r>
              <a:rPr dirty="0" sz="1450" spc="-10">
                <a:latin typeface="Times New Roman"/>
                <a:cs typeface="Times New Roman"/>
              </a:rPr>
              <a:t>thirty years,  perhaps for life, </a:t>
            </a:r>
            <a:r>
              <a:rPr dirty="0" sz="1450" spc="-5">
                <a:latin typeface="Times New Roman"/>
                <a:cs typeface="Times New Roman"/>
              </a:rPr>
              <a:t>of </a:t>
            </a:r>
            <a:r>
              <a:rPr dirty="0" sz="1450" spc="-10">
                <a:latin typeface="Times New Roman"/>
                <a:cs typeface="Times New Roman"/>
              </a:rPr>
              <a:t>more than half the income which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his. It may  hereafter </a:t>
            </a:r>
            <a:r>
              <a:rPr dirty="0" sz="1450" spc="-5">
                <a:latin typeface="Times New Roman"/>
                <a:cs typeface="Times New Roman"/>
              </a:rPr>
              <a:t>be </a:t>
            </a:r>
            <a:r>
              <a:rPr dirty="0" sz="1450" spc="-10">
                <a:latin typeface="Times New Roman"/>
                <a:cs typeface="Times New Roman"/>
              </a:rPr>
              <a:t>in my </a:t>
            </a:r>
            <a:r>
              <a:rPr dirty="0" sz="1450" spc="-20">
                <a:latin typeface="Times New Roman"/>
                <a:cs typeface="Times New Roman"/>
              </a:rPr>
              <a:t>power, </a:t>
            </a:r>
            <a:r>
              <a:rPr dirty="0" sz="1450" spc="-5">
                <a:latin typeface="Times New Roman"/>
                <a:cs typeface="Times New Roman"/>
              </a:rPr>
              <a:t>or </a:t>
            </a:r>
            <a:r>
              <a:rPr dirty="0" sz="1450" spc="-10">
                <a:latin typeface="Times New Roman"/>
                <a:cs typeface="Times New Roman"/>
              </a:rPr>
              <a:t>in yours (I </a:t>
            </a:r>
            <a:r>
              <a:rPr dirty="0" sz="1450" spc="-5">
                <a:latin typeface="Times New Roman"/>
                <a:cs typeface="Times New Roman"/>
              </a:rPr>
              <a:t>hope </a:t>
            </a:r>
            <a:r>
              <a:rPr dirty="0" sz="1450" spc="-10">
                <a:latin typeface="Times New Roman"/>
                <a:cs typeface="Times New Roman"/>
              </a:rPr>
              <a:t>it will), to procure him better  preferment; </a:t>
            </a:r>
            <a:r>
              <a:rPr dirty="0" sz="1450" spc="-5">
                <a:latin typeface="Times New Roman"/>
                <a:cs typeface="Times New Roman"/>
              </a:rPr>
              <a:t>but </a:t>
            </a:r>
            <a:r>
              <a:rPr dirty="0" sz="1450" spc="-10">
                <a:latin typeface="Times New Roman"/>
                <a:cs typeface="Times New Roman"/>
              </a:rPr>
              <a:t>it must </a:t>
            </a:r>
            <a:r>
              <a:rPr dirty="0" sz="1450" spc="-5">
                <a:latin typeface="Times New Roman"/>
                <a:cs typeface="Times New Roman"/>
              </a:rPr>
              <a:t>not be </a:t>
            </a:r>
            <a:r>
              <a:rPr dirty="0" sz="1450" spc="-10">
                <a:latin typeface="Times New Roman"/>
                <a:cs typeface="Times New Roman"/>
              </a:rPr>
              <a:t>forgotten that </a:t>
            </a:r>
            <a:r>
              <a:rPr dirty="0" sz="1450" spc="-5">
                <a:latin typeface="Times New Roman"/>
                <a:cs typeface="Times New Roman"/>
              </a:rPr>
              <a:t>no </a:t>
            </a:r>
            <a:r>
              <a:rPr dirty="0" sz="1450" spc="-10">
                <a:latin typeface="Times New Roman"/>
                <a:cs typeface="Times New Roman"/>
              </a:rPr>
              <a:t>benefit </a:t>
            </a:r>
            <a:r>
              <a:rPr dirty="0" sz="1450" spc="-5">
                <a:latin typeface="Times New Roman"/>
                <a:cs typeface="Times New Roman"/>
              </a:rPr>
              <a:t>of </a:t>
            </a:r>
            <a:r>
              <a:rPr dirty="0" sz="1450" spc="-10">
                <a:latin typeface="Times New Roman"/>
                <a:cs typeface="Times New Roman"/>
              </a:rPr>
              <a:t>that sort would have  been beyond his natural claims </a:t>
            </a:r>
            <a:r>
              <a:rPr dirty="0" sz="1450" spc="-5">
                <a:latin typeface="Times New Roman"/>
                <a:cs typeface="Times New Roman"/>
              </a:rPr>
              <a:t>on </a:t>
            </a:r>
            <a:r>
              <a:rPr dirty="0" sz="1450" spc="-10">
                <a:latin typeface="Times New Roman"/>
                <a:cs typeface="Times New Roman"/>
              </a:rPr>
              <a:t>us, and that nothing can, in fact, </a:t>
            </a:r>
            <a:r>
              <a:rPr dirty="0" sz="1450" spc="-5">
                <a:latin typeface="Times New Roman"/>
                <a:cs typeface="Times New Roman"/>
              </a:rPr>
              <a:t>be </a:t>
            </a:r>
            <a:r>
              <a:rPr dirty="0" sz="1450" spc="-10">
                <a:latin typeface="Times New Roman"/>
                <a:cs typeface="Times New Roman"/>
              </a:rPr>
              <a:t>an  equivalent for the certain advantage which </a:t>
            </a:r>
            <a:r>
              <a:rPr dirty="0" sz="1450" spc="-5">
                <a:latin typeface="Times New Roman"/>
                <a:cs typeface="Times New Roman"/>
              </a:rPr>
              <a:t>he </a:t>
            </a:r>
            <a:r>
              <a:rPr dirty="0" sz="1450" spc="-10">
                <a:latin typeface="Times New Roman"/>
                <a:cs typeface="Times New Roman"/>
              </a:rPr>
              <a:t>is now obliged to forego through  the urgency </a:t>
            </a:r>
            <a:r>
              <a:rPr dirty="0" sz="1450" spc="-5">
                <a:latin typeface="Times New Roman"/>
                <a:cs typeface="Times New Roman"/>
              </a:rPr>
              <a:t>of your</a:t>
            </a:r>
            <a:r>
              <a:rPr dirty="0" sz="1450">
                <a:latin typeface="Times New Roman"/>
                <a:cs typeface="Times New Roman"/>
              </a:rPr>
              <a:t> </a:t>
            </a:r>
            <a:r>
              <a:rPr dirty="0" sz="1450" spc="-10">
                <a:latin typeface="Times New Roman"/>
                <a:cs typeface="Times New Roman"/>
              </a:rPr>
              <a:t>debts.”</a:t>
            </a:r>
            <a:endParaRPr sz="1450">
              <a:latin typeface="Times New Roman"/>
              <a:cs typeface="Times New Roman"/>
            </a:endParaRPr>
          </a:p>
          <a:p>
            <a:pPr algn="just" marL="12700" marR="6350" indent="255904">
              <a:lnSpc>
                <a:spcPts val="1730"/>
              </a:lnSpc>
              <a:spcBef>
                <a:spcPts val="780"/>
              </a:spcBef>
            </a:pPr>
            <a:r>
              <a:rPr dirty="0" sz="1450" spc="-45">
                <a:latin typeface="Times New Roman"/>
                <a:cs typeface="Times New Roman"/>
              </a:rPr>
              <a:t>Tom </a:t>
            </a:r>
            <a:r>
              <a:rPr dirty="0" sz="1450" spc="-10">
                <a:latin typeface="Times New Roman"/>
                <a:cs typeface="Times New Roman"/>
              </a:rPr>
              <a:t>listened with some shame and some sorrow; </a:t>
            </a:r>
            <a:r>
              <a:rPr dirty="0" sz="1450" spc="-5">
                <a:latin typeface="Times New Roman"/>
                <a:cs typeface="Times New Roman"/>
              </a:rPr>
              <a:t>but </a:t>
            </a:r>
            <a:r>
              <a:rPr dirty="0" sz="1450" spc="-10">
                <a:latin typeface="Times New Roman"/>
                <a:cs typeface="Times New Roman"/>
              </a:rPr>
              <a:t>escaping as quickly  as possible, could soon with cheerful selfishness reflect, </a:t>
            </a:r>
            <a:r>
              <a:rPr dirty="0" sz="1450" spc="-20">
                <a:latin typeface="Times New Roman"/>
                <a:cs typeface="Times New Roman"/>
              </a:rPr>
              <a:t>firstly,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half so much in debt as some </a:t>
            </a:r>
            <a:r>
              <a:rPr dirty="0" sz="1450" spc="-5">
                <a:latin typeface="Times New Roman"/>
                <a:cs typeface="Times New Roman"/>
              </a:rPr>
              <a:t>of </a:t>
            </a:r>
            <a:r>
              <a:rPr dirty="0" sz="1450" spc="-10">
                <a:latin typeface="Times New Roman"/>
                <a:cs typeface="Times New Roman"/>
              </a:rPr>
              <a:t>his friends; </a:t>
            </a:r>
            <a:r>
              <a:rPr dirty="0" sz="1450" spc="-20">
                <a:latin typeface="Times New Roman"/>
                <a:cs typeface="Times New Roman"/>
              </a:rPr>
              <a:t>secondly, </a:t>
            </a:r>
            <a:r>
              <a:rPr dirty="0" sz="1450" spc="-10">
                <a:latin typeface="Times New Roman"/>
                <a:cs typeface="Times New Roman"/>
              </a:rPr>
              <a:t>that his father had  made </a:t>
            </a:r>
            <a:r>
              <a:rPr dirty="0" sz="1450" spc="-5">
                <a:latin typeface="Times New Roman"/>
                <a:cs typeface="Times New Roman"/>
              </a:rPr>
              <a:t>a </a:t>
            </a:r>
            <a:r>
              <a:rPr dirty="0" sz="1450" spc="-10">
                <a:latin typeface="Times New Roman"/>
                <a:cs typeface="Times New Roman"/>
              </a:rPr>
              <a:t>most tiresome piece </a:t>
            </a:r>
            <a:r>
              <a:rPr dirty="0" sz="1450" spc="-5">
                <a:latin typeface="Times New Roman"/>
                <a:cs typeface="Times New Roman"/>
              </a:rPr>
              <a:t>of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it; and, </a:t>
            </a:r>
            <a:r>
              <a:rPr dirty="0" sz="1450" spc="-20">
                <a:latin typeface="Times New Roman"/>
                <a:cs typeface="Times New Roman"/>
              </a:rPr>
              <a:t>thirdly,</a:t>
            </a:r>
            <a:r>
              <a:rPr dirty="0" sz="1450" spc="320">
                <a:latin typeface="Times New Roman"/>
                <a:cs typeface="Times New Roman"/>
              </a:rPr>
              <a:t> </a:t>
            </a:r>
            <a:r>
              <a:rPr dirty="0" sz="1450" spc="-10">
                <a:latin typeface="Times New Roman"/>
                <a:cs typeface="Times New Roman"/>
              </a:rPr>
              <a:t>that the future  incumbent, whoever </a:t>
            </a:r>
            <a:r>
              <a:rPr dirty="0" sz="1450" spc="-5">
                <a:latin typeface="Times New Roman"/>
                <a:cs typeface="Times New Roman"/>
              </a:rPr>
              <a:t>he </a:t>
            </a:r>
            <a:r>
              <a:rPr dirty="0" sz="1450" spc="-10">
                <a:latin typeface="Times New Roman"/>
                <a:cs typeface="Times New Roman"/>
              </a:rPr>
              <a:t>might be, would, in all </a:t>
            </a:r>
            <a:r>
              <a:rPr dirty="0" sz="1450" spc="-15">
                <a:latin typeface="Times New Roman"/>
                <a:cs typeface="Times New Roman"/>
              </a:rPr>
              <a:t>probability, </a:t>
            </a:r>
            <a:r>
              <a:rPr dirty="0" sz="1450" spc="-10">
                <a:latin typeface="Times New Roman"/>
                <a:cs typeface="Times New Roman"/>
              </a:rPr>
              <a:t>die very</a:t>
            </a:r>
            <a:r>
              <a:rPr dirty="0" sz="1450" spc="80">
                <a:latin typeface="Times New Roman"/>
                <a:cs typeface="Times New Roman"/>
              </a:rPr>
              <a:t> </a:t>
            </a:r>
            <a:r>
              <a:rPr dirty="0" sz="1450" spc="-5">
                <a:latin typeface="Times New Roman"/>
                <a:cs typeface="Times New Roman"/>
              </a:rPr>
              <a:t>soon.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On </a:t>
            </a:r>
            <a:r>
              <a:rPr dirty="0" sz="1450" spc="-35">
                <a:latin typeface="Times New Roman"/>
                <a:cs typeface="Times New Roman"/>
              </a:rPr>
              <a:t>Mr. </a:t>
            </a:r>
            <a:r>
              <a:rPr dirty="0" sz="1450" spc="-20">
                <a:latin typeface="Times New Roman"/>
                <a:cs typeface="Times New Roman"/>
              </a:rPr>
              <a:t>Norris’s </a:t>
            </a:r>
            <a:r>
              <a:rPr dirty="0" sz="1450" spc="-10">
                <a:latin typeface="Times New Roman"/>
                <a:cs typeface="Times New Roman"/>
              </a:rPr>
              <a:t>death the presentation became the right </a:t>
            </a:r>
            <a:r>
              <a:rPr dirty="0" sz="1450" spc="-5">
                <a:latin typeface="Times New Roman"/>
                <a:cs typeface="Times New Roman"/>
              </a:rPr>
              <a:t>of a </a:t>
            </a:r>
            <a:r>
              <a:rPr dirty="0" sz="1450" spc="-35">
                <a:latin typeface="Times New Roman"/>
                <a:cs typeface="Times New Roman"/>
              </a:rPr>
              <a:t>Dr. </a:t>
            </a:r>
            <a:r>
              <a:rPr dirty="0" sz="1450" spc="-10">
                <a:latin typeface="Times New Roman"/>
                <a:cs typeface="Times New Roman"/>
              </a:rPr>
              <a:t>Grant,  who came consequently to reside at Mansfield; and </a:t>
            </a:r>
            <a:r>
              <a:rPr dirty="0" sz="1450" spc="-5">
                <a:latin typeface="Times New Roman"/>
                <a:cs typeface="Times New Roman"/>
              </a:rPr>
              <a:t>on </a:t>
            </a:r>
            <a:r>
              <a:rPr dirty="0" sz="1450" spc="-10">
                <a:latin typeface="Times New Roman"/>
                <a:cs typeface="Times New Roman"/>
              </a:rPr>
              <a:t>proving to </a:t>
            </a:r>
            <a:r>
              <a:rPr dirty="0" sz="1450" spc="-5">
                <a:latin typeface="Times New Roman"/>
                <a:cs typeface="Times New Roman"/>
              </a:rPr>
              <a:t>be a </a:t>
            </a:r>
            <a:r>
              <a:rPr dirty="0" sz="1450" spc="-10">
                <a:latin typeface="Times New Roman"/>
                <a:cs typeface="Times New Roman"/>
              </a:rPr>
              <a:t>hearty  man </a:t>
            </a:r>
            <a:r>
              <a:rPr dirty="0" sz="1450" spc="-5">
                <a:latin typeface="Times New Roman"/>
                <a:cs typeface="Times New Roman"/>
              </a:rPr>
              <a:t>of </a:t>
            </a:r>
            <a:r>
              <a:rPr dirty="0" sz="1450" spc="-10">
                <a:latin typeface="Times New Roman"/>
                <a:cs typeface="Times New Roman"/>
              </a:rPr>
              <a:t>forty-five, seemed likely to disappoint </a:t>
            </a:r>
            <a:r>
              <a:rPr dirty="0" sz="1450" spc="-35">
                <a:latin typeface="Times New Roman"/>
                <a:cs typeface="Times New Roman"/>
              </a:rPr>
              <a:t>Mr. </a:t>
            </a:r>
            <a:r>
              <a:rPr dirty="0" sz="1450" spc="-20">
                <a:latin typeface="Times New Roman"/>
                <a:cs typeface="Times New Roman"/>
              </a:rPr>
              <a:t>Bertram’s </a:t>
            </a:r>
            <a:r>
              <a:rPr dirty="0" sz="1450" spc="-10">
                <a:latin typeface="Times New Roman"/>
                <a:cs typeface="Times New Roman"/>
              </a:rPr>
              <a:t>calculations. But  “no,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short-necked, apoplectic sort </a:t>
            </a:r>
            <a:r>
              <a:rPr dirty="0" sz="1450" spc="-5">
                <a:latin typeface="Times New Roman"/>
                <a:cs typeface="Times New Roman"/>
              </a:rPr>
              <a:t>of </a:t>
            </a:r>
            <a:r>
              <a:rPr dirty="0" sz="1450" spc="-25">
                <a:latin typeface="Times New Roman"/>
                <a:cs typeface="Times New Roman"/>
              </a:rPr>
              <a:t>fellow, </a:t>
            </a:r>
            <a:r>
              <a:rPr dirty="0" sz="1450" spc="-10">
                <a:latin typeface="Times New Roman"/>
                <a:cs typeface="Times New Roman"/>
              </a:rPr>
              <a:t>and, plied well with  </a:t>
            </a:r>
            <a:r>
              <a:rPr dirty="0" sz="1450" spc="-5">
                <a:latin typeface="Times New Roman"/>
                <a:cs typeface="Times New Roman"/>
              </a:rPr>
              <a:t>good </a:t>
            </a:r>
            <a:r>
              <a:rPr dirty="0" sz="1450" spc="-10">
                <a:latin typeface="Times New Roman"/>
                <a:cs typeface="Times New Roman"/>
              </a:rPr>
              <a:t>things, would soon </a:t>
            </a:r>
            <a:r>
              <a:rPr dirty="0" sz="1450" spc="-5">
                <a:latin typeface="Times New Roman"/>
                <a:cs typeface="Times New Roman"/>
              </a:rPr>
              <a:t>pop</a:t>
            </a:r>
            <a:r>
              <a:rPr dirty="0" sz="1450" spc="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wife about fifteen years his </a:t>
            </a:r>
            <a:r>
              <a:rPr dirty="0" sz="1450" spc="-15">
                <a:latin typeface="Times New Roman"/>
                <a:cs typeface="Times New Roman"/>
              </a:rPr>
              <a:t>junior, </a:t>
            </a:r>
            <a:r>
              <a:rPr dirty="0" sz="1450" spc="-5">
                <a:latin typeface="Times New Roman"/>
                <a:cs typeface="Times New Roman"/>
              </a:rPr>
              <a:t>but no </a:t>
            </a:r>
            <a:r>
              <a:rPr dirty="0" sz="1450" spc="-10">
                <a:latin typeface="Times New Roman"/>
                <a:cs typeface="Times New Roman"/>
              </a:rPr>
              <a:t>children; and</a:t>
            </a:r>
            <a:r>
              <a:rPr dirty="0" sz="1450" spc="65">
                <a:latin typeface="Times New Roman"/>
                <a:cs typeface="Times New Roman"/>
              </a:rPr>
              <a:t> </a:t>
            </a:r>
            <a:r>
              <a:rPr dirty="0" sz="1450" spc="-10">
                <a:latin typeface="Times New Roman"/>
                <a:cs typeface="Times New Roman"/>
              </a:rPr>
              <a:t>they</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371330"/>
          </a:xfrm>
          <a:prstGeom prst="rect">
            <a:avLst/>
          </a:prstGeom>
        </p:spPr>
        <p:txBody>
          <a:bodyPr wrap="square" lIns="0" tIns="111125" rIns="0" bIns="0" rtlCol="0" vert="horz">
            <a:spAutoFit/>
          </a:bodyPr>
          <a:lstStyle/>
          <a:p>
            <a:pPr algn="just" marL="12700">
              <a:lnSpc>
                <a:spcPct val="100000"/>
              </a:lnSpc>
              <a:spcBef>
                <a:spcPts val="875"/>
              </a:spcBef>
            </a:pPr>
            <a:r>
              <a:rPr dirty="0" sz="1450" spc="-5">
                <a:latin typeface="Times New Roman"/>
                <a:cs typeface="Times New Roman"/>
              </a:rPr>
              <a:t>good </a:t>
            </a:r>
            <a:r>
              <a:rPr dirty="0" sz="1450" spc="-10">
                <a:latin typeface="Times New Roman"/>
                <a:cs typeface="Times New Roman"/>
              </a:rPr>
              <a:t>time as his own correctly punctual habits</a:t>
            </a:r>
            <a:r>
              <a:rPr dirty="0" sz="1450" spc="30">
                <a:latin typeface="Times New Roman"/>
                <a:cs typeface="Times New Roman"/>
              </a:rPr>
              <a:t> </a:t>
            </a:r>
            <a:r>
              <a:rPr dirty="0" sz="1450" spc="-10">
                <a:latin typeface="Times New Roman"/>
                <a:cs typeface="Times New Roman"/>
              </a:rPr>
              <a:t>required.</a:t>
            </a:r>
            <a:endParaRPr sz="1450">
              <a:latin typeface="Times New Roman"/>
              <a:cs typeface="Times New Roman"/>
            </a:endParaRPr>
          </a:p>
          <a:p>
            <a:pPr algn="just" marL="12700" marR="12065" indent="255904">
              <a:lnSpc>
                <a:spcPts val="1730"/>
              </a:lnSpc>
              <a:spcBef>
                <a:spcPts val="840"/>
              </a:spcBef>
            </a:pP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must look at </a:t>
            </a:r>
            <a:r>
              <a:rPr dirty="0" sz="1450" spc="-5">
                <a:latin typeface="Times New Roman"/>
                <a:cs typeface="Times New Roman"/>
              </a:rPr>
              <a:t>you, </a:t>
            </a:r>
            <a:r>
              <a:rPr dirty="0" sz="1450" spc="-20">
                <a:latin typeface="Times New Roman"/>
                <a:cs typeface="Times New Roman"/>
              </a:rPr>
              <a:t>Fanny,” </a:t>
            </a:r>
            <a:r>
              <a:rPr dirty="0" sz="1450" spc="-10">
                <a:latin typeface="Times New Roman"/>
                <a:cs typeface="Times New Roman"/>
              </a:rPr>
              <a:t>said Edmund, with the kind smile </a:t>
            </a:r>
            <a:r>
              <a:rPr dirty="0" sz="1450" spc="-5">
                <a:latin typeface="Times New Roman"/>
                <a:cs typeface="Times New Roman"/>
              </a:rPr>
              <a:t>of </a:t>
            </a:r>
            <a:r>
              <a:rPr dirty="0" sz="1450" spc="-10">
                <a:latin typeface="Times New Roman"/>
                <a:cs typeface="Times New Roman"/>
              </a:rPr>
              <a:t>an  affectionate </a:t>
            </a:r>
            <a:r>
              <a:rPr dirty="0" sz="1450" spc="-15">
                <a:latin typeface="Times New Roman"/>
                <a:cs typeface="Times New Roman"/>
              </a:rPr>
              <a:t>brother, </a:t>
            </a:r>
            <a:r>
              <a:rPr dirty="0" sz="1450" spc="-10">
                <a:latin typeface="Times New Roman"/>
                <a:cs typeface="Times New Roman"/>
              </a:rPr>
              <a:t>“and tell </a:t>
            </a:r>
            <a:r>
              <a:rPr dirty="0" sz="1450" spc="-5">
                <a:latin typeface="Times New Roman"/>
                <a:cs typeface="Times New Roman"/>
              </a:rPr>
              <a:t>you </a:t>
            </a:r>
            <a:r>
              <a:rPr dirty="0" sz="1450" spc="-10">
                <a:latin typeface="Times New Roman"/>
                <a:cs typeface="Times New Roman"/>
              </a:rPr>
              <a:t>how </a:t>
            </a:r>
            <a:r>
              <a:rPr dirty="0" sz="1450" spc="-5">
                <a:latin typeface="Times New Roman"/>
                <a:cs typeface="Times New Roman"/>
              </a:rPr>
              <a:t>I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and as well as </a:t>
            </a:r>
            <a:r>
              <a:rPr dirty="0" sz="1450" spc="-5">
                <a:latin typeface="Times New Roman"/>
                <a:cs typeface="Times New Roman"/>
              </a:rPr>
              <a:t>I </a:t>
            </a:r>
            <a:r>
              <a:rPr dirty="0" sz="1450" spc="-10">
                <a:latin typeface="Times New Roman"/>
                <a:cs typeface="Times New Roman"/>
              </a:rPr>
              <a:t>can judge </a:t>
            </a:r>
            <a:r>
              <a:rPr dirty="0" sz="1450" spc="-5">
                <a:latin typeface="Times New Roman"/>
                <a:cs typeface="Times New Roman"/>
              </a:rPr>
              <a:t>by  </a:t>
            </a:r>
            <a:r>
              <a:rPr dirty="0" sz="1450" spc="-10">
                <a:latin typeface="Times New Roman"/>
                <a:cs typeface="Times New Roman"/>
              </a:rPr>
              <a:t>this light, </a:t>
            </a:r>
            <a:r>
              <a:rPr dirty="0" sz="1450" spc="-5">
                <a:latin typeface="Times New Roman"/>
                <a:cs typeface="Times New Roman"/>
              </a:rPr>
              <a:t>you </a:t>
            </a:r>
            <a:r>
              <a:rPr dirty="0" sz="1450" spc="-10">
                <a:latin typeface="Times New Roman"/>
                <a:cs typeface="Times New Roman"/>
              </a:rPr>
              <a:t>look very nicely indeed. What have </a:t>
            </a:r>
            <a:r>
              <a:rPr dirty="0" sz="1450" spc="-5">
                <a:latin typeface="Times New Roman"/>
                <a:cs typeface="Times New Roman"/>
              </a:rPr>
              <a:t>you got</a:t>
            </a:r>
            <a:r>
              <a:rPr dirty="0" sz="1450" spc="55">
                <a:latin typeface="Times New Roman"/>
                <a:cs typeface="Times New Roman"/>
              </a:rPr>
              <a:t> </a:t>
            </a:r>
            <a:r>
              <a:rPr dirty="0" sz="1450" spc="-10">
                <a:latin typeface="Times New Roman"/>
                <a:cs typeface="Times New Roman"/>
              </a:rPr>
              <a:t>on?”</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 new dress that my uncle was so </a:t>
            </a:r>
            <a:r>
              <a:rPr dirty="0" sz="1450" spc="-5">
                <a:latin typeface="Times New Roman"/>
                <a:cs typeface="Times New Roman"/>
              </a:rPr>
              <a:t>good </a:t>
            </a:r>
            <a:r>
              <a:rPr dirty="0" sz="1450" spc="-10">
                <a:latin typeface="Times New Roman"/>
                <a:cs typeface="Times New Roman"/>
              </a:rPr>
              <a:t>as to give me </a:t>
            </a:r>
            <a:r>
              <a:rPr dirty="0" sz="1450" spc="-5">
                <a:latin typeface="Times New Roman"/>
                <a:cs typeface="Times New Roman"/>
              </a:rPr>
              <a:t>on </a:t>
            </a:r>
            <a:r>
              <a:rPr dirty="0" sz="1450" spc="-10">
                <a:latin typeface="Times New Roman"/>
                <a:cs typeface="Times New Roman"/>
              </a:rPr>
              <a:t>my </a:t>
            </a:r>
            <a:r>
              <a:rPr dirty="0" sz="1450" spc="-20">
                <a:latin typeface="Times New Roman"/>
                <a:cs typeface="Times New Roman"/>
              </a:rPr>
              <a:t>cousin’s </a:t>
            </a:r>
            <a:r>
              <a:rPr dirty="0" sz="1450" spc="320">
                <a:latin typeface="Times New Roman"/>
                <a:cs typeface="Times New Roman"/>
              </a:rPr>
              <a:t> </a:t>
            </a:r>
            <a:r>
              <a:rPr dirty="0" sz="1450" spc="-10">
                <a:latin typeface="Times New Roman"/>
                <a:cs typeface="Times New Roman"/>
              </a:rPr>
              <a:t>marriage. </a:t>
            </a:r>
            <a:r>
              <a:rPr dirty="0" sz="1450" spc="-5">
                <a:latin typeface="Times New Roman"/>
                <a:cs typeface="Times New Roman"/>
              </a:rPr>
              <a:t>I hope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too fine; </a:t>
            </a:r>
            <a:r>
              <a:rPr dirty="0" sz="1450" spc="-5">
                <a:latin typeface="Times New Roman"/>
                <a:cs typeface="Times New Roman"/>
              </a:rPr>
              <a:t>but I thought I ought </a:t>
            </a:r>
            <a:r>
              <a:rPr dirty="0" sz="1450" spc="-10">
                <a:latin typeface="Times New Roman"/>
                <a:cs typeface="Times New Roman"/>
              </a:rPr>
              <a:t>to wear it as soon as </a:t>
            </a:r>
            <a:r>
              <a:rPr dirty="0" sz="1450" spc="-5">
                <a:latin typeface="Times New Roman"/>
                <a:cs typeface="Times New Roman"/>
              </a:rPr>
              <a:t>I  </a:t>
            </a:r>
            <a:r>
              <a:rPr dirty="0" sz="1450" spc="-10">
                <a:latin typeface="Times New Roman"/>
                <a:cs typeface="Times New Roman"/>
              </a:rPr>
              <a:t>could, and that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not </a:t>
            </a:r>
            <a:r>
              <a:rPr dirty="0" sz="1450" spc="-10">
                <a:latin typeface="Times New Roman"/>
                <a:cs typeface="Times New Roman"/>
              </a:rPr>
              <a:t>have such another opportunity all the </a:t>
            </a:r>
            <a:r>
              <a:rPr dirty="0" sz="1450" spc="-20">
                <a:latin typeface="Times New Roman"/>
                <a:cs typeface="Times New Roman"/>
              </a:rPr>
              <a:t>winter. </a:t>
            </a:r>
            <a:r>
              <a:rPr dirty="0" sz="1450" spc="-5">
                <a:latin typeface="Times New Roman"/>
                <a:cs typeface="Times New Roman"/>
              </a:rPr>
              <a:t>I hope  you do not </a:t>
            </a:r>
            <a:r>
              <a:rPr dirty="0" sz="1450" spc="-10">
                <a:latin typeface="Times New Roman"/>
                <a:cs typeface="Times New Roman"/>
              </a:rPr>
              <a:t>think me too</a:t>
            </a:r>
            <a:r>
              <a:rPr dirty="0" sz="1450">
                <a:latin typeface="Times New Roman"/>
                <a:cs typeface="Times New Roman"/>
              </a:rPr>
              <a:t> </a:t>
            </a:r>
            <a:r>
              <a:rPr dirty="0" sz="1450" spc="-10">
                <a:latin typeface="Times New Roman"/>
                <a:cs typeface="Times New Roman"/>
              </a:rPr>
              <a:t>fine.”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 woman can never </a:t>
            </a:r>
            <a:r>
              <a:rPr dirty="0" sz="1450" spc="-5">
                <a:latin typeface="Times New Roman"/>
                <a:cs typeface="Times New Roman"/>
              </a:rPr>
              <a:t>be </a:t>
            </a:r>
            <a:r>
              <a:rPr dirty="0" sz="1450" spc="-10">
                <a:latin typeface="Times New Roman"/>
                <a:cs typeface="Times New Roman"/>
              </a:rPr>
              <a:t>too fine while she is all in white. No,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finery about </a:t>
            </a:r>
            <a:r>
              <a:rPr dirty="0" sz="1450" spc="-5">
                <a:latin typeface="Times New Roman"/>
                <a:cs typeface="Times New Roman"/>
              </a:rPr>
              <a:t>you;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what is perfectly </a:t>
            </a:r>
            <a:r>
              <a:rPr dirty="0" sz="1450" spc="-20">
                <a:latin typeface="Times New Roman"/>
                <a:cs typeface="Times New Roman"/>
              </a:rPr>
              <a:t>proper. </a:t>
            </a:r>
            <a:r>
              <a:rPr dirty="0" sz="1450" spc="-45">
                <a:latin typeface="Times New Roman"/>
                <a:cs typeface="Times New Roman"/>
              </a:rPr>
              <a:t>Your </a:t>
            </a:r>
            <a:r>
              <a:rPr dirty="0" sz="1450" spc="-10">
                <a:latin typeface="Times New Roman"/>
                <a:cs typeface="Times New Roman"/>
              </a:rPr>
              <a:t>gown seems very  </a:t>
            </a:r>
            <a:r>
              <a:rPr dirty="0" sz="1450" spc="-20">
                <a:latin typeface="Times New Roman"/>
                <a:cs typeface="Times New Roman"/>
              </a:rPr>
              <a:t>pretty. </a:t>
            </a:r>
            <a:r>
              <a:rPr dirty="0" sz="1450" spc="-5">
                <a:latin typeface="Times New Roman"/>
                <a:cs typeface="Times New Roman"/>
              </a:rPr>
              <a:t>I </a:t>
            </a:r>
            <a:r>
              <a:rPr dirty="0" sz="1450" spc="-10">
                <a:latin typeface="Times New Roman"/>
                <a:cs typeface="Times New Roman"/>
              </a:rPr>
              <a:t>like these glossy spots. Has </a:t>
            </a:r>
            <a:r>
              <a:rPr dirty="0" sz="1450" spc="-5">
                <a:latin typeface="Times New Roman"/>
                <a:cs typeface="Times New Roman"/>
              </a:rPr>
              <a:t>not </a:t>
            </a:r>
            <a:r>
              <a:rPr dirty="0" sz="1450" spc="-10">
                <a:latin typeface="Times New Roman"/>
                <a:cs typeface="Times New Roman"/>
              </a:rPr>
              <a:t>Miss Crawford </a:t>
            </a:r>
            <a:r>
              <a:rPr dirty="0" sz="1450" spc="-5">
                <a:latin typeface="Times New Roman"/>
                <a:cs typeface="Times New Roman"/>
              </a:rPr>
              <a:t>a </a:t>
            </a:r>
            <a:r>
              <a:rPr dirty="0" sz="1450" spc="-10">
                <a:latin typeface="Times New Roman"/>
                <a:cs typeface="Times New Roman"/>
              </a:rPr>
              <a:t>gown something the  same?”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approaching the Parsonage they passed close </a:t>
            </a:r>
            <a:r>
              <a:rPr dirty="0" sz="1450" spc="-5">
                <a:latin typeface="Times New Roman"/>
                <a:cs typeface="Times New Roman"/>
              </a:rPr>
              <a:t>by </a:t>
            </a:r>
            <a:r>
              <a:rPr dirty="0" sz="1450" spc="-10">
                <a:latin typeface="Times New Roman"/>
                <a:cs typeface="Times New Roman"/>
              </a:rPr>
              <a:t>the stable-yard and  coach-house.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“Heyday!” said Edmund, </a:t>
            </a:r>
            <a:r>
              <a:rPr dirty="0" sz="1450" spc="-20">
                <a:latin typeface="Times New Roman"/>
                <a:cs typeface="Times New Roman"/>
              </a:rPr>
              <a:t>“here’s company, </a:t>
            </a:r>
            <a:r>
              <a:rPr dirty="0" sz="1450" spc="-25">
                <a:latin typeface="Times New Roman"/>
                <a:cs typeface="Times New Roman"/>
              </a:rPr>
              <a:t>here’s </a:t>
            </a:r>
            <a:r>
              <a:rPr dirty="0" sz="1450" spc="-5">
                <a:latin typeface="Times New Roman"/>
                <a:cs typeface="Times New Roman"/>
              </a:rPr>
              <a:t>a </a:t>
            </a:r>
            <a:r>
              <a:rPr dirty="0" sz="1450" spc="-10">
                <a:latin typeface="Times New Roman"/>
                <a:cs typeface="Times New Roman"/>
              </a:rPr>
              <a:t>carriage! who have  they </a:t>
            </a:r>
            <a:r>
              <a:rPr dirty="0" sz="1450" spc="-5">
                <a:latin typeface="Times New Roman"/>
                <a:cs typeface="Times New Roman"/>
              </a:rPr>
              <a:t>got </a:t>
            </a:r>
            <a:r>
              <a:rPr dirty="0" sz="1450" spc="-10">
                <a:latin typeface="Times New Roman"/>
                <a:cs typeface="Times New Roman"/>
              </a:rPr>
              <a:t>to meet us?” And letting down the side-glass to distinguish, </a:t>
            </a:r>
            <a:r>
              <a:rPr dirty="0" sz="1450" spc="-20">
                <a:latin typeface="Times New Roman"/>
                <a:cs typeface="Times New Roman"/>
              </a:rPr>
              <a:t>“‘Tis  </a:t>
            </a:r>
            <a:r>
              <a:rPr dirty="0" sz="1450" spc="-15">
                <a:latin typeface="Times New Roman"/>
                <a:cs typeface="Times New Roman"/>
              </a:rPr>
              <a:t>Crawford’s, </a:t>
            </a:r>
            <a:r>
              <a:rPr dirty="0" sz="1450" spc="-20">
                <a:latin typeface="Times New Roman"/>
                <a:cs typeface="Times New Roman"/>
              </a:rPr>
              <a:t>Crawford’s </a:t>
            </a:r>
            <a:r>
              <a:rPr dirty="0" sz="1450" spc="-10">
                <a:latin typeface="Times New Roman"/>
                <a:cs typeface="Times New Roman"/>
              </a:rPr>
              <a:t>barouche, </a:t>
            </a:r>
            <a:r>
              <a:rPr dirty="0" sz="1450" spc="-5">
                <a:latin typeface="Times New Roman"/>
                <a:cs typeface="Times New Roman"/>
              </a:rPr>
              <a:t>I </a:t>
            </a:r>
            <a:r>
              <a:rPr dirty="0" sz="1450" spc="-10">
                <a:latin typeface="Times New Roman"/>
                <a:cs typeface="Times New Roman"/>
              </a:rPr>
              <a:t>protest! There are his own two men  pushing it back into its old quarters. He is here, </a:t>
            </a:r>
            <a:r>
              <a:rPr dirty="0" sz="1450" spc="-5">
                <a:latin typeface="Times New Roman"/>
                <a:cs typeface="Times New Roman"/>
              </a:rPr>
              <a:t>of </a:t>
            </a:r>
            <a:r>
              <a:rPr dirty="0" sz="1450" spc="-10">
                <a:latin typeface="Times New Roman"/>
                <a:cs typeface="Times New Roman"/>
              </a:rPr>
              <a:t>course. This is quite </a:t>
            </a:r>
            <a:r>
              <a:rPr dirty="0" sz="1450" spc="-5">
                <a:latin typeface="Times New Roman"/>
                <a:cs typeface="Times New Roman"/>
              </a:rPr>
              <a:t>a  </a:t>
            </a:r>
            <a:r>
              <a:rPr dirty="0" sz="1450" spc="-10">
                <a:latin typeface="Times New Roman"/>
                <a:cs typeface="Times New Roman"/>
              </a:rPr>
              <a:t>surprise,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very glad to see</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occasion, there was </a:t>
            </a:r>
            <a:r>
              <a:rPr dirty="0" sz="1450" spc="-5">
                <a:latin typeface="Times New Roman"/>
                <a:cs typeface="Times New Roman"/>
              </a:rPr>
              <a:t>no </a:t>
            </a:r>
            <a:r>
              <a:rPr dirty="0" sz="1450" spc="-10">
                <a:latin typeface="Times New Roman"/>
                <a:cs typeface="Times New Roman"/>
              </a:rPr>
              <a:t>time for Fanny to say how very  differently she felt; </a:t>
            </a:r>
            <a:r>
              <a:rPr dirty="0" sz="1450" spc="-5">
                <a:latin typeface="Times New Roman"/>
                <a:cs typeface="Times New Roman"/>
              </a:rPr>
              <a:t>but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having such another to observe her was </a:t>
            </a:r>
            <a:r>
              <a:rPr dirty="0" sz="1450" spc="-5">
                <a:latin typeface="Times New Roman"/>
                <a:cs typeface="Times New Roman"/>
              </a:rPr>
              <a:t>a  </a:t>
            </a:r>
            <a:r>
              <a:rPr dirty="0" sz="1450" spc="-10">
                <a:latin typeface="Times New Roman"/>
                <a:cs typeface="Times New Roman"/>
              </a:rPr>
              <a:t>great increase </a:t>
            </a:r>
            <a:r>
              <a:rPr dirty="0" sz="1450" spc="-5">
                <a:latin typeface="Times New Roman"/>
                <a:cs typeface="Times New Roman"/>
              </a:rPr>
              <a:t>of </a:t>
            </a:r>
            <a:r>
              <a:rPr dirty="0" sz="1450" spc="-10">
                <a:latin typeface="Times New Roman"/>
                <a:cs typeface="Times New Roman"/>
              </a:rPr>
              <a:t>the trepidation with which she performed the very awful  ceremony </a:t>
            </a:r>
            <a:r>
              <a:rPr dirty="0" sz="1450" spc="-5">
                <a:latin typeface="Times New Roman"/>
                <a:cs typeface="Times New Roman"/>
              </a:rPr>
              <a:t>of </a:t>
            </a:r>
            <a:r>
              <a:rPr dirty="0" sz="1450" spc="-10">
                <a:latin typeface="Times New Roman"/>
                <a:cs typeface="Times New Roman"/>
              </a:rPr>
              <a:t>walking into the</a:t>
            </a:r>
            <a:r>
              <a:rPr dirty="0" sz="1450" spc="10">
                <a:latin typeface="Times New Roman"/>
                <a:cs typeface="Times New Roman"/>
              </a:rPr>
              <a:t> </a:t>
            </a:r>
            <a:r>
              <a:rPr dirty="0" sz="1450" spc="-10">
                <a:latin typeface="Times New Roman"/>
                <a:cs typeface="Times New Roman"/>
              </a:rPr>
              <a:t>drawing-room.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the drawing-room </a:t>
            </a:r>
            <a:r>
              <a:rPr dirty="0" sz="1450" spc="-35">
                <a:latin typeface="Times New Roman"/>
                <a:cs typeface="Times New Roman"/>
              </a:rPr>
              <a:t>Mr. </a:t>
            </a:r>
            <a:r>
              <a:rPr dirty="0" sz="1450" spc="-10">
                <a:latin typeface="Times New Roman"/>
                <a:cs typeface="Times New Roman"/>
              </a:rPr>
              <a:t>Crawford certainly was, having been just long  enough arrived to </a:t>
            </a:r>
            <a:r>
              <a:rPr dirty="0" sz="1450" spc="-5">
                <a:latin typeface="Times New Roman"/>
                <a:cs typeface="Times New Roman"/>
              </a:rPr>
              <a:t>be </a:t>
            </a:r>
            <a:r>
              <a:rPr dirty="0" sz="1450" spc="-10">
                <a:latin typeface="Times New Roman"/>
                <a:cs typeface="Times New Roman"/>
              </a:rPr>
              <a:t>ready for dinner; and the smiles and pleased </a:t>
            </a:r>
            <a:r>
              <a:rPr dirty="0" sz="1450" spc="-5">
                <a:latin typeface="Times New Roman"/>
                <a:cs typeface="Times New Roman"/>
              </a:rPr>
              <a:t>looks of </a:t>
            </a:r>
            <a:r>
              <a:rPr dirty="0" sz="1450" spc="-10">
                <a:latin typeface="Times New Roman"/>
                <a:cs typeface="Times New Roman"/>
              </a:rPr>
              <a:t>the  three others standing round him, shewed how welcome was his sudden  resolution </a:t>
            </a:r>
            <a:r>
              <a:rPr dirty="0" sz="1450" spc="-5">
                <a:latin typeface="Times New Roman"/>
                <a:cs typeface="Times New Roman"/>
              </a:rPr>
              <a:t>of </a:t>
            </a:r>
            <a:r>
              <a:rPr dirty="0" sz="1450" spc="-10">
                <a:latin typeface="Times New Roman"/>
                <a:cs typeface="Times New Roman"/>
              </a:rPr>
              <a:t>coming to them for </a:t>
            </a:r>
            <a:r>
              <a:rPr dirty="0" sz="1450" spc="-5">
                <a:latin typeface="Times New Roman"/>
                <a:cs typeface="Times New Roman"/>
              </a:rPr>
              <a:t>a </a:t>
            </a:r>
            <a:r>
              <a:rPr dirty="0" sz="1450" spc="-10">
                <a:latin typeface="Times New Roman"/>
                <a:cs typeface="Times New Roman"/>
              </a:rPr>
              <a:t>few days </a:t>
            </a:r>
            <a:r>
              <a:rPr dirty="0" sz="1450" spc="-5">
                <a:latin typeface="Times New Roman"/>
                <a:cs typeface="Times New Roman"/>
              </a:rPr>
              <a:t>on </a:t>
            </a:r>
            <a:r>
              <a:rPr dirty="0" sz="1450" spc="-10">
                <a:latin typeface="Times New Roman"/>
                <a:cs typeface="Times New Roman"/>
              </a:rPr>
              <a:t>leaving Bath. A very cordial  meeting passed between him and Edmund; and with the exception </a:t>
            </a:r>
            <a:r>
              <a:rPr dirty="0" sz="1450" spc="-5">
                <a:latin typeface="Times New Roman"/>
                <a:cs typeface="Times New Roman"/>
              </a:rPr>
              <a:t>of </a:t>
            </a:r>
            <a:r>
              <a:rPr dirty="0" sz="1450" spc="-25">
                <a:latin typeface="Times New Roman"/>
                <a:cs typeface="Times New Roman"/>
              </a:rPr>
              <a:t>Fanny,  </a:t>
            </a:r>
            <a:r>
              <a:rPr dirty="0" sz="1450" spc="-10">
                <a:latin typeface="Times New Roman"/>
                <a:cs typeface="Times New Roman"/>
              </a:rPr>
              <a:t>the pleasure was general; and even to her there might </a:t>
            </a:r>
            <a:r>
              <a:rPr dirty="0" sz="1450" spc="-5">
                <a:latin typeface="Times New Roman"/>
                <a:cs typeface="Times New Roman"/>
              </a:rPr>
              <a:t>be </a:t>
            </a:r>
            <a:r>
              <a:rPr dirty="0" sz="1450" spc="-10">
                <a:latin typeface="Times New Roman"/>
                <a:cs typeface="Times New Roman"/>
              </a:rPr>
              <a:t>some advantage in his  presence, since every addition to the party must rather forward her favourite  indulgence </a:t>
            </a:r>
            <a:r>
              <a:rPr dirty="0" sz="1450" spc="-5">
                <a:latin typeface="Times New Roman"/>
                <a:cs typeface="Times New Roman"/>
              </a:rPr>
              <a:t>of </a:t>
            </a:r>
            <a:r>
              <a:rPr dirty="0" sz="1450" spc="-10">
                <a:latin typeface="Times New Roman"/>
                <a:cs typeface="Times New Roman"/>
              </a:rPr>
              <a:t>being </a:t>
            </a:r>
            <a:r>
              <a:rPr dirty="0" sz="1450" spc="-15">
                <a:latin typeface="Times New Roman"/>
                <a:cs typeface="Times New Roman"/>
              </a:rPr>
              <a:t>suffered </a:t>
            </a:r>
            <a:r>
              <a:rPr dirty="0" sz="1450" spc="-10">
                <a:latin typeface="Times New Roman"/>
                <a:cs typeface="Times New Roman"/>
              </a:rPr>
              <a:t>to sit silent and unattended </a:t>
            </a:r>
            <a:r>
              <a:rPr dirty="0" sz="1450" spc="-5">
                <a:latin typeface="Times New Roman"/>
                <a:cs typeface="Times New Roman"/>
              </a:rPr>
              <a:t>to. </a:t>
            </a:r>
            <a:r>
              <a:rPr dirty="0" sz="1450" spc="-10">
                <a:latin typeface="Times New Roman"/>
                <a:cs typeface="Times New Roman"/>
              </a:rPr>
              <a:t>She was soon  aware </a:t>
            </a:r>
            <a:r>
              <a:rPr dirty="0" sz="1450" spc="-5">
                <a:latin typeface="Times New Roman"/>
                <a:cs typeface="Times New Roman"/>
              </a:rPr>
              <a:t>of </a:t>
            </a:r>
            <a:r>
              <a:rPr dirty="0" sz="1450" spc="-10">
                <a:latin typeface="Times New Roman"/>
                <a:cs typeface="Times New Roman"/>
              </a:rPr>
              <a:t>this herself; for though she must submit, as her own propriety </a:t>
            </a:r>
            <a:r>
              <a:rPr dirty="0" sz="1450" spc="-5">
                <a:latin typeface="Times New Roman"/>
                <a:cs typeface="Times New Roman"/>
              </a:rPr>
              <a:t>of  </a:t>
            </a:r>
            <a:r>
              <a:rPr dirty="0" sz="1450" spc="-10">
                <a:latin typeface="Times New Roman"/>
                <a:cs typeface="Times New Roman"/>
              </a:rPr>
              <a:t>mind directed, in spite </a:t>
            </a:r>
            <a:r>
              <a:rPr dirty="0" sz="1450" spc="-5">
                <a:latin typeface="Times New Roman"/>
                <a:cs typeface="Times New Roman"/>
              </a:rPr>
              <a:t>of </a:t>
            </a:r>
            <a:r>
              <a:rPr dirty="0" sz="1450" spc="-10">
                <a:latin typeface="Times New Roman"/>
                <a:cs typeface="Times New Roman"/>
              </a:rPr>
              <a:t>her aunt </a:t>
            </a:r>
            <a:r>
              <a:rPr dirty="0" sz="1450" spc="-20">
                <a:latin typeface="Times New Roman"/>
                <a:cs typeface="Times New Roman"/>
              </a:rPr>
              <a:t>Norris’s </a:t>
            </a:r>
            <a:r>
              <a:rPr dirty="0" sz="1450" spc="-10">
                <a:latin typeface="Times New Roman"/>
                <a:cs typeface="Times New Roman"/>
              </a:rPr>
              <a:t>opinion, to being the principal lady  in </a:t>
            </a:r>
            <a:r>
              <a:rPr dirty="0" sz="1450" spc="-20">
                <a:latin typeface="Times New Roman"/>
                <a:cs typeface="Times New Roman"/>
              </a:rPr>
              <a:t>company, </a:t>
            </a:r>
            <a:r>
              <a:rPr dirty="0" sz="1450" spc="-10">
                <a:latin typeface="Times New Roman"/>
                <a:cs typeface="Times New Roman"/>
              </a:rPr>
              <a:t>and to all the little distinctions consequent thereon, she </a:t>
            </a:r>
            <a:r>
              <a:rPr dirty="0" sz="1450" spc="-5">
                <a:latin typeface="Times New Roman"/>
                <a:cs typeface="Times New Roman"/>
              </a:rPr>
              <a:t>found,  </a:t>
            </a:r>
            <a:r>
              <a:rPr dirty="0" sz="1450" spc="-10">
                <a:latin typeface="Times New Roman"/>
                <a:cs typeface="Times New Roman"/>
              </a:rPr>
              <a:t>while they were at table, such </a:t>
            </a:r>
            <a:r>
              <a:rPr dirty="0" sz="1450" spc="-5">
                <a:latin typeface="Times New Roman"/>
                <a:cs typeface="Times New Roman"/>
              </a:rPr>
              <a:t>a </a:t>
            </a:r>
            <a:r>
              <a:rPr dirty="0" sz="1450" spc="-10">
                <a:latin typeface="Times New Roman"/>
                <a:cs typeface="Times New Roman"/>
              </a:rPr>
              <a:t>happy flow </a:t>
            </a:r>
            <a:r>
              <a:rPr dirty="0" sz="1450" spc="-5">
                <a:latin typeface="Times New Roman"/>
                <a:cs typeface="Times New Roman"/>
              </a:rPr>
              <a:t>of </a:t>
            </a:r>
            <a:r>
              <a:rPr dirty="0" sz="1450" spc="-10">
                <a:latin typeface="Times New Roman"/>
                <a:cs typeface="Times New Roman"/>
              </a:rPr>
              <a:t>conversation prevailing, in  which she was </a:t>
            </a:r>
            <a:r>
              <a:rPr dirty="0" sz="1450" spc="-5">
                <a:latin typeface="Times New Roman"/>
                <a:cs typeface="Times New Roman"/>
              </a:rPr>
              <a:t>not </a:t>
            </a:r>
            <a:r>
              <a:rPr dirty="0" sz="1450" spc="-10">
                <a:latin typeface="Times New Roman"/>
                <a:cs typeface="Times New Roman"/>
              </a:rPr>
              <a:t>required to take any part—there was so much to </a:t>
            </a:r>
            <a:r>
              <a:rPr dirty="0" sz="1450" spc="-5">
                <a:latin typeface="Times New Roman"/>
                <a:cs typeface="Times New Roman"/>
              </a:rPr>
              <a:t>be </a:t>
            </a:r>
            <a:r>
              <a:rPr dirty="0" sz="1450" spc="-10">
                <a:latin typeface="Times New Roman"/>
                <a:cs typeface="Times New Roman"/>
              </a:rPr>
              <a:t>said  between the brother and sister about Bath, so much between the two </a:t>
            </a:r>
            <a:r>
              <a:rPr dirty="0" sz="1450" spc="-5">
                <a:latin typeface="Times New Roman"/>
                <a:cs typeface="Times New Roman"/>
              </a:rPr>
              <a:t>young  </a:t>
            </a:r>
            <a:r>
              <a:rPr dirty="0" sz="1450" spc="-10">
                <a:latin typeface="Times New Roman"/>
                <a:cs typeface="Times New Roman"/>
              </a:rPr>
              <a:t>men about hunting, so much </a:t>
            </a:r>
            <a:r>
              <a:rPr dirty="0" sz="1450" spc="-5">
                <a:latin typeface="Times New Roman"/>
                <a:cs typeface="Times New Roman"/>
              </a:rPr>
              <a:t>of </a:t>
            </a:r>
            <a:r>
              <a:rPr dirty="0" sz="1450" spc="-10">
                <a:latin typeface="Times New Roman"/>
                <a:cs typeface="Times New Roman"/>
              </a:rPr>
              <a:t>politics between </a:t>
            </a:r>
            <a:r>
              <a:rPr dirty="0" sz="1450" spc="-35">
                <a:latin typeface="Times New Roman"/>
                <a:cs typeface="Times New Roman"/>
              </a:rPr>
              <a:t>Mr. </a:t>
            </a:r>
            <a:r>
              <a:rPr dirty="0" sz="1450" spc="-10">
                <a:latin typeface="Times New Roman"/>
                <a:cs typeface="Times New Roman"/>
              </a:rPr>
              <a:t>Crawford and </a:t>
            </a:r>
            <a:r>
              <a:rPr dirty="0" sz="1450" spc="-35">
                <a:latin typeface="Times New Roman"/>
                <a:cs typeface="Times New Roman"/>
              </a:rPr>
              <a:t>Dr. </a:t>
            </a:r>
            <a:r>
              <a:rPr dirty="0" sz="1450" spc="-10">
                <a:latin typeface="Times New Roman"/>
                <a:cs typeface="Times New Roman"/>
              </a:rPr>
              <a:t>Grant,  and </a:t>
            </a:r>
            <a:r>
              <a:rPr dirty="0" sz="1450" spc="-5">
                <a:latin typeface="Times New Roman"/>
                <a:cs typeface="Times New Roman"/>
              </a:rPr>
              <a:t>of </a:t>
            </a:r>
            <a:r>
              <a:rPr dirty="0" sz="1450" spc="-10">
                <a:latin typeface="Times New Roman"/>
                <a:cs typeface="Times New Roman"/>
              </a:rPr>
              <a:t>everything and all together between </a:t>
            </a:r>
            <a:r>
              <a:rPr dirty="0" sz="1450" spc="-35">
                <a:latin typeface="Times New Roman"/>
                <a:cs typeface="Times New Roman"/>
              </a:rPr>
              <a:t>Mr. </a:t>
            </a:r>
            <a:r>
              <a:rPr dirty="0" sz="1450" spc="-10">
                <a:latin typeface="Times New Roman"/>
                <a:cs typeface="Times New Roman"/>
              </a:rPr>
              <a:t>Crawford and Mrs. Grant, as</a:t>
            </a:r>
            <a:r>
              <a:rPr dirty="0" sz="1450" spc="21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87840"/>
          </a:xfrm>
          <a:prstGeom prst="rect">
            <a:avLst/>
          </a:prstGeom>
        </p:spPr>
        <p:txBody>
          <a:bodyPr wrap="square" lIns="0" tIns="13335" rIns="0" bIns="0" rtlCol="0" vert="horz">
            <a:spAutoFit/>
          </a:bodyPr>
          <a:lstStyle/>
          <a:p>
            <a:pPr algn="just" marL="12700" marR="5715">
              <a:lnSpc>
                <a:spcPct val="99100"/>
              </a:lnSpc>
              <a:spcBef>
                <a:spcPts val="105"/>
              </a:spcBef>
            </a:pPr>
            <a:r>
              <a:rPr dirty="0" sz="1450" spc="-10">
                <a:latin typeface="Times New Roman"/>
                <a:cs typeface="Times New Roman"/>
              </a:rPr>
              <a:t>leave her the fairest prospect </a:t>
            </a:r>
            <a:r>
              <a:rPr dirty="0" sz="1450" spc="-5">
                <a:latin typeface="Times New Roman"/>
                <a:cs typeface="Times New Roman"/>
              </a:rPr>
              <a:t>of </a:t>
            </a:r>
            <a:r>
              <a:rPr dirty="0" sz="1450" spc="-10">
                <a:latin typeface="Times New Roman"/>
                <a:cs typeface="Times New Roman"/>
              </a:rPr>
              <a:t>having only to listen in quiet, and </a:t>
            </a:r>
            <a:r>
              <a:rPr dirty="0" sz="1450" spc="-5">
                <a:latin typeface="Times New Roman"/>
                <a:cs typeface="Times New Roman"/>
              </a:rPr>
              <a:t>of </a:t>
            </a:r>
            <a:r>
              <a:rPr dirty="0" sz="1450" spc="-10">
                <a:latin typeface="Times New Roman"/>
                <a:cs typeface="Times New Roman"/>
              </a:rPr>
              <a:t>passing </a:t>
            </a:r>
            <a:r>
              <a:rPr dirty="0" sz="1450" spc="-5">
                <a:latin typeface="Times New Roman"/>
                <a:cs typeface="Times New Roman"/>
              </a:rPr>
              <a:t>a  </a:t>
            </a:r>
            <a:r>
              <a:rPr dirty="0" sz="1450" spc="-10">
                <a:latin typeface="Times New Roman"/>
                <a:cs typeface="Times New Roman"/>
              </a:rPr>
              <a:t>very agreeable </a:t>
            </a:r>
            <a:r>
              <a:rPr dirty="0" sz="1450" spc="-30">
                <a:latin typeface="Times New Roman"/>
                <a:cs typeface="Times New Roman"/>
              </a:rPr>
              <a:t>day. </a:t>
            </a: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compliment the newly arrived gentleman,  </a:t>
            </a:r>
            <a:r>
              <a:rPr dirty="0" sz="1450" spc="-15">
                <a:latin typeface="Times New Roman"/>
                <a:cs typeface="Times New Roman"/>
              </a:rPr>
              <a:t>however, </a:t>
            </a:r>
            <a:r>
              <a:rPr dirty="0" sz="1450" spc="-10">
                <a:latin typeface="Times New Roman"/>
                <a:cs typeface="Times New Roman"/>
              </a:rPr>
              <a:t>with any appearance </a:t>
            </a:r>
            <a:r>
              <a:rPr dirty="0" sz="1450" spc="-5">
                <a:latin typeface="Times New Roman"/>
                <a:cs typeface="Times New Roman"/>
              </a:rPr>
              <a:t>of </a:t>
            </a:r>
            <a:r>
              <a:rPr dirty="0" sz="1450" spc="-10">
                <a:latin typeface="Times New Roman"/>
                <a:cs typeface="Times New Roman"/>
              </a:rPr>
              <a:t>interest, in </a:t>
            </a:r>
            <a:r>
              <a:rPr dirty="0" sz="1450" spc="-5">
                <a:latin typeface="Times New Roman"/>
                <a:cs typeface="Times New Roman"/>
              </a:rPr>
              <a:t>a </a:t>
            </a:r>
            <a:r>
              <a:rPr dirty="0" sz="1450" spc="-10">
                <a:latin typeface="Times New Roman"/>
                <a:cs typeface="Times New Roman"/>
              </a:rPr>
              <a:t>scheme for extending his stay at  Mansfield, and sending for his hunters from Norfolk, which, suggested </a:t>
            </a:r>
            <a:r>
              <a:rPr dirty="0" sz="1450" spc="-5">
                <a:latin typeface="Times New Roman"/>
                <a:cs typeface="Times New Roman"/>
              </a:rPr>
              <a:t>by </a:t>
            </a:r>
            <a:r>
              <a:rPr dirty="0" sz="1450" spc="-35">
                <a:latin typeface="Times New Roman"/>
                <a:cs typeface="Times New Roman"/>
              </a:rPr>
              <a:t>Dr.  </a:t>
            </a:r>
            <a:r>
              <a:rPr dirty="0" sz="1450" spc="-10">
                <a:latin typeface="Times New Roman"/>
                <a:cs typeface="Times New Roman"/>
              </a:rPr>
              <a:t>Grant, advised </a:t>
            </a:r>
            <a:r>
              <a:rPr dirty="0" sz="1450" spc="-5">
                <a:latin typeface="Times New Roman"/>
                <a:cs typeface="Times New Roman"/>
              </a:rPr>
              <a:t>by </a:t>
            </a:r>
            <a:r>
              <a:rPr dirty="0" sz="1450" spc="-10">
                <a:latin typeface="Times New Roman"/>
                <a:cs typeface="Times New Roman"/>
              </a:rPr>
              <a:t>Edmund, and warmly </a:t>
            </a:r>
            <a:r>
              <a:rPr dirty="0" sz="1450" spc="-15">
                <a:latin typeface="Times New Roman"/>
                <a:cs typeface="Times New Roman"/>
              </a:rPr>
              <a:t>urged </a:t>
            </a:r>
            <a:r>
              <a:rPr dirty="0" sz="1450" spc="-5">
                <a:latin typeface="Times New Roman"/>
                <a:cs typeface="Times New Roman"/>
              </a:rPr>
              <a:t>by </a:t>
            </a:r>
            <a:r>
              <a:rPr dirty="0" sz="1450" spc="-10">
                <a:latin typeface="Times New Roman"/>
                <a:cs typeface="Times New Roman"/>
              </a:rPr>
              <a:t>the two sisters, was soon in  possession </a:t>
            </a:r>
            <a:r>
              <a:rPr dirty="0" sz="1450" spc="-5">
                <a:latin typeface="Times New Roman"/>
                <a:cs typeface="Times New Roman"/>
              </a:rPr>
              <a:t>of </a:t>
            </a:r>
            <a:r>
              <a:rPr dirty="0" sz="1450" spc="-10">
                <a:latin typeface="Times New Roman"/>
                <a:cs typeface="Times New Roman"/>
              </a:rPr>
              <a:t>his mind, and which </a:t>
            </a:r>
            <a:r>
              <a:rPr dirty="0" sz="1450" spc="-5">
                <a:latin typeface="Times New Roman"/>
                <a:cs typeface="Times New Roman"/>
              </a:rPr>
              <a:t>he </a:t>
            </a:r>
            <a:r>
              <a:rPr dirty="0" sz="1450" spc="-10">
                <a:latin typeface="Times New Roman"/>
                <a:cs typeface="Times New Roman"/>
              </a:rPr>
              <a:t>seemed to want to </a:t>
            </a:r>
            <a:r>
              <a:rPr dirty="0" sz="1450" spc="-5">
                <a:latin typeface="Times New Roman"/>
                <a:cs typeface="Times New Roman"/>
              </a:rPr>
              <a:t>be </a:t>
            </a:r>
            <a:r>
              <a:rPr dirty="0" sz="1450" spc="-10">
                <a:latin typeface="Times New Roman"/>
                <a:cs typeface="Times New Roman"/>
              </a:rPr>
              <a:t>encouraged even  </a:t>
            </a:r>
            <a:r>
              <a:rPr dirty="0" sz="1450" spc="-5">
                <a:latin typeface="Times New Roman"/>
                <a:cs typeface="Times New Roman"/>
              </a:rPr>
              <a:t>by </a:t>
            </a:r>
            <a:r>
              <a:rPr dirty="0" sz="1450" spc="-10">
                <a:latin typeface="Times New Roman"/>
                <a:cs typeface="Times New Roman"/>
              </a:rPr>
              <a:t>her to resolve </a:t>
            </a:r>
            <a:r>
              <a:rPr dirty="0" sz="1450" spc="-5">
                <a:latin typeface="Times New Roman"/>
                <a:cs typeface="Times New Roman"/>
              </a:rPr>
              <a:t>on. </a:t>
            </a:r>
            <a:r>
              <a:rPr dirty="0" sz="1450" spc="-10">
                <a:latin typeface="Times New Roman"/>
                <a:cs typeface="Times New Roman"/>
              </a:rPr>
              <a:t>Her opinion was </a:t>
            </a:r>
            <a:r>
              <a:rPr dirty="0" sz="1450" spc="-5">
                <a:latin typeface="Times New Roman"/>
                <a:cs typeface="Times New Roman"/>
              </a:rPr>
              <a:t>sought </a:t>
            </a:r>
            <a:r>
              <a:rPr dirty="0" sz="1450" spc="-10">
                <a:latin typeface="Times New Roman"/>
                <a:cs typeface="Times New Roman"/>
              </a:rPr>
              <a:t>as to the probable continuance </a:t>
            </a:r>
            <a:r>
              <a:rPr dirty="0" sz="1450" spc="-5">
                <a:latin typeface="Times New Roman"/>
                <a:cs typeface="Times New Roman"/>
              </a:rPr>
              <a:t>of  </a:t>
            </a:r>
            <a:r>
              <a:rPr dirty="0" sz="1450" spc="-10">
                <a:latin typeface="Times New Roman"/>
                <a:cs typeface="Times New Roman"/>
              </a:rPr>
              <a:t>the open </a:t>
            </a:r>
            <a:r>
              <a:rPr dirty="0" sz="1450" spc="-15">
                <a:latin typeface="Times New Roman"/>
                <a:cs typeface="Times New Roman"/>
              </a:rPr>
              <a:t>weather, </a:t>
            </a:r>
            <a:r>
              <a:rPr dirty="0" sz="1450" spc="-5">
                <a:latin typeface="Times New Roman"/>
                <a:cs typeface="Times New Roman"/>
              </a:rPr>
              <a:t>but </a:t>
            </a:r>
            <a:r>
              <a:rPr dirty="0" sz="1450" spc="-10">
                <a:latin typeface="Times New Roman"/>
                <a:cs typeface="Times New Roman"/>
              </a:rPr>
              <a:t>her answers were as short and indifferent as civility  allowed. She could </a:t>
            </a:r>
            <a:r>
              <a:rPr dirty="0" sz="1450" spc="-5">
                <a:latin typeface="Times New Roman"/>
                <a:cs typeface="Times New Roman"/>
              </a:rPr>
              <a:t>not </a:t>
            </a:r>
            <a:r>
              <a:rPr dirty="0" sz="1450" spc="-10">
                <a:latin typeface="Times New Roman"/>
                <a:cs typeface="Times New Roman"/>
              </a:rPr>
              <a:t>wish him to </a:t>
            </a:r>
            <a:r>
              <a:rPr dirty="0" sz="1450" spc="-30">
                <a:latin typeface="Times New Roman"/>
                <a:cs typeface="Times New Roman"/>
              </a:rPr>
              <a:t>stay, </a:t>
            </a:r>
            <a:r>
              <a:rPr dirty="0" sz="1450" spc="-10">
                <a:latin typeface="Times New Roman"/>
                <a:cs typeface="Times New Roman"/>
              </a:rPr>
              <a:t>and would much rather </a:t>
            </a:r>
            <a:r>
              <a:rPr dirty="0" sz="1450" spc="-5">
                <a:latin typeface="Times New Roman"/>
                <a:cs typeface="Times New Roman"/>
              </a:rPr>
              <a:t>not </a:t>
            </a:r>
            <a:r>
              <a:rPr dirty="0" sz="1450" spc="-10">
                <a:latin typeface="Times New Roman"/>
                <a:cs typeface="Times New Roman"/>
              </a:rPr>
              <a:t>have him  speak to</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 two absent cousins, especially Maria, were much in her thoughts </a:t>
            </a:r>
            <a:r>
              <a:rPr dirty="0" sz="1450" spc="-5">
                <a:latin typeface="Times New Roman"/>
                <a:cs typeface="Times New Roman"/>
              </a:rPr>
              <a:t>on  </a:t>
            </a:r>
            <a:r>
              <a:rPr dirty="0" sz="1450" spc="-10">
                <a:latin typeface="Times New Roman"/>
                <a:cs typeface="Times New Roman"/>
              </a:rPr>
              <a:t>seeing him; </a:t>
            </a:r>
            <a:r>
              <a:rPr dirty="0" sz="1450" spc="-5">
                <a:latin typeface="Times New Roman"/>
                <a:cs typeface="Times New Roman"/>
              </a:rPr>
              <a:t>but no </a:t>
            </a:r>
            <a:r>
              <a:rPr dirty="0" sz="1450" spc="-10">
                <a:latin typeface="Times New Roman"/>
                <a:cs typeface="Times New Roman"/>
              </a:rPr>
              <a:t>embarrassing remembrance </a:t>
            </a:r>
            <a:r>
              <a:rPr dirty="0" sz="1450" spc="-15">
                <a:latin typeface="Times New Roman"/>
                <a:cs typeface="Times New Roman"/>
              </a:rPr>
              <a:t>affected </a:t>
            </a:r>
            <a:r>
              <a:rPr dirty="0" sz="1450" spc="-10">
                <a:latin typeface="Times New Roman"/>
                <a:cs typeface="Times New Roman"/>
              </a:rPr>
              <a:t>his spirits. Here </a:t>
            </a:r>
            <a:r>
              <a:rPr dirty="0" sz="1450" spc="-5">
                <a:latin typeface="Times New Roman"/>
                <a:cs typeface="Times New Roman"/>
              </a:rPr>
              <a:t>he  </a:t>
            </a:r>
            <a:r>
              <a:rPr dirty="0" sz="1450" spc="-10">
                <a:latin typeface="Times New Roman"/>
                <a:cs typeface="Times New Roman"/>
              </a:rPr>
              <a:t>was again </a:t>
            </a:r>
            <a:r>
              <a:rPr dirty="0" sz="1450" spc="-5">
                <a:latin typeface="Times New Roman"/>
                <a:cs typeface="Times New Roman"/>
              </a:rPr>
              <a:t>on </a:t>
            </a:r>
            <a:r>
              <a:rPr dirty="0" sz="1450" spc="-10">
                <a:latin typeface="Times New Roman"/>
                <a:cs typeface="Times New Roman"/>
              </a:rPr>
              <a:t>the same ground where all had passed before, and apparently as  willing to stay and </a:t>
            </a:r>
            <a:r>
              <a:rPr dirty="0" sz="1450" spc="-5">
                <a:latin typeface="Times New Roman"/>
                <a:cs typeface="Times New Roman"/>
              </a:rPr>
              <a:t>be </a:t>
            </a:r>
            <a:r>
              <a:rPr dirty="0" sz="1450" spc="-10">
                <a:latin typeface="Times New Roman"/>
                <a:cs typeface="Times New Roman"/>
              </a:rPr>
              <a:t>happy without the Miss Bertrams, as if </a:t>
            </a:r>
            <a:r>
              <a:rPr dirty="0" sz="1450" spc="-5">
                <a:latin typeface="Times New Roman"/>
                <a:cs typeface="Times New Roman"/>
              </a:rPr>
              <a:t>he </a:t>
            </a:r>
            <a:r>
              <a:rPr dirty="0" sz="1450" spc="-10">
                <a:latin typeface="Times New Roman"/>
                <a:cs typeface="Times New Roman"/>
              </a:rPr>
              <a:t>had never  known Mansfield in any other state. She heard them spoken </a:t>
            </a:r>
            <a:r>
              <a:rPr dirty="0" sz="1450" spc="-5">
                <a:latin typeface="Times New Roman"/>
                <a:cs typeface="Times New Roman"/>
              </a:rPr>
              <a:t>of by </a:t>
            </a:r>
            <a:r>
              <a:rPr dirty="0" sz="1450" spc="-10">
                <a:latin typeface="Times New Roman"/>
                <a:cs typeface="Times New Roman"/>
              </a:rPr>
              <a:t>him only in  </a:t>
            </a:r>
            <a:r>
              <a:rPr dirty="0" sz="1450" spc="-5">
                <a:latin typeface="Times New Roman"/>
                <a:cs typeface="Times New Roman"/>
              </a:rPr>
              <a:t>a </a:t>
            </a:r>
            <a:r>
              <a:rPr dirty="0" sz="1450" spc="-10">
                <a:latin typeface="Times New Roman"/>
                <a:cs typeface="Times New Roman"/>
              </a:rPr>
              <a:t>general </a:t>
            </a:r>
            <a:r>
              <a:rPr dirty="0" sz="1450" spc="-35">
                <a:latin typeface="Times New Roman"/>
                <a:cs typeface="Times New Roman"/>
              </a:rPr>
              <a:t>way, </a:t>
            </a:r>
            <a:r>
              <a:rPr dirty="0" sz="1450" spc="-10">
                <a:latin typeface="Times New Roman"/>
                <a:cs typeface="Times New Roman"/>
              </a:rPr>
              <a:t>till they were all re-assembled in the drawing-room, when  Edmund, being engaged apart in some matter </a:t>
            </a:r>
            <a:r>
              <a:rPr dirty="0" sz="1450" spc="-5">
                <a:latin typeface="Times New Roman"/>
                <a:cs typeface="Times New Roman"/>
              </a:rPr>
              <a:t>of </a:t>
            </a:r>
            <a:r>
              <a:rPr dirty="0" sz="1450" spc="-10">
                <a:latin typeface="Times New Roman"/>
                <a:cs typeface="Times New Roman"/>
              </a:rPr>
              <a:t>business with </a:t>
            </a:r>
            <a:r>
              <a:rPr dirty="0" sz="1450" spc="-35">
                <a:latin typeface="Times New Roman"/>
                <a:cs typeface="Times New Roman"/>
              </a:rPr>
              <a:t>Dr. </a:t>
            </a:r>
            <a:r>
              <a:rPr dirty="0" sz="1450" spc="-10">
                <a:latin typeface="Times New Roman"/>
                <a:cs typeface="Times New Roman"/>
              </a:rPr>
              <a:t>Grant,  which seemed entirely to engross them, and Mrs. Grant occupied at the tea-  table, </a:t>
            </a:r>
            <a:r>
              <a:rPr dirty="0" sz="1450" spc="-5">
                <a:latin typeface="Times New Roman"/>
                <a:cs typeface="Times New Roman"/>
              </a:rPr>
              <a:t>he </a:t>
            </a:r>
            <a:r>
              <a:rPr dirty="0" sz="1450" spc="-10">
                <a:latin typeface="Times New Roman"/>
                <a:cs typeface="Times New Roman"/>
              </a:rPr>
              <a:t>began talking </a:t>
            </a:r>
            <a:r>
              <a:rPr dirty="0" sz="1450" spc="-5">
                <a:latin typeface="Times New Roman"/>
                <a:cs typeface="Times New Roman"/>
              </a:rPr>
              <a:t>of </a:t>
            </a:r>
            <a:r>
              <a:rPr dirty="0" sz="1450" spc="-10">
                <a:latin typeface="Times New Roman"/>
                <a:cs typeface="Times New Roman"/>
              </a:rPr>
              <a:t>them with more particularity to his other </a:t>
            </a:r>
            <a:r>
              <a:rPr dirty="0" sz="1450" spc="-20">
                <a:latin typeface="Times New Roman"/>
                <a:cs typeface="Times New Roman"/>
              </a:rPr>
              <a:t>sister.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significant smile, which made Fanny quite hate him, </a:t>
            </a:r>
            <a:r>
              <a:rPr dirty="0" sz="1450" spc="-5">
                <a:latin typeface="Times New Roman"/>
                <a:cs typeface="Times New Roman"/>
              </a:rPr>
              <a:t>he </a:t>
            </a:r>
            <a:r>
              <a:rPr dirty="0" sz="1450" spc="-10">
                <a:latin typeface="Times New Roman"/>
                <a:cs typeface="Times New Roman"/>
              </a:rPr>
              <a:t>said, “So!  Rushworth and his fair bride are at Brighton, </a:t>
            </a:r>
            <a:r>
              <a:rPr dirty="0" sz="1450" spc="-5">
                <a:latin typeface="Times New Roman"/>
                <a:cs typeface="Times New Roman"/>
              </a:rPr>
              <a:t>I </a:t>
            </a:r>
            <a:r>
              <a:rPr dirty="0" sz="1450" spc="-10">
                <a:latin typeface="Times New Roman"/>
                <a:cs typeface="Times New Roman"/>
              </a:rPr>
              <a:t>understand; happy</a:t>
            </a:r>
            <a:r>
              <a:rPr dirty="0" sz="1450" spc="9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a:lnSpc>
                <a:spcPts val="1735"/>
              </a:lnSpc>
              <a:spcBef>
                <a:spcPts val="640"/>
              </a:spcBef>
            </a:pPr>
            <a:r>
              <a:rPr dirty="0" sz="1450" spc="-40">
                <a:latin typeface="Times New Roman"/>
                <a:cs typeface="Times New Roman"/>
              </a:rPr>
              <a:t>“Yes,</a:t>
            </a:r>
            <a:r>
              <a:rPr dirty="0" sz="1450" spc="190">
                <a:latin typeface="Times New Roman"/>
                <a:cs typeface="Times New Roman"/>
              </a:rPr>
              <a:t> </a:t>
            </a:r>
            <a:r>
              <a:rPr dirty="0" sz="1450" spc="-10">
                <a:latin typeface="Times New Roman"/>
                <a:cs typeface="Times New Roman"/>
              </a:rPr>
              <a:t>they</a:t>
            </a:r>
            <a:r>
              <a:rPr dirty="0" sz="1450" spc="190">
                <a:latin typeface="Times New Roman"/>
                <a:cs typeface="Times New Roman"/>
              </a:rPr>
              <a:t> </a:t>
            </a:r>
            <a:r>
              <a:rPr dirty="0" sz="1450" spc="-10">
                <a:latin typeface="Times New Roman"/>
                <a:cs typeface="Times New Roman"/>
              </a:rPr>
              <a:t>have</a:t>
            </a:r>
            <a:r>
              <a:rPr dirty="0" sz="1450" spc="190">
                <a:latin typeface="Times New Roman"/>
                <a:cs typeface="Times New Roman"/>
              </a:rPr>
              <a:t> </a:t>
            </a:r>
            <a:r>
              <a:rPr dirty="0" sz="1450" spc="-10">
                <a:latin typeface="Times New Roman"/>
                <a:cs typeface="Times New Roman"/>
              </a:rPr>
              <a:t>been</a:t>
            </a:r>
            <a:r>
              <a:rPr dirty="0" sz="1450" spc="195">
                <a:latin typeface="Times New Roman"/>
                <a:cs typeface="Times New Roman"/>
              </a:rPr>
              <a:t> </a:t>
            </a:r>
            <a:r>
              <a:rPr dirty="0" sz="1450" spc="-10">
                <a:latin typeface="Times New Roman"/>
                <a:cs typeface="Times New Roman"/>
              </a:rPr>
              <a:t>there</a:t>
            </a:r>
            <a:r>
              <a:rPr dirty="0" sz="1450" spc="190">
                <a:latin typeface="Times New Roman"/>
                <a:cs typeface="Times New Roman"/>
              </a:rPr>
              <a:t> </a:t>
            </a:r>
            <a:r>
              <a:rPr dirty="0" sz="1450" spc="-10">
                <a:latin typeface="Times New Roman"/>
                <a:cs typeface="Times New Roman"/>
              </a:rPr>
              <a:t>about</a:t>
            </a:r>
            <a:r>
              <a:rPr dirty="0" sz="1450" spc="190">
                <a:latin typeface="Times New Roman"/>
                <a:cs typeface="Times New Roman"/>
              </a:rPr>
              <a:t> </a:t>
            </a:r>
            <a:r>
              <a:rPr dirty="0" sz="1450" spc="-5">
                <a:latin typeface="Times New Roman"/>
                <a:cs typeface="Times New Roman"/>
              </a:rPr>
              <a:t>a</a:t>
            </a:r>
            <a:r>
              <a:rPr dirty="0" sz="1450" spc="195">
                <a:latin typeface="Times New Roman"/>
                <a:cs typeface="Times New Roman"/>
              </a:rPr>
              <a:t> </a:t>
            </a:r>
            <a:r>
              <a:rPr dirty="0" sz="1450" spc="-10">
                <a:latin typeface="Times New Roman"/>
                <a:cs typeface="Times New Roman"/>
              </a:rPr>
              <a:t>fortnight,</a:t>
            </a:r>
            <a:r>
              <a:rPr dirty="0" sz="1450" spc="190">
                <a:latin typeface="Times New Roman"/>
                <a:cs typeface="Times New Roman"/>
              </a:rPr>
              <a:t> </a:t>
            </a:r>
            <a:r>
              <a:rPr dirty="0" sz="1450" spc="-10">
                <a:latin typeface="Times New Roman"/>
                <a:cs typeface="Times New Roman"/>
              </a:rPr>
              <a:t>Miss</a:t>
            </a:r>
            <a:r>
              <a:rPr dirty="0" sz="1450" spc="190">
                <a:latin typeface="Times New Roman"/>
                <a:cs typeface="Times New Roman"/>
              </a:rPr>
              <a:t> </a:t>
            </a:r>
            <a:r>
              <a:rPr dirty="0" sz="1450" spc="-10">
                <a:latin typeface="Times New Roman"/>
                <a:cs typeface="Times New Roman"/>
              </a:rPr>
              <a:t>Price,</a:t>
            </a:r>
            <a:r>
              <a:rPr dirty="0" sz="1450" spc="190">
                <a:latin typeface="Times New Roman"/>
                <a:cs typeface="Times New Roman"/>
              </a:rPr>
              <a:t> </a:t>
            </a:r>
            <a:r>
              <a:rPr dirty="0" sz="1450" spc="-10">
                <a:latin typeface="Times New Roman"/>
                <a:cs typeface="Times New Roman"/>
              </a:rPr>
              <a:t>have</a:t>
            </a:r>
            <a:r>
              <a:rPr dirty="0" sz="1450" spc="195">
                <a:latin typeface="Times New Roman"/>
                <a:cs typeface="Times New Roman"/>
              </a:rPr>
              <a:t> </a:t>
            </a:r>
            <a:r>
              <a:rPr dirty="0" sz="1450" spc="-10">
                <a:latin typeface="Times New Roman"/>
                <a:cs typeface="Times New Roman"/>
              </a:rPr>
              <a:t>they</a:t>
            </a:r>
            <a:r>
              <a:rPr dirty="0" sz="1450" spc="190">
                <a:latin typeface="Times New Roman"/>
                <a:cs typeface="Times New Roman"/>
              </a:rPr>
              <a:t> </a:t>
            </a:r>
            <a:r>
              <a:rPr dirty="0" sz="1450" spc="-10">
                <a:latin typeface="Times New Roman"/>
                <a:cs typeface="Times New Roman"/>
              </a:rPr>
              <a:t>not?</a:t>
            </a:r>
            <a:endParaRPr sz="1450">
              <a:latin typeface="Times New Roman"/>
              <a:cs typeface="Times New Roman"/>
            </a:endParaRPr>
          </a:p>
          <a:p>
            <a:pPr algn="just" marL="12700">
              <a:lnSpc>
                <a:spcPts val="1735"/>
              </a:lnSpc>
            </a:pPr>
            <a:r>
              <a:rPr dirty="0" sz="1450" spc="-10">
                <a:latin typeface="Times New Roman"/>
                <a:cs typeface="Times New Roman"/>
              </a:rPr>
              <a:t>And Julia is with</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a:t>
            </a:r>
            <a:r>
              <a:rPr dirty="0" sz="1450" spc="-35">
                <a:latin typeface="Times New Roman"/>
                <a:cs typeface="Times New Roman"/>
              </a:rPr>
              <a:t>Mr. Yates, </a:t>
            </a:r>
            <a:r>
              <a:rPr dirty="0" sz="1450" spc="-5">
                <a:latin typeface="Times New Roman"/>
                <a:cs typeface="Times New Roman"/>
              </a:rPr>
              <a:t>I </a:t>
            </a:r>
            <a:r>
              <a:rPr dirty="0" sz="1450" spc="-10">
                <a:latin typeface="Times New Roman"/>
                <a:cs typeface="Times New Roman"/>
              </a:rPr>
              <a:t>presume, is </a:t>
            </a:r>
            <a:r>
              <a:rPr dirty="0" sz="1450" spc="-5">
                <a:latin typeface="Times New Roman"/>
                <a:cs typeface="Times New Roman"/>
              </a:rPr>
              <a:t>not </a:t>
            </a:r>
            <a:r>
              <a:rPr dirty="0" sz="1450" spc="-10">
                <a:latin typeface="Times New Roman"/>
                <a:cs typeface="Times New Roman"/>
              </a:rPr>
              <a:t>far</a:t>
            </a:r>
            <a:r>
              <a:rPr dirty="0" sz="1450" spc="6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6350" indent="255904">
              <a:lnSpc>
                <a:spcPts val="1730"/>
              </a:lnSpc>
              <a:spcBef>
                <a:spcPts val="844"/>
              </a:spcBef>
            </a:pPr>
            <a:r>
              <a:rPr dirty="0" sz="1450" spc="-30">
                <a:latin typeface="Times New Roman"/>
                <a:cs typeface="Times New Roman"/>
              </a:rPr>
              <a:t>“Mr. </a:t>
            </a:r>
            <a:r>
              <a:rPr dirty="0" sz="1450" spc="-35">
                <a:latin typeface="Times New Roman"/>
                <a:cs typeface="Times New Roman"/>
              </a:rPr>
              <a:t>Yates! </a:t>
            </a:r>
            <a:r>
              <a:rPr dirty="0" sz="1450" spc="-10">
                <a:latin typeface="Times New Roman"/>
                <a:cs typeface="Times New Roman"/>
              </a:rPr>
              <a:t>Oh! we hear nothing </a:t>
            </a:r>
            <a:r>
              <a:rPr dirty="0" sz="1450" spc="-5">
                <a:latin typeface="Times New Roman"/>
                <a:cs typeface="Times New Roman"/>
              </a:rPr>
              <a:t>of </a:t>
            </a:r>
            <a:r>
              <a:rPr dirty="0" sz="1450" spc="-35">
                <a:latin typeface="Times New Roman"/>
                <a:cs typeface="Times New Roman"/>
              </a:rPr>
              <a:t>Mr. Yates. </a:t>
            </a:r>
            <a:r>
              <a:rPr dirty="0" sz="1450" spc="-5">
                <a:latin typeface="Times New Roman"/>
                <a:cs typeface="Times New Roman"/>
              </a:rPr>
              <a:t>I do not </a:t>
            </a:r>
            <a:r>
              <a:rPr dirty="0" sz="1450" spc="-10">
                <a:latin typeface="Times New Roman"/>
                <a:cs typeface="Times New Roman"/>
              </a:rPr>
              <a:t>imagine </a:t>
            </a:r>
            <a:r>
              <a:rPr dirty="0" sz="1450" spc="-5">
                <a:latin typeface="Times New Roman"/>
                <a:cs typeface="Times New Roman"/>
              </a:rPr>
              <a:t>he </a:t>
            </a:r>
            <a:r>
              <a:rPr dirty="0" sz="1450" spc="-10">
                <a:latin typeface="Times New Roman"/>
                <a:cs typeface="Times New Roman"/>
              </a:rPr>
              <a:t>figures  much in the letters to Mansfield Park; </a:t>
            </a:r>
            <a:r>
              <a:rPr dirty="0" sz="1450" spc="-5">
                <a:latin typeface="Times New Roman"/>
                <a:cs typeface="Times New Roman"/>
              </a:rPr>
              <a:t>do you, </a:t>
            </a:r>
            <a:r>
              <a:rPr dirty="0" sz="1450" spc="-10">
                <a:latin typeface="Times New Roman"/>
                <a:cs typeface="Times New Roman"/>
              </a:rPr>
              <a:t>Miss Price? </a:t>
            </a:r>
            <a:r>
              <a:rPr dirty="0" sz="1450" spc="-5">
                <a:latin typeface="Times New Roman"/>
                <a:cs typeface="Times New Roman"/>
              </a:rPr>
              <a:t>I </a:t>
            </a:r>
            <a:r>
              <a:rPr dirty="0" sz="1450" spc="-10">
                <a:latin typeface="Times New Roman"/>
                <a:cs typeface="Times New Roman"/>
              </a:rPr>
              <a:t>think my friend  Julia knows better than to entertain her father with </a:t>
            </a:r>
            <a:r>
              <a:rPr dirty="0" sz="1450" spc="-35">
                <a:latin typeface="Times New Roman"/>
                <a:cs typeface="Times New Roman"/>
              </a:rPr>
              <a:t>Mr.</a:t>
            </a:r>
            <a:r>
              <a:rPr dirty="0" sz="1450" spc="55">
                <a:latin typeface="Times New Roman"/>
                <a:cs typeface="Times New Roman"/>
              </a:rPr>
              <a:t> </a:t>
            </a:r>
            <a:r>
              <a:rPr dirty="0" sz="1450" spc="-30">
                <a:latin typeface="Times New Roman"/>
                <a:cs typeface="Times New Roman"/>
              </a:rPr>
              <a:t>Yates.”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“Poor Rushworth and his two-and-forty speeches!” continued Crawford.  “Nobody can ever </a:t>
            </a:r>
            <a:r>
              <a:rPr dirty="0" sz="1450" spc="-15">
                <a:latin typeface="Times New Roman"/>
                <a:cs typeface="Times New Roman"/>
              </a:rPr>
              <a:t>forget </a:t>
            </a:r>
            <a:r>
              <a:rPr dirty="0" sz="1450" spc="-10">
                <a:latin typeface="Times New Roman"/>
                <a:cs typeface="Times New Roman"/>
              </a:rPr>
              <a:t>them. Poor fellow! </a:t>
            </a:r>
            <a:r>
              <a:rPr dirty="0" sz="1450" spc="-5">
                <a:latin typeface="Times New Roman"/>
                <a:cs typeface="Times New Roman"/>
              </a:rPr>
              <a:t>I </a:t>
            </a:r>
            <a:r>
              <a:rPr dirty="0" sz="1450" spc="-10">
                <a:latin typeface="Times New Roman"/>
                <a:cs typeface="Times New Roman"/>
              </a:rPr>
              <a:t>see him now—his toil and his  </a:t>
            </a:r>
            <a:r>
              <a:rPr dirty="0" sz="1450" spc="-20">
                <a:latin typeface="Times New Roman"/>
                <a:cs typeface="Times New Roman"/>
              </a:rPr>
              <a:t>despair. </a:t>
            </a:r>
            <a:r>
              <a:rPr dirty="0" sz="1450" spc="-35">
                <a:latin typeface="Times New Roman"/>
                <a:cs typeface="Times New Roman"/>
              </a:rPr>
              <a:t>Well, </a:t>
            </a:r>
            <a:r>
              <a:rPr dirty="0" sz="1450" spc="-5">
                <a:latin typeface="Times New Roman"/>
                <a:cs typeface="Times New Roman"/>
              </a:rPr>
              <a:t>I </a:t>
            </a:r>
            <a:r>
              <a:rPr dirty="0" sz="1450" spc="-10">
                <a:latin typeface="Times New Roman"/>
                <a:cs typeface="Times New Roman"/>
              </a:rPr>
              <a:t>am much mistaken if his lovely Maria will ever want him to  make two-and-forty speeches to her”; adding, with </a:t>
            </a:r>
            <a:r>
              <a:rPr dirty="0" sz="1450" spc="-5">
                <a:latin typeface="Times New Roman"/>
                <a:cs typeface="Times New Roman"/>
              </a:rPr>
              <a:t>a </a:t>
            </a:r>
            <a:r>
              <a:rPr dirty="0" sz="1450" spc="-10">
                <a:latin typeface="Times New Roman"/>
                <a:cs typeface="Times New Roman"/>
              </a:rPr>
              <a:t>momentary seriousness,  “She is too </a:t>
            </a:r>
            <a:r>
              <a:rPr dirty="0" sz="1450" spc="-5">
                <a:latin typeface="Times New Roman"/>
                <a:cs typeface="Times New Roman"/>
              </a:rPr>
              <a:t>good </a:t>
            </a:r>
            <a:r>
              <a:rPr dirty="0" sz="1450" spc="-10">
                <a:latin typeface="Times New Roman"/>
                <a:cs typeface="Times New Roman"/>
              </a:rPr>
              <a:t>for him—much too </a:t>
            </a:r>
            <a:r>
              <a:rPr dirty="0" sz="1450" spc="-5">
                <a:latin typeface="Times New Roman"/>
                <a:cs typeface="Times New Roman"/>
              </a:rPr>
              <a:t>good.” </a:t>
            </a:r>
            <a:r>
              <a:rPr dirty="0" sz="1450" spc="-10">
                <a:latin typeface="Times New Roman"/>
                <a:cs typeface="Times New Roman"/>
              </a:rPr>
              <a:t>And then changing his tone again  to </a:t>
            </a:r>
            <a:r>
              <a:rPr dirty="0" sz="1450" spc="-5">
                <a:latin typeface="Times New Roman"/>
                <a:cs typeface="Times New Roman"/>
              </a:rPr>
              <a:t>one of </a:t>
            </a:r>
            <a:r>
              <a:rPr dirty="0" sz="1450" spc="-10">
                <a:latin typeface="Times New Roman"/>
                <a:cs typeface="Times New Roman"/>
              </a:rPr>
              <a:t>gentle </a:t>
            </a:r>
            <a:r>
              <a:rPr dirty="0" sz="1450" spc="-20">
                <a:latin typeface="Times New Roman"/>
                <a:cs typeface="Times New Roman"/>
              </a:rPr>
              <a:t>gallantry, </a:t>
            </a:r>
            <a:r>
              <a:rPr dirty="0" sz="1450" spc="-10">
                <a:latin typeface="Times New Roman"/>
                <a:cs typeface="Times New Roman"/>
              </a:rPr>
              <a:t>and addressing </a:t>
            </a:r>
            <a:r>
              <a:rPr dirty="0" sz="1450" spc="-25">
                <a:latin typeface="Times New Roman"/>
                <a:cs typeface="Times New Roman"/>
              </a:rPr>
              <a:t>Fanny, </a:t>
            </a:r>
            <a:r>
              <a:rPr dirty="0" sz="1450" spc="-5">
                <a:latin typeface="Times New Roman"/>
                <a:cs typeface="Times New Roman"/>
              </a:rPr>
              <a:t>he </a:t>
            </a:r>
            <a:r>
              <a:rPr dirty="0" sz="1450" spc="-10">
                <a:latin typeface="Times New Roman"/>
                <a:cs typeface="Times New Roman"/>
              </a:rPr>
              <a:t>said, </a:t>
            </a:r>
            <a:r>
              <a:rPr dirty="0" sz="1450" spc="-45">
                <a:latin typeface="Times New Roman"/>
                <a:cs typeface="Times New Roman"/>
              </a:rPr>
              <a:t>“You </a:t>
            </a:r>
            <a:r>
              <a:rPr dirty="0" sz="1450" spc="-10">
                <a:latin typeface="Times New Roman"/>
                <a:cs typeface="Times New Roman"/>
              </a:rPr>
              <a:t>were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best friend. </a:t>
            </a:r>
            <a:r>
              <a:rPr dirty="0" sz="1450" spc="-45">
                <a:latin typeface="Times New Roman"/>
                <a:cs typeface="Times New Roman"/>
              </a:rPr>
              <a:t>Your </a:t>
            </a:r>
            <a:r>
              <a:rPr dirty="0" sz="1450" spc="-10">
                <a:latin typeface="Times New Roman"/>
                <a:cs typeface="Times New Roman"/>
              </a:rPr>
              <a:t>kindness and patience can never </a:t>
            </a:r>
            <a:r>
              <a:rPr dirty="0" sz="1450" spc="-5">
                <a:latin typeface="Times New Roman"/>
                <a:cs typeface="Times New Roman"/>
              </a:rPr>
              <a:t>be </a:t>
            </a:r>
            <a:r>
              <a:rPr dirty="0" sz="1450" spc="-10">
                <a:latin typeface="Times New Roman"/>
                <a:cs typeface="Times New Roman"/>
              </a:rPr>
              <a:t>forgotten,  </a:t>
            </a:r>
            <a:r>
              <a:rPr dirty="0" sz="1450" spc="-5">
                <a:latin typeface="Times New Roman"/>
                <a:cs typeface="Times New Roman"/>
              </a:rPr>
              <a:t>your </a:t>
            </a:r>
            <a:r>
              <a:rPr dirty="0" sz="1450" spc="-10">
                <a:latin typeface="Times New Roman"/>
                <a:cs typeface="Times New Roman"/>
              </a:rPr>
              <a:t>indefatigable patience in trying to make it possible for him to learn his  part—in trying to give him </a:t>
            </a:r>
            <a:r>
              <a:rPr dirty="0" sz="1450" spc="-5">
                <a:latin typeface="Times New Roman"/>
                <a:cs typeface="Times New Roman"/>
              </a:rPr>
              <a:t>a </a:t>
            </a:r>
            <a:r>
              <a:rPr dirty="0" sz="1450" spc="-10">
                <a:latin typeface="Times New Roman"/>
                <a:cs typeface="Times New Roman"/>
              </a:rPr>
              <a:t>brain which nature had denied—to mix </a:t>
            </a:r>
            <a:r>
              <a:rPr dirty="0" sz="1450" spc="-5">
                <a:latin typeface="Times New Roman"/>
                <a:cs typeface="Times New Roman"/>
              </a:rPr>
              <a:t>up </a:t>
            </a:r>
            <a:r>
              <a:rPr dirty="0" sz="1450" spc="-10">
                <a:latin typeface="Times New Roman"/>
                <a:cs typeface="Times New Roman"/>
              </a:rPr>
              <a:t>an  understanding for him </a:t>
            </a:r>
            <a:r>
              <a:rPr dirty="0" sz="1450" spc="-5">
                <a:latin typeface="Times New Roman"/>
                <a:cs typeface="Times New Roman"/>
              </a:rPr>
              <a:t>out of </a:t>
            </a:r>
            <a:r>
              <a:rPr dirty="0" sz="1450" spc="-10">
                <a:latin typeface="Times New Roman"/>
                <a:cs typeface="Times New Roman"/>
              </a:rPr>
              <a:t>the superfluity </a:t>
            </a:r>
            <a:r>
              <a:rPr dirty="0" sz="1450" spc="-5">
                <a:latin typeface="Times New Roman"/>
                <a:cs typeface="Times New Roman"/>
              </a:rPr>
              <a:t>of your </a:t>
            </a:r>
            <a:r>
              <a:rPr dirty="0" sz="1450" spc="-10">
                <a:latin typeface="Times New Roman"/>
                <a:cs typeface="Times New Roman"/>
              </a:rPr>
              <a:t>own! He might </a:t>
            </a:r>
            <a:r>
              <a:rPr dirty="0" sz="1450" spc="-5">
                <a:latin typeface="Times New Roman"/>
                <a:cs typeface="Times New Roman"/>
              </a:rPr>
              <a:t>not </a:t>
            </a:r>
            <a:r>
              <a:rPr dirty="0" sz="1450" spc="-10">
                <a:latin typeface="Times New Roman"/>
                <a:cs typeface="Times New Roman"/>
              </a:rPr>
              <a:t>have  sense enough himself to estimate </a:t>
            </a:r>
            <a:r>
              <a:rPr dirty="0" sz="1450" spc="-5">
                <a:latin typeface="Times New Roman"/>
                <a:cs typeface="Times New Roman"/>
              </a:rPr>
              <a:t>your </a:t>
            </a:r>
            <a:r>
              <a:rPr dirty="0" sz="1450" spc="-10">
                <a:latin typeface="Times New Roman"/>
                <a:cs typeface="Times New Roman"/>
              </a:rPr>
              <a:t>kindness, </a:t>
            </a:r>
            <a:r>
              <a:rPr dirty="0" sz="1450" spc="-5">
                <a:latin typeface="Times New Roman"/>
                <a:cs typeface="Times New Roman"/>
              </a:rPr>
              <a:t>but I </a:t>
            </a:r>
            <a:r>
              <a:rPr dirty="0" sz="1450" spc="-10">
                <a:latin typeface="Times New Roman"/>
                <a:cs typeface="Times New Roman"/>
              </a:rPr>
              <a:t>may venture to say that  it had </a:t>
            </a:r>
            <a:r>
              <a:rPr dirty="0" sz="1450" spc="-5">
                <a:latin typeface="Times New Roman"/>
                <a:cs typeface="Times New Roman"/>
              </a:rPr>
              <a:t>honour </a:t>
            </a:r>
            <a:r>
              <a:rPr dirty="0" sz="1450" spc="-10">
                <a:latin typeface="Times New Roman"/>
                <a:cs typeface="Times New Roman"/>
              </a:rPr>
              <a:t>from all the rest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20">
                <a:latin typeface="Times New Roman"/>
                <a:cs typeface="Times New Roman"/>
              </a:rPr>
              <a:t>party.”</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Fanny coloured, and said</a:t>
            </a:r>
            <a:r>
              <a:rPr dirty="0" sz="1450" spc="10">
                <a:latin typeface="Times New Roman"/>
                <a:cs typeface="Times New Roman"/>
              </a:rPr>
              <a:t> </a:t>
            </a:r>
            <a:r>
              <a:rPr dirty="0" sz="1450" spc="-10">
                <a:latin typeface="Times New Roman"/>
                <a:cs typeface="Times New Roman"/>
              </a:rPr>
              <a:t>nothing.</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“It is as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a </a:t>
            </a:r>
            <a:r>
              <a:rPr dirty="0" sz="1450" spc="-10">
                <a:latin typeface="Times New Roman"/>
                <a:cs typeface="Times New Roman"/>
              </a:rPr>
              <a:t>pleasant dream!” </a:t>
            </a:r>
            <a:r>
              <a:rPr dirty="0" sz="1450" spc="-5">
                <a:latin typeface="Times New Roman"/>
                <a:cs typeface="Times New Roman"/>
              </a:rPr>
              <a:t>he </a:t>
            </a:r>
            <a:r>
              <a:rPr dirty="0" sz="1450" spc="-10">
                <a:latin typeface="Times New Roman"/>
                <a:cs typeface="Times New Roman"/>
              </a:rPr>
              <a:t>exclaimed, breaking forth again,  after </a:t>
            </a:r>
            <a:r>
              <a:rPr dirty="0" sz="1450" spc="-5">
                <a:latin typeface="Times New Roman"/>
                <a:cs typeface="Times New Roman"/>
              </a:rPr>
              <a:t>a </a:t>
            </a:r>
            <a:r>
              <a:rPr dirty="0" sz="1450" spc="-10">
                <a:latin typeface="Times New Roman"/>
                <a:cs typeface="Times New Roman"/>
              </a:rPr>
              <a:t>few minutes’ musing. “I shall always look back </a:t>
            </a:r>
            <a:r>
              <a:rPr dirty="0" sz="1450" spc="-5">
                <a:latin typeface="Times New Roman"/>
                <a:cs typeface="Times New Roman"/>
              </a:rPr>
              <a:t>on our </a:t>
            </a:r>
            <a:r>
              <a:rPr dirty="0" sz="1450" spc="-10">
                <a:latin typeface="Times New Roman"/>
                <a:cs typeface="Times New Roman"/>
              </a:rPr>
              <a:t>theatricals with  exquisite pleasure. There was such an interest, such an animation, such </a:t>
            </a:r>
            <a:r>
              <a:rPr dirty="0" sz="1450" spc="-5">
                <a:latin typeface="Times New Roman"/>
                <a:cs typeface="Times New Roman"/>
              </a:rPr>
              <a:t>a </a:t>
            </a:r>
            <a:r>
              <a:rPr dirty="0" sz="1450" spc="-10">
                <a:latin typeface="Times New Roman"/>
                <a:cs typeface="Times New Roman"/>
              </a:rPr>
              <a:t>spirit  diffused. Everybody felt it. </a:t>
            </a:r>
            <a:r>
              <a:rPr dirty="0" sz="1450" spc="-70">
                <a:latin typeface="Times New Roman"/>
                <a:cs typeface="Times New Roman"/>
              </a:rPr>
              <a:t>We </a:t>
            </a:r>
            <a:r>
              <a:rPr dirty="0" sz="1450" spc="-10">
                <a:latin typeface="Times New Roman"/>
                <a:cs typeface="Times New Roman"/>
              </a:rPr>
              <a:t>were all alive. There was employment, hope,  solicitude, bustle, for every </a:t>
            </a:r>
            <a:r>
              <a:rPr dirty="0" sz="1450" spc="-5">
                <a:latin typeface="Times New Roman"/>
                <a:cs typeface="Times New Roman"/>
              </a:rPr>
              <a:t>hour 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Always some little objection,  some little </a:t>
            </a:r>
            <a:r>
              <a:rPr dirty="0" sz="1450" spc="-5">
                <a:latin typeface="Times New Roman"/>
                <a:cs typeface="Times New Roman"/>
              </a:rPr>
              <a:t>doubt, </a:t>
            </a:r>
            <a:r>
              <a:rPr dirty="0" sz="1450" spc="-10">
                <a:latin typeface="Times New Roman"/>
                <a:cs typeface="Times New Roman"/>
              </a:rPr>
              <a:t>some little anxiety to </a:t>
            </a:r>
            <a:r>
              <a:rPr dirty="0" sz="1450" spc="-5">
                <a:latin typeface="Times New Roman"/>
                <a:cs typeface="Times New Roman"/>
              </a:rPr>
              <a:t>be got </a:t>
            </a:r>
            <a:r>
              <a:rPr dirty="0" sz="1450" spc="-25">
                <a:latin typeface="Times New Roman"/>
                <a:cs typeface="Times New Roman"/>
              </a:rPr>
              <a:t>over. </a:t>
            </a:r>
            <a:r>
              <a:rPr dirty="0" sz="1450" spc="-5">
                <a:latin typeface="Times New Roman"/>
                <a:cs typeface="Times New Roman"/>
              </a:rPr>
              <a:t>I </a:t>
            </a:r>
            <a:r>
              <a:rPr dirty="0" sz="1450" spc="-10">
                <a:latin typeface="Times New Roman"/>
                <a:cs typeface="Times New Roman"/>
              </a:rPr>
              <a:t>never was</a:t>
            </a:r>
            <a:r>
              <a:rPr dirty="0" sz="1450" spc="70">
                <a:latin typeface="Times New Roman"/>
                <a:cs typeface="Times New Roman"/>
              </a:rPr>
              <a:t> </a:t>
            </a:r>
            <a:r>
              <a:rPr dirty="0" sz="1450" spc="-15">
                <a:latin typeface="Times New Roman"/>
                <a:cs typeface="Times New Roman"/>
              </a:rPr>
              <a:t>happier.”</a:t>
            </a:r>
            <a:endParaRPr sz="1450">
              <a:latin typeface="Times New Roman"/>
              <a:cs typeface="Times New Roman"/>
            </a:endParaRPr>
          </a:p>
          <a:p>
            <a:pPr algn="just" marL="12700" marR="5715" indent="255904">
              <a:lnSpc>
                <a:spcPts val="1730"/>
              </a:lnSpc>
              <a:spcBef>
                <a:spcPts val="785"/>
              </a:spcBef>
            </a:pPr>
            <a:r>
              <a:rPr dirty="0" sz="1450" spc="-25">
                <a:latin typeface="Times New Roman"/>
                <a:cs typeface="Times New Roman"/>
              </a:rPr>
              <a:t>With </a:t>
            </a:r>
            <a:r>
              <a:rPr dirty="0" sz="1450" spc="-10">
                <a:latin typeface="Times New Roman"/>
                <a:cs typeface="Times New Roman"/>
              </a:rPr>
              <a:t>silent indignation Fanny repeated to herself, “Never happier!—never  happier than when doing what </a:t>
            </a:r>
            <a:r>
              <a:rPr dirty="0" sz="1450" spc="-5">
                <a:latin typeface="Times New Roman"/>
                <a:cs typeface="Times New Roman"/>
              </a:rPr>
              <a:t>you </a:t>
            </a:r>
            <a:r>
              <a:rPr dirty="0" sz="1450" spc="-10">
                <a:latin typeface="Times New Roman"/>
                <a:cs typeface="Times New Roman"/>
              </a:rPr>
              <a:t>must know was </a:t>
            </a:r>
            <a:r>
              <a:rPr dirty="0" sz="1450" spc="-5">
                <a:latin typeface="Times New Roman"/>
                <a:cs typeface="Times New Roman"/>
              </a:rPr>
              <a:t>not </a:t>
            </a:r>
            <a:r>
              <a:rPr dirty="0" sz="1450" spc="-10">
                <a:latin typeface="Times New Roman"/>
                <a:cs typeface="Times New Roman"/>
              </a:rPr>
              <a:t>justifiable!—never  happier than when behaving so dishonourably and unfeelingly! Oh! what </a:t>
            </a:r>
            <a:r>
              <a:rPr dirty="0" sz="1450" spc="-5">
                <a:latin typeface="Times New Roman"/>
                <a:cs typeface="Times New Roman"/>
              </a:rPr>
              <a:t>a  </a:t>
            </a:r>
            <a:r>
              <a:rPr dirty="0" sz="1450" spc="-10">
                <a:latin typeface="Times New Roman"/>
                <a:cs typeface="Times New Roman"/>
              </a:rPr>
              <a:t>corrupted mind!”</a:t>
            </a:r>
            <a:endParaRPr sz="1450">
              <a:latin typeface="Times New Roman"/>
              <a:cs typeface="Times New Roman"/>
            </a:endParaRPr>
          </a:p>
          <a:p>
            <a:pPr algn="just" marL="12700" marR="5715" indent="255904">
              <a:lnSpc>
                <a:spcPts val="1730"/>
              </a:lnSpc>
              <a:spcBef>
                <a:spcPts val="710"/>
              </a:spcBef>
            </a:pPr>
            <a:r>
              <a:rPr dirty="0" sz="1450" spc="-50">
                <a:latin typeface="Times New Roman"/>
                <a:cs typeface="Times New Roman"/>
              </a:rPr>
              <a:t>“We </a:t>
            </a:r>
            <a:r>
              <a:rPr dirty="0" sz="1450" spc="-10">
                <a:latin typeface="Times New Roman"/>
                <a:cs typeface="Times New Roman"/>
              </a:rPr>
              <a:t>were </a:t>
            </a:r>
            <a:r>
              <a:rPr dirty="0" sz="1450" spc="-20">
                <a:latin typeface="Times New Roman"/>
                <a:cs typeface="Times New Roman"/>
              </a:rPr>
              <a:t>unlucky, </a:t>
            </a:r>
            <a:r>
              <a:rPr dirty="0" sz="1450" spc="-10">
                <a:latin typeface="Times New Roman"/>
                <a:cs typeface="Times New Roman"/>
              </a:rPr>
              <a:t>Miss Price,” </a:t>
            </a:r>
            <a:r>
              <a:rPr dirty="0" sz="1450" spc="-5">
                <a:latin typeface="Times New Roman"/>
                <a:cs typeface="Times New Roman"/>
              </a:rPr>
              <a:t>he </a:t>
            </a:r>
            <a:r>
              <a:rPr dirty="0" sz="1450" spc="-10">
                <a:latin typeface="Times New Roman"/>
                <a:cs typeface="Times New Roman"/>
              </a:rPr>
              <a:t>continued, in </a:t>
            </a:r>
            <a:r>
              <a:rPr dirty="0" sz="1450" spc="-5">
                <a:latin typeface="Times New Roman"/>
                <a:cs typeface="Times New Roman"/>
              </a:rPr>
              <a:t>a </a:t>
            </a:r>
            <a:r>
              <a:rPr dirty="0" sz="1450" spc="-10">
                <a:latin typeface="Times New Roman"/>
                <a:cs typeface="Times New Roman"/>
              </a:rPr>
              <a:t>lower tone, to avoid the  possibility </a:t>
            </a:r>
            <a:r>
              <a:rPr dirty="0" sz="1450" spc="-5">
                <a:latin typeface="Times New Roman"/>
                <a:cs typeface="Times New Roman"/>
              </a:rPr>
              <a:t>of </a:t>
            </a:r>
            <a:r>
              <a:rPr dirty="0" sz="1450" spc="-10">
                <a:latin typeface="Times New Roman"/>
                <a:cs typeface="Times New Roman"/>
              </a:rPr>
              <a:t>being heard </a:t>
            </a:r>
            <a:r>
              <a:rPr dirty="0" sz="1450" spc="-5">
                <a:latin typeface="Times New Roman"/>
                <a:cs typeface="Times New Roman"/>
              </a:rPr>
              <a:t>by </a:t>
            </a:r>
            <a:r>
              <a:rPr dirty="0" sz="1450" spc="-10">
                <a:latin typeface="Times New Roman"/>
                <a:cs typeface="Times New Roman"/>
              </a:rPr>
              <a:t>Edmund, and </a:t>
            </a:r>
            <a:r>
              <a:rPr dirty="0" sz="1450" spc="-5">
                <a:latin typeface="Times New Roman"/>
                <a:cs typeface="Times New Roman"/>
              </a:rPr>
              <a:t>not </a:t>
            </a:r>
            <a:r>
              <a:rPr dirty="0" sz="1450" spc="-10">
                <a:latin typeface="Times New Roman"/>
                <a:cs typeface="Times New Roman"/>
              </a:rPr>
              <a:t>at all aware </a:t>
            </a:r>
            <a:r>
              <a:rPr dirty="0" sz="1450" spc="-5">
                <a:latin typeface="Times New Roman"/>
                <a:cs typeface="Times New Roman"/>
              </a:rPr>
              <a:t>of </a:t>
            </a:r>
            <a:r>
              <a:rPr dirty="0" sz="1450" spc="-10">
                <a:latin typeface="Times New Roman"/>
                <a:cs typeface="Times New Roman"/>
              </a:rPr>
              <a:t>her feelings, “we  certainly were very </a:t>
            </a:r>
            <a:r>
              <a:rPr dirty="0" sz="1450" spc="-20">
                <a:latin typeface="Times New Roman"/>
                <a:cs typeface="Times New Roman"/>
              </a:rPr>
              <a:t>unlucky. </a:t>
            </a:r>
            <a:r>
              <a:rPr dirty="0" sz="1450" spc="-10">
                <a:latin typeface="Times New Roman"/>
                <a:cs typeface="Times New Roman"/>
              </a:rPr>
              <a:t>Another week, only </a:t>
            </a:r>
            <a:r>
              <a:rPr dirty="0" sz="1450" spc="-5">
                <a:latin typeface="Times New Roman"/>
                <a:cs typeface="Times New Roman"/>
              </a:rPr>
              <a:t>one </a:t>
            </a:r>
            <a:r>
              <a:rPr dirty="0" sz="1450" spc="-10">
                <a:latin typeface="Times New Roman"/>
                <a:cs typeface="Times New Roman"/>
              </a:rPr>
              <a:t>other week, would have  been enough for us. </a:t>
            </a:r>
            <a:r>
              <a:rPr dirty="0" sz="1450" spc="-5">
                <a:latin typeface="Times New Roman"/>
                <a:cs typeface="Times New Roman"/>
              </a:rPr>
              <a:t>I </a:t>
            </a:r>
            <a:r>
              <a:rPr dirty="0" sz="1450" spc="-10">
                <a:latin typeface="Times New Roman"/>
                <a:cs typeface="Times New Roman"/>
              </a:rPr>
              <a:t>think if we had had the disposal </a:t>
            </a:r>
            <a:r>
              <a:rPr dirty="0" sz="1450" spc="-5">
                <a:latin typeface="Times New Roman"/>
                <a:cs typeface="Times New Roman"/>
              </a:rPr>
              <a:t>of </a:t>
            </a:r>
            <a:r>
              <a:rPr dirty="0" sz="1450" spc="-10">
                <a:latin typeface="Times New Roman"/>
                <a:cs typeface="Times New Roman"/>
              </a:rPr>
              <a:t>events—if Mansfield  Park had had the government </a:t>
            </a:r>
            <a:r>
              <a:rPr dirty="0" sz="1450" spc="-5">
                <a:latin typeface="Times New Roman"/>
                <a:cs typeface="Times New Roman"/>
              </a:rPr>
              <a:t>of </a:t>
            </a:r>
            <a:r>
              <a:rPr dirty="0" sz="1450" spc="-10">
                <a:latin typeface="Times New Roman"/>
                <a:cs typeface="Times New Roman"/>
              </a:rPr>
              <a:t>the winds just for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or </a:t>
            </a:r>
            <a:r>
              <a:rPr dirty="0" sz="1450" spc="-10">
                <a:latin typeface="Times New Roman"/>
                <a:cs typeface="Times New Roman"/>
              </a:rPr>
              <a:t>two, about the  equinox, there would have been </a:t>
            </a:r>
            <a:r>
              <a:rPr dirty="0" sz="1450" spc="-5">
                <a:latin typeface="Times New Roman"/>
                <a:cs typeface="Times New Roman"/>
              </a:rPr>
              <a:t>a </a:t>
            </a:r>
            <a:r>
              <a:rPr dirty="0" sz="1450" spc="-10">
                <a:latin typeface="Times New Roman"/>
                <a:cs typeface="Times New Roman"/>
              </a:rPr>
              <a:t>difference. Not that we would have  endangered his safety </a:t>
            </a:r>
            <a:r>
              <a:rPr dirty="0" sz="1450" spc="-5">
                <a:latin typeface="Times New Roman"/>
                <a:cs typeface="Times New Roman"/>
              </a:rPr>
              <a:t>by </a:t>
            </a:r>
            <a:r>
              <a:rPr dirty="0" sz="1450" spc="-10">
                <a:latin typeface="Times New Roman"/>
                <a:cs typeface="Times New Roman"/>
              </a:rPr>
              <a:t>any tremendous weather—but only </a:t>
            </a:r>
            <a:r>
              <a:rPr dirty="0" sz="1450" spc="-5">
                <a:latin typeface="Times New Roman"/>
                <a:cs typeface="Times New Roman"/>
              </a:rPr>
              <a:t>by a </a:t>
            </a:r>
            <a:r>
              <a:rPr dirty="0" sz="1450" spc="-10">
                <a:latin typeface="Times New Roman"/>
                <a:cs typeface="Times New Roman"/>
              </a:rPr>
              <a:t>steady  contrary wind, </a:t>
            </a:r>
            <a:r>
              <a:rPr dirty="0" sz="1450" spc="-5">
                <a:latin typeface="Times New Roman"/>
                <a:cs typeface="Times New Roman"/>
              </a:rPr>
              <a:t>or a </a:t>
            </a:r>
            <a:r>
              <a:rPr dirty="0" sz="1450" spc="-10">
                <a:latin typeface="Times New Roman"/>
                <a:cs typeface="Times New Roman"/>
              </a:rPr>
              <a:t>calm. </a:t>
            </a:r>
            <a:r>
              <a:rPr dirty="0" sz="1450" spc="-5">
                <a:latin typeface="Times New Roman"/>
                <a:cs typeface="Times New Roman"/>
              </a:rPr>
              <a:t>I </a:t>
            </a:r>
            <a:r>
              <a:rPr dirty="0" sz="1450" spc="-10">
                <a:latin typeface="Times New Roman"/>
                <a:cs typeface="Times New Roman"/>
              </a:rPr>
              <a:t>think, Miss Price, we would have indulged  ourselves with </a:t>
            </a:r>
            <a:r>
              <a:rPr dirty="0" sz="1450" spc="-5">
                <a:latin typeface="Times New Roman"/>
                <a:cs typeface="Times New Roman"/>
              </a:rPr>
              <a:t>a </a:t>
            </a:r>
            <a:r>
              <a:rPr dirty="0" sz="1450" spc="-25">
                <a:latin typeface="Times New Roman"/>
                <a:cs typeface="Times New Roman"/>
              </a:rPr>
              <a:t>week’s </a:t>
            </a:r>
            <a:r>
              <a:rPr dirty="0" sz="1450" spc="-10">
                <a:latin typeface="Times New Roman"/>
                <a:cs typeface="Times New Roman"/>
              </a:rPr>
              <a:t>calm in the Atlantic at that</a:t>
            </a:r>
            <a:r>
              <a:rPr dirty="0" sz="1450" spc="65">
                <a:latin typeface="Times New Roman"/>
                <a:cs typeface="Times New Roman"/>
              </a:rPr>
              <a:t> </a:t>
            </a:r>
            <a:r>
              <a:rPr dirty="0" sz="1450" spc="-10">
                <a:latin typeface="Times New Roman"/>
                <a:cs typeface="Times New Roman"/>
              </a:rPr>
              <a:t>season.”</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He seemed determined to </a:t>
            </a:r>
            <a:r>
              <a:rPr dirty="0" sz="1450" spc="-5">
                <a:latin typeface="Times New Roman"/>
                <a:cs typeface="Times New Roman"/>
              </a:rPr>
              <a:t>be </a:t>
            </a:r>
            <a:r>
              <a:rPr dirty="0" sz="1450" spc="-10">
                <a:latin typeface="Times New Roman"/>
                <a:cs typeface="Times New Roman"/>
              </a:rPr>
              <a:t>answered; and </a:t>
            </a:r>
            <a:r>
              <a:rPr dirty="0" sz="1450" spc="-25">
                <a:latin typeface="Times New Roman"/>
                <a:cs typeface="Times New Roman"/>
              </a:rPr>
              <a:t>Fanny, </a:t>
            </a:r>
            <a:r>
              <a:rPr dirty="0" sz="1450" spc="-10">
                <a:latin typeface="Times New Roman"/>
                <a:cs typeface="Times New Roman"/>
              </a:rPr>
              <a:t>averting her face, said,  with </a:t>
            </a:r>
            <a:r>
              <a:rPr dirty="0" sz="1450" spc="-5">
                <a:latin typeface="Times New Roman"/>
                <a:cs typeface="Times New Roman"/>
              </a:rPr>
              <a:t>a </a:t>
            </a:r>
            <a:r>
              <a:rPr dirty="0" sz="1450" spc="-10">
                <a:latin typeface="Times New Roman"/>
                <a:cs typeface="Times New Roman"/>
              </a:rPr>
              <a:t>firmer tone than usual, “As far as </a:t>
            </a:r>
            <a:r>
              <a:rPr dirty="0" sz="1450" spc="-5">
                <a:latin typeface="Times New Roman"/>
                <a:cs typeface="Times New Roman"/>
              </a:rPr>
              <a:t>I </a:t>
            </a:r>
            <a:r>
              <a:rPr dirty="0" sz="1450" spc="-10">
                <a:latin typeface="Times New Roman"/>
                <a:cs typeface="Times New Roman"/>
              </a:rPr>
              <a:t>am concerned, </a:t>
            </a:r>
            <a:r>
              <a:rPr dirty="0" sz="1450" spc="-25">
                <a:latin typeface="Times New Roman"/>
                <a:cs typeface="Times New Roman"/>
              </a:rPr>
              <a:t>sir,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delayed his return for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My uncle disapproved it all so entirely when </a:t>
            </a:r>
            <a:r>
              <a:rPr dirty="0" sz="1450" spc="-5">
                <a:latin typeface="Times New Roman"/>
                <a:cs typeface="Times New Roman"/>
              </a:rPr>
              <a:t>he  </a:t>
            </a:r>
            <a:r>
              <a:rPr dirty="0" sz="1450" spc="-10">
                <a:latin typeface="Times New Roman"/>
                <a:cs typeface="Times New Roman"/>
              </a:rPr>
              <a:t>did arrive, that in my opinion everything had </a:t>
            </a:r>
            <a:r>
              <a:rPr dirty="0" sz="1450" spc="-5">
                <a:latin typeface="Times New Roman"/>
                <a:cs typeface="Times New Roman"/>
              </a:rPr>
              <a:t>gone </a:t>
            </a:r>
            <a:r>
              <a:rPr dirty="0" sz="1450" spc="-10">
                <a:latin typeface="Times New Roman"/>
                <a:cs typeface="Times New Roman"/>
              </a:rPr>
              <a:t>quite far</a:t>
            </a:r>
            <a:r>
              <a:rPr dirty="0" sz="1450" spc="70">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had never spoken so much at once to him in her life before, and never  so angrily to any one; and when her speech was </a:t>
            </a:r>
            <a:r>
              <a:rPr dirty="0" sz="1450" spc="-20">
                <a:latin typeface="Times New Roman"/>
                <a:cs typeface="Times New Roman"/>
              </a:rPr>
              <a:t>over, </a:t>
            </a:r>
            <a:r>
              <a:rPr dirty="0" sz="1450" spc="-10">
                <a:latin typeface="Times New Roman"/>
                <a:cs typeface="Times New Roman"/>
              </a:rPr>
              <a:t>she trembled and  blushed at her own daring. He was surprised;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few moments’ silent  consideration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replied in </a:t>
            </a:r>
            <a:r>
              <a:rPr dirty="0" sz="1450" spc="-5">
                <a:latin typeface="Times New Roman"/>
                <a:cs typeface="Times New Roman"/>
              </a:rPr>
              <a:t>a </a:t>
            </a:r>
            <a:r>
              <a:rPr dirty="0" sz="1450" spc="-20">
                <a:latin typeface="Times New Roman"/>
                <a:cs typeface="Times New Roman"/>
              </a:rPr>
              <a:t>calmer, </a:t>
            </a:r>
            <a:r>
              <a:rPr dirty="0" sz="1450" spc="-10">
                <a:latin typeface="Times New Roman"/>
                <a:cs typeface="Times New Roman"/>
              </a:rPr>
              <a:t>graver tone, and as if the candid  result </a:t>
            </a:r>
            <a:r>
              <a:rPr dirty="0" sz="1450" spc="-5">
                <a:latin typeface="Times New Roman"/>
                <a:cs typeface="Times New Roman"/>
              </a:rPr>
              <a:t>of </a:t>
            </a:r>
            <a:r>
              <a:rPr dirty="0" sz="1450" spc="-10">
                <a:latin typeface="Times New Roman"/>
                <a:cs typeface="Times New Roman"/>
              </a:rPr>
              <a:t>conviction, “I believe </a:t>
            </a:r>
            <a:r>
              <a:rPr dirty="0" sz="1450" spc="-5">
                <a:latin typeface="Times New Roman"/>
                <a:cs typeface="Times New Roman"/>
              </a:rPr>
              <a:t>you </a:t>
            </a:r>
            <a:r>
              <a:rPr dirty="0" sz="1450" spc="-10">
                <a:latin typeface="Times New Roman"/>
                <a:cs typeface="Times New Roman"/>
              </a:rPr>
              <a:t>are right. It was more pleasant than  prudent. </a:t>
            </a:r>
            <a:r>
              <a:rPr dirty="0" sz="1450" spc="-70">
                <a:latin typeface="Times New Roman"/>
                <a:cs typeface="Times New Roman"/>
              </a:rPr>
              <a:t>We </a:t>
            </a:r>
            <a:r>
              <a:rPr dirty="0" sz="1450" spc="-10">
                <a:latin typeface="Times New Roman"/>
                <a:cs typeface="Times New Roman"/>
              </a:rPr>
              <a:t>were getting too </a:t>
            </a:r>
            <a:r>
              <a:rPr dirty="0" sz="1450" spc="-20">
                <a:latin typeface="Times New Roman"/>
                <a:cs typeface="Times New Roman"/>
              </a:rPr>
              <a:t>noisy.” </a:t>
            </a:r>
            <a:r>
              <a:rPr dirty="0" sz="1450" spc="-10">
                <a:latin typeface="Times New Roman"/>
                <a:cs typeface="Times New Roman"/>
              </a:rPr>
              <a:t>And then turning the conversation, </a:t>
            </a:r>
            <a:r>
              <a:rPr dirty="0" sz="1450" spc="-5">
                <a:latin typeface="Times New Roman"/>
                <a:cs typeface="Times New Roman"/>
              </a:rPr>
              <a:t>he  </a:t>
            </a:r>
            <a:r>
              <a:rPr dirty="0" sz="1450" spc="-10">
                <a:latin typeface="Times New Roman"/>
                <a:cs typeface="Times New Roman"/>
              </a:rPr>
              <a:t>would have engaged her </a:t>
            </a:r>
            <a:r>
              <a:rPr dirty="0" sz="1450" spc="-5">
                <a:latin typeface="Times New Roman"/>
                <a:cs typeface="Times New Roman"/>
              </a:rPr>
              <a:t>on </a:t>
            </a:r>
            <a:r>
              <a:rPr dirty="0" sz="1450" spc="-10">
                <a:latin typeface="Times New Roman"/>
                <a:cs typeface="Times New Roman"/>
              </a:rPr>
              <a:t>some other subject, </a:t>
            </a:r>
            <a:r>
              <a:rPr dirty="0" sz="1450" spc="-5">
                <a:latin typeface="Times New Roman"/>
                <a:cs typeface="Times New Roman"/>
              </a:rPr>
              <a:t>but </a:t>
            </a:r>
            <a:r>
              <a:rPr dirty="0" sz="1450" spc="-10">
                <a:latin typeface="Times New Roman"/>
                <a:cs typeface="Times New Roman"/>
              </a:rPr>
              <a:t>her answers were so shy  and reluctant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advance in</a:t>
            </a:r>
            <a:r>
              <a:rPr dirty="0" sz="1450" spc="20">
                <a:latin typeface="Times New Roman"/>
                <a:cs typeface="Times New Roman"/>
              </a:rPr>
              <a:t> </a:t>
            </a:r>
            <a:r>
              <a:rPr dirty="0" sz="1450" spc="-30">
                <a:latin typeface="Times New Roman"/>
                <a:cs typeface="Times New Roman"/>
              </a:rPr>
              <a:t>any.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Miss Crawford, who had been repeatedly eyeing </a:t>
            </a:r>
            <a:r>
              <a:rPr dirty="0" sz="1450" spc="-35">
                <a:latin typeface="Times New Roman"/>
                <a:cs typeface="Times New Roman"/>
              </a:rPr>
              <a:t>Dr. </a:t>
            </a:r>
            <a:r>
              <a:rPr dirty="0" sz="1450" spc="-10">
                <a:latin typeface="Times New Roman"/>
                <a:cs typeface="Times New Roman"/>
              </a:rPr>
              <a:t>Grant and Edmund,  now observed, “Those gentlemen must have some very interesting </a:t>
            </a:r>
            <a:r>
              <a:rPr dirty="0" sz="1450" spc="-5">
                <a:latin typeface="Times New Roman"/>
                <a:cs typeface="Times New Roman"/>
              </a:rPr>
              <a:t>point </a:t>
            </a:r>
            <a:r>
              <a:rPr dirty="0" sz="1450" spc="-10">
                <a:latin typeface="Times New Roman"/>
                <a:cs typeface="Times New Roman"/>
              </a:rPr>
              <a:t>to  discuss.”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 most interesting in the world,” replied her brother—“how to make  money; how to turn </a:t>
            </a:r>
            <a:r>
              <a:rPr dirty="0" sz="1450" spc="-5">
                <a:latin typeface="Times New Roman"/>
                <a:cs typeface="Times New Roman"/>
              </a:rPr>
              <a:t>a good </a:t>
            </a:r>
            <a:r>
              <a:rPr dirty="0" sz="1450" spc="-10">
                <a:latin typeface="Times New Roman"/>
                <a:cs typeface="Times New Roman"/>
              </a:rPr>
              <a:t>income into </a:t>
            </a:r>
            <a:r>
              <a:rPr dirty="0" sz="1450" spc="-5">
                <a:latin typeface="Times New Roman"/>
                <a:cs typeface="Times New Roman"/>
              </a:rPr>
              <a:t>a </a:t>
            </a:r>
            <a:r>
              <a:rPr dirty="0" sz="1450" spc="-20">
                <a:latin typeface="Times New Roman"/>
                <a:cs typeface="Times New Roman"/>
              </a:rPr>
              <a:t>better. </a:t>
            </a:r>
            <a:r>
              <a:rPr dirty="0" sz="1450" spc="-35">
                <a:latin typeface="Times New Roman"/>
                <a:cs typeface="Times New Roman"/>
              </a:rPr>
              <a:t>Dr. </a:t>
            </a:r>
            <a:r>
              <a:rPr dirty="0" sz="1450" spc="-10">
                <a:latin typeface="Times New Roman"/>
                <a:cs typeface="Times New Roman"/>
              </a:rPr>
              <a:t>Grant is giving Bertram  instructions about the living </a:t>
            </a:r>
            <a:r>
              <a:rPr dirty="0" sz="1450" spc="-5">
                <a:latin typeface="Times New Roman"/>
                <a:cs typeface="Times New Roman"/>
              </a:rPr>
              <a:t>he </a:t>
            </a:r>
            <a:r>
              <a:rPr dirty="0" sz="1450" spc="-10">
                <a:latin typeface="Times New Roman"/>
                <a:cs typeface="Times New Roman"/>
              </a:rPr>
              <a:t>is to step into so </a:t>
            </a:r>
            <a:r>
              <a:rPr dirty="0" sz="1450" spc="-5">
                <a:latin typeface="Times New Roman"/>
                <a:cs typeface="Times New Roman"/>
              </a:rPr>
              <a:t>soon. I </a:t>
            </a:r>
            <a:r>
              <a:rPr dirty="0" sz="1450" spc="-10">
                <a:latin typeface="Times New Roman"/>
                <a:cs typeface="Times New Roman"/>
              </a:rPr>
              <a:t>find </a:t>
            </a:r>
            <a:r>
              <a:rPr dirty="0" sz="1450" spc="-5">
                <a:latin typeface="Times New Roman"/>
                <a:cs typeface="Times New Roman"/>
              </a:rPr>
              <a:t>he </a:t>
            </a:r>
            <a:r>
              <a:rPr dirty="0" sz="1450" spc="-10">
                <a:latin typeface="Times New Roman"/>
                <a:cs typeface="Times New Roman"/>
              </a:rPr>
              <a:t>takes orders in  </a:t>
            </a:r>
            <a:r>
              <a:rPr dirty="0" sz="1450" spc="-5">
                <a:latin typeface="Times New Roman"/>
                <a:cs typeface="Times New Roman"/>
              </a:rPr>
              <a:t>a </a:t>
            </a:r>
            <a:r>
              <a:rPr dirty="0" sz="1450" spc="-10">
                <a:latin typeface="Times New Roman"/>
                <a:cs typeface="Times New Roman"/>
              </a:rPr>
              <a:t>few weeks. They were at it in the </a:t>
            </a:r>
            <a:r>
              <a:rPr dirty="0" sz="1450" spc="-15">
                <a:latin typeface="Times New Roman"/>
                <a:cs typeface="Times New Roman"/>
              </a:rPr>
              <a:t>dining-parlour. </a:t>
            </a:r>
            <a:r>
              <a:rPr dirty="0" sz="1450" spc="-5">
                <a:latin typeface="Times New Roman"/>
                <a:cs typeface="Times New Roman"/>
              </a:rPr>
              <a:t>I </a:t>
            </a:r>
            <a:r>
              <a:rPr dirty="0" sz="1450" spc="-10">
                <a:latin typeface="Times New Roman"/>
                <a:cs typeface="Times New Roman"/>
              </a:rPr>
              <a:t>am glad to hear Bertram  will </a:t>
            </a:r>
            <a:r>
              <a:rPr dirty="0" sz="1450" spc="-5">
                <a:latin typeface="Times New Roman"/>
                <a:cs typeface="Times New Roman"/>
              </a:rPr>
              <a:t>be </a:t>
            </a:r>
            <a:r>
              <a:rPr dirty="0" sz="1450" spc="-10">
                <a:latin typeface="Times New Roman"/>
                <a:cs typeface="Times New Roman"/>
              </a:rPr>
              <a:t>so well </a:t>
            </a:r>
            <a:r>
              <a:rPr dirty="0" sz="1450" spc="-15">
                <a:latin typeface="Times New Roman"/>
                <a:cs typeface="Times New Roman"/>
              </a:rPr>
              <a:t>off. </a:t>
            </a:r>
            <a:r>
              <a:rPr dirty="0" sz="1450" spc="-10">
                <a:latin typeface="Times New Roman"/>
                <a:cs typeface="Times New Roman"/>
              </a:rPr>
              <a:t>He will have </a:t>
            </a:r>
            <a:r>
              <a:rPr dirty="0" sz="1450" spc="-5">
                <a:latin typeface="Times New Roman"/>
                <a:cs typeface="Times New Roman"/>
              </a:rPr>
              <a:t>a </a:t>
            </a:r>
            <a:r>
              <a:rPr dirty="0" sz="1450" spc="-10">
                <a:latin typeface="Times New Roman"/>
                <a:cs typeface="Times New Roman"/>
              </a:rPr>
              <a:t>very pretty income to make ducks and  drakes</a:t>
            </a:r>
            <a:r>
              <a:rPr dirty="0" sz="1450" spc="155">
                <a:latin typeface="Times New Roman"/>
                <a:cs typeface="Times New Roman"/>
              </a:rPr>
              <a:t> </a:t>
            </a:r>
            <a:r>
              <a:rPr dirty="0" sz="1450" spc="-10">
                <a:latin typeface="Times New Roman"/>
                <a:cs typeface="Times New Roman"/>
              </a:rPr>
              <a:t>with,</a:t>
            </a:r>
            <a:r>
              <a:rPr dirty="0" sz="1450" spc="16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earned</a:t>
            </a:r>
            <a:r>
              <a:rPr dirty="0" sz="1450" spc="160">
                <a:latin typeface="Times New Roman"/>
                <a:cs typeface="Times New Roman"/>
              </a:rPr>
              <a:t> </a:t>
            </a:r>
            <a:r>
              <a:rPr dirty="0" sz="1450" spc="-10">
                <a:latin typeface="Times New Roman"/>
                <a:cs typeface="Times New Roman"/>
              </a:rPr>
              <a:t>without</a:t>
            </a:r>
            <a:r>
              <a:rPr dirty="0" sz="1450" spc="155">
                <a:latin typeface="Times New Roman"/>
                <a:cs typeface="Times New Roman"/>
              </a:rPr>
              <a:t> </a:t>
            </a:r>
            <a:r>
              <a:rPr dirty="0" sz="1450" spc="-10">
                <a:latin typeface="Times New Roman"/>
                <a:cs typeface="Times New Roman"/>
              </a:rPr>
              <a:t>much</a:t>
            </a:r>
            <a:r>
              <a:rPr dirty="0" sz="1450" spc="160">
                <a:latin typeface="Times New Roman"/>
                <a:cs typeface="Times New Roman"/>
              </a:rPr>
              <a:t> </a:t>
            </a:r>
            <a:r>
              <a:rPr dirty="0" sz="1450" spc="-10">
                <a:latin typeface="Times New Roman"/>
                <a:cs typeface="Times New Roman"/>
              </a:rPr>
              <a:t>trouble.</a:t>
            </a:r>
            <a:r>
              <a:rPr dirty="0" sz="1450" spc="160">
                <a:latin typeface="Times New Roman"/>
                <a:cs typeface="Times New Roman"/>
              </a:rPr>
              <a: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apprehend</a:t>
            </a:r>
            <a:r>
              <a:rPr dirty="0" sz="1450" spc="160">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will</a:t>
            </a:r>
            <a:r>
              <a:rPr dirty="0" sz="1450" spc="160">
                <a:latin typeface="Times New Roman"/>
                <a:cs typeface="Times New Roman"/>
              </a:rPr>
              <a:t> </a:t>
            </a:r>
            <a:r>
              <a:rPr dirty="0" sz="1450" spc="-5">
                <a:latin typeface="Times New Roman"/>
                <a:cs typeface="Times New Roman"/>
              </a:rPr>
              <a:t>not</a:t>
            </a:r>
            <a:r>
              <a:rPr dirty="0" sz="1450" spc="155">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7227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less than seven hundred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Seven hundred </a:t>
            </a:r>
            <a:r>
              <a:rPr dirty="0" sz="1450" spc="-5">
                <a:latin typeface="Times New Roman"/>
                <a:cs typeface="Times New Roman"/>
              </a:rPr>
              <a:t>a </a:t>
            </a:r>
            <a:r>
              <a:rPr dirty="0" sz="1450" spc="-10">
                <a:latin typeface="Times New Roman"/>
                <a:cs typeface="Times New Roman"/>
              </a:rPr>
              <a:t>year is </a:t>
            </a:r>
            <a:r>
              <a:rPr dirty="0" sz="1450" spc="-5">
                <a:latin typeface="Times New Roman"/>
                <a:cs typeface="Times New Roman"/>
              </a:rPr>
              <a:t>a </a:t>
            </a:r>
            <a:r>
              <a:rPr dirty="0" sz="1450" spc="-10">
                <a:latin typeface="Times New Roman"/>
                <a:cs typeface="Times New Roman"/>
              </a:rPr>
              <a:t>fine thing for </a:t>
            </a:r>
            <a:r>
              <a:rPr dirty="0" sz="1450" spc="-5">
                <a:latin typeface="Times New Roman"/>
                <a:cs typeface="Times New Roman"/>
              </a:rPr>
              <a:t>a  younger </a:t>
            </a:r>
            <a:r>
              <a:rPr dirty="0" sz="1450" spc="-10">
                <a:latin typeface="Times New Roman"/>
                <a:cs typeface="Times New Roman"/>
              </a:rPr>
              <a:t>brother; and as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will still live at home, it will </a:t>
            </a:r>
            <a:r>
              <a:rPr dirty="0" sz="1450" spc="-5">
                <a:latin typeface="Times New Roman"/>
                <a:cs typeface="Times New Roman"/>
              </a:rPr>
              <a:t>be </a:t>
            </a:r>
            <a:r>
              <a:rPr dirty="0" sz="1450" spc="-10">
                <a:latin typeface="Times New Roman"/>
                <a:cs typeface="Times New Roman"/>
              </a:rPr>
              <a:t>all for his  menus plaisirs; and </a:t>
            </a:r>
            <a:r>
              <a:rPr dirty="0" sz="1450" spc="-5">
                <a:latin typeface="Times New Roman"/>
                <a:cs typeface="Times New Roman"/>
              </a:rPr>
              <a:t>a </a:t>
            </a:r>
            <a:r>
              <a:rPr dirty="0" sz="1450" spc="-10">
                <a:latin typeface="Times New Roman"/>
                <a:cs typeface="Times New Roman"/>
              </a:rPr>
              <a:t>sermon at Christmas and </a:t>
            </a:r>
            <a:r>
              <a:rPr dirty="0" sz="1450" spc="-20">
                <a:latin typeface="Times New Roman"/>
                <a:cs typeface="Times New Roman"/>
              </a:rPr>
              <a:t>Easter, </a:t>
            </a:r>
            <a:r>
              <a:rPr dirty="0" sz="1450" spc="-5">
                <a:latin typeface="Times New Roman"/>
                <a:cs typeface="Times New Roman"/>
              </a:rPr>
              <a:t>I </a:t>
            </a:r>
            <a:r>
              <a:rPr dirty="0" sz="1450" spc="-10">
                <a:latin typeface="Times New Roman"/>
                <a:cs typeface="Times New Roman"/>
              </a:rPr>
              <a:t>suppose, will </a:t>
            </a:r>
            <a:r>
              <a:rPr dirty="0" sz="1450" spc="-5">
                <a:latin typeface="Times New Roman"/>
                <a:cs typeface="Times New Roman"/>
              </a:rPr>
              <a:t>be </a:t>
            </a:r>
            <a:r>
              <a:rPr dirty="0" sz="1450" spc="-10">
                <a:latin typeface="Times New Roman"/>
                <a:cs typeface="Times New Roman"/>
              </a:rPr>
              <a:t>the  sum total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sacrifice.”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His sister tried to laugh </a:t>
            </a:r>
            <a:r>
              <a:rPr dirty="0" sz="1450" spc="-15">
                <a:latin typeface="Times New Roman"/>
                <a:cs typeface="Times New Roman"/>
              </a:rPr>
              <a:t>off </a:t>
            </a:r>
            <a:r>
              <a:rPr dirty="0" sz="1450" spc="-10">
                <a:latin typeface="Times New Roman"/>
                <a:cs typeface="Times New Roman"/>
              </a:rPr>
              <a:t>her feelings </a:t>
            </a:r>
            <a:r>
              <a:rPr dirty="0" sz="1450" spc="-5">
                <a:latin typeface="Times New Roman"/>
                <a:cs typeface="Times New Roman"/>
              </a:rPr>
              <a:t>by </a:t>
            </a:r>
            <a:r>
              <a:rPr dirty="0" sz="1450" spc="-10">
                <a:latin typeface="Times New Roman"/>
                <a:cs typeface="Times New Roman"/>
              </a:rPr>
              <a:t>saying, “Nothing amuses me  more than the easy manner with which everybody settles the abundance </a:t>
            </a:r>
            <a:r>
              <a:rPr dirty="0" sz="1450" spc="-5">
                <a:latin typeface="Times New Roman"/>
                <a:cs typeface="Times New Roman"/>
              </a:rPr>
              <a:t>of  </a:t>
            </a:r>
            <a:r>
              <a:rPr dirty="0" sz="1450" spc="-10">
                <a:latin typeface="Times New Roman"/>
                <a:cs typeface="Times New Roman"/>
              </a:rPr>
              <a:t>those who have </a:t>
            </a:r>
            <a:r>
              <a:rPr dirty="0" sz="1450" spc="-5">
                <a:latin typeface="Times New Roman"/>
                <a:cs typeface="Times New Roman"/>
              </a:rPr>
              <a:t>a </a:t>
            </a:r>
            <a:r>
              <a:rPr dirty="0" sz="1450" spc="-10">
                <a:latin typeface="Times New Roman"/>
                <a:cs typeface="Times New Roman"/>
              </a:rPr>
              <a:t>great deal less than themselves. </a:t>
            </a:r>
            <a:r>
              <a:rPr dirty="0" sz="1450" spc="-60">
                <a:latin typeface="Times New Roman"/>
                <a:cs typeface="Times New Roman"/>
              </a:rPr>
              <a:t>You </a:t>
            </a:r>
            <a:r>
              <a:rPr dirty="0" sz="1450" spc="-10">
                <a:latin typeface="Times New Roman"/>
                <a:cs typeface="Times New Roman"/>
              </a:rPr>
              <a:t>would look rather  blank, </a:t>
            </a:r>
            <a:r>
              <a:rPr dirty="0" sz="1450" spc="-25">
                <a:latin typeface="Times New Roman"/>
                <a:cs typeface="Times New Roman"/>
              </a:rPr>
              <a:t>Henry, </a:t>
            </a:r>
            <a:r>
              <a:rPr dirty="0" sz="1450" spc="-10">
                <a:latin typeface="Times New Roman"/>
                <a:cs typeface="Times New Roman"/>
              </a:rPr>
              <a:t>if </a:t>
            </a:r>
            <a:r>
              <a:rPr dirty="0" sz="1450" spc="-5">
                <a:latin typeface="Times New Roman"/>
                <a:cs typeface="Times New Roman"/>
              </a:rPr>
              <a:t>your </a:t>
            </a:r>
            <a:r>
              <a:rPr dirty="0" sz="1450" spc="-10">
                <a:latin typeface="Times New Roman"/>
                <a:cs typeface="Times New Roman"/>
              </a:rPr>
              <a:t>menus plaisirs were to </a:t>
            </a:r>
            <a:r>
              <a:rPr dirty="0" sz="1450" spc="-5">
                <a:latin typeface="Times New Roman"/>
                <a:cs typeface="Times New Roman"/>
              </a:rPr>
              <a:t>be </a:t>
            </a:r>
            <a:r>
              <a:rPr dirty="0" sz="1450" spc="-10">
                <a:latin typeface="Times New Roman"/>
                <a:cs typeface="Times New Roman"/>
              </a:rPr>
              <a:t>limited to seven hundred </a:t>
            </a:r>
            <a:r>
              <a:rPr dirty="0" sz="1450" spc="-5">
                <a:latin typeface="Times New Roman"/>
                <a:cs typeface="Times New Roman"/>
              </a:rPr>
              <a:t>a  </a:t>
            </a:r>
            <a:r>
              <a:rPr dirty="0" sz="1450" spc="-20">
                <a:latin typeface="Times New Roman"/>
                <a:cs typeface="Times New Roman"/>
              </a:rPr>
              <a:t>year.”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but </a:t>
            </a:r>
            <a:r>
              <a:rPr dirty="0" sz="1450" spc="-10">
                <a:latin typeface="Times New Roman"/>
                <a:cs typeface="Times New Roman"/>
              </a:rPr>
              <a:t>all that </a:t>
            </a:r>
            <a:r>
              <a:rPr dirty="0" sz="1450" spc="-5">
                <a:latin typeface="Times New Roman"/>
                <a:cs typeface="Times New Roman"/>
              </a:rPr>
              <a:t>you </a:t>
            </a:r>
            <a:r>
              <a:rPr dirty="0" sz="1450" spc="-10">
                <a:latin typeface="Times New Roman"/>
                <a:cs typeface="Times New Roman"/>
              </a:rPr>
              <a:t>know is entirely comparative. Birthright  and habit must settle the business. Bertram is certainly well </a:t>
            </a:r>
            <a:r>
              <a:rPr dirty="0" sz="1450" spc="-15">
                <a:latin typeface="Times New Roman"/>
                <a:cs typeface="Times New Roman"/>
              </a:rPr>
              <a:t>off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cadet </a:t>
            </a:r>
            <a:r>
              <a:rPr dirty="0" sz="1450" spc="-5">
                <a:latin typeface="Times New Roman"/>
                <a:cs typeface="Times New Roman"/>
              </a:rPr>
              <a:t>of  </a:t>
            </a:r>
            <a:r>
              <a:rPr dirty="0" sz="1450" spc="-10">
                <a:latin typeface="Times New Roman"/>
                <a:cs typeface="Times New Roman"/>
              </a:rPr>
              <a:t>even </a:t>
            </a:r>
            <a:r>
              <a:rPr dirty="0" sz="1450" spc="-5">
                <a:latin typeface="Times New Roman"/>
                <a:cs typeface="Times New Roman"/>
              </a:rPr>
              <a:t>a </a:t>
            </a:r>
            <a:r>
              <a:rPr dirty="0" sz="1450" spc="-20">
                <a:latin typeface="Times New Roman"/>
                <a:cs typeface="Times New Roman"/>
              </a:rPr>
              <a:t>baronet’s </a:t>
            </a:r>
            <a:r>
              <a:rPr dirty="0" sz="1450" spc="-25">
                <a:latin typeface="Times New Roman"/>
                <a:cs typeface="Times New Roman"/>
              </a:rPr>
              <a:t>family. </a:t>
            </a:r>
            <a:r>
              <a:rPr dirty="0" sz="1450" spc="-10">
                <a:latin typeface="Times New Roman"/>
                <a:cs typeface="Times New Roman"/>
              </a:rPr>
              <a:t>By the time </a:t>
            </a:r>
            <a:r>
              <a:rPr dirty="0" sz="1450" spc="-5">
                <a:latin typeface="Times New Roman"/>
                <a:cs typeface="Times New Roman"/>
              </a:rPr>
              <a:t>he </a:t>
            </a:r>
            <a:r>
              <a:rPr dirty="0" sz="1450" spc="-10">
                <a:latin typeface="Times New Roman"/>
                <a:cs typeface="Times New Roman"/>
              </a:rPr>
              <a:t>is four </a:t>
            </a:r>
            <a:r>
              <a:rPr dirty="0" sz="1450" spc="-5">
                <a:latin typeface="Times New Roman"/>
                <a:cs typeface="Times New Roman"/>
              </a:rPr>
              <a:t>or </a:t>
            </a:r>
            <a:r>
              <a:rPr dirty="0" sz="1450" spc="-10">
                <a:latin typeface="Times New Roman"/>
                <a:cs typeface="Times New Roman"/>
              </a:rPr>
              <a:t>five and twenty </a:t>
            </a:r>
            <a:r>
              <a:rPr dirty="0" sz="1450" spc="-5">
                <a:latin typeface="Times New Roman"/>
                <a:cs typeface="Times New Roman"/>
              </a:rPr>
              <a:t>he </a:t>
            </a:r>
            <a:r>
              <a:rPr dirty="0" sz="1450" spc="-10">
                <a:latin typeface="Times New Roman"/>
                <a:cs typeface="Times New Roman"/>
              </a:rPr>
              <a:t>will have  seven hundred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and nothing to </a:t>
            </a:r>
            <a:r>
              <a:rPr dirty="0" sz="1450" spc="-5">
                <a:latin typeface="Times New Roman"/>
                <a:cs typeface="Times New Roman"/>
              </a:rPr>
              <a:t>do </a:t>
            </a:r>
            <a:r>
              <a:rPr dirty="0" sz="1450" spc="-10">
                <a:latin typeface="Times New Roman"/>
                <a:cs typeface="Times New Roman"/>
              </a:rPr>
              <a:t>for</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Miss Crawford could have said that there would </a:t>
            </a:r>
            <a:r>
              <a:rPr dirty="0" sz="1450" spc="-5">
                <a:latin typeface="Times New Roman"/>
                <a:cs typeface="Times New Roman"/>
              </a:rPr>
              <a:t>be a </a:t>
            </a:r>
            <a:r>
              <a:rPr dirty="0" sz="1450" spc="-10">
                <a:latin typeface="Times New Roman"/>
                <a:cs typeface="Times New Roman"/>
              </a:rPr>
              <a:t>something to </a:t>
            </a:r>
            <a:r>
              <a:rPr dirty="0" sz="1450" spc="-5">
                <a:latin typeface="Times New Roman"/>
                <a:cs typeface="Times New Roman"/>
              </a:rPr>
              <a:t>do </a:t>
            </a:r>
            <a:r>
              <a:rPr dirty="0" sz="1450" spc="-10">
                <a:latin typeface="Times New Roman"/>
                <a:cs typeface="Times New Roman"/>
              </a:rPr>
              <a:t>and  to </a:t>
            </a:r>
            <a:r>
              <a:rPr dirty="0" sz="1450" spc="-15">
                <a:latin typeface="Times New Roman"/>
                <a:cs typeface="Times New Roman"/>
              </a:rPr>
              <a:t>suffer </a:t>
            </a:r>
            <a:r>
              <a:rPr dirty="0" sz="1450" spc="-10">
                <a:latin typeface="Times New Roman"/>
                <a:cs typeface="Times New Roman"/>
              </a:rPr>
              <a:t>for it, which she could </a:t>
            </a:r>
            <a:r>
              <a:rPr dirty="0" sz="1450" spc="-5">
                <a:latin typeface="Times New Roman"/>
                <a:cs typeface="Times New Roman"/>
              </a:rPr>
              <a:t>not </a:t>
            </a:r>
            <a:r>
              <a:rPr dirty="0" sz="1450" spc="-10">
                <a:latin typeface="Times New Roman"/>
                <a:cs typeface="Times New Roman"/>
              </a:rPr>
              <a:t>think lightly of; </a:t>
            </a:r>
            <a:r>
              <a:rPr dirty="0" sz="1450" spc="-5">
                <a:latin typeface="Times New Roman"/>
                <a:cs typeface="Times New Roman"/>
              </a:rPr>
              <a:t>but </a:t>
            </a:r>
            <a:r>
              <a:rPr dirty="0" sz="1450" spc="-10">
                <a:latin typeface="Times New Roman"/>
                <a:cs typeface="Times New Roman"/>
              </a:rPr>
              <a:t>she checked herself  and let it pass; and tried to look calm and unconcerned when the two  gentlemen shortly afterwards joined</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“Bertram,” said Henry Crawford, “I shall make </a:t>
            </a:r>
            <a:r>
              <a:rPr dirty="0" sz="1450" spc="-5">
                <a:latin typeface="Times New Roman"/>
                <a:cs typeface="Times New Roman"/>
              </a:rPr>
              <a:t>a point of </a:t>
            </a:r>
            <a:r>
              <a:rPr dirty="0" sz="1450" spc="-10">
                <a:latin typeface="Times New Roman"/>
                <a:cs typeface="Times New Roman"/>
              </a:rPr>
              <a:t>coming to  Mansfield to hear </a:t>
            </a:r>
            <a:r>
              <a:rPr dirty="0" sz="1450" spc="-5">
                <a:latin typeface="Times New Roman"/>
                <a:cs typeface="Times New Roman"/>
              </a:rPr>
              <a:t>you </a:t>
            </a:r>
            <a:r>
              <a:rPr dirty="0" sz="1450" spc="-10">
                <a:latin typeface="Times New Roman"/>
                <a:cs typeface="Times New Roman"/>
              </a:rPr>
              <a:t>preach </a:t>
            </a:r>
            <a:r>
              <a:rPr dirty="0" sz="1450" spc="-5">
                <a:latin typeface="Times New Roman"/>
                <a:cs typeface="Times New Roman"/>
              </a:rPr>
              <a:t>your </a:t>
            </a:r>
            <a:r>
              <a:rPr dirty="0" sz="1450" spc="-10">
                <a:latin typeface="Times New Roman"/>
                <a:cs typeface="Times New Roman"/>
              </a:rPr>
              <a:t>first sermon. </a:t>
            </a:r>
            <a:r>
              <a:rPr dirty="0" sz="1450" spc="-5">
                <a:latin typeface="Times New Roman"/>
                <a:cs typeface="Times New Roman"/>
              </a:rPr>
              <a:t>I </a:t>
            </a:r>
            <a:r>
              <a:rPr dirty="0" sz="1450" spc="-10">
                <a:latin typeface="Times New Roman"/>
                <a:cs typeface="Times New Roman"/>
              </a:rPr>
              <a:t>shall come </a:t>
            </a:r>
            <a:r>
              <a:rPr dirty="0" sz="1450" spc="-5">
                <a:latin typeface="Times New Roman"/>
                <a:cs typeface="Times New Roman"/>
              </a:rPr>
              <a:t>on </a:t>
            </a:r>
            <a:r>
              <a:rPr dirty="0" sz="1450" spc="-10">
                <a:latin typeface="Times New Roman"/>
                <a:cs typeface="Times New Roman"/>
              </a:rPr>
              <a:t>purpose to  encourage </a:t>
            </a:r>
            <a:r>
              <a:rPr dirty="0" sz="1450" spc="-5">
                <a:latin typeface="Times New Roman"/>
                <a:cs typeface="Times New Roman"/>
              </a:rPr>
              <a:t>a young </a:t>
            </a:r>
            <a:r>
              <a:rPr dirty="0" sz="1450" spc="-15">
                <a:latin typeface="Times New Roman"/>
                <a:cs typeface="Times New Roman"/>
              </a:rPr>
              <a:t>beginner. </a:t>
            </a:r>
            <a:r>
              <a:rPr dirty="0" sz="1450" spc="-10">
                <a:latin typeface="Times New Roman"/>
                <a:cs typeface="Times New Roman"/>
              </a:rPr>
              <a:t>When is it to be? Miss Price, will </a:t>
            </a:r>
            <a:r>
              <a:rPr dirty="0" sz="1450" spc="-5">
                <a:latin typeface="Times New Roman"/>
                <a:cs typeface="Times New Roman"/>
              </a:rPr>
              <a:t>not you </a:t>
            </a:r>
            <a:r>
              <a:rPr dirty="0" sz="1450" spc="-10">
                <a:latin typeface="Times New Roman"/>
                <a:cs typeface="Times New Roman"/>
              </a:rPr>
              <a:t>join  me in encouraging </a:t>
            </a:r>
            <a:r>
              <a:rPr dirty="0" sz="1450" spc="-5">
                <a:latin typeface="Times New Roman"/>
                <a:cs typeface="Times New Roman"/>
              </a:rPr>
              <a:t>your </a:t>
            </a:r>
            <a:r>
              <a:rPr dirty="0" sz="1450" spc="-10">
                <a:latin typeface="Times New Roman"/>
                <a:cs typeface="Times New Roman"/>
              </a:rPr>
              <a:t>cousin? </a:t>
            </a:r>
            <a:r>
              <a:rPr dirty="0" sz="1450" spc="-25">
                <a:latin typeface="Times New Roman"/>
                <a:cs typeface="Times New Roman"/>
              </a:rPr>
              <a:t>Will </a:t>
            </a:r>
            <a:r>
              <a:rPr dirty="0" sz="1450" spc="-5">
                <a:latin typeface="Times New Roman"/>
                <a:cs typeface="Times New Roman"/>
              </a:rPr>
              <a:t>not you </a:t>
            </a:r>
            <a:r>
              <a:rPr dirty="0" sz="1450" spc="-10">
                <a:latin typeface="Times New Roman"/>
                <a:cs typeface="Times New Roman"/>
              </a:rPr>
              <a:t>engage to attend with </a:t>
            </a:r>
            <a:r>
              <a:rPr dirty="0" sz="1450" spc="-5">
                <a:latin typeface="Times New Roman"/>
                <a:cs typeface="Times New Roman"/>
              </a:rPr>
              <a:t>your </a:t>
            </a:r>
            <a:r>
              <a:rPr dirty="0" sz="1450" spc="-10">
                <a:latin typeface="Times New Roman"/>
                <a:cs typeface="Times New Roman"/>
              </a:rPr>
              <a:t>eyes  steadily fixed </a:t>
            </a:r>
            <a:r>
              <a:rPr dirty="0" sz="1450" spc="-5">
                <a:latin typeface="Times New Roman"/>
                <a:cs typeface="Times New Roman"/>
              </a:rPr>
              <a:t>on </a:t>
            </a:r>
            <a:r>
              <a:rPr dirty="0" sz="1450" spc="-10">
                <a:latin typeface="Times New Roman"/>
                <a:cs typeface="Times New Roman"/>
              </a:rPr>
              <a:t>him the whole time—as </a:t>
            </a:r>
            <a:r>
              <a:rPr dirty="0" sz="1450" spc="-5">
                <a:latin typeface="Times New Roman"/>
                <a:cs typeface="Times New Roman"/>
              </a:rPr>
              <a:t>I </a:t>
            </a:r>
            <a:r>
              <a:rPr dirty="0" sz="1450" spc="-10">
                <a:latin typeface="Times New Roman"/>
                <a:cs typeface="Times New Roman"/>
              </a:rPr>
              <a:t>shall do—not to lose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t>
            </a:r>
            <a:r>
              <a:rPr dirty="0" sz="1450" spc="-10">
                <a:latin typeface="Times New Roman"/>
                <a:cs typeface="Times New Roman"/>
              </a:rPr>
              <a:t>only looking </a:t>
            </a:r>
            <a:r>
              <a:rPr dirty="0" sz="1450" spc="-15">
                <a:latin typeface="Times New Roman"/>
                <a:cs typeface="Times New Roman"/>
              </a:rPr>
              <a:t>off </a:t>
            </a:r>
            <a:r>
              <a:rPr dirty="0" sz="1450" spc="-10">
                <a:latin typeface="Times New Roman"/>
                <a:cs typeface="Times New Roman"/>
              </a:rPr>
              <a:t>just to note down any sentence preeminently beautiful? </a:t>
            </a:r>
            <a:r>
              <a:rPr dirty="0" sz="1450" spc="-70">
                <a:latin typeface="Times New Roman"/>
                <a:cs typeface="Times New Roman"/>
              </a:rPr>
              <a:t>We  </a:t>
            </a:r>
            <a:r>
              <a:rPr dirty="0" sz="1450" spc="-10">
                <a:latin typeface="Times New Roman"/>
                <a:cs typeface="Times New Roman"/>
              </a:rPr>
              <a:t>will provide ourselves with tablets and </a:t>
            </a:r>
            <a:r>
              <a:rPr dirty="0" sz="1450" spc="-5">
                <a:latin typeface="Times New Roman"/>
                <a:cs typeface="Times New Roman"/>
              </a:rPr>
              <a:t>a </a:t>
            </a:r>
            <a:r>
              <a:rPr dirty="0" sz="1450" spc="-10">
                <a:latin typeface="Times New Roman"/>
                <a:cs typeface="Times New Roman"/>
              </a:rPr>
              <a:t>pencil. When will it be? </a:t>
            </a:r>
            <a:r>
              <a:rPr dirty="0" sz="1450" spc="-60">
                <a:latin typeface="Times New Roman"/>
                <a:cs typeface="Times New Roman"/>
              </a:rPr>
              <a:t>You </a:t>
            </a:r>
            <a:r>
              <a:rPr dirty="0" sz="1450" spc="-10">
                <a:latin typeface="Times New Roman"/>
                <a:cs typeface="Times New Roman"/>
              </a:rPr>
              <a:t>must  preach at Mansfield,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that Sir Thomas and Lady Bertram may hear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 shall keep clear </a:t>
            </a:r>
            <a:r>
              <a:rPr dirty="0" sz="1450" spc="-5">
                <a:latin typeface="Times New Roman"/>
                <a:cs typeface="Times New Roman"/>
              </a:rPr>
              <a:t>of you, </a:t>
            </a:r>
            <a:r>
              <a:rPr dirty="0" sz="1450" spc="-10">
                <a:latin typeface="Times New Roman"/>
                <a:cs typeface="Times New Roman"/>
              </a:rPr>
              <a:t>Crawford, as long as </a:t>
            </a:r>
            <a:r>
              <a:rPr dirty="0" sz="1450" spc="-5">
                <a:latin typeface="Times New Roman"/>
                <a:cs typeface="Times New Roman"/>
              </a:rPr>
              <a:t>I </a:t>
            </a:r>
            <a:r>
              <a:rPr dirty="0" sz="1450" spc="-10">
                <a:latin typeface="Times New Roman"/>
                <a:cs typeface="Times New Roman"/>
              </a:rPr>
              <a:t>can,” said Edmund; “for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more likely to disconcert me, and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more sorry to see  </a:t>
            </a:r>
            <a:r>
              <a:rPr dirty="0" sz="1450" spc="-5">
                <a:latin typeface="Times New Roman"/>
                <a:cs typeface="Times New Roman"/>
              </a:rPr>
              <a:t>you </a:t>
            </a:r>
            <a:r>
              <a:rPr dirty="0" sz="1450" spc="-10">
                <a:latin typeface="Times New Roman"/>
                <a:cs typeface="Times New Roman"/>
              </a:rPr>
              <a:t>trying at it than almost any other</a:t>
            </a:r>
            <a:r>
              <a:rPr dirty="0" sz="1450" spc="2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715" indent="255904">
              <a:lnSpc>
                <a:spcPts val="1730"/>
              </a:lnSpc>
              <a:spcBef>
                <a:spcPts val="785"/>
              </a:spcBef>
            </a:pPr>
            <a:r>
              <a:rPr dirty="0" sz="1450" spc="-20">
                <a:latin typeface="Times New Roman"/>
                <a:cs typeface="Times New Roman"/>
              </a:rPr>
              <a:t>“Will </a:t>
            </a:r>
            <a:r>
              <a:rPr dirty="0" sz="1450" spc="-5">
                <a:latin typeface="Times New Roman"/>
                <a:cs typeface="Times New Roman"/>
              </a:rPr>
              <a:t>he not </a:t>
            </a:r>
            <a:r>
              <a:rPr dirty="0" sz="1450" spc="-10">
                <a:latin typeface="Times New Roman"/>
                <a:cs typeface="Times New Roman"/>
              </a:rPr>
              <a:t>feel this?” </a:t>
            </a:r>
            <a:r>
              <a:rPr dirty="0" sz="1450" spc="-5">
                <a:latin typeface="Times New Roman"/>
                <a:cs typeface="Times New Roman"/>
              </a:rPr>
              <a:t>thought </a:t>
            </a:r>
            <a:r>
              <a:rPr dirty="0" sz="1450" spc="-25">
                <a:latin typeface="Times New Roman"/>
                <a:cs typeface="Times New Roman"/>
              </a:rPr>
              <a:t>Fanny. </a:t>
            </a:r>
            <a:r>
              <a:rPr dirty="0" sz="1450" spc="-10">
                <a:latin typeface="Times New Roman"/>
                <a:cs typeface="Times New Roman"/>
              </a:rPr>
              <a:t>“No, </a:t>
            </a:r>
            <a:r>
              <a:rPr dirty="0" sz="1450" spc="-5">
                <a:latin typeface="Times New Roman"/>
                <a:cs typeface="Times New Roman"/>
              </a:rPr>
              <a:t>he </a:t>
            </a:r>
            <a:r>
              <a:rPr dirty="0" sz="1450" spc="-10">
                <a:latin typeface="Times New Roman"/>
                <a:cs typeface="Times New Roman"/>
              </a:rPr>
              <a:t>can feel nothing as </a:t>
            </a:r>
            <a:r>
              <a:rPr dirty="0" sz="1450" spc="-5">
                <a:latin typeface="Times New Roman"/>
                <a:cs typeface="Times New Roman"/>
              </a:rPr>
              <a:t>he  ought.”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party being now all united, and the chief talkers attracting each </a:t>
            </a:r>
            <a:r>
              <a:rPr dirty="0" sz="1450" spc="-20">
                <a:latin typeface="Times New Roman"/>
                <a:cs typeface="Times New Roman"/>
              </a:rPr>
              <a:t>other,  </a:t>
            </a:r>
            <a:r>
              <a:rPr dirty="0" sz="1450" spc="-10">
                <a:latin typeface="Times New Roman"/>
                <a:cs typeface="Times New Roman"/>
              </a:rPr>
              <a:t>she remained in tranquillity; and as </a:t>
            </a:r>
            <a:r>
              <a:rPr dirty="0" sz="1450" spc="-5">
                <a:latin typeface="Times New Roman"/>
                <a:cs typeface="Times New Roman"/>
              </a:rPr>
              <a:t>a </a:t>
            </a:r>
            <a:r>
              <a:rPr dirty="0" sz="1450" spc="-10">
                <a:latin typeface="Times New Roman"/>
                <a:cs typeface="Times New Roman"/>
              </a:rPr>
              <a:t>whist-table was formed after tea—  formed really for the amusement </a:t>
            </a:r>
            <a:r>
              <a:rPr dirty="0" sz="1450" spc="-5">
                <a:latin typeface="Times New Roman"/>
                <a:cs typeface="Times New Roman"/>
              </a:rPr>
              <a:t>of </a:t>
            </a:r>
            <a:r>
              <a:rPr dirty="0" sz="1450" spc="-35">
                <a:latin typeface="Times New Roman"/>
                <a:cs typeface="Times New Roman"/>
              </a:rPr>
              <a:t>Dr. </a:t>
            </a:r>
            <a:r>
              <a:rPr dirty="0" sz="1450" spc="-10">
                <a:latin typeface="Times New Roman"/>
                <a:cs typeface="Times New Roman"/>
              </a:rPr>
              <a:t>Grant, </a:t>
            </a:r>
            <a:r>
              <a:rPr dirty="0" sz="1450" spc="-5">
                <a:latin typeface="Times New Roman"/>
                <a:cs typeface="Times New Roman"/>
              </a:rPr>
              <a:t>by </a:t>
            </a:r>
            <a:r>
              <a:rPr dirty="0" sz="1450" spc="-10">
                <a:latin typeface="Times New Roman"/>
                <a:cs typeface="Times New Roman"/>
              </a:rPr>
              <a:t>his attentive wife, though it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supposed so—and Miss Crawford took her harp, she had nothing  to </a:t>
            </a:r>
            <a:r>
              <a:rPr dirty="0" sz="1450" spc="-5">
                <a:latin typeface="Times New Roman"/>
                <a:cs typeface="Times New Roman"/>
              </a:rPr>
              <a:t>do but </a:t>
            </a:r>
            <a:r>
              <a:rPr dirty="0" sz="1450" spc="-10">
                <a:latin typeface="Times New Roman"/>
                <a:cs typeface="Times New Roman"/>
              </a:rPr>
              <a:t>to listen; and her tranquillity remained undisturbed the rest </a:t>
            </a:r>
            <a:r>
              <a:rPr dirty="0" sz="1450" spc="-5">
                <a:latin typeface="Times New Roman"/>
                <a:cs typeface="Times New Roman"/>
              </a:rPr>
              <a:t>of </a:t>
            </a:r>
            <a:r>
              <a:rPr dirty="0" sz="1450" spc="-10">
                <a:latin typeface="Times New Roman"/>
                <a:cs typeface="Times New Roman"/>
              </a:rPr>
              <a:t>the  evening, except when </a:t>
            </a:r>
            <a:r>
              <a:rPr dirty="0" sz="1450" spc="-35">
                <a:latin typeface="Times New Roman"/>
                <a:cs typeface="Times New Roman"/>
              </a:rPr>
              <a:t>Mr. </a:t>
            </a:r>
            <a:r>
              <a:rPr dirty="0" sz="1450" spc="-10">
                <a:latin typeface="Times New Roman"/>
                <a:cs typeface="Times New Roman"/>
              </a:rPr>
              <a:t>Crawford now and then addressed to her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or </a:t>
            </a:r>
            <a:r>
              <a:rPr dirty="0" sz="1450" spc="-10">
                <a:latin typeface="Times New Roman"/>
                <a:cs typeface="Times New Roman"/>
              </a:rPr>
              <a:t>observation, which she could </a:t>
            </a:r>
            <a:r>
              <a:rPr dirty="0" sz="1450" spc="-5">
                <a:latin typeface="Times New Roman"/>
                <a:cs typeface="Times New Roman"/>
              </a:rPr>
              <a:t>not </a:t>
            </a:r>
            <a:r>
              <a:rPr dirty="0" sz="1450" spc="-10">
                <a:latin typeface="Times New Roman"/>
                <a:cs typeface="Times New Roman"/>
              </a:rPr>
              <a:t>avoid answering. Miss Crawford was too  much vexed </a:t>
            </a:r>
            <a:r>
              <a:rPr dirty="0" sz="1450" spc="-5">
                <a:latin typeface="Times New Roman"/>
                <a:cs typeface="Times New Roman"/>
              </a:rPr>
              <a:t>by </a:t>
            </a:r>
            <a:r>
              <a:rPr dirty="0" sz="1450" spc="-10">
                <a:latin typeface="Times New Roman"/>
                <a:cs typeface="Times New Roman"/>
              </a:rPr>
              <a:t>what had passed to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humour for anything </a:t>
            </a:r>
            <a:r>
              <a:rPr dirty="0" sz="1450" spc="-5">
                <a:latin typeface="Times New Roman"/>
                <a:cs typeface="Times New Roman"/>
              </a:rPr>
              <a:t>but</a:t>
            </a:r>
            <a:r>
              <a:rPr dirty="0" sz="1450" spc="245">
                <a:latin typeface="Times New Roman"/>
                <a:cs typeface="Times New Roman"/>
              </a:rPr>
              <a:t> </a:t>
            </a:r>
            <a:r>
              <a:rPr dirty="0" sz="1450" spc="-10">
                <a:latin typeface="Times New Roman"/>
                <a:cs typeface="Times New Roman"/>
              </a:rPr>
              <a:t>music.</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710" cy="2853690"/>
          </a:xfrm>
          <a:prstGeom prst="rect">
            <a:avLst/>
          </a:prstGeom>
        </p:spPr>
        <p:txBody>
          <a:bodyPr wrap="square" lIns="0" tIns="107950" rIns="0" bIns="0" rtlCol="0" vert="horz">
            <a:spAutoFit/>
          </a:bodyPr>
          <a:lstStyle/>
          <a:p>
            <a:pPr algn="just" marL="12700">
              <a:lnSpc>
                <a:spcPct val="100000"/>
              </a:lnSpc>
              <a:spcBef>
                <a:spcPts val="850"/>
              </a:spcBef>
            </a:pPr>
            <a:r>
              <a:rPr dirty="0" sz="1450" spc="-25">
                <a:latin typeface="Times New Roman"/>
                <a:cs typeface="Times New Roman"/>
              </a:rPr>
              <a:t>With </a:t>
            </a:r>
            <a:r>
              <a:rPr dirty="0" sz="1450" spc="-10">
                <a:latin typeface="Times New Roman"/>
                <a:cs typeface="Times New Roman"/>
              </a:rPr>
              <a:t>that she soothed herself and amused her</a:t>
            </a:r>
            <a:r>
              <a:rPr dirty="0" sz="1450" spc="5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819"/>
              </a:spcBef>
            </a:pPr>
            <a:r>
              <a:rPr dirty="0" sz="1450" spc="-10">
                <a:latin typeface="Times New Roman"/>
                <a:cs typeface="Times New Roman"/>
              </a:rPr>
              <a:t>The assurance </a:t>
            </a:r>
            <a:r>
              <a:rPr dirty="0" sz="1450" spc="-5">
                <a:latin typeface="Times New Roman"/>
                <a:cs typeface="Times New Roman"/>
              </a:rPr>
              <a:t>of </a:t>
            </a:r>
            <a:r>
              <a:rPr dirty="0" sz="1450" spc="-20">
                <a:latin typeface="Times New Roman"/>
                <a:cs typeface="Times New Roman"/>
              </a:rPr>
              <a:t>Edmund’s </a:t>
            </a:r>
            <a:r>
              <a:rPr dirty="0" sz="1450" spc="-10">
                <a:latin typeface="Times New Roman"/>
                <a:cs typeface="Times New Roman"/>
              </a:rPr>
              <a:t>being so soon to take orders, coming </a:t>
            </a:r>
            <a:r>
              <a:rPr dirty="0" sz="1450" spc="-5">
                <a:latin typeface="Times New Roman"/>
                <a:cs typeface="Times New Roman"/>
              </a:rPr>
              <a:t>upon </a:t>
            </a:r>
            <a:r>
              <a:rPr dirty="0" sz="1450" spc="-10">
                <a:latin typeface="Times New Roman"/>
                <a:cs typeface="Times New Roman"/>
              </a:rPr>
              <a:t>her  like </a:t>
            </a:r>
            <a:r>
              <a:rPr dirty="0" sz="1450" spc="-5">
                <a:latin typeface="Times New Roman"/>
                <a:cs typeface="Times New Roman"/>
              </a:rPr>
              <a:t>a </a:t>
            </a:r>
            <a:r>
              <a:rPr dirty="0" sz="1450" spc="-10">
                <a:latin typeface="Times New Roman"/>
                <a:cs typeface="Times New Roman"/>
              </a:rPr>
              <a:t>blow that had been suspended, and still hoped uncertain and at </a:t>
            </a:r>
            <a:r>
              <a:rPr dirty="0" sz="1450" spc="-5">
                <a:latin typeface="Times New Roman"/>
                <a:cs typeface="Times New Roman"/>
              </a:rPr>
              <a:t>a  </a:t>
            </a:r>
            <a:r>
              <a:rPr dirty="0" sz="1450" spc="-10">
                <a:latin typeface="Times New Roman"/>
                <a:cs typeface="Times New Roman"/>
              </a:rPr>
              <a:t>distance, was felt with resentment and mortification. She was very angry with  him. She had </a:t>
            </a:r>
            <a:r>
              <a:rPr dirty="0" sz="1450" spc="-5">
                <a:latin typeface="Times New Roman"/>
                <a:cs typeface="Times New Roman"/>
              </a:rPr>
              <a:t>thought </a:t>
            </a:r>
            <a:r>
              <a:rPr dirty="0" sz="1450" spc="-10">
                <a:latin typeface="Times New Roman"/>
                <a:cs typeface="Times New Roman"/>
              </a:rPr>
              <a:t>her influence more. She had begun to think </a:t>
            </a:r>
            <a:r>
              <a:rPr dirty="0" sz="1450" spc="-5">
                <a:latin typeface="Times New Roman"/>
                <a:cs typeface="Times New Roman"/>
              </a:rPr>
              <a:t>of </a:t>
            </a:r>
            <a:r>
              <a:rPr dirty="0" sz="1450" spc="-10">
                <a:latin typeface="Times New Roman"/>
                <a:cs typeface="Times New Roman"/>
              </a:rPr>
              <a:t>him; she  felt that she had, with great regard, with almost decided intentions; </a:t>
            </a:r>
            <a:r>
              <a:rPr dirty="0" sz="1450" spc="-5">
                <a:latin typeface="Times New Roman"/>
                <a:cs typeface="Times New Roman"/>
              </a:rPr>
              <a:t>but </a:t>
            </a:r>
            <a:r>
              <a:rPr dirty="0" sz="1450" spc="-10">
                <a:latin typeface="Times New Roman"/>
                <a:cs typeface="Times New Roman"/>
              </a:rPr>
              <a:t>she  would now meet him with his own cool feelings. It was plain that </a:t>
            </a:r>
            <a:r>
              <a:rPr dirty="0" sz="1450" spc="-5">
                <a:latin typeface="Times New Roman"/>
                <a:cs typeface="Times New Roman"/>
              </a:rPr>
              <a:t>he </a:t>
            </a:r>
            <a:r>
              <a:rPr dirty="0" sz="1450" spc="-10">
                <a:latin typeface="Times New Roman"/>
                <a:cs typeface="Times New Roman"/>
              </a:rPr>
              <a:t>could  have </a:t>
            </a:r>
            <a:r>
              <a:rPr dirty="0" sz="1450" spc="-5">
                <a:latin typeface="Times New Roman"/>
                <a:cs typeface="Times New Roman"/>
              </a:rPr>
              <a:t>no </a:t>
            </a:r>
            <a:r>
              <a:rPr dirty="0" sz="1450" spc="-10">
                <a:latin typeface="Times New Roman"/>
                <a:cs typeface="Times New Roman"/>
              </a:rPr>
              <a:t>serious views, </a:t>
            </a:r>
            <a:r>
              <a:rPr dirty="0" sz="1450" spc="-5">
                <a:latin typeface="Times New Roman"/>
                <a:cs typeface="Times New Roman"/>
              </a:rPr>
              <a:t>no </a:t>
            </a:r>
            <a:r>
              <a:rPr dirty="0" sz="1450" spc="-10">
                <a:latin typeface="Times New Roman"/>
                <a:cs typeface="Times New Roman"/>
              </a:rPr>
              <a:t>true attachment, </a:t>
            </a:r>
            <a:r>
              <a:rPr dirty="0" sz="1450" spc="-5">
                <a:latin typeface="Times New Roman"/>
                <a:cs typeface="Times New Roman"/>
              </a:rPr>
              <a:t>by </a:t>
            </a:r>
            <a:r>
              <a:rPr dirty="0" sz="1450" spc="-10">
                <a:latin typeface="Times New Roman"/>
                <a:cs typeface="Times New Roman"/>
              </a:rPr>
              <a:t>fixing himself in </a:t>
            </a:r>
            <a:r>
              <a:rPr dirty="0" sz="1450" spc="-5">
                <a:latin typeface="Times New Roman"/>
                <a:cs typeface="Times New Roman"/>
              </a:rPr>
              <a:t>a </a:t>
            </a:r>
            <a:r>
              <a:rPr dirty="0" sz="1450" spc="-10">
                <a:latin typeface="Times New Roman"/>
                <a:cs typeface="Times New Roman"/>
              </a:rPr>
              <a:t>situation  which </a:t>
            </a:r>
            <a:r>
              <a:rPr dirty="0" sz="1450" spc="-5">
                <a:latin typeface="Times New Roman"/>
                <a:cs typeface="Times New Roman"/>
              </a:rPr>
              <a:t>he </a:t>
            </a:r>
            <a:r>
              <a:rPr dirty="0" sz="1450" spc="-10">
                <a:latin typeface="Times New Roman"/>
                <a:cs typeface="Times New Roman"/>
              </a:rPr>
              <a:t>must know she would never stoop </a:t>
            </a:r>
            <a:r>
              <a:rPr dirty="0" sz="1450" spc="-5">
                <a:latin typeface="Times New Roman"/>
                <a:cs typeface="Times New Roman"/>
              </a:rPr>
              <a:t>to. </a:t>
            </a:r>
            <a:r>
              <a:rPr dirty="0" sz="1450" spc="-10">
                <a:latin typeface="Times New Roman"/>
                <a:cs typeface="Times New Roman"/>
              </a:rPr>
              <a:t>She would learn to match him  in his indifference. She would henceforth admit his attentions without any idea  beyond immediate amusement. If </a:t>
            </a:r>
            <a:r>
              <a:rPr dirty="0" sz="1450" spc="-5">
                <a:latin typeface="Times New Roman"/>
                <a:cs typeface="Times New Roman"/>
              </a:rPr>
              <a:t>he </a:t>
            </a:r>
            <a:r>
              <a:rPr dirty="0" sz="1450" spc="-10">
                <a:latin typeface="Times New Roman"/>
                <a:cs typeface="Times New Roman"/>
              </a:rPr>
              <a:t>could so command his affections, hers  should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no</a:t>
            </a:r>
            <a:r>
              <a:rPr dirty="0" sz="1450">
                <a:latin typeface="Times New Roman"/>
                <a:cs typeface="Times New Roman"/>
              </a:rPr>
              <a:t> </a:t>
            </a:r>
            <a:r>
              <a:rPr dirty="0" sz="1450" spc="-10">
                <a:latin typeface="Times New Roman"/>
                <a:cs typeface="Times New Roman"/>
              </a:rPr>
              <a:t>harm.</a:t>
            </a:r>
            <a:endParaRPr sz="1450">
              <a:latin typeface="Times New Roman"/>
              <a:cs typeface="Times New Roman"/>
            </a:endParaRPr>
          </a:p>
        </p:txBody>
      </p:sp>
      <p:sp>
        <p:nvSpPr>
          <p:cNvPr id="3" name="object 3"/>
          <p:cNvSpPr txBox="1"/>
          <p:nvPr/>
        </p:nvSpPr>
        <p:spPr>
          <a:xfrm>
            <a:off x="876300" y="3920196"/>
            <a:ext cx="5806440" cy="602551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XXIV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Henry Crawford had quite made </a:t>
            </a:r>
            <a:r>
              <a:rPr dirty="0" sz="1450" spc="-5">
                <a:latin typeface="Times New Roman"/>
                <a:cs typeface="Times New Roman"/>
              </a:rPr>
              <a:t>up </a:t>
            </a:r>
            <a:r>
              <a:rPr dirty="0" sz="1450" spc="-10">
                <a:latin typeface="Times New Roman"/>
                <a:cs typeface="Times New Roman"/>
              </a:rPr>
              <a:t>his mind </a:t>
            </a:r>
            <a:r>
              <a:rPr dirty="0" sz="1450" spc="-5">
                <a:latin typeface="Times New Roman"/>
                <a:cs typeface="Times New Roman"/>
              </a:rPr>
              <a:t>by </a:t>
            </a:r>
            <a:r>
              <a:rPr dirty="0" sz="1450" spc="-10">
                <a:latin typeface="Times New Roman"/>
                <a:cs typeface="Times New Roman"/>
              </a:rPr>
              <a:t>the next morning to give  another fortnight to Mansfield, and having sent for his hunters, and written </a:t>
            </a:r>
            <a:r>
              <a:rPr dirty="0" sz="1450" spc="-5">
                <a:latin typeface="Times New Roman"/>
                <a:cs typeface="Times New Roman"/>
              </a:rPr>
              <a:t>a  </a:t>
            </a:r>
            <a:r>
              <a:rPr dirty="0" sz="1450" spc="-10">
                <a:latin typeface="Times New Roman"/>
                <a:cs typeface="Times New Roman"/>
              </a:rPr>
              <a:t>few lines </a:t>
            </a:r>
            <a:r>
              <a:rPr dirty="0" sz="1450" spc="-5">
                <a:latin typeface="Times New Roman"/>
                <a:cs typeface="Times New Roman"/>
              </a:rPr>
              <a:t>of </a:t>
            </a:r>
            <a:r>
              <a:rPr dirty="0" sz="1450" spc="-10">
                <a:latin typeface="Times New Roman"/>
                <a:cs typeface="Times New Roman"/>
              </a:rPr>
              <a:t>explanation to the Admiral, </a:t>
            </a:r>
            <a:r>
              <a:rPr dirty="0" sz="1450" spc="-5">
                <a:latin typeface="Times New Roman"/>
                <a:cs typeface="Times New Roman"/>
              </a:rPr>
              <a:t>he </a:t>
            </a:r>
            <a:r>
              <a:rPr dirty="0" sz="1450" spc="-10">
                <a:latin typeface="Times New Roman"/>
                <a:cs typeface="Times New Roman"/>
              </a:rPr>
              <a:t>looked round at his sister as </a:t>
            </a:r>
            <a:r>
              <a:rPr dirty="0" sz="1450" spc="-5">
                <a:latin typeface="Times New Roman"/>
                <a:cs typeface="Times New Roman"/>
              </a:rPr>
              <a:t>he  </a:t>
            </a:r>
            <a:r>
              <a:rPr dirty="0" sz="1450" spc="-10">
                <a:latin typeface="Times New Roman"/>
                <a:cs typeface="Times New Roman"/>
              </a:rPr>
              <a:t>sealed and threw the letter from him, and seeing the coast clear </a:t>
            </a:r>
            <a:r>
              <a:rPr dirty="0" sz="1450" spc="-5">
                <a:latin typeface="Times New Roman"/>
                <a:cs typeface="Times New Roman"/>
              </a:rPr>
              <a:t>of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smile, “And how </a:t>
            </a:r>
            <a:r>
              <a:rPr dirty="0" sz="1450" spc="-5">
                <a:latin typeface="Times New Roman"/>
                <a:cs typeface="Times New Roman"/>
              </a:rPr>
              <a:t>do 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mean to amuse myself,  </a:t>
            </a:r>
            <a:r>
              <a:rPr dirty="0" sz="1450" spc="-30">
                <a:latin typeface="Times New Roman"/>
                <a:cs typeface="Times New Roman"/>
              </a:rPr>
              <a:t>Mary, </a:t>
            </a:r>
            <a:r>
              <a:rPr dirty="0" sz="1450" spc="-5">
                <a:latin typeface="Times New Roman"/>
                <a:cs typeface="Times New Roman"/>
              </a:rPr>
              <a:t>on </a:t>
            </a:r>
            <a:r>
              <a:rPr dirty="0" sz="1450" spc="-10">
                <a:latin typeface="Times New Roman"/>
                <a:cs typeface="Times New Roman"/>
              </a:rPr>
              <a:t>the days that </a:t>
            </a:r>
            <a:r>
              <a:rPr dirty="0" sz="1450" spc="-5">
                <a:latin typeface="Times New Roman"/>
                <a:cs typeface="Times New Roman"/>
              </a:rPr>
              <a:t>I do not </a:t>
            </a:r>
            <a:r>
              <a:rPr dirty="0" sz="1450" spc="-10">
                <a:latin typeface="Times New Roman"/>
                <a:cs typeface="Times New Roman"/>
              </a:rPr>
              <a:t>hunt? </a:t>
            </a:r>
            <a:r>
              <a:rPr dirty="0" sz="1450" spc="-5">
                <a:latin typeface="Times New Roman"/>
                <a:cs typeface="Times New Roman"/>
              </a:rPr>
              <a:t>I </a:t>
            </a:r>
            <a:r>
              <a:rPr dirty="0" sz="1450" spc="-10">
                <a:latin typeface="Times New Roman"/>
                <a:cs typeface="Times New Roman"/>
              </a:rPr>
              <a:t>am grown too old to </a:t>
            </a:r>
            <a:r>
              <a:rPr dirty="0" sz="1450" spc="-5">
                <a:latin typeface="Times New Roman"/>
                <a:cs typeface="Times New Roman"/>
              </a:rPr>
              <a:t>go out </a:t>
            </a:r>
            <a:r>
              <a:rPr dirty="0" sz="1450" spc="-10">
                <a:latin typeface="Times New Roman"/>
                <a:cs typeface="Times New Roman"/>
              </a:rPr>
              <a:t>more than  three times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plan for the intermediate days, and what </a:t>
            </a:r>
            <a:r>
              <a:rPr dirty="0" sz="1450" spc="-5">
                <a:latin typeface="Times New Roman"/>
                <a:cs typeface="Times New Roman"/>
              </a:rPr>
              <a:t>do  you </a:t>
            </a:r>
            <a:r>
              <a:rPr dirty="0" sz="1450" spc="-10">
                <a:latin typeface="Times New Roman"/>
                <a:cs typeface="Times New Roman"/>
              </a:rPr>
              <a:t>think it</a:t>
            </a:r>
            <a:r>
              <a:rPr dirty="0" sz="1450" spc="-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268605">
              <a:lnSpc>
                <a:spcPct val="100000"/>
              </a:lnSpc>
              <a:spcBef>
                <a:spcPts val="715"/>
              </a:spcBef>
            </a:pPr>
            <a:r>
              <a:rPr dirty="0" sz="1450" spc="-45">
                <a:latin typeface="Times New Roman"/>
                <a:cs typeface="Times New Roman"/>
              </a:rPr>
              <a:t>“To </a:t>
            </a:r>
            <a:r>
              <a:rPr dirty="0" sz="1450" spc="-10">
                <a:latin typeface="Times New Roman"/>
                <a:cs typeface="Times New Roman"/>
              </a:rPr>
              <a:t>walk and ride with me, to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sure.”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“Not </a:t>
            </a:r>
            <a:r>
              <a:rPr dirty="0" sz="1450" spc="-20">
                <a:latin typeface="Times New Roman"/>
                <a:cs typeface="Times New Roman"/>
              </a:rPr>
              <a:t>exactly,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happy to </a:t>
            </a:r>
            <a:r>
              <a:rPr dirty="0" sz="1450" spc="-5">
                <a:latin typeface="Times New Roman"/>
                <a:cs typeface="Times New Roman"/>
              </a:rPr>
              <a:t>do both, but </a:t>
            </a:r>
            <a:r>
              <a:rPr dirty="0" sz="1450" spc="-10">
                <a:latin typeface="Times New Roman"/>
                <a:cs typeface="Times New Roman"/>
              </a:rPr>
              <a:t>that would </a:t>
            </a:r>
            <a:r>
              <a:rPr dirty="0" sz="1450" spc="-5">
                <a:latin typeface="Times New Roman"/>
                <a:cs typeface="Times New Roman"/>
              </a:rPr>
              <a:t>be  </a:t>
            </a:r>
            <a:r>
              <a:rPr dirty="0" sz="1450" spc="-10">
                <a:latin typeface="Times New Roman"/>
                <a:cs typeface="Times New Roman"/>
              </a:rPr>
              <a:t>exercise only to my </a:t>
            </a:r>
            <a:r>
              <a:rPr dirty="0" sz="1450" spc="-25">
                <a:latin typeface="Times New Roman"/>
                <a:cs typeface="Times New Roman"/>
              </a:rPr>
              <a:t>body,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must take care </a:t>
            </a:r>
            <a:r>
              <a:rPr dirty="0" sz="1450" spc="-5">
                <a:latin typeface="Times New Roman"/>
                <a:cs typeface="Times New Roman"/>
              </a:rPr>
              <a:t>of </a:t>
            </a:r>
            <a:r>
              <a:rPr dirty="0" sz="1450" spc="-10">
                <a:latin typeface="Times New Roman"/>
                <a:cs typeface="Times New Roman"/>
              </a:rPr>
              <a:t>my mind. Besides, that  would </a:t>
            </a:r>
            <a:r>
              <a:rPr dirty="0" sz="1450" spc="-5">
                <a:latin typeface="Times New Roman"/>
                <a:cs typeface="Times New Roman"/>
              </a:rPr>
              <a:t>be </a:t>
            </a:r>
            <a:r>
              <a:rPr dirty="0" sz="1450" spc="-10">
                <a:latin typeface="Times New Roman"/>
                <a:cs typeface="Times New Roman"/>
              </a:rPr>
              <a:t>all recreation and indulgence, without the wholesome alloy </a:t>
            </a:r>
            <a:r>
              <a:rPr dirty="0" sz="1450" spc="-5">
                <a:latin typeface="Times New Roman"/>
                <a:cs typeface="Times New Roman"/>
              </a:rPr>
              <a:t>of  </a:t>
            </a:r>
            <a:r>
              <a:rPr dirty="0" sz="1450" spc="-15">
                <a:latin typeface="Times New Roman"/>
                <a:cs typeface="Times New Roman"/>
              </a:rPr>
              <a:t>labour,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like to eat the bread </a:t>
            </a:r>
            <a:r>
              <a:rPr dirty="0" sz="1450" spc="-5">
                <a:latin typeface="Times New Roman"/>
                <a:cs typeface="Times New Roman"/>
              </a:rPr>
              <a:t>of </a:t>
            </a:r>
            <a:r>
              <a:rPr dirty="0" sz="1450" spc="-10">
                <a:latin typeface="Times New Roman"/>
                <a:cs typeface="Times New Roman"/>
              </a:rPr>
              <a:t>idleness. No, my plan is to make  Fanny Price in love with</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“Fanny Price! Nonsense! No, </a:t>
            </a:r>
            <a:r>
              <a:rPr dirty="0" sz="1450" spc="-5">
                <a:latin typeface="Times New Roman"/>
                <a:cs typeface="Times New Roman"/>
              </a:rPr>
              <a:t>no. </a:t>
            </a:r>
            <a:r>
              <a:rPr dirty="0" sz="1450" spc="-60">
                <a:latin typeface="Times New Roman"/>
                <a:cs typeface="Times New Roman"/>
              </a:rPr>
              <a:t>You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satisfied with her two  cousins.”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satisfied without Fanny Price, without making </a:t>
            </a:r>
            <a:r>
              <a:rPr dirty="0" sz="1450" spc="-5">
                <a:latin typeface="Times New Roman"/>
                <a:cs typeface="Times New Roman"/>
              </a:rPr>
              <a:t>a </a:t>
            </a:r>
            <a:r>
              <a:rPr dirty="0" sz="1450" spc="-10">
                <a:latin typeface="Times New Roman"/>
                <a:cs typeface="Times New Roman"/>
              </a:rPr>
              <a:t>small  hole in Fanny </a:t>
            </a:r>
            <a:r>
              <a:rPr dirty="0" sz="1450" spc="-20">
                <a:latin typeface="Times New Roman"/>
                <a:cs typeface="Times New Roman"/>
              </a:rPr>
              <a:t>Price’s </a:t>
            </a:r>
            <a:r>
              <a:rPr dirty="0" sz="1450" spc="-10">
                <a:latin typeface="Times New Roman"/>
                <a:cs typeface="Times New Roman"/>
              </a:rPr>
              <a:t>heart.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seem properly aware </a:t>
            </a:r>
            <a:r>
              <a:rPr dirty="0" sz="1450" spc="-5">
                <a:latin typeface="Times New Roman"/>
                <a:cs typeface="Times New Roman"/>
              </a:rPr>
              <a:t>of </a:t>
            </a:r>
            <a:r>
              <a:rPr dirty="0" sz="1450" spc="-10">
                <a:latin typeface="Times New Roman"/>
                <a:cs typeface="Times New Roman"/>
              </a:rPr>
              <a:t>her claims to  notice. When we talked </a:t>
            </a:r>
            <a:r>
              <a:rPr dirty="0" sz="1450" spc="-5">
                <a:latin typeface="Times New Roman"/>
                <a:cs typeface="Times New Roman"/>
              </a:rPr>
              <a:t>of </a:t>
            </a:r>
            <a:r>
              <a:rPr dirty="0" sz="1450" spc="-10">
                <a:latin typeface="Times New Roman"/>
                <a:cs typeface="Times New Roman"/>
              </a:rPr>
              <a:t>her last night, </a:t>
            </a:r>
            <a:r>
              <a:rPr dirty="0" sz="1450" spc="-5">
                <a:latin typeface="Times New Roman"/>
                <a:cs typeface="Times New Roman"/>
              </a:rPr>
              <a:t>you none of you </a:t>
            </a:r>
            <a:r>
              <a:rPr dirty="0" sz="1450" spc="-10">
                <a:latin typeface="Times New Roman"/>
                <a:cs typeface="Times New Roman"/>
              </a:rPr>
              <a:t>seemed sensible </a:t>
            </a:r>
            <a:r>
              <a:rPr dirty="0" sz="1450" spc="-5">
                <a:latin typeface="Times New Roman"/>
                <a:cs typeface="Times New Roman"/>
              </a:rPr>
              <a:t>of  </a:t>
            </a:r>
            <a:r>
              <a:rPr dirty="0" sz="1450" spc="-10">
                <a:latin typeface="Times New Roman"/>
                <a:cs typeface="Times New Roman"/>
              </a:rPr>
              <a:t>the wonderful improvement that has taken place in her </a:t>
            </a:r>
            <a:r>
              <a:rPr dirty="0" sz="1450" spc="-5">
                <a:latin typeface="Times New Roman"/>
                <a:cs typeface="Times New Roman"/>
              </a:rPr>
              <a:t>looks </a:t>
            </a:r>
            <a:r>
              <a:rPr dirty="0" sz="1450" spc="-10">
                <a:latin typeface="Times New Roman"/>
                <a:cs typeface="Times New Roman"/>
              </a:rPr>
              <a:t>within the last six  weeks. </a:t>
            </a:r>
            <a:r>
              <a:rPr dirty="0" sz="1450" spc="-60">
                <a:latin typeface="Times New Roman"/>
                <a:cs typeface="Times New Roman"/>
              </a:rPr>
              <a:t>You </a:t>
            </a:r>
            <a:r>
              <a:rPr dirty="0" sz="1450" spc="-10">
                <a:latin typeface="Times New Roman"/>
                <a:cs typeface="Times New Roman"/>
              </a:rPr>
              <a:t>see her every </a:t>
            </a:r>
            <a:r>
              <a:rPr dirty="0" sz="1450" spc="-30">
                <a:latin typeface="Times New Roman"/>
                <a:cs typeface="Times New Roman"/>
              </a:rPr>
              <a:t>day, </a:t>
            </a:r>
            <a:r>
              <a:rPr dirty="0" sz="1450" spc="-10">
                <a:latin typeface="Times New Roman"/>
                <a:cs typeface="Times New Roman"/>
              </a:rPr>
              <a:t>and therefore </a:t>
            </a:r>
            <a:r>
              <a:rPr dirty="0" sz="1450" spc="-5">
                <a:latin typeface="Times New Roman"/>
                <a:cs typeface="Times New Roman"/>
              </a:rPr>
              <a:t>do not </a:t>
            </a:r>
            <a:r>
              <a:rPr dirty="0" sz="1450" spc="-10">
                <a:latin typeface="Times New Roman"/>
                <a:cs typeface="Times New Roman"/>
              </a:rPr>
              <a:t>notice it; </a:t>
            </a:r>
            <a:r>
              <a:rPr dirty="0" sz="1450" spc="-5">
                <a:latin typeface="Times New Roman"/>
                <a:cs typeface="Times New Roman"/>
              </a:rPr>
              <a:t>but 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she is quite </a:t>
            </a:r>
            <a:r>
              <a:rPr dirty="0" sz="1450" spc="-5">
                <a:latin typeface="Times New Roman"/>
                <a:cs typeface="Times New Roman"/>
              </a:rPr>
              <a:t>a </a:t>
            </a:r>
            <a:r>
              <a:rPr dirty="0" sz="1450" spc="-10">
                <a:latin typeface="Times New Roman"/>
                <a:cs typeface="Times New Roman"/>
              </a:rPr>
              <a:t>different creature from what she was in the autumn. She was  then</a:t>
            </a:r>
            <a:r>
              <a:rPr dirty="0" sz="1450" spc="100">
                <a:latin typeface="Times New Roman"/>
                <a:cs typeface="Times New Roman"/>
              </a:rPr>
              <a:t> </a:t>
            </a:r>
            <a:r>
              <a:rPr dirty="0" sz="1450" spc="-10">
                <a:latin typeface="Times New Roman"/>
                <a:cs typeface="Times New Roman"/>
              </a:rPr>
              <a:t>merely</a:t>
            </a:r>
            <a:r>
              <a:rPr dirty="0" sz="1450" spc="110">
                <a:latin typeface="Times New Roman"/>
                <a:cs typeface="Times New Roman"/>
              </a:rPr>
              <a:t> </a:t>
            </a:r>
            <a:r>
              <a:rPr dirty="0" sz="1450" spc="-5">
                <a:latin typeface="Times New Roman"/>
                <a:cs typeface="Times New Roman"/>
              </a:rPr>
              <a:t>a</a:t>
            </a:r>
            <a:r>
              <a:rPr dirty="0" sz="1450" spc="110">
                <a:latin typeface="Times New Roman"/>
                <a:cs typeface="Times New Roman"/>
              </a:rPr>
              <a:t> </a:t>
            </a:r>
            <a:r>
              <a:rPr dirty="0" sz="1450" spc="-10">
                <a:latin typeface="Times New Roman"/>
                <a:cs typeface="Times New Roman"/>
              </a:rPr>
              <a:t>quiet,</a:t>
            </a:r>
            <a:r>
              <a:rPr dirty="0" sz="1450" spc="105">
                <a:latin typeface="Times New Roman"/>
                <a:cs typeface="Times New Roman"/>
              </a:rPr>
              <a:t> </a:t>
            </a:r>
            <a:r>
              <a:rPr dirty="0" sz="1450" spc="-10">
                <a:latin typeface="Times New Roman"/>
                <a:cs typeface="Times New Roman"/>
              </a:rPr>
              <a:t>modest,</a:t>
            </a:r>
            <a:r>
              <a:rPr dirty="0" sz="1450" spc="110">
                <a:latin typeface="Times New Roman"/>
                <a:cs typeface="Times New Roman"/>
              </a:rPr>
              <a:t> </a:t>
            </a:r>
            <a:r>
              <a:rPr dirty="0" sz="1450" spc="-5">
                <a:latin typeface="Times New Roman"/>
                <a:cs typeface="Times New Roman"/>
              </a:rPr>
              <a:t>not</a:t>
            </a:r>
            <a:r>
              <a:rPr dirty="0" sz="1450" spc="100">
                <a:latin typeface="Times New Roman"/>
                <a:cs typeface="Times New Roman"/>
              </a:rPr>
              <a:t> </a:t>
            </a:r>
            <a:r>
              <a:rPr dirty="0" sz="1450" spc="-10">
                <a:latin typeface="Times New Roman"/>
                <a:cs typeface="Times New Roman"/>
              </a:rPr>
              <a:t>plain-looking</a:t>
            </a:r>
            <a:r>
              <a:rPr dirty="0" sz="1450" spc="105">
                <a:latin typeface="Times New Roman"/>
                <a:cs typeface="Times New Roman"/>
              </a:rPr>
              <a:t> </a:t>
            </a:r>
            <a:r>
              <a:rPr dirty="0" sz="1450" spc="-10">
                <a:latin typeface="Times New Roman"/>
                <a:cs typeface="Times New Roman"/>
              </a:rPr>
              <a:t>girl,</a:t>
            </a:r>
            <a:r>
              <a:rPr dirty="0" sz="1450" spc="110">
                <a:latin typeface="Times New Roman"/>
                <a:cs typeface="Times New Roman"/>
              </a:rPr>
              <a:t> </a:t>
            </a:r>
            <a:r>
              <a:rPr dirty="0" sz="1450" spc="-5">
                <a:latin typeface="Times New Roman"/>
                <a:cs typeface="Times New Roman"/>
              </a:rPr>
              <a:t>but</a:t>
            </a:r>
            <a:r>
              <a:rPr dirty="0" sz="1450" spc="105">
                <a:latin typeface="Times New Roman"/>
                <a:cs typeface="Times New Roman"/>
              </a:rPr>
              <a:t> </a:t>
            </a:r>
            <a:r>
              <a:rPr dirty="0" sz="1450" spc="-10">
                <a:latin typeface="Times New Roman"/>
                <a:cs typeface="Times New Roman"/>
              </a:rPr>
              <a:t>she</a:t>
            </a:r>
            <a:r>
              <a:rPr dirty="0" sz="1450" spc="110">
                <a:latin typeface="Times New Roman"/>
                <a:cs typeface="Times New Roman"/>
              </a:rPr>
              <a:t> </a:t>
            </a:r>
            <a:r>
              <a:rPr dirty="0" sz="1450" spc="-10">
                <a:latin typeface="Times New Roman"/>
                <a:cs typeface="Times New Roman"/>
              </a:rPr>
              <a:t>is</a:t>
            </a:r>
            <a:r>
              <a:rPr dirty="0" sz="1450" spc="110">
                <a:latin typeface="Times New Roman"/>
                <a:cs typeface="Times New Roman"/>
              </a:rPr>
              <a:t> </a:t>
            </a:r>
            <a:r>
              <a:rPr dirty="0" sz="1450" spc="-10">
                <a:latin typeface="Times New Roman"/>
                <a:cs typeface="Times New Roman"/>
              </a:rPr>
              <a:t>now</a:t>
            </a:r>
            <a:r>
              <a:rPr dirty="0" sz="1450" spc="100">
                <a:latin typeface="Times New Roman"/>
                <a:cs typeface="Times New Roman"/>
              </a:rPr>
              <a:t> </a:t>
            </a:r>
            <a:r>
              <a:rPr dirty="0" sz="1450" spc="-10">
                <a:latin typeface="Times New Roman"/>
                <a:cs typeface="Times New Roman"/>
              </a:rPr>
              <a:t>absolutely</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195435"/>
          </a:xfrm>
          <a:prstGeom prst="rect">
            <a:avLst/>
          </a:prstGeom>
        </p:spPr>
        <p:txBody>
          <a:bodyPr wrap="square" lIns="0" tIns="13335" rIns="0" bIns="0" rtlCol="0" vert="horz">
            <a:spAutoFit/>
          </a:bodyPr>
          <a:lstStyle/>
          <a:p>
            <a:pPr algn="just" marL="12700" marR="5080">
              <a:lnSpc>
                <a:spcPct val="99000"/>
              </a:lnSpc>
              <a:spcBef>
                <a:spcPts val="105"/>
              </a:spcBef>
            </a:pPr>
            <a:r>
              <a:rPr dirty="0" sz="1450" spc="-20">
                <a:latin typeface="Times New Roman"/>
                <a:cs typeface="Times New Roman"/>
              </a:rPr>
              <a:t>pretty. </a:t>
            </a:r>
            <a:r>
              <a:rPr dirty="0" sz="1450" spc="-5">
                <a:latin typeface="Times New Roman"/>
                <a:cs typeface="Times New Roman"/>
              </a:rPr>
              <a:t>I </a:t>
            </a:r>
            <a:r>
              <a:rPr dirty="0" sz="1450" spc="-10">
                <a:latin typeface="Times New Roman"/>
                <a:cs typeface="Times New Roman"/>
              </a:rPr>
              <a:t>used to think she had neither complexion </a:t>
            </a:r>
            <a:r>
              <a:rPr dirty="0" sz="1450" spc="-5">
                <a:latin typeface="Times New Roman"/>
                <a:cs typeface="Times New Roman"/>
              </a:rPr>
              <a:t>nor </a:t>
            </a:r>
            <a:r>
              <a:rPr dirty="0" sz="1450" spc="-10">
                <a:latin typeface="Times New Roman"/>
                <a:cs typeface="Times New Roman"/>
              </a:rPr>
              <a:t>countenance; </a:t>
            </a:r>
            <a:r>
              <a:rPr dirty="0" sz="1450" spc="-5">
                <a:latin typeface="Times New Roman"/>
                <a:cs typeface="Times New Roman"/>
              </a:rPr>
              <a:t>but </a:t>
            </a:r>
            <a:r>
              <a:rPr dirty="0" sz="1450" spc="-10">
                <a:latin typeface="Times New Roman"/>
                <a:cs typeface="Times New Roman"/>
              </a:rPr>
              <a:t>in that  soft skin </a:t>
            </a:r>
            <a:r>
              <a:rPr dirty="0" sz="1450" spc="-5">
                <a:latin typeface="Times New Roman"/>
                <a:cs typeface="Times New Roman"/>
              </a:rPr>
              <a:t>of </a:t>
            </a:r>
            <a:r>
              <a:rPr dirty="0" sz="1450" spc="-10">
                <a:latin typeface="Times New Roman"/>
                <a:cs typeface="Times New Roman"/>
              </a:rPr>
              <a:t>hers, so frequently tinged with </a:t>
            </a:r>
            <a:r>
              <a:rPr dirty="0" sz="1450" spc="-5">
                <a:latin typeface="Times New Roman"/>
                <a:cs typeface="Times New Roman"/>
              </a:rPr>
              <a:t>a </a:t>
            </a:r>
            <a:r>
              <a:rPr dirty="0" sz="1450" spc="-10">
                <a:latin typeface="Times New Roman"/>
                <a:cs typeface="Times New Roman"/>
              </a:rPr>
              <a:t>blush as it was </a:t>
            </a:r>
            <a:r>
              <a:rPr dirty="0" sz="1450" spc="-20">
                <a:latin typeface="Times New Roman"/>
                <a:cs typeface="Times New Roman"/>
              </a:rPr>
              <a:t>yesterday, </a:t>
            </a:r>
            <a:r>
              <a:rPr dirty="0" sz="1450" spc="-10">
                <a:latin typeface="Times New Roman"/>
                <a:cs typeface="Times New Roman"/>
              </a:rPr>
              <a:t>there is  decided beauty; and from what </a:t>
            </a:r>
            <a:r>
              <a:rPr dirty="0" sz="1450" spc="-5">
                <a:latin typeface="Times New Roman"/>
                <a:cs typeface="Times New Roman"/>
              </a:rPr>
              <a:t>I </a:t>
            </a:r>
            <a:r>
              <a:rPr dirty="0" sz="1450" spc="-10">
                <a:latin typeface="Times New Roman"/>
                <a:cs typeface="Times New Roman"/>
              </a:rPr>
              <a:t>observed </a:t>
            </a:r>
            <a:r>
              <a:rPr dirty="0" sz="1450" spc="-5">
                <a:latin typeface="Times New Roman"/>
                <a:cs typeface="Times New Roman"/>
              </a:rPr>
              <a:t>of </a:t>
            </a:r>
            <a:r>
              <a:rPr dirty="0" sz="1450" spc="-10">
                <a:latin typeface="Times New Roman"/>
                <a:cs typeface="Times New Roman"/>
              </a:rPr>
              <a:t>her eyes and mouth, </a:t>
            </a:r>
            <a:r>
              <a:rPr dirty="0" sz="1450" spc="-5">
                <a:latin typeface="Times New Roman"/>
                <a:cs typeface="Times New Roman"/>
              </a:rPr>
              <a:t>I do not  </a:t>
            </a:r>
            <a:r>
              <a:rPr dirty="0" sz="1450" spc="-10">
                <a:latin typeface="Times New Roman"/>
                <a:cs typeface="Times New Roman"/>
              </a:rPr>
              <a:t>despair </a:t>
            </a:r>
            <a:r>
              <a:rPr dirty="0" sz="1450" spc="-5">
                <a:latin typeface="Times New Roman"/>
                <a:cs typeface="Times New Roman"/>
              </a:rPr>
              <a:t>of </a:t>
            </a:r>
            <a:r>
              <a:rPr dirty="0" sz="1450" spc="-10">
                <a:latin typeface="Times New Roman"/>
                <a:cs typeface="Times New Roman"/>
              </a:rPr>
              <a:t>their being capable </a:t>
            </a:r>
            <a:r>
              <a:rPr dirty="0" sz="1450" spc="-5">
                <a:latin typeface="Times New Roman"/>
                <a:cs typeface="Times New Roman"/>
              </a:rPr>
              <a:t>of </a:t>
            </a:r>
            <a:r>
              <a:rPr dirty="0" sz="1450" spc="-10">
                <a:latin typeface="Times New Roman"/>
                <a:cs typeface="Times New Roman"/>
              </a:rPr>
              <a:t>expression enough when she has anything to  express. And then, her </a:t>
            </a:r>
            <a:r>
              <a:rPr dirty="0" sz="1450" spc="-25">
                <a:latin typeface="Times New Roman"/>
                <a:cs typeface="Times New Roman"/>
              </a:rPr>
              <a:t>air, </a:t>
            </a:r>
            <a:r>
              <a:rPr dirty="0" sz="1450" spc="-10">
                <a:latin typeface="Times New Roman"/>
                <a:cs typeface="Times New Roman"/>
              </a:rPr>
              <a:t>her </a:t>
            </a:r>
            <a:r>
              <a:rPr dirty="0" sz="1450" spc="-15">
                <a:latin typeface="Times New Roman"/>
                <a:cs typeface="Times New Roman"/>
              </a:rPr>
              <a:t>manner, </a:t>
            </a:r>
            <a:r>
              <a:rPr dirty="0" sz="1450" spc="-10">
                <a:latin typeface="Times New Roman"/>
                <a:cs typeface="Times New Roman"/>
              </a:rPr>
              <a:t>her </a:t>
            </a:r>
            <a:r>
              <a:rPr dirty="0" sz="1450" spc="-5">
                <a:latin typeface="Times New Roman"/>
                <a:cs typeface="Times New Roman"/>
              </a:rPr>
              <a:t>tout </a:t>
            </a:r>
            <a:r>
              <a:rPr dirty="0" sz="1450" spc="-10">
                <a:latin typeface="Times New Roman"/>
                <a:cs typeface="Times New Roman"/>
              </a:rPr>
              <a:t>ensemble, is so indescribably  improved! She must </a:t>
            </a:r>
            <a:r>
              <a:rPr dirty="0" sz="1450" spc="-5">
                <a:latin typeface="Times New Roman"/>
                <a:cs typeface="Times New Roman"/>
              </a:rPr>
              <a:t>be </a:t>
            </a:r>
            <a:r>
              <a:rPr dirty="0" sz="1450" spc="-10">
                <a:latin typeface="Times New Roman"/>
                <a:cs typeface="Times New Roman"/>
              </a:rPr>
              <a:t>grown two inches, at least, since</a:t>
            </a:r>
            <a:r>
              <a:rPr dirty="0" sz="1450" spc="60">
                <a:latin typeface="Times New Roman"/>
                <a:cs typeface="Times New Roman"/>
              </a:rPr>
              <a:t> </a:t>
            </a:r>
            <a:r>
              <a:rPr dirty="0" sz="1450" spc="-20">
                <a:latin typeface="Times New Roman"/>
                <a:cs typeface="Times New Roman"/>
              </a:rPr>
              <a:t>October.”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“Phoo! </a:t>
            </a:r>
            <a:r>
              <a:rPr dirty="0" sz="1450" spc="-5">
                <a:latin typeface="Times New Roman"/>
                <a:cs typeface="Times New Roman"/>
              </a:rPr>
              <a:t>phoo! </a:t>
            </a:r>
            <a:r>
              <a:rPr dirty="0" sz="1450" spc="-10">
                <a:latin typeface="Times New Roman"/>
                <a:cs typeface="Times New Roman"/>
              </a:rPr>
              <a:t>This is only because there were </a:t>
            </a:r>
            <a:r>
              <a:rPr dirty="0" sz="1450" spc="-5">
                <a:latin typeface="Times New Roman"/>
                <a:cs typeface="Times New Roman"/>
              </a:rPr>
              <a:t>no </a:t>
            </a:r>
            <a:r>
              <a:rPr dirty="0" sz="1450" spc="-10">
                <a:latin typeface="Times New Roman"/>
                <a:cs typeface="Times New Roman"/>
              </a:rPr>
              <a:t>tall women to compare  her with, and because she has </a:t>
            </a:r>
            <a:r>
              <a:rPr dirty="0" sz="1450" spc="-5">
                <a:latin typeface="Times New Roman"/>
                <a:cs typeface="Times New Roman"/>
              </a:rPr>
              <a:t>got a </a:t>
            </a:r>
            <a:r>
              <a:rPr dirty="0" sz="1450" spc="-10">
                <a:latin typeface="Times New Roman"/>
                <a:cs typeface="Times New Roman"/>
              </a:rPr>
              <a:t>new gown, and </a:t>
            </a:r>
            <a:r>
              <a:rPr dirty="0" sz="1450" spc="-5">
                <a:latin typeface="Times New Roman"/>
                <a:cs typeface="Times New Roman"/>
              </a:rPr>
              <a:t>you </a:t>
            </a:r>
            <a:r>
              <a:rPr dirty="0" sz="1450" spc="-10">
                <a:latin typeface="Times New Roman"/>
                <a:cs typeface="Times New Roman"/>
              </a:rPr>
              <a:t>never saw her so well  dressed before. She is just what she was in </a:t>
            </a:r>
            <a:r>
              <a:rPr dirty="0" sz="1450" spc="-15">
                <a:latin typeface="Times New Roman"/>
                <a:cs typeface="Times New Roman"/>
              </a:rPr>
              <a:t>October, </a:t>
            </a:r>
            <a:r>
              <a:rPr dirty="0" sz="1450" spc="-10">
                <a:latin typeface="Times New Roman"/>
                <a:cs typeface="Times New Roman"/>
              </a:rPr>
              <a:t>believe me. The truth is,  that she was the only girl in company for </a:t>
            </a:r>
            <a:r>
              <a:rPr dirty="0" sz="1450" spc="-5">
                <a:latin typeface="Times New Roman"/>
                <a:cs typeface="Times New Roman"/>
              </a:rPr>
              <a:t>you </a:t>
            </a:r>
            <a:r>
              <a:rPr dirty="0" sz="1450" spc="-10">
                <a:latin typeface="Times New Roman"/>
                <a:cs typeface="Times New Roman"/>
              </a:rPr>
              <a:t>to notice, and </a:t>
            </a:r>
            <a:r>
              <a:rPr dirty="0" sz="1450" spc="-5">
                <a:latin typeface="Times New Roman"/>
                <a:cs typeface="Times New Roman"/>
              </a:rPr>
              <a:t>you </a:t>
            </a:r>
            <a:r>
              <a:rPr dirty="0" sz="1450" spc="-10">
                <a:latin typeface="Times New Roman"/>
                <a:cs typeface="Times New Roman"/>
              </a:rPr>
              <a:t>must have </a:t>
            </a:r>
            <a:r>
              <a:rPr dirty="0" sz="1450" spc="-5">
                <a:latin typeface="Times New Roman"/>
                <a:cs typeface="Times New Roman"/>
              </a:rPr>
              <a:t>a  </a:t>
            </a:r>
            <a:r>
              <a:rPr dirty="0" sz="1450" spc="-20">
                <a:latin typeface="Times New Roman"/>
                <a:cs typeface="Times New Roman"/>
              </a:rPr>
              <a:t>somebody. </a:t>
            </a:r>
            <a:r>
              <a:rPr dirty="0" sz="1450" spc="-5">
                <a:latin typeface="Times New Roman"/>
                <a:cs typeface="Times New Roman"/>
              </a:rPr>
              <a:t>I </a:t>
            </a:r>
            <a:r>
              <a:rPr dirty="0" sz="1450" spc="-10">
                <a:latin typeface="Times New Roman"/>
                <a:cs typeface="Times New Roman"/>
              </a:rPr>
              <a:t>have always </a:t>
            </a:r>
            <a:r>
              <a:rPr dirty="0" sz="1450" spc="-5">
                <a:latin typeface="Times New Roman"/>
                <a:cs typeface="Times New Roman"/>
              </a:rPr>
              <a:t>thought </a:t>
            </a:r>
            <a:r>
              <a:rPr dirty="0" sz="1450" spc="-10">
                <a:latin typeface="Times New Roman"/>
                <a:cs typeface="Times New Roman"/>
              </a:rPr>
              <a:t>her pretty—not strikingly pretty—but ‘pretty  </a:t>
            </a:r>
            <a:r>
              <a:rPr dirty="0" sz="1450" spc="-5">
                <a:latin typeface="Times New Roman"/>
                <a:cs typeface="Times New Roman"/>
              </a:rPr>
              <a:t>enough,’ </a:t>
            </a:r>
            <a:r>
              <a:rPr dirty="0" sz="1450" spc="-10">
                <a:latin typeface="Times New Roman"/>
                <a:cs typeface="Times New Roman"/>
              </a:rPr>
              <a:t>as people say;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beauty that grows </a:t>
            </a:r>
            <a:r>
              <a:rPr dirty="0" sz="1450" spc="-5">
                <a:latin typeface="Times New Roman"/>
                <a:cs typeface="Times New Roman"/>
              </a:rPr>
              <a:t>on </a:t>
            </a:r>
            <a:r>
              <a:rPr dirty="0" sz="1450" spc="-10">
                <a:latin typeface="Times New Roman"/>
                <a:cs typeface="Times New Roman"/>
              </a:rPr>
              <a:t>one. Her eyes should </a:t>
            </a:r>
            <a:r>
              <a:rPr dirty="0" sz="1450" spc="-5">
                <a:latin typeface="Times New Roman"/>
                <a:cs typeface="Times New Roman"/>
              </a:rPr>
              <a:t>be  </a:t>
            </a:r>
            <a:r>
              <a:rPr dirty="0" sz="1450" spc="-15">
                <a:latin typeface="Times New Roman"/>
                <a:cs typeface="Times New Roman"/>
              </a:rPr>
              <a:t>darker, </a:t>
            </a:r>
            <a:r>
              <a:rPr dirty="0" sz="1450" spc="-5">
                <a:latin typeface="Times New Roman"/>
                <a:cs typeface="Times New Roman"/>
              </a:rPr>
              <a:t>but </a:t>
            </a:r>
            <a:r>
              <a:rPr dirty="0" sz="1450" spc="-10">
                <a:latin typeface="Times New Roman"/>
                <a:cs typeface="Times New Roman"/>
              </a:rPr>
              <a:t>she has </a:t>
            </a:r>
            <a:r>
              <a:rPr dirty="0" sz="1450" spc="-5">
                <a:latin typeface="Times New Roman"/>
                <a:cs typeface="Times New Roman"/>
              </a:rPr>
              <a:t>a </a:t>
            </a:r>
            <a:r>
              <a:rPr dirty="0" sz="1450" spc="-10">
                <a:latin typeface="Times New Roman"/>
                <a:cs typeface="Times New Roman"/>
              </a:rPr>
              <a:t>sweet smile; </a:t>
            </a:r>
            <a:r>
              <a:rPr dirty="0" sz="1450" spc="-5">
                <a:latin typeface="Times New Roman"/>
                <a:cs typeface="Times New Roman"/>
              </a:rPr>
              <a:t>but </a:t>
            </a:r>
            <a:r>
              <a:rPr dirty="0" sz="1450" spc="-10">
                <a:latin typeface="Times New Roman"/>
                <a:cs typeface="Times New Roman"/>
              </a:rPr>
              <a:t>as for this wonderful degree </a:t>
            </a:r>
            <a:r>
              <a:rPr dirty="0" sz="1450" spc="-5">
                <a:latin typeface="Times New Roman"/>
                <a:cs typeface="Times New Roman"/>
              </a:rPr>
              <a:t>of  </a:t>
            </a:r>
            <a:r>
              <a:rPr dirty="0" sz="1450" spc="-10">
                <a:latin typeface="Times New Roman"/>
                <a:cs typeface="Times New Roman"/>
              </a:rPr>
              <a:t>improvement, </a:t>
            </a:r>
            <a:r>
              <a:rPr dirty="0" sz="1450" spc="-5">
                <a:latin typeface="Times New Roman"/>
                <a:cs typeface="Times New Roman"/>
              </a:rPr>
              <a:t>I </a:t>
            </a:r>
            <a:r>
              <a:rPr dirty="0" sz="1450" spc="-10">
                <a:latin typeface="Times New Roman"/>
                <a:cs typeface="Times New Roman"/>
              </a:rPr>
              <a:t>am sure it may all </a:t>
            </a:r>
            <a:r>
              <a:rPr dirty="0" sz="1450" spc="-5">
                <a:latin typeface="Times New Roman"/>
                <a:cs typeface="Times New Roman"/>
              </a:rPr>
              <a:t>be </a:t>
            </a:r>
            <a:r>
              <a:rPr dirty="0" sz="1450" spc="-10">
                <a:latin typeface="Times New Roman"/>
                <a:cs typeface="Times New Roman"/>
              </a:rPr>
              <a:t>resolved into </a:t>
            </a:r>
            <a:r>
              <a:rPr dirty="0" sz="1450" spc="-5">
                <a:latin typeface="Times New Roman"/>
                <a:cs typeface="Times New Roman"/>
              </a:rPr>
              <a:t>a </a:t>
            </a:r>
            <a:r>
              <a:rPr dirty="0" sz="1450" spc="-10">
                <a:latin typeface="Times New Roman"/>
                <a:cs typeface="Times New Roman"/>
              </a:rPr>
              <a:t>better style </a:t>
            </a:r>
            <a:r>
              <a:rPr dirty="0" sz="1450" spc="-5">
                <a:latin typeface="Times New Roman"/>
                <a:cs typeface="Times New Roman"/>
              </a:rPr>
              <a:t>of </a:t>
            </a:r>
            <a:r>
              <a:rPr dirty="0" sz="1450" spc="-10">
                <a:latin typeface="Times New Roman"/>
                <a:cs typeface="Times New Roman"/>
              </a:rPr>
              <a:t>dress, and  </a:t>
            </a:r>
            <a:r>
              <a:rPr dirty="0" sz="1450" spc="-5">
                <a:latin typeface="Times New Roman"/>
                <a:cs typeface="Times New Roman"/>
              </a:rPr>
              <a:t>your </a:t>
            </a:r>
            <a:r>
              <a:rPr dirty="0" sz="1450" spc="-10">
                <a:latin typeface="Times New Roman"/>
                <a:cs typeface="Times New Roman"/>
              </a:rPr>
              <a:t>having </a:t>
            </a:r>
            <a:r>
              <a:rPr dirty="0" sz="1450" spc="-5">
                <a:latin typeface="Times New Roman"/>
                <a:cs typeface="Times New Roman"/>
              </a:rPr>
              <a:t>nobody </a:t>
            </a:r>
            <a:r>
              <a:rPr dirty="0" sz="1450" spc="-10">
                <a:latin typeface="Times New Roman"/>
                <a:cs typeface="Times New Roman"/>
              </a:rPr>
              <a:t>else to look at; and therefore, if </a:t>
            </a:r>
            <a:r>
              <a:rPr dirty="0" sz="1450" spc="-5">
                <a:latin typeface="Times New Roman"/>
                <a:cs typeface="Times New Roman"/>
              </a:rPr>
              <a:t>you do </a:t>
            </a:r>
            <a:r>
              <a:rPr dirty="0" sz="1450" spc="-10">
                <a:latin typeface="Times New Roman"/>
                <a:cs typeface="Times New Roman"/>
              </a:rPr>
              <a:t>set about </a:t>
            </a:r>
            <a:r>
              <a:rPr dirty="0" sz="1450" spc="-5">
                <a:latin typeface="Times New Roman"/>
                <a:cs typeface="Times New Roman"/>
              </a:rPr>
              <a:t>a  </a:t>
            </a:r>
            <a:r>
              <a:rPr dirty="0" sz="1450" spc="-10">
                <a:latin typeface="Times New Roman"/>
                <a:cs typeface="Times New Roman"/>
              </a:rPr>
              <a:t>flirtation with </a:t>
            </a:r>
            <a:r>
              <a:rPr dirty="0" sz="1450" spc="-20">
                <a:latin typeface="Times New Roman"/>
                <a:cs typeface="Times New Roman"/>
              </a:rPr>
              <a:t>her, </a:t>
            </a:r>
            <a:r>
              <a:rPr dirty="0" sz="1450" spc="-5">
                <a:latin typeface="Times New Roman"/>
                <a:cs typeface="Times New Roman"/>
              </a:rPr>
              <a:t>you </a:t>
            </a:r>
            <a:r>
              <a:rPr dirty="0" sz="1450" spc="-10">
                <a:latin typeface="Times New Roman"/>
                <a:cs typeface="Times New Roman"/>
              </a:rPr>
              <a:t>never will persuade me that it is in compliment to her  </a:t>
            </a:r>
            <a:r>
              <a:rPr dirty="0" sz="1450" spc="-20">
                <a:latin typeface="Times New Roman"/>
                <a:cs typeface="Times New Roman"/>
              </a:rPr>
              <a:t>beauty, </a:t>
            </a:r>
            <a:r>
              <a:rPr dirty="0" sz="1450" spc="-5">
                <a:latin typeface="Times New Roman"/>
                <a:cs typeface="Times New Roman"/>
              </a:rPr>
              <a:t>or </a:t>
            </a:r>
            <a:r>
              <a:rPr dirty="0" sz="1450" spc="-10">
                <a:latin typeface="Times New Roman"/>
                <a:cs typeface="Times New Roman"/>
              </a:rPr>
              <a:t>that it proceeds from anything </a:t>
            </a:r>
            <a:r>
              <a:rPr dirty="0" sz="1450" spc="-5">
                <a:latin typeface="Times New Roman"/>
                <a:cs typeface="Times New Roman"/>
              </a:rPr>
              <a:t>but your </a:t>
            </a:r>
            <a:r>
              <a:rPr dirty="0" sz="1450" spc="-10">
                <a:latin typeface="Times New Roman"/>
                <a:cs typeface="Times New Roman"/>
              </a:rPr>
              <a:t>own idleness and</a:t>
            </a:r>
            <a:r>
              <a:rPr dirty="0" sz="1450" spc="80">
                <a:latin typeface="Times New Roman"/>
                <a:cs typeface="Times New Roman"/>
              </a:rPr>
              <a:t> </a:t>
            </a:r>
            <a:r>
              <a:rPr dirty="0" sz="1450" spc="-20">
                <a:latin typeface="Times New Roman"/>
                <a:cs typeface="Times New Roman"/>
              </a:rPr>
              <a:t>folly.”</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Her brother gave only </a:t>
            </a:r>
            <a:r>
              <a:rPr dirty="0" sz="1450" spc="-5">
                <a:latin typeface="Times New Roman"/>
                <a:cs typeface="Times New Roman"/>
              </a:rPr>
              <a:t>a </a:t>
            </a:r>
            <a:r>
              <a:rPr dirty="0" sz="1450" spc="-10">
                <a:latin typeface="Times New Roman"/>
                <a:cs typeface="Times New Roman"/>
              </a:rPr>
              <a:t>smile to this accusation, and soon afterwards said,  “I </a:t>
            </a:r>
            <a:r>
              <a:rPr dirty="0" sz="1450" spc="-5">
                <a:latin typeface="Times New Roman"/>
                <a:cs typeface="Times New Roman"/>
              </a:rPr>
              <a:t>do not </a:t>
            </a:r>
            <a:r>
              <a:rPr dirty="0" sz="1450" spc="-10">
                <a:latin typeface="Times New Roman"/>
                <a:cs typeface="Times New Roman"/>
              </a:rPr>
              <a:t>quite know what to make </a:t>
            </a:r>
            <a:r>
              <a:rPr dirty="0" sz="1450" spc="-5">
                <a:latin typeface="Times New Roman"/>
                <a:cs typeface="Times New Roman"/>
              </a:rPr>
              <a:t>of </a:t>
            </a:r>
            <a:r>
              <a:rPr dirty="0" sz="1450" spc="-10">
                <a:latin typeface="Times New Roman"/>
                <a:cs typeface="Times New Roman"/>
              </a:rPr>
              <a:t>Miss </a:t>
            </a:r>
            <a:r>
              <a:rPr dirty="0" sz="1450" spc="-25">
                <a:latin typeface="Times New Roman"/>
                <a:cs typeface="Times New Roman"/>
              </a:rPr>
              <a:t>Fanny. </a:t>
            </a:r>
            <a:r>
              <a:rPr dirty="0" sz="1450" spc="-5">
                <a:latin typeface="Times New Roman"/>
                <a:cs typeface="Times New Roman"/>
              </a:rPr>
              <a:t>I do not </a:t>
            </a:r>
            <a:r>
              <a:rPr dirty="0" sz="1450" spc="-10">
                <a:latin typeface="Times New Roman"/>
                <a:cs typeface="Times New Roman"/>
              </a:rPr>
              <a:t>understand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what she would </a:t>
            </a:r>
            <a:r>
              <a:rPr dirty="0" sz="1450" spc="-5">
                <a:latin typeface="Times New Roman"/>
                <a:cs typeface="Times New Roman"/>
              </a:rPr>
              <a:t>be </a:t>
            </a:r>
            <a:r>
              <a:rPr dirty="0" sz="1450" spc="-10">
                <a:latin typeface="Times New Roman"/>
                <a:cs typeface="Times New Roman"/>
              </a:rPr>
              <a:t>at </a:t>
            </a:r>
            <a:r>
              <a:rPr dirty="0" sz="1450" spc="-20">
                <a:latin typeface="Times New Roman"/>
                <a:cs typeface="Times New Roman"/>
              </a:rPr>
              <a:t>yesterday. </a:t>
            </a:r>
            <a:r>
              <a:rPr dirty="0" sz="1450" spc="-10">
                <a:latin typeface="Times New Roman"/>
                <a:cs typeface="Times New Roman"/>
              </a:rPr>
              <a:t>What is her character? Is she  solemn? Is she queer? Is she prudish? Why did she draw back and look so  grave at me? </a:t>
            </a:r>
            <a:r>
              <a:rPr dirty="0" sz="1450" spc="-5">
                <a:latin typeface="Times New Roman"/>
                <a:cs typeface="Times New Roman"/>
              </a:rPr>
              <a:t>I </a:t>
            </a:r>
            <a:r>
              <a:rPr dirty="0" sz="1450" spc="-10">
                <a:latin typeface="Times New Roman"/>
                <a:cs typeface="Times New Roman"/>
              </a:rPr>
              <a:t>could hardly get her to speak. </a:t>
            </a:r>
            <a:r>
              <a:rPr dirty="0" sz="1450" spc="-5">
                <a:latin typeface="Times New Roman"/>
                <a:cs typeface="Times New Roman"/>
              </a:rPr>
              <a:t>I </a:t>
            </a:r>
            <a:r>
              <a:rPr dirty="0" sz="1450" spc="-10">
                <a:latin typeface="Times New Roman"/>
                <a:cs typeface="Times New Roman"/>
              </a:rPr>
              <a:t>never was so long in company  with </a:t>
            </a:r>
            <a:r>
              <a:rPr dirty="0" sz="1450" spc="-5">
                <a:latin typeface="Times New Roman"/>
                <a:cs typeface="Times New Roman"/>
              </a:rPr>
              <a:t>a </a:t>
            </a:r>
            <a:r>
              <a:rPr dirty="0" sz="1450" spc="-10">
                <a:latin typeface="Times New Roman"/>
                <a:cs typeface="Times New Roman"/>
              </a:rPr>
              <a:t>girl in my life, trying to entertain </a:t>
            </a:r>
            <a:r>
              <a:rPr dirty="0" sz="1450" spc="-20">
                <a:latin typeface="Times New Roman"/>
                <a:cs typeface="Times New Roman"/>
              </a:rPr>
              <a:t>her, </a:t>
            </a:r>
            <a:r>
              <a:rPr dirty="0" sz="1450" spc="-10">
                <a:latin typeface="Times New Roman"/>
                <a:cs typeface="Times New Roman"/>
              </a:rPr>
              <a:t>and succeed so ill! Never met  with </a:t>
            </a:r>
            <a:r>
              <a:rPr dirty="0" sz="1450" spc="-5">
                <a:latin typeface="Times New Roman"/>
                <a:cs typeface="Times New Roman"/>
              </a:rPr>
              <a:t>a </a:t>
            </a:r>
            <a:r>
              <a:rPr dirty="0" sz="1450" spc="-10">
                <a:latin typeface="Times New Roman"/>
                <a:cs typeface="Times New Roman"/>
              </a:rPr>
              <a:t>girl who looked so grave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must try to get the better </a:t>
            </a:r>
            <a:r>
              <a:rPr dirty="0" sz="1450" spc="-5">
                <a:latin typeface="Times New Roman"/>
                <a:cs typeface="Times New Roman"/>
              </a:rPr>
              <a:t>of </a:t>
            </a:r>
            <a:r>
              <a:rPr dirty="0" sz="1450" spc="-10">
                <a:latin typeface="Times New Roman"/>
                <a:cs typeface="Times New Roman"/>
              </a:rPr>
              <a:t>this. Her  </a:t>
            </a:r>
            <a:r>
              <a:rPr dirty="0" sz="1450" spc="-5">
                <a:latin typeface="Times New Roman"/>
                <a:cs typeface="Times New Roman"/>
              </a:rPr>
              <a:t>looks </a:t>
            </a:r>
            <a:r>
              <a:rPr dirty="0" sz="1450" spc="-30">
                <a:latin typeface="Times New Roman"/>
                <a:cs typeface="Times New Roman"/>
              </a:rPr>
              <a:t>say, </a:t>
            </a: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like </a:t>
            </a:r>
            <a:r>
              <a:rPr dirty="0" sz="1450" spc="-5">
                <a:latin typeface="Times New Roman"/>
                <a:cs typeface="Times New Roman"/>
              </a:rPr>
              <a:t>you, I </a:t>
            </a:r>
            <a:r>
              <a:rPr dirty="0" sz="1450" spc="-10">
                <a:latin typeface="Times New Roman"/>
                <a:cs typeface="Times New Roman"/>
              </a:rPr>
              <a:t>am determined </a:t>
            </a:r>
            <a:r>
              <a:rPr dirty="0" sz="1450" spc="-5">
                <a:latin typeface="Times New Roman"/>
                <a:cs typeface="Times New Roman"/>
              </a:rPr>
              <a:t>not </a:t>
            </a:r>
            <a:r>
              <a:rPr dirty="0" sz="1450" spc="-10">
                <a:latin typeface="Times New Roman"/>
                <a:cs typeface="Times New Roman"/>
              </a:rPr>
              <a:t>to like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say she  shall.”</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“Foolish fellow! And so this is her attraction after all! This it is, her </a:t>
            </a:r>
            <a:r>
              <a:rPr dirty="0" sz="1450" spc="-5">
                <a:latin typeface="Times New Roman"/>
                <a:cs typeface="Times New Roman"/>
              </a:rPr>
              <a:t>not  </a:t>
            </a:r>
            <a:r>
              <a:rPr dirty="0" sz="1450" spc="-10">
                <a:latin typeface="Times New Roman"/>
                <a:cs typeface="Times New Roman"/>
              </a:rPr>
              <a:t>caring about </a:t>
            </a:r>
            <a:r>
              <a:rPr dirty="0" sz="1450" spc="-5">
                <a:latin typeface="Times New Roman"/>
                <a:cs typeface="Times New Roman"/>
              </a:rPr>
              <a:t>you, </a:t>
            </a:r>
            <a:r>
              <a:rPr dirty="0" sz="1450" spc="-10">
                <a:latin typeface="Times New Roman"/>
                <a:cs typeface="Times New Roman"/>
              </a:rPr>
              <a:t>which gives her such </a:t>
            </a:r>
            <a:r>
              <a:rPr dirty="0" sz="1450" spc="-5">
                <a:latin typeface="Times New Roman"/>
                <a:cs typeface="Times New Roman"/>
              </a:rPr>
              <a:t>a </a:t>
            </a:r>
            <a:r>
              <a:rPr dirty="0" sz="1450" spc="-10">
                <a:latin typeface="Times New Roman"/>
                <a:cs typeface="Times New Roman"/>
              </a:rPr>
              <a:t>soft skin, and makes her so much  </a:t>
            </a:r>
            <a:r>
              <a:rPr dirty="0" sz="1450" spc="-20">
                <a:latin typeface="Times New Roman"/>
                <a:cs typeface="Times New Roman"/>
              </a:rPr>
              <a:t>taller, </a:t>
            </a:r>
            <a:r>
              <a:rPr dirty="0" sz="1450" spc="-10">
                <a:latin typeface="Times New Roman"/>
                <a:cs typeface="Times New Roman"/>
              </a:rPr>
              <a:t>and produces all these charms and graces! </a:t>
            </a:r>
            <a:r>
              <a:rPr dirty="0" sz="1450" spc="-5">
                <a:latin typeface="Times New Roman"/>
                <a:cs typeface="Times New Roman"/>
              </a:rPr>
              <a:t>I do </a:t>
            </a:r>
            <a:r>
              <a:rPr dirty="0" sz="1450" spc="-10">
                <a:latin typeface="Times New Roman"/>
                <a:cs typeface="Times New Roman"/>
              </a:rPr>
              <a:t>desire that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making her really </a:t>
            </a:r>
            <a:r>
              <a:rPr dirty="0" sz="1450" spc="-5">
                <a:latin typeface="Times New Roman"/>
                <a:cs typeface="Times New Roman"/>
              </a:rPr>
              <a:t>unhappy; a </a:t>
            </a:r>
            <a:r>
              <a:rPr dirty="0" sz="1450" spc="-10">
                <a:latin typeface="Times New Roman"/>
                <a:cs typeface="Times New Roman"/>
              </a:rPr>
              <a:t>little love, perhaps, may animate and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good, but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you plunge </a:t>
            </a:r>
            <a:r>
              <a:rPr dirty="0" sz="1450" spc="-10">
                <a:latin typeface="Times New Roman"/>
                <a:cs typeface="Times New Roman"/>
              </a:rPr>
              <a:t>her deep, for she is as </a:t>
            </a:r>
            <a:r>
              <a:rPr dirty="0" sz="1450" spc="-5">
                <a:latin typeface="Times New Roman"/>
                <a:cs typeface="Times New Roman"/>
              </a:rPr>
              <a:t>good a </a:t>
            </a:r>
            <a:r>
              <a:rPr dirty="0" sz="1450" spc="-10">
                <a:latin typeface="Times New Roman"/>
                <a:cs typeface="Times New Roman"/>
              </a:rPr>
              <a:t>little  creature as ever lived, and has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feeling.”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“It can </a:t>
            </a:r>
            <a:r>
              <a:rPr dirty="0" sz="1450" spc="-5">
                <a:latin typeface="Times New Roman"/>
                <a:cs typeface="Times New Roman"/>
              </a:rPr>
              <a:t>be 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fortnight,” said Henry; “and if </a:t>
            </a:r>
            <a:r>
              <a:rPr dirty="0" sz="1450" spc="-5">
                <a:latin typeface="Times New Roman"/>
                <a:cs typeface="Times New Roman"/>
              </a:rPr>
              <a:t>a </a:t>
            </a:r>
            <a:r>
              <a:rPr dirty="0" sz="1450" spc="-10">
                <a:latin typeface="Times New Roman"/>
                <a:cs typeface="Times New Roman"/>
              </a:rPr>
              <a:t>fortnight can kill </a:t>
            </a:r>
            <a:r>
              <a:rPr dirty="0" sz="1450" spc="-20">
                <a:latin typeface="Times New Roman"/>
                <a:cs typeface="Times New Roman"/>
              </a:rPr>
              <a:t>her,  </a:t>
            </a:r>
            <a:r>
              <a:rPr dirty="0" sz="1450" spc="-10">
                <a:latin typeface="Times New Roman"/>
                <a:cs typeface="Times New Roman"/>
              </a:rPr>
              <a:t>she must have </a:t>
            </a:r>
            <a:r>
              <a:rPr dirty="0" sz="1450" spc="-5">
                <a:latin typeface="Times New Roman"/>
                <a:cs typeface="Times New Roman"/>
              </a:rPr>
              <a:t>a </a:t>
            </a:r>
            <a:r>
              <a:rPr dirty="0" sz="1450" spc="-10">
                <a:latin typeface="Times New Roman"/>
                <a:cs typeface="Times New Roman"/>
              </a:rPr>
              <a:t>constitution which nothing could save. No,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do </a:t>
            </a:r>
            <a:r>
              <a:rPr dirty="0" sz="1450" spc="-10">
                <a:latin typeface="Times New Roman"/>
                <a:cs typeface="Times New Roman"/>
              </a:rPr>
              <a:t>her  any harm, dear little soul! only want her to look kindly </a:t>
            </a:r>
            <a:r>
              <a:rPr dirty="0" sz="1450" spc="-5">
                <a:latin typeface="Times New Roman"/>
                <a:cs typeface="Times New Roman"/>
              </a:rPr>
              <a:t>on </a:t>
            </a:r>
            <a:r>
              <a:rPr dirty="0" sz="1450" spc="-10">
                <a:latin typeface="Times New Roman"/>
                <a:cs typeface="Times New Roman"/>
              </a:rPr>
              <a:t>me, to give me  smiles as well as blushes, to keep </a:t>
            </a:r>
            <a:r>
              <a:rPr dirty="0" sz="1450" spc="-5">
                <a:latin typeface="Times New Roman"/>
                <a:cs typeface="Times New Roman"/>
              </a:rPr>
              <a:t>a </a:t>
            </a:r>
            <a:r>
              <a:rPr dirty="0" sz="1450" spc="-10">
                <a:latin typeface="Times New Roman"/>
                <a:cs typeface="Times New Roman"/>
              </a:rPr>
              <a:t>chair for me </a:t>
            </a:r>
            <a:r>
              <a:rPr dirty="0" sz="1450" spc="-5">
                <a:latin typeface="Times New Roman"/>
                <a:cs typeface="Times New Roman"/>
              </a:rPr>
              <a:t>by </a:t>
            </a:r>
            <a:r>
              <a:rPr dirty="0" sz="1450" spc="-10">
                <a:latin typeface="Times New Roman"/>
                <a:cs typeface="Times New Roman"/>
              </a:rPr>
              <a:t>herself wherever we are,  and </a:t>
            </a:r>
            <a:r>
              <a:rPr dirty="0" sz="1450" spc="-5">
                <a:latin typeface="Times New Roman"/>
                <a:cs typeface="Times New Roman"/>
              </a:rPr>
              <a:t>be </a:t>
            </a:r>
            <a:r>
              <a:rPr dirty="0" sz="1450" spc="-10">
                <a:latin typeface="Times New Roman"/>
                <a:cs typeface="Times New Roman"/>
              </a:rPr>
              <a:t>all animation when </a:t>
            </a:r>
            <a:r>
              <a:rPr dirty="0" sz="1450" spc="-5">
                <a:latin typeface="Times New Roman"/>
                <a:cs typeface="Times New Roman"/>
              </a:rPr>
              <a:t>I </a:t>
            </a:r>
            <a:r>
              <a:rPr dirty="0" sz="1450" spc="-10">
                <a:latin typeface="Times New Roman"/>
                <a:cs typeface="Times New Roman"/>
              </a:rPr>
              <a:t>take it and talk to her; to think as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be  </a:t>
            </a:r>
            <a:r>
              <a:rPr dirty="0" sz="1450" spc="-10">
                <a:latin typeface="Times New Roman"/>
                <a:cs typeface="Times New Roman"/>
              </a:rPr>
              <a:t>interested in all my possessions and pleasures, try to keep me longer at  Mansfield, and feel when </a:t>
            </a:r>
            <a:r>
              <a:rPr dirty="0" sz="1450" spc="-5">
                <a:latin typeface="Times New Roman"/>
                <a:cs typeface="Times New Roman"/>
              </a:rPr>
              <a:t>I go </a:t>
            </a:r>
            <a:r>
              <a:rPr dirty="0" sz="1450" spc="-10">
                <a:latin typeface="Times New Roman"/>
                <a:cs typeface="Times New Roman"/>
              </a:rPr>
              <a:t>away that she shall </a:t>
            </a:r>
            <a:r>
              <a:rPr dirty="0" sz="1450" spc="-5">
                <a:latin typeface="Times New Roman"/>
                <a:cs typeface="Times New Roman"/>
              </a:rPr>
              <a:t>be </a:t>
            </a:r>
            <a:r>
              <a:rPr dirty="0" sz="1450" spc="-10">
                <a:latin typeface="Times New Roman"/>
                <a:cs typeface="Times New Roman"/>
              </a:rPr>
              <a:t>never happy again. </a:t>
            </a:r>
            <a:r>
              <a:rPr dirty="0" sz="1450" spc="-5">
                <a:latin typeface="Times New Roman"/>
                <a:cs typeface="Times New Roman"/>
              </a:rPr>
              <a:t>I  </a:t>
            </a:r>
            <a:r>
              <a:rPr dirty="0" sz="1450" spc="-10">
                <a:latin typeface="Times New Roman"/>
                <a:cs typeface="Times New Roman"/>
              </a:rPr>
              <a:t>want nothing</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“Moderation itself!” said </a:t>
            </a:r>
            <a:r>
              <a:rPr dirty="0" sz="1450" spc="-30">
                <a:latin typeface="Times New Roman"/>
                <a:cs typeface="Times New Roman"/>
              </a:rPr>
              <a:t>Mary. </a:t>
            </a:r>
            <a:r>
              <a:rPr dirty="0" sz="1450" spc="-10">
                <a:latin typeface="Times New Roman"/>
                <a:cs typeface="Times New Roman"/>
              </a:rPr>
              <a:t>“I can have </a:t>
            </a:r>
            <a:r>
              <a:rPr dirty="0" sz="1450" spc="-5">
                <a:latin typeface="Times New Roman"/>
                <a:cs typeface="Times New Roman"/>
              </a:rPr>
              <a:t>no </a:t>
            </a:r>
            <a:r>
              <a:rPr dirty="0" sz="1450" spc="-10">
                <a:latin typeface="Times New Roman"/>
                <a:cs typeface="Times New Roman"/>
              </a:rPr>
              <a:t>scruples </a:t>
            </a:r>
            <a:r>
              <a:rPr dirty="0" sz="1450" spc="-30">
                <a:latin typeface="Times New Roman"/>
                <a:cs typeface="Times New Roman"/>
              </a:rPr>
              <a:t>now. </a:t>
            </a:r>
            <a:r>
              <a:rPr dirty="0" sz="1450" spc="-35">
                <a:latin typeface="Times New Roman"/>
                <a:cs typeface="Times New Roman"/>
              </a:rPr>
              <a:t>Well, </a:t>
            </a:r>
            <a:r>
              <a:rPr dirty="0" sz="1450" spc="-5">
                <a:latin typeface="Times New Roman"/>
                <a:cs typeface="Times New Roman"/>
              </a:rPr>
              <a:t>you  </a:t>
            </a:r>
            <a:r>
              <a:rPr dirty="0" sz="1450" spc="-10">
                <a:latin typeface="Times New Roman"/>
                <a:cs typeface="Times New Roman"/>
              </a:rPr>
              <a:t>will have opportunities enough </a:t>
            </a:r>
            <a:r>
              <a:rPr dirty="0" sz="1450" spc="-5">
                <a:latin typeface="Times New Roman"/>
                <a:cs typeface="Times New Roman"/>
              </a:rPr>
              <a:t>of </a:t>
            </a:r>
            <a:r>
              <a:rPr dirty="0" sz="1450" spc="-10">
                <a:latin typeface="Times New Roman"/>
                <a:cs typeface="Times New Roman"/>
              </a:rPr>
              <a:t>endeavouring to recommend yourself, for  we are </a:t>
            </a:r>
            <a:r>
              <a:rPr dirty="0" sz="1450" spc="-5">
                <a:latin typeface="Times New Roman"/>
                <a:cs typeface="Times New Roman"/>
              </a:rPr>
              <a:t>a </a:t>
            </a:r>
            <a:r>
              <a:rPr dirty="0" sz="1450" spc="-10">
                <a:latin typeface="Times New Roman"/>
                <a:cs typeface="Times New Roman"/>
              </a:rPr>
              <a:t>great deal</a:t>
            </a:r>
            <a:r>
              <a:rPr dirty="0" sz="1450" spc="5">
                <a:latin typeface="Times New Roman"/>
                <a:cs typeface="Times New Roman"/>
              </a:rPr>
              <a:t> </a:t>
            </a:r>
            <a:r>
              <a:rPr dirty="0" sz="1450" spc="-15">
                <a:latin typeface="Times New Roman"/>
                <a:cs typeface="Times New Roman"/>
              </a:rPr>
              <a:t>together.”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without attempting any farther remonstrance, she left Fanny to her  fate, </a:t>
            </a:r>
            <a:r>
              <a:rPr dirty="0" sz="1450" spc="-5">
                <a:latin typeface="Times New Roman"/>
                <a:cs typeface="Times New Roman"/>
              </a:rPr>
              <a:t>a </a:t>
            </a:r>
            <a:r>
              <a:rPr dirty="0" sz="1450" spc="-10">
                <a:latin typeface="Times New Roman"/>
                <a:cs typeface="Times New Roman"/>
              </a:rPr>
              <a:t>fate which, had </a:t>
            </a:r>
            <a:r>
              <a:rPr dirty="0" sz="1450" spc="-5">
                <a:latin typeface="Times New Roman"/>
                <a:cs typeface="Times New Roman"/>
              </a:rPr>
              <a:t>not </a:t>
            </a:r>
            <a:r>
              <a:rPr dirty="0" sz="1450" spc="-20">
                <a:latin typeface="Times New Roman"/>
                <a:cs typeface="Times New Roman"/>
              </a:rPr>
              <a:t>Fanny’s </a:t>
            </a:r>
            <a:r>
              <a:rPr dirty="0" sz="1450" spc="-10">
                <a:latin typeface="Times New Roman"/>
                <a:cs typeface="Times New Roman"/>
              </a:rPr>
              <a:t>heart been guarded in </a:t>
            </a:r>
            <a:r>
              <a:rPr dirty="0" sz="1450" spc="-5">
                <a:latin typeface="Times New Roman"/>
                <a:cs typeface="Times New Roman"/>
              </a:rPr>
              <a:t>a </a:t>
            </a:r>
            <a:r>
              <a:rPr dirty="0" sz="1450" spc="-10">
                <a:latin typeface="Times New Roman"/>
                <a:cs typeface="Times New Roman"/>
              </a:rPr>
              <a:t>way unsuspected  </a:t>
            </a:r>
            <a:r>
              <a:rPr dirty="0" sz="1450" spc="-5">
                <a:latin typeface="Times New Roman"/>
                <a:cs typeface="Times New Roman"/>
              </a:rPr>
              <a:t>by </a:t>
            </a:r>
            <a:r>
              <a:rPr dirty="0" sz="1450" spc="-10">
                <a:latin typeface="Times New Roman"/>
                <a:cs typeface="Times New Roman"/>
              </a:rPr>
              <a:t>Miss Crawford, might have been </a:t>
            </a:r>
            <a:r>
              <a:rPr dirty="0" sz="1450" spc="-5">
                <a:latin typeface="Times New Roman"/>
                <a:cs typeface="Times New Roman"/>
              </a:rPr>
              <a:t>a </a:t>
            </a:r>
            <a:r>
              <a:rPr dirty="0" sz="1450" spc="-10">
                <a:latin typeface="Times New Roman"/>
                <a:cs typeface="Times New Roman"/>
              </a:rPr>
              <a:t>little harder than she deserved; for  although there doubtless are such unconquerable </a:t>
            </a:r>
            <a:r>
              <a:rPr dirty="0" sz="1450" spc="-5">
                <a:latin typeface="Times New Roman"/>
                <a:cs typeface="Times New Roman"/>
              </a:rPr>
              <a:t>young </a:t>
            </a:r>
            <a:r>
              <a:rPr dirty="0" sz="1450" spc="-10">
                <a:latin typeface="Times New Roman"/>
                <a:cs typeface="Times New Roman"/>
              </a:rPr>
              <a:t>ladies </a:t>
            </a:r>
            <a:r>
              <a:rPr dirty="0" sz="1450" spc="-5">
                <a:latin typeface="Times New Roman"/>
                <a:cs typeface="Times New Roman"/>
              </a:rPr>
              <a:t>of </a:t>
            </a:r>
            <a:r>
              <a:rPr dirty="0" sz="1450" spc="-10">
                <a:latin typeface="Times New Roman"/>
                <a:cs typeface="Times New Roman"/>
              </a:rPr>
              <a:t>eighteen (or  </a:t>
            </a:r>
            <a:r>
              <a:rPr dirty="0" sz="1450" spc="-5">
                <a:latin typeface="Times New Roman"/>
                <a:cs typeface="Times New Roman"/>
              </a:rPr>
              <a:t>one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read about them) as are never to </a:t>
            </a:r>
            <a:r>
              <a:rPr dirty="0" sz="1450" spc="-5">
                <a:latin typeface="Times New Roman"/>
                <a:cs typeface="Times New Roman"/>
              </a:rPr>
              <a:t>be </a:t>
            </a:r>
            <a:r>
              <a:rPr dirty="0" sz="1450" spc="-10">
                <a:latin typeface="Times New Roman"/>
                <a:cs typeface="Times New Roman"/>
              </a:rPr>
              <a:t>persuaded into love against  their judgment </a:t>
            </a:r>
            <a:r>
              <a:rPr dirty="0" sz="1450" spc="-5">
                <a:latin typeface="Times New Roman"/>
                <a:cs typeface="Times New Roman"/>
              </a:rPr>
              <a:t>by </a:t>
            </a:r>
            <a:r>
              <a:rPr dirty="0" sz="1450" spc="-10">
                <a:latin typeface="Times New Roman"/>
                <a:cs typeface="Times New Roman"/>
              </a:rPr>
              <a:t>all that talent, </a:t>
            </a:r>
            <a:r>
              <a:rPr dirty="0" sz="1450" spc="-15">
                <a:latin typeface="Times New Roman"/>
                <a:cs typeface="Times New Roman"/>
              </a:rPr>
              <a:t>manner, </a:t>
            </a:r>
            <a:r>
              <a:rPr dirty="0" sz="1450" spc="-10">
                <a:latin typeface="Times New Roman"/>
                <a:cs typeface="Times New Roman"/>
              </a:rPr>
              <a:t>attention, and flattery can </a:t>
            </a:r>
            <a:r>
              <a:rPr dirty="0" sz="1450" spc="-5">
                <a:latin typeface="Times New Roman"/>
                <a:cs typeface="Times New Roman"/>
              </a:rPr>
              <a:t>do, 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inclination to believe Fanny </a:t>
            </a:r>
            <a:r>
              <a:rPr dirty="0" sz="1450" spc="-5">
                <a:latin typeface="Times New Roman"/>
                <a:cs typeface="Times New Roman"/>
              </a:rPr>
              <a:t>one of </a:t>
            </a:r>
            <a:r>
              <a:rPr dirty="0" sz="1450" spc="-10">
                <a:latin typeface="Times New Roman"/>
                <a:cs typeface="Times New Roman"/>
              </a:rPr>
              <a:t>them, </a:t>
            </a:r>
            <a:r>
              <a:rPr dirty="0" sz="1450" spc="-5">
                <a:latin typeface="Times New Roman"/>
                <a:cs typeface="Times New Roman"/>
              </a:rPr>
              <a:t>or </a:t>
            </a:r>
            <a:r>
              <a:rPr dirty="0" sz="1450" spc="-10">
                <a:latin typeface="Times New Roman"/>
                <a:cs typeface="Times New Roman"/>
              </a:rPr>
              <a:t>to think that with so much  tenderness </a:t>
            </a:r>
            <a:r>
              <a:rPr dirty="0" sz="1450" spc="-5">
                <a:latin typeface="Times New Roman"/>
                <a:cs typeface="Times New Roman"/>
              </a:rPr>
              <a:t>of </a:t>
            </a:r>
            <a:r>
              <a:rPr dirty="0" sz="1450" spc="-10">
                <a:latin typeface="Times New Roman"/>
                <a:cs typeface="Times New Roman"/>
              </a:rPr>
              <a:t>disposition, and so much taste as belonged to </a:t>
            </a:r>
            <a:r>
              <a:rPr dirty="0" sz="1450" spc="-20">
                <a:latin typeface="Times New Roman"/>
                <a:cs typeface="Times New Roman"/>
              </a:rPr>
              <a:t>her, </a:t>
            </a:r>
            <a:r>
              <a:rPr dirty="0" sz="1450" spc="-10">
                <a:latin typeface="Times New Roman"/>
                <a:cs typeface="Times New Roman"/>
              </a:rPr>
              <a:t>she could have  escaped heart-whole from the courtship (though the courtship only </a:t>
            </a:r>
            <a:r>
              <a:rPr dirty="0" sz="1450" spc="-5">
                <a:latin typeface="Times New Roman"/>
                <a:cs typeface="Times New Roman"/>
              </a:rPr>
              <a:t>of a  </a:t>
            </a:r>
            <a:r>
              <a:rPr dirty="0" sz="1450" spc="-10">
                <a:latin typeface="Times New Roman"/>
                <a:cs typeface="Times New Roman"/>
              </a:rPr>
              <a:t>fortnight)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man as Crawford, in spite </a:t>
            </a:r>
            <a:r>
              <a:rPr dirty="0" sz="1450" spc="-5">
                <a:latin typeface="Times New Roman"/>
                <a:cs typeface="Times New Roman"/>
              </a:rPr>
              <a:t>of </a:t>
            </a:r>
            <a:r>
              <a:rPr dirty="0" sz="1450" spc="-10">
                <a:latin typeface="Times New Roman"/>
                <a:cs typeface="Times New Roman"/>
              </a:rPr>
              <a:t>there being some previous ill  opinion </a:t>
            </a:r>
            <a:r>
              <a:rPr dirty="0" sz="1450" spc="-5">
                <a:latin typeface="Times New Roman"/>
                <a:cs typeface="Times New Roman"/>
              </a:rPr>
              <a:t>of </a:t>
            </a:r>
            <a:r>
              <a:rPr dirty="0" sz="1450" spc="-10">
                <a:latin typeface="Times New Roman"/>
                <a:cs typeface="Times New Roman"/>
              </a:rPr>
              <a:t>him to </a:t>
            </a:r>
            <a:r>
              <a:rPr dirty="0" sz="1450" spc="-5">
                <a:latin typeface="Times New Roman"/>
                <a:cs typeface="Times New Roman"/>
              </a:rPr>
              <a:t>be </a:t>
            </a:r>
            <a:r>
              <a:rPr dirty="0" sz="1450" spc="-10">
                <a:latin typeface="Times New Roman"/>
                <a:cs typeface="Times New Roman"/>
              </a:rPr>
              <a:t>overcome, had </a:t>
            </a:r>
            <a:r>
              <a:rPr dirty="0" sz="1450" spc="-5">
                <a:latin typeface="Times New Roman"/>
                <a:cs typeface="Times New Roman"/>
              </a:rPr>
              <a:t>not </a:t>
            </a:r>
            <a:r>
              <a:rPr dirty="0" sz="1450" spc="-10">
                <a:latin typeface="Times New Roman"/>
                <a:cs typeface="Times New Roman"/>
              </a:rPr>
              <a:t>her </a:t>
            </a:r>
            <a:r>
              <a:rPr dirty="0" sz="1450" spc="-15">
                <a:latin typeface="Times New Roman"/>
                <a:cs typeface="Times New Roman"/>
              </a:rPr>
              <a:t>affection </a:t>
            </a:r>
            <a:r>
              <a:rPr dirty="0" sz="1450" spc="-10">
                <a:latin typeface="Times New Roman"/>
                <a:cs typeface="Times New Roman"/>
              </a:rPr>
              <a:t>been engaged elsewhere.  </a:t>
            </a:r>
            <a:r>
              <a:rPr dirty="0" sz="1450" spc="-25">
                <a:latin typeface="Times New Roman"/>
                <a:cs typeface="Times New Roman"/>
              </a:rPr>
              <a:t>With </a:t>
            </a:r>
            <a:r>
              <a:rPr dirty="0" sz="1450" spc="-10">
                <a:latin typeface="Times New Roman"/>
                <a:cs typeface="Times New Roman"/>
              </a:rPr>
              <a:t>all the security which love </a:t>
            </a:r>
            <a:r>
              <a:rPr dirty="0" sz="1450" spc="-5">
                <a:latin typeface="Times New Roman"/>
                <a:cs typeface="Times New Roman"/>
              </a:rPr>
              <a:t>of </a:t>
            </a:r>
            <a:r>
              <a:rPr dirty="0" sz="1450" spc="-10">
                <a:latin typeface="Times New Roman"/>
                <a:cs typeface="Times New Roman"/>
              </a:rPr>
              <a:t>another and disesteem </a:t>
            </a:r>
            <a:r>
              <a:rPr dirty="0" sz="1450" spc="-5">
                <a:latin typeface="Times New Roman"/>
                <a:cs typeface="Times New Roman"/>
              </a:rPr>
              <a:t>of </a:t>
            </a:r>
            <a:r>
              <a:rPr dirty="0" sz="1450" spc="-10">
                <a:latin typeface="Times New Roman"/>
                <a:cs typeface="Times New Roman"/>
              </a:rPr>
              <a:t>him could give to  the peace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he </a:t>
            </a:r>
            <a:r>
              <a:rPr dirty="0" sz="1450" spc="-10">
                <a:latin typeface="Times New Roman"/>
                <a:cs typeface="Times New Roman"/>
              </a:rPr>
              <a:t>was attacking, his continued attentions—continued, </a:t>
            </a:r>
            <a:r>
              <a:rPr dirty="0" sz="1450" spc="-5">
                <a:latin typeface="Times New Roman"/>
                <a:cs typeface="Times New Roman"/>
              </a:rPr>
              <a:t>but  not </a:t>
            </a:r>
            <a:r>
              <a:rPr dirty="0" sz="1450" spc="-10">
                <a:latin typeface="Times New Roman"/>
                <a:cs typeface="Times New Roman"/>
              </a:rPr>
              <a:t>obtrusive, and adapting themselves more and more to the gentleness and  delicacy </a:t>
            </a:r>
            <a:r>
              <a:rPr dirty="0" sz="1450" spc="-5">
                <a:latin typeface="Times New Roman"/>
                <a:cs typeface="Times New Roman"/>
              </a:rPr>
              <a:t>of </a:t>
            </a:r>
            <a:r>
              <a:rPr dirty="0" sz="1450" spc="-10">
                <a:latin typeface="Times New Roman"/>
                <a:cs typeface="Times New Roman"/>
              </a:rPr>
              <a:t>her character—obliged her very soon to dislike him less than  </a:t>
            </a:r>
            <a:r>
              <a:rPr dirty="0" sz="1450" spc="-20">
                <a:latin typeface="Times New Roman"/>
                <a:cs typeface="Times New Roman"/>
              </a:rPr>
              <a:t>formerly. </a:t>
            </a:r>
            <a:r>
              <a:rPr dirty="0" sz="1450" spc="-10">
                <a:latin typeface="Times New Roman"/>
                <a:cs typeface="Times New Roman"/>
              </a:rPr>
              <a:t>She had </a:t>
            </a:r>
            <a:r>
              <a:rPr dirty="0" sz="1450" spc="-5">
                <a:latin typeface="Times New Roman"/>
                <a:cs typeface="Times New Roman"/>
              </a:rPr>
              <a:t>by no </a:t>
            </a:r>
            <a:r>
              <a:rPr dirty="0" sz="1450" spc="-10">
                <a:latin typeface="Times New Roman"/>
                <a:cs typeface="Times New Roman"/>
              </a:rPr>
              <a:t>means forgotten the past, and she </a:t>
            </a:r>
            <a:r>
              <a:rPr dirty="0" sz="1450" spc="-5">
                <a:latin typeface="Times New Roman"/>
                <a:cs typeface="Times New Roman"/>
              </a:rPr>
              <a:t>thought </a:t>
            </a:r>
            <a:r>
              <a:rPr dirty="0" sz="1450" spc="-10">
                <a:latin typeface="Times New Roman"/>
                <a:cs typeface="Times New Roman"/>
              </a:rPr>
              <a:t>as ill </a:t>
            </a:r>
            <a:r>
              <a:rPr dirty="0" sz="1450" spc="-5">
                <a:latin typeface="Times New Roman"/>
                <a:cs typeface="Times New Roman"/>
              </a:rPr>
              <a:t>of </a:t>
            </a:r>
            <a:r>
              <a:rPr dirty="0" sz="1450" spc="-10">
                <a:latin typeface="Times New Roman"/>
                <a:cs typeface="Times New Roman"/>
              </a:rPr>
              <a:t>him  as ever; </a:t>
            </a:r>
            <a:r>
              <a:rPr dirty="0" sz="1450" spc="-5">
                <a:latin typeface="Times New Roman"/>
                <a:cs typeface="Times New Roman"/>
              </a:rPr>
              <a:t>but </a:t>
            </a:r>
            <a:r>
              <a:rPr dirty="0" sz="1450" spc="-10">
                <a:latin typeface="Times New Roman"/>
                <a:cs typeface="Times New Roman"/>
              </a:rPr>
              <a:t>she felt his powers: </a:t>
            </a:r>
            <a:r>
              <a:rPr dirty="0" sz="1450" spc="-5">
                <a:latin typeface="Times New Roman"/>
                <a:cs typeface="Times New Roman"/>
              </a:rPr>
              <a:t>he </a:t>
            </a:r>
            <a:r>
              <a:rPr dirty="0" sz="1450" spc="-10">
                <a:latin typeface="Times New Roman"/>
                <a:cs typeface="Times New Roman"/>
              </a:rPr>
              <a:t>was entertaining; and his manners were so  improved, so polite, so seriously and blamelessly polite, that it was impossible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civil to him in</a:t>
            </a:r>
            <a:r>
              <a:rPr dirty="0" sz="1450" spc="10">
                <a:latin typeface="Times New Roman"/>
                <a:cs typeface="Times New Roman"/>
              </a:rPr>
              <a:t> </a:t>
            </a:r>
            <a:r>
              <a:rPr dirty="0" sz="1450" spc="-10">
                <a:latin typeface="Times New Roman"/>
                <a:cs typeface="Times New Roman"/>
              </a:rPr>
              <a:t>return.</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A very few days were enough to </a:t>
            </a:r>
            <a:r>
              <a:rPr dirty="0" sz="1450" spc="-15">
                <a:latin typeface="Times New Roman"/>
                <a:cs typeface="Times New Roman"/>
              </a:rPr>
              <a:t>effect </a:t>
            </a:r>
            <a:r>
              <a:rPr dirty="0" sz="1450" spc="-10">
                <a:latin typeface="Times New Roman"/>
                <a:cs typeface="Times New Roman"/>
              </a:rPr>
              <a:t>this; and at the end </a:t>
            </a:r>
            <a:r>
              <a:rPr dirty="0" sz="1450" spc="-5">
                <a:latin typeface="Times New Roman"/>
                <a:cs typeface="Times New Roman"/>
              </a:rPr>
              <a:t>of </a:t>
            </a:r>
            <a:r>
              <a:rPr dirty="0" sz="1450" spc="-10">
                <a:latin typeface="Times New Roman"/>
                <a:cs typeface="Times New Roman"/>
              </a:rPr>
              <a:t>those few  days, circumstances arose which had </a:t>
            </a:r>
            <a:r>
              <a:rPr dirty="0" sz="1450" spc="-5">
                <a:latin typeface="Times New Roman"/>
                <a:cs typeface="Times New Roman"/>
              </a:rPr>
              <a:t>a </a:t>
            </a:r>
            <a:r>
              <a:rPr dirty="0" sz="1450" spc="-10">
                <a:latin typeface="Times New Roman"/>
                <a:cs typeface="Times New Roman"/>
              </a:rPr>
              <a:t>tendency rather to forward his views </a:t>
            </a:r>
            <a:r>
              <a:rPr dirty="0" sz="1450" spc="-5">
                <a:latin typeface="Times New Roman"/>
                <a:cs typeface="Times New Roman"/>
              </a:rPr>
              <a:t>of  </a:t>
            </a:r>
            <a:r>
              <a:rPr dirty="0" sz="1450" spc="-10">
                <a:latin typeface="Times New Roman"/>
                <a:cs typeface="Times New Roman"/>
              </a:rPr>
              <a:t>pleasing </a:t>
            </a:r>
            <a:r>
              <a:rPr dirty="0" sz="1450" spc="-20">
                <a:latin typeface="Times New Roman"/>
                <a:cs typeface="Times New Roman"/>
              </a:rPr>
              <a:t>her, </a:t>
            </a:r>
            <a:r>
              <a:rPr dirty="0" sz="1450" spc="-10">
                <a:latin typeface="Times New Roman"/>
                <a:cs typeface="Times New Roman"/>
              </a:rPr>
              <a:t>inasmuch as they gave her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happiness which must  dispose her to </a:t>
            </a:r>
            <a:r>
              <a:rPr dirty="0" sz="1450" spc="-5">
                <a:latin typeface="Times New Roman"/>
                <a:cs typeface="Times New Roman"/>
              </a:rPr>
              <a:t>be </a:t>
            </a:r>
            <a:r>
              <a:rPr dirty="0" sz="1450" spc="-10">
                <a:latin typeface="Times New Roman"/>
                <a:cs typeface="Times New Roman"/>
              </a:rPr>
              <a:t>pleased with </a:t>
            </a:r>
            <a:r>
              <a:rPr dirty="0" sz="1450" spc="-20">
                <a:latin typeface="Times New Roman"/>
                <a:cs typeface="Times New Roman"/>
              </a:rPr>
              <a:t>everybody. William, </a:t>
            </a:r>
            <a:r>
              <a:rPr dirty="0" sz="1450" spc="-10">
                <a:latin typeface="Times New Roman"/>
                <a:cs typeface="Times New Roman"/>
              </a:rPr>
              <a:t>her </a:t>
            </a:r>
            <a:r>
              <a:rPr dirty="0" sz="1450" spc="-15">
                <a:latin typeface="Times New Roman"/>
                <a:cs typeface="Times New Roman"/>
              </a:rPr>
              <a:t>brother, </a:t>
            </a:r>
            <a:r>
              <a:rPr dirty="0" sz="1450" spc="-10">
                <a:latin typeface="Times New Roman"/>
                <a:cs typeface="Times New Roman"/>
              </a:rPr>
              <a:t>the so long  absent and dearly loved </a:t>
            </a:r>
            <a:r>
              <a:rPr dirty="0" sz="1450" spc="-15">
                <a:latin typeface="Times New Roman"/>
                <a:cs typeface="Times New Roman"/>
              </a:rPr>
              <a:t>brother, </a:t>
            </a:r>
            <a:r>
              <a:rPr dirty="0" sz="1450" spc="-10">
                <a:latin typeface="Times New Roman"/>
                <a:cs typeface="Times New Roman"/>
              </a:rPr>
              <a:t>was in England again. She had </a:t>
            </a:r>
            <a:r>
              <a:rPr dirty="0" sz="1450" spc="-5">
                <a:latin typeface="Times New Roman"/>
                <a:cs typeface="Times New Roman"/>
              </a:rPr>
              <a:t>a </a:t>
            </a:r>
            <a:r>
              <a:rPr dirty="0" sz="1450" spc="-10">
                <a:latin typeface="Times New Roman"/>
                <a:cs typeface="Times New Roman"/>
              </a:rPr>
              <a:t>letter from  him herself, </a:t>
            </a:r>
            <a:r>
              <a:rPr dirty="0" sz="1450" spc="-5">
                <a:latin typeface="Times New Roman"/>
                <a:cs typeface="Times New Roman"/>
              </a:rPr>
              <a:t>a </a:t>
            </a:r>
            <a:r>
              <a:rPr dirty="0" sz="1450" spc="-10">
                <a:latin typeface="Times New Roman"/>
                <a:cs typeface="Times New Roman"/>
              </a:rPr>
              <a:t>few hurried happy lines, written as the ship came </a:t>
            </a:r>
            <a:r>
              <a:rPr dirty="0" sz="1450" spc="-5">
                <a:latin typeface="Times New Roman"/>
                <a:cs typeface="Times New Roman"/>
              </a:rPr>
              <a:t>up </a:t>
            </a:r>
            <a:r>
              <a:rPr dirty="0" sz="1450" spc="-10">
                <a:latin typeface="Times New Roman"/>
                <a:cs typeface="Times New Roman"/>
              </a:rPr>
              <a:t>Channel,  and sent into Portsmouth with the first boat that left the Antwerp at anchor in  Spithead; and when Crawford walked </a:t>
            </a:r>
            <a:r>
              <a:rPr dirty="0" sz="1450" spc="-5">
                <a:latin typeface="Times New Roman"/>
                <a:cs typeface="Times New Roman"/>
              </a:rPr>
              <a:t>up </a:t>
            </a:r>
            <a:r>
              <a:rPr dirty="0" sz="1450" spc="-10">
                <a:latin typeface="Times New Roman"/>
                <a:cs typeface="Times New Roman"/>
              </a:rPr>
              <a:t>with the newspaper in his hand,  which </a:t>
            </a:r>
            <a:r>
              <a:rPr dirty="0" sz="1450" spc="-5">
                <a:latin typeface="Times New Roman"/>
                <a:cs typeface="Times New Roman"/>
              </a:rPr>
              <a:t>he </a:t>
            </a:r>
            <a:r>
              <a:rPr dirty="0" sz="1450" spc="-10">
                <a:latin typeface="Times New Roman"/>
                <a:cs typeface="Times New Roman"/>
              </a:rPr>
              <a:t>had hoped would bring the first tidings, </a:t>
            </a:r>
            <a:r>
              <a:rPr dirty="0" sz="1450" spc="-5">
                <a:latin typeface="Times New Roman"/>
                <a:cs typeface="Times New Roman"/>
              </a:rPr>
              <a:t>he </a:t>
            </a:r>
            <a:r>
              <a:rPr dirty="0" sz="1450" spc="-10">
                <a:latin typeface="Times New Roman"/>
                <a:cs typeface="Times New Roman"/>
              </a:rPr>
              <a:t>found her trembling with  joy over this </a:t>
            </a:r>
            <a:r>
              <a:rPr dirty="0" sz="1450" spc="-20">
                <a:latin typeface="Times New Roman"/>
                <a:cs typeface="Times New Roman"/>
              </a:rPr>
              <a:t>letter, </a:t>
            </a:r>
            <a:r>
              <a:rPr dirty="0" sz="1450" spc="-10">
                <a:latin typeface="Times New Roman"/>
                <a:cs typeface="Times New Roman"/>
              </a:rPr>
              <a:t>and listening with </a:t>
            </a:r>
            <a:r>
              <a:rPr dirty="0" sz="1450" spc="-5">
                <a:latin typeface="Times New Roman"/>
                <a:cs typeface="Times New Roman"/>
              </a:rPr>
              <a:t>a </a:t>
            </a:r>
            <a:r>
              <a:rPr dirty="0" sz="1450" spc="-10">
                <a:latin typeface="Times New Roman"/>
                <a:cs typeface="Times New Roman"/>
              </a:rPr>
              <a:t>glowing, grateful countenance to the  kind invitation which her uncle was most collectedly dictating in</a:t>
            </a:r>
            <a:r>
              <a:rPr dirty="0" sz="1450" spc="80">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It was </a:t>
            </a:r>
            <a:r>
              <a:rPr dirty="0" sz="1450" spc="-5">
                <a:latin typeface="Times New Roman"/>
                <a:cs typeface="Times New Roman"/>
              </a:rPr>
              <a:t>but </a:t>
            </a:r>
            <a:r>
              <a:rPr dirty="0" sz="1450" spc="-10">
                <a:latin typeface="Times New Roman"/>
                <a:cs typeface="Times New Roman"/>
              </a:rPr>
              <a:t>the day before that Crawford had made himself thoroughly  master </a:t>
            </a:r>
            <a:r>
              <a:rPr dirty="0" sz="1450" spc="-5">
                <a:latin typeface="Times New Roman"/>
                <a:cs typeface="Times New Roman"/>
              </a:rPr>
              <a:t>of </a:t>
            </a:r>
            <a:r>
              <a:rPr dirty="0" sz="1450" spc="-10">
                <a:latin typeface="Times New Roman"/>
                <a:cs typeface="Times New Roman"/>
              </a:rPr>
              <a:t>the subject, </a:t>
            </a:r>
            <a:r>
              <a:rPr dirty="0" sz="1450" spc="-5">
                <a:latin typeface="Times New Roman"/>
                <a:cs typeface="Times New Roman"/>
              </a:rPr>
              <a:t>or </a:t>
            </a:r>
            <a:r>
              <a:rPr dirty="0" sz="1450" spc="-10">
                <a:latin typeface="Times New Roman"/>
                <a:cs typeface="Times New Roman"/>
              </a:rPr>
              <a:t>had in fact become at all aware </a:t>
            </a:r>
            <a:r>
              <a:rPr dirty="0" sz="1450" spc="-5">
                <a:latin typeface="Times New Roman"/>
                <a:cs typeface="Times New Roman"/>
              </a:rPr>
              <a:t>of </a:t>
            </a:r>
            <a:r>
              <a:rPr dirty="0" sz="1450" spc="-10">
                <a:latin typeface="Times New Roman"/>
                <a:cs typeface="Times New Roman"/>
              </a:rPr>
              <a:t>her having such </a:t>
            </a:r>
            <a:r>
              <a:rPr dirty="0" sz="1450" spc="-5">
                <a:latin typeface="Times New Roman"/>
                <a:cs typeface="Times New Roman"/>
              </a:rPr>
              <a:t>a  </a:t>
            </a:r>
            <a:r>
              <a:rPr dirty="0" sz="1450" spc="-15">
                <a:latin typeface="Times New Roman"/>
                <a:cs typeface="Times New Roman"/>
              </a:rPr>
              <a:t>brother, </a:t>
            </a:r>
            <a:r>
              <a:rPr dirty="0" sz="1450" spc="-5">
                <a:latin typeface="Times New Roman"/>
                <a:cs typeface="Times New Roman"/>
              </a:rPr>
              <a:t>or </a:t>
            </a:r>
            <a:r>
              <a:rPr dirty="0" sz="1450" spc="-10">
                <a:latin typeface="Times New Roman"/>
                <a:cs typeface="Times New Roman"/>
              </a:rPr>
              <a:t>his being in such </a:t>
            </a:r>
            <a:r>
              <a:rPr dirty="0" sz="1450" spc="-5">
                <a:latin typeface="Times New Roman"/>
                <a:cs typeface="Times New Roman"/>
              </a:rPr>
              <a:t>a </a:t>
            </a:r>
            <a:r>
              <a:rPr dirty="0" sz="1450" spc="-10">
                <a:latin typeface="Times New Roman"/>
                <a:cs typeface="Times New Roman"/>
              </a:rPr>
              <a:t>ship, </a:t>
            </a:r>
            <a:r>
              <a:rPr dirty="0" sz="1450" spc="-5">
                <a:latin typeface="Times New Roman"/>
                <a:cs typeface="Times New Roman"/>
              </a:rPr>
              <a:t>but </a:t>
            </a:r>
            <a:r>
              <a:rPr dirty="0" sz="1450" spc="-10">
                <a:latin typeface="Times New Roman"/>
                <a:cs typeface="Times New Roman"/>
              </a:rPr>
              <a:t>the interest then excited had been very  properly </a:t>
            </a:r>
            <a:r>
              <a:rPr dirty="0" sz="1450" spc="-20">
                <a:latin typeface="Times New Roman"/>
                <a:cs typeface="Times New Roman"/>
              </a:rPr>
              <a:t>lively, </a:t>
            </a:r>
            <a:r>
              <a:rPr dirty="0" sz="1450" spc="-10">
                <a:latin typeface="Times New Roman"/>
                <a:cs typeface="Times New Roman"/>
              </a:rPr>
              <a:t>determining him </a:t>
            </a:r>
            <a:r>
              <a:rPr dirty="0" sz="1450" spc="-5">
                <a:latin typeface="Times New Roman"/>
                <a:cs typeface="Times New Roman"/>
              </a:rPr>
              <a:t>on </a:t>
            </a:r>
            <a:r>
              <a:rPr dirty="0" sz="1450" spc="-10">
                <a:latin typeface="Times New Roman"/>
                <a:cs typeface="Times New Roman"/>
              </a:rPr>
              <a:t>his return to town to apply for information  as to the probable period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Antwerp’s </a:t>
            </a:r>
            <a:r>
              <a:rPr dirty="0" sz="1450" spc="-10">
                <a:latin typeface="Times New Roman"/>
                <a:cs typeface="Times New Roman"/>
              </a:rPr>
              <a:t>return from the Mediterranean, etc.;  and the </a:t>
            </a:r>
            <a:r>
              <a:rPr dirty="0" sz="1450" spc="-5">
                <a:latin typeface="Times New Roman"/>
                <a:cs typeface="Times New Roman"/>
              </a:rPr>
              <a:t>good </a:t>
            </a:r>
            <a:r>
              <a:rPr dirty="0" sz="1450" spc="-10">
                <a:latin typeface="Times New Roman"/>
                <a:cs typeface="Times New Roman"/>
              </a:rPr>
              <a:t>luck which attended his early examination </a:t>
            </a:r>
            <a:r>
              <a:rPr dirty="0" sz="1450" spc="-5">
                <a:latin typeface="Times New Roman"/>
                <a:cs typeface="Times New Roman"/>
              </a:rPr>
              <a:t>of </a:t>
            </a:r>
            <a:r>
              <a:rPr dirty="0" sz="1450" spc="-10">
                <a:latin typeface="Times New Roman"/>
                <a:cs typeface="Times New Roman"/>
              </a:rPr>
              <a:t>ship news the next  morning seemed the reward </a:t>
            </a:r>
            <a:r>
              <a:rPr dirty="0" sz="1450" spc="-5">
                <a:latin typeface="Times New Roman"/>
                <a:cs typeface="Times New Roman"/>
              </a:rPr>
              <a:t>of </a:t>
            </a:r>
            <a:r>
              <a:rPr dirty="0" sz="1450" spc="-10">
                <a:latin typeface="Times New Roman"/>
                <a:cs typeface="Times New Roman"/>
              </a:rPr>
              <a:t>his ingenuity in finding </a:t>
            </a:r>
            <a:r>
              <a:rPr dirty="0" sz="1450" spc="-5">
                <a:latin typeface="Times New Roman"/>
                <a:cs typeface="Times New Roman"/>
              </a:rPr>
              <a:t>out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method </a:t>
            </a:r>
            <a:r>
              <a:rPr dirty="0" sz="1450" spc="-5">
                <a:latin typeface="Times New Roman"/>
                <a:cs typeface="Times New Roman"/>
              </a:rPr>
              <a:t>of  </a:t>
            </a:r>
            <a:r>
              <a:rPr dirty="0" sz="1450" spc="-10">
                <a:latin typeface="Times New Roman"/>
                <a:cs typeface="Times New Roman"/>
              </a:rPr>
              <a:t>pleasing</a:t>
            </a:r>
            <a:r>
              <a:rPr dirty="0" sz="1450" spc="150">
                <a:latin typeface="Times New Roman"/>
                <a:cs typeface="Times New Roman"/>
              </a:rPr>
              <a:t> </a:t>
            </a:r>
            <a:r>
              <a:rPr dirty="0" sz="1450" spc="-20">
                <a:latin typeface="Times New Roman"/>
                <a:cs typeface="Times New Roman"/>
              </a:rPr>
              <a:t>her,</a:t>
            </a:r>
            <a:r>
              <a:rPr dirty="0" sz="1450" spc="155">
                <a:latin typeface="Times New Roman"/>
                <a:cs typeface="Times New Roman"/>
              </a:rPr>
              <a:t> </a:t>
            </a:r>
            <a:r>
              <a:rPr dirty="0" sz="1450" spc="-10">
                <a:latin typeface="Times New Roman"/>
                <a:cs typeface="Times New Roman"/>
              </a:rPr>
              <a:t>as</a:t>
            </a:r>
            <a:r>
              <a:rPr dirty="0" sz="1450" spc="150">
                <a:latin typeface="Times New Roman"/>
                <a:cs typeface="Times New Roman"/>
              </a:rPr>
              <a:t> </a:t>
            </a:r>
            <a:r>
              <a:rPr dirty="0" sz="1450" spc="-10">
                <a:latin typeface="Times New Roman"/>
                <a:cs typeface="Times New Roman"/>
              </a:rPr>
              <a:t>well</a:t>
            </a:r>
            <a:r>
              <a:rPr dirty="0" sz="1450" spc="150">
                <a:latin typeface="Times New Roman"/>
                <a:cs typeface="Times New Roman"/>
              </a:rPr>
              <a:t> </a:t>
            </a:r>
            <a:r>
              <a:rPr dirty="0" sz="1450" spc="-10">
                <a:latin typeface="Times New Roman"/>
                <a:cs typeface="Times New Roman"/>
              </a:rPr>
              <a:t>as</a:t>
            </a:r>
            <a:r>
              <a:rPr dirty="0" sz="1450" spc="155">
                <a:latin typeface="Times New Roman"/>
                <a:cs typeface="Times New Roman"/>
              </a:rPr>
              <a:t> </a:t>
            </a:r>
            <a:r>
              <a:rPr dirty="0" sz="1450" spc="-5">
                <a:latin typeface="Times New Roman"/>
                <a:cs typeface="Times New Roman"/>
              </a:rPr>
              <a:t>of</a:t>
            </a:r>
            <a:r>
              <a:rPr dirty="0" sz="1450" spc="150">
                <a:latin typeface="Times New Roman"/>
                <a:cs typeface="Times New Roman"/>
              </a:rPr>
              <a:t> </a:t>
            </a:r>
            <a:r>
              <a:rPr dirty="0" sz="1450" spc="-10">
                <a:latin typeface="Times New Roman"/>
                <a:cs typeface="Times New Roman"/>
              </a:rPr>
              <a:t>his</a:t>
            </a:r>
            <a:r>
              <a:rPr dirty="0" sz="1450" spc="155">
                <a:latin typeface="Times New Roman"/>
                <a:cs typeface="Times New Roman"/>
              </a:rPr>
              <a:t> </a:t>
            </a:r>
            <a:r>
              <a:rPr dirty="0" sz="1450" spc="-10">
                <a:latin typeface="Times New Roman"/>
                <a:cs typeface="Times New Roman"/>
              </a:rPr>
              <a:t>dutiful</a:t>
            </a:r>
            <a:r>
              <a:rPr dirty="0" sz="1450" spc="150">
                <a:latin typeface="Times New Roman"/>
                <a:cs typeface="Times New Roman"/>
              </a:rPr>
              <a:t> </a:t>
            </a:r>
            <a:r>
              <a:rPr dirty="0" sz="1450" spc="-10">
                <a:latin typeface="Times New Roman"/>
                <a:cs typeface="Times New Roman"/>
              </a:rPr>
              <a:t>attention</a:t>
            </a:r>
            <a:r>
              <a:rPr dirty="0" sz="1450" spc="15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Admiral,</a:t>
            </a:r>
            <a:r>
              <a:rPr dirty="0" sz="1450" spc="150">
                <a:latin typeface="Times New Roman"/>
                <a:cs typeface="Times New Roman"/>
              </a:rPr>
              <a:t> </a:t>
            </a:r>
            <a:r>
              <a:rPr dirty="0" sz="1450" spc="-10">
                <a:latin typeface="Times New Roman"/>
                <a:cs typeface="Times New Roman"/>
              </a:rPr>
              <a:t>in</a:t>
            </a:r>
            <a:r>
              <a:rPr dirty="0" sz="1450" spc="155">
                <a:latin typeface="Times New Roman"/>
                <a:cs typeface="Times New Roman"/>
              </a:rPr>
              <a:t> </a:t>
            </a:r>
            <a:r>
              <a:rPr dirty="0" sz="1450" spc="-10">
                <a:latin typeface="Times New Roman"/>
                <a:cs typeface="Times New Roman"/>
              </a:rPr>
              <a:t>having</a:t>
            </a:r>
            <a:r>
              <a:rPr dirty="0" sz="1450" spc="150">
                <a:latin typeface="Times New Roman"/>
                <a:cs typeface="Times New Roman"/>
              </a:rPr>
              <a:t> </a:t>
            </a:r>
            <a:r>
              <a:rPr dirty="0" sz="1450" spc="-10">
                <a:latin typeface="Times New Roman"/>
                <a:cs typeface="Times New Roman"/>
              </a:rPr>
              <a:t>for</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many years taken in the paper esteemed to have the earliest naval intelligence.  He proved, </a:t>
            </a:r>
            <a:r>
              <a:rPr dirty="0" sz="1450" spc="-15">
                <a:latin typeface="Times New Roman"/>
                <a:cs typeface="Times New Roman"/>
              </a:rPr>
              <a:t>however,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too late. All those fine first feelings,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hoped to </a:t>
            </a:r>
            <a:r>
              <a:rPr dirty="0" sz="1450" spc="-5">
                <a:latin typeface="Times New Roman"/>
                <a:cs typeface="Times New Roman"/>
              </a:rPr>
              <a:t>be </a:t>
            </a:r>
            <a:r>
              <a:rPr dirty="0" sz="1450" spc="-10">
                <a:latin typeface="Times New Roman"/>
                <a:cs typeface="Times New Roman"/>
              </a:rPr>
              <a:t>the </a:t>
            </a:r>
            <a:r>
              <a:rPr dirty="0" sz="1450" spc="-15">
                <a:latin typeface="Times New Roman"/>
                <a:cs typeface="Times New Roman"/>
              </a:rPr>
              <a:t>exciter, </a:t>
            </a:r>
            <a:r>
              <a:rPr dirty="0" sz="1450" spc="-10">
                <a:latin typeface="Times New Roman"/>
                <a:cs typeface="Times New Roman"/>
              </a:rPr>
              <a:t>were already given. But his intention, the kindness  </a:t>
            </a:r>
            <a:r>
              <a:rPr dirty="0" sz="1450" spc="-5">
                <a:latin typeface="Times New Roman"/>
                <a:cs typeface="Times New Roman"/>
              </a:rPr>
              <a:t>of </a:t>
            </a:r>
            <a:r>
              <a:rPr dirty="0" sz="1450" spc="-10">
                <a:latin typeface="Times New Roman"/>
                <a:cs typeface="Times New Roman"/>
              </a:rPr>
              <a:t>his intention, was thankfully acknowledged: quite thankfully and </a:t>
            </a:r>
            <a:r>
              <a:rPr dirty="0" sz="1450" spc="-25">
                <a:latin typeface="Times New Roman"/>
                <a:cs typeface="Times New Roman"/>
              </a:rPr>
              <a:t>warmly,  </a:t>
            </a:r>
            <a:r>
              <a:rPr dirty="0" sz="1450" spc="-10">
                <a:latin typeface="Times New Roman"/>
                <a:cs typeface="Times New Roman"/>
              </a:rPr>
              <a:t>for she was elevated beyond the common timidity </a:t>
            </a:r>
            <a:r>
              <a:rPr dirty="0" sz="1450" spc="-5">
                <a:latin typeface="Times New Roman"/>
                <a:cs typeface="Times New Roman"/>
              </a:rPr>
              <a:t>of </a:t>
            </a:r>
            <a:r>
              <a:rPr dirty="0" sz="1450" spc="-10">
                <a:latin typeface="Times New Roman"/>
                <a:cs typeface="Times New Roman"/>
              </a:rPr>
              <a:t>her mind </a:t>
            </a:r>
            <a:r>
              <a:rPr dirty="0" sz="1450" spc="-5">
                <a:latin typeface="Times New Roman"/>
                <a:cs typeface="Times New Roman"/>
              </a:rPr>
              <a:t>by </a:t>
            </a:r>
            <a:r>
              <a:rPr dirty="0" sz="1450" spc="-10">
                <a:latin typeface="Times New Roman"/>
                <a:cs typeface="Times New Roman"/>
              </a:rPr>
              <a:t>the flow </a:t>
            </a:r>
            <a:r>
              <a:rPr dirty="0" sz="1450" spc="-5">
                <a:latin typeface="Times New Roman"/>
                <a:cs typeface="Times New Roman"/>
              </a:rPr>
              <a:t>of  </a:t>
            </a:r>
            <a:r>
              <a:rPr dirty="0" sz="1450" spc="-10">
                <a:latin typeface="Times New Roman"/>
                <a:cs typeface="Times New Roman"/>
              </a:rPr>
              <a:t>her love for</a:t>
            </a:r>
            <a:r>
              <a:rPr dirty="0" sz="1450">
                <a:latin typeface="Times New Roman"/>
                <a:cs typeface="Times New Roman"/>
              </a:rPr>
              <a:t> </a:t>
            </a:r>
            <a:r>
              <a:rPr dirty="0" sz="1450" spc="-20">
                <a:latin typeface="Times New Roman"/>
                <a:cs typeface="Times New Roman"/>
              </a:rPr>
              <a:t>William.</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This dear </a:t>
            </a:r>
            <a:r>
              <a:rPr dirty="0" sz="1450" spc="-20">
                <a:latin typeface="Times New Roman"/>
                <a:cs typeface="Times New Roman"/>
              </a:rPr>
              <a:t>William </a:t>
            </a:r>
            <a:r>
              <a:rPr dirty="0" sz="1450" spc="-10">
                <a:latin typeface="Times New Roman"/>
                <a:cs typeface="Times New Roman"/>
              </a:rPr>
              <a:t>would soon </a:t>
            </a:r>
            <a:r>
              <a:rPr dirty="0" sz="1450" spc="-5">
                <a:latin typeface="Times New Roman"/>
                <a:cs typeface="Times New Roman"/>
              </a:rPr>
              <a:t>be </a:t>
            </a:r>
            <a:r>
              <a:rPr dirty="0" sz="1450" spc="-10">
                <a:latin typeface="Times New Roman"/>
                <a:cs typeface="Times New Roman"/>
              </a:rPr>
              <a:t>amongst them. There could </a:t>
            </a:r>
            <a:r>
              <a:rPr dirty="0" sz="1450" spc="-5">
                <a:latin typeface="Times New Roman"/>
                <a:cs typeface="Times New Roman"/>
              </a:rPr>
              <a:t>be no doubt  of </a:t>
            </a:r>
            <a:r>
              <a:rPr dirty="0" sz="1450" spc="-10">
                <a:latin typeface="Times New Roman"/>
                <a:cs typeface="Times New Roman"/>
              </a:rPr>
              <a:t>his obtaining leave </a:t>
            </a:r>
            <a:r>
              <a:rPr dirty="0" sz="1450" spc="-5">
                <a:latin typeface="Times New Roman"/>
                <a:cs typeface="Times New Roman"/>
              </a:rPr>
              <a:t>of </a:t>
            </a:r>
            <a:r>
              <a:rPr dirty="0" sz="1450" spc="-10">
                <a:latin typeface="Times New Roman"/>
                <a:cs typeface="Times New Roman"/>
              </a:rPr>
              <a:t>absence </a:t>
            </a:r>
            <a:r>
              <a:rPr dirty="0" sz="1450" spc="-20">
                <a:latin typeface="Times New Roman"/>
                <a:cs typeface="Times New Roman"/>
              </a:rPr>
              <a:t>immediately,</a:t>
            </a:r>
            <a:r>
              <a:rPr dirty="0" sz="1450" spc="320">
                <a:latin typeface="Times New Roman"/>
                <a:cs typeface="Times New Roman"/>
              </a:rPr>
              <a:t>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still only </a:t>
            </a:r>
            <a:r>
              <a:rPr dirty="0" sz="1450" spc="-5">
                <a:latin typeface="Times New Roman"/>
                <a:cs typeface="Times New Roman"/>
              </a:rPr>
              <a:t>a  </a:t>
            </a:r>
            <a:r>
              <a:rPr dirty="0" sz="1450" spc="-10">
                <a:latin typeface="Times New Roman"/>
                <a:cs typeface="Times New Roman"/>
              </a:rPr>
              <a:t>midshipman; and as his parents, from living </a:t>
            </a:r>
            <a:r>
              <a:rPr dirty="0" sz="1450" spc="-5">
                <a:latin typeface="Times New Roman"/>
                <a:cs typeface="Times New Roman"/>
              </a:rPr>
              <a:t>on </a:t>
            </a:r>
            <a:r>
              <a:rPr dirty="0" sz="1450" spc="-10">
                <a:latin typeface="Times New Roman"/>
                <a:cs typeface="Times New Roman"/>
              </a:rPr>
              <a:t>the spot, must already have  seen him, and </a:t>
            </a:r>
            <a:r>
              <a:rPr dirty="0" sz="1450" spc="-5">
                <a:latin typeface="Times New Roman"/>
                <a:cs typeface="Times New Roman"/>
              </a:rPr>
              <a:t>be </a:t>
            </a:r>
            <a:r>
              <a:rPr dirty="0" sz="1450" spc="-10">
                <a:latin typeface="Times New Roman"/>
                <a:cs typeface="Times New Roman"/>
              </a:rPr>
              <a:t>seeing him perhaps </a:t>
            </a:r>
            <a:r>
              <a:rPr dirty="0" sz="1450" spc="-25">
                <a:latin typeface="Times New Roman"/>
                <a:cs typeface="Times New Roman"/>
              </a:rPr>
              <a:t>daily, </a:t>
            </a:r>
            <a:r>
              <a:rPr dirty="0" sz="1450" spc="-10">
                <a:latin typeface="Times New Roman"/>
                <a:cs typeface="Times New Roman"/>
              </a:rPr>
              <a:t>his direct holidays might with  justice </a:t>
            </a:r>
            <a:r>
              <a:rPr dirty="0" sz="1450" spc="-5">
                <a:latin typeface="Times New Roman"/>
                <a:cs typeface="Times New Roman"/>
              </a:rPr>
              <a:t>be </a:t>
            </a:r>
            <a:r>
              <a:rPr dirty="0" sz="1450" spc="-10">
                <a:latin typeface="Times New Roman"/>
                <a:cs typeface="Times New Roman"/>
              </a:rPr>
              <a:t>instantly given to the </a:t>
            </a:r>
            <a:r>
              <a:rPr dirty="0" sz="1450" spc="-20">
                <a:latin typeface="Times New Roman"/>
                <a:cs typeface="Times New Roman"/>
              </a:rPr>
              <a:t>sister, </a:t>
            </a:r>
            <a:r>
              <a:rPr dirty="0" sz="1450" spc="-10">
                <a:latin typeface="Times New Roman"/>
                <a:cs typeface="Times New Roman"/>
              </a:rPr>
              <a:t>who had been his best correspondent  through </a:t>
            </a:r>
            <a:r>
              <a:rPr dirty="0" sz="1450" spc="-5">
                <a:latin typeface="Times New Roman"/>
                <a:cs typeface="Times New Roman"/>
              </a:rPr>
              <a:t>a </a:t>
            </a:r>
            <a:r>
              <a:rPr dirty="0" sz="1450" spc="-10">
                <a:latin typeface="Times New Roman"/>
                <a:cs typeface="Times New Roman"/>
              </a:rPr>
              <a:t>period </a:t>
            </a:r>
            <a:r>
              <a:rPr dirty="0" sz="1450" spc="-5">
                <a:latin typeface="Times New Roman"/>
                <a:cs typeface="Times New Roman"/>
              </a:rPr>
              <a:t>of </a:t>
            </a:r>
            <a:r>
              <a:rPr dirty="0" sz="1450" spc="-10">
                <a:latin typeface="Times New Roman"/>
                <a:cs typeface="Times New Roman"/>
              </a:rPr>
              <a:t>seven years, and the uncle who had </a:t>
            </a:r>
            <a:r>
              <a:rPr dirty="0" sz="1450" spc="-5">
                <a:latin typeface="Times New Roman"/>
                <a:cs typeface="Times New Roman"/>
              </a:rPr>
              <a:t>done </a:t>
            </a:r>
            <a:r>
              <a:rPr dirty="0" sz="1450" spc="-10">
                <a:latin typeface="Times New Roman"/>
                <a:cs typeface="Times New Roman"/>
              </a:rPr>
              <a:t>most for his  support and advancement; and accordingly the reply to her </a:t>
            </a:r>
            <a:r>
              <a:rPr dirty="0" sz="1450" spc="-25">
                <a:latin typeface="Times New Roman"/>
                <a:cs typeface="Times New Roman"/>
              </a:rPr>
              <a:t>reply, </a:t>
            </a:r>
            <a:r>
              <a:rPr dirty="0" sz="1450" spc="-10">
                <a:latin typeface="Times New Roman"/>
                <a:cs typeface="Times New Roman"/>
              </a:rPr>
              <a:t>fixing </a:t>
            </a:r>
            <a:r>
              <a:rPr dirty="0" sz="1450" spc="-5">
                <a:latin typeface="Times New Roman"/>
                <a:cs typeface="Times New Roman"/>
              </a:rPr>
              <a:t>a </a:t>
            </a:r>
            <a:r>
              <a:rPr dirty="0" sz="1450" spc="-10">
                <a:latin typeface="Times New Roman"/>
                <a:cs typeface="Times New Roman"/>
              </a:rPr>
              <a:t>very  early day for his arrival, came as soon as possible; and scarcely ten days had  passed since Fanny had been in the agitation </a:t>
            </a:r>
            <a:r>
              <a:rPr dirty="0" sz="1450" spc="-5">
                <a:latin typeface="Times New Roman"/>
                <a:cs typeface="Times New Roman"/>
              </a:rPr>
              <a:t>of </a:t>
            </a:r>
            <a:r>
              <a:rPr dirty="0" sz="1450" spc="-10">
                <a:latin typeface="Times New Roman"/>
                <a:cs typeface="Times New Roman"/>
              </a:rPr>
              <a:t>her first dinner-visit, when she  found herself in an agitation </a:t>
            </a:r>
            <a:r>
              <a:rPr dirty="0" sz="1450" spc="-5">
                <a:latin typeface="Times New Roman"/>
                <a:cs typeface="Times New Roman"/>
              </a:rPr>
              <a:t>of a </a:t>
            </a:r>
            <a:r>
              <a:rPr dirty="0" sz="1450" spc="-10">
                <a:latin typeface="Times New Roman"/>
                <a:cs typeface="Times New Roman"/>
              </a:rPr>
              <a:t>higher nature, watching in the hall, in the  </a:t>
            </a:r>
            <a:r>
              <a:rPr dirty="0" sz="1450" spc="-25">
                <a:latin typeface="Times New Roman"/>
                <a:cs typeface="Times New Roman"/>
              </a:rPr>
              <a:t>lobby, </a:t>
            </a:r>
            <a:r>
              <a:rPr dirty="0" sz="1450" spc="-5">
                <a:latin typeface="Times New Roman"/>
                <a:cs typeface="Times New Roman"/>
              </a:rPr>
              <a:t>on </a:t>
            </a:r>
            <a:r>
              <a:rPr dirty="0" sz="1450" spc="-10">
                <a:latin typeface="Times New Roman"/>
                <a:cs typeface="Times New Roman"/>
              </a:rPr>
              <a:t>the stairs, for the first sound </a:t>
            </a:r>
            <a:r>
              <a:rPr dirty="0" sz="1450" spc="-5">
                <a:latin typeface="Times New Roman"/>
                <a:cs typeface="Times New Roman"/>
              </a:rPr>
              <a:t>of </a:t>
            </a:r>
            <a:r>
              <a:rPr dirty="0" sz="1450" spc="-10">
                <a:latin typeface="Times New Roman"/>
                <a:cs typeface="Times New Roman"/>
              </a:rPr>
              <a:t>the carriage which was to bring her </a:t>
            </a:r>
            <a:r>
              <a:rPr dirty="0" sz="1450" spc="-5">
                <a:latin typeface="Times New Roman"/>
                <a:cs typeface="Times New Roman"/>
              </a:rPr>
              <a:t>a  </a:t>
            </a:r>
            <a:r>
              <a:rPr dirty="0" sz="1450" spc="-20">
                <a:latin typeface="Times New Roman"/>
                <a:cs typeface="Times New Roman"/>
              </a:rPr>
              <a:t>brother.</a:t>
            </a:r>
            <a:endParaRPr sz="1450">
              <a:latin typeface="Times New Roman"/>
              <a:cs typeface="Times New Roman"/>
            </a:endParaRPr>
          </a:p>
          <a:p>
            <a:pPr algn="just" marL="12700" marR="9525" indent="255904">
              <a:lnSpc>
                <a:spcPts val="1730"/>
              </a:lnSpc>
              <a:spcBef>
                <a:spcPts val="700"/>
              </a:spcBef>
            </a:pPr>
            <a:r>
              <a:rPr dirty="0" sz="1450" spc="-10">
                <a:latin typeface="Times New Roman"/>
                <a:cs typeface="Times New Roman"/>
              </a:rPr>
              <a:t>It came happily while she was thus waiting; and there being neither  ceremony </a:t>
            </a:r>
            <a:r>
              <a:rPr dirty="0" sz="1450" spc="-5">
                <a:latin typeface="Times New Roman"/>
                <a:cs typeface="Times New Roman"/>
              </a:rPr>
              <a:t>nor </a:t>
            </a:r>
            <a:r>
              <a:rPr dirty="0" sz="1450" spc="-10">
                <a:latin typeface="Times New Roman"/>
                <a:cs typeface="Times New Roman"/>
              </a:rPr>
              <a:t>fearfulness to delay the moment </a:t>
            </a:r>
            <a:r>
              <a:rPr dirty="0" sz="1450" spc="-5">
                <a:latin typeface="Times New Roman"/>
                <a:cs typeface="Times New Roman"/>
              </a:rPr>
              <a:t>of </a:t>
            </a:r>
            <a:r>
              <a:rPr dirty="0" sz="1450" spc="-10">
                <a:latin typeface="Times New Roman"/>
                <a:cs typeface="Times New Roman"/>
              </a:rPr>
              <a:t>meeting, she was with him  as </a:t>
            </a:r>
            <a:r>
              <a:rPr dirty="0" sz="1450" spc="-5">
                <a:latin typeface="Times New Roman"/>
                <a:cs typeface="Times New Roman"/>
              </a:rPr>
              <a:t>he </a:t>
            </a:r>
            <a:r>
              <a:rPr dirty="0" sz="1450" spc="-10">
                <a:latin typeface="Times New Roman"/>
                <a:cs typeface="Times New Roman"/>
              </a:rPr>
              <a:t>entered the house, and the first minutes </a:t>
            </a:r>
            <a:r>
              <a:rPr dirty="0" sz="1450" spc="-5">
                <a:latin typeface="Times New Roman"/>
                <a:cs typeface="Times New Roman"/>
              </a:rPr>
              <a:t>of </a:t>
            </a:r>
            <a:r>
              <a:rPr dirty="0" sz="1450" spc="-10">
                <a:latin typeface="Times New Roman"/>
                <a:cs typeface="Times New Roman"/>
              </a:rPr>
              <a:t>exquisite feeling had </a:t>
            </a:r>
            <a:r>
              <a:rPr dirty="0" sz="1450" spc="-5">
                <a:latin typeface="Times New Roman"/>
                <a:cs typeface="Times New Roman"/>
              </a:rPr>
              <a:t>no  </a:t>
            </a:r>
            <a:r>
              <a:rPr dirty="0" sz="1450" spc="-10">
                <a:latin typeface="Times New Roman"/>
                <a:cs typeface="Times New Roman"/>
              </a:rPr>
              <a:t>interruption and </a:t>
            </a:r>
            <a:r>
              <a:rPr dirty="0" sz="1450" spc="-5">
                <a:latin typeface="Times New Roman"/>
                <a:cs typeface="Times New Roman"/>
              </a:rPr>
              <a:t>no </a:t>
            </a:r>
            <a:r>
              <a:rPr dirty="0" sz="1450" spc="-10">
                <a:latin typeface="Times New Roman"/>
                <a:cs typeface="Times New Roman"/>
              </a:rPr>
              <a:t>witnesses, unless the servants chiefly intent </a:t>
            </a:r>
            <a:r>
              <a:rPr dirty="0" sz="1450" spc="-5">
                <a:latin typeface="Times New Roman"/>
                <a:cs typeface="Times New Roman"/>
              </a:rPr>
              <a:t>upon </a:t>
            </a:r>
            <a:r>
              <a:rPr dirty="0" sz="1450" spc="-10">
                <a:latin typeface="Times New Roman"/>
                <a:cs typeface="Times New Roman"/>
              </a:rPr>
              <a:t>opening  the proper doors could </a:t>
            </a:r>
            <a:r>
              <a:rPr dirty="0" sz="1450" spc="-5">
                <a:latin typeface="Times New Roman"/>
                <a:cs typeface="Times New Roman"/>
              </a:rPr>
              <a:t>be </a:t>
            </a:r>
            <a:r>
              <a:rPr dirty="0" sz="1450" spc="-10">
                <a:latin typeface="Times New Roman"/>
                <a:cs typeface="Times New Roman"/>
              </a:rPr>
              <a:t>called such. This was exactly what Sir Thomas and  Edmund had been separately conniving at, as each proved to the other </a:t>
            </a:r>
            <a:r>
              <a:rPr dirty="0" sz="1450" spc="-5">
                <a:latin typeface="Times New Roman"/>
                <a:cs typeface="Times New Roman"/>
              </a:rPr>
              <a:t>by </a:t>
            </a:r>
            <a:r>
              <a:rPr dirty="0" sz="1450" spc="-10">
                <a:latin typeface="Times New Roman"/>
                <a:cs typeface="Times New Roman"/>
              </a:rPr>
              <a:t>the  sympathetic alacrity with which they both advised Mrs. </a:t>
            </a:r>
            <a:r>
              <a:rPr dirty="0" sz="1450" spc="-20">
                <a:latin typeface="Times New Roman"/>
                <a:cs typeface="Times New Roman"/>
              </a:rPr>
              <a:t>Norris’s </a:t>
            </a:r>
            <a:r>
              <a:rPr dirty="0" sz="1450" spc="-10">
                <a:latin typeface="Times New Roman"/>
                <a:cs typeface="Times New Roman"/>
              </a:rPr>
              <a:t>continuing  where she was, instead </a:t>
            </a:r>
            <a:r>
              <a:rPr dirty="0" sz="1450" spc="-5">
                <a:latin typeface="Times New Roman"/>
                <a:cs typeface="Times New Roman"/>
              </a:rPr>
              <a:t>of </a:t>
            </a:r>
            <a:r>
              <a:rPr dirty="0" sz="1450" spc="-10">
                <a:latin typeface="Times New Roman"/>
                <a:cs typeface="Times New Roman"/>
              </a:rPr>
              <a:t>rushing </a:t>
            </a:r>
            <a:r>
              <a:rPr dirty="0" sz="1450" spc="-5">
                <a:latin typeface="Times New Roman"/>
                <a:cs typeface="Times New Roman"/>
              </a:rPr>
              <a:t>out </a:t>
            </a:r>
            <a:r>
              <a:rPr dirty="0" sz="1450" spc="-10">
                <a:latin typeface="Times New Roman"/>
                <a:cs typeface="Times New Roman"/>
              </a:rPr>
              <a:t>into the hall as soon as the noises </a:t>
            </a:r>
            <a:r>
              <a:rPr dirty="0" sz="1450" spc="-5">
                <a:latin typeface="Times New Roman"/>
                <a:cs typeface="Times New Roman"/>
              </a:rPr>
              <a:t>of </a:t>
            </a:r>
            <a:r>
              <a:rPr dirty="0" sz="1450" spc="-10">
                <a:latin typeface="Times New Roman"/>
                <a:cs typeface="Times New Roman"/>
              </a:rPr>
              <a:t>the  arrival reached</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75"/>
              </a:spcBef>
            </a:pPr>
            <a:r>
              <a:rPr dirty="0" sz="1450" spc="-20">
                <a:latin typeface="Times New Roman"/>
                <a:cs typeface="Times New Roman"/>
              </a:rPr>
              <a:t>William </a:t>
            </a:r>
            <a:r>
              <a:rPr dirty="0" sz="1450" spc="-10">
                <a:latin typeface="Times New Roman"/>
                <a:cs typeface="Times New Roman"/>
              </a:rPr>
              <a:t>and Fanny soon shewed themselves; and Sir Thomas had the  pleasure </a:t>
            </a:r>
            <a:r>
              <a:rPr dirty="0" sz="1450" spc="-5">
                <a:latin typeface="Times New Roman"/>
                <a:cs typeface="Times New Roman"/>
              </a:rPr>
              <a:t>of </a:t>
            </a:r>
            <a:r>
              <a:rPr dirty="0" sz="1450" spc="-10">
                <a:latin typeface="Times New Roman"/>
                <a:cs typeface="Times New Roman"/>
              </a:rPr>
              <a:t>receiving, in his protege, certainly </a:t>
            </a:r>
            <a:r>
              <a:rPr dirty="0" sz="1450" spc="-5">
                <a:latin typeface="Times New Roman"/>
                <a:cs typeface="Times New Roman"/>
              </a:rPr>
              <a:t>a </a:t>
            </a:r>
            <a:r>
              <a:rPr dirty="0" sz="1450" spc="-10">
                <a:latin typeface="Times New Roman"/>
                <a:cs typeface="Times New Roman"/>
              </a:rPr>
              <a:t>very different person from the  </a:t>
            </a:r>
            <a:r>
              <a:rPr dirty="0" sz="1450" spc="-5">
                <a:latin typeface="Times New Roman"/>
                <a:cs typeface="Times New Roman"/>
              </a:rPr>
              <a:t>one he </a:t>
            </a:r>
            <a:r>
              <a:rPr dirty="0" sz="1450" spc="-10">
                <a:latin typeface="Times New Roman"/>
                <a:cs typeface="Times New Roman"/>
              </a:rPr>
              <a:t>had equipped seven years ago, </a:t>
            </a:r>
            <a:r>
              <a:rPr dirty="0" sz="1450" spc="-5">
                <a:latin typeface="Times New Roman"/>
                <a:cs typeface="Times New Roman"/>
              </a:rPr>
              <a:t>but 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an open, pleasant  countenance, and frank, unstudied, </a:t>
            </a:r>
            <a:r>
              <a:rPr dirty="0" sz="1450" spc="-5">
                <a:latin typeface="Times New Roman"/>
                <a:cs typeface="Times New Roman"/>
              </a:rPr>
              <a:t>but </a:t>
            </a:r>
            <a:r>
              <a:rPr dirty="0" sz="1450" spc="-10">
                <a:latin typeface="Times New Roman"/>
                <a:cs typeface="Times New Roman"/>
              </a:rPr>
              <a:t>feeling and respectful manners, and  such as confirmed him his</a:t>
            </a:r>
            <a:r>
              <a:rPr dirty="0" sz="1450" spc="1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long before Fanny could recover from the agitating happiness </a:t>
            </a:r>
            <a:r>
              <a:rPr dirty="0" sz="1450" spc="-5">
                <a:latin typeface="Times New Roman"/>
                <a:cs typeface="Times New Roman"/>
              </a:rPr>
              <a:t>of  </a:t>
            </a:r>
            <a:r>
              <a:rPr dirty="0" sz="1450" spc="-10">
                <a:latin typeface="Times New Roman"/>
                <a:cs typeface="Times New Roman"/>
              </a:rPr>
              <a:t>such an </a:t>
            </a:r>
            <a:r>
              <a:rPr dirty="0" sz="1450" spc="-5">
                <a:latin typeface="Times New Roman"/>
                <a:cs typeface="Times New Roman"/>
              </a:rPr>
              <a:t>hour </a:t>
            </a:r>
            <a:r>
              <a:rPr dirty="0" sz="1450" spc="-10">
                <a:latin typeface="Times New Roman"/>
                <a:cs typeface="Times New Roman"/>
              </a:rPr>
              <a:t>as was formed </a:t>
            </a:r>
            <a:r>
              <a:rPr dirty="0" sz="1450" spc="-5">
                <a:latin typeface="Times New Roman"/>
                <a:cs typeface="Times New Roman"/>
              </a:rPr>
              <a:t>by </a:t>
            </a:r>
            <a:r>
              <a:rPr dirty="0" sz="1450" spc="-10">
                <a:latin typeface="Times New Roman"/>
                <a:cs typeface="Times New Roman"/>
              </a:rPr>
              <a:t>the last thirty minutes </a:t>
            </a:r>
            <a:r>
              <a:rPr dirty="0" sz="1450" spc="-5">
                <a:latin typeface="Times New Roman"/>
                <a:cs typeface="Times New Roman"/>
              </a:rPr>
              <a:t>of </a:t>
            </a:r>
            <a:r>
              <a:rPr dirty="0" sz="1450" spc="-10">
                <a:latin typeface="Times New Roman"/>
                <a:cs typeface="Times New Roman"/>
              </a:rPr>
              <a:t>expectation, and the  first </a:t>
            </a:r>
            <a:r>
              <a:rPr dirty="0" sz="1450" spc="-5">
                <a:latin typeface="Times New Roman"/>
                <a:cs typeface="Times New Roman"/>
              </a:rPr>
              <a:t>of </a:t>
            </a:r>
            <a:r>
              <a:rPr dirty="0" sz="1450" spc="-10">
                <a:latin typeface="Times New Roman"/>
                <a:cs typeface="Times New Roman"/>
              </a:rPr>
              <a:t>fruition; it was some time even before her happiness could </a:t>
            </a:r>
            <a:r>
              <a:rPr dirty="0" sz="1450" spc="-5">
                <a:latin typeface="Times New Roman"/>
                <a:cs typeface="Times New Roman"/>
              </a:rPr>
              <a:t>be </a:t>
            </a:r>
            <a:r>
              <a:rPr dirty="0" sz="1450" spc="-10">
                <a:latin typeface="Times New Roman"/>
                <a:cs typeface="Times New Roman"/>
              </a:rPr>
              <a:t>said to  make her </a:t>
            </a:r>
            <a:r>
              <a:rPr dirty="0" sz="1450" spc="-25">
                <a:latin typeface="Times New Roman"/>
                <a:cs typeface="Times New Roman"/>
              </a:rPr>
              <a:t>happy, </a:t>
            </a:r>
            <a:r>
              <a:rPr dirty="0" sz="1450" spc="-10">
                <a:latin typeface="Times New Roman"/>
                <a:cs typeface="Times New Roman"/>
              </a:rPr>
              <a:t>before the disappointment inseparable from the alteration </a:t>
            </a:r>
            <a:r>
              <a:rPr dirty="0" sz="1450" spc="-5">
                <a:latin typeface="Times New Roman"/>
                <a:cs typeface="Times New Roman"/>
              </a:rPr>
              <a:t>of  </a:t>
            </a:r>
            <a:r>
              <a:rPr dirty="0" sz="1450" spc="-10">
                <a:latin typeface="Times New Roman"/>
                <a:cs typeface="Times New Roman"/>
              </a:rPr>
              <a:t>person had vanished, and she could see in him the same </a:t>
            </a:r>
            <a:r>
              <a:rPr dirty="0" sz="1450" spc="-20">
                <a:latin typeface="Times New Roman"/>
                <a:cs typeface="Times New Roman"/>
              </a:rPr>
              <a:t>William </a:t>
            </a:r>
            <a:r>
              <a:rPr dirty="0" sz="1450" spc="-10">
                <a:latin typeface="Times New Roman"/>
                <a:cs typeface="Times New Roman"/>
              </a:rPr>
              <a:t>as before,  and talk to him, as her heart had been yearning to </a:t>
            </a:r>
            <a:r>
              <a:rPr dirty="0" sz="1450" spc="-5">
                <a:latin typeface="Times New Roman"/>
                <a:cs typeface="Times New Roman"/>
              </a:rPr>
              <a:t>do </a:t>
            </a:r>
            <a:r>
              <a:rPr dirty="0" sz="1450" spc="-10">
                <a:latin typeface="Times New Roman"/>
                <a:cs typeface="Times New Roman"/>
              </a:rPr>
              <a:t>through many </a:t>
            </a:r>
            <a:r>
              <a:rPr dirty="0" sz="1450" spc="-5">
                <a:latin typeface="Times New Roman"/>
                <a:cs typeface="Times New Roman"/>
              </a:rPr>
              <a:t>a </a:t>
            </a:r>
            <a:r>
              <a:rPr dirty="0" sz="1450" spc="-10">
                <a:latin typeface="Times New Roman"/>
                <a:cs typeface="Times New Roman"/>
              </a:rPr>
              <a:t>past </a:t>
            </a:r>
            <a:r>
              <a:rPr dirty="0" sz="1450" spc="-25">
                <a:latin typeface="Times New Roman"/>
                <a:cs typeface="Times New Roman"/>
              </a:rPr>
              <a:t>year.  </a:t>
            </a:r>
            <a:r>
              <a:rPr dirty="0" sz="1450" spc="-10">
                <a:latin typeface="Times New Roman"/>
                <a:cs typeface="Times New Roman"/>
              </a:rPr>
              <a:t>That time, </a:t>
            </a:r>
            <a:r>
              <a:rPr dirty="0" sz="1450" spc="-15">
                <a:latin typeface="Times New Roman"/>
                <a:cs typeface="Times New Roman"/>
              </a:rPr>
              <a:t>however, </a:t>
            </a:r>
            <a:r>
              <a:rPr dirty="0" sz="1450" spc="-10">
                <a:latin typeface="Times New Roman"/>
                <a:cs typeface="Times New Roman"/>
              </a:rPr>
              <a:t>did gradually come, forwarded </a:t>
            </a:r>
            <a:r>
              <a:rPr dirty="0" sz="1450" spc="-5">
                <a:latin typeface="Times New Roman"/>
                <a:cs typeface="Times New Roman"/>
              </a:rPr>
              <a:t>by </a:t>
            </a:r>
            <a:r>
              <a:rPr dirty="0" sz="1450" spc="-10">
                <a:latin typeface="Times New Roman"/>
                <a:cs typeface="Times New Roman"/>
              </a:rPr>
              <a:t>an affection </a:t>
            </a:r>
            <a:r>
              <a:rPr dirty="0" sz="1450" spc="-5">
                <a:latin typeface="Times New Roman"/>
                <a:cs typeface="Times New Roman"/>
              </a:rPr>
              <a:t>on </a:t>
            </a:r>
            <a:r>
              <a:rPr dirty="0" sz="1450" spc="-10">
                <a:latin typeface="Times New Roman"/>
                <a:cs typeface="Times New Roman"/>
              </a:rPr>
              <a:t>his side  as warm as her own, and much less encumbered </a:t>
            </a:r>
            <a:r>
              <a:rPr dirty="0" sz="1450" spc="-5">
                <a:latin typeface="Times New Roman"/>
                <a:cs typeface="Times New Roman"/>
              </a:rPr>
              <a:t>by </a:t>
            </a:r>
            <a:r>
              <a:rPr dirty="0" sz="1450" spc="-10">
                <a:latin typeface="Times New Roman"/>
                <a:cs typeface="Times New Roman"/>
              </a:rPr>
              <a:t>refinement </a:t>
            </a:r>
            <a:r>
              <a:rPr dirty="0" sz="1450" spc="-5">
                <a:latin typeface="Times New Roman"/>
                <a:cs typeface="Times New Roman"/>
              </a:rPr>
              <a:t>or </a:t>
            </a:r>
            <a:r>
              <a:rPr dirty="0" sz="1450" spc="-10">
                <a:latin typeface="Times New Roman"/>
                <a:cs typeface="Times New Roman"/>
              </a:rPr>
              <a:t>self-distrust.  She</a:t>
            </a:r>
            <a:r>
              <a:rPr dirty="0" sz="1450" spc="15">
                <a:latin typeface="Times New Roman"/>
                <a:cs typeface="Times New Roman"/>
              </a:rPr>
              <a:t> </a:t>
            </a:r>
            <a:r>
              <a:rPr dirty="0" sz="1450" spc="-10">
                <a:latin typeface="Times New Roman"/>
                <a:cs typeface="Times New Roman"/>
              </a:rPr>
              <a:t>was</a:t>
            </a:r>
            <a:r>
              <a:rPr dirty="0" sz="1450" spc="20">
                <a:latin typeface="Times New Roman"/>
                <a:cs typeface="Times New Roman"/>
              </a:rPr>
              <a:t>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first</a:t>
            </a:r>
            <a:r>
              <a:rPr dirty="0" sz="1450" spc="20">
                <a:latin typeface="Times New Roman"/>
                <a:cs typeface="Times New Roman"/>
              </a:rPr>
              <a:t> </a:t>
            </a:r>
            <a:r>
              <a:rPr dirty="0" sz="1450" spc="-10">
                <a:latin typeface="Times New Roman"/>
                <a:cs typeface="Times New Roman"/>
              </a:rPr>
              <a:t>object</a:t>
            </a:r>
            <a:r>
              <a:rPr dirty="0" sz="1450" spc="15">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love,</a:t>
            </a:r>
            <a:r>
              <a:rPr dirty="0" sz="1450" spc="20">
                <a:latin typeface="Times New Roman"/>
                <a:cs typeface="Times New Roman"/>
              </a:rPr>
              <a:t> </a:t>
            </a:r>
            <a:r>
              <a:rPr dirty="0" sz="1450" spc="-5">
                <a:latin typeface="Times New Roman"/>
                <a:cs typeface="Times New Roman"/>
              </a:rPr>
              <a:t>but</a:t>
            </a:r>
            <a:r>
              <a:rPr dirty="0" sz="1450" spc="1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was</a:t>
            </a:r>
            <a:r>
              <a:rPr dirty="0" sz="1450" spc="15">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love</a:t>
            </a:r>
            <a:r>
              <a:rPr dirty="0" sz="1450" spc="15">
                <a:latin typeface="Times New Roman"/>
                <a:cs typeface="Times New Roman"/>
              </a:rPr>
              <a:t> </a:t>
            </a:r>
            <a:r>
              <a:rPr dirty="0" sz="1450" spc="-10">
                <a:latin typeface="Times New Roman"/>
                <a:cs typeface="Times New Roman"/>
              </a:rPr>
              <a:t>which</a:t>
            </a:r>
            <a:r>
              <a:rPr dirty="0" sz="1450" spc="20">
                <a:latin typeface="Times New Roman"/>
                <a:cs typeface="Times New Roman"/>
              </a:rPr>
              <a:t>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stronger</a:t>
            </a:r>
            <a:r>
              <a:rPr dirty="0" sz="1450" spc="20">
                <a:latin typeface="Times New Roman"/>
                <a:cs typeface="Times New Roman"/>
              </a:rPr>
              <a:t> </a:t>
            </a:r>
            <a:r>
              <a:rPr dirty="0" sz="1450" spc="-10">
                <a:latin typeface="Times New Roman"/>
                <a:cs typeface="Times New Roman"/>
              </a:rPr>
              <a:t>spirits,</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9214485"/>
          </a:xfrm>
          <a:prstGeom prst="rect">
            <a:avLst/>
          </a:prstGeom>
        </p:spPr>
        <p:txBody>
          <a:bodyPr wrap="square" lIns="0" tIns="13970" rIns="0" bIns="0" rtlCol="0" vert="horz">
            <a:spAutoFit/>
          </a:bodyPr>
          <a:lstStyle/>
          <a:p>
            <a:pPr algn="just" marL="12700" marR="6985">
              <a:lnSpc>
                <a:spcPct val="98800"/>
              </a:lnSpc>
              <a:spcBef>
                <a:spcPts val="110"/>
              </a:spcBef>
            </a:pPr>
            <a:r>
              <a:rPr dirty="0" sz="1450" spc="-10">
                <a:latin typeface="Times New Roman"/>
                <a:cs typeface="Times New Roman"/>
              </a:rPr>
              <a:t>and bolder </a:t>
            </a:r>
            <a:r>
              <a:rPr dirty="0" sz="1450" spc="-20">
                <a:latin typeface="Times New Roman"/>
                <a:cs typeface="Times New Roman"/>
              </a:rPr>
              <a:t>temper, </a:t>
            </a:r>
            <a:r>
              <a:rPr dirty="0" sz="1450" spc="-10">
                <a:latin typeface="Times New Roman"/>
                <a:cs typeface="Times New Roman"/>
              </a:rPr>
              <a:t>made it as natural for him to express as to feel. On the  morrow they were walking about together with true enjoyment, and every  succeeding morrow renewed </a:t>
            </a:r>
            <a:r>
              <a:rPr dirty="0" sz="1450" spc="-5">
                <a:latin typeface="Times New Roman"/>
                <a:cs typeface="Times New Roman"/>
              </a:rPr>
              <a:t>a </a:t>
            </a:r>
            <a:r>
              <a:rPr dirty="0" sz="1450" spc="-10">
                <a:latin typeface="Times New Roman"/>
                <a:cs typeface="Times New Roman"/>
              </a:rPr>
              <a:t>tete-a-tete which Sir Thomas could </a:t>
            </a:r>
            <a:r>
              <a:rPr dirty="0" sz="1450" spc="-5">
                <a:latin typeface="Times New Roman"/>
                <a:cs typeface="Times New Roman"/>
              </a:rPr>
              <a:t>not but  </a:t>
            </a:r>
            <a:r>
              <a:rPr dirty="0" sz="1450" spc="-10">
                <a:latin typeface="Times New Roman"/>
                <a:cs typeface="Times New Roman"/>
              </a:rPr>
              <a:t>observe with </a:t>
            </a:r>
            <a:r>
              <a:rPr dirty="0" sz="1450" spc="-20">
                <a:latin typeface="Times New Roman"/>
                <a:cs typeface="Times New Roman"/>
              </a:rPr>
              <a:t>complacency, </a:t>
            </a:r>
            <a:r>
              <a:rPr dirty="0" sz="1450" spc="-10">
                <a:latin typeface="Times New Roman"/>
                <a:cs typeface="Times New Roman"/>
              </a:rPr>
              <a:t>even before Edmund had pointed it </a:t>
            </a:r>
            <a:r>
              <a:rPr dirty="0" sz="1450" spc="-5">
                <a:latin typeface="Times New Roman"/>
                <a:cs typeface="Times New Roman"/>
              </a:rPr>
              <a:t>out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Excepting the moments </a:t>
            </a:r>
            <a:r>
              <a:rPr dirty="0" sz="1450" spc="-5">
                <a:latin typeface="Times New Roman"/>
                <a:cs typeface="Times New Roman"/>
              </a:rPr>
              <a:t>of </a:t>
            </a:r>
            <a:r>
              <a:rPr dirty="0" sz="1450" spc="-10">
                <a:latin typeface="Times New Roman"/>
                <a:cs typeface="Times New Roman"/>
              </a:rPr>
              <a:t>peculiar delight, which any marked </a:t>
            </a:r>
            <a:r>
              <a:rPr dirty="0" sz="1450" spc="-5">
                <a:latin typeface="Times New Roman"/>
                <a:cs typeface="Times New Roman"/>
              </a:rPr>
              <a:t>or  </a:t>
            </a:r>
            <a:r>
              <a:rPr dirty="0" sz="1450" spc="-10">
                <a:latin typeface="Times New Roman"/>
                <a:cs typeface="Times New Roman"/>
              </a:rPr>
              <a:t>unlooked-for instance </a:t>
            </a:r>
            <a:r>
              <a:rPr dirty="0" sz="1450" spc="-5">
                <a:latin typeface="Times New Roman"/>
                <a:cs typeface="Times New Roman"/>
              </a:rPr>
              <a:t>of </a:t>
            </a:r>
            <a:r>
              <a:rPr dirty="0" sz="1450" spc="-20">
                <a:latin typeface="Times New Roman"/>
                <a:cs typeface="Times New Roman"/>
              </a:rPr>
              <a:t>Edmund’s </a:t>
            </a:r>
            <a:r>
              <a:rPr dirty="0" sz="1450" spc="-10">
                <a:latin typeface="Times New Roman"/>
                <a:cs typeface="Times New Roman"/>
              </a:rPr>
              <a:t>consideration </a:t>
            </a:r>
            <a:r>
              <a:rPr dirty="0" sz="1450" spc="-5">
                <a:latin typeface="Times New Roman"/>
                <a:cs typeface="Times New Roman"/>
              </a:rPr>
              <a:t>of </a:t>
            </a:r>
            <a:r>
              <a:rPr dirty="0" sz="1450" spc="-10">
                <a:latin typeface="Times New Roman"/>
                <a:cs typeface="Times New Roman"/>
              </a:rPr>
              <a:t>her in the last few months  had excited, Fanny had never known so much felicity in her life, as in this  unchecked, equal, fearless intercourse with the brother and friend who was  opening all his heart to </a:t>
            </a:r>
            <a:r>
              <a:rPr dirty="0" sz="1450" spc="-20">
                <a:latin typeface="Times New Roman"/>
                <a:cs typeface="Times New Roman"/>
              </a:rPr>
              <a:t>her, </a:t>
            </a:r>
            <a:r>
              <a:rPr dirty="0" sz="1450" spc="-10">
                <a:latin typeface="Times New Roman"/>
                <a:cs typeface="Times New Roman"/>
              </a:rPr>
              <a:t>telling her all his hopes and fears, plans, and  solicitudes respecting that long </a:t>
            </a:r>
            <a:r>
              <a:rPr dirty="0" sz="1450" spc="-5">
                <a:latin typeface="Times New Roman"/>
                <a:cs typeface="Times New Roman"/>
              </a:rPr>
              <a:t>thought of, </a:t>
            </a:r>
            <a:r>
              <a:rPr dirty="0" sz="1450" spc="-10">
                <a:latin typeface="Times New Roman"/>
                <a:cs typeface="Times New Roman"/>
              </a:rPr>
              <a:t>dearly earned, and justly valued  blessing </a:t>
            </a:r>
            <a:r>
              <a:rPr dirty="0" sz="1450" spc="-5">
                <a:latin typeface="Times New Roman"/>
                <a:cs typeface="Times New Roman"/>
              </a:rPr>
              <a:t>of </a:t>
            </a:r>
            <a:r>
              <a:rPr dirty="0" sz="1450" spc="-10">
                <a:latin typeface="Times New Roman"/>
                <a:cs typeface="Times New Roman"/>
              </a:rPr>
              <a:t>promotion; who could give her direct and minute information </a:t>
            </a:r>
            <a:r>
              <a:rPr dirty="0" sz="1450" spc="-5">
                <a:latin typeface="Times New Roman"/>
                <a:cs typeface="Times New Roman"/>
              </a:rPr>
              <a:t>of  </a:t>
            </a:r>
            <a:r>
              <a:rPr dirty="0" sz="1450" spc="-10">
                <a:latin typeface="Times New Roman"/>
                <a:cs typeface="Times New Roman"/>
              </a:rPr>
              <a:t>the father and </a:t>
            </a:r>
            <a:r>
              <a:rPr dirty="0" sz="1450" spc="-15">
                <a:latin typeface="Times New Roman"/>
                <a:cs typeface="Times New Roman"/>
              </a:rPr>
              <a:t>mother, </a:t>
            </a:r>
            <a:r>
              <a:rPr dirty="0" sz="1450" spc="-10">
                <a:latin typeface="Times New Roman"/>
                <a:cs typeface="Times New Roman"/>
              </a:rPr>
              <a:t>brothers and sisters, </a:t>
            </a:r>
            <a:r>
              <a:rPr dirty="0" sz="1450" spc="-5">
                <a:latin typeface="Times New Roman"/>
                <a:cs typeface="Times New Roman"/>
              </a:rPr>
              <a:t>of </a:t>
            </a:r>
            <a:r>
              <a:rPr dirty="0" sz="1450" spc="-10">
                <a:latin typeface="Times New Roman"/>
                <a:cs typeface="Times New Roman"/>
              </a:rPr>
              <a:t>whom she very seldom heard;  who was interested in all the comforts and all the little hardships </a:t>
            </a:r>
            <a:r>
              <a:rPr dirty="0" sz="1450" spc="-5">
                <a:latin typeface="Times New Roman"/>
                <a:cs typeface="Times New Roman"/>
              </a:rPr>
              <a:t>of </a:t>
            </a:r>
            <a:r>
              <a:rPr dirty="0" sz="1450" spc="-10">
                <a:latin typeface="Times New Roman"/>
                <a:cs typeface="Times New Roman"/>
              </a:rPr>
              <a:t>her home  at Mansfield; ready to think </a:t>
            </a:r>
            <a:r>
              <a:rPr dirty="0" sz="1450" spc="-5">
                <a:latin typeface="Times New Roman"/>
                <a:cs typeface="Times New Roman"/>
              </a:rPr>
              <a:t>of </a:t>
            </a:r>
            <a:r>
              <a:rPr dirty="0" sz="1450" spc="-10">
                <a:latin typeface="Times New Roman"/>
                <a:cs typeface="Times New Roman"/>
              </a:rPr>
              <a:t>every member </a:t>
            </a:r>
            <a:r>
              <a:rPr dirty="0" sz="1450" spc="-5">
                <a:latin typeface="Times New Roman"/>
                <a:cs typeface="Times New Roman"/>
              </a:rPr>
              <a:t>of </a:t>
            </a:r>
            <a:r>
              <a:rPr dirty="0" sz="1450" spc="-10">
                <a:latin typeface="Times New Roman"/>
                <a:cs typeface="Times New Roman"/>
              </a:rPr>
              <a:t>that home as she directed, </a:t>
            </a:r>
            <a:r>
              <a:rPr dirty="0" sz="1450" spc="-5">
                <a:latin typeface="Times New Roman"/>
                <a:cs typeface="Times New Roman"/>
              </a:rPr>
              <a:t>or  </a:t>
            </a:r>
            <a:r>
              <a:rPr dirty="0" sz="1450" spc="-10">
                <a:latin typeface="Times New Roman"/>
                <a:cs typeface="Times New Roman"/>
              </a:rPr>
              <a:t>differing only </a:t>
            </a:r>
            <a:r>
              <a:rPr dirty="0" sz="1450" spc="-5">
                <a:latin typeface="Times New Roman"/>
                <a:cs typeface="Times New Roman"/>
              </a:rPr>
              <a:t>by a </a:t>
            </a:r>
            <a:r>
              <a:rPr dirty="0" sz="1450" spc="-10">
                <a:latin typeface="Times New Roman"/>
                <a:cs typeface="Times New Roman"/>
              </a:rPr>
              <a:t>less scrupulous opinion, and more noisy abuse </a:t>
            </a:r>
            <a:r>
              <a:rPr dirty="0" sz="1450" spc="-5">
                <a:latin typeface="Times New Roman"/>
                <a:cs typeface="Times New Roman"/>
              </a:rPr>
              <a:t>of </a:t>
            </a:r>
            <a:r>
              <a:rPr dirty="0" sz="1450" spc="-10">
                <a:latin typeface="Times New Roman"/>
                <a:cs typeface="Times New Roman"/>
              </a:rPr>
              <a:t>their aunt  Norris, and with whom (perhaps the dearest indulgence </a:t>
            </a:r>
            <a:r>
              <a:rPr dirty="0" sz="1450" spc="-5">
                <a:latin typeface="Times New Roman"/>
                <a:cs typeface="Times New Roman"/>
              </a:rPr>
              <a:t>of </a:t>
            </a:r>
            <a:r>
              <a:rPr dirty="0" sz="1450" spc="-10">
                <a:latin typeface="Times New Roman"/>
                <a:cs typeface="Times New Roman"/>
              </a:rPr>
              <a:t>the whole) all the  evil and </a:t>
            </a:r>
            <a:r>
              <a:rPr dirty="0" sz="1450" spc="-5">
                <a:latin typeface="Times New Roman"/>
                <a:cs typeface="Times New Roman"/>
              </a:rPr>
              <a:t>good of </a:t>
            </a:r>
            <a:r>
              <a:rPr dirty="0" sz="1450" spc="-10">
                <a:latin typeface="Times New Roman"/>
                <a:cs typeface="Times New Roman"/>
              </a:rPr>
              <a:t>their earliest years could </a:t>
            </a:r>
            <a:r>
              <a:rPr dirty="0" sz="1450" spc="-5">
                <a:latin typeface="Times New Roman"/>
                <a:cs typeface="Times New Roman"/>
              </a:rPr>
              <a:t>be gone </a:t>
            </a:r>
            <a:r>
              <a:rPr dirty="0" sz="1450" spc="-10">
                <a:latin typeface="Times New Roman"/>
                <a:cs typeface="Times New Roman"/>
              </a:rPr>
              <a:t>over again, and every  former united pain and pleasure retraced with the fondest recollection. An  advantage this, </a:t>
            </a:r>
            <a:r>
              <a:rPr dirty="0" sz="1450" spc="-5">
                <a:latin typeface="Times New Roman"/>
                <a:cs typeface="Times New Roman"/>
              </a:rPr>
              <a:t>a </a:t>
            </a:r>
            <a:r>
              <a:rPr dirty="0" sz="1450" spc="-10">
                <a:latin typeface="Times New Roman"/>
                <a:cs typeface="Times New Roman"/>
              </a:rPr>
              <a:t>strengthener </a:t>
            </a:r>
            <a:r>
              <a:rPr dirty="0" sz="1450" spc="-5">
                <a:latin typeface="Times New Roman"/>
                <a:cs typeface="Times New Roman"/>
              </a:rPr>
              <a:t>of </a:t>
            </a:r>
            <a:r>
              <a:rPr dirty="0" sz="1450" spc="-10">
                <a:latin typeface="Times New Roman"/>
                <a:cs typeface="Times New Roman"/>
              </a:rPr>
              <a:t>love, in which even the conjugal tie is  beneath the fraternal. Children </a:t>
            </a:r>
            <a:r>
              <a:rPr dirty="0" sz="1450" spc="-5">
                <a:latin typeface="Times New Roman"/>
                <a:cs typeface="Times New Roman"/>
              </a:rPr>
              <a:t>of </a:t>
            </a:r>
            <a:r>
              <a:rPr dirty="0" sz="1450" spc="-10">
                <a:latin typeface="Times New Roman"/>
                <a:cs typeface="Times New Roman"/>
              </a:rPr>
              <a:t>the same </a:t>
            </a:r>
            <a:r>
              <a:rPr dirty="0" sz="1450" spc="-25">
                <a:latin typeface="Times New Roman"/>
                <a:cs typeface="Times New Roman"/>
              </a:rPr>
              <a:t>family, </a:t>
            </a:r>
            <a:r>
              <a:rPr dirty="0" sz="1450" spc="-10">
                <a:latin typeface="Times New Roman"/>
                <a:cs typeface="Times New Roman"/>
              </a:rPr>
              <a:t>the same </a:t>
            </a:r>
            <a:r>
              <a:rPr dirty="0" sz="1450" spc="-5">
                <a:latin typeface="Times New Roman"/>
                <a:cs typeface="Times New Roman"/>
              </a:rPr>
              <a:t>blood, </a:t>
            </a:r>
            <a:r>
              <a:rPr dirty="0" sz="1450" spc="-10">
                <a:latin typeface="Times New Roman"/>
                <a:cs typeface="Times New Roman"/>
              </a:rPr>
              <a:t>with the  same first associations and habits, have some means </a:t>
            </a:r>
            <a:r>
              <a:rPr dirty="0" sz="1450" spc="-5">
                <a:latin typeface="Times New Roman"/>
                <a:cs typeface="Times New Roman"/>
              </a:rPr>
              <a:t>of </a:t>
            </a:r>
            <a:r>
              <a:rPr dirty="0" sz="1450" spc="-10">
                <a:latin typeface="Times New Roman"/>
                <a:cs typeface="Times New Roman"/>
              </a:rPr>
              <a:t>enjoyment in their  </a:t>
            </a:r>
            <a:r>
              <a:rPr dirty="0" sz="1450" spc="-20">
                <a:latin typeface="Times New Roman"/>
                <a:cs typeface="Times New Roman"/>
              </a:rPr>
              <a:t>power, </a:t>
            </a:r>
            <a:r>
              <a:rPr dirty="0" sz="1450" spc="-10">
                <a:latin typeface="Times New Roman"/>
                <a:cs typeface="Times New Roman"/>
              </a:rPr>
              <a:t>which </a:t>
            </a:r>
            <a:r>
              <a:rPr dirty="0" sz="1450" spc="-5">
                <a:latin typeface="Times New Roman"/>
                <a:cs typeface="Times New Roman"/>
              </a:rPr>
              <a:t>no </a:t>
            </a:r>
            <a:r>
              <a:rPr dirty="0" sz="1450" spc="-10">
                <a:latin typeface="Times New Roman"/>
                <a:cs typeface="Times New Roman"/>
              </a:rPr>
              <a:t>subsequent connexions can supply; and it must </a:t>
            </a:r>
            <a:r>
              <a:rPr dirty="0" sz="1450" spc="-5">
                <a:latin typeface="Times New Roman"/>
                <a:cs typeface="Times New Roman"/>
              </a:rPr>
              <a:t>be by a </a:t>
            </a:r>
            <a:r>
              <a:rPr dirty="0" sz="1450" spc="-10">
                <a:latin typeface="Times New Roman"/>
                <a:cs typeface="Times New Roman"/>
              </a:rPr>
              <a:t>long  and unnatural estrangement, </a:t>
            </a:r>
            <a:r>
              <a:rPr dirty="0" sz="1450" spc="-5">
                <a:latin typeface="Times New Roman"/>
                <a:cs typeface="Times New Roman"/>
              </a:rPr>
              <a:t>by a </a:t>
            </a:r>
            <a:r>
              <a:rPr dirty="0" sz="1450" spc="-10">
                <a:latin typeface="Times New Roman"/>
                <a:cs typeface="Times New Roman"/>
              </a:rPr>
              <a:t>divorce which </a:t>
            </a:r>
            <a:r>
              <a:rPr dirty="0" sz="1450" spc="-5">
                <a:latin typeface="Times New Roman"/>
                <a:cs typeface="Times New Roman"/>
              </a:rPr>
              <a:t>no </a:t>
            </a:r>
            <a:r>
              <a:rPr dirty="0" sz="1450" spc="-10">
                <a:latin typeface="Times New Roman"/>
                <a:cs typeface="Times New Roman"/>
              </a:rPr>
              <a:t>subsequent connexion can  </a:t>
            </a:r>
            <a:r>
              <a:rPr dirty="0" sz="1450" spc="-20">
                <a:latin typeface="Times New Roman"/>
                <a:cs typeface="Times New Roman"/>
              </a:rPr>
              <a:t>justify, </a:t>
            </a:r>
            <a:r>
              <a:rPr dirty="0" sz="1450" spc="-10">
                <a:latin typeface="Times New Roman"/>
                <a:cs typeface="Times New Roman"/>
              </a:rPr>
              <a:t>if such precious remains </a:t>
            </a:r>
            <a:r>
              <a:rPr dirty="0" sz="1450" spc="-5">
                <a:latin typeface="Times New Roman"/>
                <a:cs typeface="Times New Roman"/>
              </a:rPr>
              <a:t>of </a:t>
            </a:r>
            <a:r>
              <a:rPr dirty="0" sz="1450" spc="-10">
                <a:latin typeface="Times New Roman"/>
                <a:cs typeface="Times New Roman"/>
              </a:rPr>
              <a:t>the earliest attachments are ever entirely  outlived. </a:t>
            </a:r>
            <a:r>
              <a:rPr dirty="0" sz="1450" spc="-40">
                <a:latin typeface="Times New Roman"/>
                <a:cs typeface="Times New Roman"/>
              </a:rPr>
              <a:t>Too </a:t>
            </a:r>
            <a:r>
              <a:rPr dirty="0" sz="1450" spc="-10">
                <a:latin typeface="Times New Roman"/>
                <a:cs typeface="Times New Roman"/>
              </a:rPr>
              <a:t>often, alas! it is so. Fraternal love, sometimes almost everything,  is at others worse than nothing. But with </a:t>
            </a:r>
            <a:r>
              <a:rPr dirty="0" sz="1450" spc="-20">
                <a:latin typeface="Times New Roman"/>
                <a:cs typeface="Times New Roman"/>
              </a:rPr>
              <a:t>William </a:t>
            </a:r>
            <a:r>
              <a:rPr dirty="0" sz="1450" spc="-10">
                <a:latin typeface="Times New Roman"/>
                <a:cs typeface="Times New Roman"/>
              </a:rPr>
              <a:t>and Fanny Price it was still </a:t>
            </a:r>
            <a:r>
              <a:rPr dirty="0" sz="1450" spc="-5">
                <a:latin typeface="Times New Roman"/>
                <a:cs typeface="Times New Roman"/>
              </a:rPr>
              <a:t>a  </a:t>
            </a:r>
            <a:r>
              <a:rPr dirty="0" sz="1450" spc="-10">
                <a:latin typeface="Times New Roman"/>
                <a:cs typeface="Times New Roman"/>
              </a:rPr>
              <a:t>sentiment in all its prime and freshness, wounded </a:t>
            </a:r>
            <a:r>
              <a:rPr dirty="0" sz="1450" spc="-5">
                <a:latin typeface="Times New Roman"/>
                <a:cs typeface="Times New Roman"/>
              </a:rPr>
              <a:t>by no </a:t>
            </a:r>
            <a:r>
              <a:rPr dirty="0" sz="1450" spc="-10">
                <a:latin typeface="Times New Roman"/>
                <a:cs typeface="Times New Roman"/>
              </a:rPr>
              <a:t>opposition </a:t>
            </a:r>
            <a:r>
              <a:rPr dirty="0" sz="1450" spc="-5">
                <a:latin typeface="Times New Roman"/>
                <a:cs typeface="Times New Roman"/>
              </a:rPr>
              <a:t>of </a:t>
            </a:r>
            <a:r>
              <a:rPr dirty="0" sz="1450" spc="-10">
                <a:latin typeface="Times New Roman"/>
                <a:cs typeface="Times New Roman"/>
              </a:rPr>
              <a:t>interest,  cooled </a:t>
            </a:r>
            <a:r>
              <a:rPr dirty="0" sz="1450" spc="-5">
                <a:latin typeface="Times New Roman"/>
                <a:cs typeface="Times New Roman"/>
              </a:rPr>
              <a:t>by no </a:t>
            </a:r>
            <a:r>
              <a:rPr dirty="0" sz="1450" spc="-10">
                <a:latin typeface="Times New Roman"/>
                <a:cs typeface="Times New Roman"/>
              </a:rPr>
              <a:t>separate attachment, and feeling the influence </a:t>
            </a:r>
            <a:r>
              <a:rPr dirty="0" sz="1450" spc="-5">
                <a:latin typeface="Times New Roman"/>
                <a:cs typeface="Times New Roman"/>
              </a:rPr>
              <a:t>of </a:t>
            </a:r>
            <a:r>
              <a:rPr dirty="0" sz="1450" spc="-10">
                <a:latin typeface="Times New Roman"/>
                <a:cs typeface="Times New Roman"/>
              </a:rPr>
              <a:t>time and  absence only in its</a:t>
            </a:r>
            <a:r>
              <a:rPr dirty="0" sz="1450" spc="5">
                <a:latin typeface="Times New Roman"/>
                <a:cs typeface="Times New Roman"/>
              </a:rPr>
              <a:t> </a:t>
            </a:r>
            <a:r>
              <a:rPr dirty="0" sz="1450" spc="-10">
                <a:latin typeface="Times New Roman"/>
                <a:cs typeface="Times New Roman"/>
              </a:rPr>
              <a:t>increase.</a:t>
            </a:r>
            <a:endParaRPr sz="1450">
              <a:latin typeface="Times New Roman"/>
              <a:cs typeface="Times New Roman"/>
            </a:endParaRPr>
          </a:p>
          <a:p>
            <a:pPr algn="just" marL="12700" marR="5080" indent="255904">
              <a:lnSpc>
                <a:spcPts val="1730"/>
              </a:lnSpc>
              <a:spcBef>
                <a:spcPts val="680"/>
              </a:spcBef>
            </a:pPr>
            <a:r>
              <a:rPr dirty="0" sz="1450" spc="-10">
                <a:latin typeface="Times New Roman"/>
                <a:cs typeface="Times New Roman"/>
              </a:rPr>
              <a:t>An </a:t>
            </a:r>
            <a:r>
              <a:rPr dirty="0" sz="1450" spc="-15">
                <a:latin typeface="Times New Roman"/>
                <a:cs typeface="Times New Roman"/>
              </a:rPr>
              <a:t>affection </a:t>
            </a:r>
            <a:r>
              <a:rPr dirty="0" sz="1450" spc="-10">
                <a:latin typeface="Times New Roman"/>
                <a:cs typeface="Times New Roman"/>
              </a:rPr>
              <a:t>so amiable was advancing each in the opinion </a:t>
            </a:r>
            <a:r>
              <a:rPr dirty="0" sz="1450" spc="-5">
                <a:latin typeface="Times New Roman"/>
                <a:cs typeface="Times New Roman"/>
              </a:rPr>
              <a:t>of </a:t>
            </a:r>
            <a:r>
              <a:rPr dirty="0" sz="1450" spc="-10">
                <a:latin typeface="Times New Roman"/>
                <a:cs typeface="Times New Roman"/>
              </a:rPr>
              <a:t>all who had  hearts to value anything </a:t>
            </a:r>
            <a:r>
              <a:rPr dirty="0" sz="1450" spc="-5">
                <a:latin typeface="Times New Roman"/>
                <a:cs typeface="Times New Roman"/>
              </a:rPr>
              <a:t>good. </a:t>
            </a:r>
            <a:r>
              <a:rPr dirty="0" sz="1450" spc="-10">
                <a:latin typeface="Times New Roman"/>
                <a:cs typeface="Times New Roman"/>
              </a:rPr>
              <a:t>Henry Crawford was as much struck with it as  </a:t>
            </a:r>
            <a:r>
              <a:rPr dirty="0" sz="1450" spc="-30">
                <a:latin typeface="Times New Roman"/>
                <a:cs typeface="Times New Roman"/>
              </a:rPr>
              <a:t>any. </a:t>
            </a:r>
            <a:r>
              <a:rPr dirty="0" sz="1450" spc="-10">
                <a:latin typeface="Times New Roman"/>
                <a:cs typeface="Times New Roman"/>
              </a:rPr>
              <a:t>He honoured the warm-hearted, </a:t>
            </a:r>
            <a:r>
              <a:rPr dirty="0" sz="1450" spc="-5">
                <a:latin typeface="Times New Roman"/>
                <a:cs typeface="Times New Roman"/>
              </a:rPr>
              <a:t>blunt </a:t>
            </a:r>
            <a:r>
              <a:rPr dirty="0" sz="1450" spc="-10">
                <a:latin typeface="Times New Roman"/>
                <a:cs typeface="Times New Roman"/>
              </a:rPr>
              <a:t>fondness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5">
                <a:latin typeface="Times New Roman"/>
                <a:cs typeface="Times New Roman"/>
              </a:rPr>
              <a:t>sailor, </a:t>
            </a:r>
            <a:r>
              <a:rPr dirty="0" sz="1450" spc="-10">
                <a:latin typeface="Times New Roman"/>
                <a:cs typeface="Times New Roman"/>
              </a:rPr>
              <a:t>which  led him to </a:t>
            </a:r>
            <a:r>
              <a:rPr dirty="0" sz="1450" spc="-30">
                <a:latin typeface="Times New Roman"/>
                <a:cs typeface="Times New Roman"/>
              </a:rPr>
              <a:t>say, </a:t>
            </a:r>
            <a:r>
              <a:rPr dirty="0" sz="1450" spc="-10">
                <a:latin typeface="Times New Roman"/>
                <a:cs typeface="Times New Roman"/>
              </a:rPr>
              <a:t>with his hands stretched towards </a:t>
            </a:r>
            <a:r>
              <a:rPr dirty="0" sz="1450" spc="-20">
                <a:latin typeface="Times New Roman"/>
                <a:cs typeface="Times New Roman"/>
              </a:rPr>
              <a:t>Fanny’s </a:t>
            </a:r>
            <a:r>
              <a:rPr dirty="0" sz="1450" spc="-10">
                <a:latin typeface="Times New Roman"/>
                <a:cs typeface="Times New Roman"/>
              </a:rPr>
              <a:t>head, “Do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begin to like that queer fashion </a:t>
            </a:r>
            <a:r>
              <a:rPr dirty="0" sz="1450" spc="-20">
                <a:latin typeface="Times New Roman"/>
                <a:cs typeface="Times New Roman"/>
              </a:rPr>
              <a:t>already, </a:t>
            </a:r>
            <a:r>
              <a:rPr dirty="0" sz="1450" spc="-10">
                <a:latin typeface="Times New Roman"/>
                <a:cs typeface="Times New Roman"/>
              </a:rPr>
              <a:t>though when </a:t>
            </a:r>
            <a:r>
              <a:rPr dirty="0" sz="1450" spc="-5">
                <a:latin typeface="Times New Roman"/>
                <a:cs typeface="Times New Roman"/>
              </a:rPr>
              <a:t>I </a:t>
            </a:r>
            <a:r>
              <a:rPr dirty="0" sz="1450" spc="-10">
                <a:latin typeface="Times New Roman"/>
                <a:cs typeface="Times New Roman"/>
              </a:rPr>
              <a:t>first heard </a:t>
            </a:r>
            <a:r>
              <a:rPr dirty="0" sz="1450" spc="-5">
                <a:latin typeface="Times New Roman"/>
                <a:cs typeface="Times New Roman"/>
              </a:rPr>
              <a:t>of </a:t>
            </a:r>
            <a:r>
              <a:rPr dirty="0" sz="1450" spc="-10">
                <a:latin typeface="Times New Roman"/>
                <a:cs typeface="Times New Roman"/>
              </a:rPr>
              <a:t>such  things being </a:t>
            </a:r>
            <a:r>
              <a:rPr dirty="0" sz="1450" spc="-5">
                <a:latin typeface="Times New Roman"/>
                <a:cs typeface="Times New Roman"/>
              </a:rPr>
              <a:t>done </a:t>
            </a:r>
            <a:r>
              <a:rPr dirty="0" sz="1450" spc="-10">
                <a:latin typeface="Times New Roman"/>
                <a:cs typeface="Times New Roman"/>
              </a:rPr>
              <a:t>in England,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it; and when Mrs. Brown,  and the other women at the Commissioner’s at </a:t>
            </a:r>
            <a:r>
              <a:rPr dirty="0" sz="1450" spc="-15">
                <a:latin typeface="Times New Roman"/>
                <a:cs typeface="Times New Roman"/>
              </a:rPr>
              <a:t>Gibraltar, </a:t>
            </a:r>
            <a:r>
              <a:rPr dirty="0" sz="1450" spc="-10">
                <a:latin typeface="Times New Roman"/>
                <a:cs typeface="Times New Roman"/>
              </a:rPr>
              <a:t>appeared in the same  trim, </a:t>
            </a:r>
            <a:r>
              <a:rPr dirty="0" sz="1450" spc="-5">
                <a:latin typeface="Times New Roman"/>
                <a:cs typeface="Times New Roman"/>
              </a:rPr>
              <a:t>I thought </a:t>
            </a:r>
            <a:r>
              <a:rPr dirty="0" sz="1450" spc="-10">
                <a:latin typeface="Times New Roman"/>
                <a:cs typeface="Times New Roman"/>
              </a:rPr>
              <a:t>they were mad; </a:t>
            </a:r>
            <a:r>
              <a:rPr dirty="0" sz="1450" spc="-5">
                <a:latin typeface="Times New Roman"/>
                <a:cs typeface="Times New Roman"/>
              </a:rPr>
              <a:t>but </a:t>
            </a:r>
            <a:r>
              <a:rPr dirty="0" sz="1450" spc="-10">
                <a:latin typeface="Times New Roman"/>
                <a:cs typeface="Times New Roman"/>
              </a:rPr>
              <a:t>Fanny can reconcile me to anything”; and  </a:t>
            </a:r>
            <a:r>
              <a:rPr dirty="0" sz="1450" spc="-35">
                <a:latin typeface="Times New Roman"/>
                <a:cs typeface="Times New Roman"/>
              </a:rPr>
              <a:t>saw, </a:t>
            </a:r>
            <a:r>
              <a:rPr dirty="0" sz="1450" spc="-10">
                <a:latin typeface="Times New Roman"/>
                <a:cs typeface="Times New Roman"/>
              </a:rPr>
              <a:t>with lively admiration, the glow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cheek, the brightness </a:t>
            </a:r>
            <a:r>
              <a:rPr dirty="0" sz="1450" spc="-5">
                <a:latin typeface="Times New Roman"/>
                <a:cs typeface="Times New Roman"/>
              </a:rPr>
              <a:t>of </a:t>
            </a:r>
            <a:r>
              <a:rPr dirty="0" sz="1450" spc="-10">
                <a:latin typeface="Times New Roman"/>
                <a:cs typeface="Times New Roman"/>
              </a:rPr>
              <a:t>her  eye, the deep interest, the absorbed attention, while her brother was describing  any </a:t>
            </a:r>
            <a:r>
              <a:rPr dirty="0" sz="1450" spc="-5">
                <a:latin typeface="Times New Roman"/>
                <a:cs typeface="Times New Roman"/>
              </a:rPr>
              <a:t>of </a:t>
            </a:r>
            <a:r>
              <a:rPr dirty="0" sz="1450" spc="-10">
                <a:latin typeface="Times New Roman"/>
                <a:cs typeface="Times New Roman"/>
              </a:rPr>
              <a:t>the imminent hazards, </a:t>
            </a:r>
            <a:r>
              <a:rPr dirty="0" sz="1450" spc="-5">
                <a:latin typeface="Times New Roman"/>
                <a:cs typeface="Times New Roman"/>
              </a:rPr>
              <a:t>or </a:t>
            </a:r>
            <a:r>
              <a:rPr dirty="0" sz="1450" spc="-10">
                <a:latin typeface="Times New Roman"/>
                <a:cs typeface="Times New Roman"/>
              </a:rPr>
              <a:t>terrific scenes, which such </a:t>
            </a:r>
            <a:r>
              <a:rPr dirty="0" sz="1450" spc="-5">
                <a:latin typeface="Times New Roman"/>
                <a:cs typeface="Times New Roman"/>
              </a:rPr>
              <a:t>a </a:t>
            </a:r>
            <a:r>
              <a:rPr dirty="0" sz="1450" spc="-10">
                <a:latin typeface="Times New Roman"/>
                <a:cs typeface="Times New Roman"/>
              </a:rPr>
              <a:t>period at sea  must </a:t>
            </a:r>
            <a:r>
              <a:rPr dirty="0" sz="1450" spc="-20">
                <a:latin typeface="Times New Roman"/>
                <a:cs typeface="Times New Roman"/>
              </a:rPr>
              <a:t>supply.</a:t>
            </a:r>
            <a:endParaRPr sz="145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picture which Henry Crawford had moral taste enough to value.  </a:t>
            </a:r>
            <a:r>
              <a:rPr dirty="0" sz="1450" spc="-20">
                <a:latin typeface="Times New Roman"/>
                <a:cs typeface="Times New Roman"/>
              </a:rPr>
              <a:t>Fanny’s </a:t>
            </a:r>
            <a:r>
              <a:rPr dirty="0" sz="1450" spc="-10">
                <a:latin typeface="Times New Roman"/>
                <a:cs typeface="Times New Roman"/>
              </a:rPr>
              <a:t>attractions increased—increased twofold; for the sensibility which  beautified her complexion and illumined her countenance was an attraction in  itself. He was </a:t>
            </a:r>
            <a:r>
              <a:rPr dirty="0" sz="1450" spc="-5">
                <a:latin typeface="Times New Roman"/>
                <a:cs typeface="Times New Roman"/>
              </a:rPr>
              <a:t>no </a:t>
            </a:r>
            <a:r>
              <a:rPr dirty="0" sz="1450" spc="-10">
                <a:latin typeface="Times New Roman"/>
                <a:cs typeface="Times New Roman"/>
              </a:rPr>
              <a:t>longer in </a:t>
            </a:r>
            <a:r>
              <a:rPr dirty="0" sz="1450" spc="-5">
                <a:latin typeface="Times New Roman"/>
                <a:cs typeface="Times New Roman"/>
              </a:rPr>
              <a:t>doubt of </a:t>
            </a:r>
            <a:r>
              <a:rPr dirty="0" sz="1450" spc="-10">
                <a:latin typeface="Times New Roman"/>
                <a:cs typeface="Times New Roman"/>
              </a:rPr>
              <a:t>the capabilities </a:t>
            </a:r>
            <a:r>
              <a:rPr dirty="0" sz="1450" spc="-5">
                <a:latin typeface="Times New Roman"/>
                <a:cs typeface="Times New Roman"/>
              </a:rPr>
              <a:t>of </a:t>
            </a:r>
            <a:r>
              <a:rPr dirty="0" sz="1450" spc="-10">
                <a:latin typeface="Times New Roman"/>
                <a:cs typeface="Times New Roman"/>
              </a:rPr>
              <a:t>her heart. She had  feeling, genuine feeling. It would </a:t>
            </a:r>
            <a:r>
              <a:rPr dirty="0" sz="1450" spc="-5">
                <a:latin typeface="Times New Roman"/>
                <a:cs typeface="Times New Roman"/>
              </a:rPr>
              <a:t>be </a:t>
            </a:r>
            <a:r>
              <a:rPr dirty="0" sz="1450" spc="-10">
                <a:latin typeface="Times New Roman"/>
                <a:cs typeface="Times New Roman"/>
              </a:rPr>
              <a:t>something to </a:t>
            </a:r>
            <a:r>
              <a:rPr dirty="0" sz="1450" spc="-5">
                <a:latin typeface="Times New Roman"/>
                <a:cs typeface="Times New Roman"/>
              </a:rPr>
              <a:t>be </a:t>
            </a:r>
            <a:r>
              <a:rPr dirty="0" sz="1450" spc="-10">
                <a:latin typeface="Times New Roman"/>
                <a:cs typeface="Times New Roman"/>
              </a:rPr>
              <a:t>loved </a:t>
            </a:r>
            <a:r>
              <a:rPr dirty="0" sz="1450" spc="-5">
                <a:latin typeface="Times New Roman"/>
                <a:cs typeface="Times New Roman"/>
              </a:rPr>
              <a:t>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girl, to  excite the first ardours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young </a:t>
            </a:r>
            <a:r>
              <a:rPr dirty="0" sz="1450" spc="-10">
                <a:latin typeface="Times New Roman"/>
                <a:cs typeface="Times New Roman"/>
              </a:rPr>
              <a:t>unsophisticated mind! She interested him  more than </a:t>
            </a:r>
            <a:r>
              <a:rPr dirty="0" sz="1450" spc="-5">
                <a:latin typeface="Times New Roman"/>
                <a:cs typeface="Times New Roman"/>
              </a:rPr>
              <a:t>he </a:t>
            </a:r>
            <a:r>
              <a:rPr dirty="0" sz="1450" spc="-10">
                <a:latin typeface="Times New Roman"/>
                <a:cs typeface="Times New Roman"/>
              </a:rPr>
              <a:t>had foreseen. A fortnight was </a:t>
            </a:r>
            <a:r>
              <a:rPr dirty="0" sz="1450" spc="-5">
                <a:latin typeface="Times New Roman"/>
                <a:cs typeface="Times New Roman"/>
              </a:rPr>
              <a:t>not enough. </a:t>
            </a:r>
            <a:r>
              <a:rPr dirty="0" sz="1450" spc="-10">
                <a:latin typeface="Times New Roman"/>
                <a:cs typeface="Times New Roman"/>
              </a:rPr>
              <a:t>His stay became  indefinite.</a:t>
            </a:r>
            <a:endParaRPr sz="1450">
              <a:latin typeface="Times New Roman"/>
              <a:cs typeface="Times New Roman"/>
            </a:endParaRPr>
          </a:p>
          <a:p>
            <a:pPr algn="just" marL="12700" marR="5080" indent="255904">
              <a:lnSpc>
                <a:spcPts val="1730"/>
              </a:lnSpc>
              <a:spcBef>
                <a:spcPts val="780"/>
              </a:spcBef>
            </a:pPr>
            <a:r>
              <a:rPr dirty="0" sz="1450" spc="-20">
                <a:latin typeface="Times New Roman"/>
                <a:cs typeface="Times New Roman"/>
              </a:rPr>
              <a:t>William </a:t>
            </a:r>
            <a:r>
              <a:rPr dirty="0" sz="1450" spc="-10">
                <a:latin typeface="Times New Roman"/>
                <a:cs typeface="Times New Roman"/>
              </a:rPr>
              <a:t>was often called </a:t>
            </a:r>
            <a:r>
              <a:rPr dirty="0" sz="1450" spc="-5">
                <a:latin typeface="Times New Roman"/>
                <a:cs typeface="Times New Roman"/>
              </a:rPr>
              <a:t>on by </a:t>
            </a:r>
            <a:r>
              <a:rPr dirty="0" sz="1450" spc="-10">
                <a:latin typeface="Times New Roman"/>
                <a:cs typeface="Times New Roman"/>
              </a:rPr>
              <a:t>his uncle to </a:t>
            </a:r>
            <a:r>
              <a:rPr dirty="0" sz="1450" spc="-5">
                <a:latin typeface="Times New Roman"/>
                <a:cs typeface="Times New Roman"/>
              </a:rPr>
              <a:t>be </a:t>
            </a:r>
            <a:r>
              <a:rPr dirty="0" sz="1450" spc="-10">
                <a:latin typeface="Times New Roman"/>
                <a:cs typeface="Times New Roman"/>
              </a:rPr>
              <a:t>the </a:t>
            </a:r>
            <a:r>
              <a:rPr dirty="0" sz="1450" spc="-20">
                <a:latin typeface="Times New Roman"/>
                <a:cs typeface="Times New Roman"/>
              </a:rPr>
              <a:t>talker. </a:t>
            </a:r>
            <a:r>
              <a:rPr dirty="0" sz="1450" spc="-10">
                <a:latin typeface="Times New Roman"/>
                <a:cs typeface="Times New Roman"/>
              </a:rPr>
              <a:t>His recitals were  amusing in themselves to Sir Thomas, </a:t>
            </a:r>
            <a:r>
              <a:rPr dirty="0" sz="1450" spc="-5">
                <a:latin typeface="Times New Roman"/>
                <a:cs typeface="Times New Roman"/>
              </a:rPr>
              <a:t>but </a:t>
            </a:r>
            <a:r>
              <a:rPr dirty="0" sz="1450" spc="-10">
                <a:latin typeface="Times New Roman"/>
                <a:cs typeface="Times New Roman"/>
              </a:rPr>
              <a:t>the chief object in seeking them was  to understand the </a:t>
            </a:r>
            <a:r>
              <a:rPr dirty="0" sz="1450" spc="-15">
                <a:latin typeface="Times New Roman"/>
                <a:cs typeface="Times New Roman"/>
              </a:rPr>
              <a:t>reciter, </a:t>
            </a:r>
            <a:r>
              <a:rPr dirty="0" sz="1450" spc="-10">
                <a:latin typeface="Times New Roman"/>
                <a:cs typeface="Times New Roman"/>
              </a:rPr>
              <a:t>to know the </a:t>
            </a:r>
            <a:r>
              <a:rPr dirty="0" sz="1450" spc="-5">
                <a:latin typeface="Times New Roman"/>
                <a:cs typeface="Times New Roman"/>
              </a:rPr>
              <a:t>young </a:t>
            </a:r>
            <a:r>
              <a:rPr dirty="0" sz="1450" spc="-10">
                <a:latin typeface="Times New Roman"/>
                <a:cs typeface="Times New Roman"/>
              </a:rPr>
              <a:t>man </a:t>
            </a:r>
            <a:r>
              <a:rPr dirty="0" sz="1450" spc="-5">
                <a:latin typeface="Times New Roman"/>
                <a:cs typeface="Times New Roman"/>
              </a:rPr>
              <a:t>by </a:t>
            </a:r>
            <a:r>
              <a:rPr dirty="0" sz="1450" spc="-10">
                <a:latin typeface="Times New Roman"/>
                <a:cs typeface="Times New Roman"/>
              </a:rPr>
              <a:t>his histories; and </a:t>
            </a:r>
            <a:r>
              <a:rPr dirty="0" sz="1450" spc="-5">
                <a:latin typeface="Times New Roman"/>
                <a:cs typeface="Times New Roman"/>
              </a:rPr>
              <a:t>he  </a:t>
            </a:r>
            <a:r>
              <a:rPr dirty="0" sz="1450" spc="-10">
                <a:latin typeface="Times New Roman"/>
                <a:cs typeface="Times New Roman"/>
              </a:rPr>
              <a:t>listened to his </a:t>
            </a:r>
            <a:r>
              <a:rPr dirty="0" sz="1450" spc="-20">
                <a:latin typeface="Times New Roman"/>
                <a:cs typeface="Times New Roman"/>
              </a:rPr>
              <a:t>clear, </a:t>
            </a:r>
            <a:r>
              <a:rPr dirty="0" sz="1450" spc="-10">
                <a:latin typeface="Times New Roman"/>
                <a:cs typeface="Times New Roman"/>
              </a:rPr>
              <a:t>simple, spirited details with full satisfaction, seeing in  them the </a:t>
            </a:r>
            <a:r>
              <a:rPr dirty="0" sz="1450" spc="-5">
                <a:latin typeface="Times New Roman"/>
                <a:cs typeface="Times New Roman"/>
              </a:rPr>
              <a:t>proof of good </a:t>
            </a:r>
            <a:r>
              <a:rPr dirty="0" sz="1450" spc="-10">
                <a:latin typeface="Times New Roman"/>
                <a:cs typeface="Times New Roman"/>
              </a:rPr>
              <a:t>principles, professional knowledge, </a:t>
            </a:r>
            <a:r>
              <a:rPr dirty="0" sz="1450" spc="-25">
                <a:latin typeface="Times New Roman"/>
                <a:cs typeface="Times New Roman"/>
              </a:rPr>
              <a:t>energy, </a:t>
            </a:r>
            <a:r>
              <a:rPr dirty="0" sz="1450" spc="-10">
                <a:latin typeface="Times New Roman"/>
                <a:cs typeface="Times New Roman"/>
              </a:rPr>
              <a:t>courage,  and cheerfulness, everything that could deserve </a:t>
            </a:r>
            <a:r>
              <a:rPr dirty="0" sz="1450" spc="-5">
                <a:latin typeface="Times New Roman"/>
                <a:cs typeface="Times New Roman"/>
              </a:rPr>
              <a:t>or </a:t>
            </a:r>
            <a:r>
              <a:rPr dirty="0" sz="1450" spc="-10">
                <a:latin typeface="Times New Roman"/>
                <a:cs typeface="Times New Roman"/>
              </a:rPr>
              <a:t>promise well. </a:t>
            </a:r>
            <a:r>
              <a:rPr dirty="0" sz="1450" spc="-35">
                <a:latin typeface="Times New Roman"/>
                <a:cs typeface="Times New Roman"/>
              </a:rPr>
              <a:t>Young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a:t>
            </a:r>
            <a:r>
              <a:rPr dirty="0" sz="1450" spc="-20">
                <a:latin typeface="Times New Roman"/>
                <a:cs typeface="Times New Roman"/>
              </a:rPr>
              <a:t>William </a:t>
            </a:r>
            <a:r>
              <a:rPr dirty="0" sz="1450" spc="-10">
                <a:latin typeface="Times New Roman"/>
                <a:cs typeface="Times New Roman"/>
              </a:rPr>
              <a:t>had already seen </a:t>
            </a:r>
            <a:r>
              <a:rPr dirty="0" sz="1450" spc="-5">
                <a:latin typeface="Times New Roman"/>
                <a:cs typeface="Times New Roman"/>
              </a:rPr>
              <a:t>a </a:t>
            </a:r>
            <a:r>
              <a:rPr dirty="0" sz="1450" spc="-10">
                <a:latin typeface="Times New Roman"/>
                <a:cs typeface="Times New Roman"/>
              </a:rPr>
              <a:t>great deal. He had been in the Mediterranean;  in the </a:t>
            </a:r>
            <a:r>
              <a:rPr dirty="0" sz="1450" spc="-40">
                <a:latin typeface="Times New Roman"/>
                <a:cs typeface="Times New Roman"/>
              </a:rPr>
              <a:t>West </a:t>
            </a:r>
            <a:r>
              <a:rPr dirty="0" sz="1450" spc="-10">
                <a:latin typeface="Times New Roman"/>
                <a:cs typeface="Times New Roman"/>
              </a:rPr>
              <a:t>Indies; in the Mediterranean again; had been often taken </a:t>
            </a:r>
            <a:r>
              <a:rPr dirty="0" sz="1450" spc="-5">
                <a:latin typeface="Times New Roman"/>
                <a:cs typeface="Times New Roman"/>
              </a:rPr>
              <a:t>on </a:t>
            </a:r>
            <a:r>
              <a:rPr dirty="0" sz="1450" spc="-10">
                <a:latin typeface="Times New Roman"/>
                <a:cs typeface="Times New Roman"/>
              </a:rPr>
              <a:t>shore  </a:t>
            </a:r>
            <a:r>
              <a:rPr dirty="0" sz="1450" spc="-5">
                <a:latin typeface="Times New Roman"/>
                <a:cs typeface="Times New Roman"/>
              </a:rPr>
              <a:t>by </a:t>
            </a:r>
            <a:r>
              <a:rPr dirty="0" sz="1450" spc="-10">
                <a:latin typeface="Times New Roman"/>
                <a:cs typeface="Times New Roman"/>
              </a:rPr>
              <a:t>the favour </a:t>
            </a:r>
            <a:r>
              <a:rPr dirty="0" sz="1450" spc="-5">
                <a:latin typeface="Times New Roman"/>
                <a:cs typeface="Times New Roman"/>
              </a:rPr>
              <a:t>of </a:t>
            </a:r>
            <a:r>
              <a:rPr dirty="0" sz="1450" spc="-10">
                <a:latin typeface="Times New Roman"/>
                <a:cs typeface="Times New Roman"/>
              </a:rPr>
              <a:t>his captain, and in the course </a:t>
            </a:r>
            <a:r>
              <a:rPr dirty="0" sz="1450" spc="-5">
                <a:latin typeface="Times New Roman"/>
                <a:cs typeface="Times New Roman"/>
              </a:rPr>
              <a:t>of </a:t>
            </a:r>
            <a:r>
              <a:rPr dirty="0" sz="1450" spc="-10">
                <a:latin typeface="Times New Roman"/>
                <a:cs typeface="Times New Roman"/>
              </a:rPr>
              <a:t>seven years had known every  variety </a:t>
            </a:r>
            <a:r>
              <a:rPr dirty="0" sz="1450" spc="-5">
                <a:latin typeface="Times New Roman"/>
                <a:cs typeface="Times New Roman"/>
              </a:rPr>
              <a:t>of </a:t>
            </a:r>
            <a:r>
              <a:rPr dirty="0" sz="1450" spc="-10">
                <a:latin typeface="Times New Roman"/>
                <a:cs typeface="Times New Roman"/>
              </a:rPr>
              <a:t>danger which sea and war together could </a:t>
            </a:r>
            <a:r>
              <a:rPr dirty="0" sz="1450" spc="-25">
                <a:latin typeface="Times New Roman"/>
                <a:cs typeface="Times New Roman"/>
              </a:rPr>
              <a:t>offer. With </a:t>
            </a:r>
            <a:r>
              <a:rPr dirty="0" sz="1450" spc="-10">
                <a:latin typeface="Times New Roman"/>
                <a:cs typeface="Times New Roman"/>
              </a:rPr>
              <a:t>such means in  his power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right to </a:t>
            </a:r>
            <a:r>
              <a:rPr dirty="0" sz="1450" spc="-5">
                <a:latin typeface="Times New Roman"/>
                <a:cs typeface="Times New Roman"/>
              </a:rPr>
              <a:t>be </a:t>
            </a:r>
            <a:r>
              <a:rPr dirty="0" sz="1450" spc="-10">
                <a:latin typeface="Times New Roman"/>
                <a:cs typeface="Times New Roman"/>
              </a:rPr>
              <a:t>listened </a:t>
            </a:r>
            <a:r>
              <a:rPr dirty="0" sz="1450" spc="-5">
                <a:latin typeface="Times New Roman"/>
                <a:cs typeface="Times New Roman"/>
              </a:rPr>
              <a:t>to; </a:t>
            </a:r>
            <a:r>
              <a:rPr dirty="0" sz="1450" spc="-10">
                <a:latin typeface="Times New Roman"/>
                <a:cs typeface="Times New Roman"/>
              </a:rPr>
              <a:t>and though Mrs. Norris could fidget  about the room, and disturb everybody in quest </a:t>
            </a:r>
            <a:r>
              <a:rPr dirty="0" sz="1450" spc="-5">
                <a:latin typeface="Times New Roman"/>
                <a:cs typeface="Times New Roman"/>
              </a:rPr>
              <a:t>of </a:t>
            </a:r>
            <a:r>
              <a:rPr dirty="0" sz="1450" spc="-10">
                <a:latin typeface="Times New Roman"/>
                <a:cs typeface="Times New Roman"/>
              </a:rPr>
              <a:t>two needlefuls </a:t>
            </a:r>
            <a:r>
              <a:rPr dirty="0" sz="1450" spc="-5">
                <a:latin typeface="Times New Roman"/>
                <a:cs typeface="Times New Roman"/>
              </a:rPr>
              <a:t>of </a:t>
            </a:r>
            <a:r>
              <a:rPr dirty="0" sz="1450" spc="-10">
                <a:latin typeface="Times New Roman"/>
                <a:cs typeface="Times New Roman"/>
              </a:rPr>
              <a:t>thread </a:t>
            </a:r>
            <a:r>
              <a:rPr dirty="0" sz="1450" spc="-5">
                <a:latin typeface="Times New Roman"/>
                <a:cs typeface="Times New Roman"/>
              </a:rPr>
              <a:t>or  a </a:t>
            </a:r>
            <a:r>
              <a:rPr dirty="0" sz="1450" spc="-10">
                <a:latin typeface="Times New Roman"/>
                <a:cs typeface="Times New Roman"/>
              </a:rPr>
              <a:t>second-hand shirt button, in the midst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nephew’s</a:t>
            </a:r>
            <a:r>
              <a:rPr dirty="0" sz="1450" spc="320">
                <a:latin typeface="Times New Roman"/>
                <a:cs typeface="Times New Roman"/>
              </a:rPr>
              <a:t> </a:t>
            </a:r>
            <a:r>
              <a:rPr dirty="0" sz="1450" spc="-10">
                <a:latin typeface="Times New Roman"/>
                <a:cs typeface="Times New Roman"/>
              </a:rPr>
              <a:t>account </a:t>
            </a:r>
            <a:r>
              <a:rPr dirty="0" sz="1450" spc="-5">
                <a:latin typeface="Times New Roman"/>
                <a:cs typeface="Times New Roman"/>
              </a:rPr>
              <a:t>of a  </a:t>
            </a:r>
            <a:r>
              <a:rPr dirty="0" sz="1450" spc="-10">
                <a:latin typeface="Times New Roman"/>
                <a:cs typeface="Times New Roman"/>
              </a:rPr>
              <a:t>shipwreck </a:t>
            </a:r>
            <a:r>
              <a:rPr dirty="0" sz="1450" spc="-5">
                <a:latin typeface="Times New Roman"/>
                <a:cs typeface="Times New Roman"/>
              </a:rPr>
              <a:t>or </a:t>
            </a:r>
            <a:r>
              <a:rPr dirty="0" sz="1450" spc="-10">
                <a:latin typeface="Times New Roman"/>
                <a:cs typeface="Times New Roman"/>
              </a:rPr>
              <a:t>an engagement, everybody else was attentive; and even Lady  Bertram could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such horrors unmoved, </a:t>
            </a:r>
            <a:r>
              <a:rPr dirty="0" sz="1450" spc="-5">
                <a:latin typeface="Times New Roman"/>
                <a:cs typeface="Times New Roman"/>
              </a:rPr>
              <a:t>or </a:t>
            </a:r>
            <a:r>
              <a:rPr dirty="0" sz="1450" spc="-10">
                <a:latin typeface="Times New Roman"/>
                <a:cs typeface="Times New Roman"/>
              </a:rPr>
              <a:t>without sometimes lifting  her eyes from her work to </a:t>
            </a:r>
            <a:r>
              <a:rPr dirty="0" sz="1450" spc="-30">
                <a:latin typeface="Times New Roman"/>
                <a:cs typeface="Times New Roman"/>
              </a:rPr>
              <a:t>say, </a:t>
            </a:r>
            <a:r>
              <a:rPr dirty="0" sz="1450" spc="-10">
                <a:latin typeface="Times New Roman"/>
                <a:cs typeface="Times New Roman"/>
              </a:rPr>
              <a:t>“Dear me! how disagreeable! </a:t>
            </a:r>
            <a:r>
              <a:rPr dirty="0" sz="1450" spc="-5">
                <a:latin typeface="Times New Roman"/>
                <a:cs typeface="Times New Roman"/>
              </a:rPr>
              <a:t>I </a:t>
            </a:r>
            <a:r>
              <a:rPr dirty="0" sz="1450" spc="-10">
                <a:latin typeface="Times New Roman"/>
                <a:cs typeface="Times New Roman"/>
              </a:rPr>
              <a:t>wonder  anybody can ever </a:t>
            </a:r>
            <a:r>
              <a:rPr dirty="0" sz="1450" spc="-5">
                <a:latin typeface="Times New Roman"/>
                <a:cs typeface="Times New Roman"/>
              </a:rPr>
              <a:t>go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sea.”</a:t>
            </a:r>
            <a:endParaRPr sz="1450">
              <a:latin typeface="Times New Roman"/>
              <a:cs typeface="Times New Roman"/>
            </a:endParaRPr>
          </a:p>
          <a:p>
            <a:pPr algn="just" marL="12700" marR="6985" indent="255904">
              <a:lnSpc>
                <a:spcPts val="1730"/>
              </a:lnSpc>
              <a:spcBef>
                <a:spcPts val="695"/>
              </a:spcBef>
            </a:pPr>
            <a:r>
              <a:rPr dirty="0" sz="1450" spc="-60">
                <a:latin typeface="Times New Roman"/>
                <a:cs typeface="Times New Roman"/>
              </a:rPr>
              <a:t>To </a:t>
            </a:r>
            <a:r>
              <a:rPr dirty="0" sz="1450" spc="-10">
                <a:latin typeface="Times New Roman"/>
                <a:cs typeface="Times New Roman"/>
              </a:rPr>
              <a:t>Henry Crawford they gave </a:t>
            </a:r>
            <a:r>
              <a:rPr dirty="0" sz="1450" spc="-5">
                <a:latin typeface="Times New Roman"/>
                <a:cs typeface="Times New Roman"/>
              </a:rPr>
              <a:t>a </a:t>
            </a:r>
            <a:r>
              <a:rPr dirty="0" sz="1450" spc="-10">
                <a:latin typeface="Times New Roman"/>
                <a:cs typeface="Times New Roman"/>
              </a:rPr>
              <a:t>different feeling. He longed to have been  at sea, and seen and </a:t>
            </a:r>
            <a:r>
              <a:rPr dirty="0" sz="1450" spc="-5">
                <a:latin typeface="Times New Roman"/>
                <a:cs typeface="Times New Roman"/>
              </a:rPr>
              <a:t>done </a:t>
            </a:r>
            <a:r>
              <a:rPr dirty="0" sz="1450" spc="-10">
                <a:latin typeface="Times New Roman"/>
                <a:cs typeface="Times New Roman"/>
              </a:rPr>
              <a:t>and </a:t>
            </a:r>
            <a:r>
              <a:rPr dirty="0" sz="1450" spc="-15">
                <a:latin typeface="Times New Roman"/>
                <a:cs typeface="Times New Roman"/>
              </a:rPr>
              <a:t>suffered </a:t>
            </a:r>
            <a:r>
              <a:rPr dirty="0" sz="1450" spc="-10">
                <a:latin typeface="Times New Roman"/>
                <a:cs typeface="Times New Roman"/>
              </a:rPr>
              <a:t>as much. His heart was warmed, his  fancy fired, and </a:t>
            </a:r>
            <a:r>
              <a:rPr dirty="0" sz="1450" spc="-5">
                <a:latin typeface="Times New Roman"/>
                <a:cs typeface="Times New Roman"/>
              </a:rPr>
              <a:t>he </a:t>
            </a:r>
            <a:r>
              <a:rPr dirty="0" sz="1450" spc="-10">
                <a:latin typeface="Times New Roman"/>
                <a:cs typeface="Times New Roman"/>
              </a:rPr>
              <a:t>felt the highest respect for </a:t>
            </a:r>
            <a:r>
              <a:rPr dirty="0" sz="1450" spc="-5">
                <a:latin typeface="Times New Roman"/>
                <a:cs typeface="Times New Roman"/>
              </a:rPr>
              <a:t>a </a:t>
            </a:r>
            <a:r>
              <a:rPr dirty="0" sz="1450" spc="-10">
                <a:latin typeface="Times New Roman"/>
                <a:cs typeface="Times New Roman"/>
              </a:rPr>
              <a:t>lad who, before </a:t>
            </a:r>
            <a:r>
              <a:rPr dirty="0" sz="1450" spc="-5">
                <a:latin typeface="Times New Roman"/>
                <a:cs typeface="Times New Roman"/>
              </a:rPr>
              <a:t>he </a:t>
            </a:r>
            <a:r>
              <a:rPr dirty="0" sz="1450" spc="-10">
                <a:latin typeface="Times New Roman"/>
                <a:cs typeface="Times New Roman"/>
              </a:rPr>
              <a:t>was </a:t>
            </a:r>
            <a:r>
              <a:rPr dirty="0" sz="1450" spc="-25">
                <a:latin typeface="Times New Roman"/>
                <a:cs typeface="Times New Roman"/>
              </a:rPr>
              <a:t>twenty,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through such bodily hardships and given such proofs </a:t>
            </a:r>
            <a:r>
              <a:rPr dirty="0" sz="1450" spc="-5">
                <a:latin typeface="Times New Roman"/>
                <a:cs typeface="Times New Roman"/>
              </a:rPr>
              <a:t>of </a:t>
            </a:r>
            <a:r>
              <a:rPr dirty="0" sz="1450" spc="-10">
                <a:latin typeface="Times New Roman"/>
                <a:cs typeface="Times New Roman"/>
              </a:rPr>
              <a:t>mind. The  glory </a:t>
            </a:r>
            <a:r>
              <a:rPr dirty="0" sz="1450" spc="-5">
                <a:latin typeface="Times New Roman"/>
                <a:cs typeface="Times New Roman"/>
              </a:rPr>
              <a:t>of </a:t>
            </a:r>
            <a:r>
              <a:rPr dirty="0" sz="1450" spc="-10">
                <a:latin typeface="Times New Roman"/>
                <a:cs typeface="Times New Roman"/>
              </a:rPr>
              <a:t>heroism, </a:t>
            </a:r>
            <a:r>
              <a:rPr dirty="0" sz="1450" spc="-5">
                <a:latin typeface="Times New Roman"/>
                <a:cs typeface="Times New Roman"/>
              </a:rPr>
              <a:t>of </a:t>
            </a:r>
            <a:r>
              <a:rPr dirty="0" sz="1450" spc="-10">
                <a:latin typeface="Times New Roman"/>
                <a:cs typeface="Times New Roman"/>
              </a:rPr>
              <a:t>usefulness, </a:t>
            </a:r>
            <a:r>
              <a:rPr dirty="0" sz="1450" spc="-5">
                <a:latin typeface="Times New Roman"/>
                <a:cs typeface="Times New Roman"/>
              </a:rPr>
              <a:t>of </a:t>
            </a:r>
            <a:r>
              <a:rPr dirty="0" sz="1450" spc="-10">
                <a:latin typeface="Times New Roman"/>
                <a:cs typeface="Times New Roman"/>
              </a:rPr>
              <a:t>exertion, </a:t>
            </a:r>
            <a:r>
              <a:rPr dirty="0" sz="1450" spc="-5">
                <a:latin typeface="Times New Roman"/>
                <a:cs typeface="Times New Roman"/>
              </a:rPr>
              <a:t>of </a:t>
            </a:r>
            <a:r>
              <a:rPr dirty="0" sz="1450" spc="-10">
                <a:latin typeface="Times New Roman"/>
                <a:cs typeface="Times New Roman"/>
              </a:rPr>
              <a:t>endurance, made his own  habits </a:t>
            </a:r>
            <a:r>
              <a:rPr dirty="0" sz="1450" spc="-5">
                <a:latin typeface="Times New Roman"/>
                <a:cs typeface="Times New Roman"/>
              </a:rPr>
              <a:t>of </a:t>
            </a:r>
            <a:r>
              <a:rPr dirty="0" sz="1450" spc="-10">
                <a:latin typeface="Times New Roman"/>
                <a:cs typeface="Times New Roman"/>
              </a:rPr>
              <a:t>selfish indulgence appear in shameful contrast; and </a:t>
            </a:r>
            <a:r>
              <a:rPr dirty="0" sz="1450" spc="-5">
                <a:latin typeface="Times New Roman"/>
                <a:cs typeface="Times New Roman"/>
              </a:rPr>
              <a:t>he </a:t>
            </a:r>
            <a:r>
              <a:rPr dirty="0" sz="1450" spc="-10">
                <a:latin typeface="Times New Roman"/>
                <a:cs typeface="Times New Roman"/>
              </a:rPr>
              <a:t>wished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a </a:t>
            </a:r>
            <a:r>
              <a:rPr dirty="0" sz="1450" spc="-20">
                <a:latin typeface="Times New Roman"/>
                <a:cs typeface="Times New Roman"/>
              </a:rPr>
              <a:t>William </a:t>
            </a:r>
            <a:r>
              <a:rPr dirty="0" sz="1450" spc="-10">
                <a:latin typeface="Times New Roman"/>
                <a:cs typeface="Times New Roman"/>
              </a:rPr>
              <a:t>Price, distinguishing himself and working his way to fortune  and consequence with so much self-respect and happy </a:t>
            </a:r>
            <a:r>
              <a:rPr dirty="0" sz="1450" spc="-15">
                <a:latin typeface="Times New Roman"/>
                <a:cs typeface="Times New Roman"/>
              </a:rPr>
              <a:t>ardour,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a:t>
            </a:r>
            <a:r>
              <a:rPr dirty="0" sz="1450" spc="-10">
                <a:latin typeface="Times New Roman"/>
                <a:cs typeface="Times New Roman"/>
              </a:rPr>
              <a:t> was!</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The wish was rather eager than lasting. He was roused from the reverie </a:t>
            </a:r>
            <a:r>
              <a:rPr dirty="0" sz="1450" spc="-5">
                <a:latin typeface="Times New Roman"/>
                <a:cs typeface="Times New Roman"/>
              </a:rPr>
              <a:t>of  </a:t>
            </a:r>
            <a:r>
              <a:rPr dirty="0" sz="1450" spc="-10">
                <a:latin typeface="Times New Roman"/>
                <a:cs typeface="Times New Roman"/>
              </a:rPr>
              <a:t>retrospection and regret produced </a:t>
            </a:r>
            <a:r>
              <a:rPr dirty="0" sz="1450" spc="-5">
                <a:latin typeface="Times New Roman"/>
                <a:cs typeface="Times New Roman"/>
              </a:rPr>
              <a:t>by </a:t>
            </a:r>
            <a:r>
              <a:rPr dirty="0" sz="1450" spc="-10">
                <a:latin typeface="Times New Roman"/>
                <a:cs typeface="Times New Roman"/>
              </a:rPr>
              <a:t>it, </a:t>
            </a:r>
            <a:r>
              <a:rPr dirty="0" sz="1450" spc="-5">
                <a:latin typeface="Times New Roman"/>
                <a:cs typeface="Times New Roman"/>
              </a:rPr>
              <a:t>by </a:t>
            </a:r>
            <a:r>
              <a:rPr dirty="0" sz="1450" spc="-10">
                <a:latin typeface="Times New Roman"/>
                <a:cs typeface="Times New Roman"/>
              </a:rPr>
              <a:t>some inquiry from Edmund as to  his plans for the next </a:t>
            </a:r>
            <a:r>
              <a:rPr dirty="0" sz="1450" spc="-25">
                <a:latin typeface="Times New Roman"/>
                <a:cs typeface="Times New Roman"/>
              </a:rPr>
              <a:t>day’s </a:t>
            </a:r>
            <a:r>
              <a:rPr dirty="0" sz="1450" spc="-10">
                <a:latin typeface="Times New Roman"/>
                <a:cs typeface="Times New Roman"/>
              </a:rPr>
              <a:t>hunting; and </a:t>
            </a:r>
            <a:r>
              <a:rPr dirty="0" sz="1450" spc="-5">
                <a:latin typeface="Times New Roman"/>
                <a:cs typeface="Times New Roman"/>
              </a:rPr>
              <a:t>he </a:t>
            </a:r>
            <a:r>
              <a:rPr dirty="0" sz="1450" spc="-10">
                <a:latin typeface="Times New Roman"/>
                <a:cs typeface="Times New Roman"/>
              </a:rPr>
              <a:t>found it was as well to </a:t>
            </a:r>
            <a:r>
              <a:rPr dirty="0" sz="1450" spc="-5">
                <a:latin typeface="Times New Roman"/>
                <a:cs typeface="Times New Roman"/>
              </a:rPr>
              <a:t>be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fortune at once with horses and grooms at his command. In </a:t>
            </a:r>
            <a:r>
              <a:rPr dirty="0" sz="1450" spc="-5">
                <a:latin typeface="Times New Roman"/>
                <a:cs typeface="Times New Roman"/>
              </a:rPr>
              <a:t>one </a:t>
            </a:r>
            <a:r>
              <a:rPr dirty="0" sz="1450" spc="-10">
                <a:latin typeface="Times New Roman"/>
                <a:cs typeface="Times New Roman"/>
              </a:rPr>
              <a:t>respect it was  </a:t>
            </a:r>
            <a:r>
              <a:rPr dirty="0" sz="1450" spc="-15">
                <a:latin typeface="Times New Roman"/>
                <a:cs typeface="Times New Roman"/>
              </a:rPr>
              <a:t>better, </a:t>
            </a:r>
            <a:r>
              <a:rPr dirty="0" sz="1450" spc="-10">
                <a:latin typeface="Times New Roman"/>
                <a:cs typeface="Times New Roman"/>
              </a:rPr>
              <a:t>as it gave him the means </a:t>
            </a:r>
            <a:r>
              <a:rPr dirty="0" sz="1450" spc="-5">
                <a:latin typeface="Times New Roman"/>
                <a:cs typeface="Times New Roman"/>
              </a:rPr>
              <a:t>of </a:t>
            </a:r>
            <a:r>
              <a:rPr dirty="0" sz="1450" spc="-10">
                <a:latin typeface="Times New Roman"/>
                <a:cs typeface="Times New Roman"/>
              </a:rPr>
              <a:t>conferring </a:t>
            </a:r>
            <a:r>
              <a:rPr dirty="0" sz="1450" spc="-5">
                <a:latin typeface="Times New Roman"/>
                <a:cs typeface="Times New Roman"/>
              </a:rPr>
              <a:t>a </a:t>
            </a:r>
            <a:r>
              <a:rPr dirty="0" sz="1450" spc="-10">
                <a:latin typeface="Times New Roman"/>
                <a:cs typeface="Times New Roman"/>
              </a:rPr>
              <a:t>kindness where </a:t>
            </a:r>
            <a:r>
              <a:rPr dirty="0" sz="1450" spc="-5">
                <a:latin typeface="Times New Roman"/>
                <a:cs typeface="Times New Roman"/>
              </a:rPr>
              <a:t>he </a:t>
            </a:r>
            <a:r>
              <a:rPr dirty="0" sz="1450" spc="-10">
                <a:latin typeface="Times New Roman"/>
                <a:cs typeface="Times New Roman"/>
              </a:rPr>
              <a:t>wished to  oblige. </a:t>
            </a:r>
            <a:r>
              <a:rPr dirty="0" sz="1450" spc="-25">
                <a:latin typeface="Times New Roman"/>
                <a:cs typeface="Times New Roman"/>
              </a:rPr>
              <a:t>With </a:t>
            </a:r>
            <a:r>
              <a:rPr dirty="0" sz="1450" spc="-10">
                <a:latin typeface="Times New Roman"/>
                <a:cs typeface="Times New Roman"/>
              </a:rPr>
              <a:t>spirits, courage, and curiosity </a:t>
            </a:r>
            <a:r>
              <a:rPr dirty="0" sz="1450" spc="-5">
                <a:latin typeface="Times New Roman"/>
                <a:cs typeface="Times New Roman"/>
              </a:rPr>
              <a:t>up </a:t>
            </a:r>
            <a:r>
              <a:rPr dirty="0" sz="1450" spc="-10">
                <a:latin typeface="Times New Roman"/>
                <a:cs typeface="Times New Roman"/>
              </a:rPr>
              <a:t>to anything, </a:t>
            </a:r>
            <a:r>
              <a:rPr dirty="0" sz="1450" spc="-20">
                <a:latin typeface="Times New Roman"/>
                <a:cs typeface="Times New Roman"/>
              </a:rPr>
              <a:t>William </a:t>
            </a:r>
            <a:r>
              <a:rPr dirty="0" sz="1450" spc="-10">
                <a:latin typeface="Times New Roman"/>
                <a:cs typeface="Times New Roman"/>
              </a:rPr>
              <a:t>expressed  an</a:t>
            </a:r>
            <a:r>
              <a:rPr dirty="0" sz="1450" spc="204">
                <a:latin typeface="Times New Roman"/>
                <a:cs typeface="Times New Roman"/>
              </a:rPr>
              <a:t> </a:t>
            </a:r>
            <a:r>
              <a:rPr dirty="0" sz="1450" spc="-10">
                <a:latin typeface="Times New Roman"/>
                <a:cs typeface="Times New Roman"/>
              </a:rPr>
              <a:t>inclination</a:t>
            </a:r>
            <a:r>
              <a:rPr dirty="0" sz="1450" spc="204">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5">
                <a:latin typeface="Times New Roman"/>
                <a:cs typeface="Times New Roman"/>
              </a:rPr>
              <a:t>hunt;</a:t>
            </a:r>
            <a:r>
              <a:rPr dirty="0" sz="1450" spc="204">
                <a:latin typeface="Times New Roman"/>
                <a:cs typeface="Times New Roman"/>
              </a:rPr>
              <a:t> </a:t>
            </a:r>
            <a:r>
              <a:rPr dirty="0" sz="1450" spc="-10">
                <a:latin typeface="Times New Roman"/>
                <a:cs typeface="Times New Roman"/>
              </a:rPr>
              <a:t>and</a:t>
            </a:r>
            <a:r>
              <a:rPr dirty="0" sz="1450" spc="210">
                <a:latin typeface="Times New Roman"/>
                <a:cs typeface="Times New Roman"/>
              </a:rPr>
              <a:t> </a:t>
            </a:r>
            <a:r>
              <a:rPr dirty="0" sz="1450" spc="-10">
                <a:latin typeface="Times New Roman"/>
                <a:cs typeface="Times New Roman"/>
              </a:rPr>
              <a:t>Crawford</a:t>
            </a:r>
            <a:r>
              <a:rPr dirty="0" sz="1450" spc="204">
                <a:latin typeface="Times New Roman"/>
                <a:cs typeface="Times New Roman"/>
              </a:rPr>
              <a:t> </a:t>
            </a:r>
            <a:r>
              <a:rPr dirty="0" sz="1450" spc="-10">
                <a:latin typeface="Times New Roman"/>
                <a:cs typeface="Times New Roman"/>
              </a:rPr>
              <a:t>could</a:t>
            </a:r>
            <a:r>
              <a:rPr dirty="0" sz="1450" spc="204">
                <a:latin typeface="Times New Roman"/>
                <a:cs typeface="Times New Roman"/>
              </a:rPr>
              <a:t> </a:t>
            </a:r>
            <a:r>
              <a:rPr dirty="0" sz="1450" spc="-10">
                <a:latin typeface="Times New Roman"/>
                <a:cs typeface="Times New Roman"/>
              </a:rPr>
              <a:t>mount</a:t>
            </a:r>
            <a:r>
              <a:rPr dirty="0" sz="1450" spc="204">
                <a:latin typeface="Times New Roman"/>
                <a:cs typeface="Times New Roman"/>
              </a:rPr>
              <a:t> </a:t>
            </a:r>
            <a:r>
              <a:rPr dirty="0" sz="1450" spc="-10">
                <a:latin typeface="Times New Roman"/>
                <a:cs typeface="Times New Roman"/>
              </a:rPr>
              <a:t>him</a:t>
            </a:r>
            <a:r>
              <a:rPr dirty="0" sz="1450" spc="204">
                <a:latin typeface="Times New Roman"/>
                <a:cs typeface="Times New Roman"/>
              </a:rPr>
              <a:t> </a:t>
            </a:r>
            <a:r>
              <a:rPr dirty="0" sz="1450" spc="-10">
                <a:latin typeface="Times New Roman"/>
                <a:cs typeface="Times New Roman"/>
              </a:rPr>
              <a:t>without</a:t>
            </a:r>
            <a:r>
              <a:rPr dirty="0" sz="1450" spc="21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slightest</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20530"/>
          </a:xfrm>
          <a:prstGeom prst="rect">
            <a:avLst/>
          </a:prstGeom>
        </p:spPr>
        <p:txBody>
          <a:bodyPr wrap="square" lIns="0" tIns="11430" rIns="0" bIns="0" rtlCol="0" vert="horz">
            <a:spAutoFit/>
          </a:bodyPr>
          <a:lstStyle/>
          <a:p>
            <a:pPr algn="just" marL="12700" marR="9525">
              <a:lnSpc>
                <a:spcPct val="100000"/>
              </a:lnSpc>
              <a:spcBef>
                <a:spcPts val="90"/>
              </a:spcBef>
            </a:pPr>
            <a:r>
              <a:rPr dirty="0" sz="1450" spc="-10">
                <a:latin typeface="Times New Roman"/>
                <a:cs typeface="Times New Roman"/>
              </a:rPr>
              <a:t>entered the neighbourhood with the usual fair report </a:t>
            </a:r>
            <a:r>
              <a:rPr dirty="0" sz="1450" spc="-5">
                <a:latin typeface="Times New Roman"/>
                <a:cs typeface="Times New Roman"/>
              </a:rPr>
              <a:t>of </a:t>
            </a:r>
            <a:r>
              <a:rPr dirty="0" sz="1450" spc="-10">
                <a:latin typeface="Times New Roman"/>
                <a:cs typeface="Times New Roman"/>
              </a:rPr>
              <a:t>being very respectable,  agreeable people.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The time was now come when Sir Thomas expected his sister-in-law to  claim her share in their niece, the change in Mrs. </a:t>
            </a:r>
            <a:r>
              <a:rPr dirty="0" sz="1450" spc="-20">
                <a:latin typeface="Times New Roman"/>
                <a:cs typeface="Times New Roman"/>
              </a:rPr>
              <a:t>Norris’s </a:t>
            </a:r>
            <a:r>
              <a:rPr dirty="0" sz="1450" spc="-10">
                <a:latin typeface="Times New Roman"/>
                <a:cs typeface="Times New Roman"/>
              </a:rPr>
              <a:t>situation, and the  improvement in </a:t>
            </a:r>
            <a:r>
              <a:rPr dirty="0" sz="1450" spc="-20">
                <a:latin typeface="Times New Roman"/>
                <a:cs typeface="Times New Roman"/>
              </a:rPr>
              <a:t>Fanny’s </a:t>
            </a:r>
            <a:r>
              <a:rPr dirty="0" sz="1450" spc="-10">
                <a:latin typeface="Times New Roman"/>
                <a:cs typeface="Times New Roman"/>
              </a:rPr>
              <a:t>age, seeming </a:t>
            </a:r>
            <a:r>
              <a:rPr dirty="0" sz="1450" spc="-5">
                <a:latin typeface="Times New Roman"/>
                <a:cs typeface="Times New Roman"/>
              </a:rPr>
              <a:t>not </a:t>
            </a:r>
            <a:r>
              <a:rPr dirty="0" sz="1450" spc="-10">
                <a:latin typeface="Times New Roman"/>
                <a:cs typeface="Times New Roman"/>
              </a:rPr>
              <a:t>merely to </a:t>
            </a:r>
            <a:r>
              <a:rPr dirty="0" sz="1450" spc="-5">
                <a:latin typeface="Times New Roman"/>
                <a:cs typeface="Times New Roman"/>
              </a:rPr>
              <a:t>do </a:t>
            </a:r>
            <a:r>
              <a:rPr dirty="0" sz="1450" spc="-10">
                <a:latin typeface="Times New Roman"/>
                <a:cs typeface="Times New Roman"/>
              </a:rPr>
              <a:t>away any former  objection to their living </a:t>
            </a:r>
            <a:r>
              <a:rPr dirty="0" sz="1450" spc="-15">
                <a:latin typeface="Times New Roman"/>
                <a:cs typeface="Times New Roman"/>
              </a:rPr>
              <a:t>together, </a:t>
            </a:r>
            <a:r>
              <a:rPr dirty="0" sz="1450" spc="-5">
                <a:latin typeface="Times New Roman"/>
                <a:cs typeface="Times New Roman"/>
              </a:rPr>
              <a:t>but </a:t>
            </a:r>
            <a:r>
              <a:rPr dirty="0" sz="1450" spc="-10">
                <a:latin typeface="Times New Roman"/>
                <a:cs typeface="Times New Roman"/>
              </a:rPr>
              <a:t>even to give it the most decided  eligibility; and as his own circumstances were rendered less fair than  heretofore, </a:t>
            </a:r>
            <a:r>
              <a:rPr dirty="0" sz="1450" spc="-5">
                <a:latin typeface="Times New Roman"/>
                <a:cs typeface="Times New Roman"/>
              </a:rPr>
              <a:t>by </a:t>
            </a:r>
            <a:r>
              <a:rPr dirty="0" sz="1450" spc="-10">
                <a:latin typeface="Times New Roman"/>
                <a:cs typeface="Times New Roman"/>
              </a:rPr>
              <a:t>some recent losses </a:t>
            </a:r>
            <a:r>
              <a:rPr dirty="0" sz="1450" spc="-5">
                <a:latin typeface="Times New Roman"/>
                <a:cs typeface="Times New Roman"/>
              </a:rPr>
              <a:t>on </a:t>
            </a:r>
            <a:r>
              <a:rPr dirty="0" sz="1450" spc="-10">
                <a:latin typeface="Times New Roman"/>
                <a:cs typeface="Times New Roman"/>
              </a:rPr>
              <a:t>his </a:t>
            </a:r>
            <a:r>
              <a:rPr dirty="0" sz="1450" spc="-40">
                <a:latin typeface="Times New Roman"/>
                <a:cs typeface="Times New Roman"/>
              </a:rPr>
              <a:t>West </a:t>
            </a:r>
            <a:r>
              <a:rPr dirty="0" sz="1450" spc="-10">
                <a:latin typeface="Times New Roman"/>
                <a:cs typeface="Times New Roman"/>
              </a:rPr>
              <a:t>India estate, in addition to his  eldest </a:t>
            </a:r>
            <a:r>
              <a:rPr dirty="0" sz="1450" spc="-25">
                <a:latin typeface="Times New Roman"/>
                <a:cs typeface="Times New Roman"/>
              </a:rPr>
              <a:t>son’s </a:t>
            </a:r>
            <a:r>
              <a:rPr dirty="0" sz="1450" spc="-10">
                <a:latin typeface="Times New Roman"/>
                <a:cs typeface="Times New Roman"/>
              </a:rPr>
              <a:t>extravagance, it became </a:t>
            </a:r>
            <a:r>
              <a:rPr dirty="0" sz="1450" spc="-5">
                <a:latin typeface="Times New Roman"/>
                <a:cs typeface="Times New Roman"/>
              </a:rPr>
              <a:t>not </a:t>
            </a:r>
            <a:r>
              <a:rPr dirty="0" sz="1450" spc="-10">
                <a:latin typeface="Times New Roman"/>
                <a:cs typeface="Times New Roman"/>
              </a:rPr>
              <a:t>undesirable to himself to </a:t>
            </a:r>
            <a:r>
              <a:rPr dirty="0" sz="1450" spc="-5">
                <a:latin typeface="Times New Roman"/>
                <a:cs typeface="Times New Roman"/>
              </a:rPr>
              <a:t>be </a:t>
            </a:r>
            <a:r>
              <a:rPr dirty="0" sz="1450" spc="-10">
                <a:latin typeface="Times New Roman"/>
                <a:cs typeface="Times New Roman"/>
              </a:rPr>
              <a:t>relieved  from the expense </a:t>
            </a:r>
            <a:r>
              <a:rPr dirty="0" sz="1450" spc="-5">
                <a:latin typeface="Times New Roman"/>
                <a:cs typeface="Times New Roman"/>
              </a:rPr>
              <a:t>of </a:t>
            </a:r>
            <a:r>
              <a:rPr dirty="0" sz="1450" spc="-10">
                <a:latin typeface="Times New Roman"/>
                <a:cs typeface="Times New Roman"/>
              </a:rPr>
              <a:t>her support, and the obligation </a:t>
            </a:r>
            <a:r>
              <a:rPr dirty="0" sz="1450" spc="-5">
                <a:latin typeface="Times New Roman"/>
                <a:cs typeface="Times New Roman"/>
              </a:rPr>
              <a:t>of </a:t>
            </a:r>
            <a:r>
              <a:rPr dirty="0" sz="1450" spc="-10">
                <a:latin typeface="Times New Roman"/>
                <a:cs typeface="Times New Roman"/>
              </a:rPr>
              <a:t>her future provision. In  the fullness </a:t>
            </a:r>
            <a:r>
              <a:rPr dirty="0" sz="1450" spc="-5">
                <a:latin typeface="Times New Roman"/>
                <a:cs typeface="Times New Roman"/>
              </a:rPr>
              <a:t>of </a:t>
            </a:r>
            <a:r>
              <a:rPr dirty="0" sz="1450" spc="-10">
                <a:latin typeface="Times New Roman"/>
                <a:cs typeface="Times New Roman"/>
              </a:rPr>
              <a:t>his belief that such </a:t>
            </a:r>
            <a:r>
              <a:rPr dirty="0" sz="1450" spc="-5">
                <a:latin typeface="Times New Roman"/>
                <a:cs typeface="Times New Roman"/>
              </a:rPr>
              <a:t>a </a:t>
            </a:r>
            <a:r>
              <a:rPr dirty="0" sz="1450" spc="-10">
                <a:latin typeface="Times New Roman"/>
                <a:cs typeface="Times New Roman"/>
              </a:rPr>
              <a:t>thing must be, </a:t>
            </a:r>
            <a:r>
              <a:rPr dirty="0" sz="1450" spc="-5">
                <a:latin typeface="Times New Roman"/>
                <a:cs typeface="Times New Roman"/>
              </a:rPr>
              <a:t>he </a:t>
            </a:r>
            <a:r>
              <a:rPr dirty="0" sz="1450" spc="-10">
                <a:latin typeface="Times New Roman"/>
                <a:cs typeface="Times New Roman"/>
              </a:rPr>
              <a:t>mentioned its probability  to his wife; and the first time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subject’s </a:t>
            </a:r>
            <a:r>
              <a:rPr dirty="0" sz="1450" spc="-10">
                <a:latin typeface="Times New Roman"/>
                <a:cs typeface="Times New Roman"/>
              </a:rPr>
              <a:t>occurring to her again happening  to </a:t>
            </a:r>
            <a:r>
              <a:rPr dirty="0" sz="1450" spc="-5">
                <a:latin typeface="Times New Roman"/>
                <a:cs typeface="Times New Roman"/>
              </a:rPr>
              <a:t>be </a:t>
            </a:r>
            <a:r>
              <a:rPr dirty="0" sz="1450" spc="-10">
                <a:latin typeface="Times New Roman"/>
                <a:cs typeface="Times New Roman"/>
              </a:rPr>
              <a:t>when Fanny was present, she calmly observed to </a:t>
            </a:r>
            <a:r>
              <a:rPr dirty="0" sz="1450" spc="-20">
                <a:latin typeface="Times New Roman"/>
                <a:cs typeface="Times New Roman"/>
              </a:rPr>
              <a:t>her, </a:t>
            </a:r>
            <a:r>
              <a:rPr dirty="0" sz="1450" spc="-10">
                <a:latin typeface="Times New Roman"/>
                <a:cs typeface="Times New Roman"/>
              </a:rPr>
              <a:t>“So,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are going to leave us, and live with my </a:t>
            </a:r>
            <a:r>
              <a:rPr dirty="0" sz="1450" spc="-20">
                <a:latin typeface="Times New Roman"/>
                <a:cs typeface="Times New Roman"/>
              </a:rPr>
              <a:t>sister. </a:t>
            </a:r>
            <a:r>
              <a:rPr dirty="0" sz="1450" spc="-10">
                <a:latin typeface="Times New Roman"/>
                <a:cs typeface="Times New Roman"/>
              </a:rPr>
              <a:t>How shall </a:t>
            </a:r>
            <a:r>
              <a:rPr dirty="0" sz="1450" spc="-5">
                <a:latin typeface="Times New Roman"/>
                <a:cs typeface="Times New Roman"/>
              </a:rPr>
              <a:t>you </a:t>
            </a:r>
            <a:r>
              <a:rPr dirty="0" sz="1450" spc="-10">
                <a:latin typeface="Times New Roman"/>
                <a:cs typeface="Times New Roman"/>
              </a:rPr>
              <a:t>like</a:t>
            </a:r>
            <a:r>
              <a:rPr dirty="0" sz="1450" spc="9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795" indent="255904">
              <a:lnSpc>
                <a:spcPts val="1730"/>
              </a:lnSpc>
              <a:spcBef>
                <a:spcPts val="705"/>
              </a:spcBef>
            </a:pPr>
            <a:r>
              <a:rPr dirty="0" sz="1450" spc="-10">
                <a:latin typeface="Times New Roman"/>
                <a:cs typeface="Times New Roman"/>
              </a:rPr>
              <a:t>Fanny was too much surprised to </a:t>
            </a:r>
            <a:r>
              <a:rPr dirty="0" sz="1450" spc="-5">
                <a:latin typeface="Times New Roman"/>
                <a:cs typeface="Times New Roman"/>
              </a:rPr>
              <a:t>do </a:t>
            </a:r>
            <a:r>
              <a:rPr dirty="0" sz="1450" spc="-10">
                <a:latin typeface="Times New Roman"/>
                <a:cs typeface="Times New Roman"/>
              </a:rPr>
              <a:t>more than repeat her </a:t>
            </a:r>
            <a:r>
              <a:rPr dirty="0" sz="1450" spc="-20">
                <a:latin typeface="Times New Roman"/>
                <a:cs typeface="Times New Roman"/>
              </a:rPr>
              <a:t>aunt’s </a:t>
            </a:r>
            <a:r>
              <a:rPr dirty="0" sz="1450" spc="-10">
                <a:latin typeface="Times New Roman"/>
                <a:cs typeface="Times New Roman"/>
              </a:rPr>
              <a:t>words,  “Going to leave</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8890" indent="255904">
              <a:lnSpc>
                <a:spcPts val="1730"/>
              </a:lnSpc>
              <a:spcBef>
                <a:spcPts val="785"/>
              </a:spcBef>
            </a:pPr>
            <a:r>
              <a:rPr dirty="0" sz="1450" spc="-40">
                <a:latin typeface="Times New Roman"/>
                <a:cs typeface="Times New Roman"/>
              </a:rPr>
              <a:t>“Yes, </a:t>
            </a:r>
            <a:r>
              <a:rPr dirty="0" sz="1450" spc="-10">
                <a:latin typeface="Times New Roman"/>
                <a:cs typeface="Times New Roman"/>
              </a:rPr>
              <a:t>my dear; why should </a:t>
            </a:r>
            <a:r>
              <a:rPr dirty="0" sz="1450" spc="-5">
                <a:latin typeface="Times New Roman"/>
                <a:cs typeface="Times New Roman"/>
              </a:rPr>
              <a:t>you be </a:t>
            </a:r>
            <a:r>
              <a:rPr dirty="0" sz="1450" spc="-10">
                <a:latin typeface="Times New Roman"/>
                <a:cs typeface="Times New Roman"/>
              </a:rPr>
              <a:t>astonished? </a:t>
            </a:r>
            <a:r>
              <a:rPr dirty="0" sz="1450" spc="-60">
                <a:latin typeface="Times New Roman"/>
                <a:cs typeface="Times New Roman"/>
              </a:rPr>
              <a:t>You </a:t>
            </a:r>
            <a:r>
              <a:rPr dirty="0" sz="1450" spc="-10">
                <a:latin typeface="Times New Roman"/>
                <a:cs typeface="Times New Roman"/>
              </a:rPr>
              <a:t>have been five years  with us, and my sister always meant to take </a:t>
            </a:r>
            <a:r>
              <a:rPr dirty="0" sz="1450" spc="-5">
                <a:latin typeface="Times New Roman"/>
                <a:cs typeface="Times New Roman"/>
              </a:rPr>
              <a:t>you </a:t>
            </a:r>
            <a:r>
              <a:rPr dirty="0" sz="1450" spc="-10">
                <a:latin typeface="Times New Roman"/>
                <a:cs typeface="Times New Roman"/>
              </a:rPr>
              <a:t>when </a:t>
            </a:r>
            <a:r>
              <a:rPr dirty="0" sz="1450" spc="-35">
                <a:latin typeface="Times New Roman"/>
                <a:cs typeface="Times New Roman"/>
              </a:rPr>
              <a:t>Mr. </a:t>
            </a:r>
            <a:r>
              <a:rPr dirty="0" sz="1450" spc="-10">
                <a:latin typeface="Times New Roman"/>
                <a:cs typeface="Times New Roman"/>
              </a:rPr>
              <a:t>Norris died. But  </a:t>
            </a:r>
            <a:r>
              <a:rPr dirty="0" sz="1450" spc="-5">
                <a:latin typeface="Times New Roman"/>
                <a:cs typeface="Times New Roman"/>
              </a:rPr>
              <a:t>you </a:t>
            </a:r>
            <a:r>
              <a:rPr dirty="0" sz="1450" spc="-10">
                <a:latin typeface="Times New Roman"/>
                <a:cs typeface="Times New Roman"/>
              </a:rPr>
              <a:t>must come </a:t>
            </a:r>
            <a:r>
              <a:rPr dirty="0" sz="1450" spc="-5">
                <a:latin typeface="Times New Roman"/>
                <a:cs typeface="Times New Roman"/>
              </a:rPr>
              <a:t>up </a:t>
            </a:r>
            <a:r>
              <a:rPr dirty="0" sz="1450" spc="-10">
                <a:latin typeface="Times New Roman"/>
                <a:cs typeface="Times New Roman"/>
              </a:rPr>
              <a:t>and tack </a:t>
            </a:r>
            <a:r>
              <a:rPr dirty="0" sz="1450" spc="-5">
                <a:latin typeface="Times New Roman"/>
                <a:cs typeface="Times New Roman"/>
              </a:rPr>
              <a:t>on </a:t>
            </a:r>
            <a:r>
              <a:rPr dirty="0" sz="1450" spc="-10">
                <a:latin typeface="Times New Roman"/>
                <a:cs typeface="Times New Roman"/>
              </a:rPr>
              <a:t>my patterns all the</a:t>
            </a:r>
            <a:r>
              <a:rPr dirty="0" sz="1450" spc="30">
                <a:latin typeface="Times New Roman"/>
                <a:cs typeface="Times New Roman"/>
              </a:rPr>
              <a:t> </a:t>
            </a:r>
            <a:r>
              <a:rPr dirty="0" sz="1450" spc="-10">
                <a:latin typeface="Times New Roman"/>
                <a:cs typeface="Times New Roman"/>
              </a:rPr>
              <a:t>same.”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The news was as disagreeable to Fanny as it had been unexpected. She had  never received kindness from her aunt Norris, and could </a:t>
            </a:r>
            <a:r>
              <a:rPr dirty="0" sz="1450" spc="-5">
                <a:latin typeface="Times New Roman"/>
                <a:cs typeface="Times New Roman"/>
              </a:rPr>
              <a:t>not </a:t>
            </a:r>
            <a:r>
              <a:rPr dirty="0" sz="1450" spc="-10">
                <a:latin typeface="Times New Roman"/>
                <a:cs typeface="Times New Roman"/>
              </a:rPr>
              <a:t>love</a:t>
            </a:r>
            <a:r>
              <a:rPr dirty="0" sz="1450" spc="8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shall </a:t>
            </a:r>
            <a:r>
              <a:rPr dirty="0" sz="1450" spc="-5">
                <a:latin typeface="Times New Roman"/>
                <a:cs typeface="Times New Roman"/>
              </a:rPr>
              <a:t>be </a:t>
            </a:r>
            <a:r>
              <a:rPr dirty="0" sz="1450" spc="-10">
                <a:latin typeface="Times New Roman"/>
                <a:cs typeface="Times New Roman"/>
              </a:rPr>
              <a:t>very sorry to </a:t>
            </a:r>
            <a:r>
              <a:rPr dirty="0" sz="1450" spc="-5">
                <a:latin typeface="Times New Roman"/>
                <a:cs typeface="Times New Roman"/>
              </a:rPr>
              <a:t>go </a:t>
            </a:r>
            <a:r>
              <a:rPr dirty="0" sz="1450" spc="-25">
                <a:latin typeface="Times New Roman"/>
                <a:cs typeface="Times New Roman"/>
              </a:rPr>
              <a:t>away,” </a:t>
            </a:r>
            <a:r>
              <a:rPr dirty="0" sz="1450" spc="-10">
                <a:latin typeface="Times New Roman"/>
                <a:cs typeface="Times New Roman"/>
              </a:rPr>
              <a:t>said she, with </a:t>
            </a:r>
            <a:r>
              <a:rPr dirty="0" sz="1450" spc="-5">
                <a:latin typeface="Times New Roman"/>
                <a:cs typeface="Times New Roman"/>
              </a:rPr>
              <a:t>a </a:t>
            </a:r>
            <a:r>
              <a:rPr dirty="0" sz="1450" spc="-10">
                <a:latin typeface="Times New Roman"/>
                <a:cs typeface="Times New Roman"/>
              </a:rPr>
              <a:t>faltering</a:t>
            </a:r>
            <a:r>
              <a:rPr dirty="0" sz="1450" spc="114">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10795" indent="255904">
              <a:lnSpc>
                <a:spcPts val="1730"/>
              </a:lnSpc>
              <a:spcBef>
                <a:spcPts val="844"/>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will; </a:t>
            </a:r>
            <a:r>
              <a:rPr dirty="0" sz="1450" spc="-25">
                <a:latin typeface="Times New Roman"/>
                <a:cs typeface="Times New Roman"/>
              </a:rPr>
              <a:t>that’s </a:t>
            </a:r>
            <a:r>
              <a:rPr dirty="0" sz="1450" spc="-10">
                <a:latin typeface="Times New Roman"/>
                <a:cs typeface="Times New Roman"/>
              </a:rPr>
              <a:t>natural </a:t>
            </a:r>
            <a:r>
              <a:rPr dirty="0" sz="1450" spc="-5">
                <a:latin typeface="Times New Roman"/>
                <a:cs typeface="Times New Roman"/>
              </a:rPr>
              <a:t>enough. I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have had as  little to vex </a:t>
            </a:r>
            <a:r>
              <a:rPr dirty="0" sz="1450" spc="-5">
                <a:latin typeface="Times New Roman"/>
                <a:cs typeface="Times New Roman"/>
              </a:rPr>
              <a:t>you </a:t>
            </a:r>
            <a:r>
              <a:rPr dirty="0" sz="1450" spc="-10">
                <a:latin typeface="Times New Roman"/>
                <a:cs typeface="Times New Roman"/>
              </a:rPr>
              <a:t>since </a:t>
            </a:r>
            <a:r>
              <a:rPr dirty="0" sz="1450" spc="-5">
                <a:latin typeface="Times New Roman"/>
                <a:cs typeface="Times New Roman"/>
              </a:rPr>
              <a:t>you </a:t>
            </a:r>
            <a:r>
              <a:rPr dirty="0" sz="1450" spc="-10">
                <a:latin typeface="Times New Roman"/>
                <a:cs typeface="Times New Roman"/>
              </a:rPr>
              <a:t>came into this house as any creature in the</a:t>
            </a:r>
            <a:r>
              <a:rPr dirty="0" sz="1450" spc="13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a:t>
            </a:r>
            <a:r>
              <a:rPr dirty="0" sz="1450" spc="-5">
                <a:latin typeface="Times New Roman"/>
                <a:cs typeface="Times New Roman"/>
              </a:rPr>
              <a:t>hope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ungrateful, aunt,” said Fanny</a:t>
            </a:r>
            <a:r>
              <a:rPr dirty="0" sz="1450" spc="25">
                <a:latin typeface="Times New Roman"/>
                <a:cs typeface="Times New Roman"/>
              </a:rPr>
              <a:t> </a:t>
            </a:r>
            <a:r>
              <a:rPr dirty="0" sz="1450" spc="-20">
                <a:latin typeface="Times New Roman"/>
                <a:cs typeface="Times New Roman"/>
              </a:rPr>
              <a:t>modestly.</a:t>
            </a:r>
            <a:endParaRPr sz="1450">
              <a:latin typeface="Times New Roman"/>
              <a:cs typeface="Times New Roman"/>
            </a:endParaRPr>
          </a:p>
          <a:p>
            <a:pPr algn="just" marL="268605" marR="475615">
              <a:lnSpc>
                <a:spcPts val="2520"/>
              </a:lnSpc>
              <a:spcBef>
                <a:spcPts val="145"/>
              </a:spcBef>
            </a:pPr>
            <a:r>
              <a:rPr dirty="0" sz="1450" spc="-10">
                <a:latin typeface="Times New Roman"/>
                <a:cs typeface="Times New Roman"/>
              </a:rPr>
              <a:t>“No, my dear; </a:t>
            </a:r>
            <a:r>
              <a:rPr dirty="0" sz="1450" spc="-5">
                <a:latin typeface="Times New Roman"/>
                <a:cs typeface="Times New Roman"/>
              </a:rPr>
              <a:t>I hope not. I </a:t>
            </a:r>
            <a:r>
              <a:rPr dirty="0" sz="1450" spc="-10">
                <a:latin typeface="Times New Roman"/>
                <a:cs typeface="Times New Roman"/>
              </a:rPr>
              <a:t>have always found </a:t>
            </a:r>
            <a:r>
              <a:rPr dirty="0" sz="1450" spc="-5">
                <a:latin typeface="Times New Roman"/>
                <a:cs typeface="Times New Roman"/>
              </a:rPr>
              <a:t>you 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girl.”  “And am </a:t>
            </a:r>
            <a:r>
              <a:rPr dirty="0" sz="1450" spc="-5">
                <a:latin typeface="Times New Roman"/>
                <a:cs typeface="Times New Roman"/>
              </a:rPr>
              <a:t>I </a:t>
            </a:r>
            <a:r>
              <a:rPr dirty="0" sz="1450" spc="-10">
                <a:latin typeface="Times New Roman"/>
                <a:cs typeface="Times New Roman"/>
              </a:rPr>
              <a:t>never to live here</a:t>
            </a:r>
            <a:r>
              <a:rPr dirty="0" sz="1450" spc="1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630"/>
              </a:spcBef>
            </a:pPr>
            <a:r>
              <a:rPr dirty="0" sz="1450" spc="-20">
                <a:latin typeface="Times New Roman"/>
                <a:cs typeface="Times New Roman"/>
              </a:rPr>
              <a:t>“Never, </a:t>
            </a:r>
            <a:r>
              <a:rPr dirty="0" sz="1450" spc="-10">
                <a:latin typeface="Times New Roman"/>
                <a:cs typeface="Times New Roman"/>
              </a:rPr>
              <a:t>my dear; </a:t>
            </a:r>
            <a:r>
              <a:rPr dirty="0" sz="1450" spc="-5">
                <a:latin typeface="Times New Roman"/>
                <a:cs typeface="Times New Roman"/>
              </a:rPr>
              <a:t>but you </a:t>
            </a:r>
            <a:r>
              <a:rPr dirty="0" sz="1450" spc="-10">
                <a:latin typeface="Times New Roman"/>
                <a:cs typeface="Times New Roman"/>
              </a:rPr>
              <a:t>are sure </a:t>
            </a:r>
            <a:r>
              <a:rPr dirty="0" sz="1450" spc="-5">
                <a:latin typeface="Times New Roman"/>
                <a:cs typeface="Times New Roman"/>
              </a:rPr>
              <a:t>of a </a:t>
            </a:r>
            <a:r>
              <a:rPr dirty="0" sz="1450" spc="-10">
                <a:latin typeface="Times New Roman"/>
                <a:cs typeface="Times New Roman"/>
              </a:rPr>
              <a:t>comfortable home. It can make very  little difference to </a:t>
            </a:r>
            <a:r>
              <a:rPr dirty="0" sz="1450" spc="-5">
                <a:latin typeface="Times New Roman"/>
                <a:cs typeface="Times New Roman"/>
              </a:rPr>
              <a:t>you, </a:t>
            </a:r>
            <a:r>
              <a:rPr dirty="0" sz="1450" spc="-10">
                <a:latin typeface="Times New Roman"/>
                <a:cs typeface="Times New Roman"/>
              </a:rPr>
              <a:t>whether </a:t>
            </a:r>
            <a:r>
              <a:rPr dirty="0" sz="1450" spc="-5">
                <a:latin typeface="Times New Roman"/>
                <a:cs typeface="Times New Roman"/>
              </a:rPr>
              <a:t>you </a:t>
            </a:r>
            <a:r>
              <a:rPr dirty="0" sz="1450" spc="-10">
                <a:latin typeface="Times New Roman"/>
                <a:cs typeface="Times New Roman"/>
              </a:rPr>
              <a:t>are in </a:t>
            </a:r>
            <a:r>
              <a:rPr dirty="0" sz="1450" spc="-5">
                <a:latin typeface="Times New Roman"/>
                <a:cs typeface="Times New Roman"/>
              </a:rPr>
              <a:t>one </a:t>
            </a:r>
            <a:r>
              <a:rPr dirty="0" sz="1450" spc="-10">
                <a:latin typeface="Times New Roman"/>
                <a:cs typeface="Times New Roman"/>
              </a:rPr>
              <a:t>house </a:t>
            </a:r>
            <a:r>
              <a:rPr dirty="0" sz="1450" spc="-5">
                <a:latin typeface="Times New Roman"/>
                <a:cs typeface="Times New Roman"/>
              </a:rPr>
              <a:t>or </a:t>
            </a:r>
            <a:r>
              <a:rPr dirty="0" sz="1450" spc="-10">
                <a:latin typeface="Times New Roman"/>
                <a:cs typeface="Times New Roman"/>
              </a:rPr>
              <a:t>the</a:t>
            </a:r>
            <a:r>
              <a:rPr dirty="0" sz="1450" spc="4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Fanny left the room with </a:t>
            </a:r>
            <a:r>
              <a:rPr dirty="0" sz="1450" spc="-5">
                <a:latin typeface="Times New Roman"/>
                <a:cs typeface="Times New Roman"/>
              </a:rPr>
              <a:t>a </a:t>
            </a:r>
            <a:r>
              <a:rPr dirty="0" sz="1450" spc="-10">
                <a:latin typeface="Times New Roman"/>
                <a:cs typeface="Times New Roman"/>
              </a:rPr>
              <a:t>very sorrowful heart; she could </a:t>
            </a:r>
            <a:r>
              <a:rPr dirty="0" sz="1450" spc="-5">
                <a:latin typeface="Times New Roman"/>
                <a:cs typeface="Times New Roman"/>
              </a:rPr>
              <a:t>not </a:t>
            </a:r>
            <a:r>
              <a:rPr dirty="0" sz="1450" spc="-10">
                <a:latin typeface="Times New Roman"/>
                <a:cs typeface="Times New Roman"/>
              </a:rPr>
              <a:t>feel the  difference to </a:t>
            </a:r>
            <a:r>
              <a:rPr dirty="0" sz="1450" spc="-5">
                <a:latin typeface="Times New Roman"/>
                <a:cs typeface="Times New Roman"/>
              </a:rPr>
              <a:t>be </a:t>
            </a:r>
            <a:r>
              <a:rPr dirty="0" sz="1450" spc="-10">
                <a:latin typeface="Times New Roman"/>
                <a:cs typeface="Times New Roman"/>
              </a:rPr>
              <a:t>so small, she could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living with her aunt with  anything like satisfaction. As soon as she met with Edmund she told him her  distress.</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“Cousin,” said she, “something is going to happen which </a:t>
            </a:r>
            <a:r>
              <a:rPr dirty="0" sz="1450" spc="-5">
                <a:latin typeface="Times New Roman"/>
                <a:cs typeface="Times New Roman"/>
              </a:rPr>
              <a:t>I do not </a:t>
            </a:r>
            <a:r>
              <a:rPr dirty="0" sz="1450" spc="-10">
                <a:latin typeface="Times New Roman"/>
                <a:cs typeface="Times New Roman"/>
              </a:rPr>
              <a:t>like at  all; and though </a:t>
            </a:r>
            <a:r>
              <a:rPr dirty="0" sz="1450" spc="-5">
                <a:latin typeface="Times New Roman"/>
                <a:cs typeface="Times New Roman"/>
              </a:rPr>
              <a:t>you </a:t>
            </a:r>
            <a:r>
              <a:rPr dirty="0" sz="1450" spc="-10">
                <a:latin typeface="Times New Roman"/>
                <a:cs typeface="Times New Roman"/>
              </a:rPr>
              <a:t>have often persuaded me into being reconciled to things  that </a:t>
            </a:r>
            <a:r>
              <a:rPr dirty="0" sz="1450" spc="-5">
                <a:latin typeface="Times New Roman"/>
                <a:cs typeface="Times New Roman"/>
              </a:rPr>
              <a:t>I </a:t>
            </a:r>
            <a:r>
              <a:rPr dirty="0" sz="1450" spc="-10">
                <a:latin typeface="Times New Roman"/>
                <a:cs typeface="Times New Roman"/>
              </a:rPr>
              <a:t>disliked at first,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able to </a:t>
            </a:r>
            <a:r>
              <a:rPr dirty="0" sz="1450" spc="-5">
                <a:latin typeface="Times New Roman"/>
                <a:cs typeface="Times New Roman"/>
              </a:rPr>
              <a:t>do </a:t>
            </a:r>
            <a:r>
              <a:rPr dirty="0" sz="1450" spc="-10">
                <a:latin typeface="Times New Roman"/>
                <a:cs typeface="Times New Roman"/>
              </a:rPr>
              <a:t>it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am going to live  entirely with my aunt</a:t>
            </a:r>
            <a:r>
              <a:rPr dirty="0" sz="1450" spc="5">
                <a:latin typeface="Times New Roman"/>
                <a:cs typeface="Times New Roman"/>
              </a:rPr>
              <a:t> </a:t>
            </a:r>
            <a:r>
              <a:rPr dirty="0" sz="1450" spc="-10">
                <a:latin typeface="Times New Roman"/>
                <a:cs typeface="Times New Roman"/>
              </a:rPr>
              <a:t>Norris.”</a:t>
            </a:r>
            <a:endParaRPr sz="1450">
              <a:latin typeface="Times New Roman"/>
              <a:cs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331787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inconvenience to himself, and with only some scruples to obviate in Sir  Thomas, who knew better than his nephew the value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loan, and some  alarms to reason away in </a:t>
            </a:r>
            <a:r>
              <a:rPr dirty="0" sz="1450" spc="-25">
                <a:latin typeface="Times New Roman"/>
                <a:cs typeface="Times New Roman"/>
              </a:rPr>
              <a:t>Fanny. </a:t>
            </a:r>
            <a:r>
              <a:rPr dirty="0" sz="1450" spc="-10">
                <a:latin typeface="Times New Roman"/>
                <a:cs typeface="Times New Roman"/>
              </a:rPr>
              <a:t>She feared for </a:t>
            </a:r>
            <a:r>
              <a:rPr dirty="0" sz="1450" spc="-20">
                <a:latin typeface="Times New Roman"/>
                <a:cs typeface="Times New Roman"/>
              </a:rPr>
              <a:t>William;</a:t>
            </a:r>
            <a:r>
              <a:rPr dirty="0" sz="1450" spc="320">
                <a:latin typeface="Times New Roman"/>
                <a:cs typeface="Times New Roman"/>
              </a:rPr>
              <a:t> </a:t>
            </a:r>
            <a:r>
              <a:rPr dirty="0" sz="1450" spc="-5">
                <a:latin typeface="Times New Roman"/>
                <a:cs typeface="Times New Roman"/>
              </a:rPr>
              <a:t>by no </a:t>
            </a:r>
            <a:r>
              <a:rPr dirty="0" sz="1450" spc="-10">
                <a:latin typeface="Times New Roman"/>
                <a:cs typeface="Times New Roman"/>
              </a:rPr>
              <a:t>means  convinced </a:t>
            </a:r>
            <a:r>
              <a:rPr dirty="0" sz="1450" spc="-5">
                <a:latin typeface="Times New Roman"/>
                <a:cs typeface="Times New Roman"/>
              </a:rPr>
              <a:t>by </a:t>
            </a:r>
            <a:r>
              <a:rPr dirty="0" sz="1450" spc="-10">
                <a:latin typeface="Times New Roman"/>
                <a:cs typeface="Times New Roman"/>
              </a:rPr>
              <a:t>all that </a:t>
            </a:r>
            <a:r>
              <a:rPr dirty="0" sz="1450" spc="-5">
                <a:latin typeface="Times New Roman"/>
                <a:cs typeface="Times New Roman"/>
              </a:rPr>
              <a:t>he </a:t>
            </a:r>
            <a:r>
              <a:rPr dirty="0" sz="1450" spc="-10">
                <a:latin typeface="Times New Roman"/>
                <a:cs typeface="Times New Roman"/>
              </a:rPr>
              <a:t>could relate </a:t>
            </a:r>
            <a:r>
              <a:rPr dirty="0" sz="1450" spc="-5">
                <a:latin typeface="Times New Roman"/>
                <a:cs typeface="Times New Roman"/>
              </a:rPr>
              <a:t>of </a:t>
            </a:r>
            <a:r>
              <a:rPr dirty="0" sz="1450" spc="-10">
                <a:latin typeface="Times New Roman"/>
                <a:cs typeface="Times New Roman"/>
              </a:rPr>
              <a:t>his own horsemanship in various  countries, </a:t>
            </a:r>
            <a:r>
              <a:rPr dirty="0" sz="1450" spc="-5">
                <a:latin typeface="Times New Roman"/>
                <a:cs typeface="Times New Roman"/>
              </a:rPr>
              <a:t>of </a:t>
            </a:r>
            <a:r>
              <a:rPr dirty="0" sz="1450" spc="-10">
                <a:latin typeface="Times New Roman"/>
                <a:cs typeface="Times New Roman"/>
              </a:rPr>
              <a:t>the scrambling parties in which </a:t>
            </a:r>
            <a:r>
              <a:rPr dirty="0" sz="1450" spc="-5">
                <a:latin typeface="Times New Roman"/>
                <a:cs typeface="Times New Roman"/>
              </a:rPr>
              <a:t>he </a:t>
            </a:r>
            <a:r>
              <a:rPr dirty="0" sz="1450" spc="-10">
                <a:latin typeface="Times New Roman"/>
                <a:cs typeface="Times New Roman"/>
              </a:rPr>
              <a:t>had been engaged, the rough  horses and mules </a:t>
            </a:r>
            <a:r>
              <a:rPr dirty="0" sz="1450" spc="-5">
                <a:latin typeface="Times New Roman"/>
                <a:cs typeface="Times New Roman"/>
              </a:rPr>
              <a:t>he </a:t>
            </a:r>
            <a:r>
              <a:rPr dirty="0" sz="1450" spc="-10">
                <a:latin typeface="Times New Roman"/>
                <a:cs typeface="Times New Roman"/>
              </a:rPr>
              <a:t>had ridden, </a:t>
            </a:r>
            <a:r>
              <a:rPr dirty="0" sz="1450" spc="-5">
                <a:latin typeface="Times New Roman"/>
                <a:cs typeface="Times New Roman"/>
              </a:rPr>
              <a:t>or </a:t>
            </a:r>
            <a:r>
              <a:rPr dirty="0" sz="1450" spc="-10">
                <a:latin typeface="Times New Roman"/>
                <a:cs typeface="Times New Roman"/>
              </a:rPr>
              <a:t>his many narrow escapes from dreadful  falls, that </a:t>
            </a:r>
            <a:r>
              <a:rPr dirty="0" sz="1450" spc="-5">
                <a:latin typeface="Times New Roman"/>
                <a:cs typeface="Times New Roman"/>
              </a:rPr>
              <a:t>he </a:t>
            </a:r>
            <a:r>
              <a:rPr dirty="0" sz="1450" spc="-10">
                <a:latin typeface="Times New Roman"/>
                <a:cs typeface="Times New Roman"/>
              </a:rPr>
              <a:t>was at all equal to the management </a:t>
            </a:r>
            <a:r>
              <a:rPr dirty="0" sz="1450" spc="-5">
                <a:latin typeface="Times New Roman"/>
                <a:cs typeface="Times New Roman"/>
              </a:rPr>
              <a:t>of a </a:t>
            </a:r>
            <a:r>
              <a:rPr dirty="0" sz="1450" spc="-10">
                <a:latin typeface="Times New Roman"/>
                <a:cs typeface="Times New Roman"/>
              </a:rPr>
              <a:t>high-fed hunter in an  English fox-chase; </a:t>
            </a:r>
            <a:r>
              <a:rPr dirty="0" sz="1450" spc="-5">
                <a:latin typeface="Times New Roman"/>
                <a:cs typeface="Times New Roman"/>
              </a:rPr>
              <a:t>nor </a:t>
            </a:r>
            <a:r>
              <a:rPr dirty="0" sz="1450" spc="-10">
                <a:latin typeface="Times New Roman"/>
                <a:cs typeface="Times New Roman"/>
              </a:rPr>
              <a:t>till </a:t>
            </a:r>
            <a:r>
              <a:rPr dirty="0" sz="1450" spc="-5">
                <a:latin typeface="Times New Roman"/>
                <a:cs typeface="Times New Roman"/>
              </a:rPr>
              <a:t>he </a:t>
            </a:r>
            <a:r>
              <a:rPr dirty="0" sz="1450" spc="-10">
                <a:latin typeface="Times New Roman"/>
                <a:cs typeface="Times New Roman"/>
              </a:rPr>
              <a:t>returned safe and well, without accident </a:t>
            </a:r>
            <a:r>
              <a:rPr dirty="0" sz="1450" spc="-5">
                <a:latin typeface="Times New Roman"/>
                <a:cs typeface="Times New Roman"/>
              </a:rPr>
              <a:t>or  </a:t>
            </a:r>
            <a:r>
              <a:rPr dirty="0" sz="1450" spc="-10">
                <a:latin typeface="Times New Roman"/>
                <a:cs typeface="Times New Roman"/>
              </a:rPr>
              <a:t>discredit, could she </a:t>
            </a:r>
            <a:r>
              <a:rPr dirty="0" sz="1450" spc="-5">
                <a:latin typeface="Times New Roman"/>
                <a:cs typeface="Times New Roman"/>
              </a:rPr>
              <a:t>be </a:t>
            </a:r>
            <a:r>
              <a:rPr dirty="0" sz="1450" spc="-10">
                <a:latin typeface="Times New Roman"/>
                <a:cs typeface="Times New Roman"/>
              </a:rPr>
              <a:t>reconciled to the risk, </a:t>
            </a:r>
            <a:r>
              <a:rPr dirty="0" sz="1450" spc="-5">
                <a:latin typeface="Times New Roman"/>
                <a:cs typeface="Times New Roman"/>
              </a:rPr>
              <a:t>or </a:t>
            </a:r>
            <a:r>
              <a:rPr dirty="0" sz="1450" spc="-10">
                <a:latin typeface="Times New Roman"/>
                <a:cs typeface="Times New Roman"/>
              </a:rPr>
              <a:t>feel any </a:t>
            </a:r>
            <a:r>
              <a:rPr dirty="0" sz="1450" spc="-5">
                <a:latin typeface="Times New Roman"/>
                <a:cs typeface="Times New Roman"/>
              </a:rPr>
              <a:t>of </a:t>
            </a:r>
            <a:r>
              <a:rPr dirty="0" sz="1450" spc="-10">
                <a:latin typeface="Times New Roman"/>
                <a:cs typeface="Times New Roman"/>
              </a:rPr>
              <a:t>that obligation to  </a:t>
            </a:r>
            <a:r>
              <a:rPr dirty="0" sz="1450" spc="-35">
                <a:latin typeface="Times New Roman"/>
                <a:cs typeface="Times New Roman"/>
              </a:rPr>
              <a:t>Mr. </a:t>
            </a:r>
            <a:r>
              <a:rPr dirty="0" sz="1450" spc="-10">
                <a:latin typeface="Times New Roman"/>
                <a:cs typeface="Times New Roman"/>
              </a:rPr>
              <a:t>Crawford for lending the horse which </a:t>
            </a:r>
            <a:r>
              <a:rPr dirty="0" sz="1450" spc="-5">
                <a:latin typeface="Times New Roman"/>
                <a:cs typeface="Times New Roman"/>
              </a:rPr>
              <a:t>he </a:t>
            </a:r>
            <a:r>
              <a:rPr dirty="0" sz="1450" spc="-10">
                <a:latin typeface="Times New Roman"/>
                <a:cs typeface="Times New Roman"/>
              </a:rPr>
              <a:t>had fully intended it should  produce. When it was proved, </a:t>
            </a:r>
            <a:r>
              <a:rPr dirty="0" sz="1450" spc="-15">
                <a:latin typeface="Times New Roman"/>
                <a:cs typeface="Times New Roman"/>
              </a:rPr>
              <a:t>however, </a:t>
            </a:r>
            <a:r>
              <a:rPr dirty="0" sz="1450" spc="-10">
                <a:latin typeface="Times New Roman"/>
                <a:cs typeface="Times New Roman"/>
              </a:rPr>
              <a:t>to have </a:t>
            </a:r>
            <a:r>
              <a:rPr dirty="0" sz="1450" spc="-5">
                <a:latin typeface="Times New Roman"/>
                <a:cs typeface="Times New Roman"/>
              </a:rPr>
              <a:t>done </a:t>
            </a:r>
            <a:r>
              <a:rPr dirty="0" sz="1450" spc="-20">
                <a:latin typeface="Times New Roman"/>
                <a:cs typeface="Times New Roman"/>
              </a:rPr>
              <a:t>William </a:t>
            </a:r>
            <a:r>
              <a:rPr dirty="0" sz="1450" spc="-5">
                <a:latin typeface="Times New Roman"/>
                <a:cs typeface="Times New Roman"/>
              </a:rPr>
              <a:t>no </a:t>
            </a:r>
            <a:r>
              <a:rPr dirty="0" sz="1450" spc="-10">
                <a:latin typeface="Times New Roman"/>
                <a:cs typeface="Times New Roman"/>
              </a:rPr>
              <a:t>harm, she  could allow it to </a:t>
            </a:r>
            <a:r>
              <a:rPr dirty="0" sz="1450" spc="-5">
                <a:latin typeface="Times New Roman"/>
                <a:cs typeface="Times New Roman"/>
              </a:rPr>
              <a:t>be a </a:t>
            </a:r>
            <a:r>
              <a:rPr dirty="0" sz="1450" spc="-10">
                <a:latin typeface="Times New Roman"/>
                <a:cs typeface="Times New Roman"/>
              </a:rPr>
              <a:t>kindness, and even reward the owner with </a:t>
            </a:r>
            <a:r>
              <a:rPr dirty="0" sz="1450" spc="-5">
                <a:latin typeface="Times New Roman"/>
                <a:cs typeface="Times New Roman"/>
              </a:rPr>
              <a:t>a </a:t>
            </a:r>
            <a:r>
              <a:rPr dirty="0" sz="1450" spc="-10">
                <a:latin typeface="Times New Roman"/>
                <a:cs typeface="Times New Roman"/>
              </a:rPr>
              <a:t>smile when  the animal was </a:t>
            </a:r>
            <a:r>
              <a:rPr dirty="0" sz="1450" spc="-5">
                <a:latin typeface="Times New Roman"/>
                <a:cs typeface="Times New Roman"/>
              </a:rPr>
              <a:t>one </a:t>
            </a:r>
            <a:r>
              <a:rPr dirty="0" sz="1450" spc="-10">
                <a:latin typeface="Times New Roman"/>
                <a:cs typeface="Times New Roman"/>
              </a:rPr>
              <a:t>minute tendered to his use again; and the next, with the  greatest </a:t>
            </a:r>
            <a:r>
              <a:rPr dirty="0" sz="1450" spc="-20">
                <a:latin typeface="Times New Roman"/>
                <a:cs typeface="Times New Roman"/>
              </a:rPr>
              <a:t>cordiality, </a:t>
            </a:r>
            <a:r>
              <a:rPr dirty="0" sz="1450" spc="-10">
                <a:latin typeface="Times New Roman"/>
                <a:cs typeface="Times New Roman"/>
              </a:rPr>
              <a:t>and in </a:t>
            </a:r>
            <a:r>
              <a:rPr dirty="0" sz="1450" spc="-5">
                <a:latin typeface="Times New Roman"/>
                <a:cs typeface="Times New Roman"/>
              </a:rPr>
              <a:t>a </a:t>
            </a:r>
            <a:r>
              <a:rPr dirty="0" sz="1450" spc="-10">
                <a:latin typeface="Times New Roman"/>
                <a:cs typeface="Times New Roman"/>
              </a:rPr>
              <a:t>manner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resisted, made over to his use  entirely so long as </a:t>
            </a:r>
            <a:r>
              <a:rPr dirty="0" sz="1450" spc="-5">
                <a:latin typeface="Times New Roman"/>
                <a:cs typeface="Times New Roman"/>
              </a:rPr>
              <a:t>he </a:t>
            </a:r>
            <a:r>
              <a:rPr dirty="0" sz="1450" spc="-10">
                <a:latin typeface="Times New Roman"/>
                <a:cs typeface="Times New Roman"/>
              </a:rPr>
              <a:t>remained in</a:t>
            </a:r>
            <a:r>
              <a:rPr dirty="0" sz="1450" spc="20">
                <a:latin typeface="Times New Roman"/>
                <a:cs typeface="Times New Roman"/>
              </a:rPr>
              <a:t> </a:t>
            </a:r>
            <a:r>
              <a:rPr dirty="0" sz="1450" spc="-10">
                <a:latin typeface="Times New Roman"/>
                <a:cs typeface="Times New Roman"/>
              </a:rPr>
              <a:t>Northamptonshire.</a:t>
            </a:r>
            <a:endParaRPr sz="1450">
              <a:latin typeface="Times New Roman"/>
              <a:cs typeface="Times New Roman"/>
            </a:endParaRPr>
          </a:p>
        </p:txBody>
      </p:sp>
      <p:sp>
        <p:nvSpPr>
          <p:cNvPr id="3" name="object 3"/>
          <p:cNvSpPr txBox="1"/>
          <p:nvPr/>
        </p:nvSpPr>
        <p:spPr>
          <a:xfrm>
            <a:off x="876300" y="4478119"/>
            <a:ext cx="5807710" cy="551370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intercourse </a:t>
            </a:r>
            <a:r>
              <a:rPr dirty="0" sz="1450" spc="-5">
                <a:latin typeface="Times New Roman"/>
                <a:cs typeface="Times New Roman"/>
              </a:rPr>
              <a:t>of </a:t>
            </a:r>
            <a:r>
              <a:rPr dirty="0" sz="1450" spc="-10">
                <a:latin typeface="Times New Roman"/>
                <a:cs typeface="Times New Roman"/>
              </a:rPr>
              <a:t>the two families was at this period more nearly restored  to what it had been in the autumn, than any member </a:t>
            </a:r>
            <a:r>
              <a:rPr dirty="0" sz="1450" spc="-5">
                <a:latin typeface="Times New Roman"/>
                <a:cs typeface="Times New Roman"/>
              </a:rPr>
              <a:t>of </a:t>
            </a:r>
            <a:r>
              <a:rPr dirty="0" sz="1450" spc="-10">
                <a:latin typeface="Times New Roman"/>
                <a:cs typeface="Times New Roman"/>
              </a:rPr>
              <a:t>the old intimacy had  </a:t>
            </a:r>
            <a:r>
              <a:rPr dirty="0" sz="1450" spc="-5">
                <a:latin typeface="Times New Roman"/>
                <a:cs typeface="Times New Roman"/>
              </a:rPr>
              <a:t>thought </a:t>
            </a:r>
            <a:r>
              <a:rPr dirty="0" sz="1450" spc="-10">
                <a:latin typeface="Times New Roman"/>
                <a:cs typeface="Times New Roman"/>
              </a:rPr>
              <a:t>ever likely to </a:t>
            </a:r>
            <a:r>
              <a:rPr dirty="0" sz="1450" spc="-5">
                <a:latin typeface="Times New Roman"/>
                <a:cs typeface="Times New Roman"/>
              </a:rPr>
              <a:t>be </a:t>
            </a:r>
            <a:r>
              <a:rPr dirty="0" sz="1450" spc="-10">
                <a:latin typeface="Times New Roman"/>
                <a:cs typeface="Times New Roman"/>
              </a:rPr>
              <a:t>again. The return </a:t>
            </a:r>
            <a:r>
              <a:rPr dirty="0" sz="1450" spc="-5">
                <a:latin typeface="Times New Roman"/>
                <a:cs typeface="Times New Roman"/>
              </a:rPr>
              <a:t>of </a:t>
            </a:r>
            <a:r>
              <a:rPr dirty="0" sz="1450" spc="-10">
                <a:latin typeface="Times New Roman"/>
                <a:cs typeface="Times New Roman"/>
              </a:rPr>
              <a:t>Henry Crawford, and the arrival  </a:t>
            </a:r>
            <a:r>
              <a:rPr dirty="0" sz="1450" spc="-5">
                <a:latin typeface="Times New Roman"/>
                <a:cs typeface="Times New Roman"/>
              </a:rPr>
              <a:t>of </a:t>
            </a:r>
            <a:r>
              <a:rPr dirty="0" sz="1450" spc="-20">
                <a:latin typeface="Times New Roman"/>
                <a:cs typeface="Times New Roman"/>
              </a:rPr>
              <a:t>William </a:t>
            </a:r>
            <a:r>
              <a:rPr dirty="0" sz="1450" spc="-10">
                <a:latin typeface="Times New Roman"/>
                <a:cs typeface="Times New Roman"/>
              </a:rPr>
              <a:t>Price, had much to </a:t>
            </a:r>
            <a:r>
              <a:rPr dirty="0" sz="1450" spc="-5">
                <a:latin typeface="Times New Roman"/>
                <a:cs typeface="Times New Roman"/>
              </a:rPr>
              <a:t>do </a:t>
            </a:r>
            <a:r>
              <a:rPr dirty="0" sz="1450" spc="-10">
                <a:latin typeface="Times New Roman"/>
                <a:cs typeface="Times New Roman"/>
              </a:rPr>
              <a:t>with it, </a:t>
            </a:r>
            <a:r>
              <a:rPr dirty="0" sz="1450" spc="-5">
                <a:latin typeface="Times New Roman"/>
                <a:cs typeface="Times New Roman"/>
              </a:rPr>
              <a:t>but </a:t>
            </a:r>
            <a:r>
              <a:rPr dirty="0" sz="1450" spc="-10">
                <a:latin typeface="Times New Roman"/>
                <a:cs typeface="Times New Roman"/>
              </a:rPr>
              <a:t>much was still owing to Sir  </a:t>
            </a:r>
            <a:r>
              <a:rPr dirty="0" sz="1450" spc="-20">
                <a:latin typeface="Times New Roman"/>
                <a:cs typeface="Times New Roman"/>
              </a:rPr>
              <a:t>Thomas’s </a:t>
            </a:r>
            <a:r>
              <a:rPr dirty="0" sz="1450" spc="-10">
                <a:latin typeface="Times New Roman"/>
                <a:cs typeface="Times New Roman"/>
              </a:rPr>
              <a:t>more than toleration </a:t>
            </a:r>
            <a:r>
              <a:rPr dirty="0" sz="1450" spc="-5">
                <a:latin typeface="Times New Roman"/>
                <a:cs typeface="Times New Roman"/>
              </a:rPr>
              <a:t>of </a:t>
            </a:r>
            <a:r>
              <a:rPr dirty="0" sz="1450" spc="-10">
                <a:latin typeface="Times New Roman"/>
                <a:cs typeface="Times New Roman"/>
              </a:rPr>
              <a:t>the neighbourly attempts at the Parsonage.  His mind, now disengaged from the cares which had pressed </a:t>
            </a:r>
            <a:r>
              <a:rPr dirty="0" sz="1450" spc="-5">
                <a:latin typeface="Times New Roman"/>
                <a:cs typeface="Times New Roman"/>
              </a:rPr>
              <a:t>on </a:t>
            </a:r>
            <a:r>
              <a:rPr dirty="0" sz="1450" spc="-10">
                <a:latin typeface="Times New Roman"/>
                <a:cs typeface="Times New Roman"/>
              </a:rPr>
              <a:t>him at first,  was at leisure to find the Grants and their </a:t>
            </a:r>
            <a:r>
              <a:rPr dirty="0" sz="1450" spc="-5">
                <a:latin typeface="Times New Roman"/>
                <a:cs typeface="Times New Roman"/>
              </a:rPr>
              <a:t>young </a:t>
            </a:r>
            <a:r>
              <a:rPr dirty="0" sz="1450" spc="-10">
                <a:latin typeface="Times New Roman"/>
                <a:cs typeface="Times New Roman"/>
              </a:rPr>
              <a:t>inmates really worth visiting;  and though infinitely above scheming </a:t>
            </a:r>
            <a:r>
              <a:rPr dirty="0" sz="1450" spc="-5">
                <a:latin typeface="Times New Roman"/>
                <a:cs typeface="Times New Roman"/>
              </a:rPr>
              <a:t>or </a:t>
            </a:r>
            <a:r>
              <a:rPr dirty="0" sz="1450" spc="-10">
                <a:latin typeface="Times New Roman"/>
                <a:cs typeface="Times New Roman"/>
              </a:rPr>
              <a:t>contriving for any the most  advantageous matrimonial establishment that could </a:t>
            </a:r>
            <a:r>
              <a:rPr dirty="0" sz="1450" spc="-5">
                <a:latin typeface="Times New Roman"/>
                <a:cs typeface="Times New Roman"/>
              </a:rPr>
              <a:t>be </a:t>
            </a:r>
            <a:r>
              <a:rPr dirty="0" sz="1450" spc="-10">
                <a:latin typeface="Times New Roman"/>
                <a:cs typeface="Times New Roman"/>
              </a:rPr>
              <a:t>among the apparent  possibilities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most dear to him, and disdaining even as </a:t>
            </a:r>
            <a:r>
              <a:rPr dirty="0" sz="1450" spc="-5">
                <a:latin typeface="Times New Roman"/>
                <a:cs typeface="Times New Roman"/>
              </a:rPr>
              <a:t>a </a:t>
            </a:r>
            <a:r>
              <a:rPr dirty="0" sz="1450" spc="-10">
                <a:latin typeface="Times New Roman"/>
                <a:cs typeface="Times New Roman"/>
              </a:rPr>
              <a:t>littleness  the being quick-sighted </a:t>
            </a:r>
            <a:r>
              <a:rPr dirty="0" sz="1450" spc="-5">
                <a:latin typeface="Times New Roman"/>
                <a:cs typeface="Times New Roman"/>
              </a:rPr>
              <a:t>on </a:t>
            </a:r>
            <a:r>
              <a:rPr dirty="0" sz="1450" spc="-10">
                <a:latin typeface="Times New Roman"/>
                <a:cs typeface="Times New Roman"/>
              </a:rPr>
              <a:t>such points,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avoid perceiving, in </a:t>
            </a:r>
            <a:r>
              <a:rPr dirty="0" sz="1450" spc="-5">
                <a:latin typeface="Times New Roman"/>
                <a:cs typeface="Times New Roman"/>
              </a:rPr>
              <a:t>a  </a:t>
            </a:r>
            <a:r>
              <a:rPr dirty="0" sz="1450" spc="-10">
                <a:latin typeface="Times New Roman"/>
                <a:cs typeface="Times New Roman"/>
              </a:rPr>
              <a:t>grand and careless </a:t>
            </a:r>
            <a:r>
              <a:rPr dirty="0" sz="1450" spc="-35">
                <a:latin typeface="Times New Roman"/>
                <a:cs typeface="Times New Roman"/>
              </a:rPr>
              <a:t>way,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Crawford was somewhat distinguishing his  niece—nor perhaps refrain (though unconsciously) from giving </a:t>
            </a:r>
            <a:r>
              <a:rPr dirty="0" sz="1450" spc="-5">
                <a:latin typeface="Times New Roman"/>
                <a:cs typeface="Times New Roman"/>
              </a:rPr>
              <a:t>a </a:t>
            </a:r>
            <a:r>
              <a:rPr dirty="0" sz="1450" spc="-10">
                <a:latin typeface="Times New Roman"/>
                <a:cs typeface="Times New Roman"/>
              </a:rPr>
              <a:t>more willing  assent to invitations </a:t>
            </a:r>
            <a:r>
              <a:rPr dirty="0" sz="1450" spc="-5">
                <a:latin typeface="Times New Roman"/>
                <a:cs typeface="Times New Roman"/>
              </a:rPr>
              <a:t>on </a:t>
            </a:r>
            <a:r>
              <a:rPr dirty="0" sz="1450" spc="-10">
                <a:latin typeface="Times New Roman"/>
                <a:cs typeface="Times New Roman"/>
              </a:rPr>
              <a:t>that</a:t>
            </a:r>
            <a:r>
              <a:rPr dirty="0" sz="1450" spc="10">
                <a:latin typeface="Times New Roman"/>
                <a:cs typeface="Times New Roman"/>
              </a:rPr>
              <a:t> </a:t>
            </a:r>
            <a:r>
              <a:rPr dirty="0" sz="1450" spc="-10">
                <a:latin typeface="Times New Roman"/>
                <a:cs typeface="Times New Roman"/>
              </a:rPr>
              <a:t>account.</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His readiness, </a:t>
            </a:r>
            <a:r>
              <a:rPr dirty="0" sz="1450" spc="-15">
                <a:latin typeface="Times New Roman"/>
                <a:cs typeface="Times New Roman"/>
              </a:rPr>
              <a:t>however, </a:t>
            </a:r>
            <a:r>
              <a:rPr dirty="0" sz="1450" spc="-10">
                <a:latin typeface="Times New Roman"/>
                <a:cs typeface="Times New Roman"/>
              </a:rPr>
              <a:t>in agreeing to dine at the Parsonage, when the  general invitation was at last hazarded, after many debates and many </a:t>
            </a:r>
            <a:r>
              <a:rPr dirty="0" sz="1450" spc="-5">
                <a:latin typeface="Times New Roman"/>
                <a:cs typeface="Times New Roman"/>
              </a:rPr>
              <a:t>doubts </a:t>
            </a:r>
            <a:r>
              <a:rPr dirty="0" sz="1450" spc="-10">
                <a:latin typeface="Times New Roman"/>
                <a:cs typeface="Times New Roman"/>
              </a:rPr>
              <a:t>as  to whether it were worth while, “because Sir Thomas seemed so ill inclined,  and Lady Bertram was so indolent!” proceeded from good-breeding and  goodwill alone, and had nothing to </a:t>
            </a:r>
            <a:r>
              <a:rPr dirty="0" sz="1450" spc="-5">
                <a:latin typeface="Times New Roman"/>
                <a:cs typeface="Times New Roman"/>
              </a:rPr>
              <a:t>do </a:t>
            </a:r>
            <a:r>
              <a:rPr dirty="0" sz="1450" spc="-10">
                <a:latin typeface="Times New Roman"/>
                <a:cs typeface="Times New Roman"/>
              </a:rPr>
              <a:t>with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but </a:t>
            </a:r>
            <a:r>
              <a:rPr dirty="0" sz="1450" spc="-10">
                <a:latin typeface="Times New Roman"/>
                <a:cs typeface="Times New Roman"/>
              </a:rPr>
              <a:t>as being </a:t>
            </a:r>
            <a:r>
              <a:rPr dirty="0" sz="1450" spc="-5">
                <a:latin typeface="Times New Roman"/>
                <a:cs typeface="Times New Roman"/>
              </a:rPr>
              <a:t>one </a:t>
            </a:r>
            <a:r>
              <a:rPr dirty="0" sz="1450" spc="-10">
                <a:latin typeface="Times New Roman"/>
                <a:cs typeface="Times New Roman"/>
              </a:rPr>
              <a:t>in  an agreeable </a:t>
            </a:r>
            <a:r>
              <a:rPr dirty="0" sz="1450" spc="-5">
                <a:latin typeface="Times New Roman"/>
                <a:cs typeface="Times New Roman"/>
              </a:rPr>
              <a:t>group: </a:t>
            </a:r>
            <a:r>
              <a:rPr dirty="0" sz="1450" spc="-10">
                <a:latin typeface="Times New Roman"/>
                <a:cs typeface="Times New Roman"/>
              </a:rPr>
              <a:t>for it was in the course </a:t>
            </a:r>
            <a:r>
              <a:rPr dirty="0" sz="1450" spc="-5">
                <a:latin typeface="Times New Roman"/>
                <a:cs typeface="Times New Roman"/>
              </a:rPr>
              <a:t>of </a:t>
            </a:r>
            <a:r>
              <a:rPr dirty="0" sz="1450" spc="-10">
                <a:latin typeface="Times New Roman"/>
                <a:cs typeface="Times New Roman"/>
              </a:rPr>
              <a:t>that very visit that </a:t>
            </a:r>
            <a:r>
              <a:rPr dirty="0" sz="1450" spc="-5">
                <a:latin typeface="Times New Roman"/>
                <a:cs typeface="Times New Roman"/>
              </a:rPr>
              <a:t>he </a:t>
            </a:r>
            <a:r>
              <a:rPr dirty="0" sz="1450" spc="-10">
                <a:latin typeface="Times New Roman"/>
                <a:cs typeface="Times New Roman"/>
              </a:rPr>
              <a:t>first began  to think that any </a:t>
            </a:r>
            <a:r>
              <a:rPr dirty="0" sz="1450" spc="-5">
                <a:latin typeface="Times New Roman"/>
                <a:cs typeface="Times New Roman"/>
              </a:rPr>
              <a:t>one </a:t>
            </a:r>
            <a:r>
              <a:rPr dirty="0" sz="1450" spc="-10">
                <a:latin typeface="Times New Roman"/>
                <a:cs typeface="Times New Roman"/>
              </a:rPr>
              <a:t>in the habit </a:t>
            </a:r>
            <a:r>
              <a:rPr dirty="0" sz="1450" spc="-5">
                <a:latin typeface="Times New Roman"/>
                <a:cs typeface="Times New Roman"/>
              </a:rPr>
              <a:t>of </a:t>
            </a:r>
            <a:r>
              <a:rPr dirty="0" sz="1450" spc="-10">
                <a:latin typeface="Times New Roman"/>
                <a:cs typeface="Times New Roman"/>
              </a:rPr>
              <a:t>such idle observations would have </a:t>
            </a:r>
            <a:r>
              <a:rPr dirty="0" sz="1450" spc="-5">
                <a:latin typeface="Times New Roman"/>
                <a:cs typeface="Times New Roman"/>
              </a:rPr>
              <a:t>thought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Crawford was the admirer </a:t>
            </a:r>
            <a:r>
              <a:rPr dirty="0" sz="1450" spc="-5">
                <a:latin typeface="Times New Roman"/>
                <a:cs typeface="Times New Roman"/>
              </a:rPr>
              <a:t>of </a:t>
            </a:r>
            <a:r>
              <a:rPr dirty="0" sz="1450" spc="-10">
                <a:latin typeface="Times New Roman"/>
                <a:cs typeface="Times New Roman"/>
              </a:rPr>
              <a:t>Fanny</a:t>
            </a:r>
            <a:r>
              <a:rPr dirty="0" sz="1450" spc="50">
                <a:latin typeface="Times New Roman"/>
                <a:cs typeface="Times New Roman"/>
              </a:rPr>
              <a:t> </a:t>
            </a:r>
            <a:r>
              <a:rPr dirty="0" sz="1450" spc="-10">
                <a:latin typeface="Times New Roman"/>
                <a:cs typeface="Times New Roman"/>
              </a:rPr>
              <a:t>Price.</a:t>
            </a:r>
            <a:endParaRPr sz="1450">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9068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10">
                <a:latin typeface="Times New Roman"/>
                <a:cs typeface="Times New Roman"/>
              </a:rPr>
              <a:t>The meeting was generally felt to </a:t>
            </a:r>
            <a:r>
              <a:rPr dirty="0" sz="1450" spc="-5">
                <a:latin typeface="Times New Roman"/>
                <a:cs typeface="Times New Roman"/>
              </a:rPr>
              <a:t>be a </a:t>
            </a:r>
            <a:r>
              <a:rPr dirty="0" sz="1450" spc="-10">
                <a:latin typeface="Times New Roman"/>
                <a:cs typeface="Times New Roman"/>
              </a:rPr>
              <a:t>pleasant one, being composed in </a:t>
            </a:r>
            <a:r>
              <a:rPr dirty="0" sz="1450" spc="-5">
                <a:latin typeface="Times New Roman"/>
                <a:cs typeface="Times New Roman"/>
              </a:rPr>
              <a:t>a  good </a:t>
            </a:r>
            <a:r>
              <a:rPr dirty="0" sz="1450" spc="-10">
                <a:latin typeface="Times New Roman"/>
                <a:cs typeface="Times New Roman"/>
              </a:rPr>
              <a:t>proportion </a:t>
            </a:r>
            <a:r>
              <a:rPr dirty="0" sz="1450" spc="-5">
                <a:latin typeface="Times New Roman"/>
                <a:cs typeface="Times New Roman"/>
              </a:rPr>
              <a:t>of </a:t>
            </a:r>
            <a:r>
              <a:rPr dirty="0" sz="1450" spc="-10">
                <a:latin typeface="Times New Roman"/>
                <a:cs typeface="Times New Roman"/>
              </a:rPr>
              <a:t>those who would talk and those who would listen; and the  dinner itself was elegant and plentiful, according to the </a:t>
            </a:r>
            <a:r>
              <a:rPr dirty="0" sz="1450" spc="-5">
                <a:latin typeface="Times New Roman"/>
                <a:cs typeface="Times New Roman"/>
              </a:rPr>
              <a:t>usual </a:t>
            </a:r>
            <a:r>
              <a:rPr dirty="0" sz="1450" spc="-10">
                <a:latin typeface="Times New Roman"/>
                <a:cs typeface="Times New Roman"/>
              </a:rPr>
              <a:t>style </a:t>
            </a:r>
            <a:r>
              <a:rPr dirty="0" sz="1450" spc="-5">
                <a:latin typeface="Times New Roman"/>
                <a:cs typeface="Times New Roman"/>
              </a:rPr>
              <a:t>of </a:t>
            </a:r>
            <a:r>
              <a:rPr dirty="0" sz="1450" spc="-10">
                <a:latin typeface="Times New Roman"/>
                <a:cs typeface="Times New Roman"/>
              </a:rPr>
              <a:t>the  Grants, and too much according to the usual habits </a:t>
            </a:r>
            <a:r>
              <a:rPr dirty="0" sz="1450" spc="-5">
                <a:latin typeface="Times New Roman"/>
                <a:cs typeface="Times New Roman"/>
              </a:rPr>
              <a:t>of </a:t>
            </a:r>
            <a:r>
              <a:rPr dirty="0" sz="1450" spc="-10">
                <a:latin typeface="Times New Roman"/>
                <a:cs typeface="Times New Roman"/>
              </a:rPr>
              <a:t>all to raise any emotion  except in Mrs. Norris, who could never behold either the wide table </a:t>
            </a:r>
            <a:r>
              <a:rPr dirty="0" sz="1450" spc="-5">
                <a:latin typeface="Times New Roman"/>
                <a:cs typeface="Times New Roman"/>
              </a:rPr>
              <a:t>or </a:t>
            </a:r>
            <a:r>
              <a:rPr dirty="0" sz="1450" spc="-10">
                <a:latin typeface="Times New Roman"/>
                <a:cs typeface="Times New Roman"/>
              </a:rPr>
              <a:t>the  number </a:t>
            </a:r>
            <a:r>
              <a:rPr dirty="0" sz="1450" spc="-5">
                <a:latin typeface="Times New Roman"/>
                <a:cs typeface="Times New Roman"/>
              </a:rPr>
              <a:t>of </a:t>
            </a:r>
            <a:r>
              <a:rPr dirty="0" sz="1450" spc="-10">
                <a:latin typeface="Times New Roman"/>
                <a:cs typeface="Times New Roman"/>
              </a:rPr>
              <a:t>dishes </a:t>
            </a:r>
            <a:r>
              <a:rPr dirty="0" sz="1450" spc="-5">
                <a:latin typeface="Times New Roman"/>
                <a:cs typeface="Times New Roman"/>
              </a:rPr>
              <a:t>on </a:t>
            </a:r>
            <a:r>
              <a:rPr dirty="0" sz="1450" spc="-10">
                <a:latin typeface="Times New Roman"/>
                <a:cs typeface="Times New Roman"/>
              </a:rPr>
              <a:t>it with patience, and who did always contrive to  experience some evil from the passing </a:t>
            </a:r>
            <a:r>
              <a:rPr dirty="0" sz="1450" spc="-5">
                <a:latin typeface="Times New Roman"/>
                <a:cs typeface="Times New Roman"/>
              </a:rPr>
              <a:t>of </a:t>
            </a:r>
            <a:r>
              <a:rPr dirty="0" sz="1450" spc="-10">
                <a:latin typeface="Times New Roman"/>
                <a:cs typeface="Times New Roman"/>
              </a:rPr>
              <a:t>the servants behind her </a:t>
            </a:r>
            <a:r>
              <a:rPr dirty="0" sz="1450" spc="-20">
                <a:latin typeface="Times New Roman"/>
                <a:cs typeface="Times New Roman"/>
              </a:rPr>
              <a:t>chair, </a:t>
            </a:r>
            <a:r>
              <a:rPr dirty="0" sz="1450" spc="-10">
                <a:latin typeface="Times New Roman"/>
                <a:cs typeface="Times New Roman"/>
              </a:rPr>
              <a:t>and to  bring away some fresh conviction </a:t>
            </a:r>
            <a:r>
              <a:rPr dirty="0" sz="1450" spc="-5">
                <a:latin typeface="Times New Roman"/>
                <a:cs typeface="Times New Roman"/>
              </a:rPr>
              <a:t>of </a:t>
            </a:r>
            <a:r>
              <a:rPr dirty="0" sz="1450" spc="-10">
                <a:latin typeface="Times New Roman"/>
                <a:cs typeface="Times New Roman"/>
              </a:rPr>
              <a:t>its being impossible among so many  dishes </a:t>
            </a:r>
            <a:r>
              <a:rPr dirty="0" sz="1450" spc="-5">
                <a:latin typeface="Times New Roman"/>
                <a:cs typeface="Times New Roman"/>
              </a:rPr>
              <a:t>but </a:t>
            </a:r>
            <a:r>
              <a:rPr dirty="0" sz="1450" spc="-10">
                <a:latin typeface="Times New Roman"/>
                <a:cs typeface="Times New Roman"/>
              </a:rPr>
              <a:t>that some must </a:t>
            </a:r>
            <a:r>
              <a:rPr dirty="0" sz="1450" spc="-5">
                <a:latin typeface="Times New Roman"/>
                <a:cs typeface="Times New Roman"/>
              </a:rPr>
              <a:t>be</a:t>
            </a:r>
            <a:r>
              <a:rPr dirty="0" sz="1450" spc="10">
                <a:latin typeface="Times New Roman"/>
                <a:cs typeface="Times New Roman"/>
              </a:rPr>
              <a:t> </a:t>
            </a:r>
            <a:r>
              <a:rPr dirty="0" sz="1450" spc="-10">
                <a:latin typeface="Times New Roman"/>
                <a:cs typeface="Times New Roman"/>
              </a:rPr>
              <a:t>cold.</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In the evening it was </a:t>
            </a:r>
            <a:r>
              <a:rPr dirty="0" sz="1450" spc="-5">
                <a:latin typeface="Times New Roman"/>
                <a:cs typeface="Times New Roman"/>
              </a:rPr>
              <a:t>found, </a:t>
            </a:r>
            <a:r>
              <a:rPr dirty="0" sz="1450" spc="-10">
                <a:latin typeface="Times New Roman"/>
                <a:cs typeface="Times New Roman"/>
              </a:rPr>
              <a:t>according to the predetermination </a:t>
            </a:r>
            <a:r>
              <a:rPr dirty="0" sz="1450" spc="-5">
                <a:latin typeface="Times New Roman"/>
                <a:cs typeface="Times New Roman"/>
              </a:rPr>
              <a:t>of </a:t>
            </a:r>
            <a:r>
              <a:rPr dirty="0" sz="1450" spc="-10">
                <a:latin typeface="Times New Roman"/>
                <a:cs typeface="Times New Roman"/>
              </a:rPr>
              <a:t>Mrs.  Grant and her </a:t>
            </a:r>
            <a:r>
              <a:rPr dirty="0" sz="1450" spc="-20">
                <a:latin typeface="Times New Roman"/>
                <a:cs typeface="Times New Roman"/>
              </a:rPr>
              <a:t>sister, </a:t>
            </a:r>
            <a:r>
              <a:rPr dirty="0" sz="1450" spc="-10">
                <a:latin typeface="Times New Roman"/>
                <a:cs typeface="Times New Roman"/>
              </a:rPr>
              <a:t>that after making </a:t>
            </a:r>
            <a:r>
              <a:rPr dirty="0" sz="1450" spc="-5">
                <a:latin typeface="Times New Roman"/>
                <a:cs typeface="Times New Roman"/>
              </a:rPr>
              <a:t>up </a:t>
            </a:r>
            <a:r>
              <a:rPr dirty="0" sz="1450" spc="-10">
                <a:latin typeface="Times New Roman"/>
                <a:cs typeface="Times New Roman"/>
              </a:rPr>
              <a:t>the whist-table there would remain  sufficient for </a:t>
            </a:r>
            <a:r>
              <a:rPr dirty="0" sz="1450" spc="-5">
                <a:latin typeface="Times New Roman"/>
                <a:cs typeface="Times New Roman"/>
              </a:rPr>
              <a:t>a </a:t>
            </a:r>
            <a:r>
              <a:rPr dirty="0" sz="1450" spc="-10">
                <a:latin typeface="Times New Roman"/>
                <a:cs typeface="Times New Roman"/>
              </a:rPr>
              <a:t>round game, and everybody being as perfectly complying and  without </a:t>
            </a:r>
            <a:r>
              <a:rPr dirty="0" sz="1450" spc="-5">
                <a:latin typeface="Times New Roman"/>
                <a:cs typeface="Times New Roman"/>
              </a:rPr>
              <a:t>a </a:t>
            </a:r>
            <a:r>
              <a:rPr dirty="0" sz="1450" spc="-10">
                <a:latin typeface="Times New Roman"/>
                <a:cs typeface="Times New Roman"/>
              </a:rPr>
              <a:t>choice as </a:t>
            </a:r>
            <a:r>
              <a:rPr dirty="0" sz="1450" spc="-5">
                <a:latin typeface="Times New Roman"/>
                <a:cs typeface="Times New Roman"/>
              </a:rPr>
              <a:t>on </a:t>
            </a:r>
            <a:r>
              <a:rPr dirty="0" sz="1450" spc="-10">
                <a:latin typeface="Times New Roman"/>
                <a:cs typeface="Times New Roman"/>
              </a:rPr>
              <a:t>such occasions they always are, speculation was  decided </a:t>
            </a:r>
            <a:r>
              <a:rPr dirty="0" sz="1450" spc="-5">
                <a:latin typeface="Times New Roman"/>
                <a:cs typeface="Times New Roman"/>
              </a:rPr>
              <a:t>on </a:t>
            </a:r>
            <a:r>
              <a:rPr dirty="0" sz="1450" spc="-10">
                <a:latin typeface="Times New Roman"/>
                <a:cs typeface="Times New Roman"/>
              </a:rPr>
              <a:t>almost as soon as whist; and Lady Bertram soon found herself in  the critical situation </a:t>
            </a:r>
            <a:r>
              <a:rPr dirty="0" sz="1450" spc="-5">
                <a:latin typeface="Times New Roman"/>
                <a:cs typeface="Times New Roman"/>
              </a:rPr>
              <a:t>of </a:t>
            </a:r>
            <a:r>
              <a:rPr dirty="0" sz="1450" spc="-10">
                <a:latin typeface="Times New Roman"/>
                <a:cs typeface="Times New Roman"/>
              </a:rPr>
              <a:t>being applied to for her own choice between the games,  and being required either to draw </a:t>
            </a:r>
            <a:r>
              <a:rPr dirty="0" sz="1450" spc="-5">
                <a:latin typeface="Times New Roman"/>
                <a:cs typeface="Times New Roman"/>
              </a:rPr>
              <a:t>a </a:t>
            </a:r>
            <a:r>
              <a:rPr dirty="0" sz="1450" spc="-10">
                <a:latin typeface="Times New Roman"/>
                <a:cs typeface="Times New Roman"/>
              </a:rPr>
              <a:t>card for whist </a:t>
            </a:r>
            <a:r>
              <a:rPr dirty="0" sz="1450" spc="-5">
                <a:latin typeface="Times New Roman"/>
                <a:cs typeface="Times New Roman"/>
              </a:rPr>
              <a:t>or not. </a:t>
            </a:r>
            <a:r>
              <a:rPr dirty="0" sz="1450" spc="-10">
                <a:latin typeface="Times New Roman"/>
                <a:cs typeface="Times New Roman"/>
              </a:rPr>
              <a:t>She hesitated.  Luckily Sir Thomas was at</a:t>
            </a:r>
            <a:r>
              <a:rPr dirty="0" sz="1450" spc="1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10795" indent="255904">
              <a:lnSpc>
                <a:spcPts val="1730"/>
              </a:lnSpc>
              <a:spcBef>
                <a:spcPts val="705"/>
              </a:spcBef>
            </a:pPr>
            <a:r>
              <a:rPr dirty="0" sz="1450" spc="-10">
                <a:latin typeface="Times New Roman"/>
                <a:cs typeface="Times New Roman"/>
              </a:rPr>
              <a:t>“What shall </a:t>
            </a:r>
            <a:r>
              <a:rPr dirty="0" sz="1450" spc="-5">
                <a:latin typeface="Times New Roman"/>
                <a:cs typeface="Times New Roman"/>
              </a:rPr>
              <a:t>I do, </a:t>
            </a:r>
            <a:r>
              <a:rPr dirty="0" sz="1450" spc="-10">
                <a:latin typeface="Times New Roman"/>
                <a:cs typeface="Times New Roman"/>
              </a:rPr>
              <a:t>Sir Thomas? Whist and speculation; which will amuse  me most?”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Sir Thomas,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thought, recommended speculation. He was  </a:t>
            </a:r>
            <a:r>
              <a:rPr dirty="0" sz="1450" spc="-5">
                <a:latin typeface="Times New Roman"/>
                <a:cs typeface="Times New Roman"/>
              </a:rPr>
              <a:t>a </a:t>
            </a:r>
            <a:r>
              <a:rPr dirty="0" sz="1450" spc="-10">
                <a:latin typeface="Times New Roman"/>
                <a:cs typeface="Times New Roman"/>
              </a:rPr>
              <a:t>whist player himself, and perhaps might feel that it would </a:t>
            </a:r>
            <a:r>
              <a:rPr dirty="0" sz="1450" spc="-5">
                <a:latin typeface="Times New Roman"/>
                <a:cs typeface="Times New Roman"/>
              </a:rPr>
              <a:t>not </a:t>
            </a:r>
            <a:r>
              <a:rPr dirty="0" sz="1450" spc="-10">
                <a:latin typeface="Times New Roman"/>
                <a:cs typeface="Times New Roman"/>
              </a:rPr>
              <a:t>much amuse  him to have her for </a:t>
            </a:r>
            <a:r>
              <a:rPr dirty="0" sz="1450" spc="-5">
                <a:latin typeface="Times New Roman"/>
                <a:cs typeface="Times New Roman"/>
              </a:rPr>
              <a:t>a</a:t>
            </a:r>
            <a:r>
              <a:rPr dirty="0" sz="1450" spc="15">
                <a:latin typeface="Times New Roman"/>
                <a:cs typeface="Times New Roman"/>
              </a:rPr>
              <a:t> </a:t>
            </a:r>
            <a:r>
              <a:rPr dirty="0" sz="1450" spc="-20">
                <a:latin typeface="Times New Roman"/>
                <a:cs typeface="Times New Roman"/>
              </a:rPr>
              <a:t>partner.</a:t>
            </a:r>
            <a:endParaRPr sz="1450">
              <a:latin typeface="Times New Roman"/>
              <a:cs typeface="Times New Roman"/>
            </a:endParaRPr>
          </a:p>
          <a:p>
            <a:pPr algn="just" marL="12700" marR="13335" indent="255904">
              <a:lnSpc>
                <a:spcPts val="1730"/>
              </a:lnSpc>
              <a:spcBef>
                <a:spcPts val="785"/>
              </a:spcBef>
            </a:pPr>
            <a:r>
              <a:rPr dirty="0" sz="1450" spc="-45">
                <a:latin typeface="Times New Roman"/>
                <a:cs typeface="Times New Roman"/>
              </a:rPr>
              <a:t>“Very </a:t>
            </a:r>
            <a:r>
              <a:rPr dirty="0" sz="1450" spc="-10">
                <a:latin typeface="Times New Roman"/>
                <a:cs typeface="Times New Roman"/>
              </a:rPr>
              <a:t>well,” was her </a:t>
            </a:r>
            <a:r>
              <a:rPr dirty="0" sz="1450" spc="-15">
                <a:latin typeface="Times New Roman"/>
                <a:cs typeface="Times New Roman"/>
              </a:rPr>
              <a:t>ladyship’s </a:t>
            </a:r>
            <a:r>
              <a:rPr dirty="0" sz="1450" spc="-10">
                <a:latin typeface="Times New Roman"/>
                <a:cs typeface="Times New Roman"/>
              </a:rPr>
              <a:t>contented answer; “then speculation, if  </a:t>
            </a:r>
            <a:r>
              <a:rPr dirty="0" sz="1450" spc="-5">
                <a:latin typeface="Times New Roman"/>
                <a:cs typeface="Times New Roman"/>
              </a:rPr>
              <a:t>you </a:t>
            </a:r>
            <a:r>
              <a:rPr dirty="0" sz="1450" spc="-10">
                <a:latin typeface="Times New Roman"/>
                <a:cs typeface="Times New Roman"/>
              </a:rPr>
              <a:t>please, Mrs. Grant. </a:t>
            </a:r>
            <a:r>
              <a:rPr dirty="0" sz="1450" spc="-5">
                <a:latin typeface="Times New Roman"/>
                <a:cs typeface="Times New Roman"/>
              </a:rPr>
              <a:t>I </a:t>
            </a:r>
            <a:r>
              <a:rPr dirty="0" sz="1450" spc="-10">
                <a:latin typeface="Times New Roman"/>
                <a:cs typeface="Times New Roman"/>
              </a:rPr>
              <a:t>know nothing about it, </a:t>
            </a:r>
            <a:r>
              <a:rPr dirty="0" sz="1450" spc="-5">
                <a:latin typeface="Times New Roman"/>
                <a:cs typeface="Times New Roman"/>
              </a:rPr>
              <a:t>but </a:t>
            </a:r>
            <a:r>
              <a:rPr dirty="0" sz="1450" spc="-10">
                <a:latin typeface="Times New Roman"/>
                <a:cs typeface="Times New Roman"/>
              </a:rPr>
              <a:t>Fanny must teach</a:t>
            </a:r>
            <a:r>
              <a:rPr dirty="0" sz="1450" spc="10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Here Fanny interposed, </a:t>
            </a:r>
            <a:r>
              <a:rPr dirty="0" sz="1450" spc="-15">
                <a:latin typeface="Times New Roman"/>
                <a:cs typeface="Times New Roman"/>
              </a:rPr>
              <a:t>however, </a:t>
            </a:r>
            <a:r>
              <a:rPr dirty="0" sz="1450" spc="-10">
                <a:latin typeface="Times New Roman"/>
                <a:cs typeface="Times New Roman"/>
              </a:rPr>
              <a:t>with anxious protestations </a:t>
            </a:r>
            <a:r>
              <a:rPr dirty="0" sz="1450" spc="-5">
                <a:latin typeface="Times New Roman"/>
                <a:cs typeface="Times New Roman"/>
              </a:rPr>
              <a:t>of </a:t>
            </a:r>
            <a:r>
              <a:rPr dirty="0" sz="1450" spc="-10">
                <a:latin typeface="Times New Roman"/>
                <a:cs typeface="Times New Roman"/>
              </a:rPr>
              <a:t>her own  equal ignorance; she had never played the game </a:t>
            </a:r>
            <a:r>
              <a:rPr dirty="0" sz="1450" spc="-5">
                <a:latin typeface="Times New Roman"/>
                <a:cs typeface="Times New Roman"/>
              </a:rPr>
              <a:t>nor </a:t>
            </a:r>
            <a:r>
              <a:rPr dirty="0" sz="1450" spc="-10">
                <a:latin typeface="Times New Roman"/>
                <a:cs typeface="Times New Roman"/>
              </a:rPr>
              <a:t>seen it played in her life;  and Lady Bertram felt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indecision again; </a:t>
            </a:r>
            <a:r>
              <a:rPr dirty="0" sz="1450" spc="-5">
                <a:latin typeface="Times New Roman"/>
                <a:cs typeface="Times New Roman"/>
              </a:rPr>
              <a:t>but upon </a:t>
            </a:r>
            <a:r>
              <a:rPr dirty="0" sz="1450" spc="-15">
                <a:latin typeface="Times New Roman"/>
                <a:cs typeface="Times New Roman"/>
              </a:rPr>
              <a:t>everybody’s  </a:t>
            </a:r>
            <a:r>
              <a:rPr dirty="0" sz="1450" spc="-10">
                <a:latin typeface="Times New Roman"/>
                <a:cs typeface="Times New Roman"/>
              </a:rPr>
              <a:t>assuring her that nothing could </a:t>
            </a:r>
            <a:r>
              <a:rPr dirty="0" sz="1450" spc="-5">
                <a:latin typeface="Times New Roman"/>
                <a:cs typeface="Times New Roman"/>
              </a:rPr>
              <a:t>be </a:t>
            </a:r>
            <a:r>
              <a:rPr dirty="0" sz="1450" spc="-10">
                <a:latin typeface="Times New Roman"/>
                <a:cs typeface="Times New Roman"/>
              </a:rPr>
              <a:t>so </a:t>
            </a:r>
            <a:r>
              <a:rPr dirty="0" sz="1450" spc="-30">
                <a:latin typeface="Times New Roman"/>
                <a:cs typeface="Times New Roman"/>
              </a:rPr>
              <a:t>easy, </a:t>
            </a:r>
            <a:r>
              <a:rPr dirty="0" sz="1450" spc="-10">
                <a:latin typeface="Times New Roman"/>
                <a:cs typeface="Times New Roman"/>
              </a:rPr>
              <a:t>that it was the easiest game </a:t>
            </a:r>
            <a:r>
              <a:rPr dirty="0" sz="1450" spc="-5">
                <a:latin typeface="Times New Roman"/>
                <a:cs typeface="Times New Roman"/>
              </a:rPr>
              <a:t>on </a:t>
            </a:r>
            <a:r>
              <a:rPr dirty="0" sz="1450" spc="-10">
                <a:latin typeface="Times New Roman"/>
                <a:cs typeface="Times New Roman"/>
              </a:rPr>
              <a:t>the  cards, and Henry </a:t>
            </a:r>
            <a:r>
              <a:rPr dirty="0" sz="1450" spc="-20">
                <a:latin typeface="Times New Roman"/>
                <a:cs typeface="Times New Roman"/>
              </a:rPr>
              <a:t>Crawford’s </a:t>
            </a:r>
            <a:r>
              <a:rPr dirty="0" sz="1450" spc="-10">
                <a:latin typeface="Times New Roman"/>
                <a:cs typeface="Times New Roman"/>
              </a:rPr>
              <a:t>stepping forward with </a:t>
            </a:r>
            <a:r>
              <a:rPr dirty="0" sz="1450" spc="-5">
                <a:latin typeface="Times New Roman"/>
                <a:cs typeface="Times New Roman"/>
              </a:rPr>
              <a:t>a </a:t>
            </a:r>
            <a:r>
              <a:rPr dirty="0" sz="1450" spc="-10">
                <a:latin typeface="Times New Roman"/>
                <a:cs typeface="Times New Roman"/>
              </a:rPr>
              <a:t>most earnest request to  </a:t>
            </a:r>
            <a:r>
              <a:rPr dirty="0" sz="1450" spc="-5">
                <a:latin typeface="Times New Roman"/>
                <a:cs typeface="Times New Roman"/>
              </a:rPr>
              <a:t>be </a:t>
            </a:r>
            <a:r>
              <a:rPr dirty="0" sz="1450" spc="-10">
                <a:latin typeface="Times New Roman"/>
                <a:cs typeface="Times New Roman"/>
              </a:rPr>
              <a:t>allowed to sit between her ladyship and Miss Price, and teach them </a:t>
            </a:r>
            <a:r>
              <a:rPr dirty="0" sz="1450" spc="-5">
                <a:latin typeface="Times New Roman"/>
                <a:cs typeface="Times New Roman"/>
              </a:rPr>
              <a:t>both, </a:t>
            </a:r>
            <a:r>
              <a:rPr dirty="0" sz="1450" spc="-10">
                <a:latin typeface="Times New Roman"/>
                <a:cs typeface="Times New Roman"/>
              </a:rPr>
              <a:t>it  was so settled; and Sir Thomas, Mrs. Norris, and </a:t>
            </a:r>
            <a:r>
              <a:rPr dirty="0" sz="1450" spc="-35">
                <a:latin typeface="Times New Roman"/>
                <a:cs typeface="Times New Roman"/>
              </a:rPr>
              <a:t>Dr. </a:t>
            </a:r>
            <a:r>
              <a:rPr dirty="0" sz="1450" spc="-10">
                <a:latin typeface="Times New Roman"/>
                <a:cs typeface="Times New Roman"/>
              </a:rPr>
              <a:t>and Mrs. Grant being  seated at the table </a:t>
            </a:r>
            <a:r>
              <a:rPr dirty="0" sz="1450" spc="-5">
                <a:latin typeface="Times New Roman"/>
                <a:cs typeface="Times New Roman"/>
              </a:rPr>
              <a:t>of </a:t>
            </a:r>
            <a:r>
              <a:rPr dirty="0" sz="1450" spc="-10">
                <a:latin typeface="Times New Roman"/>
                <a:cs typeface="Times New Roman"/>
              </a:rPr>
              <a:t>prime intellectual state and </a:t>
            </a:r>
            <a:r>
              <a:rPr dirty="0" sz="1450" spc="-20">
                <a:latin typeface="Times New Roman"/>
                <a:cs typeface="Times New Roman"/>
              </a:rPr>
              <a:t>dignity, </a:t>
            </a:r>
            <a:r>
              <a:rPr dirty="0" sz="1450" spc="-10">
                <a:latin typeface="Times New Roman"/>
                <a:cs typeface="Times New Roman"/>
              </a:rPr>
              <a:t>the remaining six,  under Miss </a:t>
            </a:r>
            <a:r>
              <a:rPr dirty="0" sz="1450" spc="-20">
                <a:latin typeface="Times New Roman"/>
                <a:cs typeface="Times New Roman"/>
              </a:rPr>
              <a:t>Crawford’s </a:t>
            </a:r>
            <a:r>
              <a:rPr dirty="0" sz="1450" spc="-10">
                <a:latin typeface="Times New Roman"/>
                <a:cs typeface="Times New Roman"/>
              </a:rPr>
              <a:t>direction, were arranged round the </a:t>
            </a:r>
            <a:r>
              <a:rPr dirty="0" sz="1450" spc="-20">
                <a:latin typeface="Times New Roman"/>
                <a:cs typeface="Times New Roman"/>
              </a:rPr>
              <a:t>other.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fine  arrangement for Henry Crawford, who was close to </a:t>
            </a:r>
            <a:r>
              <a:rPr dirty="0" sz="1450" spc="-25">
                <a:latin typeface="Times New Roman"/>
                <a:cs typeface="Times New Roman"/>
              </a:rPr>
              <a:t>Fanny, </a:t>
            </a:r>
            <a:r>
              <a:rPr dirty="0" sz="1450" spc="-10">
                <a:latin typeface="Times New Roman"/>
                <a:cs typeface="Times New Roman"/>
              </a:rPr>
              <a:t>and with his hands  full </a:t>
            </a:r>
            <a:r>
              <a:rPr dirty="0" sz="1450" spc="-5">
                <a:latin typeface="Times New Roman"/>
                <a:cs typeface="Times New Roman"/>
              </a:rPr>
              <a:t>of </a:t>
            </a:r>
            <a:r>
              <a:rPr dirty="0" sz="1450" spc="-10">
                <a:latin typeface="Times New Roman"/>
                <a:cs typeface="Times New Roman"/>
              </a:rPr>
              <a:t>business, having two persons’ cards to manage as well as his own; for  though it was impossible for Fanny </a:t>
            </a:r>
            <a:r>
              <a:rPr dirty="0" sz="1450" spc="-5">
                <a:latin typeface="Times New Roman"/>
                <a:cs typeface="Times New Roman"/>
              </a:rPr>
              <a:t>not </a:t>
            </a:r>
            <a:r>
              <a:rPr dirty="0" sz="1450" spc="-10">
                <a:latin typeface="Times New Roman"/>
                <a:cs typeface="Times New Roman"/>
              </a:rPr>
              <a:t>to feel herself mistress </a:t>
            </a:r>
            <a:r>
              <a:rPr dirty="0" sz="1450" spc="-5">
                <a:latin typeface="Times New Roman"/>
                <a:cs typeface="Times New Roman"/>
              </a:rPr>
              <a:t>of </a:t>
            </a:r>
            <a:r>
              <a:rPr dirty="0" sz="1450" spc="-10">
                <a:latin typeface="Times New Roman"/>
                <a:cs typeface="Times New Roman"/>
              </a:rPr>
              <a:t>the rules </a:t>
            </a:r>
            <a:r>
              <a:rPr dirty="0" sz="1450" spc="-5">
                <a:latin typeface="Times New Roman"/>
                <a:cs typeface="Times New Roman"/>
              </a:rPr>
              <a:t>of  </a:t>
            </a:r>
            <a:r>
              <a:rPr dirty="0" sz="1450" spc="-10">
                <a:latin typeface="Times New Roman"/>
                <a:cs typeface="Times New Roman"/>
              </a:rPr>
              <a:t>the game in three minutes, </a:t>
            </a:r>
            <a:r>
              <a:rPr dirty="0" sz="1450" spc="-5">
                <a:latin typeface="Times New Roman"/>
                <a:cs typeface="Times New Roman"/>
              </a:rPr>
              <a:t>he </a:t>
            </a:r>
            <a:r>
              <a:rPr dirty="0" sz="1450" spc="-10">
                <a:latin typeface="Times New Roman"/>
                <a:cs typeface="Times New Roman"/>
              </a:rPr>
              <a:t>had yet to inspirit her </a:t>
            </a:r>
            <a:r>
              <a:rPr dirty="0" sz="1450" spc="-25">
                <a:latin typeface="Times New Roman"/>
                <a:cs typeface="Times New Roman"/>
              </a:rPr>
              <a:t>play, </a:t>
            </a:r>
            <a:r>
              <a:rPr dirty="0" sz="1450" spc="-10">
                <a:latin typeface="Times New Roman"/>
                <a:cs typeface="Times New Roman"/>
              </a:rPr>
              <a:t>sharpen her avarice,  and harden her heart, which, especially in any competition with </a:t>
            </a:r>
            <a:r>
              <a:rPr dirty="0" sz="1450" spc="-20">
                <a:latin typeface="Times New Roman"/>
                <a:cs typeface="Times New Roman"/>
              </a:rPr>
              <a:t>William,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some difficulty; and as for Lady Bertram, </a:t>
            </a:r>
            <a:r>
              <a:rPr dirty="0" sz="1450" spc="-5">
                <a:latin typeface="Times New Roman"/>
                <a:cs typeface="Times New Roman"/>
              </a:rPr>
              <a:t>he </a:t>
            </a:r>
            <a:r>
              <a:rPr dirty="0" sz="1450" spc="-10">
                <a:latin typeface="Times New Roman"/>
                <a:cs typeface="Times New Roman"/>
              </a:rPr>
              <a:t>must continue in  </a:t>
            </a:r>
            <a:r>
              <a:rPr dirty="0" sz="1450" spc="-15">
                <a:latin typeface="Times New Roman"/>
                <a:cs typeface="Times New Roman"/>
              </a:rPr>
              <a:t>charge</a:t>
            </a:r>
            <a:r>
              <a:rPr dirty="0" sz="1450" spc="195">
                <a:latin typeface="Times New Roman"/>
                <a:cs typeface="Times New Roman"/>
              </a:rPr>
              <a:t> </a:t>
            </a:r>
            <a:r>
              <a:rPr dirty="0" sz="1450" spc="-5">
                <a:latin typeface="Times New Roman"/>
                <a:cs typeface="Times New Roman"/>
              </a:rPr>
              <a:t>of</a:t>
            </a:r>
            <a:r>
              <a:rPr dirty="0" sz="1450" spc="200">
                <a:latin typeface="Times New Roman"/>
                <a:cs typeface="Times New Roman"/>
              </a:rPr>
              <a:t> </a:t>
            </a:r>
            <a:r>
              <a:rPr dirty="0" sz="1450" spc="-10">
                <a:latin typeface="Times New Roman"/>
                <a:cs typeface="Times New Roman"/>
              </a:rPr>
              <a:t>all</a:t>
            </a:r>
            <a:r>
              <a:rPr dirty="0" sz="1450" spc="195">
                <a:latin typeface="Times New Roman"/>
                <a:cs typeface="Times New Roman"/>
              </a:rPr>
              <a:t> </a:t>
            </a:r>
            <a:r>
              <a:rPr dirty="0" sz="1450" spc="-10">
                <a:latin typeface="Times New Roman"/>
                <a:cs typeface="Times New Roman"/>
              </a:rPr>
              <a:t>her</a:t>
            </a:r>
            <a:r>
              <a:rPr dirty="0" sz="1450" spc="200">
                <a:latin typeface="Times New Roman"/>
                <a:cs typeface="Times New Roman"/>
              </a:rPr>
              <a:t> </a:t>
            </a:r>
            <a:r>
              <a:rPr dirty="0" sz="1450" spc="-10">
                <a:latin typeface="Times New Roman"/>
                <a:cs typeface="Times New Roman"/>
              </a:rPr>
              <a:t>fame</a:t>
            </a:r>
            <a:r>
              <a:rPr dirty="0" sz="1450" spc="195">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fortune</a:t>
            </a:r>
            <a:r>
              <a:rPr dirty="0" sz="1450" spc="195">
                <a:latin typeface="Times New Roman"/>
                <a:cs typeface="Times New Roman"/>
              </a:rPr>
              <a:t> </a:t>
            </a:r>
            <a:r>
              <a:rPr dirty="0" sz="1450" spc="-10">
                <a:latin typeface="Times New Roman"/>
                <a:cs typeface="Times New Roman"/>
              </a:rPr>
              <a:t>through</a:t>
            </a:r>
            <a:r>
              <a:rPr dirty="0" sz="1450" spc="200">
                <a:latin typeface="Times New Roman"/>
                <a:cs typeface="Times New Roman"/>
              </a:rPr>
              <a:t> </a:t>
            </a:r>
            <a:r>
              <a:rPr dirty="0" sz="1450" spc="-10">
                <a:latin typeface="Times New Roman"/>
                <a:cs typeface="Times New Roman"/>
              </a:rPr>
              <a:t>the</a:t>
            </a:r>
            <a:r>
              <a:rPr dirty="0" sz="1450" spc="195">
                <a:latin typeface="Times New Roman"/>
                <a:cs typeface="Times New Roman"/>
              </a:rPr>
              <a:t> </a:t>
            </a:r>
            <a:r>
              <a:rPr dirty="0" sz="1450" spc="-10">
                <a:latin typeface="Times New Roman"/>
                <a:cs typeface="Times New Roman"/>
              </a:rPr>
              <a:t>whole</a:t>
            </a:r>
            <a:r>
              <a:rPr dirty="0" sz="1450" spc="200">
                <a:latin typeface="Times New Roman"/>
                <a:cs typeface="Times New Roman"/>
              </a:rPr>
              <a:t> </a:t>
            </a:r>
            <a:r>
              <a:rPr dirty="0" sz="1450" spc="-10">
                <a:latin typeface="Times New Roman"/>
                <a:cs typeface="Times New Roman"/>
              </a:rPr>
              <a:t>evening;</a:t>
            </a:r>
            <a:r>
              <a:rPr dirty="0" sz="1450" spc="195">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if</a:t>
            </a:r>
            <a:r>
              <a:rPr dirty="0" sz="1450" spc="195">
                <a:latin typeface="Times New Roman"/>
                <a:cs typeface="Times New Roman"/>
              </a:rPr>
              <a:t> </a:t>
            </a:r>
            <a:r>
              <a:rPr dirty="0" sz="1450" spc="-10">
                <a:latin typeface="Times New Roman"/>
                <a:cs typeface="Times New Roman"/>
              </a:rPr>
              <a:t>quick</a:t>
            </a:r>
            <a:endParaRPr sz="1450">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47505"/>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enough to keep her from looking at her cards when the deal began, must direct  her in whatever was to </a:t>
            </a:r>
            <a:r>
              <a:rPr dirty="0" sz="1450" spc="-5">
                <a:latin typeface="Times New Roman"/>
                <a:cs typeface="Times New Roman"/>
              </a:rPr>
              <a:t>be done </a:t>
            </a:r>
            <a:r>
              <a:rPr dirty="0" sz="1450" spc="-10">
                <a:latin typeface="Times New Roman"/>
                <a:cs typeface="Times New Roman"/>
              </a:rPr>
              <a:t>with them to the end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55"/>
              </a:spcBef>
            </a:pPr>
            <a:r>
              <a:rPr dirty="0" sz="1450" spc="-10">
                <a:latin typeface="Times New Roman"/>
                <a:cs typeface="Times New Roman"/>
              </a:rPr>
              <a:t>He was in high spirits, doing everything with happy ease, and preeminent  in all the lively turns, quick resources, and playful impudence that could </a:t>
            </a:r>
            <a:r>
              <a:rPr dirty="0" sz="1450" spc="-5">
                <a:latin typeface="Times New Roman"/>
                <a:cs typeface="Times New Roman"/>
              </a:rPr>
              <a:t>do  honour </a:t>
            </a:r>
            <a:r>
              <a:rPr dirty="0" sz="1450" spc="-10">
                <a:latin typeface="Times New Roman"/>
                <a:cs typeface="Times New Roman"/>
              </a:rPr>
              <a:t>to the game; and the round table was altogether </a:t>
            </a:r>
            <a:r>
              <a:rPr dirty="0" sz="1450" spc="-5">
                <a:latin typeface="Times New Roman"/>
                <a:cs typeface="Times New Roman"/>
              </a:rPr>
              <a:t>a </a:t>
            </a:r>
            <a:r>
              <a:rPr dirty="0" sz="1450" spc="-10">
                <a:latin typeface="Times New Roman"/>
                <a:cs typeface="Times New Roman"/>
              </a:rPr>
              <a:t>very comfortable  contrast to the steady sobriety and orderly silence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8255" indent="255904">
              <a:lnSpc>
                <a:spcPts val="1730"/>
              </a:lnSpc>
              <a:spcBef>
                <a:spcPts val="715"/>
              </a:spcBef>
            </a:pPr>
            <a:r>
              <a:rPr dirty="0" sz="1450" spc="-30">
                <a:latin typeface="Times New Roman"/>
                <a:cs typeface="Times New Roman"/>
              </a:rPr>
              <a:t>Twice </a:t>
            </a:r>
            <a:r>
              <a:rPr dirty="0" sz="1450" spc="-10">
                <a:latin typeface="Times New Roman"/>
                <a:cs typeface="Times New Roman"/>
              </a:rPr>
              <a:t>had Sir Thomas inquired into the enjoyment and success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lady,  </a:t>
            </a:r>
            <a:r>
              <a:rPr dirty="0" sz="1450" spc="-5">
                <a:latin typeface="Times New Roman"/>
                <a:cs typeface="Times New Roman"/>
              </a:rPr>
              <a:t>but </a:t>
            </a:r>
            <a:r>
              <a:rPr dirty="0" sz="1450" spc="-10">
                <a:latin typeface="Times New Roman"/>
                <a:cs typeface="Times New Roman"/>
              </a:rPr>
              <a:t>in vain; </a:t>
            </a:r>
            <a:r>
              <a:rPr dirty="0" sz="1450" spc="-5">
                <a:latin typeface="Times New Roman"/>
                <a:cs typeface="Times New Roman"/>
              </a:rPr>
              <a:t>no </a:t>
            </a:r>
            <a:r>
              <a:rPr dirty="0" sz="1450" spc="-10">
                <a:latin typeface="Times New Roman"/>
                <a:cs typeface="Times New Roman"/>
              </a:rPr>
              <a:t>pause was long enough for the time his measured manner  needed; and very little </a:t>
            </a:r>
            <a:r>
              <a:rPr dirty="0" sz="1450" spc="-5">
                <a:latin typeface="Times New Roman"/>
                <a:cs typeface="Times New Roman"/>
              </a:rPr>
              <a:t>of </a:t>
            </a:r>
            <a:r>
              <a:rPr dirty="0" sz="1450" spc="-10">
                <a:latin typeface="Times New Roman"/>
                <a:cs typeface="Times New Roman"/>
              </a:rPr>
              <a:t>her state could </a:t>
            </a:r>
            <a:r>
              <a:rPr dirty="0" sz="1450" spc="-5">
                <a:latin typeface="Times New Roman"/>
                <a:cs typeface="Times New Roman"/>
              </a:rPr>
              <a:t>be </a:t>
            </a:r>
            <a:r>
              <a:rPr dirty="0" sz="1450" spc="-10">
                <a:latin typeface="Times New Roman"/>
                <a:cs typeface="Times New Roman"/>
              </a:rPr>
              <a:t>known till Mrs. Grant was able, at  the end </a:t>
            </a:r>
            <a:r>
              <a:rPr dirty="0" sz="1450" spc="-5">
                <a:latin typeface="Times New Roman"/>
                <a:cs typeface="Times New Roman"/>
              </a:rPr>
              <a:t>of </a:t>
            </a:r>
            <a:r>
              <a:rPr dirty="0" sz="1450" spc="-10">
                <a:latin typeface="Times New Roman"/>
                <a:cs typeface="Times New Roman"/>
              </a:rPr>
              <a:t>the first </a:t>
            </a:r>
            <a:r>
              <a:rPr dirty="0" sz="1450" spc="-15">
                <a:latin typeface="Times New Roman"/>
                <a:cs typeface="Times New Roman"/>
              </a:rPr>
              <a:t>rubber,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 her and pay her</a:t>
            </a:r>
            <a:r>
              <a:rPr dirty="0" sz="1450" spc="70">
                <a:latin typeface="Times New Roman"/>
                <a:cs typeface="Times New Roman"/>
              </a:rPr>
              <a:t> </a:t>
            </a:r>
            <a:r>
              <a:rPr dirty="0" sz="1450" spc="-10">
                <a:latin typeface="Times New Roman"/>
                <a:cs typeface="Times New Roman"/>
              </a:rPr>
              <a:t>compliments.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a:t>
            </a:r>
            <a:r>
              <a:rPr dirty="0" sz="1450" spc="-5">
                <a:latin typeface="Times New Roman"/>
                <a:cs typeface="Times New Roman"/>
              </a:rPr>
              <a:t>hope your </a:t>
            </a:r>
            <a:r>
              <a:rPr dirty="0" sz="1450" spc="-10">
                <a:latin typeface="Times New Roman"/>
                <a:cs typeface="Times New Roman"/>
              </a:rPr>
              <a:t>ladyship is pleased with the</a:t>
            </a:r>
            <a:r>
              <a:rPr dirty="0" sz="1450" spc="20">
                <a:latin typeface="Times New Roman"/>
                <a:cs typeface="Times New Roman"/>
              </a:rPr>
              <a:t> </a:t>
            </a:r>
            <a:r>
              <a:rPr dirty="0" sz="1450" spc="-10">
                <a:latin typeface="Times New Roman"/>
                <a:cs typeface="Times New Roman"/>
              </a:rPr>
              <a:t>game.”</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“Oh </a:t>
            </a:r>
            <a:r>
              <a:rPr dirty="0" sz="1450" spc="-20">
                <a:latin typeface="Times New Roman"/>
                <a:cs typeface="Times New Roman"/>
              </a:rPr>
              <a:t>dear, </a:t>
            </a:r>
            <a:r>
              <a:rPr dirty="0" sz="1450" spc="-10">
                <a:latin typeface="Times New Roman"/>
                <a:cs typeface="Times New Roman"/>
              </a:rPr>
              <a:t>yes! very entertaining indeed. A very </a:t>
            </a:r>
            <a:r>
              <a:rPr dirty="0" sz="1450" spc="-5">
                <a:latin typeface="Times New Roman"/>
                <a:cs typeface="Times New Roman"/>
              </a:rPr>
              <a:t>odd </a:t>
            </a:r>
            <a:r>
              <a:rPr dirty="0" sz="1450" spc="-10">
                <a:latin typeface="Times New Roman"/>
                <a:cs typeface="Times New Roman"/>
              </a:rPr>
              <a:t>game. </a:t>
            </a:r>
            <a:r>
              <a:rPr dirty="0" sz="1450" spc="-5">
                <a:latin typeface="Times New Roman"/>
                <a:cs typeface="Times New Roman"/>
              </a:rPr>
              <a:t>I do not </a:t>
            </a:r>
            <a:r>
              <a:rPr dirty="0" sz="1450" spc="-10">
                <a:latin typeface="Times New Roman"/>
                <a:cs typeface="Times New Roman"/>
              </a:rPr>
              <a:t>know  what it is all about. </a:t>
            </a:r>
            <a:r>
              <a:rPr dirty="0" sz="1450" spc="-5">
                <a:latin typeface="Times New Roman"/>
                <a:cs typeface="Times New Roman"/>
              </a:rPr>
              <a:t>I </a:t>
            </a:r>
            <a:r>
              <a:rPr dirty="0" sz="1450" spc="-10">
                <a:latin typeface="Times New Roman"/>
                <a:cs typeface="Times New Roman"/>
              </a:rPr>
              <a:t>am never to see my cards; and </a:t>
            </a:r>
            <a:r>
              <a:rPr dirty="0" sz="1450" spc="-35">
                <a:latin typeface="Times New Roman"/>
                <a:cs typeface="Times New Roman"/>
              </a:rPr>
              <a:t>Mr. </a:t>
            </a:r>
            <a:r>
              <a:rPr dirty="0" sz="1450" spc="-10">
                <a:latin typeface="Times New Roman"/>
                <a:cs typeface="Times New Roman"/>
              </a:rPr>
              <a:t>Crawford does all the  rest.”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“Bertram,” said Crawford, some time afterwards, taking the opportunity </a:t>
            </a:r>
            <a:r>
              <a:rPr dirty="0" sz="1450" spc="-5">
                <a:latin typeface="Times New Roman"/>
                <a:cs typeface="Times New Roman"/>
              </a:rPr>
              <a:t>of  a </a:t>
            </a:r>
            <a:r>
              <a:rPr dirty="0" sz="1450" spc="-10">
                <a:latin typeface="Times New Roman"/>
                <a:cs typeface="Times New Roman"/>
              </a:rPr>
              <a:t>little languor in the game, “I have never told </a:t>
            </a:r>
            <a:r>
              <a:rPr dirty="0" sz="1450" spc="-5">
                <a:latin typeface="Times New Roman"/>
                <a:cs typeface="Times New Roman"/>
              </a:rPr>
              <a:t>you </a:t>
            </a:r>
            <a:r>
              <a:rPr dirty="0" sz="1450" spc="-10">
                <a:latin typeface="Times New Roman"/>
                <a:cs typeface="Times New Roman"/>
              </a:rPr>
              <a:t>what happened to me  yesterday in my ride home.” They had been hunting </a:t>
            </a:r>
            <a:r>
              <a:rPr dirty="0" sz="1450" spc="-15">
                <a:latin typeface="Times New Roman"/>
                <a:cs typeface="Times New Roman"/>
              </a:rPr>
              <a:t>together, </a:t>
            </a:r>
            <a:r>
              <a:rPr dirty="0" sz="1450" spc="-10">
                <a:latin typeface="Times New Roman"/>
                <a:cs typeface="Times New Roman"/>
              </a:rPr>
              <a:t>and were in the  midst </a:t>
            </a:r>
            <a:r>
              <a:rPr dirty="0" sz="1450" spc="-5">
                <a:latin typeface="Times New Roman"/>
                <a:cs typeface="Times New Roman"/>
              </a:rPr>
              <a:t>of a good run, </a:t>
            </a:r>
            <a:r>
              <a:rPr dirty="0" sz="1450" spc="-10">
                <a:latin typeface="Times New Roman"/>
                <a:cs typeface="Times New Roman"/>
              </a:rPr>
              <a:t>and at some distance from Mansfield, when his horse  being found to have flung </a:t>
            </a:r>
            <a:r>
              <a:rPr dirty="0" sz="1450" spc="-5">
                <a:latin typeface="Times New Roman"/>
                <a:cs typeface="Times New Roman"/>
              </a:rPr>
              <a:t>a </a:t>
            </a:r>
            <a:r>
              <a:rPr dirty="0" sz="1450" spc="-10">
                <a:latin typeface="Times New Roman"/>
                <a:cs typeface="Times New Roman"/>
              </a:rPr>
              <a:t>shoe, Henry Crawford had been obliged to give  </a:t>
            </a:r>
            <a:r>
              <a:rPr dirty="0" sz="1450" spc="-5">
                <a:latin typeface="Times New Roman"/>
                <a:cs typeface="Times New Roman"/>
              </a:rPr>
              <a:t>up, </a:t>
            </a:r>
            <a:r>
              <a:rPr dirty="0" sz="1450" spc="-10">
                <a:latin typeface="Times New Roman"/>
                <a:cs typeface="Times New Roman"/>
              </a:rPr>
              <a:t>and make the best </a:t>
            </a:r>
            <a:r>
              <a:rPr dirty="0" sz="1450" spc="-5">
                <a:latin typeface="Times New Roman"/>
                <a:cs typeface="Times New Roman"/>
              </a:rPr>
              <a:t>of </a:t>
            </a:r>
            <a:r>
              <a:rPr dirty="0" sz="1450" spc="-10">
                <a:latin typeface="Times New Roman"/>
                <a:cs typeface="Times New Roman"/>
              </a:rPr>
              <a:t>his way back. “I told </a:t>
            </a:r>
            <a:r>
              <a:rPr dirty="0" sz="1450" spc="-5">
                <a:latin typeface="Times New Roman"/>
                <a:cs typeface="Times New Roman"/>
              </a:rPr>
              <a:t>you I </a:t>
            </a:r>
            <a:r>
              <a:rPr dirty="0" sz="1450" spc="-10">
                <a:latin typeface="Times New Roman"/>
                <a:cs typeface="Times New Roman"/>
              </a:rPr>
              <a:t>lost my way after passing  that old farmhouse with the yew-trees, because </a:t>
            </a:r>
            <a:r>
              <a:rPr dirty="0" sz="1450" spc="-5">
                <a:latin typeface="Times New Roman"/>
                <a:cs typeface="Times New Roman"/>
              </a:rPr>
              <a:t>I </a:t>
            </a:r>
            <a:r>
              <a:rPr dirty="0" sz="1450" spc="-10">
                <a:latin typeface="Times New Roman"/>
                <a:cs typeface="Times New Roman"/>
              </a:rPr>
              <a:t>can never bear to ask;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that, with my usual luck—for </a:t>
            </a:r>
            <a:r>
              <a:rPr dirty="0" sz="1450" spc="-5">
                <a:latin typeface="Times New Roman"/>
                <a:cs typeface="Times New Roman"/>
              </a:rPr>
              <a:t>I </a:t>
            </a:r>
            <a:r>
              <a:rPr dirty="0" sz="1450" spc="-10">
                <a:latin typeface="Times New Roman"/>
                <a:cs typeface="Times New Roman"/>
              </a:rPr>
              <a:t>never </a:t>
            </a:r>
            <a:r>
              <a:rPr dirty="0" sz="1450" spc="-5">
                <a:latin typeface="Times New Roman"/>
                <a:cs typeface="Times New Roman"/>
              </a:rPr>
              <a:t>do </a:t>
            </a:r>
            <a:r>
              <a:rPr dirty="0" sz="1450" spc="-10">
                <a:latin typeface="Times New Roman"/>
                <a:cs typeface="Times New Roman"/>
              </a:rPr>
              <a:t>wrong without  gaining </a:t>
            </a:r>
            <a:r>
              <a:rPr dirty="0" sz="1450" spc="-5">
                <a:latin typeface="Times New Roman"/>
                <a:cs typeface="Times New Roman"/>
              </a:rPr>
              <a:t>by </a:t>
            </a:r>
            <a:r>
              <a:rPr dirty="0" sz="1450" spc="-10">
                <a:latin typeface="Times New Roman"/>
                <a:cs typeface="Times New Roman"/>
              </a:rPr>
              <a:t>it—I found myself in </a:t>
            </a:r>
            <a:r>
              <a:rPr dirty="0" sz="1450" spc="-5">
                <a:latin typeface="Times New Roman"/>
                <a:cs typeface="Times New Roman"/>
              </a:rPr>
              <a:t>due </a:t>
            </a:r>
            <a:r>
              <a:rPr dirty="0" sz="1450" spc="-10">
                <a:latin typeface="Times New Roman"/>
                <a:cs typeface="Times New Roman"/>
              </a:rPr>
              <a:t>time in the very place which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curiosity to see. </a:t>
            </a:r>
            <a:r>
              <a:rPr dirty="0" sz="1450" spc="-5">
                <a:latin typeface="Times New Roman"/>
                <a:cs typeface="Times New Roman"/>
              </a:rPr>
              <a:t>I </a:t>
            </a:r>
            <a:r>
              <a:rPr dirty="0" sz="1450" spc="-10">
                <a:latin typeface="Times New Roman"/>
                <a:cs typeface="Times New Roman"/>
              </a:rPr>
              <a:t>was </a:t>
            </a:r>
            <a:r>
              <a:rPr dirty="0" sz="1450" spc="-20">
                <a:latin typeface="Times New Roman"/>
                <a:cs typeface="Times New Roman"/>
              </a:rPr>
              <a:t>suddenly, </a:t>
            </a:r>
            <a:r>
              <a:rPr dirty="0" sz="1450" spc="-5">
                <a:latin typeface="Times New Roman"/>
                <a:cs typeface="Times New Roman"/>
              </a:rPr>
              <a:t>upon </a:t>
            </a:r>
            <a:r>
              <a:rPr dirty="0" sz="1450" spc="-10">
                <a:latin typeface="Times New Roman"/>
                <a:cs typeface="Times New Roman"/>
              </a:rPr>
              <a:t>turning the corner </a:t>
            </a:r>
            <a:r>
              <a:rPr dirty="0" sz="1450" spc="-5">
                <a:latin typeface="Times New Roman"/>
                <a:cs typeface="Times New Roman"/>
              </a:rPr>
              <a:t>of a </a:t>
            </a:r>
            <a:r>
              <a:rPr dirty="0" sz="1450" spc="-10">
                <a:latin typeface="Times New Roman"/>
                <a:cs typeface="Times New Roman"/>
              </a:rPr>
              <a:t>steepish downy  field, in the midst </a:t>
            </a:r>
            <a:r>
              <a:rPr dirty="0" sz="1450" spc="-5">
                <a:latin typeface="Times New Roman"/>
                <a:cs typeface="Times New Roman"/>
              </a:rPr>
              <a:t>of a </a:t>
            </a:r>
            <a:r>
              <a:rPr dirty="0" sz="1450" spc="-10">
                <a:latin typeface="Times New Roman"/>
                <a:cs typeface="Times New Roman"/>
              </a:rPr>
              <a:t>retired little village between gently rising hills; </a:t>
            </a:r>
            <a:r>
              <a:rPr dirty="0" sz="1450" spc="-5">
                <a:latin typeface="Times New Roman"/>
                <a:cs typeface="Times New Roman"/>
              </a:rPr>
              <a:t>a </a:t>
            </a:r>
            <a:r>
              <a:rPr dirty="0" sz="1450" spc="-10">
                <a:latin typeface="Times New Roman"/>
                <a:cs typeface="Times New Roman"/>
              </a:rPr>
              <a:t>small  stream</a:t>
            </a:r>
            <a:r>
              <a:rPr dirty="0" sz="1450" spc="15">
                <a:latin typeface="Times New Roman"/>
                <a:cs typeface="Times New Roman"/>
              </a:rPr>
              <a:t> </a:t>
            </a:r>
            <a:r>
              <a:rPr dirty="0" sz="1450" spc="-10">
                <a:latin typeface="Times New Roman"/>
                <a:cs typeface="Times New Roman"/>
              </a:rPr>
              <a:t>before</a:t>
            </a:r>
            <a:r>
              <a:rPr dirty="0" sz="1450" spc="25">
                <a:latin typeface="Times New Roman"/>
                <a:cs typeface="Times New Roman"/>
              </a:rPr>
              <a:t> </a:t>
            </a:r>
            <a:r>
              <a:rPr dirty="0" sz="1450" spc="-10">
                <a:latin typeface="Times New Roman"/>
                <a:cs typeface="Times New Roman"/>
              </a:rPr>
              <a:t>me</a:t>
            </a:r>
            <a:r>
              <a:rPr dirty="0" sz="1450" spc="25">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forded,</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church</a:t>
            </a:r>
            <a:r>
              <a:rPr dirty="0" sz="1450" spc="25">
                <a:latin typeface="Times New Roman"/>
                <a:cs typeface="Times New Roman"/>
              </a:rPr>
              <a:t> </a:t>
            </a:r>
            <a:r>
              <a:rPr dirty="0" sz="1450" spc="-10">
                <a:latin typeface="Times New Roman"/>
                <a:cs typeface="Times New Roman"/>
              </a:rPr>
              <a:t>standing</a:t>
            </a:r>
            <a:r>
              <a:rPr dirty="0" sz="1450" spc="25">
                <a:latin typeface="Times New Roman"/>
                <a:cs typeface="Times New Roman"/>
              </a:rPr>
              <a:t> </a:t>
            </a:r>
            <a:r>
              <a:rPr dirty="0" sz="1450" spc="-5">
                <a:latin typeface="Times New Roman"/>
                <a:cs typeface="Times New Roman"/>
              </a:rPr>
              <a:t>on</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sort</a:t>
            </a:r>
            <a:r>
              <a:rPr dirty="0" sz="1450" spc="2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5">
                <a:latin typeface="Times New Roman"/>
                <a:cs typeface="Times New Roman"/>
              </a:rPr>
              <a:t>knoll</a:t>
            </a:r>
            <a:r>
              <a:rPr dirty="0" sz="1450" spc="2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a:lnSpc>
                <a:spcPts val="1650"/>
              </a:lnSpc>
            </a:pPr>
            <a:r>
              <a:rPr dirty="0" sz="1450" spc="-10">
                <a:latin typeface="Times New Roman"/>
                <a:cs typeface="Times New Roman"/>
              </a:rPr>
              <a:t>—which</a:t>
            </a:r>
            <a:r>
              <a:rPr dirty="0" sz="1450" spc="200">
                <a:latin typeface="Times New Roman"/>
                <a:cs typeface="Times New Roman"/>
              </a:rPr>
              <a:t> </a:t>
            </a:r>
            <a:r>
              <a:rPr dirty="0" sz="1450" spc="-10">
                <a:latin typeface="Times New Roman"/>
                <a:cs typeface="Times New Roman"/>
              </a:rPr>
              <a:t>church</a:t>
            </a:r>
            <a:r>
              <a:rPr dirty="0" sz="1450" spc="200">
                <a:latin typeface="Times New Roman"/>
                <a:cs typeface="Times New Roman"/>
              </a:rPr>
              <a:t> </a:t>
            </a:r>
            <a:r>
              <a:rPr dirty="0" sz="1450" spc="-10">
                <a:latin typeface="Times New Roman"/>
                <a:cs typeface="Times New Roman"/>
              </a:rPr>
              <a:t>was</a:t>
            </a:r>
            <a:r>
              <a:rPr dirty="0" sz="1450" spc="200">
                <a:latin typeface="Times New Roman"/>
                <a:cs typeface="Times New Roman"/>
              </a:rPr>
              <a:t> </a:t>
            </a:r>
            <a:r>
              <a:rPr dirty="0" sz="1450" spc="-10">
                <a:latin typeface="Times New Roman"/>
                <a:cs typeface="Times New Roman"/>
              </a:rPr>
              <a:t>strikingly</a:t>
            </a:r>
            <a:r>
              <a:rPr dirty="0" sz="1450" spc="200">
                <a:latin typeface="Times New Roman"/>
                <a:cs typeface="Times New Roman"/>
              </a:rPr>
              <a:t> </a:t>
            </a:r>
            <a:r>
              <a:rPr dirty="0" sz="1450" spc="-15">
                <a:latin typeface="Times New Roman"/>
                <a:cs typeface="Times New Roman"/>
              </a:rPr>
              <a:t>large</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handsome</a:t>
            </a:r>
            <a:r>
              <a:rPr dirty="0" sz="1450" spc="200">
                <a:latin typeface="Times New Roman"/>
                <a:cs typeface="Times New Roman"/>
              </a:rPr>
              <a:t> </a:t>
            </a:r>
            <a:r>
              <a:rPr dirty="0" sz="1450" spc="-10">
                <a:latin typeface="Times New Roman"/>
                <a:cs typeface="Times New Roman"/>
              </a:rPr>
              <a:t>for</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place,</a:t>
            </a:r>
            <a:r>
              <a:rPr dirty="0" sz="1450" spc="200">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5">
                <a:latin typeface="Times New Roman"/>
                <a:cs typeface="Times New Roman"/>
              </a:rPr>
              <a:t>not</a:t>
            </a:r>
            <a:r>
              <a:rPr dirty="0" sz="1450" spc="200">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marR="12700">
              <a:lnSpc>
                <a:spcPts val="1730"/>
              </a:lnSpc>
              <a:spcBef>
                <a:spcPts val="60"/>
              </a:spcBef>
            </a:pPr>
            <a:r>
              <a:rPr dirty="0" sz="1450" spc="-10">
                <a:latin typeface="Times New Roman"/>
                <a:cs typeface="Times New Roman"/>
              </a:rPr>
              <a:t>gentleman </a:t>
            </a:r>
            <a:r>
              <a:rPr dirty="0" sz="1450" spc="-5">
                <a:latin typeface="Times New Roman"/>
                <a:cs typeface="Times New Roman"/>
              </a:rPr>
              <a:t>or </a:t>
            </a:r>
            <a:r>
              <a:rPr dirty="0" sz="1450" spc="-10">
                <a:latin typeface="Times New Roman"/>
                <a:cs typeface="Times New Roman"/>
              </a:rPr>
              <a:t>half </a:t>
            </a:r>
            <a:r>
              <a:rPr dirty="0" sz="1450" spc="-5">
                <a:latin typeface="Times New Roman"/>
                <a:cs typeface="Times New Roman"/>
              </a:rPr>
              <a:t>a </a:t>
            </a:r>
            <a:r>
              <a:rPr dirty="0" sz="1450" spc="-15">
                <a:latin typeface="Times New Roman"/>
                <a:cs typeface="Times New Roman"/>
              </a:rPr>
              <a:t>gentleman’s </a:t>
            </a:r>
            <a:r>
              <a:rPr dirty="0" sz="1450" spc="-10">
                <a:latin typeface="Times New Roman"/>
                <a:cs typeface="Times New Roman"/>
              </a:rPr>
              <a:t>house to </a:t>
            </a:r>
            <a:r>
              <a:rPr dirty="0" sz="1450" spc="-5">
                <a:latin typeface="Times New Roman"/>
                <a:cs typeface="Times New Roman"/>
              </a:rPr>
              <a:t>be </a:t>
            </a:r>
            <a:r>
              <a:rPr dirty="0" sz="1450" spc="-10">
                <a:latin typeface="Times New Roman"/>
                <a:cs typeface="Times New Roman"/>
              </a:rPr>
              <a:t>seen excepting one—to </a:t>
            </a:r>
            <a:r>
              <a:rPr dirty="0" sz="1450" spc="-5">
                <a:latin typeface="Times New Roman"/>
                <a:cs typeface="Times New Roman"/>
              </a:rPr>
              <a:t>be  </a:t>
            </a:r>
            <a:r>
              <a:rPr dirty="0" sz="1450" spc="-10">
                <a:latin typeface="Times New Roman"/>
                <a:cs typeface="Times New Roman"/>
              </a:rPr>
              <a:t>presumed the Parsonage—within </a:t>
            </a:r>
            <a:r>
              <a:rPr dirty="0" sz="1450" spc="-5">
                <a:latin typeface="Times New Roman"/>
                <a:cs typeface="Times New Roman"/>
              </a:rPr>
              <a:t>a </a:t>
            </a:r>
            <a:r>
              <a:rPr dirty="0" sz="1450" spc="-20">
                <a:latin typeface="Times New Roman"/>
                <a:cs typeface="Times New Roman"/>
              </a:rPr>
              <a:t>stone’s </a:t>
            </a:r>
            <a:r>
              <a:rPr dirty="0" sz="1450" spc="-10">
                <a:latin typeface="Times New Roman"/>
                <a:cs typeface="Times New Roman"/>
              </a:rPr>
              <a:t>throw </a:t>
            </a:r>
            <a:r>
              <a:rPr dirty="0" sz="1450" spc="-5">
                <a:latin typeface="Times New Roman"/>
                <a:cs typeface="Times New Roman"/>
              </a:rPr>
              <a:t>of </a:t>
            </a:r>
            <a:r>
              <a:rPr dirty="0" sz="1450" spc="-10">
                <a:latin typeface="Times New Roman"/>
                <a:cs typeface="Times New Roman"/>
              </a:rPr>
              <a:t>the said </a:t>
            </a:r>
            <a:r>
              <a:rPr dirty="0" sz="1450" spc="-5">
                <a:latin typeface="Times New Roman"/>
                <a:cs typeface="Times New Roman"/>
              </a:rPr>
              <a:t>knoll </a:t>
            </a:r>
            <a:r>
              <a:rPr dirty="0" sz="1450" spc="-10">
                <a:latin typeface="Times New Roman"/>
                <a:cs typeface="Times New Roman"/>
              </a:rPr>
              <a:t>and church.  </a:t>
            </a:r>
            <a:r>
              <a:rPr dirty="0" sz="1450" spc="-5">
                <a:latin typeface="Times New Roman"/>
                <a:cs typeface="Times New Roman"/>
              </a:rPr>
              <a:t>I </a:t>
            </a:r>
            <a:r>
              <a:rPr dirty="0" sz="1450" spc="-10">
                <a:latin typeface="Times New Roman"/>
                <a:cs typeface="Times New Roman"/>
              </a:rPr>
              <a:t>found myself, in short, in Thornton</a:t>
            </a:r>
            <a:r>
              <a:rPr dirty="0" sz="1450" spc="25">
                <a:latin typeface="Times New Roman"/>
                <a:cs typeface="Times New Roman"/>
              </a:rPr>
              <a:t> </a:t>
            </a:r>
            <a:r>
              <a:rPr dirty="0" sz="1450" spc="-25">
                <a:latin typeface="Times New Roman"/>
                <a:cs typeface="Times New Roman"/>
              </a:rPr>
              <a:t>Lacey.”</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“It sounds like it,” said Edmund; “but which way did </a:t>
            </a:r>
            <a:r>
              <a:rPr dirty="0" sz="1450" spc="-5">
                <a:latin typeface="Times New Roman"/>
                <a:cs typeface="Times New Roman"/>
              </a:rPr>
              <a:t>you </a:t>
            </a:r>
            <a:r>
              <a:rPr dirty="0" sz="1450" spc="-10">
                <a:latin typeface="Times New Roman"/>
                <a:cs typeface="Times New Roman"/>
              </a:rPr>
              <a:t>turn after passing  </a:t>
            </a:r>
            <a:r>
              <a:rPr dirty="0" sz="1450" spc="-20">
                <a:latin typeface="Times New Roman"/>
                <a:cs typeface="Times New Roman"/>
              </a:rPr>
              <a:t>Sewell’s</a:t>
            </a:r>
            <a:r>
              <a:rPr dirty="0" sz="1450" spc="-10">
                <a:latin typeface="Times New Roman"/>
                <a:cs typeface="Times New Roman"/>
              </a:rPr>
              <a:t> farm?”</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“I answer </a:t>
            </a:r>
            <a:r>
              <a:rPr dirty="0" sz="1450" spc="-5">
                <a:latin typeface="Times New Roman"/>
                <a:cs typeface="Times New Roman"/>
              </a:rPr>
              <a:t>no </a:t>
            </a:r>
            <a:r>
              <a:rPr dirty="0" sz="1450" spc="-10">
                <a:latin typeface="Times New Roman"/>
                <a:cs typeface="Times New Roman"/>
              </a:rPr>
              <a:t>such irrelevant and insidious questions; though were </a:t>
            </a:r>
            <a:r>
              <a:rPr dirty="0" sz="1450" spc="-5">
                <a:latin typeface="Times New Roman"/>
                <a:cs typeface="Times New Roman"/>
              </a:rPr>
              <a:t>I </a:t>
            </a:r>
            <a:r>
              <a:rPr dirty="0" sz="1450" spc="-10">
                <a:latin typeface="Times New Roman"/>
                <a:cs typeface="Times New Roman"/>
              </a:rPr>
              <a:t>to  answer all that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put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5">
                <a:latin typeface="Times New Roman"/>
                <a:cs typeface="Times New Roman"/>
              </a:rPr>
              <a:t>you </a:t>
            </a:r>
            <a:r>
              <a:rPr dirty="0" sz="1450" spc="-10">
                <a:latin typeface="Times New Roman"/>
                <a:cs typeface="Times New Roman"/>
              </a:rPr>
              <a:t>would never </a:t>
            </a:r>
            <a:r>
              <a:rPr dirty="0" sz="1450" spc="-5">
                <a:latin typeface="Times New Roman"/>
                <a:cs typeface="Times New Roman"/>
              </a:rPr>
              <a:t>be </a:t>
            </a:r>
            <a:r>
              <a:rPr dirty="0" sz="1450" spc="-10">
                <a:latin typeface="Times New Roman"/>
                <a:cs typeface="Times New Roman"/>
              </a:rPr>
              <a:t>able  to prove that it was </a:t>
            </a:r>
            <a:r>
              <a:rPr dirty="0" sz="1450" spc="-5">
                <a:latin typeface="Times New Roman"/>
                <a:cs typeface="Times New Roman"/>
              </a:rPr>
              <a:t>not </a:t>
            </a:r>
            <a:r>
              <a:rPr dirty="0" sz="1450" spc="-10">
                <a:latin typeface="Times New Roman"/>
                <a:cs typeface="Times New Roman"/>
              </a:rPr>
              <a:t>Thornton Lacey—for such it certainly</a:t>
            </a:r>
            <a:r>
              <a:rPr dirty="0" sz="1450" spc="65">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268605">
              <a:lnSpc>
                <a:spcPct val="100000"/>
              </a:lnSpc>
              <a:spcBef>
                <a:spcPts val="650"/>
              </a:spcBef>
            </a:pPr>
            <a:r>
              <a:rPr dirty="0" sz="1450" spc="-45">
                <a:latin typeface="Times New Roman"/>
                <a:cs typeface="Times New Roman"/>
              </a:rPr>
              <a:t>“You </a:t>
            </a:r>
            <a:r>
              <a:rPr dirty="0" sz="1450" spc="-10">
                <a:latin typeface="Times New Roman"/>
                <a:cs typeface="Times New Roman"/>
              </a:rPr>
              <a:t>inquired,</a:t>
            </a:r>
            <a:r>
              <a:rPr dirty="0" sz="1450" spc="3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never inquire. But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a </a:t>
            </a:r>
            <a:r>
              <a:rPr dirty="0" sz="1450" spc="-10">
                <a:latin typeface="Times New Roman"/>
                <a:cs typeface="Times New Roman"/>
              </a:rPr>
              <a:t>man mending </a:t>
            </a:r>
            <a:r>
              <a:rPr dirty="0" sz="1450" spc="-5">
                <a:latin typeface="Times New Roman"/>
                <a:cs typeface="Times New Roman"/>
              </a:rPr>
              <a:t>a </a:t>
            </a:r>
            <a:r>
              <a:rPr dirty="0" sz="1450" spc="-10">
                <a:latin typeface="Times New Roman"/>
                <a:cs typeface="Times New Roman"/>
              </a:rPr>
              <a:t>hedge that it was  Thornton </a:t>
            </a:r>
            <a:r>
              <a:rPr dirty="0" sz="1450" spc="-25">
                <a:latin typeface="Times New Roman"/>
                <a:cs typeface="Times New Roman"/>
              </a:rPr>
              <a:t>Lacey,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agreed to</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good </a:t>
            </a:r>
            <a:r>
              <a:rPr dirty="0" sz="1450" spc="-25">
                <a:latin typeface="Times New Roman"/>
                <a:cs typeface="Times New Roman"/>
              </a:rPr>
              <a:t>memory. </a:t>
            </a:r>
            <a:r>
              <a:rPr dirty="0" sz="1450" spc="-5">
                <a:latin typeface="Times New Roman"/>
                <a:cs typeface="Times New Roman"/>
              </a:rPr>
              <a:t>I </a:t>
            </a:r>
            <a:r>
              <a:rPr dirty="0" sz="1450" spc="-10">
                <a:latin typeface="Times New Roman"/>
                <a:cs typeface="Times New Roman"/>
              </a:rPr>
              <a:t>had forgotten having ever told </a:t>
            </a:r>
            <a:r>
              <a:rPr dirty="0" sz="1450" spc="-5">
                <a:latin typeface="Times New Roman"/>
                <a:cs typeface="Times New Roman"/>
              </a:rPr>
              <a:t>you </a:t>
            </a:r>
            <a:r>
              <a:rPr dirty="0" sz="1450" spc="-10">
                <a:latin typeface="Times New Roman"/>
                <a:cs typeface="Times New Roman"/>
              </a:rPr>
              <a:t>half so  much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Thornton Lacey was the name </a:t>
            </a:r>
            <a:r>
              <a:rPr dirty="0" sz="1450" spc="-5">
                <a:latin typeface="Times New Roman"/>
                <a:cs typeface="Times New Roman"/>
              </a:rPr>
              <a:t>of </a:t>
            </a:r>
            <a:r>
              <a:rPr dirty="0" sz="1450" spc="-10">
                <a:latin typeface="Times New Roman"/>
                <a:cs typeface="Times New Roman"/>
              </a:rPr>
              <a:t>his impending living, as Miss Crawford  well knew; and her interest in </a:t>
            </a:r>
            <a:r>
              <a:rPr dirty="0" sz="1450" spc="-5">
                <a:latin typeface="Times New Roman"/>
                <a:cs typeface="Times New Roman"/>
              </a:rPr>
              <a:t>a </a:t>
            </a:r>
            <a:r>
              <a:rPr dirty="0" sz="1450" spc="-10">
                <a:latin typeface="Times New Roman"/>
                <a:cs typeface="Times New Roman"/>
              </a:rPr>
              <a:t>negotiation for </a:t>
            </a:r>
            <a:r>
              <a:rPr dirty="0" sz="1450" spc="-20">
                <a:latin typeface="Times New Roman"/>
                <a:cs typeface="Times New Roman"/>
              </a:rPr>
              <a:t>William</a:t>
            </a:r>
            <a:r>
              <a:rPr dirty="0" sz="1450" spc="320">
                <a:latin typeface="Times New Roman"/>
                <a:cs typeface="Times New Roman"/>
              </a:rPr>
              <a:t> </a:t>
            </a:r>
            <a:r>
              <a:rPr dirty="0" sz="1450" spc="-20">
                <a:latin typeface="Times New Roman"/>
                <a:cs typeface="Times New Roman"/>
              </a:rPr>
              <a:t>Price’s  </a:t>
            </a:r>
            <a:r>
              <a:rPr dirty="0" sz="1450" spc="-10">
                <a:latin typeface="Times New Roman"/>
                <a:cs typeface="Times New Roman"/>
              </a:rPr>
              <a:t>knave  increased.</a:t>
            </a:r>
            <a:endParaRPr sz="1450">
              <a:latin typeface="Times New Roman"/>
              <a:cs typeface="Times New Roman"/>
            </a:endParaRPr>
          </a:p>
          <a:p>
            <a:pPr algn="just" marL="268605">
              <a:lnSpc>
                <a:spcPct val="100000"/>
              </a:lnSpc>
              <a:spcBef>
                <a:spcPts val="650"/>
              </a:spcBef>
            </a:pPr>
            <a:r>
              <a:rPr dirty="0" sz="1450" spc="-25">
                <a:latin typeface="Times New Roman"/>
                <a:cs typeface="Times New Roman"/>
              </a:rPr>
              <a:t>“Well,” </a:t>
            </a:r>
            <a:r>
              <a:rPr dirty="0" sz="1450" spc="-10">
                <a:latin typeface="Times New Roman"/>
                <a:cs typeface="Times New Roman"/>
              </a:rPr>
              <a:t>continued Edmund, “and how did </a:t>
            </a:r>
            <a:r>
              <a:rPr dirty="0" sz="1450" spc="-5">
                <a:latin typeface="Times New Roman"/>
                <a:cs typeface="Times New Roman"/>
              </a:rPr>
              <a:t>you </a:t>
            </a:r>
            <a:r>
              <a:rPr dirty="0" sz="1450" spc="-10">
                <a:latin typeface="Times New Roman"/>
                <a:cs typeface="Times New Roman"/>
              </a:rPr>
              <a:t>like what </a:t>
            </a:r>
            <a:r>
              <a:rPr dirty="0" sz="1450" spc="-5">
                <a:latin typeface="Times New Roman"/>
                <a:cs typeface="Times New Roman"/>
              </a:rPr>
              <a:t>you</a:t>
            </a:r>
            <a:r>
              <a:rPr dirty="0" sz="1450" spc="65">
                <a:latin typeface="Times New Roman"/>
                <a:cs typeface="Times New Roman"/>
              </a:rPr>
              <a:t> </a:t>
            </a:r>
            <a:r>
              <a:rPr dirty="0" sz="1450" spc="-10">
                <a:latin typeface="Times New Roman"/>
                <a:cs typeface="Times New Roman"/>
              </a:rPr>
              <a:t>saw?”</a:t>
            </a:r>
            <a:endParaRPr sz="1450">
              <a:latin typeface="Times New Roman"/>
              <a:cs typeface="Times New Roman"/>
            </a:endParaRPr>
          </a:p>
          <a:p>
            <a:pPr algn="just" marL="12700" marR="11430" indent="255904">
              <a:lnSpc>
                <a:spcPts val="1730"/>
              </a:lnSpc>
              <a:spcBef>
                <a:spcPts val="844"/>
              </a:spcBef>
            </a:pPr>
            <a:r>
              <a:rPr dirty="0" sz="1450" spc="-45">
                <a:latin typeface="Times New Roman"/>
                <a:cs typeface="Times New Roman"/>
              </a:rPr>
              <a:t>“Very </a:t>
            </a:r>
            <a:r>
              <a:rPr dirty="0" sz="1450" spc="-10">
                <a:latin typeface="Times New Roman"/>
                <a:cs typeface="Times New Roman"/>
              </a:rPr>
              <a:t>much indeed.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lucky </a:t>
            </a:r>
            <a:r>
              <a:rPr dirty="0" sz="1450" spc="-25">
                <a:latin typeface="Times New Roman"/>
                <a:cs typeface="Times New Roman"/>
              </a:rPr>
              <a:t>fellow. </a:t>
            </a:r>
            <a:r>
              <a:rPr dirty="0" sz="1450" spc="-10">
                <a:latin typeface="Times New Roman"/>
                <a:cs typeface="Times New Roman"/>
              </a:rPr>
              <a:t>There will </a:t>
            </a:r>
            <a:r>
              <a:rPr dirty="0" sz="1450" spc="-5">
                <a:latin typeface="Times New Roman"/>
                <a:cs typeface="Times New Roman"/>
              </a:rPr>
              <a:t>be </a:t>
            </a:r>
            <a:r>
              <a:rPr dirty="0" sz="1450" spc="-10">
                <a:latin typeface="Times New Roman"/>
                <a:cs typeface="Times New Roman"/>
              </a:rPr>
              <a:t>work for five  summers at least before the place is</a:t>
            </a:r>
            <a:r>
              <a:rPr dirty="0" sz="1450" spc="25">
                <a:latin typeface="Times New Roman"/>
                <a:cs typeface="Times New Roman"/>
              </a:rPr>
              <a:t> </a:t>
            </a:r>
            <a:r>
              <a:rPr dirty="0" sz="1450" spc="-10">
                <a:latin typeface="Times New Roman"/>
                <a:cs typeface="Times New Roman"/>
              </a:rPr>
              <a:t>liveable.”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“No, </a:t>
            </a:r>
            <a:r>
              <a:rPr dirty="0" sz="1450" spc="-5">
                <a:latin typeface="Times New Roman"/>
                <a:cs typeface="Times New Roman"/>
              </a:rPr>
              <a:t>no, not </a:t>
            </a:r>
            <a:r>
              <a:rPr dirty="0" sz="1450" spc="-10">
                <a:latin typeface="Times New Roman"/>
                <a:cs typeface="Times New Roman"/>
              </a:rPr>
              <a:t>so bad as that. The farmyard must </a:t>
            </a:r>
            <a:r>
              <a:rPr dirty="0" sz="1450" spc="-5">
                <a:latin typeface="Times New Roman"/>
                <a:cs typeface="Times New Roman"/>
              </a:rPr>
              <a:t>be </a:t>
            </a:r>
            <a:r>
              <a:rPr dirty="0" sz="1450" spc="-10">
                <a:latin typeface="Times New Roman"/>
                <a:cs typeface="Times New Roman"/>
              </a:rPr>
              <a:t>moved, </a:t>
            </a:r>
            <a:r>
              <a:rPr dirty="0" sz="1450" spc="-5">
                <a:latin typeface="Times New Roman"/>
                <a:cs typeface="Times New Roman"/>
              </a:rPr>
              <a:t>I </a:t>
            </a:r>
            <a:r>
              <a:rPr dirty="0" sz="1450" spc="-10">
                <a:latin typeface="Times New Roman"/>
                <a:cs typeface="Times New Roman"/>
              </a:rPr>
              <a:t>grant </a:t>
            </a:r>
            <a:r>
              <a:rPr dirty="0" sz="1450" spc="-5">
                <a:latin typeface="Times New Roman"/>
                <a:cs typeface="Times New Roman"/>
              </a:rPr>
              <a:t>you; 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anything else. The house is </a:t>
            </a:r>
            <a:r>
              <a:rPr dirty="0" sz="1450" spc="-5">
                <a:latin typeface="Times New Roman"/>
                <a:cs typeface="Times New Roman"/>
              </a:rPr>
              <a:t>by no </a:t>
            </a:r>
            <a:r>
              <a:rPr dirty="0" sz="1450" spc="-10">
                <a:latin typeface="Times New Roman"/>
                <a:cs typeface="Times New Roman"/>
              </a:rPr>
              <a:t>means bad, and when the  yard is removed, there may </a:t>
            </a:r>
            <a:r>
              <a:rPr dirty="0" sz="1450" spc="-5">
                <a:latin typeface="Times New Roman"/>
                <a:cs typeface="Times New Roman"/>
              </a:rPr>
              <a:t>be a </a:t>
            </a:r>
            <a:r>
              <a:rPr dirty="0" sz="1450" spc="-10">
                <a:latin typeface="Times New Roman"/>
                <a:cs typeface="Times New Roman"/>
              </a:rPr>
              <a:t>very tolerable approach to</a:t>
            </a:r>
            <a:r>
              <a:rPr dirty="0" sz="1450" spc="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farmyard must </a:t>
            </a:r>
            <a:r>
              <a:rPr dirty="0" sz="1450" spc="-5">
                <a:latin typeface="Times New Roman"/>
                <a:cs typeface="Times New Roman"/>
              </a:rPr>
              <a:t>be </a:t>
            </a:r>
            <a:r>
              <a:rPr dirty="0" sz="1450" spc="-10">
                <a:latin typeface="Times New Roman"/>
                <a:cs typeface="Times New Roman"/>
              </a:rPr>
              <a:t>cleared away </a:t>
            </a:r>
            <a:r>
              <a:rPr dirty="0" sz="1450" spc="-20">
                <a:latin typeface="Times New Roman"/>
                <a:cs typeface="Times New Roman"/>
              </a:rPr>
              <a:t>entirely, </a:t>
            </a:r>
            <a:r>
              <a:rPr dirty="0" sz="1450" spc="-10">
                <a:latin typeface="Times New Roman"/>
                <a:cs typeface="Times New Roman"/>
              </a:rPr>
              <a:t>and planted </a:t>
            </a:r>
            <a:r>
              <a:rPr dirty="0" sz="1450" spc="-5">
                <a:latin typeface="Times New Roman"/>
                <a:cs typeface="Times New Roman"/>
              </a:rPr>
              <a:t>up </a:t>
            </a:r>
            <a:r>
              <a:rPr dirty="0" sz="1450" spc="-10">
                <a:latin typeface="Times New Roman"/>
                <a:cs typeface="Times New Roman"/>
              </a:rPr>
              <a:t>to shut </a:t>
            </a:r>
            <a:r>
              <a:rPr dirty="0" sz="1450" spc="-5">
                <a:latin typeface="Times New Roman"/>
                <a:cs typeface="Times New Roman"/>
              </a:rPr>
              <a:t>out  </a:t>
            </a:r>
            <a:r>
              <a:rPr dirty="0" sz="1450" spc="-10">
                <a:latin typeface="Times New Roman"/>
                <a:cs typeface="Times New Roman"/>
              </a:rPr>
              <a:t>the </a:t>
            </a:r>
            <a:r>
              <a:rPr dirty="0" sz="1450" spc="-15">
                <a:latin typeface="Times New Roman"/>
                <a:cs typeface="Times New Roman"/>
              </a:rPr>
              <a:t>blacksmith’s </a:t>
            </a:r>
            <a:r>
              <a:rPr dirty="0" sz="1450" spc="-5">
                <a:latin typeface="Times New Roman"/>
                <a:cs typeface="Times New Roman"/>
              </a:rPr>
              <a:t>shop. </a:t>
            </a:r>
            <a:r>
              <a:rPr dirty="0" sz="1450" spc="-10">
                <a:latin typeface="Times New Roman"/>
                <a:cs typeface="Times New Roman"/>
              </a:rPr>
              <a:t>The house must </a:t>
            </a:r>
            <a:r>
              <a:rPr dirty="0" sz="1450" spc="-5">
                <a:latin typeface="Times New Roman"/>
                <a:cs typeface="Times New Roman"/>
              </a:rPr>
              <a:t>be </a:t>
            </a:r>
            <a:r>
              <a:rPr dirty="0" sz="1450" spc="-10">
                <a:latin typeface="Times New Roman"/>
                <a:cs typeface="Times New Roman"/>
              </a:rPr>
              <a:t>turned to front the east instead </a:t>
            </a:r>
            <a:r>
              <a:rPr dirty="0" sz="1450" spc="-5">
                <a:latin typeface="Times New Roman"/>
                <a:cs typeface="Times New Roman"/>
              </a:rPr>
              <a:t>of  </a:t>
            </a:r>
            <a:r>
              <a:rPr dirty="0" sz="1450" spc="-10">
                <a:latin typeface="Times New Roman"/>
                <a:cs typeface="Times New Roman"/>
              </a:rPr>
              <a:t>the north—the entrance and principal rooms, </a:t>
            </a:r>
            <a:r>
              <a:rPr dirty="0" sz="1450" spc="-5">
                <a:latin typeface="Times New Roman"/>
                <a:cs typeface="Times New Roman"/>
              </a:rPr>
              <a:t>I </a:t>
            </a:r>
            <a:r>
              <a:rPr dirty="0" sz="1450" spc="-10">
                <a:latin typeface="Times New Roman"/>
                <a:cs typeface="Times New Roman"/>
              </a:rPr>
              <a:t>mean, must </a:t>
            </a:r>
            <a:r>
              <a:rPr dirty="0" sz="1450" spc="-5">
                <a:latin typeface="Times New Roman"/>
                <a:cs typeface="Times New Roman"/>
              </a:rPr>
              <a:t>be on </a:t>
            </a:r>
            <a:r>
              <a:rPr dirty="0" sz="1450" spc="-10">
                <a:latin typeface="Times New Roman"/>
                <a:cs typeface="Times New Roman"/>
              </a:rPr>
              <a:t>that side,  where the view is really very pretty; </a:t>
            </a:r>
            <a:r>
              <a:rPr dirty="0" sz="1450" spc="-5">
                <a:latin typeface="Times New Roman"/>
                <a:cs typeface="Times New Roman"/>
              </a:rPr>
              <a:t>I </a:t>
            </a:r>
            <a:r>
              <a:rPr dirty="0" sz="1450" spc="-10">
                <a:latin typeface="Times New Roman"/>
                <a:cs typeface="Times New Roman"/>
              </a:rPr>
              <a:t>am sure it may </a:t>
            </a:r>
            <a:r>
              <a:rPr dirty="0" sz="1450" spc="-5">
                <a:latin typeface="Times New Roman"/>
                <a:cs typeface="Times New Roman"/>
              </a:rPr>
              <a:t>be </a:t>
            </a:r>
            <a:r>
              <a:rPr dirty="0" sz="1450" spc="-10">
                <a:latin typeface="Times New Roman"/>
                <a:cs typeface="Times New Roman"/>
              </a:rPr>
              <a:t>done. And there must  </a:t>
            </a:r>
            <a:r>
              <a:rPr dirty="0" sz="1450" spc="-5">
                <a:latin typeface="Times New Roman"/>
                <a:cs typeface="Times New Roman"/>
              </a:rPr>
              <a:t>be your </a:t>
            </a:r>
            <a:r>
              <a:rPr dirty="0" sz="1450" spc="-10">
                <a:latin typeface="Times New Roman"/>
                <a:cs typeface="Times New Roman"/>
              </a:rPr>
              <a:t>approach, through what is at present the garden. </a:t>
            </a:r>
            <a:r>
              <a:rPr dirty="0" sz="1450" spc="-60">
                <a:latin typeface="Times New Roman"/>
                <a:cs typeface="Times New Roman"/>
              </a:rPr>
              <a:t>You </a:t>
            </a:r>
            <a:r>
              <a:rPr dirty="0" sz="1450" spc="-10">
                <a:latin typeface="Times New Roman"/>
                <a:cs typeface="Times New Roman"/>
              </a:rPr>
              <a:t>must make </a:t>
            </a:r>
            <a:r>
              <a:rPr dirty="0" sz="1450" spc="-5">
                <a:latin typeface="Times New Roman"/>
                <a:cs typeface="Times New Roman"/>
              </a:rPr>
              <a:t>a </a:t>
            </a:r>
            <a:r>
              <a:rPr dirty="0" sz="1450" spc="-10">
                <a:latin typeface="Times New Roman"/>
                <a:cs typeface="Times New Roman"/>
              </a:rPr>
              <a:t>new  garden at what is now the back </a:t>
            </a:r>
            <a:r>
              <a:rPr dirty="0" sz="1450" spc="-5">
                <a:latin typeface="Times New Roman"/>
                <a:cs typeface="Times New Roman"/>
              </a:rPr>
              <a:t>of </a:t>
            </a:r>
            <a:r>
              <a:rPr dirty="0" sz="1450" spc="-10">
                <a:latin typeface="Times New Roman"/>
                <a:cs typeface="Times New Roman"/>
              </a:rPr>
              <a:t>the house; which will </a:t>
            </a:r>
            <a:r>
              <a:rPr dirty="0" sz="1450" spc="-5">
                <a:latin typeface="Times New Roman"/>
                <a:cs typeface="Times New Roman"/>
              </a:rPr>
              <a:t>be </a:t>
            </a:r>
            <a:r>
              <a:rPr dirty="0" sz="1450" spc="-10">
                <a:latin typeface="Times New Roman"/>
                <a:cs typeface="Times New Roman"/>
              </a:rPr>
              <a:t>giving it the best  aspect in the world, sloping to the south-east. The ground seems precisely  formed for it. </a:t>
            </a:r>
            <a:r>
              <a:rPr dirty="0" sz="1450" spc="-5">
                <a:latin typeface="Times New Roman"/>
                <a:cs typeface="Times New Roman"/>
              </a:rPr>
              <a:t>I </a:t>
            </a:r>
            <a:r>
              <a:rPr dirty="0" sz="1450" spc="-10">
                <a:latin typeface="Times New Roman"/>
                <a:cs typeface="Times New Roman"/>
              </a:rPr>
              <a:t>rode fifty yards </a:t>
            </a:r>
            <a:r>
              <a:rPr dirty="0" sz="1450" spc="-5">
                <a:latin typeface="Times New Roman"/>
                <a:cs typeface="Times New Roman"/>
              </a:rPr>
              <a:t>up </a:t>
            </a:r>
            <a:r>
              <a:rPr dirty="0" sz="1450" spc="-10">
                <a:latin typeface="Times New Roman"/>
                <a:cs typeface="Times New Roman"/>
              </a:rPr>
              <a:t>the lane, between the church and the house,  in order to look about me; and saw how it might all be. Nothing can </a:t>
            </a:r>
            <a:r>
              <a:rPr dirty="0" sz="1450" spc="-5">
                <a:latin typeface="Times New Roman"/>
                <a:cs typeface="Times New Roman"/>
              </a:rPr>
              <a:t>be </a:t>
            </a:r>
            <a:r>
              <a:rPr dirty="0" sz="1450" spc="-20">
                <a:latin typeface="Times New Roman"/>
                <a:cs typeface="Times New Roman"/>
              </a:rPr>
              <a:t>easier. </a:t>
            </a:r>
            <a:r>
              <a:rPr dirty="0" sz="1450" spc="320">
                <a:latin typeface="Times New Roman"/>
                <a:cs typeface="Times New Roman"/>
              </a:rPr>
              <a:t> </a:t>
            </a:r>
            <a:r>
              <a:rPr dirty="0" sz="1450" spc="-10">
                <a:latin typeface="Times New Roman"/>
                <a:cs typeface="Times New Roman"/>
              </a:rPr>
              <a:t>The meadows beyond what will </a:t>
            </a:r>
            <a:r>
              <a:rPr dirty="0" sz="1450" spc="-5">
                <a:latin typeface="Times New Roman"/>
                <a:cs typeface="Times New Roman"/>
              </a:rPr>
              <a:t>be </a:t>
            </a:r>
            <a:r>
              <a:rPr dirty="0" sz="1450" spc="-10">
                <a:latin typeface="Times New Roman"/>
                <a:cs typeface="Times New Roman"/>
              </a:rPr>
              <a:t>the garden, as well as what now is,  sweeping round from the lane </a:t>
            </a:r>
            <a:r>
              <a:rPr dirty="0" sz="1450" spc="-5">
                <a:latin typeface="Times New Roman"/>
                <a:cs typeface="Times New Roman"/>
              </a:rPr>
              <a:t>I </a:t>
            </a:r>
            <a:r>
              <a:rPr dirty="0" sz="1450" spc="-10">
                <a:latin typeface="Times New Roman"/>
                <a:cs typeface="Times New Roman"/>
              </a:rPr>
              <a:t>stood in to the north-east, that is, to the  principal road through the village, must </a:t>
            </a:r>
            <a:r>
              <a:rPr dirty="0" sz="1450" spc="-5">
                <a:latin typeface="Times New Roman"/>
                <a:cs typeface="Times New Roman"/>
              </a:rPr>
              <a:t>be </a:t>
            </a:r>
            <a:r>
              <a:rPr dirty="0" sz="1450" spc="-10">
                <a:latin typeface="Times New Roman"/>
                <a:cs typeface="Times New Roman"/>
              </a:rPr>
              <a:t>all laid </a:t>
            </a:r>
            <a:r>
              <a:rPr dirty="0" sz="1450" spc="-15">
                <a:latin typeface="Times New Roman"/>
                <a:cs typeface="Times New Roman"/>
              </a:rPr>
              <a:t>together, </a:t>
            </a:r>
            <a:r>
              <a:rPr dirty="0" sz="1450" spc="-5">
                <a:latin typeface="Times New Roman"/>
                <a:cs typeface="Times New Roman"/>
              </a:rPr>
              <a:t>of </a:t>
            </a:r>
            <a:r>
              <a:rPr dirty="0" sz="1450" spc="-10">
                <a:latin typeface="Times New Roman"/>
                <a:cs typeface="Times New Roman"/>
              </a:rPr>
              <a:t>course; very  pretty meadows they are, finely sprinkled with </a:t>
            </a:r>
            <a:r>
              <a:rPr dirty="0" sz="1450" spc="-20">
                <a:latin typeface="Times New Roman"/>
                <a:cs typeface="Times New Roman"/>
              </a:rPr>
              <a:t>timber. </a:t>
            </a:r>
            <a:r>
              <a:rPr dirty="0" sz="1450" spc="-10">
                <a:latin typeface="Times New Roman"/>
                <a:cs typeface="Times New Roman"/>
              </a:rPr>
              <a:t>They belong to the  living, </a:t>
            </a:r>
            <a:r>
              <a:rPr dirty="0" sz="1450" spc="-5">
                <a:latin typeface="Times New Roman"/>
                <a:cs typeface="Times New Roman"/>
              </a:rPr>
              <a:t>I </a:t>
            </a:r>
            <a:r>
              <a:rPr dirty="0" sz="1450" spc="-10">
                <a:latin typeface="Times New Roman"/>
                <a:cs typeface="Times New Roman"/>
              </a:rPr>
              <a:t>suppose; if </a:t>
            </a:r>
            <a:r>
              <a:rPr dirty="0" sz="1450" spc="-5">
                <a:latin typeface="Times New Roman"/>
                <a:cs typeface="Times New Roman"/>
              </a:rPr>
              <a:t>not, you </a:t>
            </a:r>
            <a:r>
              <a:rPr dirty="0" sz="1450" spc="-10">
                <a:latin typeface="Times New Roman"/>
                <a:cs typeface="Times New Roman"/>
              </a:rPr>
              <a:t>must purchase them. Then the stream—  something must </a:t>
            </a:r>
            <a:r>
              <a:rPr dirty="0" sz="1450" spc="-5">
                <a:latin typeface="Times New Roman"/>
                <a:cs typeface="Times New Roman"/>
              </a:rPr>
              <a:t>be done </a:t>
            </a:r>
            <a:r>
              <a:rPr dirty="0" sz="1450" spc="-10">
                <a:latin typeface="Times New Roman"/>
                <a:cs typeface="Times New Roman"/>
              </a:rPr>
              <a:t>with the stream;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quite determine what.  </a:t>
            </a:r>
            <a:r>
              <a:rPr dirty="0" sz="1450" spc="-5">
                <a:latin typeface="Times New Roman"/>
                <a:cs typeface="Times New Roman"/>
              </a:rPr>
              <a:t>I </a:t>
            </a:r>
            <a:r>
              <a:rPr dirty="0" sz="1450" spc="-10">
                <a:latin typeface="Times New Roman"/>
                <a:cs typeface="Times New Roman"/>
              </a:rPr>
              <a:t>had two </a:t>
            </a:r>
            <a:r>
              <a:rPr dirty="0" sz="1450" spc="-5">
                <a:latin typeface="Times New Roman"/>
                <a:cs typeface="Times New Roman"/>
              </a:rPr>
              <a:t>or </a:t>
            </a:r>
            <a:r>
              <a:rPr dirty="0" sz="1450" spc="-10">
                <a:latin typeface="Times New Roman"/>
                <a:cs typeface="Times New Roman"/>
              </a:rPr>
              <a:t>three</a:t>
            </a:r>
            <a:r>
              <a:rPr dirty="0" sz="1450">
                <a:latin typeface="Times New Roman"/>
                <a:cs typeface="Times New Roman"/>
              </a:rPr>
              <a:t> </a:t>
            </a:r>
            <a:r>
              <a:rPr dirty="0" sz="1450" spc="-10">
                <a:latin typeface="Times New Roman"/>
                <a:cs typeface="Times New Roman"/>
              </a:rPr>
              <a:t>ideas.”</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two </a:t>
            </a:r>
            <a:r>
              <a:rPr dirty="0" sz="1450" spc="-5">
                <a:latin typeface="Times New Roman"/>
                <a:cs typeface="Times New Roman"/>
              </a:rPr>
              <a:t>or </a:t>
            </a:r>
            <a:r>
              <a:rPr dirty="0" sz="1450" spc="-10">
                <a:latin typeface="Times New Roman"/>
                <a:cs typeface="Times New Roman"/>
              </a:rPr>
              <a:t>three ideas also,” said Edmund, “and </a:t>
            </a:r>
            <a:r>
              <a:rPr dirty="0" sz="1450" spc="-5">
                <a:latin typeface="Times New Roman"/>
                <a:cs typeface="Times New Roman"/>
              </a:rPr>
              <a:t>one of </a:t>
            </a:r>
            <a:r>
              <a:rPr dirty="0" sz="1450" spc="-10">
                <a:latin typeface="Times New Roman"/>
                <a:cs typeface="Times New Roman"/>
              </a:rPr>
              <a:t>them is,  that very little </a:t>
            </a:r>
            <a:r>
              <a:rPr dirty="0" sz="1450" spc="-5">
                <a:latin typeface="Times New Roman"/>
                <a:cs typeface="Times New Roman"/>
              </a:rPr>
              <a:t>of your </a:t>
            </a:r>
            <a:r>
              <a:rPr dirty="0" sz="1450" spc="-10">
                <a:latin typeface="Times New Roman"/>
                <a:cs typeface="Times New Roman"/>
              </a:rPr>
              <a:t>plan for Thornton Lacey will ever </a:t>
            </a:r>
            <a:r>
              <a:rPr dirty="0" sz="1450" spc="-5">
                <a:latin typeface="Times New Roman"/>
                <a:cs typeface="Times New Roman"/>
              </a:rPr>
              <a:t>be put </a:t>
            </a:r>
            <a:r>
              <a:rPr dirty="0" sz="1450" spc="-10">
                <a:latin typeface="Times New Roman"/>
                <a:cs typeface="Times New Roman"/>
              </a:rPr>
              <a:t>in practice.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satisfied with rather less ornament and </a:t>
            </a:r>
            <a:r>
              <a:rPr dirty="0" sz="1450" spc="-20">
                <a:latin typeface="Times New Roman"/>
                <a:cs typeface="Times New Roman"/>
              </a:rPr>
              <a:t>beauty. </a:t>
            </a:r>
            <a:r>
              <a:rPr dirty="0" sz="1450" spc="-5">
                <a:latin typeface="Times New Roman"/>
                <a:cs typeface="Times New Roman"/>
              </a:rPr>
              <a:t>I </a:t>
            </a:r>
            <a:r>
              <a:rPr dirty="0" sz="1450" spc="-10">
                <a:latin typeface="Times New Roman"/>
                <a:cs typeface="Times New Roman"/>
              </a:rPr>
              <a:t>think the house and  premises may </a:t>
            </a:r>
            <a:r>
              <a:rPr dirty="0" sz="1450" spc="-5">
                <a:latin typeface="Times New Roman"/>
                <a:cs typeface="Times New Roman"/>
              </a:rPr>
              <a:t>be </a:t>
            </a:r>
            <a:r>
              <a:rPr dirty="0" sz="1450" spc="-10">
                <a:latin typeface="Times New Roman"/>
                <a:cs typeface="Times New Roman"/>
              </a:rPr>
              <a:t>made comfortable, and given the air </a:t>
            </a:r>
            <a:r>
              <a:rPr dirty="0" sz="1450" spc="-5">
                <a:latin typeface="Times New Roman"/>
                <a:cs typeface="Times New Roman"/>
              </a:rPr>
              <a:t>of a </a:t>
            </a:r>
            <a:r>
              <a:rPr dirty="0" sz="1450" spc="-15">
                <a:latin typeface="Times New Roman"/>
                <a:cs typeface="Times New Roman"/>
              </a:rPr>
              <a:t>gentleman’s  </a:t>
            </a:r>
            <a:r>
              <a:rPr dirty="0" sz="1450" spc="-10">
                <a:latin typeface="Times New Roman"/>
                <a:cs typeface="Times New Roman"/>
              </a:rPr>
              <a:t>residence, without any very heavy expense, and that must suffice me; and, </a:t>
            </a:r>
            <a:r>
              <a:rPr dirty="0" sz="1450" spc="-5">
                <a:latin typeface="Times New Roman"/>
                <a:cs typeface="Times New Roman"/>
              </a:rPr>
              <a:t>I  </a:t>
            </a:r>
            <a:r>
              <a:rPr dirty="0" sz="1450" spc="-10">
                <a:latin typeface="Times New Roman"/>
                <a:cs typeface="Times New Roman"/>
              </a:rPr>
              <a:t>hope, may </a:t>
            </a:r>
            <a:r>
              <a:rPr dirty="0" sz="1450" spc="-15">
                <a:latin typeface="Times New Roman"/>
                <a:cs typeface="Times New Roman"/>
              </a:rPr>
              <a:t>suffice </a:t>
            </a:r>
            <a:r>
              <a:rPr dirty="0" sz="1450" spc="-10">
                <a:latin typeface="Times New Roman"/>
                <a:cs typeface="Times New Roman"/>
              </a:rPr>
              <a:t>all who care about</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Miss Crawford, </a:t>
            </a:r>
            <a:r>
              <a:rPr dirty="0" sz="1450" spc="-5">
                <a:latin typeface="Times New Roman"/>
                <a:cs typeface="Times New Roman"/>
              </a:rPr>
              <a:t>a </a:t>
            </a:r>
            <a:r>
              <a:rPr dirty="0" sz="1450" spc="-10">
                <a:latin typeface="Times New Roman"/>
                <a:cs typeface="Times New Roman"/>
              </a:rPr>
              <a:t>little suspicious and resentful </a:t>
            </a:r>
            <a:r>
              <a:rPr dirty="0" sz="1450" spc="-5">
                <a:latin typeface="Times New Roman"/>
                <a:cs typeface="Times New Roman"/>
              </a:rPr>
              <a:t>of a </a:t>
            </a:r>
            <a:r>
              <a:rPr dirty="0" sz="1450" spc="-10">
                <a:latin typeface="Times New Roman"/>
                <a:cs typeface="Times New Roman"/>
              </a:rPr>
              <a:t>certain tone </a:t>
            </a:r>
            <a:r>
              <a:rPr dirty="0" sz="1450" spc="-5">
                <a:latin typeface="Times New Roman"/>
                <a:cs typeface="Times New Roman"/>
              </a:rPr>
              <a:t>of </a:t>
            </a:r>
            <a:r>
              <a:rPr dirty="0" sz="1450" spc="-10">
                <a:latin typeface="Times New Roman"/>
                <a:cs typeface="Times New Roman"/>
              </a:rPr>
              <a:t>voice,  and </a:t>
            </a:r>
            <a:r>
              <a:rPr dirty="0" sz="1450" spc="-5">
                <a:latin typeface="Times New Roman"/>
                <a:cs typeface="Times New Roman"/>
              </a:rPr>
              <a:t>a </a:t>
            </a:r>
            <a:r>
              <a:rPr dirty="0" sz="1450" spc="-10">
                <a:latin typeface="Times New Roman"/>
                <a:cs typeface="Times New Roman"/>
              </a:rPr>
              <a:t>certain half-look attending the last expression </a:t>
            </a:r>
            <a:r>
              <a:rPr dirty="0" sz="1450" spc="-5">
                <a:latin typeface="Times New Roman"/>
                <a:cs typeface="Times New Roman"/>
              </a:rPr>
              <a:t>of </a:t>
            </a:r>
            <a:r>
              <a:rPr dirty="0" sz="1450" spc="-10">
                <a:latin typeface="Times New Roman"/>
                <a:cs typeface="Times New Roman"/>
              </a:rPr>
              <a:t>his hope, made </a:t>
            </a:r>
            <a:r>
              <a:rPr dirty="0" sz="1450" spc="-5">
                <a:latin typeface="Times New Roman"/>
                <a:cs typeface="Times New Roman"/>
              </a:rPr>
              <a:t>a </a:t>
            </a:r>
            <a:r>
              <a:rPr dirty="0" sz="1450" spc="-10">
                <a:latin typeface="Times New Roman"/>
                <a:cs typeface="Times New Roman"/>
              </a:rPr>
              <a:t>hasty  finish </a:t>
            </a:r>
            <a:r>
              <a:rPr dirty="0" sz="1450" spc="-5">
                <a:latin typeface="Times New Roman"/>
                <a:cs typeface="Times New Roman"/>
              </a:rPr>
              <a:t>of </a:t>
            </a:r>
            <a:r>
              <a:rPr dirty="0" sz="1450" spc="-10">
                <a:latin typeface="Times New Roman"/>
                <a:cs typeface="Times New Roman"/>
              </a:rPr>
              <a:t>her dealings with </a:t>
            </a:r>
            <a:r>
              <a:rPr dirty="0" sz="1450" spc="-20">
                <a:latin typeface="Times New Roman"/>
                <a:cs typeface="Times New Roman"/>
              </a:rPr>
              <a:t>William </a:t>
            </a:r>
            <a:r>
              <a:rPr dirty="0" sz="1450" spc="-10">
                <a:latin typeface="Times New Roman"/>
                <a:cs typeface="Times New Roman"/>
              </a:rPr>
              <a:t>Price; and securing his knave at an  exorbitant rate, exclaimed, “There, </a:t>
            </a:r>
            <a:r>
              <a:rPr dirty="0" sz="1450" spc="-5">
                <a:latin typeface="Times New Roman"/>
                <a:cs typeface="Times New Roman"/>
              </a:rPr>
              <a:t>I </a:t>
            </a:r>
            <a:r>
              <a:rPr dirty="0" sz="1450" spc="-10">
                <a:latin typeface="Times New Roman"/>
                <a:cs typeface="Times New Roman"/>
              </a:rPr>
              <a:t>will stake my last like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spirit.  No cold prudence for me.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born to sit still and </a:t>
            </a:r>
            <a:r>
              <a:rPr dirty="0" sz="1450" spc="-5">
                <a:latin typeface="Times New Roman"/>
                <a:cs typeface="Times New Roman"/>
              </a:rPr>
              <a:t>do </a:t>
            </a:r>
            <a:r>
              <a:rPr dirty="0" sz="1450" spc="-10">
                <a:latin typeface="Times New Roman"/>
                <a:cs typeface="Times New Roman"/>
              </a:rPr>
              <a:t>nothing. If </a:t>
            </a:r>
            <a:r>
              <a:rPr dirty="0" sz="1450" spc="-5">
                <a:latin typeface="Times New Roman"/>
                <a:cs typeface="Times New Roman"/>
              </a:rPr>
              <a:t>I </a:t>
            </a:r>
            <a:r>
              <a:rPr dirty="0" sz="1450" spc="-10">
                <a:latin typeface="Times New Roman"/>
                <a:cs typeface="Times New Roman"/>
              </a:rPr>
              <a:t>lose the  game, it shall </a:t>
            </a:r>
            <a:r>
              <a:rPr dirty="0" sz="1450" spc="-5">
                <a:latin typeface="Times New Roman"/>
                <a:cs typeface="Times New Roman"/>
              </a:rPr>
              <a:t>not be </a:t>
            </a:r>
            <a:r>
              <a:rPr dirty="0" sz="1450" spc="-10">
                <a:latin typeface="Times New Roman"/>
                <a:cs typeface="Times New Roman"/>
              </a:rPr>
              <a:t>from </a:t>
            </a:r>
            <a:r>
              <a:rPr dirty="0" sz="1450" spc="-5">
                <a:latin typeface="Times New Roman"/>
                <a:cs typeface="Times New Roman"/>
              </a:rPr>
              <a:t>not </a:t>
            </a:r>
            <a:r>
              <a:rPr dirty="0" sz="1450" spc="-10">
                <a:latin typeface="Times New Roman"/>
                <a:cs typeface="Times New Roman"/>
              </a:rPr>
              <a:t>striving for</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17660"/>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10">
                <a:latin typeface="Times New Roman"/>
                <a:cs typeface="Times New Roman"/>
              </a:rPr>
              <a:t>The game was hers, and only did </a:t>
            </a:r>
            <a:r>
              <a:rPr dirty="0" sz="1450" spc="-5">
                <a:latin typeface="Times New Roman"/>
                <a:cs typeface="Times New Roman"/>
              </a:rPr>
              <a:t>not </a:t>
            </a:r>
            <a:r>
              <a:rPr dirty="0" sz="1450" spc="-10">
                <a:latin typeface="Times New Roman"/>
                <a:cs typeface="Times New Roman"/>
              </a:rPr>
              <a:t>pay her for what she had given to  secure it. Another deal proceeded, and Crawford began again about Thornton  </a:t>
            </a:r>
            <a:r>
              <a:rPr dirty="0" sz="1450" spc="-25">
                <a:latin typeface="Times New Roman"/>
                <a:cs typeface="Times New Roman"/>
              </a:rPr>
              <a:t>Lacey.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“My plan may </a:t>
            </a:r>
            <a:r>
              <a:rPr dirty="0" sz="1450" spc="-5">
                <a:latin typeface="Times New Roman"/>
                <a:cs typeface="Times New Roman"/>
              </a:rPr>
              <a:t>not be </a:t>
            </a:r>
            <a:r>
              <a:rPr dirty="0" sz="1450" spc="-10">
                <a:latin typeface="Times New Roman"/>
                <a:cs typeface="Times New Roman"/>
              </a:rPr>
              <a:t>the best possible: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many minutes to form it  </a:t>
            </a:r>
            <a:r>
              <a:rPr dirty="0" sz="1450" spc="-5">
                <a:latin typeface="Times New Roman"/>
                <a:cs typeface="Times New Roman"/>
              </a:rPr>
              <a:t>in; but you </a:t>
            </a:r>
            <a:r>
              <a:rPr dirty="0" sz="1450" spc="-10">
                <a:latin typeface="Times New Roman"/>
                <a:cs typeface="Times New Roman"/>
              </a:rPr>
              <a:t>must </a:t>
            </a:r>
            <a:r>
              <a:rPr dirty="0" sz="1450" spc="-5">
                <a:latin typeface="Times New Roman"/>
                <a:cs typeface="Times New Roman"/>
              </a:rPr>
              <a:t>do a good </a:t>
            </a:r>
            <a:r>
              <a:rPr dirty="0" sz="1450" spc="-10">
                <a:latin typeface="Times New Roman"/>
                <a:cs typeface="Times New Roman"/>
              </a:rPr>
              <a:t>deal. The place deserves it, and </a:t>
            </a:r>
            <a:r>
              <a:rPr dirty="0" sz="1450" spc="-5">
                <a:latin typeface="Times New Roman"/>
                <a:cs typeface="Times New Roman"/>
              </a:rPr>
              <a:t>you </a:t>
            </a:r>
            <a:r>
              <a:rPr dirty="0" sz="1450" spc="-10">
                <a:latin typeface="Times New Roman"/>
                <a:cs typeface="Times New Roman"/>
              </a:rPr>
              <a:t>will find  yourself </a:t>
            </a:r>
            <a:r>
              <a:rPr dirty="0" sz="1450" spc="-5">
                <a:latin typeface="Times New Roman"/>
                <a:cs typeface="Times New Roman"/>
              </a:rPr>
              <a:t>not </a:t>
            </a:r>
            <a:r>
              <a:rPr dirty="0" sz="1450" spc="-10">
                <a:latin typeface="Times New Roman"/>
                <a:cs typeface="Times New Roman"/>
              </a:rPr>
              <a:t>satisfied with much less than it is capable </a:t>
            </a:r>
            <a:r>
              <a:rPr dirty="0" sz="1450" spc="-5">
                <a:latin typeface="Times New Roman"/>
                <a:cs typeface="Times New Roman"/>
              </a:rPr>
              <a:t>of. </a:t>
            </a:r>
            <a:r>
              <a:rPr dirty="0" sz="1450" spc="-10">
                <a:latin typeface="Times New Roman"/>
                <a:cs typeface="Times New Roman"/>
              </a:rPr>
              <a:t>(Excuse me, </a:t>
            </a:r>
            <a:r>
              <a:rPr dirty="0" sz="1450" spc="-5">
                <a:latin typeface="Times New Roman"/>
                <a:cs typeface="Times New Roman"/>
              </a:rPr>
              <a:t>your  </a:t>
            </a:r>
            <a:r>
              <a:rPr dirty="0" sz="1450" spc="-10">
                <a:latin typeface="Times New Roman"/>
                <a:cs typeface="Times New Roman"/>
              </a:rPr>
              <a:t>ladyship must </a:t>
            </a:r>
            <a:r>
              <a:rPr dirty="0" sz="1450" spc="-5">
                <a:latin typeface="Times New Roman"/>
                <a:cs typeface="Times New Roman"/>
              </a:rPr>
              <a:t>not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cards. There, let them lie just before </a:t>
            </a:r>
            <a:r>
              <a:rPr dirty="0" sz="1450" spc="-5">
                <a:latin typeface="Times New Roman"/>
                <a:cs typeface="Times New Roman"/>
              </a:rPr>
              <a:t>you.) </a:t>
            </a:r>
            <a:r>
              <a:rPr dirty="0" sz="1450" spc="-10">
                <a:latin typeface="Times New Roman"/>
                <a:cs typeface="Times New Roman"/>
              </a:rPr>
              <a:t>The  place deserves it, Bertram. </a:t>
            </a:r>
            <a:r>
              <a:rPr dirty="0" sz="1450" spc="-60">
                <a:latin typeface="Times New Roman"/>
                <a:cs typeface="Times New Roman"/>
              </a:rPr>
              <a:t>You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giving it the air </a:t>
            </a:r>
            <a:r>
              <a:rPr dirty="0" sz="1450" spc="-5">
                <a:latin typeface="Times New Roman"/>
                <a:cs typeface="Times New Roman"/>
              </a:rPr>
              <a:t>of a </a:t>
            </a:r>
            <a:r>
              <a:rPr dirty="0" sz="1450" spc="-15">
                <a:latin typeface="Times New Roman"/>
                <a:cs typeface="Times New Roman"/>
              </a:rPr>
              <a:t>gentleman’s  </a:t>
            </a:r>
            <a:r>
              <a:rPr dirty="0" sz="1450" spc="-10">
                <a:latin typeface="Times New Roman"/>
                <a:cs typeface="Times New Roman"/>
              </a:rPr>
              <a:t>residence. That will </a:t>
            </a:r>
            <a:r>
              <a:rPr dirty="0" sz="1450" spc="-5">
                <a:latin typeface="Times New Roman"/>
                <a:cs typeface="Times New Roman"/>
              </a:rPr>
              <a:t>be done by </a:t>
            </a:r>
            <a:r>
              <a:rPr dirty="0" sz="1450" spc="-10">
                <a:latin typeface="Times New Roman"/>
                <a:cs typeface="Times New Roman"/>
              </a:rPr>
              <a:t>the removal </a:t>
            </a:r>
            <a:r>
              <a:rPr dirty="0" sz="1450" spc="-5">
                <a:latin typeface="Times New Roman"/>
                <a:cs typeface="Times New Roman"/>
              </a:rPr>
              <a:t>of </a:t>
            </a:r>
            <a:r>
              <a:rPr dirty="0" sz="1450" spc="-10">
                <a:latin typeface="Times New Roman"/>
                <a:cs typeface="Times New Roman"/>
              </a:rPr>
              <a:t>the farmyard; </a:t>
            </a:r>
            <a:r>
              <a:rPr dirty="0" sz="1450" spc="-20">
                <a:latin typeface="Times New Roman"/>
                <a:cs typeface="Times New Roman"/>
              </a:rPr>
              <a:t>for, </a:t>
            </a:r>
            <a:r>
              <a:rPr dirty="0" sz="1450" spc="-10">
                <a:latin typeface="Times New Roman"/>
                <a:cs typeface="Times New Roman"/>
              </a:rPr>
              <a:t>independent  </a:t>
            </a:r>
            <a:r>
              <a:rPr dirty="0" sz="1450" spc="-5">
                <a:latin typeface="Times New Roman"/>
                <a:cs typeface="Times New Roman"/>
              </a:rPr>
              <a:t>of </a:t>
            </a:r>
            <a:r>
              <a:rPr dirty="0" sz="1450" spc="-10">
                <a:latin typeface="Times New Roman"/>
                <a:cs typeface="Times New Roman"/>
              </a:rPr>
              <a:t>that terrible nuisance, </a:t>
            </a:r>
            <a:r>
              <a:rPr dirty="0" sz="1450" spc="-5">
                <a:latin typeface="Times New Roman"/>
                <a:cs typeface="Times New Roman"/>
              </a:rPr>
              <a:t>I </a:t>
            </a:r>
            <a:r>
              <a:rPr dirty="0" sz="1450" spc="-10">
                <a:latin typeface="Times New Roman"/>
                <a:cs typeface="Times New Roman"/>
              </a:rPr>
              <a:t>never saw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of </a:t>
            </a:r>
            <a:r>
              <a:rPr dirty="0" sz="1450" spc="-10">
                <a:latin typeface="Times New Roman"/>
                <a:cs typeface="Times New Roman"/>
              </a:rPr>
              <a:t>the kind which had in itself so  much the air </a:t>
            </a:r>
            <a:r>
              <a:rPr dirty="0" sz="1450" spc="-5">
                <a:latin typeface="Times New Roman"/>
                <a:cs typeface="Times New Roman"/>
              </a:rPr>
              <a:t>of a </a:t>
            </a:r>
            <a:r>
              <a:rPr dirty="0" sz="1450" spc="-15">
                <a:latin typeface="Times New Roman"/>
                <a:cs typeface="Times New Roman"/>
              </a:rPr>
              <a:t>gentleman’s </a:t>
            </a:r>
            <a:r>
              <a:rPr dirty="0" sz="1450" spc="-10">
                <a:latin typeface="Times New Roman"/>
                <a:cs typeface="Times New Roman"/>
              </a:rPr>
              <a:t>residence, so much the look </a:t>
            </a:r>
            <a:r>
              <a:rPr dirty="0" sz="1450" spc="-5">
                <a:latin typeface="Times New Roman"/>
                <a:cs typeface="Times New Roman"/>
              </a:rPr>
              <a:t>of a </a:t>
            </a:r>
            <a:r>
              <a:rPr dirty="0" sz="1450" spc="-10">
                <a:latin typeface="Times New Roman"/>
                <a:cs typeface="Times New Roman"/>
              </a:rPr>
              <a:t>something  above </a:t>
            </a:r>
            <a:r>
              <a:rPr dirty="0" sz="1450" spc="-5">
                <a:latin typeface="Times New Roman"/>
                <a:cs typeface="Times New Roman"/>
              </a:rPr>
              <a:t>a </a:t>
            </a:r>
            <a:r>
              <a:rPr dirty="0" sz="1450" spc="-10">
                <a:latin typeface="Times New Roman"/>
                <a:cs typeface="Times New Roman"/>
              </a:rPr>
              <a:t>mere parsonage-house—above the expenditure </a:t>
            </a:r>
            <a:r>
              <a:rPr dirty="0" sz="1450" spc="-5">
                <a:latin typeface="Times New Roman"/>
                <a:cs typeface="Times New Roman"/>
              </a:rPr>
              <a:t>of a </a:t>
            </a:r>
            <a:r>
              <a:rPr dirty="0" sz="1450" spc="-10">
                <a:latin typeface="Times New Roman"/>
                <a:cs typeface="Times New Roman"/>
              </a:rPr>
              <a:t>few hundreds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It is </a:t>
            </a:r>
            <a:r>
              <a:rPr dirty="0" sz="1450" spc="-5">
                <a:latin typeface="Times New Roman"/>
                <a:cs typeface="Times New Roman"/>
              </a:rPr>
              <a:t>not a </a:t>
            </a:r>
            <a:r>
              <a:rPr dirty="0" sz="1450" spc="-10">
                <a:latin typeface="Times New Roman"/>
                <a:cs typeface="Times New Roman"/>
              </a:rPr>
              <a:t>scrambling collection </a:t>
            </a:r>
            <a:r>
              <a:rPr dirty="0" sz="1450" spc="-5">
                <a:latin typeface="Times New Roman"/>
                <a:cs typeface="Times New Roman"/>
              </a:rPr>
              <a:t>of </a:t>
            </a:r>
            <a:r>
              <a:rPr dirty="0" sz="1450" spc="-10">
                <a:latin typeface="Times New Roman"/>
                <a:cs typeface="Times New Roman"/>
              </a:rPr>
              <a:t>low single rooms, with as many roofs  as windows; it is </a:t>
            </a:r>
            <a:r>
              <a:rPr dirty="0" sz="1450" spc="-5">
                <a:latin typeface="Times New Roman"/>
                <a:cs typeface="Times New Roman"/>
              </a:rPr>
              <a:t>not </a:t>
            </a:r>
            <a:r>
              <a:rPr dirty="0" sz="1450" spc="-10">
                <a:latin typeface="Times New Roman"/>
                <a:cs typeface="Times New Roman"/>
              </a:rPr>
              <a:t>cramped into the vulgar compactness </a:t>
            </a:r>
            <a:r>
              <a:rPr dirty="0" sz="1450" spc="-5">
                <a:latin typeface="Times New Roman"/>
                <a:cs typeface="Times New Roman"/>
              </a:rPr>
              <a:t>of a </a:t>
            </a:r>
            <a:r>
              <a:rPr dirty="0" sz="1450" spc="-10">
                <a:latin typeface="Times New Roman"/>
                <a:cs typeface="Times New Roman"/>
              </a:rPr>
              <a:t>square  farmhouse: it is </a:t>
            </a:r>
            <a:r>
              <a:rPr dirty="0" sz="1450" spc="-5">
                <a:latin typeface="Times New Roman"/>
                <a:cs typeface="Times New Roman"/>
              </a:rPr>
              <a:t>a </a:t>
            </a:r>
            <a:r>
              <a:rPr dirty="0" sz="1450" spc="-10">
                <a:latin typeface="Times New Roman"/>
                <a:cs typeface="Times New Roman"/>
              </a:rPr>
              <a:t>solid, </a:t>
            </a:r>
            <a:r>
              <a:rPr dirty="0" sz="1450" spc="-25">
                <a:latin typeface="Times New Roman"/>
                <a:cs typeface="Times New Roman"/>
              </a:rPr>
              <a:t>roomy, </a:t>
            </a:r>
            <a:r>
              <a:rPr dirty="0" sz="1450" spc="-10">
                <a:latin typeface="Times New Roman"/>
                <a:cs typeface="Times New Roman"/>
              </a:rPr>
              <a:t>mansion-like looking house, such as </a:t>
            </a:r>
            <a:r>
              <a:rPr dirty="0" sz="1450" spc="-5">
                <a:latin typeface="Times New Roman"/>
                <a:cs typeface="Times New Roman"/>
              </a:rPr>
              <a:t>one </a:t>
            </a:r>
            <a:r>
              <a:rPr dirty="0" sz="1450" spc="-10">
                <a:latin typeface="Times New Roman"/>
                <a:cs typeface="Times New Roman"/>
              </a:rPr>
              <a:t>might  suppose </a:t>
            </a:r>
            <a:r>
              <a:rPr dirty="0" sz="1450" spc="-5">
                <a:latin typeface="Times New Roman"/>
                <a:cs typeface="Times New Roman"/>
              </a:rPr>
              <a:t>a </a:t>
            </a:r>
            <a:r>
              <a:rPr dirty="0" sz="1450" spc="-10">
                <a:latin typeface="Times New Roman"/>
                <a:cs typeface="Times New Roman"/>
              </a:rPr>
              <a:t>respectable old country family had lived in from generation to  generation, through two centuries at least, and were now spending from two to  three thousand </a:t>
            </a:r>
            <a:r>
              <a:rPr dirty="0" sz="1450" spc="-5">
                <a:latin typeface="Times New Roman"/>
                <a:cs typeface="Times New Roman"/>
              </a:rPr>
              <a:t>a </a:t>
            </a:r>
            <a:r>
              <a:rPr dirty="0" sz="1450" spc="-10">
                <a:latin typeface="Times New Roman"/>
                <a:cs typeface="Times New Roman"/>
              </a:rPr>
              <a:t>year </a:t>
            </a:r>
            <a:r>
              <a:rPr dirty="0" sz="1450" spc="-5">
                <a:latin typeface="Times New Roman"/>
                <a:cs typeface="Times New Roman"/>
              </a:rPr>
              <a:t>in.” </a:t>
            </a:r>
            <a:r>
              <a:rPr dirty="0" sz="1450" spc="-10">
                <a:latin typeface="Times New Roman"/>
                <a:cs typeface="Times New Roman"/>
              </a:rPr>
              <a:t>Miss Crawford listened, and Edmund agreed to this.  “The air </a:t>
            </a:r>
            <a:r>
              <a:rPr dirty="0" sz="1450" spc="-5">
                <a:latin typeface="Times New Roman"/>
                <a:cs typeface="Times New Roman"/>
              </a:rPr>
              <a:t>of a </a:t>
            </a:r>
            <a:r>
              <a:rPr dirty="0" sz="1450" spc="-15">
                <a:latin typeface="Times New Roman"/>
                <a:cs typeface="Times New Roman"/>
              </a:rPr>
              <a:t>gentleman’s </a:t>
            </a:r>
            <a:r>
              <a:rPr dirty="0" sz="1450" spc="-10">
                <a:latin typeface="Times New Roman"/>
                <a:cs typeface="Times New Roman"/>
              </a:rPr>
              <a:t>residence, therefore,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give it, if </a:t>
            </a:r>
            <a:r>
              <a:rPr dirty="0" sz="1450" spc="-5">
                <a:latin typeface="Times New Roman"/>
                <a:cs typeface="Times New Roman"/>
              </a:rPr>
              <a:t>you  do </a:t>
            </a:r>
            <a:r>
              <a:rPr dirty="0" sz="1450" spc="-10">
                <a:latin typeface="Times New Roman"/>
                <a:cs typeface="Times New Roman"/>
              </a:rPr>
              <a:t>anything. But it is capable </a:t>
            </a:r>
            <a:r>
              <a:rPr dirty="0" sz="1450" spc="-5">
                <a:latin typeface="Times New Roman"/>
                <a:cs typeface="Times New Roman"/>
              </a:rPr>
              <a:t>of </a:t>
            </a:r>
            <a:r>
              <a:rPr dirty="0" sz="1450" spc="-10">
                <a:latin typeface="Times New Roman"/>
                <a:cs typeface="Times New Roman"/>
              </a:rPr>
              <a:t>much more. (Let me see, Mary; Lady Bertram  bids </a:t>
            </a:r>
            <a:r>
              <a:rPr dirty="0" sz="1450" spc="-5">
                <a:latin typeface="Times New Roman"/>
                <a:cs typeface="Times New Roman"/>
              </a:rPr>
              <a:t>a </a:t>
            </a:r>
            <a:r>
              <a:rPr dirty="0" sz="1450" spc="-10">
                <a:latin typeface="Times New Roman"/>
                <a:cs typeface="Times New Roman"/>
              </a:rPr>
              <a:t>dozen for that queen; </a:t>
            </a:r>
            <a:r>
              <a:rPr dirty="0" sz="1450" spc="-5">
                <a:latin typeface="Times New Roman"/>
                <a:cs typeface="Times New Roman"/>
              </a:rPr>
              <a:t>no, no, a </a:t>
            </a:r>
            <a:r>
              <a:rPr dirty="0" sz="1450" spc="-10">
                <a:latin typeface="Times New Roman"/>
                <a:cs typeface="Times New Roman"/>
              </a:rPr>
              <a:t>dozen is more than it is worth. Lady  Bertram does </a:t>
            </a:r>
            <a:r>
              <a:rPr dirty="0" sz="1450" spc="-5">
                <a:latin typeface="Times New Roman"/>
                <a:cs typeface="Times New Roman"/>
              </a:rPr>
              <a:t>not </a:t>
            </a:r>
            <a:r>
              <a:rPr dirty="0" sz="1450" spc="-10">
                <a:latin typeface="Times New Roman"/>
                <a:cs typeface="Times New Roman"/>
              </a:rPr>
              <a:t>bid </a:t>
            </a:r>
            <a:r>
              <a:rPr dirty="0" sz="1450" spc="-5">
                <a:latin typeface="Times New Roman"/>
                <a:cs typeface="Times New Roman"/>
              </a:rPr>
              <a:t>a </a:t>
            </a:r>
            <a:r>
              <a:rPr dirty="0" sz="1450" spc="-10">
                <a:latin typeface="Times New Roman"/>
                <a:cs typeface="Times New Roman"/>
              </a:rPr>
              <a:t>dozen. She will have nothing to say to it. Go </a:t>
            </a:r>
            <a:r>
              <a:rPr dirty="0" sz="1450" spc="-5">
                <a:latin typeface="Times New Roman"/>
                <a:cs typeface="Times New Roman"/>
              </a:rPr>
              <a:t>on, go  on.) </a:t>
            </a:r>
            <a:r>
              <a:rPr dirty="0" sz="1450" spc="-10">
                <a:latin typeface="Times New Roman"/>
                <a:cs typeface="Times New Roman"/>
              </a:rPr>
              <a:t>By some such improvements as </a:t>
            </a:r>
            <a:r>
              <a:rPr dirty="0" sz="1450" spc="-5">
                <a:latin typeface="Times New Roman"/>
                <a:cs typeface="Times New Roman"/>
              </a:rPr>
              <a:t>I </a:t>
            </a:r>
            <a:r>
              <a:rPr dirty="0" sz="1450" spc="-10">
                <a:latin typeface="Times New Roman"/>
                <a:cs typeface="Times New Roman"/>
              </a:rPr>
              <a:t>have suggested (I </a:t>
            </a:r>
            <a:r>
              <a:rPr dirty="0" sz="1450" spc="-5">
                <a:latin typeface="Times New Roman"/>
                <a:cs typeface="Times New Roman"/>
              </a:rPr>
              <a:t>do not </a:t>
            </a:r>
            <a:r>
              <a:rPr dirty="0" sz="1450" spc="-10">
                <a:latin typeface="Times New Roman"/>
                <a:cs typeface="Times New Roman"/>
              </a:rPr>
              <a:t>really require  </a:t>
            </a:r>
            <a:r>
              <a:rPr dirty="0" sz="1450" spc="-5">
                <a:latin typeface="Times New Roman"/>
                <a:cs typeface="Times New Roman"/>
              </a:rPr>
              <a:t>you </a:t>
            </a:r>
            <a:r>
              <a:rPr dirty="0" sz="1450" spc="-10">
                <a:latin typeface="Times New Roman"/>
                <a:cs typeface="Times New Roman"/>
              </a:rPr>
              <a:t>to proceed </a:t>
            </a:r>
            <a:r>
              <a:rPr dirty="0" sz="1450" spc="-5">
                <a:latin typeface="Times New Roman"/>
                <a:cs typeface="Times New Roman"/>
              </a:rPr>
              <a:t>upon </a:t>
            </a:r>
            <a:r>
              <a:rPr dirty="0" sz="1450" spc="-10">
                <a:latin typeface="Times New Roman"/>
                <a:cs typeface="Times New Roman"/>
              </a:rPr>
              <a:t>my plan, </a:t>
            </a:r>
            <a:r>
              <a:rPr dirty="0" sz="1450" spc="-5">
                <a:latin typeface="Times New Roman"/>
                <a:cs typeface="Times New Roman"/>
              </a:rPr>
              <a:t>though, by </a:t>
            </a:r>
            <a:r>
              <a:rPr dirty="0" sz="1450" spc="-10">
                <a:latin typeface="Times New Roman"/>
                <a:cs typeface="Times New Roman"/>
              </a:rPr>
              <a:t>the bye, </a:t>
            </a:r>
            <a:r>
              <a:rPr dirty="0" sz="1450" spc="-5">
                <a:latin typeface="Times New Roman"/>
                <a:cs typeface="Times New Roman"/>
              </a:rPr>
              <a:t>I doubt </a:t>
            </a:r>
            <a:r>
              <a:rPr dirty="0" sz="1450" spc="-15">
                <a:latin typeface="Times New Roman"/>
                <a:cs typeface="Times New Roman"/>
              </a:rPr>
              <a:t>anybody’s </a:t>
            </a:r>
            <a:r>
              <a:rPr dirty="0" sz="1450" spc="-10">
                <a:latin typeface="Times New Roman"/>
                <a:cs typeface="Times New Roman"/>
              </a:rPr>
              <a:t>striking  </a:t>
            </a:r>
            <a:r>
              <a:rPr dirty="0" sz="1450" spc="-5">
                <a:latin typeface="Times New Roman"/>
                <a:cs typeface="Times New Roman"/>
              </a:rPr>
              <a:t>out a </a:t>
            </a:r>
            <a:r>
              <a:rPr dirty="0" sz="1450" spc="-10">
                <a:latin typeface="Times New Roman"/>
                <a:cs typeface="Times New Roman"/>
              </a:rPr>
              <a:t>better) </a:t>
            </a:r>
            <a:r>
              <a:rPr dirty="0" sz="1450" spc="-5">
                <a:latin typeface="Times New Roman"/>
                <a:cs typeface="Times New Roman"/>
              </a:rPr>
              <a:t>you </a:t>
            </a:r>
            <a:r>
              <a:rPr dirty="0" sz="1450" spc="-10">
                <a:latin typeface="Times New Roman"/>
                <a:cs typeface="Times New Roman"/>
              </a:rPr>
              <a:t>may give it </a:t>
            </a:r>
            <a:r>
              <a:rPr dirty="0" sz="1450" spc="-5">
                <a:latin typeface="Times New Roman"/>
                <a:cs typeface="Times New Roman"/>
              </a:rPr>
              <a:t>a </a:t>
            </a:r>
            <a:r>
              <a:rPr dirty="0" sz="1450" spc="-10">
                <a:latin typeface="Times New Roman"/>
                <a:cs typeface="Times New Roman"/>
              </a:rPr>
              <a:t>higher </a:t>
            </a:r>
            <a:r>
              <a:rPr dirty="0" sz="1450" spc="-20">
                <a:latin typeface="Times New Roman"/>
                <a:cs typeface="Times New Roman"/>
              </a:rPr>
              <a:t>character. </a:t>
            </a:r>
            <a:r>
              <a:rPr dirty="0" sz="1450" spc="-60">
                <a:latin typeface="Times New Roman"/>
                <a:cs typeface="Times New Roman"/>
              </a:rPr>
              <a:t>You </a:t>
            </a:r>
            <a:r>
              <a:rPr dirty="0" sz="1450" spc="-10">
                <a:latin typeface="Times New Roman"/>
                <a:cs typeface="Times New Roman"/>
              </a:rPr>
              <a:t>may raise it into </a:t>
            </a:r>
            <a:r>
              <a:rPr dirty="0" sz="1450" spc="-5">
                <a:latin typeface="Times New Roman"/>
                <a:cs typeface="Times New Roman"/>
              </a:rPr>
              <a:t>a </a:t>
            </a:r>
            <a:r>
              <a:rPr dirty="0" sz="1450" spc="-10">
                <a:latin typeface="Times New Roman"/>
                <a:cs typeface="Times New Roman"/>
              </a:rPr>
              <a:t>place.  From being the mere </a:t>
            </a:r>
            <a:r>
              <a:rPr dirty="0" sz="1450" spc="-15">
                <a:latin typeface="Times New Roman"/>
                <a:cs typeface="Times New Roman"/>
              </a:rPr>
              <a:t>gentleman’s </a:t>
            </a:r>
            <a:r>
              <a:rPr dirty="0" sz="1450" spc="-10">
                <a:latin typeface="Times New Roman"/>
                <a:cs typeface="Times New Roman"/>
              </a:rPr>
              <a:t>residence, it becomes, </a:t>
            </a:r>
            <a:r>
              <a:rPr dirty="0" sz="1450" spc="-5">
                <a:latin typeface="Times New Roman"/>
                <a:cs typeface="Times New Roman"/>
              </a:rPr>
              <a:t>by </a:t>
            </a:r>
            <a:r>
              <a:rPr dirty="0" sz="1450" spc="-10">
                <a:latin typeface="Times New Roman"/>
                <a:cs typeface="Times New Roman"/>
              </a:rPr>
              <a:t>judicious  improvement, the residence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education, taste, modern manners,  </a:t>
            </a:r>
            <a:r>
              <a:rPr dirty="0" sz="1450" spc="-5">
                <a:latin typeface="Times New Roman"/>
                <a:cs typeface="Times New Roman"/>
              </a:rPr>
              <a:t>good </a:t>
            </a:r>
            <a:r>
              <a:rPr dirty="0" sz="1450" spc="-10">
                <a:latin typeface="Times New Roman"/>
                <a:cs typeface="Times New Roman"/>
              </a:rPr>
              <a:t>connexions. All this may </a:t>
            </a:r>
            <a:r>
              <a:rPr dirty="0" sz="1450" spc="-5">
                <a:latin typeface="Times New Roman"/>
                <a:cs typeface="Times New Roman"/>
              </a:rPr>
              <a:t>be </a:t>
            </a:r>
            <a:r>
              <a:rPr dirty="0" sz="1450" spc="-10">
                <a:latin typeface="Times New Roman"/>
                <a:cs typeface="Times New Roman"/>
              </a:rPr>
              <a:t>stamped </a:t>
            </a:r>
            <a:r>
              <a:rPr dirty="0" sz="1450" spc="-5">
                <a:latin typeface="Times New Roman"/>
                <a:cs typeface="Times New Roman"/>
              </a:rPr>
              <a:t>on </a:t>
            </a:r>
            <a:r>
              <a:rPr dirty="0" sz="1450" spc="-10">
                <a:latin typeface="Times New Roman"/>
                <a:cs typeface="Times New Roman"/>
              </a:rPr>
              <a:t>it; and that house receive such  an air as to make its owner </a:t>
            </a:r>
            <a:r>
              <a:rPr dirty="0" sz="1450" spc="-5">
                <a:latin typeface="Times New Roman"/>
                <a:cs typeface="Times New Roman"/>
              </a:rPr>
              <a:t>be </a:t>
            </a:r>
            <a:r>
              <a:rPr dirty="0" sz="1450" spc="-10">
                <a:latin typeface="Times New Roman"/>
                <a:cs typeface="Times New Roman"/>
              </a:rPr>
              <a:t>set down as the great landholder </a:t>
            </a:r>
            <a:r>
              <a:rPr dirty="0" sz="1450" spc="-5">
                <a:latin typeface="Times New Roman"/>
                <a:cs typeface="Times New Roman"/>
              </a:rPr>
              <a:t>of </a:t>
            </a:r>
            <a:r>
              <a:rPr dirty="0" sz="1450" spc="-10">
                <a:latin typeface="Times New Roman"/>
                <a:cs typeface="Times New Roman"/>
              </a:rPr>
              <a:t>the parish </a:t>
            </a:r>
            <a:r>
              <a:rPr dirty="0" sz="1450" spc="-5">
                <a:latin typeface="Times New Roman"/>
                <a:cs typeface="Times New Roman"/>
              </a:rPr>
              <a:t>by  </a:t>
            </a:r>
            <a:r>
              <a:rPr dirty="0" sz="1450" spc="-10">
                <a:latin typeface="Times New Roman"/>
                <a:cs typeface="Times New Roman"/>
              </a:rPr>
              <a:t>every creature travelling the road; especially as there is </a:t>
            </a:r>
            <a:r>
              <a:rPr dirty="0" sz="1450" spc="-5">
                <a:latin typeface="Times New Roman"/>
                <a:cs typeface="Times New Roman"/>
              </a:rPr>
              <a:t>no </a:t>
            </a:r>
            <a:r>
              <a:rPr dirty="0" sz="1450" spc="-10">
                <a:latin typeface="Times New Roman"/>
                <a:cs typeface="Times New Roman"/>
              </a:rPr>
              <a:t>real </a:t>
            </a:r>
            <a:r>
              <a:rPr dirty="0" sz="1450" spc="-20">
                <a:latin typeface="Times New Roman"/>
                <a:cs typeface="Times New Roman"/>
              </a:rPr>
              <a:t>squire’s </a:t>
            </a:r>
            <a:r>
              <a:rPr dirty="0" sz="1450" spc="-10">
                <a:latin typeface="Times New Roman"/>
                <a:cs typeface="Times New Roman"/>
              </a:rPr>
              <a:t>house  to dispute the point—a circumstance, between ourselves, to enhance the value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situation in </a:t>
            </a:r>
            <a:r>
              <a:rPr dirty="0" sz="1450" spc="-5">
                <a:latin typeface="Times New Roman"/>
                <a:cs typeface="Times New Roman"/>
              </a:rPr>
              <a:t>point of </a:t>
            </a:r>
            <a:r>
              <a:rPr dirty="0" sz="1450" spc="-10">
                <a:latin typeface="Times New Roman"/>
                <a:cs typeface="Times New Roman"/>
              </a:rPr>
              <a:t>privilege and independence beyond all  calculation. </a:t>
            </a:r>
            <a:r>
              <a:rPr dirty="0" sz="1450" spc="-60">
                <a:latin typeface="Times New Roman"/>
                <a:cs typeface="Times New Roman"/>
              </a:rPr>
              <a:t>You </a:t>
            </a:r>
            <a:r>
              <a:rPr dirty="0" sz="1450" spc="-10">
                <a:latin typeface="Times New Roman"/>
                <a:cs typeface="Times New Roman"/>
              </a:rPr>
              <a:t>think with me, </a:t>
            </a:r>
            <a:r>
              <a:rPr dirty="0" sz="1450" spc="-5">
                <a:latin typeface="Times New Roman"/>
                <a:cs typeface="Times New Roman"/>
              </a:rPr>
              <a:t>I </a:t>
            </a:r>
            <a:r>
              <a:rPr dirty="0" sz="1450" spc="-10">
                <a:latin typeface="Times New Roman"/>
                <a:cs typeface="Times New Roman"/>
              </a:rPr>
              <a:t>hope” (turning with </a:t>
            </a:r>
            <a:r>
              <a:rPr dirty="0" sz="1450" spc="-5">
                <a:latin typeface="Times New Roman"/>
                <a:cs typeface="Times New Roman"/>
              </a:rPr>
              <a:t>a </a:t>
            </a:r>
            <a:r>
              <a:rPr dirty="0" sz="1450" spc="-10">
                <a:latin typeface="Times New Roman"/>
                <a:cs typeface="Times New Roman"/>
              </a:rPr>
              <a:t>softened voice to  Fanny). “Have </a:t>
            </a:r>
            <a:r>
              <a:rPr dirty="0" sz="1450" spc="-5">
                <a:latin typeface="Times New Roman"/>
                <a:cs typeface="Times New Roman"/>
              </a:rPr>
              <a:t>you </a:t>
            </a:r>
            <a:r>
              <a:rPr dirty="0" sz="1450" spc="-10">
                <a:latin typeface="Times New Roman"/>
                <a:cs typeface="Times New Roman"/>
              </a:rPr>
              <a:t>ever seen the</a:t>
            </a:r>
            <a:r>
              <a:rPr dirty="0" sz="1450" spc="10">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indent="255904">
              <a:lnSpc>
                <a:spcPts val="1730"/>
              </a:lnSpc>
              <a:spcBef>
                <a:spcPts val="675"/>
              </a:spcBef>
            </a:pPr>
            <a:r>
              <a:rPr dirty="0" sz="1450" spc="-10">
                <a:latin typeface="Times New Roman"/>
                <a:cs typeface="Times New Roman"/>
              </a:rPr>
              <a:t>Fanny gave </a:t>
            </a:r>
            <a:r>
              <a:rPr dirty="0" sz="1450" spc="-5">
                <a:latin typeface="Times New Roman"/>
                <a:cs typeface="Times New Roman"/>
              </a:rPr>
              <a:t>a </a:t>
            </a:r>
            <a:r>
              <a:rPr dirty="0" sz="1450" spc="-10">
                <a:latin typeface="Times New Roman"/>
                <a:cs typeface="Times New Roman"/>
              </a:rPr>
              <a:t>quick negative, and tried to hide her interest in the subject </a:t>
            </a:r>
            <a:r>
              <a:rPr dirty="0" sz="1450" spc="-5">
                <a:latin typeface="Times New Roman"/>
                <a:cs typeface="Times New Roman"/>
              </a:rPr>
              <a:t>by  </a:t>
            </a:r>
            <a:r>
              <a:rPr dirty="0" sz="1450" spc="-10">
                <a:latin typeface="Times New Roman"/>
                <a:cs typeface="Times New Roman"/>
              </a:rPr>
              <a:t>an eager attention to her </a:t>
            </a:r>
            <a:r>
              <a:rPr dirty="0" sz="1450" spc="-15">
                <a:latin typeface="Times New Roman"/>
                <a:cs typeface="Times New Roman"/>
              </a:rPr>
              <a:t>brother, </a:t>
            </a:r>
            <a:r>
              <a:rPr dirty="0" sz="1450" spc="-10">
                <a:latin typeface="Times New Roman"/>
                <a:cs typeface="Times New Roman"/>
              </a:rPr>
              <a:t>who was driving as hard </a:t>
            </a:r>
            <a:r>
              <a:rPr dirty="0" sz="1450" spc="-5">
                <a:latin typeface="Times New Roman"/>
                <a:cs typeface="Times New Roman"/>
              </a:rPr>
              <a:t>a </a:t>
            </a:r>
            <a:r>
              <a:rPr dirty="0" sz="1450" spc="-10">
                <a:latin typeface="Times New Roman"/>
                <a:cs typeface="Times New Roman"/>
              </a:rPr>
              <a:t>bargain, and  imposing </a:t>
            </a:r>
            <a:r>
              <a:rPr dirty="0" sz="1450" spc="-5">
                <a:latin typeface="Times New Roman"/>
                <a:cs typeface="Times New Roman"/>
              </a:rPr>
              <a:t>on </a:t>
            </a:r>
            <a:r>
              <a:rPr dirty="0" sz="1450" spc="-10">
                <a:latin typeface="Times New Roman"/>
                <a:cs typeface="Times New Roman"/>
              </a:rPr>
              <a:t>her as much as </a:t>
            </a:r>
            <a:r>
              <a:rPr dirty="0" sz="1450" spc="-5">
                <a:latin typeface="Times New Roman"/>
                <a:cs typeface="Times New Roman"/>
              </a:rPr>
              <a:t>he could; but </a:t>
            </a:r>
            <a:r>
              <a:rPr dirty="0" sz="1450" spc="-10">
                <a:latin typeface="Times New Roman"/>
                <a:cs typeface="Times New Roman"/>
              </a:rPr>
              <a:t>Crawford pursued with “No, </a:t>
            </a:r>
            <a:r>
              <a:rPr dirty="0" sz="1450" spc="-5">
                <a:latin typeface="Times New Roman"/>
                <a:cs typeface="Times New Roman"/>
              </a:rPr>
              <a:t>no, 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part with the queen.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bought </a:t>
            </a:r>
            <a:r>
              <a:rPr dirty="0" sz="1450" spc="-10">
                <a:latin typeface="Times New Roman"/>
                <a:cs typeface="Times New Roman"/>
              </a:rPr>
              <a:t>her too </a:t>
            </a:r>
            <a:r>
              <a:rPr dirty="0" sz="1450" spc="-25">
                <a:latin typeface="Times New Roman"/>
                <a:cs typeface="Times New Roman"/>
              </a:rPr>
              <a:t>dearly,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brother  does </a:t>
            </a:r>
            <a:r>
              <a:rPr dirty="0" sz="1450" spc="-5">
                <a:latin typeface="Times New Roman"/>
                <a:cs typeface="Times New Roman"/>
              </a:rPr>
              <a:t>not </a:t>
            </a:r>
            <a:r>
              <a:rPr dirty="0" sz="1450" spc="-15">
                <a:latin typeface="Times New Roman"/>
                <a:cs typeface="Times New Roman"/>
              </a:rPr>
              <a:t>offer </a:t>
            </a:r>
            <a:r>
              <a:rPr dirty="0" sz="1450" spc="-10">
                <a:latin typeface="Times New Roman"/>
                <a:cs typeface="Times New Roman"/>
              </a:rPr>
              <a:t>half her value. No, </a:t>
            </a:r>
            <a:r>
              <a:rPr dirty="0" sz="1450" spc="-5">
                <a:latin typeface="Times New Roman"/>
                <a:cs typeface="Times New Roman"/>
              </a:rPr>
              <a:t>no, </a:t>
            </a:r>
            <a:r>
              <a:rPr dirty="0" sz="1450" spc="-25">
                <a:latin typeface="Times New Roman"/>
                <a:cs typeface="Times New Roman"/>
              </a:rPr>
              <a:t>sir, </a:t>
            </a:r>
            <a:r>
              <a:rPr dirty="0" sz="1450" spc="-10">
                <a:latin typeface="Times New Roman"/>
                <a:cs typeface="Times New Roman"/>
              </a:rPr>
              <a:t>hands </a:t>
            </a:r>
            <a:r>
              <a:rPr dirty="0" sz="1450" spc="-15">
                <a:latin typeface="Times New Roman"/>
                <a:cs typeface="Times New Roman"/>
              </a:rPr>
              <a:t>off, </a:t>
            </a:r>
            <a:r>
              <a:rPr dirty="0" sz="1450" spc="-10">
                <a:latin typeface="Times New Roman"/>
                <a:cs typeface="Times New Roman"/>
              </a:rPr>
              <a:t>hands </a:t>
            </a:r>
            <a:r>
              <a:rPr dirty="0" sz="1450" spc="-15">
                <a:latin typeface="Times New Roman"/>
                <a:cs typeface="Times New Roman"/>
              </a:rPr>
              <a:t>off. </a:t>
            </a:r>
            <a:r>
              <a:rPr dirty="0" sz="1450" spc="-45">
                <a:latin typeface="Times New Roman"/>
                <a:cs typeface="Times New Roman"/>
              </a:rPr>
              <a:t>Your </a:t>
            </a:r>
            <a:r>
              <a:rPr dirty="0" sz="1450" spc="-10">
                <a:latin typeface="Times New Roman"/>
                <a:cs typeface="Times New Roman"/>
              </a:rPr>
              <a:t>sister does  </a:t>
            </a:r>
            <a:r>
              <a:rPr dirty="0" sz="1450" spc="-5">
                <a:latin typeface="Times New Roman"/>
                <a:cs typeface="Times New Roman"/>
              </a:rPr>
              <a:t>not </a:t>
            </a:r>
            <a:r>
              <a:rPr dirty="0" sz="1450" spc="-10">
                <a:latin typeface="Times New Roman"/>
                <a:cs typeface="Times New Roman"/>
              </a:rPr>
              <a:t>part with the queen. She is quite determined. The game will </a:t>
            </a:r>
            <a:r>
              <a:rPr dirty="0" sz="1450" spc="-5">
                <a:latin typeface="Times New Roman"/>
                <a:cs typeface="Times New Roman"/>
              </a:rPr>
              <a:t>be </a:t>
            </a:r>
            <a:r>
              <a:rPr dirty="0" sz="1450" spc="-10">
                <a:latin typeface="Times New Roman"/>
                <a:cs typeface="Times New Roman"/>
              </a:rPr>
              <a:t>yours,”  turning to her again; “it will certainly </a:t>
            </a:r>
            <a:r>
              <a:rPr dirty="0" sz="1450" spc="-5">
                <a:latin typeface="Times New Roman"/>
                <a:cs typeface="Times New Roman"/>
              </a:rPr>
              <a:t>be</a:t>
            </a:r>
            <a:r>
              <a:rPr dirty="0" sz="1450" spc="35">
                <a:latin typeface="Times New Roman"/>
                <a:cs typeface="Times New Roman"/>
              </a:rPr>
              <a:t> </a:t>
            </a:r>
            <a:r>
              <a:rPr dirty="0" sz="1450" spc="-10">
                <a:latin typeface="Times New Roman"/>
                <a:cs typeface="Times New Roman"/>
              </a:rPr>
              <a:t>yours.”</a:t>
            </a:r>
            <a:endParaRPr sz="1450">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10160" indent="255904">
              <a:lnSpc>
                <a:spcPts val="1730"/>
              </a:lnSpc>
              <a:spcBef>
                <a:spcPts val="155"/>
              </a:spcBef>
            </a:pPr>
            <a:r>
              <a:rPr dirty="0" sz="1450" spc="-10">
                <a:latin typeface="Times New Roman"/>
                <a:cs typeface="Times New Roman"/>
              </a:rPr>
              <a:t>“And Fanny had much rather it were </a:t>
            </a:r>
            <a:r>
              <a:rPr dirty="0" sz="1450" spc="-25">
                <a:latin typeface="Times New Roman"/>
                <a:cs typeface="Times New Roman"/>
              </a:rPr>
              <a:t>William’s,” </a:t>
            </a:r>
            <a:r>
              <a:rPr dirty="0" sz="1450" spc="-10">
                <a:latin typeface="Times New Roman"/>
                <a:cs typeface="Times New Roman"/>
              </a:rPr>
              <a:t>said Edmund, smiling at  </a:t>
            </a:r>
            <a:r>
              <a:rPr dirty="0" sz="1450" spc="-30">
                <a:latin typeface="Times New Roman"/>
                <a:cs typeface="Times New Roman"/>
              </a:rPr>
              <a:t>her. </a:t>
            </a:r>
            <a:r>
              <a:rPr dirty="0" sz="1450" spc="-10">
                <a:latin typeface="Times New Roman"/>
                <a:cs typeface="Times New Roman"/>
              </a:rPr>
              <a:t>“Poor Fanny! </a:t>
            </a:r>
            <a:r>
              <a:rPr dirty="0" sz="1450" spc="-5">
                <a:latin typeface="Times New Roman"/>
                <a:cs typeface="Times New Roman"/>
              </a:rPr>
              <a:t>not </a:t>
            </a:r>
            <a:r>
              <a:rPr dirty="0" sz="1450" spc="-10">
                <a:latin typeface="Times New Roman"/>
                <a:cs typeface="Times New Roman"/>
              </a:rPr>
              <a:t>allowed to cheat herself as she</a:t>
            </a:r>
            <a:r>
              <a:rPr dirty="0" sz="1450" spc="70">
                <a:latin typeface="Times New Roman"/>
                <a:cs typeface="Times New Roman"/>
              </a:rPr>
              <a:t> </a:t>
            </a:r>
            <a:r>
              <a:rPr dirty="0" sz="1450" spc="-10">
                <a:latin typeface="Times New Roman"/>
                <a:cs typeface="Times New Roman"/>
              </a:rPr>
              <a:t>wishes!”</a:t>
            </a:r>
            <a:endParaRPr sz="1450">
              <a:latin typeface="Times New Roman"/>
              <a:cs typeface="Times New Roman"/>
            </a:endParaRPr>
          </a:p>
          <a:p>
            <a:pPr algn="just" marL="12700" marR="5715" indent="255904">
              <a:lnSpc>
                <a:spcPts val="1730"/>
              </a:lnSpc>
              <a:spcBef>
                <a:spcPts val="790"/>
              </a:spcBef>
            </a:pPr>
            <a:r>
              <a:rPr dirty="0" sz="1450" spc="-30">
                <a:latin typeface="Times New Roman"/>
                <a:cs typeface="Times New Roman"/>
              </a:rPr>
              <a:t>“Mr. </a:t>
            </a:r>
            <a:r>
              <a:rPr dirty="0" sz="1450" spc="-10">
                <a:latin typeface="Times New Roman"/>
                <a:cs typeface="Times New Roman"/>
              </a:rPr>
              <a:t>Bertram,” said Miss Crawford, </a:t>
            </a:r>
            <a:r>
              <a:rPr dirty="0" sz="1450" spc="-5">
                <a:latin typeface="Times New Roman"/>
                <a:cs typeface="Times New Roman"/>
              </a:rPr>
              <a:t>a </a:t>
            </a:r>
            <a:r>
              <a:rPr dirty="0" sz="1450" spc="-10">
                <a:latin typeface="Times New Roman"/>
                <a:cs typeface="Times New Roman"/>
              </a:rPr>
              <a:t>few minutes afterwards, “you know  Henry to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capital </a:t>
            </a:r>
            <a:r>
              <a:rPr dirty="0" sz="1450" spc="-15">
                <a:latin typeface="Times New Roman"/>
                <a:cs typeface="Times New Roman"/>
              </a:rPr>
              <a:t>improver,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cannot possibly engage in  anything </a:t>
            </a:r>
            <a:r>
              <a:rPr dirty="0" sz="1450" spc="-5">
                <a:latin typeface="Times New Roman"/>
                <a:cs typeface="Times New Roman"/>
              </a:rPr>
              <a:t>of </a:t>
            </a:r>
            <a:r>
              <a:rPr dirty="0" sz="1450" spc="-10">
                <a:latin typeface="Times New Roman"/>
                <a:cs typeface="Times New Roman"/>
              </a:rPr>
              <a:t>the sort at Thornton Lacey without accepting his help. Only think  how useful </a:t>
            </a:r>
            <a:r>
              <a:rPr dirty="0" sz="1450" spc="-5">
                <a:latin typeface="Times New Roman"/>
                <a:cs typeface="Times New Roman"/>
              </a:rPr>
              <a:t>he </a:t>
            </a:r>
            <a:r>
              <a:rPr dirty="0" sz="1450" spc="-10">
                <a:latin typeface="Times New Roman"/>
                <a:cs typeface="Times New Roman"/>
              </a:rPr>
              <a:t>was at Sotherton! Only think what grand things were produced  there </a:t>
            </a:r>
            <a:r>
              <a:rPr dirty="0" sz="1450" spc="-5">
                <a:latin typeface="Times New Roman"/>
                <a:cs typeface="Times New Roman"/>
              </a:rPr>
              <a:t>by our </a:t>
            </a:r>
            <a:r>
              <a:rPr dirty="0" sz="1450" spc="-10">
                <a:latin typeface="Times New Roman"/>
                <a:cs typeface="Times New Roman"/>
              </a:rPr>
              <a:t>all going with him </a:t>
            </a:r>
            <a:r>
              <a:rPr dirty="0" sz="1450" spc="-5">
                <a:latin typeface="Times New Roman"/>
                <a:cs typeface="Times New Roman"/>
              </a:rPr>
              <a:t>one hot </a:t>
            </a:r>
            <a:r>
              <a:rPr dirty="0" sz="1450" spc="-10">
                <a:latin typeface="Times New Roman"/>
                <a:cs typeface="Times New Roman"/>
              </a:rPr>
              <a:t>day in August to drive about the  grounds, and see his genius take fire. There we went, and there we came home  again; and what was </a:t>
            </a:r>
            <a:r>
              <a:rPr dirty="0" sz="1450" spc="-5">
                <a:latin typeface="Times New Roman"/>
                <a:cs typeface="Times New Roman"/>
              </a:rPr>
              <a:t>done </a:t>
            </a:r>
            <a:r>
              <a:rPr dirty="0" sz="1450" spc="-10">
                <a:latin typeface="Times New Roman"/>
                <a:cs typeface="Times New Roman"/>
              </a:rPr>
              <a:t>there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told!”</a:t>
            </a:r>
            <a:endParaRPr sz="1450">
              <a:latin typeface="Times New Roman"/>
              <a:cs typeface="Times New Roman"/>
            </a:endParaRPr>
          </a:p>
          <a:p>
            <a:pPr algn="just" marL="12700" marR="5080" indent="255904">
              <a:lnSpc>
                <a:spcPts val="1730"/>
              </a:lnSpc>
              <a:spcBef>
                <a:spcPts val="710"/>
              </a:spcBef>
            </a:pPr>
            <a:r>
              <a:rPr dirty="0" sz="1450" spc="-20">
                <a:latin typeface="Times New Roman"/>
                <a:cs typeface="Times New Roman"/>
              </a:rPr>
              <a:t>Fanny’s </a:t>
            </a:r>
            <a:r>
              <a:rPr dirty="0" sz="1450" spc="-10">
                <a:latin typeface="Times New Roman"/>
                <a:cs typeface="Times New Roman"/>
              </a:rPr>
              <a:t>eyes were turned </a:t>
            </a:r>
            <a:r>
              <a:rPr dirty="0" sz="1450" spc="-5">
                <a:latin typeface="Times New Roman"/>
                <a:cs typeface="Times New Roman"/>
              </a:rPr>
              <a:t>on </a:t>
            </a:r>
            <a:r>
              <a:rPr dirty="0" sz="1450" spc="-10">
                <a:latin typeface="Times New Roman"/>
                <a:cs typeface="Times New Roman"/>
              </a:rPr>
              <a:t>Crawford for </a:t>
            </a:r>
            <a:r>
              <a:rPr dirty="0" sz="1450" spc="-5">
                <a:latin typeface="Times New Roman"/>
                <a:cs typeface="Times New Roman"/>
              </a:rPr>
              <a:t>a </a:t>
            </a:r>
            <a:r>
              <a:rPr dirty="0" sz="1450" spc="-10">
                <a:latin typeface="Times New Roman"/>
                <a:cs typeface="Times New Roman"/>
              </a:rPr>
              <a:t>moment with an expression  more than grave—even reproachful; </a:t>
            </a:r>
            <a:r>
              <a:rPr dirty="0" sz="1450" spc="-5">
                <a:latin typeface="Times New Roman"/>
                <a:cs typeface="Times New Roman"/>
              </a:rPr>
              <a:t>but on </a:t>
            </a:r>
            <a:r>
              <a:rPr dirty="0" sz="1450" spc="-10">
                <a:latin typeface="Times New Roman"/>
                <a:cs typeface="Times New Roman"/>
              </a:rPr>
              <a:t>catching his, were instantly  withdrawn. </a:t>
            </a:r>
            <a:r>
              <a:rPr dirty="0" sz="1450" spc="-25">
                <a:latin typeface="Times New Roman"/>
                <a:cs typeface="Times New Roman"/>
              </a:rPr>
              <a:t>With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consciousness </a:t>
            </a:r>
            <a:r>
              <a:rPr dirty="0" sz="1450" spc="-5">
                <a:latin typeface="Times New Roman"/>
                <a:cs typeface="Times New Roman"/>
              </a:rPr>
              <a:t>he </a:t>
            </a:r>
            <a:r>
              <a:rPr dirty="0" sz="1450" spc="-10">
                <a:latin typeface="Times New Roman"/>
                <a:cs typeface="Times New Roman"/>
              </a:rPr>
              <a:t>shook his head at his </a:t>
            </a:r>
            <a:r>
              <a:rPr dirty="0" sz="1450" spc="-20">
                <a:latin typeface="Times New Roman"/>
                <a:cs typeface="Times New Roman"/>
              </a:rPr>
              <a:t>sister,  </a:t>
            </a:r>
            <a:r>
              <a:rPr dirty="0" sz="1450" spc="-10">
                <a:latin typeface="Times New Roman"/>
                <a:cs typeface="Times New Roman"/>
              </a:rPr>
              <a:t>and laughingly replied, “I cannot say there was much </a:t>
            </a:r>
            <a:r>
              <a:rPr dirty="0" sz="1450" spc="-5">
                <a:latin typeface="Times New Roman"/>
                <a:cs typeface="Times New Roman"/>
              </a:rPr>
              <a:t>done </a:t>
            </a:r>
            <a:r>
              <a:rPr dirty="0" sz="1450" spc="-10">
                <a:latin typeface="Times New Roman"/>
                <a:cs typeface="Times New Roman"/>
              </a:rPr>
              <a:t>at Sotherton;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a hot </a:t>
            </a:r>
            <a:r>
              <a:rPr dirty="0" sz="1450" spc="-30">
                <a:latin typeface="Times New Roman"/>
                <a:cs typeface="Times New Roman"/>
              </a:rPr>
              <a:t>day, </a:t>
            </a:r>
            <a:r>
              <a:rPr dirty="0" sz="1450" spc="-10">
                <a:latin typeface="Times New Roman"/>
                <a:cs typeface="Times New Roman"/>
              </a:rPr>
              <a:t>and we were all walking after each </a:t>
            </a:r>
            <a:r>
              <a:rPr dirty="0" sz="1450" spc="-20">
                <a:latin typeface="Times New Roman"/>
                <a:cs typeface="Times New Roman"/>
              </a:rPr>
              <a:t>other, </a:t>
            </a:r>
            <a:r>
              <a:rPr dirty="0" sz="1450" spc="-10">
                <a:latin typeface="Times New Roman"/>
                <a:cs typeface="Times New Roman"/>
              </a:rPr>
              <a:t>and bewildered.” As  soon as </a:t>
            </a:r>
            <a:r>
              <a:rPr dirty="0" sz="1450" spc="-5">
                <a:latin typeface="Times New Roman"/>
                <a:cs typeface="Times New Roman"/>
              </a:rPr>
              <a:t>a </a:t>
            </a:r>
            <a:r>
              <a:rPr dirty="0" sz="1450" spc="-10">
                <a:latin typeface="Times New Roman"/>
                <a:cs typeface="Times New Roman"/>
              </a:rPr>
              <a:t>general buzz gave him </a:t>
            </a:r>
            <a:r>
              <a:rPr dirty="0" sz="1450" spc="-15">
                <a:latin typeface="Times New Roman"/>
                <a:cs typeface="Times New Roman"/>
              </a:rPr>
              <a:t>shelter, </a:t>
            </a:r>
            <a:r>
              <a:rPr dirty="0" sz="1450" spc="-5">
                <a:latin typeface="Times New Roman"/>
                <a:cs typeface="Times New Roman"/>
              </a:rPr>
              <a:t>he </a:t>
            </a:r>
            <a:r>
              <a:rPr dirty="0" sz="1450" spc="-10">
                <a:latin typeface="Times New Roman"/>
                <a:cs typeface="Times New Roman"/>
              </a:rPr>
              <a:t>added, in </a:t>
            </a:r>
            <a:r>
              <a:rPr dirty="0" sz="1450" spc="-5">
                <a:latin typeface="Times New Roman"/>
                <a:cs typeface="Times New Roman"/>
              </a:rPr>
              <a:t>a </a:t>
            </a:r>
            <a:r>
              <a:rPr dirty="0" sz="1450" spc="-10">
                <a:latin typeface="Times New Roman"/>
                <a:cs typeface="Times New Roman"/>
              </a:rPr>
              <a:t>low voice, directed  solely at </a:t>
            </a:r>
            <a:r>
              <a:rPr dirty="0" sz="1450" spc="-25">
                <a:latin typeface="Times New Roman"/>
                <a:cs typeface="Times New Roman"/>
              </a:rPr>
              <a:t>Fanny, </a:t>
            </a:r>
            <a:r>
              <a:rPr dirty="0" sz="1450" spc="-10">
                <a:latin typeface="Times New Roman"/>
                <a:cs typeface="Times New Roman"/>
              </a:rPr>
              <a:t>“I should </a:t>
            </a:r>
            <a:r>
              <a:rPr dirty="0" sz="1450" spc="-5">
                <a:latin typeface="Times New Roman"/>
                <a:cs typeface="Times New Roman"/>
              </a:rPr>
              <a:t>be </a:t>
            </a:r>
            <a:r>
              <a:rPr dirty="0" sz="1450" spc="-10">
                <a:latin typeface="Times New Roman"/>
                <a:cs typeface="Times New Roman"/>
              </a:rPr>
              <a:t>sorry to have my powers </a:t>
            </a:r>
            <a:r>
              <a:rPr dirty="0" sz="1450" spc="-5">
                <a:latin typeface="Times New Roman"/>
                <a:cs typeface="Times New Roman"/>
              </a:rPr>
              <a:t>of </a:t>
            </a:r>
            <a:r>
              <a:rPr dirty="0" sz="1450" spc="-10">
                <a:latin typeface="Times New Roman"/>
                <a:cs typeface="Times New Roman"/>
              </a:rPr>
              <a:t>planning judged </a:t>
            </a:r>
            <a:r>
              <a:rPr dirty="0" sz="1450" spc="-5">
                <a:latin typeface="Times New Roman"/>
                <a:cs typeface="Times New Roman"/>
              </a:rPr>
              <a:t>of  by </a:t>
            </a:r>
            <a:r>
              <a:rPr dirty="0" sz="1450" spc="-10">
                <a:latin typeface="Times New Roman"/>
                <a:cs typeface="Times New Roman"/>
              </a:rPr>
              <a:t>the day at Sotherton. </a:t>
            </a:r>
            <a:r>
              <a:rPr dirty="0" sz="1450" spc="-5">
                <a:latin typeface="Times New Roman"/>
                <a:cs typeface="Times New Roman"/>
              </a:rPr>
              <a:t>I </a:t>
            </a:r>
            <a:r>
              <a:rPr dirty="0" sz="1450" spc="-10">
                <a:latin typeface="Times New Roman"/>
                <a:cs typeface="Times New Roman"/>
              </a:rPr>
              <a:t>see things very differently </a:t>
            </a:r>
            <a:r>
              <a:rPr dirty="0" sz="1450" spc="-30">
                <a:latin typeface="Times New Roman"/>
                <a:cs typeface="Times New Roman"/>
              </a:rPr>
              <a:t>now.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me  as </a:t>
            </a:r>
            <a:r>
              <a:rPr dirty="0" sz="1450" spc="-5">
                <a:latin typeface="Times New Roman"/>
                <a:cs typeface="Times New Roman"/>
              </a:rPr>
              <a:t>I </a:t>
            </a:r>
            <a:r>
              <a:rPr dirty="0" sz="1450" spc="-10">
                <a:latin typeface="Times New Roman"/>
                <a:cs typeface="Times New Roman"/>
              </a:rPr>
              <a:t>appeared</a:t>
            </a:r>
            <a:r>
              <a:rPr dirty="0" sz="1450" spc="-5">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Sotherton was </a:t>
            </a:r>
            <a:r>
              <a:rPr dirty="0" sz="1450" spc="-5">
                <a:latin typeface="Times New Roman"/>
                <a:cs typeface="Times New Roman"/>
              </a:rPr>
              <a:t>a </a:t>
            </a:r>
            <a:r>
              <a:rPr dirty="0" sz="1450" spc="-10">
                <a:latin typeface="Times New Roman"/>
                <a:cs typeface="Times New Roman"/>
              </a:rPr>
              <a:t>word to catch Mrs. Norris, and being just then in the  happy leisure which followed securing the </a:t>
            </a:r>
            <a:r>
              <a:rPr dirty="0" sz="1450" spc="-5">
                <a:latin typeface="Times New Roman"/>
                <a:cs typeface="Times New Roman"/>
              </a:rPr>
              <a:t>odd </a:t>
            </a:r>
            <a:r>
              <a:rPr dirty="0" sz="1450" spc="-10">
                <a:latin typeface="Times New Roman"/>
                <a:cs typeface="Times New Roman"/>
              </a:rPr>
              <a:t>trick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capital  play and her own against </a:t>
            </a:r>
            <a:r>
              <a:rPr dirty="0" sz="1450" spc="-35">
                <a:latin typeface="Times New Roman"/>
                <a:cs typeface="Times New Roman"/>
              </a:rPr>
              <a:t>Dr. </a:t>
            </a:r>
            <a:r>
              <a:rPr dirty="0" sz="1450" spc="-10">
                <a:latin typeface="Times New Roman"/>
                <a:cs typeface="Times New Roman"/>
              </a:rPr>
              <a:t>and Mrs. </a:t>
            </a:r>
            <a:r>
              <a:rPr dirty="0" sz="1450" spc="-20">
                <a:latin typeface="Times New Roman"/>
                <a:cs typeface="Times New Roman"/>
              </a:rPr>
              <a:t>Grant’s </a:t>
            </a:r>
            <a:r>
              <a:rPr dirty="0" sz="1450" spc="-10">
                <a:latin typeface="Times New Roman"/>
                <a:cs typeface="Times New Roman"/>
              </a:rPr>
              <a:t>great hands, she called </a:t>
            </a:r>
            <a:r>
              <a:rPr dirty="0" sz="1450" spc="-5">
                <a:latin typeface="Times New Roman"/>
                <a:cs typeface="Times New Roman"/>
              </a:rPr>
              <a:t>out, </a:t>
            </a:r>
            <a:r>
              <a:rPr dirty="0" sz="1450" spc="-10">
                <a:latin typeface="Times New Roman"/>
                <a:cs typeface="Times New Roman"/>
              </a:rPr>
              <a:t>in  high </a:t>
            </a:r>
            <a:r>
              <a:rPr dirty="0" sz="1450" spc="-15">
                <a:latin typeface="Times New Roman"/>
                <a:cs typeface="Times New Roman"/>
              </a:rPr>
              <a:t>good-humour, </a:t>
            </a:r>
            <a:r>
              <a:rPr dirty="0" sz="1450" spc="-10">
                <a:latin typeface="Times New Roman"/>
                <a:cs typeface="Times New Roman"/>
              </a:rPr>
              <a:t>“Sotherton! </a:t>
            </a:r>
            <a:r>
              <a:rPr dirty="0" sz="1450" spc="-45">
                <a:latin typeface="Times New Roman"/>
                <a:cs typeface="Times New Roman"/>
              </a:rPr>
              <a:t>Yes, </a:t>
            </a: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place, indeed, and we had </a:t>
            </a:r>
            <a:r>
              <a:rPr dirty="0" sz="1450" spc="-5">
                <a:latin typeface="Times New Roman"/>
                <a:cs typeface="Times New Roman"/>
              </a:rPr>
              <a:t>a  </a:t>
            </a:r>
            <a:r>
              <a:rPr dirty="0" sz="1450" spc="-10">
                <a:latin typeface="Times New Roman"/>
                <a:cs typeface="Times New Roman"/>
              </a:rPr>
              <a:t>charming day there. </a:t>
            </a:r>
            <a:r>
              <a:rPr dirty="0" sz="1450" spc="-20">
                <a:latin typeface="Times New Roman"/>
                <a:cs typeface="Times New Roman"/>
              </a:rPr>
              <a:t>William, </a:t>
            </a:r>
            <a:r>
              <a:rPr dirty="0" sz="1450" spc="-5">
                <a:latin typeface="Times New Roman"/>
                <a:cs typeface="Times New Roman"/>
              </a:rPr>
              <a:t>you </a:t>
            </a:r>
            <a:r>
              <a:rPr dirty="0" sz="1450" spc="-10">
                <a:latin typeface="Times New Roman"/>
                <a:cs typeface="Times New Roman"/>
              </a:rPr>
              <a:t>are quite </a:t>
            </a:r>
            <a:r>
              <a:rPr dirty="0" sz="1450" spc="-5">
                <a:latin typeface="Times New Roman"/>
                <a:cs typeface="Times New Roman"/>
              </a:rPr>
              <a:t>out of </a:t>
            </a:r>
            <a:r>
              <a:rPr dirty="0" sz="1450" spc="-10">
                <a:latin typeface="Times New Roman"/>
                <a:cs typeface="Times New Roman"/>
              </a:rPr>
              <a:t>luck; </a:t>
            </a:r>
            <a:r>
              <a:rPr dirty="0" sz="1450" spc="-5">
                <a:latin typeface="Times New Roman"/>
                <a:cs typeface="Times New Roman"/>
              </a:rPr>
              <a:t>but </a:t>
            </a:r>
            <a:r>
              <a:rPr dirty="0" sz="1450" spc="-10">
                <a:latin typeface="Times New Roman"/>
                <a:cs typeface="Times New Roman"/>
              </a:rPr>
              <a:t>the next time </a:t>
            </a:r>
            <a:r>
              <a:rPr dirty="0" sz="1450" spc="-5">
                <a:latin typeface="Times New Roman"/>
                <a:cs typeface="Times New Roman"/>
              </a:rPr>
              <a:t>you  </a:t>
            </a:r>
            <a:r>
              <a:rPr dirty="0" sz="1450" spc="-10">
                <a:latin typeface="Times New Roman"/>
                <a:cs typeface="Times New Roman"/>
              </a:rPr>
              <a:t>come, </a:t>
            </a:r>
            <a:r>
              <a:rPr dirty="0" sz="1450" spc="-5">
                <a:latin typeface="Times New Roman"/>
                <a:cs typeface="Times New Roman"/>
              </a:rPr>
              <a:t>I hope </a:t>
            </a:r>
            <a:r>
              <a:rPr dirty="0" sz="1450" spc="-10">
                <a:latin typeface="Times New Roman"/>
                <a:cs typeface="Times New Roman"/>
              </a:rPr>
              <a:t>dear </a:t>
            </a:r>
            <a:r>
              <a:rPr dirty="0" sz="1450" spc="-35">
                <a:latin typeface="Times New Roman"/>
                <a:cs typeface="Times New Roman"/>
              </a:rPr>
              <a:t>Mr. </a:t>
            </a:r>
            <a:r>
              <a:rPr dirty="0" sz="1450" spc="-10">
                <a:latin typeface="Times New Roman"/>
                <a:cs typeface="Times New Roman"/>
              </a:rPr>
              <a:t>and Mrs. Rushworth will </a:t>
            </a:r>
            <a:r>
              <a:rPr dirty="0" sz="1450" spc="-5">
                <a:latin typeface="Times New Roman"/>
                <a:cs typeface="Times New Roman"/>
              </a:rPr>
              <a:t>be </a:t>
            </a:r>
            <a:r>
              <a:rPr dirty="0" sz="1450" spc="-10">
                <a:latin typeface="Times New Roman"/>
                <a:cs typeface="Times New Roman"/>
              </a:rPr>
              <a:t>at home, 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can answer for </a:t>
            </a:r>
            <a:r>
              <a:rPr dirty="0" sz="1450" spc="-5">
                <a:latin typeface="Times New Roman"/>
                <a:cs typeface="Times New Roman"/>
              </a:rPr>
              <a:t>your </a:t>
            </a:r>
            <a:r>
              <a:rPr dirty="0" sz="1450" spc="-10">
                <a:latin typeface="Times New Roman"/>
                <a:cs typeface="Times New Roman"/>
              </a:rPr>
              <a:t>being kindly received </a:t>
            </a:r>
            <a:r>
              <a:rPr dirty="0" sz="1450" spc="-5">
                <a:latin typeface="Times New Roman"/>
                <a:cs typeface="Times New Roman"/>
              </a:rPr>
              <a:t>by both. </a:t>
            </a:r>
            <a:r>
              <a:rPr dirty="0" sz="1450" spc="-45">
                <a:latin typeface="Times New Roman"/>
                <a:cs typeface="Times New Roman"/>
              </a:rPr>
              <a:t>Your </a:t>
            </a:r>
            <a:r>
              <a:rPr dirty="0" sz="1450" spc="-10">
                <a:latin typeface="Times New Roman"/>
                <a:cs typeface="Times New Roman"/>
              </a:rPr>
              <a:t>cousins are </a:t>
            </a:r>
            <a:r>
              <a:rPr dirty="0" sz="1450" spc="-5">
                <a:latin typeface="Times New Roman"/>
                <a:cs typeface="Times New Roman"/>
              </a:rPr>
              <a:t>not of a  </a:t>
            </a:r>
            <a:r>
              <a:rPr dirty="0" sz="1450" spc="-10">
                <a:latin typeface="Times New Roman"/>
                <a:cs typeface="Times New Roman"/>
              </a:rPr>
              <a:t>sort to </a:t>
            </a:r>
            <a:r>
              <a:rPr dirty="0" sz="1450" spc="-15">
                <a:latin typeface="Times New Roman"/>
                <a:cs typeface="Times New Roman"/>
              </a:rPr>
              <a:t>forget </a:t>
            </a:r>
            <a:r>
              <a:rPr dirty="0" sz="1450" spc="-10">
                <a:latin typeface="Times New Roman"/>
                <a:cs typeface="Times New Roman"/>
              </a:rPr>
              <a:t>their relations, and </a:t>
            </a:r>
            <a:r>
              <a:rPr dirty="0" sz="1450" spc="-35">
                <a:latin typeface="Times New Roman"/>
                <a:cs typeface="Times New Roman"/>
              </a:rPr>
              <a:t>Mr. </a:t>
            </a:r>
            <a:r>
              <a:rPr dirty="0" sz="1450" spc="-10">
                <a:latin typeface="Times New Roman"/>
                <a:cs typeface="Times New Roman"/>
              </a:rPr>
              <a:t>Rushworth is </a:t>
            </a:r>
            <a:r>
              <a:rPr dirty="0" sz="1450" spc="-5">
                <a:latin typeface="Times New Roman"/>
                <a:cs typeface="Times New Roman"/>
              </a:rPr>
              <a:t>a </a:t>
            </a:r>
            <a:r>
              <a:rPr dirty="0" sz="1450" spc="-10">
                <a:latin typeface="Times New Roman"/>
                <a:cs typeface="Times New Roman"/>
              </a:rPr>
              <a:t>most amiable man. They  are at Brighton </a:t>
            </a:r>
            <a:r>
              <a:rPr dirty="0" sz="1450" spc="-30">
                <a:latin typeface="Times New Roman"/>
                <a:cs typeface="Times New Roman"/>
              </a:rPr>
              <a:t>now, </a:t>
            </a:r>
            <a:r>
              <a:rPr dirty="0" sz="1450" spc="-5">
                <a:latin typeface="Times New Roman"/>
                <a:cs typeface="Times New Roman"/>
              </a:rPr>
              <a:t>you </a:t>
            </a:r>
            <a:r>
              <a:rPr dirty="0" sz="1450" spc="-10">
                <a:latin typeface="Times New Roman"/>
                <a:cs typeface="Times New Roman"/>
              </a:rPr>
              <a:t>know; in </a:t>
            </a:r>
            <a:r>
              <a:rPr dirty="0" sz="1450" spc="-5">
                <a:latin typeface="Times New Roman"/>
                <a:cs typeface="Times New Roman"/>
              </a:rPr>
              <a:t>one of </a:t>
            </a:r>
            <a:r>
              <a:rPr dirty="0" sz="1450" spc="-10">
                <a:latin typeface="Times New Roman"/>
                <a:cs typeface="Times New Roman"/>
              </a:rPr>
              <a:t>the best houses there, as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fine fortune gives them </a:t>
            </a:r>
            <a:r>
              <a:rPr dirty="0" sz="1450" spc="-5">
                <a:latin typeface="Times New Roman"/>
                <a:cs typeface="Times New Roman"/>
              </a:rPr>
              <a:t>a </a:t>
            </a:r>
            <a:r>
              <a:rPr dirty="0" sz="1450" spc="-10">
                <a:latin typeface="Times New Roman"/>
                <a:cs typeface="Times New Roman"/>
              </a:rPr>
              <a:t>right to be. </a:t>
            </a:r>
            <a:r>
              <a:rPr dirty="0" sz="1450" spc="-5">
                <a:latin typeface="Times New Roman"/>
                <a:cs typeface="Times New Roman"/>
              </a:rPr>
              <a:t>I do not </a:t>
            </a:r>
            <a:r>
              <a:rPr dirty="0" sz="1450" spc="-10">
                <a:latin typeface="Times New Roman"/>
                <a:cs typeface="Times New Roman"/>
              </a:rPr>
              <a:t>exactly know the  distance,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get back to Portsmouth, if it is </a:t>
            </a:r>
            <a:r>
              <a:rPr dirty="0" sz="1450" spc="-5">
                <a:latin typeface="Times New Roman"/>
                <a:cs typeface="Times New Roman"/>
              </a:rPr>
              <a:t>not </a:t>
            </a:r>
            <a:r>
              <a:rPr dirty="0" sz="1450" spc="-10">
                <a:latin typeface="Times New Roman"/>
                <a:cs typeface="Times New Roman"/>
              </a:rPr>
              <a:t>very far </a:t>
            </a:r>
            <a:r>
              <a:rPr dirty="0" sz="1450" spc="-15">
                <a:latin typeface="Times New Roman"/>
                <a:cs typeface="Times New Roman"/>
              </a:rPr>
              <a:t>off, </a:t>
            </a:r>
            <a:r>
              <a:rPr dirty="0" sz="1450" spc="-5">
                <a:latin typeface="Times New Roman"/>
                <a:cs typeface="Times New Roman"/>
              </a:rPr>
              <a:t>you  ought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over and pay </a:t>
            </a:r>
            <a:r>
              <a:rPr dirty="0" sz="1450" spc="-5">
                <a:latin typeface="Times New Roman"/>
                <a:cs typeface="Times New Roman"/>
              </a:rPr>
              <a:t>your </a:t>
            </a:r>
            <a:r>
              <a:rPr dirty="0" sz="1450" spc="-10">
                <a:latin typeface="Times New Roman"/>
                <a:cs typeface="Times New Roman"/>
              </a:rPr>
              <a:t>respects to them; and </a:t>
            </a:r>
            <a:r>
              <a:rPr dirty="0" sz="1450" spc="-5">
                <a:latin typeface="Times New Roman"/>
                <a:cs typeface="Times New Roman"/>
              </a:rPr>
              <a:t>I </a:t>
            </a:r>
            <a:r>
              <a:rPr dirty="0" sz="1450" spc="-10">
                <a:latin typeface="Times New Roman"/>
                <a:cs typeface="Times New Roman"/>
              </a:rPr>
              <a:t>could send </a:t>
            </a:r>
            <a:r>
              <a:rPr dirty="0" sz="1450" spc="-5">
                <a:latin typeface="Times New Roman"/>
                <a:cs typeface="Times New Roman"/>
              </a:rPr>
              <a:t>a </a:t>
            </a:r>
            <a:r>
              <a:rPr dirty="0" sz="1450" spc="-10">
                <a:latin typeface="Times New Roman"/>
                <a:cs typeface="Times New Roman"/>
              </a:rPr>
              <a:t>little parcel  </a:t>
            </a:r>
            <a:r>
              <a:rPr dirty="0" sz="1450" spc="-5">
                <a:latin typeface="Times New Roman"/>
                <a:cs typeface="Times New Roman"/>
              </a:rPr>
              <a:t>by 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want to get conveyed to </a:t>
            </a:r>
            <a:r>
              <a:rPr dirty="0" sz="1450" spc="-5">
                <a:latin typeface="Times New Roman"/>
                <a:cs typeface="Times New Roman"/>
              </a:rPr>
              <a:t>your</a:t>
            </a:r>
            <a:r>
              <a:rPr dirty="0" sz="1450" spc="30">
                <a:latin typeface="Times New Roman"/>
                <a:cs typeface="Times New Roman"/>
              </a:rPr>
              <a:t> </a:t>
            </a:r>
            <a:r>
              <a:rPr dirty="0" sz="1450" spc="-10">
                <a:latin typeface="Times New Roman"/>
                <a:cs typeface="Times New Roman"/>
              </a:rPr>
              <a:t>cousins.”</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“I should </a:t>
            </a:r>
            <a:r>
              <a:rPr dirty="0" sz="1450" spc="-5">
                <a:latin typeface="Times New Roman"/>
                <a:cs typeface="Times New Roman"/>
              </a:rPr>
              <a:t>be </a:t>
            </a:r>
            <a:r>
              <a:rPr dirty="0" sz="1450" spc="-10">
                <a:latin typeface="Times New Roman"/>
                <a:cs typeface="Times New Roman"/>
              </a:rPr>
              <a:t>very </a:t>
            </a:r>
            <a:r>
              <a:rPr dirty="0" sz="1450" spc="-25">
                <a:latin typeface="Times New Roman"/>
                <a:cs typeface="Times New Roman"/>
              </a:rPr>
              <a:t>happy, </a:t>
            </a:r>
            <a:r>
              <a:rPr dirty="0" sz="1450" spc="-10">
                <a:latin typeface="Times New Roman"/>
                <a:cs typeface="Times New Roman"/>
              </a:rPr>
              <a:t>aunt; </a:t>
            </a:r>
            <a:r>
              <a:rPr dirty="0" sz="1450" spc="-5">
                <a:latin typeface="Times New Roman"/>
                <a:cs typeface="Times New Roman"/>
              </a:rPr>
              <a:t>but </a:t>
            </a:r>
            <a:r>
              <a:rPr dirty="0" sz="1450" spc="-10">
                <a:latin typeface="Times New Roman"/>
                <a:cs typeface="Times New Roman"/>
              </a:rPr>
              <a:t>Brighton is almost </a:t>
            </a:r>
            <a:r>
              <a:rPr dirty="0" sz="1450" spc="-5">
                <a:latin typeface="Times New Roman"/>
                <a:cs typeface="Times New Roman"/>
              </a:rPr>
              <a:t>by </a:t>
            </a:r>
            <a:r>
              <a:rPr dirty="0" sz="1450" spc="-10">
                <a:latin typeface="Times New Roman"/>
                <a:cs typeface="Times New Roman"/>
              </a:rPr>
              <a:t>Beachey Head;  and if </a:t>
            </a:r>
            <a:r>
              <a:rPr dirty="0" sz="1450" spc="-5">
                <a:latin typeface="Times New Roman"/>
                <a:cs typeface="Times New Roman"/>
              </a:rPr>
              <a:t>I </a:t>
            </a:r>
            <a:r>
              <a:rPr dirty="0" sz="1450" spc="-10">
                <a:latin typeface="Times New Roman"/>
                <a:cs typeface="Times New Roman"/>
              </a:rPr>
              <a:t>could get so </a:t>
            </a:r>
            <a:r>
              <a:rPr dirty="0" sz="1450" spc="-25">
                <a:latin typeface="Times New Roman"/>
                <a:cs typeface="Times New Roman"/>
              </a:rPr>
              <a:t>far,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expect to </a:t>
            </a:r>
            <a:r>
              <a:rPr dirty="0" sz="1450" spc="-5">
                <a:latin typeface="Times New Roman"/>
                <a:cs typeface="Times New Roman"/>
              </a:rPr>
              <a:t>be </a:t>
            </a:r>
            <a:r>
              <a:rPr dirty="0" sz="1450" spc="-10">
                <a:latin typeface="Times New Roman"/>
                <a:cs typeface="Times New Roman"/>
              </a:rPr>
              <a:t>welcome in such </a:t>
            </a:r>
            <a:r>
              <a:rPr dirty="0" sz="1450" spc="-5">
                <a:latin typeface="Times New Roman"/>
                <a:cs typeface="Times New Roman"/>
              </a:rPr>
              <a:t>a </a:t>
            </a:r>
            <a:r>
              <a:rPr dirty="0" sz="1450" spc="-10">
                <a:latin typeface="Times New Roman"/>
                <a:cs typeface="Times New Roman"/>
              </a:rPr>
              <a:t>smart  place as that—poor scrubby midshipman as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am.”</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Mrs. Norris was beginning an eager assurance </a:t>
            </a:r>
            <a:r>
              <a:rPr dirty="0" sz="1450" spc="-5">
                <a:latin typeface="Times New Roman"/>
                <a:cs typeface="Times New Roman"/>
              </a:rPr>
              <a:t>of </a:t>
            </a:r>
            <a:r>
              <a:rPr dirty="0" sz="1450" spc="-10">
                <a:latin typeface="Times New Roman"/>
                <a:cs typeface="Times New Roman"/>
              </a:rPr>
              <a:t>the affability </a:t>
            </a:r>
            <a:r>
              <a:rPr dirty="0" sz="1450" spc="-5">
                <a:latin typeface="Times New Roman"/>
                <a:cs typeface="Times New Roman"/>
              </a:rPr>
              <a:t>he </a:t>
            </a:r>
            <a:r>
              <a:rPr dirty="0" sz="1450" spc="-10">
                <a:latin typeface="Times New Roman"/>
                <a:cs typeface="Times New Roman"/>
              </a:rPr>
              <a:t>might  depend </a:t>
            </a:r>
            <a:r>
              <a:rPr dirty="0" sz="1450" spc="-5">
                <a:latin typeface="Times New Roman"/>
                <a:cs typeface="Times New Roman"/>
              </a:rPr>
              <a:t>on, </a:t>
            </a:r>
            <a:r>
              <a:rPr dirty="0" sz="1450" spc="-10">
                <a:latin typeface="Times New Roman"/>
                <a:cs typeface="Times New Roman"/>
              </a:rPr>
              <a:t>when she was stopped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saying with </a:t>
            </a:r>
            <a:r>
              <a:rPr dirty="0" sz="1450" spc="-20">
                <a:latin typeface="Times New Roman"/>
                <a:cs typeface="Times New Roman"/>
              </a:rPr>
              <a:t>authority,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advise </a:t>
            </a:r>
            <a:r>
              <a:rPr dirty="0" sz="1450" spc="-5">
                <a:latin typeface="Times New Roman"/>
                <a:cs typeface="Times New Roman"/>
              </a:rPr>
              <a:t>your </a:t>
            </a:r>
            <a:r>
              <a:rPr dirty="0" sz="1450" spc="-10">
                <a:latin typeface="Times New Roman"/>
                <a:cs typeface="Times New Roman"/>
              </a:rPr>
              <a:t>going to Brighton, </a:t>
            </a:r>
            <a:r>
              <a:rPr dirty="0" sz="1450" spc="-20">
                <a:latin typeface="Times New Roman"/>
                <a:cs typeface="Times New Roman"/>
              </a:rPr>
              <a:t>William,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you </a:t>
            </a:r>
            <a:r>
              <a:rPr dirty="0" sz="1450" spc="-10">
                <a:latin typeface="Times New Roman"/>
                <a:cs typeface="Times New Roman"/>
              </a:rPr>
              <a:t>may soon have more  convenient opportunities </a:t>
            </a:r>
            <a:r>
              <a:rPr dirty="0" sz="1450" spc="-5">
                <a:latin typeface="Times New Roman"/>
                <a:cs typeface="Times New Roman"/>
              </a:rPr>
              <a:t>of </a:t>
            </a:r>
            <a:r>
              <a:rPr dirty="0" sz="1450" spc="-10">
                <a:latin typeface="Times New Roman"/>
                <a:cs typeface="Times New Roman"/>
              </a:rPr>
              <a:t>meeting; </a:t>
            </a:r>
            <a:r>
              <a:rPr dirty="0" sz="1450" spc="-5">
                <a:latin typeface="Times New Roman"/>
                <a:cs typeface="Times New Roman"/>
              </a:rPr>
              <a:t>but </a:t>
            </a:r>
            <a:r>
              <a:rPr dirty="0" sz="1450" spc="-10">
                <a:latin typeface="Times New Roman"/>
                <a:cs typeface="Times New Roman"/>
              </a:rPr>
              <a:t>my daughters would </a:t>
            </a:r>
            <a:r>
              <a:rPr dirty="0" sz="1450" spc="-5">
                <a:latin typeface="Times New Roman"/>
                <a:cs typeface="Times New Roman"/>
              </a:rPr>
              <a:t>be </a:t>
            </a:r>
            <a:r>
              <a:rPr dirty="0" sz="1450" spc="-10">
                <a:latin typeface="Times New Roman"/>
                <a:cs typeface="Times New Roman"/>
              </a:rPr>
              <a:t>happy to see  their cousins anywhere; and </a:t>
            </a:r>
            <a:r>
              <a:rPr dirty="0" sz="1450" spc="-5">
                <a:latin typeface="Times New Roman"/>
                <a:cs typeface="Times New Roman"/>
              </a:rPr>
              <a:t>you </a:t>
            </a:r>
            <a:r>
              <a:rPr dirty="0" sz="1450" spc="-10">
                <a:latin typeface="Times New Roman"/>
                <a:cs typeface="Times New Roman"/>
              </a:rPr>
              <a:t>will find </a:t>
            </a:r>
            <a:r>
              <a:rPr dirty="0" sz="1450" spc="-35">
                <a:latin typeface="Times New Roman"/>
                <a:cs typeface="Times New Roman"/>
              </a:rPr>
              <a:t>Mr. </a:t>
            </a:r>
            <a:r>
              <a:rPr dirty="0" sz="1450" spc="-10">
                <a:latin typeface="Times New Roman"/>
                <a:cs typeface="Times New Roman"/>
              </a:rPr>
              <a:t>Rushworth most sincerely  disposed to regard all the connexions </a:t>
            </a:r>
            <a:r>
              <a:rPr dirty="0" sz="1450" spc="-5">
                <a:latin typeface="Times New Roman"/>
                <a:cs typeface="Times New Roman"/>
              </a:rPr>
              <a:t>of our </a:t>
            </a:r>
            <a:r>
              <a:rPr dirty="0" sz="1450" spc="-10">
                <a:latin typeface="Times New Roman"/>
                <a:cs typeface="Times New Roman"/>
              </a:rPr>
              <a:t>family as his</a:t>
            </a:r>
            <a:r>
              <a:rPr dirty="0" sz="1450" spc="55">
                <a:latin typeface="Times New Roman"/>
                <a:cs typeface="Times New Roman"/>
              </a:rPr>
              <a:t> </a:t>
            </a:r>
            <a:r>
              <a:rPr dirty="0" sz="1450" spc="-10">
                <a:latin typeface="Times New Roman"/>
                <a:cs typeface="Times New Roman"/>
              </a:rPr>
              <a:t>own.”</a:t>
            </a:r>
            <a:endParaRPr sz="1450">
              <a:latin typeface="Times New Roman"/>
              <a:cs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 would rather find him private secretary to the First Lord than anything  else,” was </a:t>
            </a:r>
            <a:r>
              <a:rPr dirty="0" sz="1450" spc="-25">
                <a:latin typeface="Times New Roman"/>
                <a:cs typeface="Times New Roman"/>
              </a:rPr>
              <a:t>William’s </a:t>
            </a:r>
            <a:r>
              <a:rPr dirty="0" sz="1450" spc="-10">
                <a:latin typeface="Times New Roman"/>
                <a:cs typeface="Times New Roman"/>
              </a:rPr>
              <a:t>only </a:t>
            </a:r>
            <a:r>
              <a:rPr dirty="0" sz="1450" spc="-20">
                <a:latin typeface="Times New Roman"/>
                <a:cs typeface="Times New Roman"/>
              </a:rPr>
              <a:t>answer, </a:t>
            </a:r>
            <a:r>
              <a:rPr dirty="0" sz="1450" spc="-10">
                <a:latin typeface="Times New Roman"/>
                <a:cs typeface="Times New Roman"/>
              </a:rPr>
              <a:t>in an undervoice, </a:t>
            </a:r>
            <a:r>
              <a:rPr dirty="0" sz="1450" spc="-5">
                <a:latin typeface="Times New Roman"/>
                <a:cs typeface="Times New Roman"/>
              </a:rPr>
              <a:t>not </a:t>
            </a:r>
            <a:r>
              <a:rPr dirty="0" sz="1450" spc="-10">
                <a:latin typeface="Times New Roman"/>
                <a:cs typeface="Times New Roman"/>
              </a:rPr>
              <a:t>meant to reach </a:t>
            </a:r>
            <a:r>
              <a:rPr dirty="0" sz="1450" spc="-25">
                <a:latin typeface="Times New Roman"/>
                <a:cs typeface="Times New Roman"/>
              </a:rPr>
              <a:t>far,  </a:t>
            </a:r>
            <a:r>
              <a:rPr dirty="0" sz="1450" spc="-10">
                <a:latin typeface="Times New Roman"/>
                <a:cs typeface="Times New Roman"/>
              </a:rPr>
              <a:t>and the subject</a:t>
            </a:r>
            <a:r>
              <a:rPr dirty="0" sz="1450">
                <a:latin typeface="Times New Roman"/>
                <a:cs typeface="Times New Roman"/>
              </a:rPr>
              <a:t> </a:t>
            </a:r>
            <a:r>
              <a:rPr dirty="0" sz="1450" spc="-10">
                <a:latin typeface="Times New Roman"/>
                <a:cs typeface="Times New Roman"/>
              </a:rPr>
              <a:t>dropped.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As yet Sir Thomas had seen nothing to remark in </a:t>
            </a:r>
            <a:r>
              <a:rPr dirty="0" sz="1450" spc="-35">
                <a:latin typeface="Times New Roman"/>
                <a:cs typeface="Times New Roman"/>
              </a:rPr>
              <a:t>Mr. </a:t>
            </a:r>
            <a:r>
              <a:rPr dirty="0" sz="1450" spc="-20">
                <a:latin typeface="Times New Roman"/>
                <a:cs typeface="Times New Roman"/>
              </a:rPr>
              <a:t>Crawford’s </a:t>
            </a:r>
            <a:r>
              <a:rPr dirty="0" sz="1450" spc="320">
                <a:latin typeface="Times New Roman"/>
                <a:cs typeface="Times New Roman"/>
              </a:rPr>
              <a:t> </a:t>
            </a:r>
            <a:r>
              <a:rPr dirty="0" sz="1450" spc="-10">
                <a:latin typeface="Times New Roman"/>
                <a:cs typeface="Times New Roman"/>
              </a:rPr>
              <a:t>behaviour; </a:t>
            </a:r>
            <a:r>
              <a:rPr dirty="0" sz="1450" spc="-5">
                <a:latin typeface="Times New Roman"/>
                <a:cs typeface="Times New Roman"/>
              </a:rPr>
              <a:t>but </a:t>
            </a:r>
            <a:r>
              <a:rPr dirty="0" sz="1450" spc="-10">
                <a:latin typeface="Times New Roman"/>
                <a:cs typeface="Times New Roman"/>
              </a:rPr>
              <a:t>when the whist-table broke </a:t>
            </a:r>
            <a:r>
              <a:rPr dirty="0" sz="1450" spc="-5">
                <a:latin typeface="Times New Roman"/>
                <a:cs typeface="Times New Roman"/>
              </a:rPr>
              <a:t>up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the second </a:t>
            </a:r>
            <a:r>
              <a:rPr dirty="0" sz="1450" spc="-15">
                <a:latin typeface="Times New Roman"/>
                <a:cs typeface="Times New Roman"/>
              </a:rPr>
              <a:t>rubber,  </a:t>
            </a:r>
            <a:r>
              <a:rPr dirty="0" sz="1450" spc="-10">
                <a:latin typeface="Times New Roman"/>
                <a:cs typeface="Times New Roman"/>
              </a:rPr>
              <a:t>and leaving </a:t>
            </a:r>
            <a:r>
              <a:rPr dirty="0" sz="1450" spc="-35">
                <a:latin typeface="Times New Roman"/>
                <a:cs typeface="Times New Roman"/>
              </a:rPr>
              <a:t>Dr. </a:t>
            </a:r>
            <a:r>
              <a:rPr dirty="0" sz="1450" spc="-10">
                <a:latin typeface="Times New Roman"/>
                <a:cs typeface="Times New Roman"/>
              </a:rPr>
              <a:t>Grant and Mrs. Norris to dispute over their last </a:t>
            </a:r>
            <a:r>
              <a:rPr dirty="0" sz="1450" spc="-25">
                <a:latin typeface="Times New Roman"/>
                <a:cs typeface="Times New Roman"/>
              </a:rPr>
              <a:t>play, </a:t>
            </a:r>
            <a:r>
              <a:rPr dirty="0" sz="1450" spc="-5">
                <a:latin typeface="Times New Roman"/>
                <a:cs typeface="Times New Roman"/>
              </a:rPr>
              <a:t>he  </a:t>
            </a:r>
            <a:r>
              <a:rPr dirty="0" sz="1450" spc="-10">
                <a:latin typeface="Times New Roman"/>
                <a:cs typeface="Times New Roman"/>
              </a:rPr>
              <a:t>became </a:t>
            </a:r>
            <a:r>
              <a:rPr dirty="0" sz="1450" spc="-5">
                <a:latin typeface="Times New Roman"/>
                <a:cs typeface="Times New Roman"/>
              </a:rPr>
              <a:t>a </a:t>
            </a:r>
            <a:r>
              <a:rPr dirty="0" sz="1450" spc="-10">
                <a:latin typeface="Times New Roman"/>
                <a:cs typeface="Times New Roman"/>
              </a:rPr>
              <a:t>looker-on at the </a:t>
            </a:r>
            <a:r>
              <a:rPr dirty="0" sz="1450" spc="-20">
                <a:latin typeface="Times New Roman"/>
                <a:cs typeface="Times New Roman"/>
              </a:rPr>
              <a:t>other, </a:t>
            </a:r>
            <a:r>
              <a:rPr dirty="0" sz="1450" spc="-5">
                <a:latin typeface="Times New Roman"/>
                <a:cs typeface="Times New Roman"/>
              </a:rPr>
              <a:t>he </a:t>
            </a:r>
            <a:r>
              <a:rPr dirty="0" sz="1450" spc="-10">
                <a:latin typeface="Times New Roman"/>
                <a:cs typeface="Times New Roman"/>
              </a:rPr>
              <a:t>found his niece the object </a:t>
            </a:r>
            <a:r>
              <a:rPr dirty="0" sz="1450" spc="-5">
                <a:latin typeface="Times New Roman"/>
                <a:cs typeface="Times New Roman"/>
              </a:rPr>
              <a:t>of </a:t>
            </a:r>
            <a:r>
              <a:rPr dirty="0" sz="1450" spc="-10">
                <a:latin typeface="Times New Roman"/>
                <a:cs typeface="Times New Roman"/>
              </a:rPr>
              <a:t>attentions, </a:t>
            </a:r>
            <a:r>
              <a:rPr dirty="0" sz="1450" spc="-5">
                <a:latin typeface="Times New Roman"/>
                <a:cs typeface="Times New Roman"/>
              </a:rPr>
              <a:t>or  </a:t>
            </a:r>
            <a:r>
              <a:rPr dirty="0" sz="1450" spc="-10">
                <a:latin typeface="Times New Roman"/>
                <a:cs typeface="Times New Roman"/>
              </a:rPr>
              <a:t>rather </a:t>
            </a:r>
            <a:r>
              <a:rPr dirty="0" sz="1450" spc="-5">
                <a:latin typeface="Times New Roman"/>
                <a:cs typeface="Times New Roman"/>
              </a:rPr>
              <a:t>of </a:t>
            </a:r>
            <a:r>
              <a:rPr dirty="0" sz="1450" spc="-10">
                <a:latin typeface="Times New Roman"/>
                <a:cs typeface="Times New Roman"/>
              </a:rPr>
              <a:t>professions, </a:t>
            </a:r>
            <a:r>
              <a:rPr dirty="0" sz="1450" spc="-5">
                <a:latin typeface="Times New Roman"/>
                <a:cs typeface="Times New Roman"/>
              </a:rPr>
              <a:t>of a </a:t>
            </a:r>
            <a:r>
              <a:rPr dirty="0" sz="1450" spc="-10">
                <a:latin typeface="Times New Roman"/>
                <a:cs typeface="Times New Roman"/>
              </a:rPr>
              <a:t>somewhat pointed</a:t>
            </a:r>
            <a:r>
              <a:rPr dirty="0" sz="1450" spc="15">
                <a:latin typeface="Times New Roman"/>
                <a:cs typeface="Times New Roman"/>
              </a:rPr>
              <a:t> </a:t>
            </a:r>
            <a:r>
              <a:rPr dirty="0" sz="1450" spc="-20">
                <a:latin typeface="Times New Roman"/>
                <a:cs typeface="Times New Roman"/>
              </a:rPr>
              <a:t>character.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Henry Crawford was in the first glow </a:t>
            </a:r>
            <a:r>
              <a:rPr dirty="0" sz="1450" spc="-5">
                <a:latin typeface="Times New Roman"/>
                <a:cs typeface="Times New Roman"/>
              </a:rPr>
              <a:t>of </a:t>
            </a:r>
            <a:r>
              <a:rPr dirty="0" sz="1450" spc="-10">
                <a:latin typeface="Times New Roman"/>
                <a:cs typeface="Times New Roman"/>
              </a:rPr>
              <a:t>another scheme about Thornton  Lacey; and </a:t>
            </a:r>
            <a:r>
              <a:rPr dirty="0" sz="1450" spc="-5">
                <a:latin typeface="Times New Roman"/>
                <a:cs typeface="Times New Roman"/>
              </a:rPr>
              <a:t>not </a:t>
            </a:r>
            <a:r>
              <a:rPr dirty="0" sz="1450" spc="-10">
                <a:latin typeface="Times New Roman"/>
                <a:cs typeface="Times New Roman"/>
              </a:rPr>
              <a:t>being able to catch </a:t>
            </a:r>
            <a:r>
              <a:rPr dirty="0" sz="1450" spc="-20">
                <a:latin typeface="Times New Roman"/>
                <a:cs typeface="Times New Roman"/>
              </a:rPr>
              <a:t>Edmund’s </a:t>
            </a:r>
            <a:r>
              <a:rPr dirty="0" sz="1450" spc="-25">
                <a:latin typeface="Times New Roman"/>
                <a:cs typeface="Times New Roman"/>
              </a:rPr>
              <a:t>ear, </a:t>
            </a:r>
            <a:r>
              <a:rPr dirty="0" sz="1450" spc="-10">
                <a:latin typeface="Times New Roman"/>
                <a:cs typeface="Times New Roman"/>
              </a:rPr>
              <a:t>was detailing it to his fair  neighbour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considerable earnestness. His scheme was to rent the  house himself the following </a:t>
            </a:r>
            <a:r>
              <a:rPr dirty="0" sz="1450" spc="-20">
                <a:latin typeface="Times New Roman"/>
                <a:cs typeface="Times New Roman"/>
              </a:rPr>
              <a:t>winter,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might have </a:t>
            </a:r>
            <a:r>
              <a:rPr dirty="0" sz="1450" spc="-5">
                <a:latin typeface="Times New Roman"/>
                <a:cs typeface="Times New Roman"/>
              </a:rPr>
              <a:t>a </a:t>
            </a:r>
            <a:r>
              <a:rPr dirty="0" sz="1450" spc="-10">
                <a:latin typeface="Times New Roman"/>
                <a:cs typeface="Times New Roman"/>
              </a:rPr>
              <a:t>home </a:t>
            </a:r>
            <a:r>
              <a:rPr dirty="0" sz="1450" spc="-5">
                <a:latin typeface="Times New Roman"/>
                <a:cs typeface="Times New Roman"/>
              </a:rPr>
              <a:t>of </a:t>
            </a:r>
            <a:r>
              <a:rPr dirty="0" sz="1450" spc="-10">
                <a:latin typeface="Times New Roman"/>
                <a:cs typeface="Times New Roman"/>
              </a:rPr>
              <a:t>his own in  that neighbourhood; and it was </a:t>
            </a:r>
            <a:r>
              <a:rPr dirty="0" sz="1450" spc="-5">
                <a:latin typeface="Times New Roman"/>
                <a:cs typeface="Times New Roman"/>
              </a:rPr>
              <a:t>not </a:t>
            </a:r>
            <a:r>
              <a:rPr dirty="0" sz="1450" spc="-10">
                <a:latin typeface="Times New Roman"/>
                <a:cs typeface="Times New Roman"/>
              </a:rPr>
              <a:t>merely for the use </a:t>
            </a:r>
            <a:r>
              <a:rPr dirty="0" sz="1450" spc="-5">
                <a:latin typeface="Times New Roman"/>
                <a:cs typeface="Times New Roman"/>
              </a:rPr>
              <a:t>of </a:t>
            </a:r>
            <a:r>
              <a:rPr dirty="0" sz="1450" spc="-10">
                <a:latin typeface="Times New Roman"/>
                <a:cs typeface="Times New Roman"/>
              </a:rPr>
              <a:t>it in the hunting-  season (as </a:t>
            </a:r>
            <a:r>
              <a:rPr dirty="0" sz="1450" spc="-5">
                <a:latin typeface="Times New Roman"/>
                <a:cs typeface="Times New Roman"/>
              </a:rPr>
              <a:t>he </a:t>
            </a:r>
            <a:r>
              <a:rPr dirty="0" sz="1450" spc="-10">
                <a:latin typeface="Times New Roman"/>
                <a:cs typeface="Times New Roman"/>
              </a:rPr>
              <a:t>was then telling her), though that consideration had certainly  some weight, feeling as </a:t>
            </a:r>
            <a:r>
              <a:rPr dirty="0" sz="1450" spc="-5">
                <a:latin typeface="Times New Roman"/>
                <a:cs typeface="Times New Roman"/>
              </a:rPr>
              <a:t>he </a:t>
            </a:r>
            <a:r>
              <a:rPr dirty="0" sz="1450" spc="-10">
                <a:latin typeface="Times New Roman"/>
                <a:cs typeface="Times New Roman"/>
              </a:rPr>
              <a:t>did that, in spite </a:t>
            </a:r>
            <a:r>
              <a:rPr dirty="0" sz="1450" spc="-5">
                <a:latin typeface="Times New Roman"/>
                <a:cs typeface="Times New Roman"/>
              </a:rPr>
              <a:t>of </a:t>
            </a:r>
            <a:r>
              <a:rPr dirty="0" sz="1450" spc="-10">
                <a:latin typeface="Times New Roman"/>
                <a:cs typeface="Times New Roman"/>
              </a:rPr>
              <a:t>all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very great  kindness, it was impossible for him and his horses to </a:t>
            </a:r>
            <a:r>
              <a:rPr dirty="0" sz="1450" spc="-5">
                <a:latin typeface="Times New Roman"/>
                <a:cs typeface="Times New Roman"/>
              </a:rPr>
              <a:t>be </a:t>
            </a:r>
            <a:r>
              <a:rPr dirty="0" sz="1450" spc="-10">
                <a:latin typeface="Times New Roman"/>
                <a:cs typeface="Times New Roman"/>
              </a:rPr>
              <a:t>accommodated where  they now were without material inconvenience; </a:t>
            </a:r>
            <a:r>
              <a:rPr dirty="0" sz="1450" spc="-5">
                <a:latin typeface="Times New Roman"/>
                <a:cs typeface="Times New Roman"/>
              </a:rPr>
              <a:t>but </a:t>
            </a:r>
            <a:r>
              <a:rPr dirty="0" sz="1450" spc="-10">
                <a:latin typeface="Times New Roman"/>
                <a:cs typeface="Times New Roman"/>
              </a:rPr>
              <a:t>his attachment to that  neighbourhood did </a:t>
            </a:r>
            <a:r>
              <a:rPr dirty="0" sz="1450" spc="-5">
                <a:latin typeface="Times New Roman"/>
                <a:cs typeface="Times New Roman"/>
              </a:rPr>
              <a:t>not </a:t>
            </a:r>
            <a:r>
              <a:rPr dirty="0" sz="1450" spc="-10">
                <a:latin typeface="Times New Roman"/>
                <a:cs typeface="Times New Roman"/>
              </a:rPr>
              <a:t>depend </a:t>
            </a:r>
            <a:r>
              <a:rPr dirty="0" sz="1450" spc="-5">
                <a:latin typeface="Times New Roman"/>
                <a:cs typeface="Times New Roman"/>
              </a:rPr>
              <a:t>upon one </a:t>
            </a:r>
            <a:r>
              <a:rPr dirty="0" sz="1450" spc="-10">
                <a:latin typeface="Times New Roman"/>
                <a:cs typeface="Times New Roman"/>
              </a:rPr>
              <a:t>amusement </a:t>
            </a:r>
            <a:r>
              <a:rPr dirty="0" sz="1450" spc="-5">
                <a:latin typeface="Times New Roman"/>
                <a:cs typeface="Times New Roman"/>
              </a:rPr>
              <a:t>or one </a:t>
            </a:r>
            <a:r>
              <a:rPr dirty="0" sz="1450" spc="-10">
                <a:latin typeface="Times New Roman"/>
                <a:cs typeface="Times New Roman"/>
              </a:rPr>
              <a:t>season </a:t>
            </a:r>
            <a:r>
              <a:rPr dirty="0" sz="1450" spc="-5">
                <a:latin typeface="Times New Roman"/>
                <a:cs typeface="Times New Roman"/>
              </a:rPr>
              <a:t>of </a:t>
            </a:r>
            <a:r>
              <a:rPr dirty="0" sz="1450" spc="-10">
                <a:latin typeface="Times New Roman"/>
                <a:cs typeface="Times New Roman"/>
              </a:rPr>
              <a:t>the year:  </a:t>
            </a:r>
            <a:r>
              <a:rPr dirty="0" sz="1450" spc="-5">
                <a:latin typeface="Times New Roman"/>
                <a:cs typeface="Times New Roman"/>
              </a:rPr>
              <a:t>he </a:t>
            </a:r>
            <a:r>
              <a:rPr dirty="0" sz="1450" spc="-10">
                <a:latin typeface="Times New Roman"/>
                <a:cs typeface="Times New Roman"/>
              </a:rPr>
              <a:t>had set his heart </a:t>
            </a:r>
            <a:r>
              <a:rPr dirty="0" sz="1450" spc="-5">
                <a:latin typeface="Times New Roman"/>
                <a:cs typeface="Times New Roman"/>
              </a:rPr>
              <a:t>upon </a:t>
            </a:r>
            <a:r>
              <a:rPr dirty="0" sz="1450" spc="-10">
                <a:latin typeface="Times New Roman"/>
                <a:cs typeface="Times New Roman"/>
              </a:rPr>
              <a:t>having </a:t>
            </a:r>
            <a:r>
              <a:rPr dirty="0" sz="1450" spc="-5">
                <a:latin typeface="Times New Roman"/>
                <a:cs typeface="Times New Roman"/>
              </a:rPr>
              <a:t>a </a:t>
            </a:r>
            <a:r>
              <a:rPr dirty="0" sz="1450" spc="-10">
                <a:latin typeface="Times New Roman"/>
                <a:cs typeface="Times New Roman"/>
              </a:rPr>
              <a:t>something there that </a:t>
            </a:r>
            <a:r>
              <a:rPr dirty="0" sz="1450" spc="-5">
                <a:latin typeface="Times New Roman"/>
                <a:cs typeface="Times New Roman"/>
              </a:rPr>
              <a:t>he </a:t>
            </a:r>
            <a:r>
              <a:rPr dirty="0" sz="1450" spc="-10">
                <a:latin typeface="Times New Roman"/>
                <a:cs typeface="Times New Roman"/>
              </a:rPr>
              <a:t>could come to at  any time, </a:t>
            </a:r>
            <a:r>
              <a:rPr dirty="0" sz="1450" spc="-5">
                <a:latin typeface="Times New Roman"/>
                <a:cs typeface="Times New Roman"/>
              </a:rPr>
              <a:t>a </a:t>
            </a:r>
            <a:r>
              <a:rPr dirty="0" sz="1450" spc="-10">
                <a:latin typeface="Times New Roman"/>
                <a:cs typeface="Times New Roman"/>
              </a:rPr>
              <a:t>little homestall at his command, where all the holidays </a:t>
            </a:r>
            <a:r>
              <a:rPr dirty="0" sz="1450" spc="-5">
                <a:latin typeface="Times New Roman"/>
                <a:cs typeface="Times New Roman"/>
              </a:rPr>
              <a:t>of </a:t>
            </a:r>
            <a:r>
              <a:rPr dirty="0" sz="1450" spc="-10">
                <a:latin typeface="Times New Roman"/>
                <a:cs typeface="Times New Roman"/>
              </a:rPr>
              <a:t>his year  might </a:t>
            </a:r>
            <a:r>
              <a:rPr dirty="0" sz="1450" spc="-5">
                <a:latin typeface="Times New Roman"/>
                <a:cs typeface="Times New Roman"/>
              </a:rPr>
              <a:t>be </a:t>
            </a:r>
            <a:r>
              <a:rPr dirty="0" sz="1450" spc="-10">
                <a:latin typeface="Times New Roman"/>
                <a:cs typeface="Times New Roman"/>
              </a:rPr>
              <a:t>spent, and </a:t>
            </a:r>
            <a:r>
              <a:rPr dirty="0" sz="1450" spc="-5">
                <a:latin typeface="Times New Roman"/>
                <a:cs typeface="Times New Roman"/>
              </a:rPr>
              <a:t>he </a:t>
            </a:r>
            <a:r>
              <a:rPr dirty="0" sz="1450" spc="-10">
                <a:latin typeface="Times New Roman"/>
                <a:cs typeface="Times New Roman"/>
              </a:rPr>
              <a:t>might find himself continuing, improving, and  perfecting that friendship and intimacy with the Mansfield Park family which  was increasing in value to him every </a:t>
            </a:r>
            <a:r>
              <a:rPr dirty="0" sz="1450" spc="-30">
                <a:latin typeface="Times New Roman"/>
                <a:cs typeface="Times New Roman"/>
              </a:rPr>
              <a:t>day. </a:t>
            </a:r>
            <a:r>
              <a:rPr dirty="0" sz="1450" spc="-10">
                <a:latin typeface="Times New Roman"/>
                <a:cs typeface="Times New Roman"/>
              </a:rPr>
              <a:t>Sir Thomas heard and was </a:t>
            </a:r>
            <a:r>
              <a:rPr dirty="0" sz="1450" spc="-5">
                <a:latin typeface="Times New Roman"/>
                <a:cs typeface="Times New Roman"/>
              </a:rPr>
              <a:t>not  </a:t>
            </a:r>
            <a:r>
              <a:rPr dirty="0" sz="1450" spc="-10">
                <a:latin typeface="Times New Roman"/>
                <a:cs typeface="Times New Roman"/>
              </a:rPr>
              <a:t>offended. There was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respect in the </a:t>
            </a:r>
            <a:r>
              <a:rPr dirty="0" sz="1450" spc="-5">
                <a:latin typeface="Times New Roman"/>
                <a:cs typeface="Times New Roman"/>
              </a:rPr>
              <a:t>young </a:t>
            </a:r>
            <a:r>
              <a:rPr dirty="0" sz="1450" spc="-25">
                <a:latin typeface="Times New Roman"/>
                <a:cs typeface="Times New Roman"/>
              </a:rPr>
              <a:t>man’s </a:t>
            </a:r>
            <a:r>
              <a:rPr dirty="0" sz="1450" spc="-10">
                <a:latin typeface="Times New Roman"/>
                <a:cs typeface="Times New Roman"/>
              </a:rPr>
              <a:t>address; and  </a:t>
            </a:r>
            <a:r>
              <a:rPr dirty="0" sz="1450" spc="-20">
                <a:latin typeface="Times New Roman"/>
                <a:cs typeface="Times New Roman"/>
              </a:rPr>
              <a:t>Fanny’s </a:t>
            </a:r>
            <a:r>
              <a:rPr dirty="0" sz="1450" spc="-10">
                <a:latin typeface="Times New Roman"/>
                <a:cs typeface="Times New Roman"/>
              </a:rPr>
              <a:t>reception </a:t>
            </a:r>
            <a:r>
              <a:rPr dirty="0" sz="1450" spc="-5">
                <a:latin typeface="Times New Roman"/>
                <a:cs typeface="Times New Roman"/>
              </a:rPr>
              <a:t>of </a:t>
            </a:r>
            <a:r>
              <a:rPr dirty="0" sz="1450" spc="-10">
                <a:latin typeface="Times New Roman"/>
                <a:cs typeface="Times New Roman"/>
              </a:rPr>
              <a:t>it was so proper and modest, so calm and uninviting, that  </a:t>
            </a:r>
            <a:r>
              <a:rPr dirty="0" sz="1450" spc="-5">
                <a:latin typeface="Times New Roman"/>
                <a:cs typeface="Times New Roman"/>
              </a:rPr>
              <a:t>he </a:t>
            </a:r>
            <a:r>
              <a:rPr dirty="0" sz="1450" spc="-10">
                <a:latin typeface="Times New Roman"/>
                <a:cs typeface="Times New Roman"/>
              </a:rPr>
              <a:t>had nothing to censure in </a:t>
            </a:r>
            <a:r>
              <a:rPr dirty="0" sz="1450" spc="-30">
                <a:latin typeface="Times New Roman"/>
                <a:cs typeface="Times New Roman"/>
              </a:rPr>
              <a:t>her. </a:t>
            </a:r>
            <a:r>
              <a:rPr dirty="0" sz="1450" spc="-10">
                <a:latin typeface="Times New Roman"/>
                <a:cs typeface="Times New Roman"/>
              </a:rPr>
              <a:t>She said little, assented only here and there,  and betrayed </a:t>
            </a:r>
            <a:r>
              <a:rPr dirty="0" sz="1450" spc="-5">
                <a:latin typeface="Times New Roman"/>
                <a:cs typeface="Times New Roman"/>
              </a:rPr>
              <a:t>no </a:t>
            </a:r>
            <a:r>
              <a:rPr dirty="0" sz="1450" spc="-10">
                <a:latin typeface="Times New Roman"/>
                <a:cs typeface="Times New Roman"/>
              </a:rPr>
              <a:t>inclination either </a:t>
            </a:r>
            <a:r>
              <a:rPr dirty="0" sz="1450" spc="-5">
                <a:latin typeface="Times New Roman"/>
                <a:cs typeface="Times New Roman"/>
              </a:rPr>
              <a:t>of </a:t>
            </a:r>
            <a:r>
              <a:rPr dirty="0" sz="1450" spc="-10">
                <a:latin typeface="Times New Roman"/>
                <a:cs typeface="Times New Roman"/>
              </a:rPr>
              <a:t>appropriating any part </a:t>
            </a:r>
            <a:r>
              <a:rPr dirty="0" sz="1450" spc="-5">
                <a:latin typeface="Times New Roman"/>
                <a:cs typeface="Times New Roman"/>
              </a:rPr>
              <a:t>of </a:t>
            </a:r>
            <a:r>
              <a:rPr dirty="0" sz="1450" spc="-10">
                <a:latin typeface="Times New Roman"/>
                <a:cs typeface="Times New Roman"/>
              </a:rPr>
              <a:t>the compliment  to herself, </a:t>
            </a:r>
            <a:r>
              <a:rPr dirty="0" sz="1450" spc="-5">
                <a:latin typeface="Times New Roman"/>
                <a:cs typeface="Times New Roman"/>
              </a:rPr>
              <a:t>or of </a:t>
            </a:r>
            <a:r>
              <a:rPr dirty="0" sz="1450" spc="-10">
                <a:latin typeface="Times New Roman"/>
                <a:cs typeface="Times New Roman"/>
              </a:rPr>
              <a:t>strengthening his views in favour </a:t>
            </a:r>
            <a:r>
              <a:rPr dirty="0" sz="1450" spc="-5">
                <a:latin typeface="Times New Roman"/>
                <a:cs typeface="Times New Roman"/>
              </a:rPr>
              <a:t>of </a:t>
            </a:r>
            <a:r>
              <a:rPr dirty="0" sz="1450" spc="-10">
                <a:latin typeface="Times New Roman"/>
                <a:cs typeface="Times New Roman"/>
              </a:rPr>
              <a:t>Northamptonshire.  Finding </a:t>
            </a:r>
            <a:r>
              <a:rPr dirty="0" sz="1450" spc="-5">
                <a:latin typeface="Times New Roman"/>
                <a:cs typeface="Times New Roman"/>
              </a:rPr>
              <a:t>by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was observed, Henry Crawford addressed himself </a:t>
            </a:r>
            <a:r>
              <a:rPr dirty="0" sz="1450" spc="-5">
                <a:latin typeface="Times New Roman"/>
                <a:cs typeface="Times New Roman"/>
              </a:rPr>
              <a:t>on </a:t>
            </a:r>
            <a:r>
              <a:rPr dirty="0" sz="1450" spc="-10">
                <a:latin typeface="Times New Roman"/>
                <a:cs typeface="Times New Roman"/>
              </a:rPr>
              <a:t>the  same subject to Sir Thomas, in </a:t>
            </a:r>
            <a:r>
              <a:rPr dirty="0" sz="1450" spc="-5">
                <a:latin typeface="Times New Roman"/>
                <a:cs typeface="Times New Roman"/>
              </a:rPr>
              <a:t>a </a:t>
            </a:r>
            <a:r>
              <a:rPr dirty="0" sz="1450" spc="-10">
                <a:latin typeface="Times New Roman"/>
                <a:cs typeface="Times New Roman"/>
              </a:rPr>
              <a:t>more everyday tone, </a:t>
            </a:r>
            <a:r>
              <a:rPr dirty="0" sz="1450" spc="-5">
                <a:latin typeface="Times New Roman"/>
                <a:cs typeface="Times New Roman"/>
              </a:rPr>
              <a:t>but </a:t>
            </a:r>
            <a:r>
              <a:rPr dirty="0" sz="1450" spc="-10">
                <a:latin typeface="Times New Roman"/>
                <a:cs typeface="Times New Roman"/>
              </a:rPr>
              <a:t>still with</a:t>
            </a:r>
            <a:r>
              <a:rPr dirty="0" sz="1450" spc="100">
                <a:latin typeface="Times New Roman"/>
                <a:cs typeface="Times New Roman"/>
              </a:rPr>
              <a:t> </a:t>
            </a:r>
            <a:r>
              <a:rPr dirty="0" sz="1450" spc="-10">
                <a:latin typeface="Times New Roman"/>
                <a:cs typeface="Times New Roman"/>
              </a:rPr>
              <a:t>feeling.</a:t>
            </a:r>
            <a:endParaRPr sz="1450">
              <a:latin typeface="Times New Roman"/>
              <a:cs typeface="Times New Roman"/>
            </a:endParaRPr>
          </a:p>
          <a:p>
            <a:pPr algn="just" marL="12700" marR="5080" indent="255904">
              <a:lnSpc>
                <a:spcPts val="1730"/>
              </a:lnSpc>
              <a:spcBef>
                <a:spcPts val="755"/>
              </a:spcBef>
            </a:pPr>
            <a:r>
              <a:rPr dirty="0" sz="1450" spc="-10">
                <a:latin typeface="Times New Roman"/>
                <a:cs typeface="Times New Roman"/>
              </a:rPr>
              <a:t>“I want to </a:t>
            </a:r>
            <a:r>
              <a:rPr dirty="0" sz="1450" spc="-5">
                <a:latin typeface="Times New Roman"/>
                <a:cs typeface="Times New Roman"/>
              </a:rPr>
              <a:t>be your </a:t>
            </a:r>
            <a:r>
              <a:rPr dirty="0" sz="1450" spc="-15">
                <a:latin typeface="Times New Roman"/>
                <a:cs typeface="Times New Roman"/>
              </a:rPr>
              <a:t>neighbour, </a:t>
            </a:r>
            <a:r>
              <a:rPr dirty="0" sz="1450" spc="-10">
                <a:latin typeface="Times New Roman"/>
                <a:cs typeface="Times New Roman"/>
              </a:rPr>
              <a:t>Sir Thomas, as </a:t>
            </a:r>
            <a:r>
              <a:rPr dirty="0" sz="1450" spc="-5">
                <a:latin typeface="Times New Roman"/>
                <a:cs typeface="Times New Roman"/>
              </a:rPr>
              <a:t>you </a:t>
            </a:r>
            <a:r>
              <a:rPr dirty="0" sz="1450" spc="-10">
                <a:latin typeface="Times New Roman"/>
                <a:cs typeface="Times New Roman"/>
              </a:rPr>
              <a:t>have, perhaps, heard me  telling Miss Price. May </a:t>
            </a:r>
            <a:r>
              <a:rPr dirty="0" sz="1450" spc="-5">
                <a:latin typeface="Times New Roman"/>
                <a:cs typeface="Times New Roman"/>
              </a:rPr>
              <a:t>I hope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acquiescence, and for </a:t>
            </a:r>
            <a:r>
              <a:rPr dirty="0" sz="1450" spc="-5">
                <a:latin typeface="Times New Roman"/>
                <a:cs typeface="Times New Roman"/>
              </a:rPr>
              <a:t>your not  </a:t>
            </a:r>
            <a:r>
              <a:rPr dirty="0" sz="1450" spc="-10">
                <a:latin typeface="Times New Roman"/>
                <a:cs typeface="Times New Roman"/>
              </a:rPr>
              <a:t>influencing </a:t>
            </a:r>
            <a:r>
              <a:rPr dirty="0" sz="1450" spc="-5">
                <a:latin typeface="Times New Roman"/>
                <a:cs typeface="Times New Roman"/>
              </a:rPr>
              <a:t>your </a:t>
            </a:r>
            <a:r>
              <a:rPr dirty="0" sz="1450" spc="-10">
                <a:latin typeface="Times New Roman"/>
                <a:cs typeface="Times New Roman"/>
              </a:rPr>
              <a:t>son against such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tenant?”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Sir Thomas, politely bowing, replied, “It is the only </a:t>
            </a:r>
            <a:r>
              <a:rPr dirty="0" sz="1450" spc="-35">
                <a:latin typeface="Times New Roman"/>
                <a:cs typeface="Times New Roman"/>
              </a:rPr>
              <a:t>way, </a:t>
            </a:r>
            <a:r>
              <a:rPr dirty="0" sz="1450" spc="-25">
                <a:latin typeface="Times New Roman"/>
                <a:cs typeface="Times New Roman"/>
              </a:rPr>
              <a:t>sir, </a:t>
            </a:r>
            <a:r>
              <a:rPr dirty="0" sz="1450" spc="-10">
                <a:latin typeface="Times New Roman"/>
                <a:cs typeface="Times New Roman"/>
              </a:rPr>
              <a:t>in which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established as </a:t>
            </a:r>
            <a:r>
              <a:rPr dirty="0" sz="1450" spc="-5">
                <a:latin typeface="Times New Roman"/>
                <a:cs typeface="Times New Roman"/>
              </a:rPr>
              <a:t>a </a:t>
            </a:r>
            <a:r>
              <a:rPr dirty="0" sz="1450" spc="-10">
                <a:latin typeface="Times New Roman"/>
                <a:cs typeface="Times New Roman"/>
              </a:rPr>
              <a:t>permanent neighbour; </a:t>
            </a:r>
            <a:r>
              <a:rPr dirty="0" sz="1450" spc="-5">
                <a:latin typeface="Times New Roman"/>
                <a:cs typeface="Times New Roman"/>
              </a:rPr>
              <a:t>but I </a:t>
            </a:r>
            <a:r>
              <a:rPr dirty="0" sz="1450" spc="-10">
                <a:latin typeface="Times New Roman"/>
                <a:cs typeface="Times New Roman"/>
              </a:rPr>
              <a:t>hope, and  believe, that Edmund will occupy his own house at Thornton </a:t>
            </a:r>
            <a:r>
              <a:rPr dirty="0" sz="1450" spc="-25">
                <a:latin typeface="Times New Roman"/>
                <a:cs typeface="Times New Roman"/>
              </a:rPr>
              <a:t>Lacey. </a:t>
            </a:r>
            <a:r>
              <a:rPr dirty="0" sz="1450" spc="-10">
                <a:latin typeface="Times New Roman"/>
                <a:cs typeface="Times New Roman"/>
              </a:rPr>
              <a:t>Edmund,  am </a:t>
            </a:r>
            <a:r>
              <a:rPr dirty="0" sz="1450" spc="-5">
                <a:latin typeface="Times New Roman"/>
                <a:cs typeface="Times New Roman"/>
              </a:rPr>
              <a:t>I </a:t>
            </a:r>
            <a:r>
              <a:rPr dirty="0" sz="1450" spc="-10">
                <a:latin typeface="Times New Roman"/>
                <a:cs typeface="Times New Roman"/>
              </a:rPr>
              <a:t>saying too</a:t>
            </a:r>
            <a:r>
              <a:rPr dirty="0" sz="1450">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Edmund, </a:t>
            </a:r>
            <a:r>
              <a:rPr dirty="0" sz="1450" spc="-5">
                <a:latin typeface="Times New Roman"/>
                <a:cs typeface="Times New Roman"/>
              </a:rPr>
              <a:t>on </a:t>
            </a:r>
            <a:r>
              <a:rPr dirty="0" sz="1450" spc="-10">
                <a:latin typeface="Times New Roman"/>
                <a:cs typeface="Times New Roman"/>
              </a:rPr>
              <a:t>this appeal, had first to hear what was going </a:t>
            </a:r>
            <a:r>
              <a:rPr dirty="0" sz="1450" spc="-5">
                <a:latin typeface="Times New Roman"/>
                <a:cs typeface="Times New Roman"/>
              </a:rPr>
              <a:t>on; but, on  </a:t>
            </a:r>
            <a:r>
              <a:rPr dirty="0" sz="1450" spc="-10">
                <a:latin typeface="Times New Roman"/>
                <a:cs typeface="Times New Roman"/>
              </a:rPr>
              <a:t>understanding the question, was at </a:t>
            </a:r>
            <a:r>
              <a:rPr dirty="0" sz="1450" spc="-5">
                <a:latin typeface="Times New Roman"/>
                <a:cs typeface="Times New Roman"/>
              </a:rPr>
              <a:t>no </a:t>
            </a:r>
            <a:r>
              <a:rPr dirty="0" sz="1450" spc="-10">
                <a:latin typeface="Times New Roman"/>
                <a:cs typeface="Times New Roman"/>
              </a:rPr>
              <a:t>loss for an</a:t>
            </a:r>
            <a:r>
              <a:rPr dirty="0" sz="1450" spc="4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“Certainly,</a:t>
            </a:r>
            <a:r>
              <a:rPr dirty="0" sz="1450" spc="204">
                <a:latin typeface="Times New Roman"/>
                <a:cs typeface="Times New Roman"/>
              </a:rPr>
              <a:t> </a:t>
            </a:r>
            <a:r>
              <a:rPr dirty="0" sz="1450" spc="-25">
                <a:latin typeface="Times New Roman"/>
                <a:cs typeface="Times New Roman"/>
              </a:rPr>
              <a:t>sir,</a:t>
            </a:r>
            <a:r>
              <a:rPr dirty="0" sz="1450" spc="204">
                <a:latin typeface="Times New Roman"/>
                <a:cs typeface="Times New Roman"/>
              </a:rPr>
              <a:t> </a:t>
            </a:r>
            <a:r>
              <a:rPr dirty="0" sz="1450" spc="-5">
                <a:latin typeface="Times New Roman"/>
                <a:cs typeface="Times New Roman"/>
              </a:rPr>
              <a:t>I</a:t>
            </a:r>
            <a:r>
              <a:rPr dirty="0" sz="1450" spc="204">
                <a:latin typeface="Times New Roman"/>
                <a:cs typeface="Times New Roman"/>
              </a:rPr>
              <a:t> </a:t>
            </a:r>
            <a:r>
              <a:rPr dirty="0" sz="1450" spc="-10">
                <a:latin typeface="Times New Roman"/>
                <a:cs typeface="Times New Roman"/>
              </a:rPr>
              <a:t>have</a:t>
            </a:r>
            <a:r>
              <a:rPr dirty="0" sz="1450" spc="204">
                <a:latin typeface="Times New Roman"/>
                <a:cs typeface="Times New Roman"/>
              </a:rPr>
              <a:t> </a:t>
            </a:r>
            <a:r>
              <a:rPr dirty="0" sz="1450" spc="-5">
                <a:latin typeface="Times New Roman"/>
                <a:cs typeface="Times New Roman"/>
              </a:rPr>
              <a:t>no</a:t>
            </a:r>
            <a:r>
              <a:rPr dirty="0" sz="1450" spc="204">
                <a:latin typeface="Times New Roman"/>
                <a:cs typeface="Times New Roman"/>
              </a:rPr>
              <a:t> </a:t>
            </a:r>
            <a:r>
              <a:rPr dirty="0" sz="1450" spc="-10">
                <a:latin typeface="Times New Roman"/>
                <a:cs typeface="Times New Roman"/>
              </a:rPr>
              <a:t>idea</a:t>
            </a:r>
            <a:r>
              <a:rPr dirty="0" sz="1450" spc="204">
                <a:latin typeface="Times New Roman"/>
                <a:cs typeface="Times New Roman"/>
              </a:rPr>
              <a:t> </a:t>
            </a:r>
            <a:r>
              <a:rPr dirty="0" sz="1450" spc="-5">
                <a:latin typeface="Times New Roman"/>
                <a:cs typeface="Times New Roman"/>
              </a:rPr>
              <a:t>but</a:t>
            </a:r>
            <a:r>
              <a:rPr dirty="0" sz="1450" spc="204">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residence.</a:t>
            </a:r>
            <a:r>
              <a:rPr dirty="0" sz="1450" spc="210">
                <a:latin typeface="Times New Roman"/>
                <a:cs typeface="Times New Roman"/>
              </a:rPr>
              <a:t> </a:t>
            </a:r>
            <a:r>
              <a:rPr dirty="0" sz="1450" spc="-10">
                <a:latin typeface="Times New Roman"/>
                <a:cs typeface="Times New Roman"/>
              </a:rPr>
              <a:t>But,</a:t>
            </a:r>
            <a:r>
              <a:rPr dirty="0" sz="1450" spc="204">
                <a:latin typeface="Times New Roman"/>
                <a:cs typeface="Times New Roman"/>
              </a:rPr>
              <a:t> </a:t>
            </a:r>
            <a:r>
              <a:rPr dirty="0" sz="1450" spc="-10">
                <a:latin typeface="Times New Roman"/>
                <a:cs typeface="Times New Roman"/>
              </a:rPr>
              <a:t>Crawford,</a:t>
            </a:r>
            <a:r>
              <a:rPr dirty="0" sz="1450" spc="204">
                <a:latin typeface="Times New Roman"/>
                <a:cs typeface="Times New Roman"/>
              </a:rPr>
              <a:t> </a:t>
            </a:r>
            <a:r>
              <a:rPr dirty="0" sz="1450" spc="-10">
                <a:latin typeface="Times New Roman"/>
                <a:cs typeface="Times New Roman"/>
              </a:rPr>
              <a:t>though</a:t>
            </a:r>
            <a:r>
              <a:rPr dirty="0" sz="1450" spc="21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9101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refuse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tenant, come to me as </a:t>
            </a:r>
            <a:r>
              <a:rPr dirty="0" sz="1450" spc="-5">
                <a:latin typeface="Times New Roman"/>
                <a:cs typeface="Times New Roman"/>
              </a:rPr>
              <a:t>a </a:t>
            </a:r>
            <a:r>
              <a:rPr dirty="0" sz="1450" spc="-10">
                <a:latin typeface="Times New Roman"/>
                <a:cs typeface="Times New Roman"/>
              </a:rPr>
              <a:t>friend. Consider the house as half </a:t>
            </a:r>
            <a:r>
              <a:rPr dirty="0" sz="1450" spc="-5">
                <a:latin typeface="Times New Roman"/>
                <a:cs typeface="Times New Roman"/>
              </a:rPr>
              <a:t>your  </a:t>
            </a:r>
            <a:r>
              <a:rPr dirty="0" sz="1450" spc="-10">
                <a:latin typeface="Times New Roman"/>
                <a:cs typeface="Times New Roman"/>
              </a:rPr>
              <a:t>own every </a:t>
            </a:r>
            <a:r>
              <a:rPr dirty="0" sz="1450" spc="-20">
                <a:latin typeface="Times New Roman"/>
                <a:cs typeface="Times New Roman"/>
              </a:rPr>
              <a:t>winter, </a:t>
            </a:r>
            <a:r>
              <a:rPr dirty="0" sz="1450" spc="-10">
                <a:latin typeface="Times New Roman"/>
                <a:cs typeface="Times New Roman"/>
              </a:rPr>
              <a:t>and we will add to the stables </a:t>
            </a:r>
            <a:r>
              <a:rPr dirty="0" sz="1450" spc="-5">
                <a:latin typeface="Times New Roman"/>
                <a:cs typeface="Times New Roman"/>
              </a:rPr>
              <a:t>on your </a:t>
            </a:r>
            <a:r>
              <a:rPr dirty="0" sz="1450" spc="-10">
                <a:latin typeface="Times New Roman"/>
                <a:cs typeface="Times New Roman"/>
              </a:rPr>
              <a:t>own improved plan,  and with all the improvements </a:t>
            </a:r>
            <a:r>
              <a:rPr dirty="0" sz="1450" spc="-5">
                <a:latin typeface="Times New Roman"/>
                <a:cs typeface="Times New Roman"/>
              </a:rPr>
              <a:t>of your </a:t>
            </a:r>
            <a:r>
              <a:rPr dirty="0" sz="1450" spc="-10">
                <a:latin typeface="Times New Roman"/>
                <a:cs typeface="Times New Roman"/>
              </a:rPr>
              <a:t>improved plan that may occur to </a:t>
            </a:r>
            <a:r>
              <a:rPr dirty="0" sz="1450" spc="-5">
                <a:latin typeface="Times New Roman"/>
                <a:cs typeface="Times New Roman"/>
              </a:rPr>
              <a:t>you  </a:t>
            </a:r>
            <a:r>
              <a:rPr dirty="0" sz="1450" spc="-10">
                <a:latin typeface="Times New Roman"/>
                <a:cs typeface="Times New Roman"/>
              </a:rPr>
              <a:t>this spring.”</a:t>
            </a:r>
            <a:endParaRPr sz="1450">
              <a:latin typeface="Times New Roman"/>
              <a:cs typeface="Times New Roman"/>
            </a:endParaRPr>
          </a:p>
          <a:p>
            <a:pPr algn="just" marL="12700" marR="6350" indent="255904">
              <a:lnSpc>
                <a:spcPts val="1730"/>
              </a:lnSpc>
              <a:spcBef>
                <a:spcPts val="844"/>
              </a:spcBef>
            </a:pPr>
            <a:r>
              <a:rPr dirty="0" sz="1450" spc="-50">
                <a:latin typeface="Times New Roman"/>
                <a:cs typeface="Times New Roman"/>
              </a:rPr>
              <a:t>“We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the losers,” continued Sir Thomas. “His </a:t>
            </a:r>
            <a:r>
              <a:rPr dirty="0" sz="1450" spc="-5">
                <a:latin typeface="Times New Roman"/>
                <a:cs typeface="Times New Roman"/>
              </a:rPr>
              <a:t>going, </a:t>
            </a:r>
            <a:r>
              <a:rPr dirty="0" sz="1450" spc="-10">
                <a:latin typeface="Times New Roman"/>
                <a:cs typeface="Times New Roman"/>
              </a:rPr>
              <a:t>though only  eight miles, will </a:t>
            </a:r>
            <a:r>
              <a:rPr dirty="0" sz="1450" spc="-5">
                <a:latin typeface="Times New Roman"/>
                <a:cs typeface="Times New Roman"/>
              </a:rPr>
              <a:t>be </a:t>
            </a:r>
            <a:r>
              <a:rPr dirty="0" sz="1450" spc="-10">
                <a:latin typeface="Times New Roman"/>
                <a:cs typeface="Times New Roman"/>
              </a:rPr>
              <a:t>an unwelcome contraction </a:t>
            </a:r>
            <a:r>
              <a:rPr dirty="0" sz="1450" spc="-5">
                <a:latin typeface="Times New Roman"/>
                <a:cs typeface="Times New Roman"/>
              </a:rPr>
              <a:t>of our </a:t>
            </a:r>
            <a:r>
              <a:rPr dirty="0" sz="1450" spc="-10">
                <a:latin typeface="Times New Roman"/>
                <a:cs typeface="Times New Roman"/>
              </a:rPr>
              <a:t>family circle; </a:t>
            </a:r>
            <a:r>
              <a:rPr dirty="0" sz="1450" spc="-5">
                <a:latin typeface="Times New Roman"/>
                <a:cs typeface="Times New Roman"/>
              </a:rPr>
              <a:t>but I  </a:t>
            </a:r>
            <a:r>
              <a:rPr dirty="0" sz="1450" spc="-10">
                <a:latin typeface="Times New Roman"/>
                <a:cs typeface="Times New Roman"/>
              </a:rPr>
              <a:t>should have been deeply mortified if any son </a:t>
            </a:r>
            <a:r>
              <a:rPr dirty="0" sz="1450" spc="-5">
                <a:latin typeface="Times New Roman"/>
                <a:cs typeface="Times New Roman"/>
              </a:rPr>
              <a:t>of </a:t>
            </a:r>
            <a:r>
              <a:rPr dirty="0" sz="1450" spc="-10">
                <a:latin typeface="Times New Roman"/>
                <a:cs typeface="Times New Roman"/>
              </a:rPr>
              <a:t>mine could reconcile himself  to doing less. It is perfectly natural that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much </a:t>
            </a:r>
            <a:r>
              <a:rPr dirty="0" sz="1450" spc="-5">
                <a:latin typeface="Times New Roman"/>
                <a:cs typeface="Times New Roman"/>
              </a:rPr>
              <a:t>on  </a:t>
            </a:r>
            <a:r>
              <a:rPr dirty="0" sz="1450" spc="-10">
                <a:latin typeface="Times New Roman"/>
                <a:cs typeface="Times New Roman"/>
              </a:rPr>
              <a:t>the subject, </a:t>
            </a:r>
            <a:r>
              <a:rPr dirty="0" sz="1450" spc="-35">
                <a:latin typeface="Times New Roman"/>
                <a:cs typeface="Times New Roman"/>
              </a:rPr>
              <a:t>Mr. </a:t>
            </a:r>
            <a:r>
              <a:rPr dirty="0" sz="1450" spc="-10">
                <a:latin typeface="Times New Roman"/>
                <a:cs typeface="Times New Roman"/>
              </a:rPr>
              <a:t>Crawford. But </a:t>
            </a:r>
            <a:r>
              <a:rPr dirty="0" sz="1450" spc="-5">
                <a:latin typeface="Times New Roman"/>
                <a:cs typeface="Times New Roman"/>
              </a:rPr>
              <a:t>a </a:t>
            </a:r>
            <a:r>
              <a:rPr dirty="0" sz="1450" spc="-10">
                <a:latin typeface="Times New Roman"/>
                <a:cs typeface="Times New Roman"/>
              </a:rPr>
              <a:t>parish has wants and claims which can </a:t>
            </a:r>
            <a:r>
              <a:rPr dirty="0" sz="1450" spc="-5">
                <a:latin typeface="Times New Roman"/>
                <a:cs typeface="Times New Roman"/>
              </a:rPr>
              <a:t>be  </a:t>
            </a:r>
            <a:r>
              <a:rPr dirty="0" sz="1450" spc="-10">
                <a:latin typeface="Times New Roman"/>
                <a:cs typeface="Times New Roman"/>
              </a:rPr>
              <a:t>known only </a:t>
            </a:r>
            <a:r>
              <a:rPr dirty="0" sz="1450" spc="-5">
                <a:latin typeface="Times New Roman"/>
                <a:cs typeface="Times New Roman"/>
              </a:rPr>
              <a:t>by a </a:t>
            </a:r>
            <a:r>
              <a:rPr dirty="0" sz="1450" spc="-15">
                <a:latin typeface="Times New Roman"/>
                <a:cs typeface="Times New Roman"/>
              </a:rPr>
              <a:t>clergyman </a:t>
            </a:r>
            <a:r>
              <a:rPr dirty="0" sz="1450" spc="-10">
                <a:latin typeface="Times New Roman"/>
                <a:cs typeface="Times New Roman"/>
              </a:rPr>
              <a:t>constantly resident, and which </a:t>
            </a:r>
            <a:r>
              <a:rPr dirty="0" sz="1450" spc="-5">
                <a:latin typeface="Times New Roman"/>
                <a:cs typeface="Times New Roman"/>
              </a:rPr>
              <a:t>no </a:t>
            </a:r>
            <a:r>
              <a:rPr dirty="0" sz="1450" spc="-10">
                <a:latin typeface="Times New Roman"/>
                <a:cs typeface="Times New Roman"/>
              </a:rPr>
              <a:t>proxy can </a:t>
            </a:r>
            <a:r>
              <a:rPr dirty="0" sz="1450" spc="-5">
                <a:latin typeface="Times New Roman"/>
                <a:cs typeface="Times New Roman"/>
              </a:rPr>
              <a:t>be  </a:t>
            </a:r>
            <a:r>
              <a:rPr dirty="0" sz="1450" spc="-10">
                <a:latin typeface="Times New Roman"/>
                <a:cs typeface="Times New Roman"/>
              </a:rPr>
              <a:t>capable </a:t>
            </a:r>
            <a:r>
              <a:rPr dirty="0" sz="1450" spc="-5">
                <a:latin typeface="Times New Roman"/>
                <a:cs typeface="Times New Roman"/>
              </a:rPr>
              <a:t>of </a:t>
            </a:r>
            <a:r>
              <a:rPr dirty="0" sz="1450" spc="-10">
                <a:latin typeface="Times New Roman"/>
                <a:cs typeface="Times New Roman"/>
              </a:rPr>
              <a:t>satisfying to the same extent. Edmund might, in the common  phrase, </a:t>
            </a:r>
            <a:r>
              <a:rPr dirty="0" sz="1450" spc="-5">
                <a:latin typeface="Times New Roman"/>
                <a:cs typeface="Times New Roman"/>
              </a:rPr>
              <a:t>do </a:t>
            </a:r>
            <a:r>
              <a:rPr dirty="0" sz="1450" spc="-10">
                <a:latin typeface="Times New Roman"/>
                <a:cs typeface="Times New Roman"/>
              </a:rPr>
              <a:t>the duty </a:t>
            </a:r>
            <a:r>
              <a:rPr dirty="0" sz="1450" spc="-5">
                <a:latin typeface="Times New Roman"/>
                <a:cs typeface="Times New Roman"/>
              </a:rPr>
              <a:t>of </a:t>
            </a:r>
            <a:r>
              <a:rPr dirty="0" sz="1450" spc="-10">
                <a:latin typeface="Times New Roman"/>
                <a:cs typeface="Times New Roman"/>
              </a:rPr>
              <a:t>Thornton, that is, </a:t>
            </a:r>
            <a:r>
              <a:rPr dirty="0" sz="1450" spc="-5">
                <a:latin typeface="Times New Roman"/>
                <a:cs typeface="Times New Roman"/>
              </a:rPr>
              <a:t>he </a:t>
            </a:r>
            <a:r>
              <a:rPr dirty="0" sz="1450" spc="-10">
                <a:latin typeface="Times New Roman"/>
                <a:cs typeface="Times New Roman"/>
              </a:rPr>
              <a:t>might read prayers and preach,  without giving </a:t>
            </a:r>
            <a:r>
              <a:rPr dirty="0" sz="1450" spc="-5">
                <a:latin typeface="Times New Roman"/>
                <a:cs typeface="Times New Roman"/>
              </a:rPr>
              <a:t>up </a:t>
            </a:r>
            <a:r>
              <a:rPr dirty="0" sz="1450" spc="-10">
                <a:latin typeface="Times New Roman"/>
                <a:cs typeface="Times New Roman"/>
              </a:rPr>
              <a:t>Mansfield Park: </a:t>
            </a:r>
            <a:r>
              <a:rPr dirty="0" sz="1450" spc="-5">
                <a:latin typeface="Times New Roman"/>
                <a:cs typeface="Times New Roman"/>
              </a:rPr>
              <a:t>he </a:t>
            </a:r>
            <a:r>
              <a:rPr dirty="0" sz="1450" spc="-10">
                <a:latin typeface="Times New Roman"/>
                <a:cs typeface="Times New Roman"/>
              </a:rPr>
              <a:t>might ride over every </a:t>
            </a:r>
            <a:r>
              <a:rPr dirty="0" sz="1450" spc="-20">
                <a:latin typeface="Times New Roman"/>
                <a:cs typeface="Times New Roman"/>
              </a:rPr>
              <a:t>Sunday,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house  nominally inhabited, and </a:t>
            </a:r>
            <a:r>
              <a:rPr dirty="0" sz="1450" spc="-5">
                <a:latin typeface="Times New Roman"/>
                <a:cs typeface="Times New Roman"/>
              </a:rPr>
              <a:t>go </a:t>
            </a:r>
            <a:r>
              <a:rPr dirty="0" sz="1450" spc="-10">
                <a:latin typeface="Times New Roman"/>
                <a:cs typeface="Times New Roman"/>
              </a:rPr>
              <a:t>through divine service;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the </a:t>
            </a:r>
            <a:r>
              <a:rPr dirty="0" sz="1450" spc="-15">
                <a:latin typeface="Times New Roman"/>
                <a:cs typeface="Times New Roman"/>
              </a:rPr>
              <a:t>clergyman  </a:t>
            </a:r>
            <a:r>
              <a:rPr dirty="0" sz="1450" spc="-5">
                <a:latin typeface="Times New Roman"/>
                <a:cs typeface="Times New Roman"/>
              </a:rPr>
              <a:t>of </a:t>
            </a:r>
            <a:r>
              <a:rPr dirty="0" sz="1450" spc="-10">
                <a:latin typeface="Times New Roman"/>
                <a:cs typeface="Times New Roman"/>
              </a:rPr>
              <a:t>Thornton Lacey every seventh </a:t>
            </a:r>
            <a:r>
              <a:rPr dirty="0" sz="1450" spc="-30">
                <a:latin typeface="Times New Roman"/>
                <a:cs typeface="Times New Roman"/>
              </a:rPr>
              <a:t>day, </a:t>
            </a:r>
            <a:r>
              <a:rPr dirty="0" sz="1450" spc="-10">
                <a:latin typeface="Times New Roman"/>
                <a:cs typeface="Times New Roman"/>
              </a:rPr>
              <a:t>for three </a:t>
            </a:r>
            <a:r>
              <a:rPr dirty="0" sz="1450" spc="-5">
                <a:latin typeface="Times New Roman"/>
                <a:cs typeface="Times New Roman"/>
              </a:rPr>
              <a:t>or </a:t>
            </a:r>
            <a:r>
              <a:rPr dirty="0" sz="1450" spc="-10">
                <a:latin typeface="Times New Roman"/>
                <a:cs typeface="Times New Roman"/>
              </a:rPr>
              <a:t>four hours, if that would  content him. But it will </a:t>
            </a:r>
            <a:r>
              <a:rPr dirty="0" sz="1450" spc="-5">
                <a:latin typeface="Times New Roman"/>
                <a:cs typeface="Times New Roman"/>
              </a:rPr>
              <a:t>not. </a:t>
            </a:r>
            <a:r>
              <a:rPr dirty="0" sz="1450" spc="-10">
                <a:latin typeface="Times New Roman"/>
                <a:cs typeface="Times New Roman"/>
              </a:rPr>
              <a:t>He knows that human nature needs more lessons  than </a:t>
            </a:r>
            <a:r>
              <a:rPr dirty="0" sz="1450" spc="-5">
                <a:latin typeface="Times New Roman"/>
                <a:cs typeface="Times New Roman"/>
              </a:rPr>
              <a:t>a </a:t>
            </a:r>
            <a:r>
              <a:rPr dirty="0" sz="1450" spc="-10">
                <a:latin typeface="Times New Roman"/>
                <a:cs typeface="Times New Roman"/>
              </a:rPr>
              <a:t>weekly sermon can convey; and that if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live among his  parishioners, and prove himself, </a:t>
            </a:r>
            <a:r>
              <a:rPr dirty="0" sz="1450" spc="-5">
                <a:latin typeface="Times New Roman"/>
                <a:cs typeface="Times New Roman"/>
              </a:rPr>
              <a:t>by </a:t>
            </a:r>
            <a:r>
              <a:rPr dirty="0" sz="1450" spc="-10">
                <a:latin typeface="Times New Roman"/>
                <a:cs typeface="Times New Roman"/>
              </a:rPr>
              <a:t>constant attention, their well-wisher and  friend, </a:t>
            </a:r>
            <a:r>
              <a:rPr dirty="0" sz="1450" spc="-5">
                <a:latin typeface="Times New Roman"/>
                <a:cs typeface="Times New Roman"/>
              </a:rPr>
              <a:t>he </a:t>
            </a:r>
            <a:r>
              <a:rPr dirty="0" sz="1450" spc="-10">
                <a:latin typeface="Times New Roman"/>
                <a:cs typeface="Times New Roman"/>
              </a:rPr>
              <a:t>does very little either for their </a:t>
            </a:r>
            <a:r>
              <a:rPr dirty="0" sz="1450" spc="-5">
                <a:latin typeface="Times New Roman"/>
                <a:cs typeface="Times New Roman"/>
              </a:rPr>
              <a:t>good or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268605">
              <a:lnSpc>
                <a:spcPct val="100000"/>
              </a:lnSpc>
              <a:spcBef>
                <a:spcPts val="630"/>
              </a:spcBef>
            </a:pPr>
            <a:r>
              <a:rPr dirty="0" sz="1450" spc="-35">
                <a:latin typeface="Times New Roman"/>
                <a:cs typeface="Times New Roman"/>
              </a:rPr>
              <a:t>Mr. </a:t>
            </a:r>
            <a:r>
              <a:rPr dirty="0" sz="1450" spc="-10">
                <a:latin typeface="Times New Roman"/>
                <a:cs typeface="Times New Roman"/>
              </a:rPr>
              <a:t>Crawford bowed his</a:t>
            </a:r>
            <a:r>
              <a:rPr dirty="0" sz="1450" spc="30">
                <a:latin typeface="Times New Roman"/>
                <a:cs typeface="Times New Roman"/>
              </a:rPr>
              <a:t> </a:t>
            </a:r>
            <a:r>
              <a:rPr dirty="0" sz="1450" spc="-10">
                <a:latin typeface="Times New Roman"/>
                <a:cs typeface="Times New Roman"/>
              </a:rPr>
              <a:t>acquiescence.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 repeat again,” added Sir Thomas, “that Thornton Lacey is the only  house in the neighbourhood in which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happy to wait </a:t>
            </a:r>
            <a:r>
              <a:rPr dirty="0" sz="1450" spc="-5">
                <a:latin typeface="Times New Roman"/>
                <a:cs typeface="Times New Roman"/>
              </a:rPr>
              <a:t>on </a:t>
            </a:r>
            <a:r>
              <a:rPr dirty="0" sz="1450" spc="-35">
                <a:latin typeface="Times New Roman"/>
                <a:cs typeface="Times New Roman"/>
              </a:rPr>
              <a:t>Mr.  </a:t>
            </a:r>
            <a:r>
              <a:rPr dirty="0" sz="1450" spc="-10">
                <a:latin typeface="Times New Roman"/>
                <a:cs typeface="Times New Roman"/>
              </a:rPr>
              <a:t>Crawford as</a:t>
            </a:r>
            <a:r>
              <a:rPr dirty="0" sz="1450" spc="-5">
                <a:latin typeface="Times New Roman"/>
                <a:cs typeface="Times New Roman"/>
              </a:rPr>
              <a:t> </a:t>
            </a:r>
            <a:r>
              <a:rPr dirty="0" sz="1450" spc="-15">
                <a:latin typeface="Times New Roman"/>
                <a:cs typeface="Times New Roman"/>
              </a:rPr>
              <a:t>occupier.”</a:t>
            </a:r>
            <a:endParaRPr sz="1450">
              <a:latin typeface="Times New Roman"/>
              <a:cs typeface="Times New Roman"/>
            </a:endParaRPr>
          </a:p>
          <a:p>
            <a:pPr algn="just" marL="268605">
              <a:lnSpc>
                <a:spcPct val="100000"/>
              </a:lnSpc>
              <a:spcBef>
                <a:spcPts val="725"/>
              </a:spcBef>
            </a:pPr>
            <a:r>
              <a:rPr dirty="0" sz="1450" spc="-35">
                <a:latin typeface="Times New Roman"/>
                <a:cs typeface="Times New Roman"/>
              </a:rPr>
              <a:t>Mr. </a:t>
            </a:r>
            <a:r>
              <a:rPr dirty="0" sz="1450" spc="-10">
                <a:latin typeface="Times New Roman"/>
                <a:cs typeface="Times New Roman"/>
              </a:rPr>
              <a:t>Crawford bowed his</a:t>
            </a:r>
            <a:r>
              <a:rPr dirty="0" sz="1450" spc="30">
                <a:latin typeface="Times New Roman"/>
                <a:cs typeface="Times New Roman"/>
              </a:rPr>
              <a:t> </a:t>
            </a:r>
            <a:r>
              <a:rPr dirty="0" sz="1450" spc="-10">
                <a:latin typeface="Times New Roman"/>
                <a:cs typeface="Times New Roman"/>
              </a:rPr>
              <a:t>thanks.</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“Sir Thomas,” said Edmund, “undoubtedly understands the duty </a:t>
            </a:r>
            <a:r>
              <a:rPr dirty="0" sz="1450" spc="-5">
                <a:latin typeface="Times New Roman"/>
                <a:cs typeface="Times New Roman"/>
              </a:rPr>
              <a:t>of a  </a:t>
            </a:r>
            <a:r>
              <a:rPr dirty="0" sz="1450" spc="-10">
                <a:latin typeface="Times New Roman"/>
                <a:cs typeface="Times New Roman"/>
              </a:rPr>
              <a:t>parish priest. </a:t>
            </a:r>
            <a:r>
              <a:rPr dirty="0" sz="1450" spc="-70">
                <a:latin typeface="Times New Roman"/>
                <a:cs typeface="Times New Roman"/>
              </a:rPr>
              <a:t>We </a:t>
            </a:r>
            <a:r>
              <a:rPr dirty="0" sz="1450" spc="-10">
                <a:latin typeface="Times New Roman"/>
                <a:cs typeface="Times New Roman"/>
              </a:rPr>
              <a:t>must </a:t>
            </a:r>
            <a:r>
              <a:rPr dirty="0" sz="1450" spc="-5">
                <a:latin typeface="Times New Roman"/>
                <a:cs typeface="Times New Roman"/>
              </a:rPr>
              <a:t>hope </a:t>
            </a:r>
            <a:r>
              <a:rPr dirty="0" sz="1450" spc="-10">
                <a:latin typeface="Times New Roman"/>
                <a:cs typeface="Times New Roman"/>
              </a:rPr>
              <a:t>his son may prove that </a:t>
            </a:r>
            <a:r>
              <a:rPr dirty="0" sz="1450" spc="-5">
                <a:latin typeface="Times New Roman"/>
                <a:cs typeface="Times New Roman"/>
              </a:rPr>
              <a:t>he </a:t>
            </a:r>
            <a:r>
              <a:rPr dirty="0" sz="1450" spc="-10">
                <a:latin typeface="Times New Roman"/>
                <a:cs typeface="Times New Roman"/>
              </a:rPr>
              <a:t>knows it</a:t>
            </a:r>
            <a:r>
              <a:rPr dirty="0" sz="1450" spc="130">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Whatever </a:t>
            </a:r>
            <a:r>
              <a:rPr dirty="0" sz="1450" spc="-15">
                <a:latin typeface="Times New Roman"/>
                <a:cs typeface="Times New Roman"/>
              </a:rPr>
              <a:t>effect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little harangue might really produce </a:t>
            </a:r>
            <a:r>
              <a:rPr dirty="0" sz="1450" spc="-5">
                <a:latin typeface="Times New Roman"/>
                <a:cs typeface="Times New Roman"/>
              </a:rPr>
              <a:t>on </a:t>
            </a:r>
            <a:r>
              <a:rPr dirty="0" sz="1450" spc="-35">
                <a:latin typeface="Times New Roman"/>
                <a:cs typeface="Times New Roman"/>
              </a:rPr>
              <a:t>Mr.  </a:t>
            </a:r>
            <a:r>
              <a:rPr dirty="0" sz="1450" spc="-10">
                <a:latin typeface="Times New Roman"/>
                <a:cs typeface="Times New Roman"/>
              </a:rPr>
              <a:t>Crawford, it raised some awkward sensations in two </a:t>
            </a:r>
            <a:r>
              <a:rPr dirty="0" sz="1450" spc="-5">
                <a:latin typeface="Times New Roman"/>
                <a:cs typeface="Times New Roman"/>
              </a:rPr>
              <a:t>of </a:t>
            </a:r>
            <a:r>
              <a:rPr dirty="0" sz="1450" spc="-10">
                <a:latin typeface="Times New Roman"/>
                <a:cs typeface="Times New Roman"/>
              </a:rPr>
              <a:t>the others, two </a:t>
            </a:r>
            <a:r>
              <a:rPr dirty="0" sz="1450" spc="-5">
                <a:latin typeface="Times New Roman"/>
                <a:cs typeface="Times New Roman"/>
              </a:rPr>
              <a:t>of </a:t>
            </a:r>
            <a:r>
              <a:rPr dirty="0" sz="1450" spc="-10">
                <a:latin typeface="Times New Roman"/>
                <a:cs typeface="Times New Roman"/>
              </a:rPr>
              <a:t>his  most attentive listeners—Miss Crawford and </a:t>
            </a:r>
            <a:r>
              <a:rPr dirty="0" sz="1450" spc="-25">
                <a:latin typeface="Times New Roman"/>
                <a:cs typeface="Times New Roman"/>
              </a:rPr>
              <a:t>Fanny. </a:t>
            </a: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whom, having  never before understood that Thornton was so soon and so completely to </a:t>
            </a:r>
            <a:r>
              <a:rPr dirty="0" sz="1450" spc="-5">
                <a:latin typeface="Times New Roman"/>
                <a:cs typeface="Times New Roman"/>
              </a:rPr>
              <a:t>be  </a:t>
            </a:r>
            <a:r>
              <a:rPr dirty="0" sz="1450" spc="-10">
                <a:latin typeface="Times New Roman"/>
                <a:cs typeface="Times New Roman"/>
              </a:rPr>
              <a:t>his home, was pondering with downcast eyes </a:t>
            </a:r>
            <a:r>
              <a:rPr dirty="0" sz="1450" spc="-5">
                <a:latin typeface="Times New Roman"/>
                <a:cs typeface="Times New Roman"/>
              </a:rPr>
              <a:t>on </a:t>
            </a:r>
            <a:r>
              <a:rPr dirty="0" sz="1450" spc="-10">
                <a:latin typeface="Times New Roman"/>
                <a:cs typeface="Times New Roman"/>
              </a:rPr>
              <a:t>what it would </a:t>
            </a:r>
            <a:r>
              <a:rPr dirty="0" sz="1450" spc="-5">
                <a:latin typeface="Times New Roman"/>
                <a:cs typeface="Times New Roman"/>
              </a:rPr>
              <a:t>be not </a:t>
            </a:r>
            <a:r>
              <a:rPr dirty="0" sz="1450" spc="-10">
                <a:latin typeface="Times New Roman"/>
                <a:cs typeface="Times New Roman"/>
              </a:rPr>
              <a:t>to see  Edmund every day; and the </a:t>
            </a:r>
            <a:r>
              <a:rPr dirty="0" sz="1450" spc="-20">
                <a:latin typeface="Times New Roman"/>
                <a:cs typeface="Times New Roman"/>
              </a:rPr>
              <a:t>other, </a:t>
            </a:r>
            <a:r>
              <a:rPr dirty="0" sz="1450" spc="-10">
                <a:latin typeface="Times New Roman"/>
                <a:cs typeface="Times New Roman"/>
              </a:rPr>
              <a:t>startled from the agreeable fancies she had  been previously indulging </a:t>
            </a:r>
            <a:r>
              <a:rPr dirty="0" sz="1450" spc="-5">
                <a:latin typeface="Times New Roman"/>
                <a:cs typeface="Times New Roman"/>
              </a:rPr>
              <a:t>on </a:t>
            </a:r>
            <a:r>
              <a:rPr dirty="0" sz="1450" spc="-10">
                <a:latin typeface="Times New Roman"/>
                <a:cs typeface="Times New Roman"/>
              </a:rPr>
              <a:t>the strength </a:t>
            </a:r>
            <a:r>
              <a:rPr dirty="0" sz="1450" spc="-5">
                <a:latin typeface="Times New Roman"/>
                <a:cs typeface="Times New Roman"/>
              </a:rPr>
              <a:t>of </a:t>
            </a:r>
            <a:r>
              <a:rPr dirty="0" sz="1450" spc="-10">
                <a:latin typeface="Times New Roman"/>
                <a:cs typeface="Times New Roman"/>
              </a:rPr>
              <a:t>her brother’s description, </a:t>
            </a:r>
            <a:r>
              <a:rPr dirty="0" sz="1450" spc="-5">
                <a:latin typeface="Times New Roman"/>
                <a:cs typeface="Times New Roman"/>
              </a:rPr>
              <a:t>no  </a:t>
            </a:r>
            <a:r>
              <a:rPr dirty="0" sz="1450" spc="-10">
                <a:latin typeface="Times New Roman"/>
                <a:cs typeface="Times New Roman"/>
              </a:rPr>
              <a:t>longer able, in the picture she had been forming </a:t>
            </a:r>
            <a:r>
              <a:rPr dirty="0" sz="1450" spc="-5">
                <a:latin typeface="Times New Roman"/>
                <a:cs typeface="Times New Roman"/>
              </a:rPr>
              <a:t>of a </a:t>
            </a:r>
            <a:r>
              <a:rPr dirty="0" sz="1450" spc="-10">
                <a:latin typeface="Times New Roman"/>
                <a:cs typeface="Times New Roman"/>
              </a:rPr>
              <a:t>future Thornton, to shut  </a:t>
            </a:r>
            <a:r>
              <a:rPr dirty="0" sz="1450" spc="-5">
                <a:latin typeface="Times New Roman"/>
                <a:cs typeface="Times New Roman"/>
              </a:rPr>
              <a:t>out </a:t>
            </a:r>
            <a:r>
              <a:rPr dirty="0" sz="1450" spc="-10">
                <a:latin typeface="Times New Roman"/>
                <a:cs typeface="Times New Roman"/>
              </a:rPr>
              <a:t>the church, sink the clergyman, and see only the respectable, elegant,  modernised, and occasional residence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independent fortune, was  considering Sir Thomas, with decided ill-will, as the destroyer </a:t>
            </a:r>
            <a:r>
              <a:rPr dirty="0" sz="1450" spc="-5">
                <a:latin typeface="Times New Roman"/>
                <a:cs typeface="Times New Roman"/>
              </a:rPr>
              <a:t>of </a:t>
            </a:r>
            <a:r>
              <a:rPr dirty="0" sz="1450" spc="-10">
                <a:latin typeface="Times New Roman"/>
                <a:cs typeface="Times New Roman"/>
              </a:rPr>
              <a:t>all this, and  suffering the more from that involuntary forbearance which his character and  manner commanded, and from </a:t>
            </a:r>
            <a:r>
              <a:rPr dirty="0" sz="1450" spc="-5">
                <a:latin typeface="Times New Roman"/>
                <a:cs typeface="Times New Roman"/>
              </a:rPr>
              <a:t>not </a:t>
            </a:r>
            <a:r>
              <a:rPr dirty="0" sz="1450" spc="-10">
                <a:latin typeface="Times New Roman"/>
                <a:cs typeface="Times New Roman"/>
              </a:rPr>
              <a:t>daring to relieve herself </a:t>
            </a:r>
            <a:r>
              <a:rPr dirty="0" sz="1450" spc="-5">
                <a:latin typeface="Times New Roman"/>
                <a:cs typeface="Times New Roman"/>
              </a:rPr>
              <a:t>by a </a:t>
            </a:r>
            <a:r>
              <a:rPr dirty="0" sz="1450" spc="-10">
                <a:latin typeface="Times New Roman"/>
                <a:cs typeface="Times New Roman"/>
              </a:rPr>
              <a:t>single attempt  at throwing ridicule </a:t>
            </a:r>
            <a:r>
              <a:rPr dirty="0" sz="1450" spc="-5">
                <a:latin typeface="Times New Roman"/>
                <a:cs typeface="Times New Roman"/>
              </a:rPr>
              <a:t>on </a:t>
            </a:r>
            <a:r>
              <a:rPr dirty="0" sz="1450" spc="-10">
                <a:latin typeface="Times New Roman"/>
                <a:cs typeface="Times New Roman"/>
              </a:rPr>
              <a:t>his</a:t>
            </a:r>
            <a:r>
              <a:rPr dirty="0" sz="1450" spc="5">
                <a:latin typeface="Times New Roman"/>
                <a:cs typeface="Times New Roman"/>
              </a:rPr>
              <a:t> </a:t>
            </a:r>
            <a:r>
              <a:rPr dirty="0" sz="1450" spc="-10">
                <a:latin typeface="Times New Roman"/>
                <a:cs typeface="Times New Roman"/>
              </a:rPr>
              <a:t>cause.</a:t>
            </a:r>
            <a:endParaRPr sz="1450">
              <a:latin typeface="Times New Roman"/>
              <a:cs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All the agreeable </a:t>
            </a:r>
            <a:r>
              <a:rPr dirty="0" sz="1450" spc="-5">
                <a:latin typeface="Times New Roman"/>
                <a:cs typeface="Times New Roman"/>
              </a:rPr>
              <a:t>of </a:t>
            </a:r>
            <a:r>
              <a:rPr dirty="0" sz="1450" spc="-10">
                <a:latin typeface="Times New Roman"/>
                <a:cs typeface="Times New Roman"/>
              </a:rPr>
              <a:t>her speculation was over for that </a:t>
            </a:r>
            <a:r>
              <a:rPr dirty="0" sz="1450" spc="-25">
                <a:latin typeface="Times New Roman"/>
                <a:cs typeface="Times New Roman"/>
              </a:rPr>
              <a:t>hour. </a:t>
            </a:r>
            <a:r>
              <a:rPr dirty="0" sz="1450" spc="-10">
                <a:latin typeface="Times New Roman"/>
                <a:cs typeface="Times New Roman"/>
              </a:rPr>
              <a:t>It was time to  have </a:t>
            </a:r>
            <a:r>
              <a:rPr dirty="0" sz="1450" spc="-5">
                <a:latin typeface="Times New Roman"/>
                <a:cs typeface="Times New Roman"/>
              </a:rPr>
              <a:t>done </a:t>
            </a:r>
            <a:r>
              <a:rPr dirty="0" sz="1450" spc="-10">
                <a:latin typeface="Times New Roman"/>
                <a:cs typeface="Times New Roman"/>
              </a:rPr>
              <a:t>with cards, if sermons prevailed; and she was glad to find it  necessary to come to </a:t>
            </a:r>
            <a:r>
              <a:rPr dirty="0" sz="1450" spc="-5">
                <a:latin typeface="Times New Roman"/>
                <a:cs typeface="Times New Roman"/>
              </a:rPr>
              <a:t>a </a:t>
            </a:r>
            <a:r>
              <a:rPr dirty="0" sz="1450" spc="-10">
                <a:latin typeface="Times New Roman"/>
                <a:cs typeface="Times New Roman"/>
              </a:rPr>
              <a:t>conclusion, and </a:t>
            </a:r>
            <a:r>
              <a:rPr dirty="0" sz="1450" spc="-5">
                <a:latin typeface="Times New Roman"/>
                <a:cs typeface="Times New Roman"/>
              </a:rPr>
              <a:t>be </a:t>
            </a:r>
            <a:r>
              <a:rPr dirty="0" sz="1450" spc="-10">
                <a:latin typeface="Times New Roman"/>
                <a:cs typeface="Times New Roman"/>
              </a:rPr>
              <a:t>able to refresh her spirits </a:t>
            </a:r>
            <a:r>
              <a:rPr dirty="0" sz="1450" spc="-5">
                <a:latin typeface="Times New Roman"/>
                <a:cs typeface="Times New Roman"/>
              </a:rPr>
              <a:t>by a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place and</a:t>
            </a:r>
            <a:r>
              <a:rPr dirty="0" sz="1450">
                <a:latin typeface="Times New Roman"/>
                <a:cs typeface="Times New Roman"/>
              </a:rPr>
              <a:t> </a:t>
            </a:r>
            <a:r>
              <a:rPr dirty="0" sz="1450" spc="-15">
                <a:latin typeface="Times New Roman"/>
                <a:cs typeface="Times New Roman"/>
              </a:rPr>
              <a:t>neighbour.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chief </a:t>
            </a:r>
            <a:r>
              <a:rPr dirty="0" sz="1450" spc="-5">
                <a:latin typeface="Times New Roman"/>
                <a:cs typeface="Times New Roman"/>
              </a:rPr>
              <a:t>of </a:t>
            </a:r>
            <a:r>
              <a:rPr dirty="0" sz="1450" spc="-10">
                <a:latin typeface="Times New Roman"/>
                <a:cs typeface="Times New Roman"/>
              </a:rPr>
              <a:t>the party were now collected irregularly round the fire, and  waiting the final break-up. </a:t>
            </a:r>
            <a:r>
              <a:rPr dirty="0" sz="1450" spc="-20">
                <a:latin typeface="Times New Roman"/>
                <a:cs typeface="Times New Roman"/>
              </a:rPr>
              <a:t>William </a:t>
            </a:r>
            <a:r>
              <a:rPr dirty="0" sz="1450" spc="-10">
                <a:latin typeface="Times New Roman"/>
                <a:cs typeface="Times New Roman"/>
              </a:rPr>
              <a:t>and Fanny were the most detached. They  remained together at the otherwise deserted card-table, talking very  </a:t>
            </a:r>
            <a:r>
              <a:rPr dirty="0" sz="1450" spc="-15">
                <a:latin typeface="Times New Roman"/>
                <a:cs typeface="Times New Roman"/>
              </a:rPr>
              <a:t>comfortably,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the rest, till some </a:t>
            </a:r>
            <a:r>
              <a:rPr dirty="0" sz="1450" spc="-5">
                <a:latin typeface="Times New Roman"/>
                <a:cs typeface="Times New Roman"/>
              </a:rPr>
              <a:t>of </a:t>
            </a:r>
            <a:r>
              <a:rPr dirty="0" sz="1450" spc="-10">
                <a:latin typeface="Times New Roman"/>
                <a:cs typeface="Times New Roman"/>
              </a:rPr>
              <a:t>the rest began to think </a:t>
            </a:r>
            <a:r>
              <a:rPr dirty="0" sz="1450" spc="-5">
                <a:latin typeface="Times New Roman"/>
                <a:cs typeface="Times New Roman"/>
              </a:rPr>
              <a:t>of  </a:t>
            </a:r>
            <a:r>
              <a:rPr dirty="0" sz="1450" spc="-10">
                <a:latin typeface="Times New Roman"/>
                <a:cs typeface="Times New Roman"/>
              </a:rPr>
              <a:t>them. Henry </a:t>
            </a:r>
            <a:r>
              <a:rPr dirty="0" sz="1450" spc="-20">
                <a:latin typeface="Times New Roman"/>
                <a:cs typeface="Times New Roman"/>
              </a:rPr>
              <a:t>Crawford’s </a:t>
            </a:r>
            <a:r>
              <a:rPr dirty="0" sz="1450" spc="-10">
                <a:latin typeface="Times New Roman"/>
                <a:cs typeface="Times New Roman"/>
              </a:rPr>
              <a:t>chair was the first to </a:t>
            </a:r>
            <a:r>
              <a:rPr dirty="0" sz="1450" spc="-5">
                <a:latin typeface="Times New Roman"/>
                <a:cs typeface="Times New Roman"/>
              </a:rPr>
              <a:t>be </a:t>
            </a:r>
            <a:r>
              <a:rPr dirty="0" sz="1450" spc="-10">
                <a:latin typeface="Times New Roman"/>
                <a:cs typeface="Times New Roman"/>
              </a:rPr>
              <a:t>given </a:t>
            </a:r>
            <a:r>
              <a:rPr dirty="0" sz="1450" spc="-5">
                <a:latin typeface="Times New Roman"/>
                <a:cs typeface="Times New Roman"/>
              </a:rPr>
              <a:t>a </a:t>
            </a:r>
            <a:r>
              <a:rPr dirty="0" sz="1450" spc="-10">
                <a:latin typeface="Times New Roman"/>
                <a:cs typeface="Times New Roman"/>
              </a:rPr>
              <a:t>direction towards  them, and </a:t>
            </a:r>
            <a:r>
              <a:rPr dirty="0" sz="1450" spc="-5">
                <a:latin typeface="Times New Roman"/>
                <a:cs typeface="Times New Roman"/>
              </a:rPr>
              <a:t>he </a:t>
            </a:r>
            <a:r>
              <a:rPr dirty="0" sz="1450" spc="-10">
                <a:latin typeface="Times New Roman"/>
                <a:cs typeface="Times New Roman"/>
              </a:rPr>
              <a:t>sat silently observing them for </a:t>
            </a:r>
            <a:r>
              <a:rPr dirty="0" sz="1450" spc="-5">
                <a:latin typeface="Times New Roman"/>
                <a:cs typeface="Times New Roman"/>
              </a:rPr>
              <a:t>a </a:t>
            </a:r>
            <a:r>
              <a:rPr dirty="0" sz="1450" spc="-10">
                <a:latin typeface="Times New Roman"/>
                <a:cs typeface="Times New Roman"/>
              </a:rPr>
              <a:t>few minutes; himself, in the  meanwhile, observed </a:t>
            </a:r>
            <a:r>
              <a:rPr dirty="0" sz="1450" spc="-5">
                <a:latin typeface="Times New Roman"/>
                <a:cs typeface="Times New Roman"/>
              </a:rPr>
              <a:t>by </a:t>
            </a:r>
            <a:r>
              <a:rPr dirty="0" sz="1450" spc="-10">
                <a:latin typeface="Times New Roman"/>
                <a:cs typeface="Times New Roman"/>
              </a:rPr>
              <a:t>Sir Thomas, who was standing in chat with </a:t>
            </a:r>
            <a:r>
              <a:rPr dirty="0" sz="1450" spc="-35">
                <a:latin typeface="Times New Roman"/>
                <a:cs typeface="Times New Roman"/>
              </a:rPr>
              <a:t>Dr.</a:t>
            </a:r>
            <a:r>
              <a:rPr dirty="0" sz="1450" spc="110">
                <a:latin typeface="Times New Roman"/>
                <a:cs typeface="Times New Roman"/>
              </a:rPr>
              <a:t> </a:t>
            </a:r>
            <a:r>
              <a:rPr dirty="0" sz="1450" spc="-10">
                <a:latin typeface="Times New Roman"/>
                <a:cs typeface="Times New Roman"/>
              </a:rPr>
              <a:t>Grant.</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“This is the assembly night,” said </a:t>
            </a:r>
            <a:r>
              <a:rPr dirty="0" sz="1450" spc="-20">
                <a:latin typeface="Times New Roman"/>
                <a:cs typeface="Times New Roman"/>
              </a:rPr>
              <a:t>William.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at Portsmouth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at it,</a:t>
            </a:r>
            <a:r>
              <a:rPr dirty="0" sz="1450">
                <a:latin typeface="Times New Roman"/>
                <a:cs typeface="Times New Roman"/>
              </a:rPr>
              <a:t> </a:t>
            </a:r>
            <a:r>
              <a:rPr dirty="0" sz="1450" spc="-10">
                <a:latin typeface="Times New Roman"/>
                <a:cs typeface="Times New Roman"/>
              </a:rPr>
              <a:t>perhaps.”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“But </a:t>
            </a:r>
            <a:r>
              <a:rPr dirty="0" sz="1450" spc="-5">
                <a:latin typeface="Times New Roman"/>
                <a:cs typeface="Times New Roman"/>
              </a:rPr>
              <a:t>you do not </a:t>
            </a:r>
            <a:r>
              <a:rPr dirty="0" sz="1450" spc="-10">
                <a:latin typeface="Times New Roman"/>
                <a:cs typeface="Times New Roman"/>
              </a:rPr>
              <a:t>wish yourself at Portsmouth,</a:t>
            </a:r>
            <a:r>
              <a:rPr dirty="0" sz="1450" spc="10">
                <a:latin typeface="Times New Roman"/>
                <a:cs typeface="Times New Roman"/>
              </a:rPr>
              <a:t> </a:t>
            </a:r>
            <a:r>
              <a:rPr dirty="0" sz="1450" spc="-15">
                <a:latin typeface="Times New Roman"/>
                <a:cs typeface="Times New Roman"/>
              </a:rPr>
              <a:t>William?”</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“No, </a:t>
            </a:r>
            <a:r>
              <a:rPr dirty="0" sz="1450" spc="-25">
                <a:latin typeface="Times New Roman"/>
                <a:cs typeface="Times New Roman"/>
              </a:rPr>
              <a:t>Fanny, </a:t>
            </a:r>
            <a:r>
              <a:rPr dirty="0" sz="1450" spc="-10">
                <a:latin typeface="Times New Roman"/>
                <a:cs typeface="Times New Roman"/>
              </a:rPr>
              <a:t>that </a:t>
            </a:r>
            <a:r>
              <a:rPr dirty="0" sz="1450" spc="-5">
                <a:latin typeface="Times New Roman"/>
                <a:cs typeface="Times New Roman"/>
              </a:rPr>
              <a:t>I do not. I </a:t>
            </a:r>
            <a:r>
              <a:rPr dirty="0" sz="1450" spc="-10">
                <a:latin typeface="Times New Roman"/>
                <a:cs typeface="Times New Roman"/>
              </a:rPr>
              <a:t>shall have enough </a:t>
            </a:r>
            <a:r>
              <a:rPr dirty="0" sz="1450" spc="-5">
                <a:latin typeface="Times New Roman"/>
                <a:cs typeface="Times New Roman"/>
              </a:rPr>
              <a:t>of </a:t>
            </a:r>
            <a:r>
              <a:rPr dirty="0" sz="1450" spc="-10">
                <a:latin typeface="Times New Roman"/>
                <a:cs typeface="Times New Roman"/>
              </a:rPr>
              <a:t>Portsmouth and </a:t>
            </a:r>
            <a:r>
              <a:rPr dirty="0" sz="1450" spc="-5">
                <a:latin typeface="Times New Roman"/>
                <a:cs typeface="Times New Roman"/>
              </a:rPr>
              <a:t>of  </a:t>
            </a:r>
            <a:r>
              <a:rPr dirty="0" sz="1450" spc="-10">
                <a:latin typeface="Times New Roman"/>
                <a:cs typeface="Times New Roman"/>
              </a:rPr>
              <a:t>dancing </a:t>
            </a:r>
            <a:r>
              <a:rPr dirty="0" sz="1450" spc="-5">
                <a:latin typeface="Times New Roman"/>
                <a:cs typeface="Times New Roman"/>
              </a:rPr>
              <a:t>too,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cannot have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know that there would </a:t>
            </a:r>
            <a:r>
              <a:rPr dirty="0" sz="1450" spc="-5">
                <a:latin typeface="Times New Roman"/>
                <a:cs typeface="Times New Roman"/>
              </a:rPr>
              <a:t>be  </a:t>
            </a:r>
            <a:r>
              <a:rPr dirty="0" sz="1450" spc="-10">
                <a:latin typeface="Times New Roman"/>
                <a:cs typeface="Times New Roman"/>
              </a:rPr>
              <a:t>any </a:t>
            </a:r>
            <a:r>
              <a:rPr dirty="0" sz="1450" spc="-5">
                <a:latin typeface="Times New Roman"/>
                <a:cs typeface="Times New Roman"/>
              </a:rPr>
              <a:t>good </a:t>
            </a:r>
            <a:r>
              <a:rPr dirty="0" sz="1450" spc="-10">
                <a:latin typeface="Times New Roman"/>
                <a:cs typeface="Times New Roman"/>
              </a:rPr>
              <a:t>in going to the </a:t>
            </a:r>
            <a:r>
              <a:rPr dirty="0" sz="1450" spc="-20">
                <a:latin typeface="Times New Roman"/>
                <a:cs typeface="Times New Roman"/>
              </a:rPr>
              <a:t>assembly,</a:t>
            </a:r>
            <a:r>
              <a:rPr dirty="0" sz="1450" spc="320">
                <a:latin typeface="Times New Roman"/>
                <a:cs typeface="Times New Roman"/>
              </a:rPr>
              <a:t>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not </a:t>
            </a:r>
            <a:r>
              <a:rPr dirty="0" sz="1450" spc="-10">
                <a:latin typeface="Times New Roman"/>
                <a:cs typeface="Times New Roman"/>
              </a:rPr>
              <a:t>get </a:t>
            </a:r>
            <a:r>
              <a:rPr dirty="0" sz="1450" spc="-5">
                <a:latin typeface="Times New Roman"/>
                <a:cs typeface="Times New Roman"/>
              </a:rPr>
              <a:t>a </a:t>
            </a:r>
            <a:r>
              <a:rPr dirty="0" sz="1450" spc="-20">
                <a:latin typeface="Times New Roman"/>
                <a:cs typeface="Times New Roman"/>
              </a:rPr>
              <a:t>partner.  </a:t>
            </a:r>
            <a:r>
              <a:rPr dirty="0" sz="1450" spc="-10">
                <a:latin typeface="Times New Roman"/>
                <a:cs typeface="Times New Roman"/>
              </a:rPr>
              <a:t>The  Portsmouth girls turn </a:t>
            </a:r>
            <a:r>
              <a:rPr dirty="0" sz="1450" spc="-5">
                <a:latin typeface="Times New Roman"/>
                <a:cs typeface="Times New Roman"/>
              </a:rPr>
              <a:t>up </a:t>
            </a:r>
            <a:r>
              <a:rPr dirty="0" sz="1450" spc="-10">
                <a:latin typeface="Times New Roman"/>
                <a:cs typeface="Times New Roman"/>
              </a:rPr>
              <a:t>their noses at anybody who has </a:t>
            </a:r>
            <a:r>
              <a:rPr dirty="0" sz="1450" spc="-5">
                <a:latin typeface="Times New Roman"/>
                <a:cs typeface="Times New Roman"/>
              </a:rPr>
              <a:t>not a </a:t>
            </a:r>
            <a:r>
              <a:rPr dirty="0" sz="1450" spc="-10">
                <a:latin typeface="Times New Roman"/>
                <a:cs typeface="Times New Roman"/>
              </a:rPr>
              <a:t>commission.  One might as well </a:t>
            </a:r>
            <a:r>
              <a:rPr dirty="0" sz="1450" spc="-5">
                <a:latin typeface="Times New Roman"/>
                <a:cs typeface="Times New Roman"/>
              </a:rPr>
              <a:t>be </a:t>
            </a:r>
            <a:r>
              <a:rPr dirty="0" sz="1450" spc="-10">
                <a:latin typeface="Times New Roman"/>
                <a:cs typeface="Times New Roman"/>
              </a:rPr>
              <a:t>nothing as </a:t>
            </a:r>
            <a:r>
              <a:rPr dirty="0" sz="1450" spc="-5">
                <a:latin typeface="Times New Roman"/>
                <a:cs typeface="Times New Roman"/>
              </a:rPr>
              <a:t>a </a:t>
            </a:r>
            <a:r>
              <a:rPr dirty="0" sz="1450" spc="-10">
                <a:latin typeface="Times New Roman"/>
                <a:cs typeface="Times New Roman"/>
              </a:rPr>
              <a:t>midshipman. One is nothing, indeed. </a:t>
            </a:r>
            <a:r>
              <a:rPr dirty="0" sz="1450" spc="-60">
                <a:latin typeface="Times New Roman"/>
                <a:cs typeface="Times New Roman"/>
              </a:rPr>
              <a:t>You  </a:t>
            </a:r>
            <a:r>
              <a:rPr dirty="0" sz="1450" spc="-10">
                <a:latin typeface="Times New Roman"/>
                <a:cs typeface="Times New Roman"/>
              </a:rPr>
              <a:t>remember the Gregorys; they are grown </a:t>
            </a:r>
            <a:r>
              <a:rPr dirty="0" sz="1450" spc="-5">
                <a:latin typeface="Times New Roman"/>
                <a:cs typeface="Times New Roman"/>
              </a:rPr>
              <a:t>up </a:t>
            </a:r>
            <a:r>
              <a:rPr dirty="0" sz="1450" spc="-10">
                <a:latin typeface="Times New Roman"/>
                <a:cs typeface="Times New Roman"/>
              </a:rPr>
              <a:t>amazing fine girls, </a:t>
            </a:r>
            <a:r>
              <a:rPr dirty="0" sz="1450" spc="-5">
                <a:latin typeface="Times New Roman"/>
                <a:cs typeface="Times New Roman"/>
              </a:rPr>
              <a:t>but </a:t>
            </a:r>
            <a:r>
              <a:rPr dirty="0" sz="1450" spc="-10">
                <a:latin typeface="Times New Roman"/>
                <a:cs typeface="Times New Roman"/>
              </a:rPr>
              <a:t>they will  hardly speak to me, because Lucy is courted </a:t>
            </a:r>
            <a:r>
              <a:rPr dirty="0" sz="1450" spc="-5">
                <a:latin typeface="Times New Roman"/>
                <a:cs typeface="Times New Roman"/>
              </a:rPr>
              <a:t>by a</a:t>
            </a:r>
            <a:r>
              <a:rPr dirty="0" sz="1450" spc="45">
                <a:latin typeface="Times New Roman"/>
                <a:cs typeface="Times New Roman"/>
              </a:rPr>
              <a:t> </a:t>
            </a:r>
            <a:r>
              <a:rPr dirty="0" sz="1450" spc="-10">
                <a:latin typeface="Times New Roman"/>
                <a:cs typeface="Times New Roman"/>
              </a:rPr>
              <a:t>lieutenant.”</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“Oh! shame, shame! But never mind it, </a:t>
            </a:r>
            <a:r>
              <a:rPr dirty="0" sz="1450" spc="-20">
                <a:latin typeface="Times New Roman"/>
                <a:cs typeface="Times New Roman"/>
              </a:rPr>
              <a:t>William” </a:t>
            </a:r>
            <a:r>
              <a:rPr dirty="0" sz="1450" spc="-10">
                <a:latin typeface="Times New Roman"/>
                <a:cs typeface="Times New Roman"/>
              </a:rPr>
              <a:t>(her own cheeks in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indignation as she spoke). “It is </a:t>
            </a:r>
            <a:r>
              <a:rPr dirty="0" sz="1450" spc="-5">
                <a:latin typeface="Times New Roman"/>
                <a:cs typeface="Times New Roman"/>
              </a:rPr>
              <a:t>not </a:t>
            </a:r>
            <a:r>
              <a:rPr dirty="0" sz="1450" spc="-10">
                <a:latin typeface="Times New Roman"/>
                <a:cs typeface="Times New Roman"/>
              </a:rPr>
              <a:t>worth minding. It is </a:t>
            </a:r>
            <a:r>
              <a:rPr dirty="0" sz="1450" spc="-5">
                <a:latin typeface="Times New Roman"/>
                <a:cs typeface="Times New Roman"/>
              </a:rPr>
              <a:t>no </a:t>
            </a:r>
            <a:r>
              <a:rPr dirty="0" sz="1450" spc="-10">
                <a:latin typeface="Times New Roman"/>
                <a:cs typeface="Times New Roman"/>
              </a:rPr>
              <a:t>reflection  </a:t>
            </a:r>
            <a:r>
              <a:rPr dirty="0" sz="1450" spc="-5">
                <a:latin typeface="Times New Roman"/>
                <a:cs typeface="Times New Roman"/>
              </a:rPr>
              <a:t>on you; </a:t>
            </a:r>
            <a:r>
              <a:rPr dirty="0" sz="1450" spc="-10">
                <a:latin typeface="Times New Roman"/>
                <a:cs typeface="Times New Roman"/>
              </a:rPr>
              <a:t>it is </a:t>
            </a:r>
            <a:r>
              <a:rPr dirty="0" sz="1450" spc="-5">
                <a:latin typeface="Times New Roman"/>
                <a:cs typeface="Times New Roman"/>
              </a:rPr>
              <a:t>no </a:t>
            </a:r>
            <a:r>
              <a:rPr dirty="0" sz="1450" spc="-10">
                <a:latin typeface="Times New Roman"/>
                <a:cs typeface="Times New Roman"/>
              </a:rPr>
              <a:t>more than what the greatest admirals have all experienced,  more </a:t>
            </a:r>
            <a:r>
              <a:rPr dirty="0" sz="1450" spc="-5">
                <a:latin typeface="Times New Roman"/>
                <a:cs typeface="Times New Roman"/>
              </a:rPr>
              <a:t>or </a:t>
            </a:r>
            <a:r>
              <a:rPr dirty="0" sz="1450" spc="-10">
                <a:latin typeface="Times New Roman"/>
                <a:cs typeface="Times New Roman"/>
              </a:rPr>
              <a:t>less, in their time. </a:t>
            </a:r>
            <a:r>
              <a:rPr dirty="0" sz="1450" spc="-60">
                <a:latin typeface="Times New Roman"/>
                <a:cs typeface="Times New Roman"/>
              </a:rPr>
              <a:t>You </a:t>
            </a:r>
            <a:r>
              <a:rPr dirty="0" sz="1450" spc="-10">
                <a:latin typeface="Times New Roman"/>
                <a:cs typeface="Times New Roman"/>
              </a:rPr>
              <a:t>must think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must try to make </a:t>
            </a:r>
            <a:r>
              <a:rPr dirty="0" sz="1450" spc="-5">
                <a:latin typeface="Times New Roman"/>
                <a:cs typeface="Times New Roman"/>
              </a:rPr>
              <a:t>up  your </a:t>
            </a:r>
            <a:r>
              <a:rPr dirty="0" sz="1450" spc="-10">
                <a:latin typeface="Times New Roman"/>
                <a:cs typeface="Times New Roman"/>
              </a:rPr>
              <a:t>mind to it as </a:t>
            </a:r>
            <a:r>
              <a:rPr dirty="0" sz="1450" spc="-5">
                <a:latin typeface="Times New Roman"/>
                <a:cs typeface="Times New Roman"/>
              </a:rPr>
              <a:t>one of </a:t>
            </a:r>
            <a:r>
              <a:rPr dirty="0" sz="1450" spc="-10">
                <a:latin typeface="Times New Roman"/>
                <a:cs typeface="Times New Roman"/>
              </a:rPr>
              <a:t>the hardships which fall to every </a:t>
            </a:r>
            <a:r>
              <a:rPr dirty="0" sz="1450" spc="-15">
                <a:latin typeface="Times New Roman"/>
                <a:cs typeface="Times New Roman"/>
              </a:rPr>
              <a:t>sailor’s </a:t>
            </a:r>
            <a:r>
              <a:rPr dirty="0" sz="1450" spc="-10">
                <a:latin typeface="Times New Roman"/>
                <a:cs typeface="Times New Roman"/>
              </a:rPr>
              <a:t>share, like  bad weather and hard living, only with this advantage, that there will </a:t>
            </a:r>
            <a:r>
              <a:rPr dirty="0" sz="1450" spc="-5">
                <a:latin typeface="Times New Roman"/>
                <a:cs typeface="Times New Roman"/>
              </a:rPr>
              <a:t>be </a:t>
            </a:r>
            <a:r>
              <a:rPr dirty="0" sz="1450" spc="-10">
                <a:latin typeface="Times New Roman"/>
                <a:cs typeface="Times New Roman"/>
              </a:rPr>
              <a:t>an end  to it, that there will come </a:t>
            </a:r>
            <a:r>
              <a:rPr dirty="0" sz="1450" spc="-5">
                <a:latin typeface="Times New Roman"/>
                <a:cs typeface="Times New Roman"/>
              </a:rPr>
              <a:t>a </a:t>
            </a:r>
            <a:r>
              <a:rPr dirty="0" sz="1450" spc="-10">
                <a:latin typeface="Times New Roman"/>
                <a:cs typeface="Times New Roman"/>
              </a:rPr>
              <a:t>time when </a:t>
            </a:r>
            <a:r>
              <a:rPr dirty="0" sz="1450" spc="-5">
                <a:latin typeface="Times New Roman"/>
                <a:cs typeface="Times New Roman"/>
              </a:rPr>
              <a:t>you </a:t>
            </a:r>
            <a:r>
              <a:rPr dirty="0" sz="1450" spc="-10">
                <a:latin typeface="Times New Roman"/>
                <a:cs typeface="Times New Roman"/>
              </a:rPr>
              <a:t>will have nothing </a:t>
            </a:r>
            <a:r>
              <a:rPr dirty="0" sz="1450" spc="-5">
                <a:latin typeface="Times New Roman"/>
                <a:cs typeface="Times New Roman"/>
              </a:rPr>
              <a:t>of </a:t>
            </a:r>
            <a:r>
              <a:rPr dirty="0" sz="1450" spc="-10">
                <a:latin typeface="Times New Roman"/>
                <a:cs typeface="Times New Roman"/>
              </a:rPr>
              <a:t>that sort to  endure. When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lieutenant! only think, </a:t>
            </a:r>
            <a:r>
              <a:rPr dirty="0" sz="1450" spc="-20">
                <a:latin typeface="Times New Roman"/>
                <a:cs typeface="Times New Roman"/>
              </a:rPr>
              <a:t>William,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lieutenant, how little </a:t>
            </a:r>
            <a:r>
              <a:rPr dirty="0" sz="1450" spc="-5">
                <a:latin typeface="Times New Roman"/>
                <a:cs typeface="Times New Roman"/>
              </a:rPr>
              <a:t>you </a:t>
            </a:r>
            <a:r>
              <a:rPr dirty="0" sz="1450" spc="-10">
                <a:latin typeface="Times New Roman"/>
                <a:cs typeface="Times New Roman"/>
              </a:rPr>
              <a:t>will care for any nonsense </a:t>
            </a:r>
            <a:r>
              <a:rPr dirty="0" sz="1450" spc="-5">
                <a:latin typeface="Times New Roman"/>
                <a:cs typeface="Times New Roman"/>
              </a:rPr>
              <a:t>of </a:t>
            </a:r>
            <a:r>
              <a:rPr dirty="0" sz="1450" spc="-10">
                <a:latin typeface="Times New Roman"/>
                <a:cs typeface="Times New Roman"/>
              </a:rPr>
              <a:t>this</a:t>
            </a:r>
            <a:r>
              <a:rPr dirty="0" sz="1450" spc="55">
                <a:latin typeface="Times New Roman"/>
                <a:cs typeface="Times New Roman"/>
              </a:rPr>
              <a:t> </a:t>
            </a:r>
            <a:r>
              <a:rPr dirty="0" sz="1450" spc="-5">
                <a:latin typeface="Times New Roman"/>
                <a:cs typeface="Times New Roman"/>
              </a:rPr>
              <a:t>kind.”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 begin to think </a:t>
            </a:r>
            <a:r>
              <a:rPr dirty="0" sz="1450" spc="-5">
                <a:latin typeface="Times New Roman"/>
                <a:cs typeface="Times New Roman"/>
              </a:rPr>
              <a:t>I </a:t>
            </a:r>
            <a:r>
              <a:rPr dirty="0" sz="1450" spc="-10">
                <a:latin typeface="Times New Roman"/>
                <a:cs typeface="Times New Roman"/>
              </a:rPr>
              <a:t>shall never </a:t>
            </a:r>
            <a:r>
              <a:rPr dirty="0" sz="1450" spc="-5">
                <a:latin typeface="Times New Roman"/>
                <a:cs typeface="Times New Roman"/>
              </a:rPr>
              <a:t>be a </a:t>
            </a:r>
            <a:r>
              <a:rPr dirty="0" sz="1450" spc="-10">
                <a:latin typeface="Times New Roman"/>
                <a:cs typeface="Times New Roman"/>
              </a:rPr>
              <a:t>lieutenant, </a:t>
            </a:r>
            <a:r>
              <a:rPr dirty="0" sz="1450" spc="-25">
                <a:latin typeface="Times New Roman"/>
                <a:cs typeface="Times New Roman"/>
              </a:rPr>
              <a:t>Fanny. </a:t>
            </a:r>
            <a:r>
              <a:rPr dirty="0" sz="1450" spc="-10">
                <a:latin typeface="Times New Roman"/>
                <a:cs typeface="Times New Roman"/>
              </a:rPr>
              <a:t>Everybody gets made  </a:t>
            </a:r>
            <a:r>
              <a:rPr dirty="0" sz="1450" spc="-5">
                <a:latin typeface="Times New Roman"/>
                <a:cs typeface="Times New Roman"/>
              </a:rPr>
              <a:t>but</a:t>
            </a:r>
            <a:r>
              <a:rPr dirty="0" sz="1450" spc="-10">
                <a:latin typeface="Times New Roman"/>
                <a:cs typeface="Times New Roman"/>
              </a:rPr>
              <a:t> 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“Oh! my dear </a:t>
            </a:r>
            <a:r>
              <a:rPr dirty="0" sz="1450" spc="-20">
                <a:latin typeface="Times New Roman"/>
                <a:cs typeface="Times New Roman"/>
              </a:rPr>
              <a:t>William, </a:t>
            </a:r>
            <a:r>
              <a:rPr dirty="0" sz="1450" spc="-5">
                <a:latin typeface="Times New Roman"/>
                <a:cs typeface="Times New Roman"/>
              </a:rPr>
              <a:t>do not </a:t>
            </a:r>
            <a:r>
              <a:rPr dirty="0" sz="1450" spc="-10">
                <a:latin typeface="Times New Roman"/>
                <a:cs typeface="Times New Roman"/>
              </a:rPr>
              <a:t>talk so; </a:t>
            </a:r>
            <a:r>
              <a:rPr dirty="0" sz="1450" spc="-5">
                <a:latin typeface="Times New Roman"/>
                <a:cs typeface="Times New Roman"/>
              </a:rPr>
              <a:t>do not be </a:t>
            </a:r>
            <a:r>
              <a:rPr dirty="0" sz="1450" spc="-10">
                <a:latin typeface="Times New Roman"/>
                <a:cs typeface="Times New Roman"/>
              </a:rPr>
              <a:t>so desponding. My uncle  says nothing, </a:t>
            </a:r>
            <a:r>
              <a:rPr dirty="0" sz="1450" spc="-5">
                <a:latin typeface="Times New Roman"/>
                <a:cs typeface="Times New Roman"/>
              </a:rPr>
              <a:t>but 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everything in his power to get </a:t>
            </a:r>
            <a:r>
              <a:rPr dirty="0" sz="1450" spc="-5">
                <a:latin typeface="Times New Roman"/>
                <a:cs typeface="Times New Roman"/>
              </a:rPr>
              <a:t>you  </a:t>
            </a:r>
            <a:r>
              <a:rPr dirty="0" sz="1450" spc="-10">
                <a:latin typeface="Times New Roman"/>
                <a:cs typeface="Times New Roman"/>
              </a:rPr>
              <a:t>made. He knows, as well as </a:t>
            </a:r>
            <a:r>
              <a:rPr dirty="0" sz="1450" spc="-5">
                <a:latin typeface="Times New Roman"/>
                <a:cs typeface="Times New Roman"/>
              </a:rPr>
              <a:t>you do, of </a:t>
            </a:r>
            <a:r>
              <a:rPr dirty="0" sz="1450" spc="-10">
                <a:latin typeface="Times New Roman"/>
                <a:cs typeface="Times New Roman"/>
              </a:rPr>
              <a:t>what consequence it</a:t>
            </a:r>
            <a:r>
              <a:rPr dirty="0" sz="1450" spc="5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She was checked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her uncle much nearer to them than she  had any suspicion </a:t>
            </a:r>
            <a:r>
              <a:rPr dirty="0" sz="1450" spc="-5">
                <a:latin typeface="Times New Roman"/>
                <a:cs typeface="Times New Roman"/>
              </a:rPr>
              <a:t>of, </a:t>
            </a:r>
            <a:r>
              <a:rPr dirty="0" sz="1450" spc="-10">
                <a:latin typeface="Times New Roman"/>
                <a:cs typeface="Times New Roman"/>
              </a:rPr>
              <a:t>and each found it necessary to talk </a:t>
            </a:r>
            <a:r>
              <a:rPr dirty="0" sz="1450" spc="-5">
                <a:latin typeface="Times New Roman"/>
                <a:cs typeface="Times New Roman"/>
              </a:rPr>
              <a:t>of </a:t>
            </a:r>
            <a:r>
              <a:rPr dirty="0" sz="1450" spc="-10">
                <a:latin typeface="Times New Roman"/>
                <a:cs typeface="Times New Roman"/>
              </a:rPr>
              <a:t>something</a:t>
            </a:r>
            <a:r>
              <a:rPr dirty="0" sz="1450" spc="100">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fond </a:t>
            </a:r>
            <a:r>
              <a:rPr dirty="0" sz="1450" spc="-5">
                <a:latin typeface="Times New Roman"/>
                <a:cs typeface="Times New Roman"/>
              </a:rPr>
              <a:t>of </a:t>
            </a:r>
            <a:r>
              <a:rPr dirty="0" sz="1450" spc="-10">
                <a:latin typeface="Times New Roman"/>
                <a:cs typeface="Times New Roman"/>
              </a:rPr>
              <a:t>dancing,</a:t>
            </a:r>
            <a:r>
              <a:rPr dirty="0" sz="1450">
                <a:latin typeface="Times New Roman"/>
                <a:cs typeface="Times New Roman"/>
              </a:rPr>
              <a:t> </a:t>
            </a:r>
            <a:r>
              <a:rPr dirty="0" sz="1450" spc="-10">
                <a:latin typeface="Times New Roman"/>
                <a:cs typeface="Times New Roman"/>
              </a:rPr>
              <a:t>Fanny?”</a:t>
            </a:r>
            <a:endParaRPr sz="1450">
              <a:latin typeface="Times New Roman"/>
              <a:cs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73235"/>
          </a:xfrm>
          <a:prstGeom prst="rect">
            <a:avLst/>
          </a:prstGeom>
        </p:spPr>
        <p:txBody>
          <a:bodyPr wrap="square" lIns="0" tIns="111760" rIns="0" bIns="0" rtlCol="0" vert="horz">
            <a:spAutoFit/>
          </a:bodyPr>
          <a:lstStyle/>
          <a:p>
            <a:pPr algn="just" marL="268605">
              <a:lnSpc>
                <a:spcPct val="100000"/>
              </a:lnSpc>
              <a:spcBef>
                <a:spcPts val="880"/>
              </a:spcBef>
            </a:pPr>
            <a:r>
              <a:rPr dirty="0" sz="1450" spc="-40">
                <a:latin typeface="Times New Roman"/>
                <a:cs typeface="Times New Roman"/>
              </a:rPr>
              <a:t>“Yes, </a:t>
            </a:r>
            <a:r>
              <a:rPr dirty="0" sz="1450" spc="-10">
                <a:latin typeface="Times New Roman"/>
                <a:cs typeface="Times New Roman"/>
              </a:rPr>
              <a:t>very; only </a:t>
            </a:r>
            <a:r>
              <a:rPr dirty="0" sz="1450" spc="-5">
                <a:latin typeface="Times New Roman"/>
                <a:cs typeface="Times New Roman"/>
              </a:rPr>
              <a:t>I </a:t>
            </a:r>
            <a:r>
              <a:rPr dirty="0" sz="1450" spc="-10">
                <a:latin typeface="Times New Roman"/>
                <a:cs typeface="Times New Roman"/>
              </a:rPr>
              <a:t>am soon</a:t>
            </a:r>
            <a:r>
              <a:rPr dirty="0" sz="1450" spc="45">
                <a:latin typeface="Times New Roman"/>
                <a:cs typeface="Times New Roman"/>
              </a:rPr>
              <a:t> </a:t>
            </a:r>
            <a:r>
              <a:rPr dirty="0" sz="1450" spc="-10">
                <a:latin typeface="Times New Roman"/>
                <a:cs typeface="Times New Roman"/>
              </a:rPr>
              <a:t>tired.”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should like to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ball with </a:t>
            </a:r>
            <a:r>
              <a:rPr dirty="0" sz="1450" spc="-5">
                <a:latin typeface="Times New Roman"/>
                <a:cs typeface="Times New Roman"/>
              </a:rPr>
              <a:t>you </a:t>
            </a:r>
            <a:r>
              <a:rPr dirty="0" sz="1450" spc="-10">
                <a:latin typeface="Times New Roman"/>
                <a:cs typeface="Times New Roman"/>
              </a:rPr>
              <a:t>and see </a:t>
            </a:r>
            <a:r>
              <a:rPr dirty="0" sz="1450" spc="-5">
                <a:latin typeface="Times New Roman"/>
                <a:cs typeface="Times New Roman"/>
              </a:rPr>
              <a:t>you </a:t>
            </a:r>
            <a:r>
              <a:rPr dirty="0" sz="1450" spc="-10">
                <a:latin typeface="Times New Roman"/>
                <a:cs typeface="Times New Roman"/>
              </a:rPr>
              <a:t>dance. Have </a:t>
            </a:r>
            <a:r>
              <a:rPr dirty="0" sz="1450" spc="-5">
                <a:latin typeface="Times New Roman"/>
                <a:cs typeface="Times New Roman"/>
              </a:rPr>
              <a:t>you </a:t>
            </a:r>
            <a:r>
              <a:rPr dirty="0" sz="1450" spc="-10">
                <a:latin typeface="Times New Roman"/>
                <a:cs typeface="Times New Roman"/>
              </a:rPr>
              <a:t>never  any balls at Northampton? </a:t>
            </a:r>
            <a:r>
              <a:rPr dirty="0" sz="1450" spc="-5">
                <a:latin typeface="Times New Roman"/>
                <a:cs typeface="Times New Roman"/>
              </a:rPr>
              <a:t>I </a:t>
            </a:r>
            <a:r>
              <a:rPr dirty="0" sz="1450" spc="-10">
                <a:latin typeface="Times New Roman"/>
                <a:cs typeface="Times New Roman"/>
              </a:rPr>
              <a:t>should like to see </a:t>
            </a:r>
            <a:r>
              <a:rPr dirty="0" sz="1450" spc="-5">
                <a:latin typeface="Times New Roman"/>
                <a:cs typeface="Times New Roman"/>
              </a:rPr>
              <a:t>you </a:t>
            </a:r>
            <a:r>
              <a:rPr dirty="0" sz="1450" spc="-10">
                <a:latin typeface="Times New Roman"/>
                <a:cs typeface="Times New Roman"/>
              </a:rPr>
              <a:t>dance, and I’d dance with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would, for </a:t>
            </a:r>
            <a:r>
              <a:rPr dirty="0" sz="1450" spc="-5">
                <a:latin typeface="Times New Roman"/>
                <a:cs typeface="Times New Roman"/>
              </a:rPr>
              <a:t>nobody </a:t>
            </a:r>
            <a:r>
              <a:rPr dirty="0" sz="1450" spc="-10">
                <a:latin typeface="Times New Roman"/>
                <a:cs typeface="Times New Roman"/>
              </a:rPr>
              <a:t>would know who </a:t>
            </a:r>
            <a:r>
              <a:rPr dirty="0" sz="1450" spc="-5">
                <a:latin typeface="Times New Roman"/>
                <a:cs typeface="Times New Roman"/>
              </a:rPr>
              <a:t>I </a:t>
            </a:r>
            <a:r>
              <a:rPr dirty="0" sz="1450" spc="-10">
                <a:latin typeface="Times New Roman"/>
                <a:cs typeface="Times New Roman"/>
              </a:rPr>
              <a:t>was here, and </a:t>
            </a:r>
            <a:r>
              <a:rPr dirty="0" sz="1450" spc="-5">
                <a:latin typeface="Times New Roman"/>
                <a:cs typeface="Times New Roman"/>
              </a:rPr>
              <a:t>I </a:t>
            </a:r>
            <a:r>
              <a:rPr dirty="0" sz="1450" spc="-10">
                <a:latin typeface="Times New Roman"/>
                <a:cs typeface="Times New Roman"/>
              </a:rPr>
              <a:t>should like to  </a:t>
            </a:r>
            <a:r>
              <a:rPr dirty="0" sz="1450" spc="-5">
                <a:latin typeface="Times New Roman"/>
                <a:cs typeface="Times New Roman"/>
              </a:rPr>
              <a:t>be your </a:t>
            </a:r>
            <a:r>
              <a:rPr dirty="0" sz="1450" spc="-10">
                <a:latin typeface="Times New Roman"/>
                <a:cs typeface="Times New Roman"/>
              </a:rPr>
              <a:t>partner once more. </a:t>
            </a:r>
            <a:r>
              <a:rPr dirty="0" sz="1450" spc="-70">
                <a:latin typeface="Times New Roman"/>
                <a:cs typeface="Times New Roman"/>
              </a:rPr>
              <a:t>We </a:t>
            </a:r>
            <a:r>
              <a:rPr dirty="0" sz="1450" spc="-10">
                <a:latin typeface="Times New Roman"/>
                <a:cs typeface="Times New Roman"/>
              </a:rPr>
              <a:t>used to jump about together many </a:t>
            </a:r>
            <a:r>
              <a:rPr dirty="0" sz="1450" spc="-5">
                <a:latin typeface="Times New Roman"/>
                <a:cs typeface="Times New Roman"/>
              </a:rPr>
              <a:t>a </a:t>
            </a:r>
            <a:r>
              <a:rPr dirty="0" sz="1450" spc="-10">
                <a:latin typeface="Times New Roman"/>
                <a:cs typeface="Times New Roman"/>
              </a:rPr>
              <a:t>time, did  </a:t>
            </a:r>
            <a:r>
              <a:rPr dirty="0" sz="1450" spc="-5">
                <a:latin typeface="Times New Roman"/>
                <a:cs typeface="Times New Roman"/>
              </a:rPr>
              <a:t>not </a:t>
            </a:r>
            <a:r>
              <a:rPr dirty="0" sz="1450" spc="-10">
                <a:latin typeface="Times New Roman"/>
                <a:cs typeface="Times New Roman"/>
              </a:rPr>
              <a:t>we? when the hand-organ was in the street?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pretty </a:t>
            </a:r>
            <a:r>
              <a:rPr dirty="0" sz="1450" spc="-5">
                <a:latin typeface="Times New Roman"/>
                <a:cs typeface="Times New Roman"/>
              </a:rPr>
              <a:t>good </a:t>
            </a:r>
            <a:r>
              <a:rPr dirty="0" sz="1450" spc="-10">
                <a:latin typeface="Times New Roman"/>
                <a:cs typeface="Times New Roman"/>
              </a:rPr>
              <a:t>dancer in  my </a:t>
            </a:r>
            <a:r>
              <a:rPr dirty="0" sz="1450" spc="-35">
                <a:latin typeface="Times New Roman"/>
                <a:cs typeface="Times New Roman"/>
              </a:rPr>
              <a:t>way, </a:t>
            </a:r>
            <a:r>
              <a:rPr dirty="0" sz="1450" spc="-5">
                <a:latin typeface="Times New Roman"/>
                <a:cs typeface="Times New Roman"/>
              </a:rPr>
              <a:t>but 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20">
                <a:latin typeface="Times New Roman"/>
                <a:cs typeface="Times New Roman"/>
              </a:rPr>
              <a:t>better.” </a:t>
            </a:r>
            <a:r>
              <a:rPr dirty="0" sz="1450" spc="-10">
                <a:latin typeface="Times New Roman"/>
                <a:cs typeface="Times New Roman"/>
              </a:rPr>
              <a:t>And turning to his uncle, who was  now close to them, “Is </a:t>
            </a:r>
            <a:r>
              <a:rPr dirty="0" sz="1450" spc="-5">
                <a:latin typeface="Times New Roman"/>
                <a:cs typeface="Times New Roman"/>
              </a:rPr>
              <a:t>not </a:t>
            </a:r>
            <a:r>
              <a:rPr dirty="0" sz="1450" spc="-10">
                <a:latin typeface="Times New Roman"/>
                <a:cs typeface="Times New Roman"/>
              </a:rPr>
              <a:t>Fanny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5">
                <a:latin typeface="Times New Roman"/>
                <a:cs typeface="Times New Roman"/>
              </a:rPr>
              <a:t>dancer,</a:t>
            </a:r>
            <a:r>
              <a:rPr dirty="0" sz="1450" spc="30">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12700" marR="6985" indent="255904">
              <a:lnSpc>
                <a:spcPts val="1730"/>
              </a:lnSpc>
              <a:spcBef>
                <a:spcPts val="705"/>
              </a:spcBef>
            </a:pPr>
            <a:r>
              <a:rPr dirty="0" sz="1450" spc="-25">
                <a:latin typeface="Times New Roman"/>
                <a:cs typeface="Times New Roman"/>
              </a:rPr>
              <a:t>Fanny, </a:t>
            </a:r>
            <a:r>
              <a:rPr dirty="0" sz="1450" spc="-10">
                <a:latin typeface="Times New Roman"/>
                <a:cs typeface="Times New Roman"/>
              </a:rPr>
              <a:t>in dismay at such an unprecedented question, did </a:t>
            </a:r>
            <a:r>
              <a:rPr dirty="0" sz="1450" spc="-5">
                <a:latin typeface="Times New Roman"/>
                <a:cs typeface="Times New Roman"/>
              </a:rPr>
              <a:t>not </a:t>
            </a:r>
            <a:r>
              <a:rPr dirty="0" sz="1450" spc="-10">
                <a:latin typeface="Times New Roman"/>
                <a:cs typeface="Times New Roman"/>
              </a:rPr>
              <a:t>know which  way to </a:t>
            </a:r>
            <a:r>
              <a:rPr dirty="0" sz="1450" spc="-5">
                <a:latin typeface="Times New Roman"/>
                <a:cs typeface="Times New Roman"/>
              </a:rPr>
              <a:t>look, or </a:t>
            </a:r>
            <a:r>
              <a:rPr dirty="0" sz="1450" spc="-10">
                <a:latin typeface="Times New Roman"/>
                <a:cs typeface="Times New Roman"/>
              </a:rPr>
              <a:t>how to </a:t>
            </a:r>
            <a:r>
              <a:rPr dirty="0" sz="1450" spc="-5">
                <a:latin typeface="Times New Roman"/>
                <a:cs typeface="Times New Roman"/>
              </a:rPr>
              <a:t>be </a:t>
            </a:r>
            <a:r>
              <a:rPr dirty="0" sz="1450" spc="-10">
                <a:latin typeface="Times New Roman"/>
                <a:cs typeface="Times New Roman"/>
              </a:rPr>
              <a:t>prepared for the </a:t>
            </a:r>
            <a:r>
              <a:rPr dirty="0" sz="1450" spc="-20">
                <a:latin typeface="Times New Roman"/>
                <a:cs typeface="Times New Roman"/>
              </a:rPr>
              <a:t>answer. </a:t>
            </a:r>
            <a:r>
              <a:rPr dirty="0" sz="1450" spc="-10">
                <a:latin typeface="Times New Roman"/>
                <a:cs typeface="Times New Roman"/>
              </a:rPr>
              <a:t>Some very grave reproof,  </a:t>
            </a:r>
            <a:r>
              <a:rPr dirty="0" sz="1450" spc="-5">
                <a:latin typeface="Times New Roman"/>
                <a:cs typeface="Times New Roman"/>
              </a:rPr>
              <a:t>or </a:t>
            </a:r>
            <a:r>
              <a:rPr dirty="0" sz="1450" spc="-10">
                <a:latin typeface="Times New Roman"/>
                <a:cs typeface="Times New Roman"/>
              </a:rPr>
              <a:t>at least the coldest expression </a:t>
            </a:r>
            <a:r>
              <a:rPr dirty="0" sz="1450" spc="-5">
                <a:latin typeface="Times New Roman"/>
                <a:cs typeface="Times New Roman"/>
              </a:rPr>
              <a:t>of </a:t>
            </a:r>
            <a:r>
              <a:rPr dirty="0" sz="1450" spc="-10">
                <a:latin typeface="Times New Roman"/>
                <a:cs typeface="Times New Roman"/>
              </a:rPr>
              <a:t>indifference, must </a:t>
            </a:r>
            <a:r>
              <a:rPr dirty="0" sz="1450" spc="-5">
                <a:latin typeface="Times New Roman"/>
                <a:cs typeface="Times New Roman"/>
              </a:rPr>
              <a:t>be </a:t>
            </a:r>
            <a:r>
              <a:rPr dirty="0" sz="1450" spc="-10">
                <a:latin typeface="Times New Roman"/>
                <a:cs typeface="Times New Roman"/>
              </a:rPr>
              <a:t>coming to distress  her </a:t>
            </a:r>
            <a:r>
              <a:rPr dirty="0" sz="1450" spc="-15">
                <a:latin typeface="Times New Roman"/>
                <a:cs typeface="Times New Roman"/>
              </a:rPr>
              <a:t>brother, </a:t>
            </a:r>
            <a:r>
              <a:rPr dirty="0" sz="1450" spc="-10">
                <a:latin typeface="Times New Roman"/>
                <a:cs typeface="Times New Roman"/>
              </a:rPr>
              <a:t>and sink her to the </a:t>
            </a:r>
            <a:r>
              <a:rPr dirty="0" sz="1450" spc="-5">
                <a:latin typeface="Times New Roman"/>
                <a:cs typeface="Times New Roman"/>
              </a:rPr>
              <a:t>ground. </a:t>
            </a:r>
            <a:r>
              <a:rPr dirty="0" sz="1450" spc="-10">
                <a:latin typeface="Times New Roman"/>
                <a:cs typeface="Times New Roman"/>
              </a:rPr>
              <a:t>But,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worse  than, “I am sorry to say that </a:t>
            </a:r>
            <a:r>
              <a:rPr dirty="0" sz="1450" spc="-5">
                <a:latin typeface="Times New Roman"/>
                <a:cs typeface="Times New Roman"/>
              </a:rPr>
              <a:t>I </a:t>
            </a:r>
            <a:r>
              <a:rPr dirty="0" sz="1450" spc="-10">
                <a:latin typeface="Times New Roman"/>
                <a:cs typeface="Times New Roman"/>
              </a:rPr>
              <a:t>am unable to answer </a:t>
            </a:r>
            <a:r>
              <a:rPr dirty="0" sz="1450" spc="-5">
                <a:latin typeface="Times New Roman"/>
                <a:cs typeface="Times New Roman"/>
              </a:rPr>
              <a:t>your </a:t>
            </a:r>
            <a:r>
              <a:rPr dirty="0" sz="1450" spc="-10">
                <a:latin typeface="Times New Roman"/>
                <a:cs typeface="Times New Roman"/>
              </a:rPr>
              <a:t>question. </a:t>
            </a:r>
            <a:r>
              <a:rPr dirty="0" sz="1450" spc="-5">
                <a:latin typeface="Times New Roman"/>
                <a:cs typeface="Times New Roman"/>
              </a:rPr>
              <a:t>I </a:t>
            </a:r>
            <a:r>
              <a:rPr dirty="0" sz="1450" spc="-10">
                <a:latin typeface="Times New Roman"/>
                <a:cs typeface="Times New Roman"/>
              </a:rPr>
              <a:t>have never  seen Fanny dance since she was </a:t>
            </a:r>
            <a:r>
              <a:rPr dirty="0" sz="1450" spc="-5">
                <a:latin typeface="Times New Roman"/>
                <a:cs typeface="Times New Roman"/>
              </a:rPr>
              <a:t>a </a:t>
            </a:r>
            <a:r>
              <a:rPr dirty="0" sz="1450" spc="-10">
                <a:latin typeface="Times New Roman"/>
                <a:cs typeface="Times New Roman"/>
              </a:rPr>
              <a:t>little girl; </a:t>
            </a:r>
            <a:r>
              <a:rPr dirty="0" sz="1450" spc="-5">
                <a:latin typeface="Times New Roman"/>
                <a:cs typeface="Times New Roman"/>
              </a:rPr>
              <a:t>but I </a:t>
            </a:r>
            <a:r>
              <a:rPr dirty="0" sz="1450" spc="-10">
                <a:latin typeface="Times New Roman"/>
                <a:cs typeface="Times New Roman"/>
              </a:rPr>
              <a:t>trust we shall both think she  acquits herself like </a:t>
            </a:r>
            <a:r>
              <a:rPr dirty="0" sz="1450" spc="-5">
                <a:latin typeface="Times New Roman"/>
                <a:cs typeface="Times New Roman"/>
              </a:rPr>
              <a:t>a </a:t>
            </a:r>
            <a:r>
              <a:rPr dirty="0" sz="1450" spc="-10">
                <a:latin typeface="Times New Roman"/>
                <a:cs typeface="Times New Roman"/>
              </a:rPr>
              <a:t>gentlewoman when we </a:t>
            </a:r>
            <a:r>
              <a:rPr dirty="0" sz="1450" spc="-5">
                <a:latin typeface="Times New Roman"/>
                <a:cs typeface="Times New Roman"/>
              </a:rPr>
              <a:t>do </a:t>
            </a:r>
            <a:r>
              <a:rPr dirty="0" sz="1450" spc="-10">
                <a:latin typeface="Times New Roman"/>
                <a:cs typeface="Times New Roman"/>
              </a:rPr>
              <a:t>see </a:t>
            </a:r>
            <a:r>
              <a:rPr dirty="0" sz="1450" spc="-20">
                <a:latin typeface="Times New Roman"/>
                <a:cs typeface="Times New Roman"/>
              </a:rPr>
              <a:t>her, </a:t>
            </a:r>
            <a:r>
              <a:rPr dirty="0" sz="1450" spc="-10">
                <a:latin typeface="Times New Roman"/>
                <a:cs typeface="Times New Roman"/>
              </a:rPr>
              <a:t>which, perhaps, we  may have an opportunity </a:t>
            </a:r>
            <a:r>
              <a:rPr dirty="0" sz="1450" spc="-5">
                <a:latin typeface="Times New Roman"/>
                <a:cs typeface="Times New Roman"/>
              </a:rPr>
              <a:t>of </a:t>
            </a:r>
            <a:r>
              <a:rPr dirty="0" sz="1450" spc="-10">
                <a:latin typeface="Times New Roman"/>
                <a:cs typeface="Times New Roman"/>
              </a:rPr>
              <a:t>doing ere</a:t>
            </a:r>
            <a:r>
              <a:rPr dirty="0" sz="1450" spc="20">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 have had the pleasure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your </a:t>
            </a:r>
            <a:r>
              <a:rPr dirty="0" sz="1450" spc="-10">
                <a:latin typeface="Times New Roman"/>
                <a:cs typeface="Times New Roman"/>
              </a:rPr>
              <a:t>sister dance, </a:t>
            </a:r>
            <a:r>
              <a:rPr dirty="0" sz="1450" spc="-35">
                <a:latin typeface="Times New Roman"/>
                <a:cs typeface="Times New Roman"/>
              </a:rPr>
              <a:t>Mr. </a:t>
            </a:r>
            <a:r>
              <a:rPr dirty="0" sz="1450" spc="-10">
                <a:latin typeface="Times New Roman"/>
                <a:cs typeface="Times New Roman"/>
              </a:rPr>
              <a:t>Price,” said Henry  Crawford, leaning forward, “and will engage to answer every inquiry which  </a:t>
            </a:r>
            <a:r>
              <a:rPr dirty="0" sz="1450" spc="-5">
                <a:latin typeface="Times New Roman"/>
                <a:cs typeface="Times New Roman"/>
              </a:rPr>
              <a:t>you </a:t>
            </a:r>
            <a:r>
              <a:rPr dirty="0" sz="1450" spc="-10">
                <a:latin typeface="Times New Roman"/>
                <a:cs typeface="Times New Roman"/>
              </a:rPr>
              <a:t>can make </a:t>
            </a:r>
            <a:r>
              <a:rPr dirty="0" sz="1450" spc="-5">
                <a:latin typeface="Times New Roman"/>
                <a:cs typeface="Times New Roman"/>
              </a:rPr>
              <a:t>on </a:t>
            </a:r>
            <a:r>
              <a:rPr dirty="0" sz="1450" spc="-10">
                <a:latin typeface="Times New Roman"/>
                <a:cs typeface="Times New Roman"/>
              </a:rPr>
              <a:t>the subject, to </a:t>
            </a:r>
            <a:r>
              <a:rPr dirty="0" sz="1450" spc="-5">
                <a:latin typeface="Times New Roman"/>
                <a:cs typeface="Times New Roman"/>
              </a:rPr>
              <a:t>your </a:t>
            </a:r>
            <a:r>
              <a:rPr dirty="0" sz="1450" spc="-10">
                <a:latin typeface="Times New Roman"/>
                <a:cs typeface="Times New Roman"/>
              </a:rPr>
              <a:t>entire satisfaction. But </a:t>
            </a:r>
            <a:r>
              <a:rPr dirty="0" sz="1450" spc="-5">
                <a:latin typeface="Times New Roman"/>
                <a:cs typeface="Times New Roman"/>
              </a:rPr>
              <a:t>I </a:t>
            </a:r>
            <a:r>
              <a:rPr dirty="0" sz="1450" spc="-10">
                <a:latin typeface="Times New Roman"/>
                <a:cs typeface="Times New Roman"/>
              </a:rPr>
              <a:t>believe” (seeing  Fanny looked distressed) “it must </a:t>
            </a:r>
            <a:r>
              <a:rPr dirty="0" sz="1450" spc="-5">
                <a:latin typeface="Times New Roman"/>
                <a:cs typeface="Times New Roman"/>
              </a:rPr>
              <a:t>be </a:t>
            </a:r>
            <a:r>
              <a:rPr dirty="0" sz="1450" spc="-10">
                <a:latin typeface="Times New Roman"/>
                <a:cs typeface="Times New Roman"/>
              </a:rPr>
              <a:t>at some other time. There is </a:t>
            </a:r>
            <a:r>
              <a:rPr dirty="0" sz="1450" spc="-5">
                <a:latin typeface="Times New Roman"/>
                <a:cs typeface="Times New Roman"/>
              </a:rPr>
              <a:t>one </a:t>
            </a:r>
            <a:r>
              <a:rPr dirty="0" sz="1450" spc="-10">
                <a:latin typeface="Times New Roman"/>
                <a:cs typeface="Times New Roman"/>
              </a:rPr>
              <a:t>person  in company who does </a:t>
            </a:r>
            <a:r>
              <a:rPr dirty="0" sz="1450" spc="-5">
                <a:latin typeface="Times New Roman"/>
                <a:cs typeface="Times New Roman"/>
              </a:rPr>
              <a:t>not </a:t>
            </a:r>
            <a:r>
              <a:rPr dirty="0" sz="1450" spc="-10">
                <a:latin typeface="Times New Roman"/>
                <a:cs typeface="Times New Roman"/>
              </a:rPr>
              <a:t>like to have Miss Price spoken</a:t>
            </a:r>
            <a:r>
              <a:rPr dirty="0" sz="1450" spc="50">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True </a:t>
            </a:r>
            <a:r>
              <a:rPr dirty="0" sz="1450" spc="-5">
                <a:latin typeface="Times New Roman"/>
                <a:cs typeface="Times New Roman"/>
              </a:rPr>
              <a:t>enough, he </a:t>
            </a:r>
            <a:r>
              <a:rPr dirty="0" sz="1450" spc="-10">
                <a:latin typeface="Times New Roman"/>
                <a:cs typeface="Times New Roman"/>
              </a:rPr>
              <a:t>had once seen Fanny dance; and it was equally true that  </a:t>
            </a:r>
            <a:r>
              <a:rPr dirty="0" sz="1450" spc="-5">
                <a:latin typeface="Times New Roman"/>
                <a:cs typeface="Times New Roman"/>
              </a:rPr>
              <a:t>he </a:t>
            </a:r>
            <a:r>
              <a:rPr dirty="0" sz="1450" spc="-10">
                <a:latin typeface="Times New Roman"/>
                <a:cs typeface="Times New Roman"/>
              </a:rPr>
              <a:t>would now have answered for her gliding about with quiet, light elegance,  and in admirable time; </a:t>
            </a:r>
            <a:r>
              <a:rPr dirty="0" sz="1450" spc="-5">
                <a:latin typeface="Times New Roman"/>
                <a:cs typeface="Times New Roman"/>
              </a:rPr>
              <a:t>but, </a:t>
            </a:r>
            <a:r>
              <a:rPr dirty="0" sz="1450" spc="-10">
                <a:latin typeface="Times New Roman"/>
                <a:cs typeface="Times New Roman"/>
              </a:rPr>
              <a:t>in fact,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for the life </a:t>
            </a:r>
            <a:r>
              <a:rPr dirty="0" sz="1450" spc="-5">
                <a:latin typeface="Times New Roman"/>
                <a:cs typeface="Times New Roman"/>
              </a:rPr>
              <a:t>of </a:t>
            </a:r>
            <a:r>
              <a:rPr dirty="0" sz="1450" spc="-10">
                <a:latin typeface="Times New Roman"/>
                <a:cs typeface="Times New Roman"/>
              </a:rPr>
              <a:t>him recall what  her dancing had been, and rather took it for granted that she had been present  than remembered anything about</a:t>
            </a:r>
            <a:r>
              <a:rPr dirty="0" sz="1450" spc="1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 passed, </a:t>
            </a:r>
            <a:r>
              <a:rPr dirty="0" sz="1450" spc="-15">
                <a:latin typeface="Times New Roman"/>
                <a:cs typeface="Times New Roman"/>
              </a:rPr>
              <a:t>however, </a:t>
            </a:r>
            <a:r>
              <a:rPr dirty="0" sz="1450" spc="-10">
                <a:latin typeface="Times New Roman"/>
                <a:cs typeface="Times New Roman"/>
              </a:rPr>
              <a:t>for an admirer </a:t>
            </a:r>
            <a:r>
              <a:rPr dirty="0" sz="1450" spc="-5">
                <a:latin typeface="Times New Roman"/>
                <a:cs typeface="Times New Roman"/>
              </a:rPr>
              <a:t>of </a:t>
            </a:r>
            <a:r>
              <a:rPr dirty="0" sz="1450" spc="-10">
                <a:latin typeface="Times New Roman"/>
                <a:cs typeface="Times New Roman"/>
              </a:rPr>
              <a:t>her dancing; and Sir Thomas, </a:t>
            </a:r>
            <a:r>
              <a:rPr dirty="0" sz="1450" spc="-5">
                <a:latin typeface="Times New Roman"/>
                <a:cs typeface="Times New Roman"/>
              </a:rPr>
              <a:t>by no  </a:t>
            </a:r>
            <a:r>
              <a:rPr dirty="0" sz="1450" spc="-10">
                <a:latin typeface="Times New Roman"/>
                <a:cs typeface="Times New Roman"/>
              </a:rPr>
              <a:t>means displeased, prolonged the conversation </a:t>
            </a:r>
            <a:r>
              <a:rPr dirty="0" sz="1450" spc="-5">
                <a:latin typeface="Times New Roman"/>
                <a:cs typeface="Times New Roman"/>
              </a:rPr>
              <a:t>on </a:t>
            </a:r>
            <a:r>
              <a:rPr dirty="0" sz="1450" spc="-10">
                <a:latin typeface="Times New Roman"/>
                <a:cs typeface="Times New Roman"/>
              </a:rPr>
              <a:t>dancing in general, and was  so well engaged in describing the balls </a:t>
            </a:r>
            <a:r>
              <a:rPr dirty="0" sz="1450" spc="-5">
                <a:latin typeface="Times New Roman"/>
                <a:cs typeface="Times New Roman"/>
              </a:rPr>
              <a:t>of </a:t>
            </a:r>
            <a:r>
              <a:rPr dirty="0" sz="1450" spc="-10">
                <a:latin typeface="Times New Roman"/>
                <a:cs typeface="Times New Roman"/>
              </a:rPr>
              <a:t>Antigua, and listening to what his  nephew could relate </a:t>
            </a:r>
            <a:r>
              <a:rPr dirty="0" sz="1450" spc="-5">
                <a:latin typeface="Times New Roman"/>
                <a:cs typeface="Times New Roman"/>
              </a:rPr>
              <a:t>of </a:t>
            </a:r>
            <a:r>
              <a:rPr dirty="0" sz="1450" spc="-10">
                <a:latin typeface="Times New Roman"/>
                <a:cs typeface="Times New Roman"/>
              </a:rPr>
              <a:t>the different modes </a:t>
            </a:r>
            <a:r>
              <a:rPr dirty="0" sz="1450" spc="-5">
                <a:latin typeface="Times New Roman"/>
                <a:cs typeface="Times New Roman"/>
              </a:rPr>
              <a:t>of </a:t>
            </a:r>
            <a:r>
              <a:rPr dirty="0" sz="1450" spc="-10">
                <a:latin typeface="Times New Roman"/>
                <a:cs typeface="Times New Roman"/>
              </a:rPr>
              <a:t>dancing which had fallen within  his observation,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heard his carriage announced, and was first  called to the knowledge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by </a:t>
            </a:r>
            <a:r>
              <a:rPr dirty="0" sz="1450" spc="-10">
                <a:latin typeface="Times New Roman"/>
                <a:cs typeface="Times New Roman"/>
              </a:rPr>
              <a:t>the bustle </a:t>
            </a:r>
            <a:r>
              <a:rPr dirty="0" sz="1450" spc="-5">
                <a:latin typeface="Times New Roman"/>
                <a:cs typeface="Times New Roman"/>
              </a:rPr>
              <a:t>of </a:t>
            </a:r>
            <a:r>
              <a:rPr dirty="0" sz="1450" spc="-10">
                <a:latin typeface="Times New Roman"/>
                <a:cs typeface="Times New Roman"/>
              </a:rPr>
              <a:t>Mrs.</a:t>
            </a:r>
            <a:r>
              <a:rPr dirty="0" sz="1450" spc="40">
                <a:latin typeface="Times New Roman"/>
                <a:cs typeface="Times New Roman"/>
              </a:rPr>
              <a:t> </a:t>
            </a:r>
            <a:r>
              <a:rPr dirty="0" sz="1450" spc="-10">
                <a:latin typeface="Times New Roman"/>
                <a:cs typeface="Times New Roman"/>
              </a:rPr>
              <a:t>Norris.</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“Come, </a:t>
            </a:r>
            <a:r>
              <a:rPr dirty="0" sz="1450" spc="-25">
                <a:latin typeface="Times New Roman"/>
                <a:cs typeface="Times New Roman"/>
              </a:rPr>
              <a:t>Fanny, Fanny,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about? </a:t>
            </a:r>
            <a:r>
              <a:rPr dirty="0" sz="1450" spc="-70">
                <a:latin typeface="Times New Roman"/>
                <a:cs typeface="Times New Roman"/>
              </a:rPr>
              <a:t>We </a:t>
            </a:r>
            <a:r>
              <a:rPr dirty="0" sz="1450" spc="-10">
                <a:latin typeface="Times New Roman"/>
                <a:cs typeface="Times New Roman"/>
              </a:rPr>
              <a:t>are </a:t>
            </a:r>
            <a:r>
              <a:rPr dirty="0" sz="1450" spc="-5">
                <a:latin typeface="Times New Roman"/>
                <a:cs typeface="Times New Roman"/>
              </a:rPr>
              <a:t>going. </a:t>
            </a:r>
            <a:r>
              <a:rPr dirty="0" sz="1450" spc="-10">
                <a:latin typeface="Times New Roman"/>
                <a:cs typeface="Times New Roman"/>
              </a:rPr>
              <a:t>Do </a:t>
            </a:r>
            <a:r>
              <a:rPr dirty="0" sz="1450" spc="-5">
                <a:latin typeface="Times New Roman"/>
                <a:cs typeface="Times New Roman"/>
              </a:rPr>
              <a:t>not you </a:t>
            </a:r>
            <a:r>
              <a:rPr dirty="0" sz="1450" spc="-10">
                <a:latin typeface="Times New Roman"/>
                <a:cs typeface="Times New Roman"/>
              </a:rPr>
              <a:t>see  </a:t>
            </a:r>
            <a:r>
              <a:rPr dirty="0" sz="1450" spc="-5">
                <a:latin typeface="Times New Roman"/>
                <a:cs typeface="Times New Roman"/>
              </a:rPr>
              <a:t>your </a:t>
            </a:r>
            <a:r>
              <a:rPr dirty="0" sz="1450" spc="-10">
                <a:latin typeface="Times New Roman"/>
                <a:cs typeface="Times New Roman"/>
              </a:rPr>
              <a:t>aunt is </a:t>
            </a:r>
            <a:r>
              <a:rPr dirty="0" sz="1450" spc="-5">
                <a:latin typeface="Times New Roman"/>
                <a:cs typeface="Times New Roman"/>
              </a:rPr>
              <a:t>going? </a:t>
            </a:r>
            <a:r>
              <a:rPr dirty="0" sz="1450" spc="-10">
                <a:latin typeface="Times New Roman"/>
                <a:cs typeface="Times New Roman"/>
              </a:rPr>
              <a:t>Quick, quick! </a:t>
            </a:r>
            <a:r>
              <a:rPr dirty="0" sz="1450" spc="-5">
                <a:latin typeface="Times New Roman"/>
                <a:cs typeface="Times New Roman"/>
              </a:rPr>
              <a:t>I </a:t>
            </a:r>
            <a:r>
              <a:rPr dirty="0" sz="1450" spc="-10">
                <a:latin typeface="Times New Roman"/>
                <a:cs typeface="Times New Roman"/>
              </a:rPr>
              <a:t>cannot bear to keep </a:t>
            </a:r>
            <a:r>
              <a:rPr dirty="0" sz="1450" spc="-5">
                <a:latin typeface="Times New Roman"/>
                <a:cs typeface="Times New Roman"/>
              </a:rPr>
              <a:t>good </a:t>
            </a:r>
            <a:r>
              <a:rPr dirty="0" sz="1450" spc="-10">
                <a:latin typeface="Times New Roman"/>
                <a:cs typeface="Times New Roman"/>
              </a:rPr>
              <a:t>old </a:t>
            </a:r>
            <a:r>
              <a:rPr dirty="0" sz="1450" spc="-20">
                <a:latin typeface="Times New Roman"/>
                <a:cs typeface="Times New Roman"/>
              </a:rPr>
              <a:t>Wilcox </a:t>
            </a:r>
            <a:r>
              <a:rPr dirty="0" sz="1450" spc="320">
                <a:latin typeface="Times New Roman"/>
                <a:cs typeface="Times New Roman"/>
              </a:rPr>
              <a:t> </a:t>
            </a:r>
            <a:r>
              <a:rPr dirty="0" sz="1450" spc="-10">
                <a:latin typeface="Times New Roman"/>
                <a:cs typeface="Times New Roman"/>
              </a:rPr>
              <a:t>waiting. </a:t>
            </a:r>
            <a:r>
              <a:rPr dirty="0" sz="1450" spc="-60">
                <a:latin typeface="Times New Roman"/>
                <a:cs typeface="Times New Roman"/>
              </a:rPr>
              <a:t>You </a:t>
            </a:r>
            <a:r>
              <a:rPr dirty="0" sz="1450" spc="-10">
                <a:latin typeface="Times New Roman"/>
                <a:cs typeface="Times New Roman"/>
              </a:rPr>
              <a:t>should always remember the coachman and horses. My dear Sir  Thomas, we have settled it that the carriage should come back for </a:t>
            </a:r>
            <a:r>
              <a:rPr dirty="0" sz="1450" spc="-5">
                <a:latin typeface="Times New Roman"/>
                <a:cs typeface="Times New Roman"/>
              </a:rPr>
              <a:t>you, </a:t>
            </a:r>
            <a:r>
              <a:rPr dirty="0" sz="1450" spc="-10">
                <a:latin typeface="Times New Roman"/>
                <a:cs typeface="Times New Roman"/>
              </a:rPr>
              <a:t>and  Edmund and</a:t>
            </a:r>
            <a:r>
              <a:rPr dirty="0" sz="1450" spc="-5">
                <a:latin typeface="Times New Roman"/>
                <a:cs typeface="Times New Roman"/>
              </a:rPr>
              <a:t> </a:t>
            </a:r>
            <a:r>
              <a:rPr dirty="0" sz="1450" spc="-15">
                <a:latin typeface="Times New Roman"/>
                <a:cs typeface="Times New Roman"/>
              </a:rPr>
              <a:t>William.”</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Sir Thomas could </a:t>
            </a:r>
            <a:r>
              <a:rPr dirty="0" sz="1450" spc="-5">
                <a:latin typeface="Times New Roman"/>
                <a:cs typeface="Times New Roman"/>
              </a:rPr>
              <a:t>not </a:t>
            </a:r>
            <a:r>
              <a:rPr dirty="0" sz="1450" spc="-10">
                <a:latin typeface="Times New Roman"/>
                <a:cs typeface="Times New Roman"/>
              </a:rPr>
              <a:t>dissent, as it had been his own arrangement,  previously</a:t>
            </a:r>
            <a:r>
              <a:rPr dirty="0" sz="1450" spc="95">
                <a:latin typeface="Times New Roman"/>
                <a:cs typeface="Times New Roman"/>
              </a:rPr>
              <a:t> </a:t>
            </a:r>
            <a:r>
              <a:rPr dirty="0" sz="1450" spc="-10">
                <a:latin typeface="Times New Roman"/>
                <a:cs typeface="Times New Roman"/>
              </a:rPr>
              <a:t>communicated</a:t>
            </a:r>
            <a:r>
              <a:rPr dirty="0" sz="1450" spc="100">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his</a:t>
            </a:r>
            <a:r>
              <a:rPr dirty="0" sz="1450" spc="100">
                <a:latin typeface="Times New Roman"/>
                <a:cs typeface="Times New Roman"/>
              </a:rPr>
              <a:t> </a:t>
            </a:r>
            <a:r>
              <a:rPr dirty="0" sz="1450" spc="-10">
                <a:latin typeface="Times New Roman"/>
                <a:cs typeface="Times New Roman"/>
              </a:rPr>
              <a:t>wife</a:t>
            </a:r>
            <a:r>
              <a:rPr dirty="0" sz="1450" spc="10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sister;</a:t>
            </a:r>
            <a:r>
              <a:rPr dirty="0" sz="1450" spc="95">
                <a:latin typeface="Times New Roman"/>
                <a:cs typeface="Times New Roman"/>
              </a:rPr>
              <a:t> </a:t>
            </a:r>
            <a:r>
              <a:rPr dirty="0" sz="1450" spc="-5">
                <a:latin typeface="Times New Roman"/>
                <a:cs typeface="Times New Roman"/>
              </a:rPr>
              <a:t>but</a:t>
            </a:r>
            <a:r>
              <a:rPr dirty="0" sz="1450" spc="100">
                <a:latin typeface="Times New Roman"/>
                <a:cs typeface="Times New Roman"/>
              </a:rPr>
              <a:t> </a:t>
            </a:r>
            <a:r>
              <a:rPr dirty="0" sz="1450" spc="-10">
                <a:latin typeface="Times New Roman"/>
                <a:cs typeface="Times New Roman"/>
              </a:rPr>
              <a:t>that</a:t>
            </a:r>
            <a:r>
              <a:rPr dirty="0" sz="1450" spc="95">
                <a:latin typeface="Times New Roman"/>
                <a:cs typeface="Times New Roman"/>
              </a:rPr>
              <a:t> </a:t>
            </a:r>
            <a:r>
              <a:rPr dirty="0" sz="1450" spc="-10">
                <a:latin typeface="Times New Roman"/>
                <a:cs typeface="Times New Roman"/>
              </a:rPr>
              <a:t>seemed</a:t>
            </a:r>
            <a:r>
              <a:rPr dirty="0" sz="1450" spc="100">
                <a:latin typeface="Times New Roman"/>
                <a:cs typeface="Times New Roman"/>
              </a:rPr>
              <a:t> </a:t>
            </a:r>
            <a:r>
              <a:rPr dirty="0" sz="1450" spc="-10">
                <a:latin typeface="Times New Roman"/>
                <a:cs typeface="Times New Roman"/>
              </a:rPr>
              <a:t>forgotten</a:t>
            </a:r>
            <a:r>
              <a:rPr dirty="0" sz="1450" spc="100">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18955"/>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“Indeed!”</a:t>
            </a:r>
            <a:endParaRPr sz="1450">
              <a:latin typeface="Times New Roman"/>
              <a:cs typeface="Times New Roman"/>
            </a:endParaRPr>
          </a:p>
          <a:p>
            <a:pPr algn="just" marL="12700" marR="7620" indent="255904">
              <a:lnSpc>
                <a:spcPts val="1730"/>
              </a:lnSpc>
              <a:spcBef>
                <a:spcPts val="850"/>
              </a:spcBef>
            </a:pPr>
            <a:r>
              <a:rPr dirty="0" sz="1450" spc="-40">
                <a:latin typeface="Times New Roman"/>
                <a:cs typeface="Times New Roman"/>
              </a:rPr>
              <a:t>“Yes; </a:t>
            </a:r>
            <a:r>
              <a:rPr dirty="0" sz="1450" spc="-10">
                <a:latin typeface="Times New Roman"/>
                <a:cs typeface="Times New Roman"/>
              </a:rPr>
              <a:t>my aunt Bertram has just told me so. It is quite settled. </a:t>
            </a:r>
            <a:r>
              <a:rPr dirty="0" sz="1450" spc="-5">
                <a:latin typeface="Times New Roman"/>
                <a:cs typeface="Times New Roman"/>
              </a:rPr>
              <a:t>I </a:t>
            </a:r>
            <a:r>
              <a:rPr dirty="0" sz="1450" spc="-10">
                <a:latin typeface="Times New Roman"/>
                <a:cs typeface="Times New Roman"/>
              </a:rPr>
              <a:t>am to leave  Mansfield Park, and </a:t>
            </a:r>
            <a:r>
              <a:rPr dirty="0" sz="1450" spc="-5">
                <a:latin typeface="Times New Roman"/>
                <a:cs typeface="Times New Roman"/>
              </a:rPr>
              <a:t>go </a:t>
            </a:r>
            <a:r>
              <a:rPr dirty="0" sz="1450" spc="-10">
                <a:latin typeface="Times New Roman"/>
                <a:cs typeface="Times New Roman"/>
              </a:rPr>
              <a:t>to the White House, </a:t>
            </a:r>
            <a:r>
              <a:rPr dirty="0" sz="1450" spc="-5">
                <a:latin typeface="Times New Roman"/>
                <a:cs typeface="Times New Roman"/>
              </a:rPr>
              <a:t>I </a:t>
            </a:r>
            <a:r>
              <a:rPr dirty="0" sz="1450" spc="-10">
                <a:latin typeface="Times New Roman"/>
                <a:cs typeface="Times New Roman"/>
              </a:rPr>
              <a:t>suppose, as soon as she is  removed there.”</a:t>
            </a:r>
            <a:endParaRPr sz="1450">
              <a:latin typeface="Times New Roman"/>
              <a:cs typeface="Times New Roman"/>
            </a:endParaRPr>
          </a:p>
          <a:p>
            <a:pPr algn="just" marL="12700" marR="5080" indent="255904">
              <a:lnSpc>
                <a:spcPts val="1730"/>
              </a:lnSpc>
              <a:spcBef>
                <a:spcPts val="715"/>
              </a:spcBef>
            </a:pPr>
            <a:r>
              <a:rPr dirty="0" sz="1450" spc="-30">
                <a:latin typeface="Times New Roman"/>
                <a:cs typeface="Times New Roman"/>
              </a:rPr>
              <a:t>“Well, </a:t>
            </a:r>
            <a:r>
              <a:rPr dirty="0" sz="1450" spc="-25">
                <a:latin typeface="Times New Roman"/>
                <a:cs typeface="Times New Roman"/>
              </a:rPr>
              <a:t>Fanny, </a:t>
            </a:r>
            <a:r>
              <a:rPr dirty="0" sz="1450" spc="-10">
                <a:latin typeface="Times New Roman"/>
                <a:cs typeface="Times New Roman"/>
              </a:rPr>
              <a:t>and if the plan were </a:t>
            </a:r>
            <a:r>
              <a:rPr dirty="0" sz="1450" spc="-5">
                <a:latin typeface="Times New Roman"/>
                <a:cs typeface="Times New Roman"/>
              </a:rPr>
              <a:t>not </a:t>
            </a:r>
            <a:r>
              <a:rPr dirty="0" sz="1450" spc="-10">
                <a:latin typeface="Times New Roman"/>
                <a:cs typeface="Times New Roman"/>
              </a:rPr>
              <a:t>unpleasant to </a:t>
            </a:r>
            <a:r>
              <a:rPr dirty="0" sz="1450" spc="-5">
                <a:latin typeface="Times New Roman"/>
                <a:cs typeface="Times New Roman"/>
              </a:rPr>
              <a:t>you, I </a:t>
            </a:r>
            <a:r>
              <a:rPr dirty="0" sz="1450" spc="-10">
                <a:latin typeface="Times New Roman"/>
                <a:cs typeface="Times New Roman"/>
              </a:rPr>
              <a:t>should call it an  excellent </a:t>
            </a:r>
            <a:r>
              <a:rPr dirty="0" sz="1450" spc="-5">
                <a:latin typeface="Times New Roman"/>
                <a:cs typeface="Times New Roman"/>
              </a:rPr>
              <a:t>one.”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“Oh, cousin!”</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“It has everything else in its </a:t>
            </a:r>
            <a:r>
              <a:rPr dirty="0" sz="1450" spc="-20">
                <a:latin typeface="Times New Roman"/>
                <a:cs typeface="Times New Roman"/>
              </a:rPr>
              <a:t>favour. </a:t>
            </a:r>
            <a:r>
              <a:rPr dirty="0" sz="1450" spc="-10">
                <a:latin typeface="Times New Roman"/>
                <a:cs typeface="Times New Roman"/>
              </a:rPr>
              <a:t>My aunt is acting like </a:t>
            </a:r>
            <a:r>
              <a:rPr dirty="0" sz="1450" spc="-5">
                <a:latin typeface="Times New Roman"/>
                <a:cs typeface="Times New Roman"/>
              </a:rPr>
              <a:t>a </a:t>
            </a:r>
            <a:r>
              <a:rPr dirty="0" sz="1450" spc="-10">
                <a:latin typeface="Times New Roman"/>
                <a:cs typeface="Times New Roman"/>
              </a:rPr>
              <a:t>sensible  woman in wishing for </a:t>
            </a:r>
            <a:r>
              <a:rPr dirty="0" sz="1450" spc="-5">
                <a:latin typeface="Times New Roman"/>
                <a:cs typeface="Times New Roman"/>
              </a:rPr>
              <a:t>you. </a:t>
            </a:r>
            <a:r>
              <a:rPr dirty="0" sz="1450" spc="-10">
                <a:latin typeface="Times New Roman"/>
                <a:cs typeface="Times New Roman"/>
              </a:rPr>
              <a:t>She is choosing </a:t>
            </a:r>
            <a:r>
              <a:rPr dirty="0" sz="1450" spc="-5">
                <a:latin typeface="Times New Roman"/>
                <a:cs typeface="Times New Roman"/>
              </a:rPr>
              <a:t>a </a:t>
            </a:r>
            <a:r>
              <a:rPr dirty="0" sz="1450" spc="-10">
                <a:latin typeface="Times New Roman"/>
                <a:cs typeface="Times New Roman"/>
              </a:rPr>
              <a:t>friend and companion exactly  where she </a:t>
            </a:r>
            <a:r>
              <a:rPr dirty="0" sz="1450" spc="-5">
                <a:latin typeface="Times New Roman"/>
                <a:cs typeface="Times New Roman"/>
              </a:rPr>
              <a:t>ought,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glad her love </a:t>
            </a:r>
            <a:r>
              <a:rPr dirty="0" sz="1450" spc="-5">
                <a:latin typeface="Times New Roman"/>
                <a:cs typeface="Times New Roman"/>
              </a:rPr>
              <a:t>of </a:t>
            </a:r>
            <a:r>
              <a:rPr dirty="0" sz="1450" spc="-10">
                <a:latin typeface="Times New Roman"/>
                <a:cs typeface="Times New Roman"/>
              </a:rPr>
              <a:t>money does </a:t>
            </a:r>
            <a:r>
              <a:rPr dirty="0" sz="1450" spc="-5">
                <a:latin typeface="Times New Roman"/>
                <a:cs typeface="Times New Roman"/>
              </a:rPr>
              <a:t>not </a:t>
            </a:r>
            <a:r>
              <a:rPr dirty="0" sz="1450" spc="-10">
                <a:latin typeface="Times New Roman"/>
                <a:cs typeface="Times New Roman"/>
              </a:rPr>
              <a:t>interfere.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what </a:t>
            </a:r>
            <a:r>
              <a:rPr dirty="0" sz="1450" spc="-5">
                <a:latin typeface="Times New Roman"/>
                <a:cs typeface="Times New Roman"/>
              </a:rPr>
              <a:t>you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to </a:t>
            </a:r>
            <a:r>
              <a:rPr dirty="0" sz="1450" spc="-30">
                <a:latin typeface="Times New Roman"/>
                <a:cs typeface="Times New Roman"/>
              </a:rPr>
              <a:t>her. </a:t>
            </a:r>
            <a:r>
              <a:rPr dirty="0" sz="1450" spc="-5">
                <a:latin typeface="Times New Roman"/>
                <a:cs typeface="Times New Roman"/>
              </a:rPr>
              <a:t>I hope </a:t>
            </a:r>
            <a:r>
              <a:rPr dirty="0" sz="1450" spc="-10">
                <a:latin typeface="Times New Roman"/>
                <a:cs typeface="Times New Roman"/>
              </a:rPr>
              <a:t>it does </a:t>
            </a:r>
            <a:r>
              <a:rPr dirty="0" sz="1450" spc="-5">
                <a:latin typeface="Times New Roman"/>
                <a:cs typeface="Times New Roman"/>
              </a:rPr>
              <a:t>not </a:t>
            </a:r>
            <a:r>
              <a:rPr dirty="0" sz="1450" spc="-10">
                <a:latin typeface="Times New Roman"/>
                <a:cs typeface="Times New Roman"/>
              </a:rPr>
              <a:t>distress </a:t>
            </a:r>
            <a:r>
              <a:rPr dirty="0" sz="1450" spc="-5">
                <a:latin typeface="Times New Roman"/>
                <a:cs typeface="Times New Roman"/>
              </a:rPr>
              <a:t>you </a:t>
            </a:r>
            <a:r>
              <a:rPr dirty="0" sz="1450" spc="-10">
                <a:latin typeface="Times New Roman"/>
                <a:cs typeface="Times New Roman"/>
              </a:rPr>
              <a:t>very much,  Fanny?”</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“Indeed it does: </a:t>
            </a:r>
            <a:r>
              <a:rPr dirty="0" sz="1450" spc="-5">
                <a:latin typeface="Times New Roman"/>
                <a:cs typeface="Times New Roman"/>
              </a:rPr>
              <a:t>I </a:t>
            </a:r>
            <a:r>
              <a:rPr dirty="0" sz="1450" spc="-10">
                <a:latin typeface="Times New Roman"/>
                <a:cs typeface="Times New Roman"/>
              </a:rPr>
              <a:t>cannot like it. </a:t>
            </a:r>
            <a:r>
              <a:rPr dirty="0" sz="1450" spc="-5">
                <a:latin typeface="Times New Roman"/>
                <a:cs typeface="Times New Roman"/>
              </a:rPr>
              <a:t>I </a:t>
            </a:r>
            <a:r>
              <a:rPr dirty="0" sz="1450" spc="-10">
                <a:latin typeface="Times New Roman"/>
                <a:cs typeface="Times New Roman"/>
              </a:rPr>
              <a:t>love this house and everything in it: </a:t>
            </a:r>
            <a:r>
              <a:rPr dirty="0" sz="1450" spc="-5">
                <a:latin typeface="Times New Roman"/>
                <a:cs typeface="Times New Roman"/>
              </a:rPr>
              <a:t>I  </a:t>
            </a:r>
            <a:r>
              <a:rPr dirty="0" sz="1450" spc="-10">
                <a:latin typeface="Times New Roman"/>
                <a:cs typeface="Times New Roman"/>
              </a:rPr>
              <a:t>shall love nothing there. </a:t>
            </a:r>
            <a:r>
              <a:rPr dirty="0" sz="1450" spc="-60">
                <a:latin typeface="Times New Roman"/>
                <a:cs typeface="Times New Roman"/>
              </a:rPr>
              <a:t>You </a:t>
            </a:r>
            <a:r>
              <a:rPr dirty="0" sz="1450" spc="-10">
                <a:latin typeface="Times New Roman"/>
                <a:cs typeface="Times New Roman"/>
              </a:rPr>
              <a:t>know how uncomfortable </a:t>
            </a:r>
            <a:r>
              <a:rPr dirty="0" sz="1450" spc="-5">
                <a:latin typeface="Times New Roman"/>
                <a:cs typeface="Times New Roman"/>
              </a:rPr>
              <a:t>I </a:t>
            </a:r>
            <a:r>
              <a:rPr dirty="0" sz="1450" spc="-10">
                <a:latin typeface="Times New Roman"/>
                <a:cs typeface="Times New Roman"/>
              </a:rPr>
              <a:t>feel with</a:t>
            </a:r>
            <a:r>
              <a:rPr dirty="0" sz="1450" spc="14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 can say nothing for her manner to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but </a:t>
            </a:r>
            <a:r>
              <a:rPr dirty="0" sz="1450" spc="-10">
                <a:latin typeface="Times New Roman"/>
                <a:cs typeface="Times New Roman"/>
              </a:rPr>
              <a:t>it was the same  with </a:t>
            </a:r>
            <a:r>
              <a:rPr dirty="0" sz="1450" spc="-5">
                <a:latin typeface="Times New Roman"/>
                <a:cs typeface="Times New Roman"/>
              </a:rPr>
              <a:t>us </a:t>
            </a:r>
            <a:r>
              <a:rPr dirty="0" sz="1450" spc="-10">
                <a:latin typeface="Times New Roman"/>
                <a:cs typeface="Times New Roman"/>
              </a:rPr>
              <a:t>all, </a:t>
            </a:r>
            <a:r>
              <a:rPr dirty="0" sz="1450" spc="-5">
                <a:latin typeface="Times New Roman"/>
                <a:cs typeface="Times New Roman"/>
              </a:rPr>
              <a:t>or </a:t>
            </a:r>
            <a:r>
              <a:rPr dirty="0" sz="1450" spc="-10">
                <a:latin typeface="Times New Roman"/>
                <a:cs typeface="Times New Roman"/>
              </a:rPr>
              <a:t>nearly so. She never knew how to </a:t>
            </a:r>
            <a:r>
              <a:rPr dirty="0" sz="1450" spc="-5">
                <a:latin typeface="Times New Roman"/>
                <a:cs typeface="Times New Roman"/>
              </a:rPr>
              <a:t>be </a:t>
            </a:r>
            <a:r>
              <a:rPr dirty="0" sz="1450" spc="-10">
                <a:latin typeface="Times New Roman"/>
                <a:cs typeface="Times New Roman"/>
              </a:rPr>
              <a:t>pleasant to children. But  </a:t>
            </a:r>
            <a:r>
              <a:rPr dirty="0" sz="1450" spc="-5">
                <a:latin typeface="Times New Roman"/>
                <a:cs typeface="Times New Roman"/>
              </a:rPr>
              <a:t>you </a:t>
            </a:r>
            <a:r>
              <a:rPr dirty="0" sz="1450" spc="-10">
                <a:latin typeface="Times New Roman"/>
                <a:cs typeface="Times New Roman"/>
              </a:rPr>
              <a:t>are now </a:t>
            </a:r>
            <a:r>
              <a:rPr dirty="0" sz="1450" spc="-5">
                <a:latin typeface="Times New Roman"/>
                <a:cs typeface="Times New Roman"/>
              </a:rPr>
              <a:t>of </a:t>
            </a:r>
            <a:r>
              <a:rPr dirty="0" sz="1450" spc="-10">
                <a:latin typeface="Times New Roman"/>
                <a:cs typeface="Times New Roman"/>
              </a:rPr>
              <a:t>an age to </a:t>
            </a:r>
            <a:r>
              <a:rPr dirty="0" sz="1450" spc="-5">
                <a:latin typeface="Times New Roman"/>
                <a:cs typeface="Times New Roman"/>
              </a:rPr>
              <a:t>be </a:t>
            </a:r>
            <a:r>
              <a:rPr dirty="0" sz="1450" spc="-10">
                <a:latin typeface="Times New Roman"/>
                <a:cs typeface="Times New Roman"/>
              </a:rPr>
              <a:t>treated better; </a:t>
            </a:r>
            <a:r>
              <a:rPr dirty="0" sz="1450" spc="-5">
                <a:latin typeface="Times New Roman"/>
                <a:cs typeface="Times New Roman"/>
              </a:rPr>
              <a:t>I </a:t>
            </a:r>
            <a:r>
              <a:rPr dirty="0" sz="1450" spc="-10">
                <a:latin typeface="Times New Roman"/>
                <a:cs typeface="Times New Roman"/>
              </a:rPr>
              <a:t>think she is behaving better  already; and when </a:t>
            </a:r>
            <a:r>
              <a:rPr dirty="0" sz="1450" spc="-5">
                <a:latin typeface="Times New Roman"/>
                <a:cs typeface="Times New Roman"/>
              </a:rPr>
              <a:t>you </a:t>
            </a:r>
            <a:r>
              <a:rPr dirty="0" sz="1450" spc="-10">
                <a:latin typeface="Times New Roman"/>
                <a:cs typeface="Times New Roman"/>
              </a:rPr>
              <a:t>are her only companion,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important to</a:t>
            </a:r>
            <a:r>
              <a:rPr dirty="0" sz="1450" spc="125">
                <a:latin typeface="Times New Roman"/>
                <a:cs typeface="Times New Roman"/>
              </a:rPr>
              <a:t> </a:t>
            </a:r>
            <a:r>
              <a:rPr dirty="0" sz="1450" spc="-25">
                <a:latin typeface="Times New Roman"/>
                <a:cs typeface="Times New Roman"/>
              </a:rPr>
              <a:t>her.”</a:t>
            </a:r>
            <a:endParaRPr sz="1450">
              <a:latin typeface="Times New Roman"/>
              <a:cs typeface="Times New Roman"/>
            </a:endParaRPr>
          </a:p>
          <a:p>
            <a:pPr marL="268605" marR="2726690">
              <a:lnSpc>
                <a:spcPct val="140700"/>
              </a:lnSpc>
              <a:spcBef>
                <a:spcPts val="10"/>
              </a:spcBef>
            </a:pPr>
            <a:r>
              <a:rPr dirty="0" sz="1450" spc="-10">
                <a:latin typeface="Times New Roman"/>
                <a:cs typeface="Times New Roman"/>
              </a:rPr>
              <a:t>“I can never </a:t>
            </a:r>
            <a:r>
              <a:rPr dirty="0" sz="1450" spc="-5">
                <a:latin typeface="Times New Roman"/>
                <a:cs typeface="Times New Roman"/>
              </a:rPr>
              <a:t>be </a:t>
            </a:r>
            <a:r>
              <a:rPr dirty="0" sz="1450" spc="-10">
                <a:latin typeface="Times New Roman"/>
                <a:cs typeface="Times New Roman"/>
              </a:rPr>
              <a:t>important to any </a:t>
            </a:r>
            <a:r>
              <a:rPr dirty="0" sz="1450" spc="-5">
                <a:latin typeface="Times New Roman"/>
                <a:cs typeface="Times New Roman"/>
              </a:rPr>
              <a:t>one.”  </a:t>
            </a:r>
            <a:r>
              <a:rPr dirty="0" sz="1450" spc="-10">
                <a:latin typeface="Times New Roman"/>
                <a:cs typeface="Times New Roman"/>
              </a:rPr>
              <a:t>“What is to prevent</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“Everything. My situation, my foolishness and</a:t>
            </a:r>
            <a:r>
              <a:rPr dirty="0" sz="1450" spc="30">
                <a:latin typeface="Times New Roman"/>
                <a:cs typeface="Times New Roman"/>
              </a:rPr>
              <a:t> </a:t>
            </a:r>
            <a:r>
              <a:rPr dirty="0" sz="1450" spc="-10">
                <a:latin typeface="Times New Roman"/>
                <a:cs typeface="Times New Roman"/>
              </a:rPr>
              <a:t>awkwardness.”</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“As to </a:t>
            </a:r>
            <a:r>
              <a:rPr dirty="0" sz="1450" spc="-5">
                <a:latin typeface="Times New Roman"/>
                <a:cs typeface="Times New Roman"/>
              </a:rPr>
              <a:t>your </a:t>
            </a:r>
            <a:r>
              <a:rPr dirty="0" sz="1450" spc="-10">
                <a:latin typeface="Times New Roman"/>
                <a:cs typeface="Times New Roman"/>
              </a:rPr>
              <a:t>foolishness and awkwardness, my dear </a:t>
            </a:r>
            <a:r>
              <a:rPr dirty="0" sz="1450" spc="-25">
                <a:latin typeface="Times New Roman"/>
                <a:cs typeface="Times New Roman"/>
              </a:rPr>
              <a:t>Fanny, </a:t>
            </a:r>
            <a:r>
              <a:rPr dirty="0" sz="1450" spc="-10">
                <a:latin typeface="Times New Roman"/>
                <a:cs typeface="Times New Roman"/>
              </a:rPr>
              <a:t>believe me, </a:t>
            </a:r>
            <a:r>
              <a:rPr dirty="0" sz="1450" spc="-5">
                <a:latin typeface="Times New Roman"/>
                <a:cs typeface="Times New Roman"/>
              </a:rPr>
              <a:t>you  </a:t>
            </a:r>
            <a:r>
              <a:rPr dirty="0" sz="1450" spc="-10">
                <a:latin typeface="Times New Roman"/>
                <a:cs typeface="Times New Roman"/>
              </a:rPr>
              <a:t>never have </a:t>
            </a:r>
            <a:r>
              <a:rPr dirty="0" sz="1450" spc="-5">
                <a:latin typeface="Times New Roman"/>
                <a:cs typeface="Times New Roman"/>
              </a:rPr>
              <a:t>a </a:t>
            </a:r>
            <a:r>
              <a:rPr dirty="0" sz="1450" spc="-10">
                <a:latin typeface="Times New Roman"/>
                <a:cs typeface="Times New Roman"/>
              </a:rPr>
              <a:t>shadow </a:t>
            </a:r>
            <a:r>
              <a:rPr dirty="0" sz="1450" spc="-5">
                <a:latin typeface="Times New Roman"/>
                <a:cs typeface="Times New Roman"/>
              </a:rPr>
              <a:t>of </a:t>
            </a:r>
            <a:r>
              <a:rPr dirty="0" sz="1450" spc="-15">
                <a:latin typeface="Times New Roman"/>
                <a:cs typeface="Times New Roman"/>
              </a:rPr>
              <a:t>either, </a:t>
            </a:r>
            <a:r>
              <a:rPr dirty="0" sz="1450" spc="-5">
                <a:latin typeface="Times New Roman"/>
                <a:cs typeface="Times New Roman"/>
              </a:rPr>
              <a:t>but </a:t>
            </a:r>
            <a:r>
              <a:rPr dirty="0" sz="1450" spc="-10">
                <a:latin typeface="Times New Roman"/>
                <a:cs typeface="Times New Roman"/>
              </a:rPr>
              <a:t>in using the words so </a:t>
            </a:r>
            <a:r>
              <a:rPr dirty="0" sz="1450" spc="-20">
                <a:latin typeface="Times New Roman"/>
                <a:cs typeface="Times New Roman"/>
              </a:rPr>
              <a:t>improperly.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reason in the world why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important where </a:t>
            </a:r>
            <a:r>
              <a:rPr dirty="0" sz="1450" spc="-5">
                <a:latin typeface="Times New Roman"/>
                <a:cs typeface="Times New Roman"/>
              </a:rPr>
              <a:t>you </a:t>
            </a:r>
            <a:r>
              <a:rPr dirty="0" sz="1450" spc="-10">
                <a:latin typeface="Times New Roman"/>
                <a:cs typeface="Times New Roman"/>
              </a:rPr>
              <a:t>are known.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good </a:t>
            </a:r>
            <a:r>
              <a:rPr dirty="0" sz="1450" spc="-10">
                <a:latin typeface="Times New Roman"/>
                <a:cs typeface="Times New Roman"/>
              </a:rPr>
              <a:t>sense, and </a:t>
            </a:r>
            <a:r>
              <a:rPr dirty="0" sz="1450" spc="-5">
                <a:latin typeface="Times New Roman"/>
                <a:cs typeface="Times New Roman"/>
              </a:rPr>
              <a:t>a </a:t>
            </a:r>
            <a:r>
              <a:rPr dirty="0" sz="1450" spc="-10">
                <a:latin typeface="Times New Roman"/>
                <a:cs typeface="Times New Roman"/>
              </a:rPr>
              <a:t>sweet </a:t>
            </a:r>
            <a:r>
              <a:rPr dirty="0" sz="1450" spc="-20">
                <a:latin typeface="Times New Roman"/>
                <a:cs typeface="Times New Roman"/>
              </a:rPr>
              <a:t>temper,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grateful  heart, that could never receive kindness without wishing to return it. </a:t>
            </a:r>
            <a:r>
              <a:rPr dirty="0" sz="1450" spc="-5">
                <a:latin typeface="Times New Roman"/>
                <a:cs typeface="Times New Roman"/>
              </a:rPr>
              <a:t>I do not  </a:t>
            </a:r>
            <a:r>
              <a:rPr dirty="0" sz="1450" spc="-10">
                <a:latin typeface="Times New Roman"/>
                <a:cs typeface="Times New Roman"/>
              </a:rPr>
              <a:t>know any better qualifications for </a:t>
            </a:r>
            <a:r>
              <a:rPr dirty="0" sz="1450" spc="-5">
                <a:latin typeface="Times New Roman"/>
                <a:cs typeface="Times New Roman"/>
              </a:rPr>
              <a:t>a </a:t>
            </a:r>
            <a:r>
              <a:rPr dirty="0" sz="1450" spc="-10">
                <a:latin typeface="Times New Roman"/>
                <a:cs typeface="Times New Roman"/>
              </a:rPr>
              <a:t>friend and</a:t>
            </a:r>
            <a:r>
              <a:rPr dirty="0" sz="1450" spc="40">
                <a:latin typeface="Times New Roman"/>
                <a:cs typeface="Times New Roman"/>
              </a:rPr>
              <a:t> </a:t>
            </a:r>
            <a:r>
              <a:rPr dirty="0" sz="1450" spc="-10">
                <a:latin typeface="Times New Roman"/>
                <a:cs typeface="Times New Roman"/>
              </a:rPr>
              <a:t>companion.”</a:t>
            </a:r>
            <a:endParaRPr sz="1450">
              <a:latin typeface="Times New Roman"/>
              <a:cs typeface="Times New Roman"/>
            </a:endParaRPr>
          </a:p>
          <a:p>
            <a:pPr algn="just" marL="12700" marR="7620" indent="255904">
              <a:lnSpc>
                <a:spcPts val="1730"/>
              </a:lnSpc>
              <a:spcBef>
                <a:spcPts val="710"/>
              </a:spcBef>
            </a:pPr>
            <a:r>
              <a:rPr dirty="0" sz="1450" spc="-45">
                <a:latin typeface="Times New Roman"/>
                <a:cs typeface="Times New Roman"/>
              </a:rPr>
              <a:t>“You </a:t>
            </a:r>
            <a:r>
              <a:rPr dirty="0" sz="1450" spc="-10">
                <a:latin typeface="Times New Roman"/>
                <a:cs typeface="Times New Roman"/>
              </a:rPr>
              <a:t>are too </a:t>
            </a:r>
            <a:r>
              <a:rPr dirty="0" sz="1450" spc="-5">
                <a:latin typeface="Times New Roman"/>
                <a:cs typeface="Times New Roman"/>
              </a:rPr>
              <a:t>kind,”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colouring at such praise; “how shall </a:t>
            </a:r>
            <a:r>
              <a:rPr dirty="0" sz="1450" spc="-5">
                <a:latin typeface="Times New Roman"/>
                <a:cs typeface="Times New Roman"/>
              </a:rPr>
              <a:t>I </a:t>
            </a:r>
            <a:r>
              <a:rPr dirty="0" sz="1450" spc="-10">
                <a:latin typeface="Times New Roman"/>
                <a:cs typeface="Times New Roman"/>
              </a:rPr>
              <a:t>ever  thank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ought, </a:t>
            </a:r>
            <a:r>
              <a:rPr dirty="0" sz="1450" spc="-10">
                <a:latin typeface="Times New Roman"/>
                <a:cs typeface="Times New Roman"/>
              </a:rPr>
              <a:t>for thinking so well </a:t>
            </a:r>
            <a:r>
              <a:rPr dirty="0" sz="1450" spc="-5">
                <a:latin typeface="Times New Roman"/>
                <a:cs typeface="Times New Roman"/>
              </a:rPr>
              <a:t>of </a:t>
            </a:r>
            <a:r>
              <a:rPr dirty="0" sz="1450" spc="-10">
                <a:latin typeface="Times New Roman"/>
                <a:cs typeface="Times New Roman"/>
              </a:rPr>
              <a:t>me. Oh! cousin, if </a:t>
            </a:r>
            <a:r>
              <a:rPr dirty="0" sz="1450" spc="-5">
                <a:latin typeface="Times New Roman"/>
                <a:cs typeface="Times New Roman"/>
              </a:rPr>
              <a:t>I </a:t>
            </a:r>
            <a:r>
              <a:rPr dirty="0" sz="1450" spc="-10">
                <a:latin typeface="Times New Roman"/>
                <a:cs typeface="Times New Roman"/>
              </a:rPr>
              <a:t>am to </a:t>
            </a:r>
            <a:r>
              <a:rPr dirty="0" sz="1450" spc="-5">
                <a:latin typeface="Times New Roman"/>
                <a:cs typeface="Times New Roman"/>
              </a:rPr>
              <a:t>go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shall remember </a:t>
            </a:r>
            <a:r>
              <a:rPr dirty="0" sz="1450" spc="-5">
                <a:latin typeface="Times New Roman"/>
                <a:cs typeface="Times New Roman"/>
              </a:rPr>
              <a:t>your </a:t>
            </a:r>
            <a:r>
              <a:rPr dirty="0" sz="1450" spc="-10">
                <a:latin typeface="Times New Roman"/>
                <a:cs typeface="Times New Roman"/>
              </a:rPr>
              <a:t>goodness to the last moment </a:t>
            </a:r>
            <a:r>
              <a:rPr dirty="0" sz="1450" spc="-5">
                <a:latin typeface="Times New Roman"/>
                <a:cs typeface="Times New Roman"/>
              </a:rPr>
              <a:t>of </a:t>
            </a:r>
            <a:r>
              <a:rPr dirty="0" sz="1450" spc="-10">
                <a:latin typeface="Times New Roman"/>
                <a:cs typeface="Times New Roman"/>
              </a:rPr>
              <a:t>my</a:t>
            </a:r>
            <a:r>
              <a:rPr dirty="0" sz="1450" spc="8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“Why, </a:t>
            </a:r>
            <a:r>
              <a:rPr dirty="0" sz="1450" spc="-10">
                <a:latin typeface="Times New Roman"/>
                <a:cs typeface="Times New Roman"/>
              </a:rPr>
              <a:t>indeed,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hope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remembered at such </a:t>
            </a:r>
            <a:r>
              <a:rPr dirty="0" sz="1450" spc="-5">
                <a:latin typeface="Times New Roman"/>
                <a:cs typeface="Times New Roman"/>
              </a:rPr>
              <a:t>a </a:t>
            </a:r>
            <a:r>
              <a:rPr dirty="0" sz="1450" spc="-10">
                <a:latin typeface="Times New Roman"/>
                <a:cs typeface="Times New Roman"/>
              </a:rPr>
              <a:t>distance  as the White House. </a:t>
            </a:r>
            <a:r>
              <a:rPr dirty="0" sz="1450" spc="-60">
                <a:latin typeface="Times New Roman"/>
                <a:cs typeface="Times New Roman"/>
              </a:rPr>
              <a:t>You </a:t>
            </a:r>
            <a:r>
              <a:rPr dirty="0" sz="1450" spc="-10">
                <a:latin typeface="Times New Roman"/>
                <a:cs typeface="Times New Roman"/>
              </a:rPr>
              <a:t>speak as if </a:t>
            </a:r>
            <a:r>
              <a:rPr dirty="0" sz="1450" spc="-5">
                <a:latin typeface="Times New Roman"/>
                <a:cs typeface="Times New Roman"/>
              </a:rPr>
              <a:t>you </a:t>
            </a:r>
            <a:r>
              <a:rPr dirty="0" sz="1450" spc="-10">
                <a:latin typeface="Times New Roman"/>
                <a:cs typeface="Times New Roman"/>
              </a:rPr>
              <a:t>were going two hundred miles </a:t>
            </a:r>
            <a:r>
              <a:rPr dirty="0" sz="1450" spc="-15">
                <a:latin typeface="Times New Roman"/>
                <a:cs typeface="Times New Roman"/>
              </a:rPr>
              <a:t>off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only across the park; </a:t>
            </a:r>
            <a:r>
              <a:rPr dirty="0" sz="1450" spc="-5">
                <a:latin typeface="Times New Roman"/>
                <a:cs typeface="Times New Roman"/>
              </a:rPr>
              <a:t>but you </a:t>
            </a:r>
            <a:r>
              <a:rPr dirty="0" sz="1450" spc="-10">
                <a:latin typeface="Times New Roman"/>
                <a:cs typeface="Times New Roman"/>
              </a:rPr>
              <a:t>will belong to </a:t>
            </a:r>
            <a:r>
              <a:rPr dirty="0" sz="1450" spc="-5">
                <a:latin typeface="Times New Roman"/>
                <a:cs typeface="Times New Roman"/>
              </a:rPr>
              <a:t>us </a:t>
            </a:r>
            <a:r>
              <a:rPr dirty="0" sz="1450" spc="-10">
                <a:latin typeface="Times New Roman"/>
                <a:cs typeface="Times New Roman"/>
              </a:rPr>
              <a:t>almost as much as  </a:t>
            </a:r>
            <a:r>
              <a:rPr dirty="0" sz="1450" spc="-25">
                <a:latin typeface="Times New Roman"/>
                <a:cs typeface="Times New Roman"/>
              </a:rPr>
              <a:t>ever. </a:t>
            </a:r>
            <a:r>
              <a:rPr dirty="0" sz="1450" spc="-10">
                <a:latin typeface="Times New Roman"/>
                <a:cs typeface="Times New Roman"/>
              </a:rPr>
              <a:t>The two families will </a:t>
            </a:r>
            <a:r>
              <a:rPr dirty="0" sz="1450" spc="-5">
                <a:latin typeface="Times New Roman"/>
                <a:cs typeface="Times New Roman"/>
              </a:rPr>
              <a:t>be </a:t>
            </a:r>
            <a:r>
              <a:rPr dirty="0" sz="1450" spc="-10">
                <a:latin typeface="Times New Roman"/>
                <a:cs typeface="Times New Roman"/>
              </a:rPr>
              <a:t>meeting every day in the </a:t>
            </a:r>
            <a:r>
              <a:rPr dirty="0" sz="1450" spc="-25">
                <a:latin typeface="Times New Roman"/>
                <a:cs typeface="Times New Roman"/>
              </a:rPr>
              <a:t>year. </a:t>
            </a:r>
            <a:r>
              <a:rPr dirty="0" sz="1450" spc="-10">
                <a:latin typeface="Times New Roman"/>
                <a:cs typeface="Times New Roman"/>
              </a:rPr>
              <a:t>The only  difference will </a:t>
            </a:r>
            <a:r>
              <a:rPr dirty="0" sz="1450" spc="-5">
                <a:latin typeface="Times New Roman"/>
                <a:cs typeface="Times New Roman"/>
              </a:rPr>
              <a:t>be </a:t>
            </a:r>
            <a:r>
              <a:rPr dirty="0" sz="1450" spc="-10">
                <a:latin typeface="Times New Roman"/>
                <a:cs typeface="Times New Roman"/>
              </a:rPr>
              <a:t>that, living with </a:t>
            </a:r>
            <a:r>
              <a:rPr dirty="0" sz="1450" spc="-5">
                <a:latin typeface="Times New Roman"/>
                <a:cs typeface="Times New Roman"/>
              </a:rPr>
              <a:t>your </a:t>
            </a:r>
            <a:r>
              <a:rPr dirty="0" sz="1450" spc="-10">
                <a:latin typeface="Times New Roman"/>
                <a:cs typeface="Times New Roman"/>
              </a:rPr>
              <a:t>aunt, </a:t>
            </a:r>
            <a:r>
              <a:rPr dirty="0" sz="1450" spc="-5">
                <a:latin typeface="Times New Roman"/>
                <a:cs typeface="Times New Roman"/>
              </a:rPr>
              <a:t>you </a:t>
            </a:r>
            <a:r>
              <a:rPr dirty="0" sz="1450" spc="-10">
                <a:latin typeface="Times New Roman"/>
                <a:cs typeface="Times New Roman"/>
              </a:rPr>
              <a:t>will necessarily </a:t>
            </a:r>
            <a:r>
              <a:rPr dirty="0" sz="1450" spc="-5">
                <a:latin typeface="Times New Roman"/>
                <a:cs typeface="Times New Roman"/>
              </a:rPr>
              <a:t>be brought  </a:t>
            </a:r>
            <a:r>
              <a:rPr dirty="0" sz="1450" spc="-10">
                <a:latin typeface="Times New Roman"/>
                <a:cs typeface="Times New Roman"/>
              </a:rPr>
              <a:t>forward as </a:t>
            </a:r>
            <a:r>
              <a:rPr dirty="0" sz="1450" spc="-5">
                <a:latin typeface="Times New Roman"/>
                <a:cs typeface="Times New Roman"/>
              </a:rPr>
              <a:t>you ought </a:t>
            </a:r>
            <a:r>
              <a:rPr dirty="0" sz="1450" spc="-10">
                <a:latin typeface="Times New Roman"/>
                <a:cs typeface="Times New Roman"/>
              </a:rPr>
              <a:t>to be. Here there are too many whom </a:t>
            </a:r>
            <a:r>
              <a:rPr dirty="0" sz="1450" spc="-5">
                <a:latin typeface="Times New Roman"/>
                <a:cs typeface="Times New Roman"/>
              </a:rPr>
              <a:t>you </a:t>
            </a:r>
            <a:r>
              <a:rPr dirty="0" sz="1450" spc="-10">
                <a:latin typeface="Times New Roman"/>
                <a:cs typeface="Times New Roman"/>
              </a:rPr>
              <a:t>can hide  behind; </a:t>
            </a:r>
            <a:r>
              <a:rPr dirty="0" sz="1450" spc="-5">
                <a:latin typeface="Times New Roman"/>
                <a:cs typeface="Times New Roman"/>
              </a:rPr>
              <a:t>but </a:t>
            </a:r>
            <a:r>
              <a:rPr dirty="0" sz="1450" spc="-10">
                <a:latin typeface="Times New Roman"/>
                <a:cs typeface="Times New Roman"/>
              </a:rPr>
              <a:t>with her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forced to speak for</a:t>
            </a:r>
            <a:r>
              <a:rPr dirty="0" sz="1450" spc="45">
                <a:latin typeface="Times New Roman"/>
                <a:cs typeface="Times New Roman"/>
              </a:rPr>
              <a:t> </a:t>
            </a:r>
            <a:r>
              <a:rPr dirty="0" sz="1450" spc="-10">
                <a:latin typeface="Times New Roman"/>
                <a:cs typeface="Times New Roman"/>
              </a:rPr>
              <a:t>yourself.”</a:t>
            </a:r>
            <a:endParaRPr sz="1450">
              <a:latin typeface="Times New Roman"/>
              <a:cs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075" cy="131699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Mrs. Norris, who must fancy that she settled it all</a:t>
            </a:r>
            <a:r>
              <a:rPr dirty="0" sz="1450" spc="5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5080" indent="255904">
              <a:lnSpc>
                <a:spcPts val="1730"/>
              </a:lnSpc>
              <a:spcBef>
                <a:spcPts val="819"/>
              </a:spcBef>
            </a:pPr>
            <a:r>
              <a:rPr dirty="0" sz="1450" spc="-20">
                <a:latin typeface="Times New Roman"/>
                <a:cs typeface="Times New Roman"/>
              </a:rPr>
              <a:t>Fanny’s </a:t>
            </a:r>
            <a:r>
              <a:rPr dirty="0" sz="1450" spc="-10">
                <a:latin typeface="Times New Roman"/>
                <a:cs typeface="Times New Roman"/>
              </a:rPr>
              <a:t>last feeling in the visit was disappointment: for the shawl which  Edmund was quietly taking from the servant to bring and </a:t>
            </a:r>
            <a:r>
              <a:rPr dirty="0" sz="1450" spc="-5">
                <a:latin typeface="Times New Roman"/>
                <a:cs typeface="Times New Roman"/>
              </a:rPr>
              <a:t>put </a:t>
            </a:r>
            <a:r>
              <a:rPr dirty="0" sz="1450" spc="-10">
                <a:latin typeface="Times New Roman"/>
                <a:cs typeface="Times New Roman"/>
              </a:rPr>
              <a:t>round her  shoulders was seized </a:t>
            </a:r>
            <a:r>
              <a:rPr dirty="0" sz="1450" spc="-5">
                <a:latin typeface="Times New Roman"/>
                <a:cs typeface="Times New Roman"/>
              </a:rPr>
              <a:t>by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quicker hand, and she was obliged to  </a:t>
            </a:r>
            <a:r>
              <a:rPr dirty="0" sz="1450" spc="-5">
                <a:latin typeface="Times New Roman"/>
                <a:cs typeface="Times New Roman"/>
              </a:rPr>
              <a:t>be </a:t>
            </a:r>
            <a:r>
              <a:rPr dirty="0" sz="1450" spc="-10">
                <a:latin typeface="Times New Roman"/>
                <a:cs typeface="Times New Roman"/>
              </a:rPr>
              <a:t>indebted to his more prominent</a:t>
            </a:r>
            <a:r>
              <a:rPr dirty="0" sz="1450" spc="15">
                <a:latin typeface="Times New Roman"/>
                <a:cs typeface="Times New Roman"/>
              </a:rPr>
              <a:t> </a:t>
            </a:r>
            <a:r>
              <a:rPr dirty="0" sz="1450" spc="-10">
                <a:latin typeface="Times New Roman"/>
                <a:cs typeface="Times New Roman"/>
              </a:rPr>
              <a:t>attention.</a:t>
            </a:r>
            <a:endParaRPr sz="1450">
              <a:latin typeface="Times New Roman"/>
              <a:cs typeface="Times New Roman"/>
            </a:endParaRPr>
          </a:p>
        </p:txBody>
      </p:sp>
      <p:sp>
        <p:nvSpPr>
          <p:cNvPr id="3" name="object 3"/>
          <p:cNvSpPr txBox="1"/>
          <p:nvPr/>
        </p:nvSpPr>
        <p:spPr>
          <a:xfrm>
            <a:off x="876300" y="2383623"/>
            <a:ext cx="5807075" cy="7461884"/>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XXVI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25">
                <a:latin typeface="Times New Roman"/>
                <a:cs typeface="Times New Roman"/>
              </a:rPr>
              <a:t>William’s </a:t>
            </a:r>
            <a:r>
              <a:rPr dirty="0" sz="1450" spc="-10">
                <a:latin typeface="Times New Roman"/>
                <a:cs typeface="Times New Roman"/>
              </a:rPr>
              <a:t>desire </a:t>
            </a:r>
            <a:r>
              <a:rPr dirty="0" sz="1450" spc="-5">
                <a:latin typeface="Times New Roman"/>
                <a:cs typeface="Times New Roman"/>
              </a:rPr>
              <a:t>of </a:t>
            </a:r>
            <a:r>
              <a:rPr dirty="0" sz="1450" spc="-10">
                <a:latin typeface="Times New Roman"/>
                <a:cs typeface="Times New Roman"/>
              </a:rPr>
              <a:t>seeing Fanny dance made more than </a:t>
            </a:r>
            <a:r>
              <a:rPr dirty="0" sz="1450" spc="-5">
                <a:latin typeface="Times New Roman"/>
                <a:cs typeface="Times New Roman"/>
              </a:rPr>
              <a:t>a </a:t>
            </a:r>
            <a:r>
              <a:rPr dirty="0" sz="1450" spc="-10">
                <a:latin typeface="Times New Roman"/>
                <a:cs typeface="Times New Roman"/>
              </a:rPr>
              <a:t>momentary  impression </a:t>
            </a:r>
            <a:r>
              <a:rPr dirty="0" sz="1450" spc="-5">
                <a:latin typeface="Times New Roman"/>
                <a:cs typeface="Times New Roman"/>
              </a:rPr>
              <a:t>on </a:t>
            </a:r>
            <a:r>
              <a:rPr dirty="0" sz="1450" spc="-10">
                <a:latin typeface="Times New Roman"/>
                <a:cs typeface="Times New Roman"/>
              </a:rPr>
              <a:t>his uncle. The </a:t>
            </a:r>
            <a:r>
              <a:rPr dirty="0" sz="1450" spc="-5">
                <a:latin typeface="Times New Roman"/>
                <a:cs typeface="Times New Roman"/>
              </a:rPr>
              <a:t>hope of </a:t>
            </a:r>
            <a:r>
              <a:rPr dirty="0" sz="1450" spc="-10">
                <a:latin typeface="Times New Roman"/>
                <a:cs typeface="Times New Roman"/>
              </a:rPr>
              <a:t>an </a:t>
            </a:r>
            <a:r>
              <a:rPr dirty="0" sz="1450" spc="-15">
                <a:latin typeface="Times New Roman"/>
                <a:cs typeface="Times New Roman"/>
              </a:rPr>
              <a:t>opportunity, </a:t>
            </a:r>
            <a:r>
              <a:rPr dirty="0" sz="1450" spc="-10">
                <a:latin typeface="Times New Roman"/>
                <a:cs typeface="Times New Roman"/>
              </a:rPr>
              <a:t>which Sir Thomas had  then given, was </a:t>
            </a:r>
            <a:r>
              <a:rPr dirty="0" sz="1450" spc="-5">
                <a:latin typeface="Times New Roman"/>
                <a:cs typeface="Times New Roman"/>
              </a:rPr>
              <a:t>not </a:t>
            </a:r>
            <a:r>
              <a:rPr dirty="0" sz="1450" spc="-10">
                <a:latin typeface="Times New Roman"/>
                <a:cs typeface="Times New Roman"/>
              </a:rPr>
              <a:t>given to </a:t>
            </a:r>
            <a:r>
              <a:rPr dirty="0" sz="1450" spc="-5">
                <a:latin typeface="Times New Roman"/>
                <a:cs typeface="Times New Roman"/>
              </a:rPr>
              <a:t>be thought of no </a:t>
            </a:r>
            <a:r>
              <a:rPr dirty="0" sz="1450" spc="-10">
                <a:latin typeface="Times New Roman"/>
                <a:cs typeface="Times New Roman"/>
              </a:rPr>
              <a:t>more. He remained steadily  inclined to gratify so amiable </a:t>
            </a:r>
            <a:r>
              <a:rPr dirty="0" sz="1450" spc="-5">
                <a:latin typeface="Times New Roman"/>
                <a:cs typeface="Times New Roman"/>
              </a:rPr>
              <a:t>a </a:t>
            </a:r>
            <a:r>
              <a:rPr dirty="0" sz="1450" spc="-10">
                <a:latin typeface="Times New Roman"/>
                <a:cs typeface="Times New Roman"/>
              </a:rPr>
              <a:t>feeling; to gratify anybody else who might  wish to see Fanny dance, and to give pleasure to the </a:t>
            </a:r>
            <a:r>
              <a:rPr dirty="0" sz="1450" spc="-5">
                <a:latin typeface="Times New Roman"/>
                <a:cs typeface="Times New Roman"/>
              </a:rPr>
              <a:t>young </a:t>
            </a:r>
            <a:r>
              <a:rPr dirty="0" sz="1450" spc="-10">
                <a:latin typeface="Times New Roman"/>
                <a:cs typeface="Times New Roman"/>
              </a:rPr>
              <a:t>people in general;  and having </a:t>
            </a:r>
            <a:r>
              <a:rPr dirty="0" sz="1450" spc="-5">
                <a:latin typeface="Times New Roman"/>
                <a:cs typeface="Times New Roman"/>
              </a:rPr>
              <a:t>thought </a:t>
            </a:r>
            <a:r>
              <a:rPr dirty="0" sz="1450" spc="-10">
                <a:latin typeface="Times New Roman"/>
                <a:cs typeface="Times New Roman"/>
              </a:rPr>
              <a:t>the matter </a:t>
            </a:r>
            <a:r>
              <a:rPr dirty="0" sz="1450" spc="-20">
                <a:latin typeface="Times New Roman"/>
                <a:cs typeface="Times New Roman"/>
              </a:rPr>
              <a:t>over,</a:t>
            </a:r>
            <a:r>
              <a:rPr dirty="0" sz="1450" spc="320">
                <a:latin typeface="Times New Roman"/>
                <a:cs typeface="Times New Roman"/>
              </a:rPr>
              <a:t> </a:t>
            </a:r>
            <a:r>
              <a:rPr dirty="0" sz="1450" spc="-10">
                <a:latin typeface="Times New Roman"/>
                <a:cs typeface="Times New Roman"/>
              </a:rPr>
              <a:t>and taken his resolution in quiet  independence, the result </a:t>
            </a:r>
            <a:r>
              <a:rPr dirty="0" sz="1450" spc="-5">
                <a:latin typeface="Times New Roman"/>
                <a:cs typeface="Times New Roman"/>
              </a:rPr>
              <a:t>of </a:t>
            </a:r>
            <a:r>
              <a:rPr dirty="0" sz="1450" spc="-10">
                <a:latin typeface="Times New Roman"/>
                <a:cs typeface="Times New Roman"/>
              </a:rPr>
              <a:t>it appeared the next morning at breakfast, when,  after recalling and commending what his nephew had said, </a:t>
            </a:r>
            <a:r>
              <a:rPr dirty="0" sz="1450" spc="-5">
                <a:latin typeface="Times New Roman"/>
                <a:cs typeface="Times New Roman"/>
              </a:rPr>
              <a:t>he </a:t>
            </a:r>
            <a:r>
              <a:rPr dirty="0" sz="1450" spc="-10">
                <a:latin typeface="Times New Roman"/>
                <a:cs typeface="Times New Roman"/>
              </a:rPr>
              <a:t>added, “I </a:t>
            </a:r>
            <a:r>
              <a:rPr dirty="0" sz="1450" spc="-5">
                <a:latin typeface="Times New Roman"/>
                <a:cs typeface="Times New Roman"/>
              </a:rPr>
              <a:t>do not  </a:t>
            </a:r>
            <a:r>
              <a:rPr dirty="0" sz="1450" spc="-10">
                <a:latin typeface="Times New Roman"/>
                <a:cs typeface="Times New Roman"/>
              </a:rPr>
              <a:t>like, </a:t>
            </a:r>
            <a:r>
              <a:rPr dirty="0" sz="1450" spc="-20">
                <a:latin typeface="Times New Roman"/>
                <a:cs typeface="Times New Roman"/>
              </a:rPr>
              <a:t>William,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should leave Northamptonshire without this  indulgence. It would give me pleasure to see </a:t>
            </a:r>
            <a:r>
              <a:rPr dirty="0" sz="1450" spc="-5">
                <a:latin typeface="Times New Roman"/>
                <a:cs typeface="Times New Roman"/>
              </a:rPr>
              <a:t>you </a:t>
            </a:r>
            <a:r>
              <a:rPr dirty="0" sz="1450" spc="-10">
                <a:latin typeface="Times New Roman"/>
                <a:cs typeface="Times New Roman"/>
              </a:rPr>
              <a:t>both dance. </a:t>
            </a:r>
            <a:r>
              <a:rPr dirty="0" sz="1450" spc="-60">
                <a:latin typeface="Times New Roman"/>
                <a:cs typeface="Times New Roman"/>
              </a:rPr>
              <a:t>You </a:t>
            </a:r>
            <a:r>
              <a:rPr dirty="0" sz="1450" spc="-10">
                <a:latin typeface="Times New Roman"/>
                <a:cs typeface="Times New Roman"/>
              </a:rPr>
              <a:t>spoke </a:t>
            </a:r>
            <a:r>
              <a:rPr dirty="0" sz="1450" spc="-5">
                <a:latin typeface="Times New Roman"/>
                <a:cs typeface="Times New Roman"/>
              </a:rPr>
              <a:t>of </a:t>
            </a:r>
            <a:r>
              <a:rPr dirty="0" sz="1450" spc="-10">
                <a:latin typeface="Times New Roman"/>
                <a:cs typeface="Times New Roman"/>
              </a:rPr>
              <a:t>the  balls at Northampton. </a:t>
            </a:r>
            <a:r>
              <a:rPr dirty="0" sz="1450" spc="-45">
                <a:latin typeface="Times New Roman"/>
                <a:cs typeface="Times New Roman"/>
              </a:rPr>
              <a:t>Your </a:t>
            </a:r>
            <a:r>
              <a:rPr dirty="0" sz="1450" spc="-10">
                <a:latin typeface="Times New Roman"/>
                <a:cs typeface="Times New Roman"/>
              </a:rPr>
              <a:t>cousins have occasionally attended them; </a:t>
            </a:r>
            <a:r>
              <a:rPr dirty="0" sz="1450" spc="-5">
                <a:latin typeface="Times New Roman"/>
                <a:cs typeface="Times New Roman"/>
              </a:rPr>
              <a:t>but </a:t>
            </a:r>
            <a:r>
              <a:rPr dirty="0" sz="1450" spc="-10">
                <a:latin typeface="Times New Roman"/>
                <a:cs typeface="Times New Roman"/>
              </a:rPr>
              <a:t>they  would </a:t>
            </a:r>
            <a:r>
              <a:rPr dirty="0" sz="1450" spc="-5">
                <a:latin typeface="Times New Roman"/>
                <a:cs typeface="Times New Roman"/>
              </a:rPr>
              <a:t>not </a:t>
            </a:r>
            <a:r>
              <a:rPr dirty="0" sz="1450" spc="-10">
                <a:latin typeface="Times New Roman"/>
                <a:cs typeface="Times New Roman"/>
              </a:rPr>
              <a:t>altogether suit </a:t>
            </a:r>
            <a:r>
              <a:rPr dirty="0" sz="1450" spc="-5">
                <a:latin typeface="Times New Roman"/>
                <a:cs typeface="Times New Roman"/>
              </a:rPr>
              <a:t>us </a:t>
            </a:r>
            <a:r>
              <a:rPr dirty="0" sz="1450" spc="-30">
                <a:latin typeface="Times New Roman"/>
                <a:cs typeface="Times New Roman"/>
              </a:rPr>
              <a:t>now. </a:t>
            </a:r>
            <a:r>
              <a:rPr dirty="0" sz="1450" spc="-10">
                <a:latin typeface="Times New Roman"/>
                <a:cs typeface="Times New Roman"/>
              </a:rPr>
              <a:t>The fatigue would </a:t>
            </a:r>
            <a:r>
              <a:rPr dirty="0" sz="1450" spc="-5">
                <a:latin typeface="Times New Roman"/>
                <a:cs typeface="Times New Roman"/>
              </a:rPr>
              <a:t>be </a:t>
            </a:r>
            <a:r>
              <a:rPr dirty="0" sz="1450" spc="-10">
                <a:latin typeface="Times New Roman"/>
                <a:cs typeface="Times New Roman"/>
              </a:rPr>
              <a:t>too much for </a:t>
            </a:r>
            <a:r>
              <a:rPr dirty="0" sz="1450" spc="-5">
                <a:latin typeface="Times New Roman"/>
                <a:cs typeface="Times New Roman"/>
              </a:rPr>
              <a:t>your  </a:t>
            </a:r>
            <a:r>
              <a:rPr dirty="0" sz="1450" spc="-10">
                <a:latin typeface="Times New Roman"/>
                <a:cs typeface="Times New Roman"/>
              </a:rPr>
              <a:t>aunt. </a:t>
            </a:r>
            <a:r>
              <a:rPr dirty="0" sz="1450" spc="-5">
                <a:latin typeface="Times New Roman"/>
                <a:cs typeface="Times New Roman"/>
              </a:rPr>
              <a:t>I </a:t>
            </a:r>
            <a:r>
              <a:rPr dirty="0" sz="1450" spc="-10">
                <a:latin typeface="Times New Roman"/>
                <a:cs typeface="Times New Roman"/>
              </a:rPr>
              <a:t>believe we must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 </a:t>
            </a:r>
            <a:r>
              <a:rPr dirty="0" sz="1450" spc="-10">
                <a:latin typeface="Times New Roman"/>
                <a:cs typeface="Times New Roman"/>
              </a:rPr>
              <a:t>Northampton ball. A dance at home  would </a:t>
            </a:r>
            <a:r>
              <a:rPr dirty="0" sz="1450" spc="-5">
                <a:latin typeface="Times New Roman"/>
                <a:cs typeface="Times New Roman"/>
              </a:rPr>
              <a:t>be </a:t>
            </a:r>
            <a:r>
              <a:rPr dirty="0" sz="1450" spc="-10">
                <a:latin typeface="Times New Roman"/>
                <a:cs typeface="Times New Roman"/>
              </a:rPr>
              <a:t>more eligible; and</a:t>
            </a:r>
            <a:r>
              <a:rPr dirty="0" sz="1450" spc="5">
                <a:latin typeface="Times New Roman"/>
                <a:cs typeface="Times New Roman"/>
              </a:rPr>
              <a:t> </a:t>
            </a:r>
            <a:r>
              <a:rPr dirty="0" sz="1450" spc="-10">
                <a:latin typeface="Times New Roman"/>
                <a:cs typeface="Times New Roman"/>
              </a:rPr>
              <a:t>if—”</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“Ah, my dear Sir Thomas!” interrupted Mrs. Norris, “I knew what was  coming. </a:t>
            </a:r>
            <a:r>
              <a:rPr dirty="0" sz="1450" spc="-5">
                <a:latin typeface="Times New Roman"/>
                <a:cs typeface="Times New Roman"/>
              </a:rPr>
              <a:t>I </a:t>
            </a:r>
            <a:r>
              <a:rPr dirty="0" sz="1450" spc="-10">
                <a:latin typeface="Times New Roman"/>
                <a:cs typeface="Times New Roman"/>
              </a:rPr>
              <a:t>knew what </a:t>
            </a:r>
            <a:r>
              <a:rPr dirty="0" sz="1450" spc="-5">
                <a:latin typeface="Times New Roman"/>
                <a:cs typeface="Times New Roman"/>
              </a:rPr>
              <a:t>you </a:t>
            </a:r>
            <a:r>
              <a:rPr dirty="0" sz="1450" spc="-10">
                <a:latin typeface="Times New Roman"/>
                <a:cs typeface="Times New Roman"/>
              </a:rPr>
              <a:t>were going to </a:t>
            </a:r>
            <a:r>
              <a:rPr dirty="0" sz="1450" spc="-30">
                <a:latin typeface="Times New Roman"/>
                <a:cs typeface="Times New Roman"/>
              </a:rPr>
              <a:t>say. </a:t>
            </a:r>
            <a:r>
              <a:rPr dirty="0" sz="1450" spc="-10">
                <a:latin typeface="Times New Roman"/>
                <a:cs typeface="Times New Roman"/>
              </a:rPr>
              <a:t>If dear Julia were at home, </a:t>
            </a:r>
            <a:r>
              <a:rPr dirty="0" sz="1450" spc="-5">
                <a:latin typeface="Times New Roman"/>
                <a:cs typeface="Times New Roman"/>
              </a:rPr>
              <a:t>or  </a:t>
            </a:r>
            <a:r>
              <a:rPr dirty="0" sz="1450" spc="-10">
                <a:latin typeface="Times New Roman"/>
                <a:cs typeface="Times New Roman"/>
              </a:rPr>
              <a:t>dearest Mrs. Rushworth at Sotherton, to </a:t>
            </a:r>
            <a:r>
              <a:rPr dirty="0" sz="1450" spc="-15">
                <a:latin typeface="Times New Roman"/>
                <a:cs typeface="Times New Roman"/>
              </a:rPr>
              <a:t>afford </a:t>
            </a:r>
            <a:r>
              <a:rPr dirty="0" sz="1450" spc="-5">
                <a:latin typeface="Times New Roman"/>
                <a:cs typeface="Times New Roman"/>
              </a:rPr>
              <a:t>a </a:t>
            </a:r>
            <a:r>
              <a:rPr dirty="0" sz="1450" spc="-10">
                <a:latin typeface="Times New Roman"/>
                <a:cs typeface="Times New Roman"/>
              </a:rPr>
              <a:t>reason, an occasion for such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tempted to give the </a:t>
            </a:r>
            <a:r>
              <a:rPr dirty="0" sz="1450" spc="-5">
                <a:latin typeface="Times New Roman"/>
                <a:cs typeface="Times New Roman"/>
              </a:rPr>
              <a:t>young </a:t>
            </a:r>
            <a:r>
              <a:rPr dirty="0" sz="1450" spc="-10">
                <a:latin typeface="Times New Roman"/>
                <a:cs typeface="Times New Roman"/>
              </a:rPr>
              <a:t>people </a:t>
            </a:r>
            <a:r>
              <a:rPr dirty="0" sz="1450" spc="-5">
                <a:latin typeface="Times New Roman"/>
                <a:cs typeface="Times New Roman"/>
              </a:rPr>
              <a:t>a </a:t>
            </a:r>
            <a:r>
              <a:rPr dirty="0" sz="1450" spc="-10">
                <a:latin typeface="Times New Roman"/>
                <a:cs typeface="Times New Roman"/>
              </a:rPr>
              <a:t>dance at Mansfield.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would. If they were at home to grace the ball, </a:t>
            </a:r>
            <a:r>
              <a:rPr dirty="0" sz="1450" spc="-5">
                <a:latin typeface="Times New Roman"/>
                <a:cs typeface="Times New Roman"/>
              </a:rPr>
              <a:t>a </a:t>
            </a:r>
            <a:r>
              <a:rPr dirty="0" sz="1450" spc="-10">
                <a:latin typeface="Times New Roman"/>
                <a:cs typeface="Times New Roman"/>
              </a:rPr>
              <a:t>ball </a:t>
            </a:r>
            <a:r>
              <a:rPr dirty="0" sz="1450" spc="-5">
                <a:latin typeface="Times New Roman"/>
                <a:cs typeface="Times New Roman"/>
              </a:rPr>
              <a:t>you </a:t>
            </a:r>
            <a:r>
              <a:rPr dirty="0" sz="1450" spc="-10">
                <a:latin typeface="Times New Roman"/>
                <a:cs typeface="Times New Roman"/>
              </a:rPr>
              <a:t>would have  this very Christmas. Thank </a:t>
            </a:r>
            <a:r>
              <a:rPr dirty="0" sz="1450" spc="-5">
                <a:latin typeface="Times New Roman"/>
                <a:cs typeface="Times New Roman"/>
              </a:rPr>
              <a:t>your </a:t>
            </a:r>
            <a:r>
              <a:rPr dirty="0" sz="1450" spc="-10">
                <a:latin typeface="Times New Roman"/>
                <a:cs typeface="Times New Roman"/>
              </a:rPr>
              <a:t>uncle, </a:t>
            </a:r>
            <a:r>
              <a:rPr dirty="0" sz="1450" spc="-20">
                <a:latin typeface="Times New Roman"/>
                <a:cs typeface="Times New Roman"/>
              </a:rPr>
              <a:t>William, </a:t>
            </a:r>
            <a:r>
              <a:rPr dirty="0" sz="1450" spc="-10">
                <a:latin typeface="Times New Roman"/>
                <a:cs typeface="Times New Roman"/>
              </a:rPr>
              <a:t>thank </a:t>
            </a:r>
            <a:r>
              <a:rPr dirty="0" sz="1450" spc="-5">
                <a:latin typeface="Times New Roman"/>
                <a:cs typeface="Times New Roman"/>
              </a:rPr>
              <a:t>your</a:t>
            </a:r>
            <a:r>
              <a:rPr dirty="0" sz="1450" spc="60">
                <a:latin typeface="Times New Roman"/>
                <a:cs typeface="Times New Roman"/>
              </a:rPr>
              <a:t> </a:t>
            </a:r>
            <a:r>
              <a:rPr dirty="0" sz="1450" spc="-10">
                <a:latin typeface="Times New Roman"/>
                <a:cs typeface="Times New Roman"/>
              </a:rPr>
              <a:t>uncle!”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“My daughters,” replied Sir Thomas, gravely interposing, “have their  pleasures at Brighton, and </a:t>
            </a:r>
            <a:r>
              <a:rPr dirty="0" sz="1450" spc="-5">
                <a:latin typeface="Times New Roman"/>
                <a:cs typeface="Times New Roman"/>
              </a:rPr>
              <a:t>I hope </a:t>
            </a:r>
            <a:r>
              <a:rPr dirty="0" sz="1450" spc="-10">
                <a:latin typeface="Times New Roman"/>
                <a:cs typeface="Times New Roman"/>
              </a:rPr>
              <a:t>are very </a:t>
            </a:r>
            <a:r>
              <a:rPr dirty="0" sz="1450" spc="-5">
                <a:latin typeface="Times New Roman"/>
                <a:cs typeface="Times New Roman"/>
              </a:rPr>
              <a:t>happy; but </a:t>
            </a:r>
            <a:r>
              <a:rPr dirty="0" sz="1450" spc="-10">
                <a:latin typeface="Times New Roman"/>
                <a:cs typeface="Times New Roman"/>
              </a:rPr>
              <a:t>the dance which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giving at Mansfield will </a:t>
            </a:r>
            <a:r>
              <a:rPr dirty="0" sz="1450" spc="-5">
                <a:latin typeface="Times New Roman"/>
                <a:cs typeface="Times New Roman"/>
              </a:rPr>
              <a:t>be </a:t>
            </a:r>
            <a:r>
              <a:rPr dirty="0" sz="1450" spc="-10">
                <a:latin typeface="Times New Roman"/>
                <a:cs typeface="Times New Roman"/>
              </a:rPr>
              <a:t>for their cousins. Could we </a:t>
            </a:r>
            <a:r>
              <a:rPr dirty="0" sz="1450" spc="-5">
                <a:latin typeface="Times New Roman"/>
                <a:cs typeface="Times New Roman"/>
              </a:rPr>
              <a:t>be </a:t>
            </a:r>
            <a:r>
              <a:rPr dirty="0" sz="1450" spc="-10">
                <a:latin typeface="Times New Roman"/>
                <a:cs typeface="Times New Roman"/>
              </a:rPr>
              <a:t>all assembled,  </a:t>
            </a:r>
            <a:r>
              <a:rPr dirty="0" sz="1450" spc="-5">
                <a:latin typeface="Times New Roman"/>
                <a:cs typeface="Times New Roman"/>
              </a:rPr>
              <a:t>our </a:t>
            </a:r>
            <a:r>
              <a:rPr dirty="0" sz="1450" spc="-10">
                <a:latin typeface="Times New Roman"/>
                <a:cs typeface="Times New Roman"/>
              </a:rPr>
              <a:t>satisfaction would undoubtedly </a:t>
            </a:r>
            <a:r>
              <a:rPr dirty="0" sz="1450" spc="-5">
                <a:latin typeface="Times New Roman"/>
                <a:cs typeface="Times New Roman"/>
              </a:rPr>
              <a:t>be </a:t>
            </a:r>
            <a:r>
              <a:rPr dirty="0" sz="1450" spc="-10">
                <a:latin typeface="Times New Roman"/>
                <a:cs typeface="Times New Roman"/>
              </a:rPr>
              <a:t>more complete, </a:t>
            </a:r>
            <a:r>
              <a:rPr dirty="0" sz="1450" spc="-5">
                <a:latin typeface="Times New Roman"/>
                <a:cs typeface="Times New Roman"/>
              </a:rPr>
              <a:t>but </a:t>
            </a:r>
            <a:r>
              <a:rPr dirty="0" sz="1450" spc="-10">
                <a:latin typeface="Times New Roman"/>
                <a:cs typeface="Times New Roman"/>
              </a:rPr>
              <a:t>the absence </a:t>
            </a:r>
            <a:r>
              <a:rPr dirty="0" sz="1450" spc="-5">
                <a:latin typeface="Times New Roman"/>
                <a:cs typeface="Times New Roman"/>
              </a:rPr>
              <a:t>of  </a:t>
            </a:r>
            <a:r>
              <a:rPr dirty="0" sz="1450" spc="-10">
                <a:latin typeface="Times New Roman"/>
                <a:cs typeface="Times New Roman"/>
              </a:rPr>
              <a:t>some is </a:t>
            </a:r>
            <a:r>
              <a:rPr dirty="0" sz="1450" spc="-5">
                <a:latin typeface="Times New Roman"/>
                <a:cs typeface="Times New Roman"/>
              </a:rPr>
              <a:t>not </a:t>
            </a:r>
            <a:r>
              <a:rPr dirty="0" sz="1450" spc="-10">
                <a:latin typeface="Times New Roman"/>
                <a:cs typeface="Times New Roman"/>
              </a:rPr>
              <a:t>to debar the others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amusement.”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Mrs. Norris had </a:t>
            </a:r>
            <a:r>
              <a:rPr dirty="0" sz="1450" spc="-5">
                <a:latin typeface="Times New Roman"/>
                <a:cs typeface="Times New Roman"/>
              </a:rPr>
              <a:t>not </a:t>
            </a:r>
            <a:r>
              <a:rPr dirty="0" sz="1450" spc="-10">
                <a:latin typeface="Times New Roman"/>
                <a:cs typeface="Times New Roman"/>
              </a:rPr>
              <a:t>another word to </a:t>
            </a:r>
            <a:r>
              <a:rPr dirty="0" sz="1450" spc="-30">
                <a:latin typeface="Times New Roman"/>
                <a:cs typeface="Times New Roman"/>
              </a:rPr>
              <a:t>say. </a:t>
            </a:r>
            <a:r>
              <a:rPr dirty="0" sz="1450" spc="-10">
                <a:latin typeface="Times New Roman"/>
                <a:cs typeface="Times New Roman"/>
              </a:rPr>
              <a:t>She saw decision in his looks, and  her surprise and vexation required some minutes’ silence to </a:t>
            </a:r>
            <a:r>
              <a:rPr dirty="0" sz="1450" spc="-5">
                <a:latin typeface="Times New Roman"/>
                <a:cs typeface="Times New Roman"/>
              </a:rPr>
              <a:t>be </a:t>
            </a:r>
            <a:r>
              <a:rPr dirty="0" sz="1450" spc="-10">
                <a:latin typeface="Times New Roman"/>
                <a:cs typeface="Times New Roman"/>
              </a:rPr>
              <a:t>settled into  composure. A ball at such </a:t>
            </a:r>
            <a:r>
              <a:rPr dirty="0" sz="1450" spc="-5">
                <a:latin typeface="Times New Roman"/>
                <a:cs typeface="Times New Roman"/>
              </a:rPr>
              <a:t>a </a:t>
            </a:r>
            <a:r>
              <a:rPr dirty="0" sz="1450" spc="-10">
                <a:latin typeface="Times New Roman"/>
                <a:cs typeface="Times New Roman"/>
              </a:rPr>
              <a:t>time! His daughters absent and herself </a:t>
            </a:r>
            <a:r>
              <a:rPr dirty="0" sz="1450" spc="-5">
                <a:latin typeface="Times New Roman"/>
                <a:cs typeface="Times New Roman"/>
              </a:rPr>
              <a:t>not  </a:t>
            </a:r>
            <a:r>
              <a:rPr dirty="0" sz="1450" spc="-10">
                <a:latin typeface="Times New Roman"/>
                <a:cs typeface="Times New Roman"/>
              </a:rPr>
              <a:t>consulted! There was comfort, </a:t>
            </a:r>
            <a:r>
              <a:rPr dirty="0" sz="1450" spc="-15">
                <a:latin typeface="Times New Roman"/>
                <a:cs typeface="Times New Roman"/>
              </a:rPr>
              <a:t>however, </a:t>
            </a:r>
            <a:r>
              <a:rPr dirty="0" sz="1450" spc="-10">
                <a:latin typeface="Times New Roman"/>
                <a:cs typeface="Times New Roman"/>
              </a:rPr>
              <a:t>soon at hand. She must </a:t>
            </a:r>
            <a:r>
              <a:rPr dirty="0" sz="1450" spc="-5">
                <a:latin typeface="Times New Roman"/>
                <a:cs typeface="Times New Roman"/>
              </a:rPr>
              <a:t>be </a:t>
            </a:r>
            <a:r>
              <a:rPr dirty="0" sz="1450" spc="-10">
                <a:latin typeface="Times New Roman"/>
                <a:cs typeface="Times New Roman"/>
              </a:rPr>
              <a:t>the doer </a:t>
            </a:r>
            <a:r>
              <a:rPr dirty="0" sz="1450" spc="-5">
                <a:latin typeface="Times New Roman"/>
                <a:cs typeface="Times New Roman"/>
              </a:rPr>
              <a:t>of  </a:t>
            </a:r>
            <a:r>
              <a:rPr dirty="0" sz="1450" spc="-10">
                <a:latin typeface="Times New Roman"/>
                <a:cs typeface="Times New Roman"/>
              </a:rPr>
              <a:t>everything:</a:t>
            </a:r>
            <a:r>
              <a:rPr dirty="0" sz="1450" spc="60">
                <a:latin typeface="Times New Roman"/>
                <a:cs typeface="Times New Roman"/>
              </a:rPr>
              <a:t> </a:t>
            </a:r>
            <a:r>
              <a:rPr dirty="0" sz="1450" spc="-10">
                <a:latin typeface="Times New Roman"/>
                <a:cs typeface="Times New Roman"/>
              </a:rPr>
              <a:t>Lady</a:t>
            </a:r>
            <a:r>
              <a:rPr dirty="0" sz="1450" spc="60">
                <a:latin typeface="Times New Roman"/>
                <a:cs typeface="Times New Roman"/>
              </a:rPr>
              <a:t> </a:t>
            </a:r>
            <a:r>
              <a:rPr dirty="0" sz="1450" spc="-10">
                <a:latin typeface="Times New Roman"/>
                <a:cs typeface="Times New Roman"/>
              </a:rPr>
              <a:t>Bertram</a:t>
            </a:r>
            <a:r>
              <a:rPr dirty="0" sz="1450" spc="65">
                <a:latin typeface="Times New Roman"/>
                <a:cs typeface="Times New Roman"/>
              </a:rPr>
              <a:t> </a:t>
            </a:r>
            <a:r>
              <a:rPr dirty="0" sz="1450" spc="-10">
                <a:latin typeface="Times New Roman"/>
                <a:cs typeface="Times New Roman"/>
              </a:rPr>
              <a:t>would</a:t>
            </a:r>
            <a:r>
              <a:rPr dirty="0" sz="1450" spc="60">
                <a:latin typeface="Times New Roman"/>
                <a:cs typeface="Times New Roman"/>
              </a:rPr>
              <a:t>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course</a:t>
            </a:r>
            <a:r>
              <a:rPr dirty="0" sz="1450" spc="65">
                <a:latin typeface="Times New Roman"/>
                <a:cs typeface="Times New Roman"/>
              </a:rPr>
              <a:t>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spared</a:t>
            </a:r>
            <a:r>
              <a:rPr dirty="0" sz="1450" spc="60">
                <a:latin typeface="Times New Roman"/>
                <a:cs typeface="Times New Roman"/>
              </a:rPr>
              <a:t> </a:t>
            </a:r>
            <a:r>
              <a:rPr dirty="0" sz="1450" spc="-10">
                <a:latin typeface="Times New Roman"/>
                <a:cs typeface="Times New Roman"/>
              </a:rPr>
              <a:t>all</a:t>
            </a:r>
            <a:r>
              <a:rPr dirty="0" sz="1450" spc="65">
                <a:latin typeface="Times New Roman"/>
                <a:cs typeface="Times New Roman"/>
              </a:rPr>
              <a:t> </a:t>
            </a:r>
            <a:r>
              <a:rPr dirty="0" sz="1450" spc="-5">
                <a:latin typeface="Times New Roman"/>
                <a:cs typeface="Times New Roman"/>
              </a:rPr>
              <a:t>thought</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exertion,</a:t>
            </a:r>
            <a:endParaRPr sz="1450">
              <a:latin typeface="Times New Roman"/>
              <a:cs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418320"/>
          </a:xfrm>
          <a:prstGeom prst="rect">
            <a:avLst/>
          </a:prstGeom>
        </p:spPr>
        <p:txBody>
          <a:bodyPr wrap="square" lIns="0" tIns="13335" rIns="0" bIns="0" rtlCol="0" vert="horz">
            <a:spAutoFit/>
          </a:bodyPr>
          <a:lstStyle/>
          <a:p>
            <a:pPr algn="just" marL="12700" marR="8890">
              <a:lnSpc>
                <a:spcPct val="99200"/>
              </a:lnSpc>
              <a:spcBef>
                <a:spcPts val="105"/>
              </a:spcBef>
            </a:pPr>
            <a:r>
              <a:rPr dirty="0" sz="1450" spc="-10">
                <a:latin typeface="Times New Roman"/>
                <a:cs typeface="Times New Roman"/>
              </a:rPr>
              <a:t>and it would all fall </a:t>
            </a:r>
            <a:r>
              <a:rPr dirty="0" sz="1450" spc="-5">
                <a:latin typeface="Times New Roman"/>
                <a:cs typeface="Times New Roman"/>
              </a:rPr>
              <a:t>upon </a:t>
            </a:r>
            <a:r>
              <a:rPr dirty="0" sz="1450" spc="-30">
                <a:latin typeface="Times New Roman"/>
                <a:cs typeface="Times New Roman"/>
              </a:rPr>
              <a:t>her. </a:t>
            </a:r>
            <a:r>
              <a:rPr dirty="0" sz="1450" spc="-10">
                <a:latin typeface="Times New Roman"/>
                <a:cs typeface="Times New Roman"/>
              </a:rPr>
              <a:t>She should have to </a:t>
            </a:r>
            <a:r>
              <a:rPr dirty="0" sz="1450" spc="-5">
                <a:latin typeface="Times New Roman"/>
                <a:cs typeface="Times New Roman"/>
              </a:rPr>
              <a:t>do </a:t>
            </a:r>
            <a:r>
              <a:rPr dirty="0" sz="1450" spc="-10">
                <a:latin typeface="Times New Roman"/>
                <a:cs typeface="Times New Roman"/>
              </a:rPr>
              <a:t>the </a:t>
            </a:r>
            <a:r>
              <a:rPr dirty="0" sz="1450" spc="-5">
                <a:latin typeface="Times New Roman"/>
                <a:cs typeface="Times New Roman"/>
              </a:rPr>
              <a:t>honours of </a:t>
            </a:r>
            <a:r>
              <a:rPr dirty="0" sz="1450" spc="-10">
                <a:latin typeface="Times New Roman"/>
                <a:cs typeface="Times New Roman"/>
              </a:rPr>
              <a:t>the  evening; and this reflection quickly restored so much </a:t>
            </a:r>
            <a:r>
              <a:rPr dirty="0" sz="1450" spc="-5">
                <a:latin typeface="Times New Roman"/>
                <a:cs typeface="Times New Roman"/>
              </a:rPr>
              <a:t>of </a:t>
            </a:r>
            <a:r>
              <a:rPr dirty="0" sz="1450" spc="-10">
                <a:latin typeface="Times New Roman"/>
                <a:cs typeface="Times New Roman"/>
              </a:rPr>
              <a:t>her good-humour as  enabled her to join in with the others, before their happiness and thanks were  all expressed.</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Edmund, </a:t>
            </a:r>
            <a:r>
              <a:rPr dirty="0" sz="1450" spc="-20">
                <a:latin typeface="Times New Roman"/>
                <a:cs typeface="Times New Roman"/>
              </a:rPr>
              <a:t>William, </a:t>
            </a:r>
            <a:r>
              <a:rPr dirty="0" sz="1450" spc="-10">
                <a:latin typeface="Times New Roman"/>
                <a:cs typeface="Times New Roman"/>
              </a:rPr>
              <a:t>and Fanny </a:t>
            </a:r>
            <a:r>
              <a:rPr dirty="0" sz="1450" spc="-5">
                <a:latin typeface="Times New Roman"/>
                <a:cs typeface="Times New Roman"/>
              </a:rPr>
              <a:t>did, </a:t>
            </a:r>
            <a:r>
              <a:rPr dirty="0" sz="1450" spc="-10">
                <a:latin typeface="Times New Roman"/>
                <a:cs typeface="Times New Roman"/>
              </a:rPr>
              <a:t>in their different ways, look and speak  as much grateful pleasure in the promised ball as Sir Thomas could desire.  </a:t>
            </a:r>
            <a:r>
              <a:rPr dirty="0" sz="1450" spc="-20">
                <a:latin typeface="Times New Roman"/>
                <a:cs typeface="Times New Roman"/>
              </a:rPr>
              <a:t>Edmund’s </a:t>
            </a:r>
            <a:r>
              <a:rPr dirty="0" sz="1450" spc="-10">
                <a:latin typeface="Times New Roman"/>
                <a:cs typeface="Times New Roman"/>
              </a:rPr>
              <a:t>feelings were for the other two. His father had never conferred </a:t>
            </a:r>
            <a:r>
              <a:rPr dirty="0" sz="1450" spc="-5">
                <a:latin typeface="Times New Roman"/>
                <a:cs typeface="Times New Roman"/>
              </a:rPr>
              <a:t>a  </a:t>
            </a:r>
            <a:r>
              <a:rPr dirty="0" sz="1450" spc="-10">
                <a:latin typeface="Times New Roman"/>
                <a:cs typeface="Times New Roman"/>
              </a:rPr>
              <a:t>favour </a:t>
            </a:r>
            <a:r>
              <a:rPr dirty="0" sz="1450" spc="-5">
                <a:latin typeface="Times New Roman"/>
                <a:cs typeface="Times New Roman"/>
              </a:rPr>
              <a:t>or </a:t>
            </a:r>
            <a:r>
              <a:rPr dirty="0" sz="1450" spc="-10">
                <a:latin typeface="Times New Roman"/>
                <a:cs typeface="Times New Roman"/>
              </a:rPr>
              <a:t>shewn </a:t>
            </a:r>
            <a:r>
              <a:rPr dirty="0" sz="1450" spc="-5">
                <a:latin typeface="Times New Roman"/>
                <a:cs typeface="Times New Roman"/>
              </a:rPr>
              <a:t>a </a:t>
            </a:r>
            <a:r>
              <a:rPr dirty="0" sz="1450" spc="-10">
                <a:latin typeface="Times New Roman"/>
                <a:cs typeface="Times New Roman"/>
              </a:rPr>
              <a:t>kindness more to his</a:t>
            </a:r>
            <a:r>
              <a:rPr dirty="0" sz="1450" spc="25">
                <a:latin typeface="Times New Roman"/>
                <a:cs typeface="Times New Roman"/>
              </a:rPr>
              <a:t> </a:t>
            </a:r>
            <a:r>
              <a:rPr dirty="0" sz="1450" spc="-10">
                <a:latin typeface="Times New Roman"/>
                <a:cs typeface="Times New Roman"/>
              </a:rPr>
              <a:t>satisfaction.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Lady Bertram was perfectly quiescent and contented, and had </a:t>
            </a:r>
            <a:r>
              <a:rPr dirty="0" sz="1450" spc="-5">
                <a:latin typeface="Times New Roman"/>
                <a:cs typeface="Times New Roman"/>
              </a:rPr>
              <a:t>no  </a:t>
            </a:r>
            <a:r>
              <a:rPr dirty="0" sz="1450" spc="-10">
                <a:latin typeface="Times New Roman"/>
                <a:cs typeface="Times New Roman"/>
              </a:rPr>
              <a:t>objections to make. Sir Thomas engaged for its giving her very little trouble;  and she assured him “that she was </a:t>
            </a:r>
            <a:r>
              <a:rPr dirty="0" sz="1450" spc="-5">
                <a:latin typeface="Times New Roman"/>
                <a:cs typeface="Times New Roman"/>
              </a:rPr>
              <a:t>not </a:t>
            </a:r>
            <a:r>
              <a:rPr dirty="0" sz="1450" spc="-10">
                <a:latin typeface="Times New Roman"/>
                <a:cs typeface="Times New Roman"/>
              </a:rPr>
              <a:t>at all afraid </a:t>
            </a:r>
            <a:r>
              <a:rPr dirty="0" sz="1450" spc="-5">
                <a:latin typeface="Times New Roman"/>
                <a:cs typeface="Times New Roman"/>
              </a:rPr>
              <a:t>of </a:t>
            </a:r>
            <a:r>
              <a:rPr dirty="0" sz="1450" spc="-10">
                <a:latin typeface="Times New Roman"/>
                <a:cs typeface="Times New Roman"/>
              </a:rPr>
              <a:t>the trouble; indeed, she  could </a:t>
            </a:r>
            <a:r>
              <a:rPr dirty="0" sz="1450" spc="-5">
                <a:latin typeface="Times New Roman"/>
                <a:cs typeface="Times New Roman"/>
              </a:rPr>
              <a:t>not </a:t>
            </a:r>
            <a:r>
              <a:rPr dirty="0" sz="1450" spc="-10">
                <a:latin typeface="Times New Roman"/>
                <a:cs typeface="Times New Roman"/>
              </a:rPr>
              <a:t>imagine there would </a:t>
            </a:r>
            <a:r>
              <a:rPr dirty="0" sz="1450" spc="-5">
                <a:latin typeface="Times New Roman"/>
                <a:cs typeface="Times New Roman"/>
              </a:rPr>
              <a:t>be</a:t>
            </a:r>
            <a:r>
              <a:rPr dirty="0" sz="1450" spc="10">
                <a:latin typeface="Times New Roman"/>
                <a:cs typeface="Times New Roman"/>
              </a:rPr>
              <a:t> </a:t>
            </a:r>
            <a:r>
              <a:rPr dirty="0" sz="1450" spc="-25">
                <a:latin typeface="Times New Roman"/>
                <a:cs typeface="Times New Roman"/>
              </a:rPr>
              <a:t>any.”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Mrs. Norris was ready with her suggestions as to the rooms </a:t>
            </a:r>
            <a:r>
              <a:rPr dirty="0" sz="1450" spc="-5">
                <a:latin typeface="Times New Roman"/>
                <a:cs typeface="Times New Roman"/>
              </a:rPr>
              <a:t>he </a:t>
            </a:r>
            <a:r>
              <a:rPr dirty="0" sz="1450" spc="-10">
                <a:latin typeface="Times New Roman"/>
                <a:cs typeface="Times New Roman"/>
              </a:rPr>
              <a:t>would think  fittest to </a:t>
            </a:r>
            <a:r>
              <a:rPr dirty="0" sz="1450" spc="-5">
                <a:latin typeface="Times New Roman"/>
                <a:cs typeface="Times New Roman"/>
              </a:rPr>
              <a:t>be </a:t>
            </a:r>
            <a:r>
              <a:rPr dirty="0" sz="1450" spc="-10">
                <a:latin typeface="Times New Roman"/>
                <a:cs typeface="Times New Roman"/>
              </a:rPr>
              <a:t>used, </a:t>
            </a:r>
            <a:r>
              <a:rPr dirty="0" sz="1450" spc="-5">
                <a:latin typeface="Times New Roman"/>
                <a:cs typeface="Times New Roman"/>
              </a:rPr>
              <a:t>but </a:t>
            </a:r>
            <a:r>
              <a:rPr dirty="0" sz="1450" spc="-10">
                <a:latin typeface="Times New Roman"/>
                <a:cs typeface="Times New Roman"/>
              </a:rPr>
              <a:t>found it all prearranged; and when she would have  conjectured and hinted about the </a:t>
            </a:r>
            <a:r>
              <a:rPr dirty="0" sz="1450" spc="-30">
                <a:latin typeface="Times New Roman"/>
                <a:cs typeface="Times New Roman"/>
              </a:rPr>
              <a:t>day, </a:t>
            </a:r>
            <a:r>
              <a:rPr dirty="0" sz="1450" spc="-10">
                <a:latin typeface="Times New Roman"/>
                <a:cs typeface="Times New Roman"/>
              </a:rPr>
              <a:t>it appeared that the day was settled </a:t>
            </a:r>
            <a:r>
              <a:rPr dirty="0" sz="1450" spc="-5">
                <a:latin typeface="Times New Roman"/>
                <a:cs typeface="Times New Roman"/>
              </a:rPr>
              <a:t>too.  </a:t>
            </a:r>
            <a:r>
              <a:rPr dirty="0" sz="1450" spc="-10">
                <a:latin typeface="Times New Roman"/>
                <a:cs typeface="Times New Roman"/>
              </a:rPr>
              <a:t>Sir Thomas had been amusing himself with shaping </a:t>
            </a:r>
            <a:r>
              <a:rPr dirty="0" sz="1450" spc="-5">
                <a:latin typeface="Times New Roman"/>
                <a:cs typeface="Times New Roman"/>
              </a:rPr>
              <a:t>a </a:t>
            </a:r>
            <a:r>
              <a:rPr dirty="0" sz="1450" spc="-10">
                <a:latin typeface="Times New Roman"/>
                <a:cs typeface="Times New Roman"/>
              </a:rPr>
              <a:t>very complete outline </a:t>
            </a:r>
            <a:r>
              <a:rPr dirty="0" sz="1450" spc="-5">
                <a:latin typeface="Times New Roman"/>
                <a:cs typeface="Times New Roman"/>
              </a:rPr>
              <a:t>of  </a:t>
            </a:r>
            <a:r>
              <a:rPr dirty="0" sz="1450" spc="-10">
                <a:latin typeface="Times New Roman"/>
                <a:cs typeface="Times New Roman"/>
              </a:rPr>
              <a:t>the business; and as soon as she would listen </a:t>
            </a:r>
            <a:r>
              <a:rPr dirty="0" sz="1450" spc="-20">
                <a:latin typeface="Times New Roman"/>
                <a:cs typeface="Times New Roman"/>
              </a:rPr>
              <a:t>quietly, </a:t>
            </a:r>
            <a:r>
              <a:rPr dirty="0" sz="1450" spc="-10">
                <a:latin typeface="Times New Roman"/>
                <a:cs typeface="Times New Roman"/>
              </a:rPr>
              <a:t>could read his list </a:t>
            </a:r>
            <a:r>
              <a:rPr dirty="0" sz="1450" spc="-5">
                <a:latin typeface="Times New Roman"/>
                <a:cs typeface="Times New Roman"/>
              </a:rPr>
              <a:t>of </a:t>
            </a:r>
            <a:r>
              <a:rPr dirty="0" sz="1450" spc="-10">
                <a:latin typeface="Times New Roman"/>
                <a:cs typeface="Times New Roman"/>
              </a:rPr>
              <a:t>the  families to </a:t>
            </a:r>
            <a:r>
              <a:rPr dirty="0" sz="1450" spc="-5">
                <a:latin typeface="Times New Roman"/>
                <a:cs typeface="Times New Roman"/>
              </a:rPr>
              <a:t>be </a:t>
            </a:r>
            <a:r>
              <a:rPr dirty="0" sz="1450" spc="-10">
                <a:latin typeface="Times New Roman"/>
                <a:cs typeface="Times New Roman"/>
              </a:rPr>
              <a:t>invited, from whom </a:t>
            </a:r>
            <a:r>
              <a:rPr dirty="0" sz="1450" spc="-5">
                <a:latin typeface="Times New Roman"/>
                <a:cs typeface="Times New Roman"/>
              </a:rPr>
              <a:t>he </a:t>
            </a:r>
            <a:r>
              <a:rPr dirty="0" sz="1450" spc="-10">
                <a:latin typeface="Times New Roman"/>
                <a:cs typeface="Times New Roman"/>
              </a:rPr>
              <a:t>calculated, with all necessary allowance  for the shortness </a:t>
            </a:r>
            <a:r>
              <a:rPr dirty="0" sz="1450" spc="-5">
                <a:latin typeface="Times New Roman"/>
                <a:cs typeface="Times New Roman"/>
              </a:rPr>
              <a:t>of </a:t>
            </a:r>
            <a:r>
              <a:rPr dirty="0" sz="1450" spc="-10">
                <a:latin typeface="Times New Roman"/>
                <a:cs typeface="Times New Roman"/>
              </a:rPr>
              <a:t>the notice, to collect </a:t>
            </a:r>
            <a:r>
              <a:rPr dirty="0" sz="1450" spc="-5">
                <a:latin typeface="Times New Roman"/>
                <a:cs typeface="Times New Roman"/>
              </a:rPr>
              <a:t>young </a:t>
            </a:r>
            <a:r>
              <a:rPr dirty="0" sz="1450" spc="-10">
                <a:latin typeface="Times New Roman"/>
                <a:cs typeface="Times New Roman"/>
              </a:rPr>
              <a:t>people enough to form twelve  </a:t>
            </a:r>
            <a:r>
              <a:rPr dirty="0" sz="1450" spc="-5">
                <a:latin typeface="Times New Roman"/>
                <a:cs typeface="Times New Roman"/>
              </a:rPr>
              <a:t>or </a:t>
            </a:r>
            <a:r>
              <a:rPr dirty="0" sz="1450" spc="-10">
                <a:latin typeface="Times New Roman"/>
                <a:cs typeface="Times New Roman"/>
              </a:rPr>
              <a:t>fourteen couple: and could detail the considerations which had induced him  to fix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22nd </a:t>
            </a:r>
            <a:r>
              <a:rPr dirty="0" sz="1450" spc="-10">
                <a:latin typeface="Times New Roman"/>
                <a:cs typeface="Times New Roman"/>
              </a:rPr>
              <a:t>as the most eligible </a:t>
            </a:r>
            <a:r>
              <a:rPr dirty="0" sz="1450" spc="-30">
                <a:latin typeface="Times New Roman"/>
                <a:cs typeface="Times New Roman"/>
              </a:rPr>
              <a:t>day. </a:t>
            </a:r>
            <a:r>
              <a:rPr dirty="0" sz="1450" spc="-20">
                <a:latin typeface="Times New Roman"/>
                <a:cs typeface="Times New Roman"/>
              </a:rPr>
              <a:t>William </a:t>
            </a:r>
            <a:r>
              <a:rPr dirty="0" sz="1450" spc="-10">
                <a:latin typeface="Times New Roman"/>
                <a:cs typeface="Times New Roman"/>
              </a:rPr>
              <a:t>was required to </a:t>
            </a:r>
            <a:r>
              <a:rPr dirty="0" sz="1450" spc="-5">
                <a:latin typeface="Times New Roman"/>
                <a:cs typeface="Times New Roman"/>
              </a:rPr>
              <a:t>be </a:t>
            </a:r>
            <a:r>
              <a:rPr dirty="0" sz="1450" spc="-10">
                <a:latin typeface="Times New Roman"/>
                <a:cs typeface="Times New Roman"/>
              </a:rPr>
              <a:t>at  Portsmouth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24th; </a:t>
            </a:r>
            <a:r>
              <a:rPr dirty="0" sz="1450" spc="-10">
                <a:latin typeface="Times New Roman"/>
                <a:cs typeface="Times New Roman"/>
              </a:rPr>
              <a:t>the </a:t>
            </a:r>
            <a:r>
              <a:rPr dirty="0" sz="1450" spc="-5">
                <a:latin typeface="Times New Roman"/>
                <a:cs typeface="Times New Roman"/>
              </a:rPr>
              <a:t>22nd </a:t>
            </a:r>
            <a:r>
              <a:rPr dirty="0" sz="1450" spc="-10">
                <a:latin typeface="Times New Roman"/>
                <a:cs typeface="Times New Roman"/>
              </a:rPr>
              <a:t>would therefore </a:t>
            </a:r>
            <a:r>
              <a:rPr dirty="0" sz="1450" spc="-5">
                <a:latin typeface="Times New Roman"/>
                <a:cs typeface="Times New Roman"/>
              </a:rPr>
              <a:t>be </a:t>
            </a:r>
            <a:r>
              <a:rPr dirty="0" sz="1450" spc="-10">
                <a:latin typeface="Times New Roman"/>
                <a:cs typeface="Times New Roman"/>
              </a:rPr>
              <a:t>the last day </a:t>
            </a:r>
            <a:r>
              <a:rPr dirty="0" sz="1450" spc="-5">
                <a:latin typeface="Times New Roman"/>
                <a:cs typeface="Times New Roman"/>
              </a:rPr>
              <a:t>of </a:t>
            </a:r>
            <a:r>
              <a:rPr dirty="0" sz="1450" spc="-10">
                <a:latin typeface="Times New Roman"/>
                <a:cs typeface="Times New Roman"/>
              </a:rPr>
              <a:t>his visit;  </a:t>
            </a:r>
            <a:r>
              <a:rPr dirty="0" sz="1450" spc="-5">
                <a:latin typeface="Times New Roman"/>
                <a:cs typeface="Times New Roman"/>
              </a:rPr>
              <a:t>but </a:t>
            </a:r>
            <a:r>
              <a:rPr dirty="0" sz="1450" spc="-10">
                <a:latin typeface="Times New Roman"/>
                <a:cs typeface="Times New Roman"/>
              </a:rPr>
              <a:t>where the days were so few it would </a:t>
            </a:r>
            <a:r>
              <a:rPr dirty="0" sz="1450" spc="-5">
                <a:latin typeface="Times New Roman"/>
                <a:cs typeface="Times New Roman"/>
              </a:rPr>
              <a:t>be </a:t>
            </a:r>
            <a:r>
              <a:rPr dirty="0" sz="1450" spc="-10">
                <a:latin typeface="Times New Roman"/>
                <a:cs typeface="Times New Roman"/>
              </a:rPr>
              <a:t>unwise to fix </a:t>
            </a:r>
            <a:r>
              <a:rPr dirty="0" sz="1450" spc="-5">
                <a:latin typeface="Times New Roman"/>
                <a:cs typeface="Times New Roman"/>
              </a:rPr>
              <a:t>on </a:t>
            </a:r>
            <a:r>
              <a:rPr dirty="0" sz="1450" spc="-10">
                <a:latin typeface="Times New Roman"/>
                <a:cs typeface="Times New Roman"/>
              </a:rPr>
              <a:t>any </a:t>
            </a:r>
            <a:r>
              <a:rPr dirty="0" sz="1450" spc="-20">
                <a:latin typeface="Times New Roman"/>
                <a:cs typeface="Times New Roman"/>
              </a:rPr>
              <a:t>earlier. </a:t>
            </a:r>
            <a:r>
              <a:rPr dirty="0" sz="1450" spc="-10">
                <a:latin typeface="Times New Roman"/>
                <a:cs typeface="Times New Roman"/>
              </a:rPr>
              <a:t>Mrs.  Norris was obliged to </a:t>
            </a:r>
            <a:r>
              <a:rPr dirty="0" sz="1450" spc="-5">
                <a:latin typeface="Times New Roman"/>
                <a:cs typeface="Times New Roman"/>
              </a:rPr>
              <a:t>be </a:t>
            </a:r>
            <a:r>
              <a:rPr dirty="0" sz="1450" spc="-10">
                <a:latin typeface="Times New Roman"/>
                <a:cs typeface="Times New Roman"/>
              </a:rPr>
              <a:t>satisfied with thinking just the same, and with having  been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proposing the </a:t>
            </a:r>
            <a:r>
              <a:rPr dirty="0" sz="1450" spc="-5">
                <a:latin typeface="Times New Roman"/>
                <a:cs typeface="Times New Roman"/>
              </a:rPr>
              <a:t>22nd </a:t>
            </a:r>
            <a:r>
              <a:rPr dirty="0" sz="1450" spc="-10">
                <a:latin typeface="Times New Roman"/>
                <a:cs typeface="Times New Roman"/>
              </a:rPr>
              <a:t>herself, as </a:t>
            </a:r>
            <a:r>
              <a:rPr dirty="0" sz="1450" spc="-5">
                <a:latin typeface="Times New Roman"/>
                <a:cs typeface="Times New Roman"/>
              </a:rPr>
              <a:t>by </a:t>
            </a:r>
            <a:r>
              <a:rPr dirty="0" sz="1450" spc="-10">
                <a:latin typeface="Times New Roman"/>
                <a:cs typeface="Times New Roman"/>
              </a:rPr>
              <a:t>far the best day for the  purpose.</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The ball was now </a:t>
            </a:r>
            <a:r>
              <a:rPr dirty="0" sz="1450" spc="-5">
                <a:latin typeface="Times New Roman"/>
                <a:cs typeface="Times New Roman"/>
              </a:rPr>
              <a:t>a </a:t>
            </a:r>
            <a:r>
              <a:rPr dirty="0" sz="1450" spc="-10">
                <a:latin typeface="Times New Roman"/>
                <a:cs typeface="Times New Roman"/>
              </a:rPr>
              <a:t>settled </a:t>
            </a:r>
            <a:r>
              <a:rPr dirty="0" sz="1450" spc="-5">
                <a:latin typeface="Times New Roman"/>
                <a:cs typeface="Times New Roman"/>
              </a:rPr>
              <a:t>thing, </a:t>
            </a:r>
            <a:r>
              <a:rPr dirty="0" sz="1450" spc="-10">
                <a:latin typeface="Times New Roman"/>
                <a:cs typeface="Times New Roman"/>
              </a:rPr>
              <a:t>and before the evening </a:t>
            </a:r>
            <a:r>
              <a:rPr dirty="0" sz="1450" spc="-5">
                <a:latin typeface="Times New Roman"/>
                <a:cs typeface="Times New Roman"/>
              </a:rPr>
              <a:t>a </a:t>
            </a:r>
            <a:r>
              <a:rPr dirty="0" sz="1450" spc="-10">
                <a:latin typeface="Times New Roman"/>
                <a:cs typeface="Times New Roman"/>
              </a:rPr>
              <a:t>proclaimed  thing to all whom it concerned. Invitations were sent with despatch, and many  </a:t>
            </a:r>
            <a:r>
              <a:rPr dirty="0" sz="1450" spc="-5">
                <a:latin typeface="Times New Roman"/>
                <a:cs typeface="Times New Roman"/>
              </a:rPr>
              <a:t>a young </a:t>
            </a:r>
            <a:r>
              <a:rPr dirty="0" sz="1450" spc="-10">
                <a:latin typeface="Times New Roman"/>
                <a:cs typeface="Times New Roman"/>
              </a:rPr>
              <a:t>lady went to bed that </a:t>
            </a:r>
            <a:r>
              <a:rPr dirty="0" sz="1450" spc="-5">
                <a:latin typeface="Times New Roman"/>
                <a:cs typeface="Times New Roman"/>
              </a:rPr>
              <a:t>night </a:t>
            </a:r>
            <a:r>
              <a:rPr dirty="0" sz="1450" spc="-10">
                <a:latin typeface="Times New Roman"/>
                <a:cs typeface="Times New Roman"/>
              </a:rPr>
              <a:t>with her head full </a:t>
            </a:r>
            <a:r>
              <a:rPr dirty="0" sz="1450" spc="-5">
                <a:latin typeface="Times New Roman"/>
                <a:cs typeface="Times New Roman"/>
              </a:rPr>
              <a:t>of </a:t>
            </a:r>
            <a:r>
              <a:rPr dirty="0" sz="1450" spc="-10">
                <a:latin typeface="Times New Roman"/>
                <a:cs typeface="Times New Roman"/>
              </a:rPr>
              <a:t>happy cares as well  as </a:t>
            </a:r>
            <a:r>
              <a:rPr dirty="0" sz="1450" spc="-25">
                <a:latin typeface="Times New Roman"/>
                <a:cs typeface="Times New Roman"/>
              </a:rPr>
              <a:t>Fanny. </a:t>
            </a:r>
            <a:r>
              <a:rPr dirty="0" sz="1450" spc="-60">
                <a:latin typeface="Times New Roman"/>
                <a:cs typeface="Times New Roman"/>
              </a:rPr>
              <a:t>To </a:t>
            </a:r>
            <a:r>
              <a:rPr dirty="0" sz="1450" spc="-10">
                <a:latin typeface="Times New Roman"/>
                <a:cs typeface="Times New Roman"/>
              </a:rPr>
              <a:t>her the cares were sometimes almost beyond the happiness; for  </a:t>
            </a:r>
            <a:r>
              <a:rPr dirty="0" sz="1450" spc="-5">
                <a:latin typeface="Times New Roman"/>
                <a:cs typeface="Times New Roman"/>
              </a:rPr>
              <a:t>young </a:t>
            </a:r>
            <a:r>
              <a:rPr dirty="0" sz="1450" spc="-10">
                <a:latin typeface="Times New Roman"/>
                <a:cs typeface="Times New Roman"/>
              </a:rPr>
              <a:t>and inexperienced, with small means </a:t>
            </a:r>
            <a:r>
              <a:rPr dirty="0" sz="1450" spc="-5">
                <a:latin typeface="Times New Roman"/>
                <a:cs typeface="Times New Roman"/>
              </a:rPr>
              <a:t>of </a:t>
            </a:r>
            <a:r>
              <a:rPr dirty="0" sz="1450" spc="-10">
                <a:latin typeface="Times New Roman"/>
                <a:cs typeface="Times New Roman"/>
              </a:rPr>
              <a:t>choice and </a:t>
            </a:r>
            <a:r>
              <a:rPr dirty="0" sz="1450" spc="-5">
                <a:latin typeface="Times New Roman"/>
                <a:cs typeface="Times New Roman"/>
              </a:rPr>
              <a:t>no </a:t>
            </a:r>
            <a:r>
              <a:rPr dirty="0" sz="1450" spc="-10">
                <a:latin typeface="Times New Roman"/>
                <a:cs typeface="Times New Roman"/>
              </a:rPr>
              <a:t>confidence in  her own taste, the “how she should </a:t>
            </a:r>
            <a:r>
              <a:rPr dirty="0" sz="1450" spc="-5">
                <a:latin typeface="Times New Roman"/>
                <a:cs typeface="Times New Roman"/>
              </a:rPr>
              <a:t>be </a:t>
            </a:r>
            <a:r>
              <a:rPr dirty="0" sz="1450" spc="-10">
                <a:latin typeface="Times New Roman"/>
                <a:cs typeface="Times New Roman"/>
              </a:rPr>
              <a:t>dressed” was </a:t>
            </a:r>
            <a:r>
              <a:rPr dirty="0" sz="1450" spc="-5">
                <a:latin typeface="Times New Roman"/>
                <a:cs typeface="Times New Roman"/>
              </a:rPr>
              <a:t>a point of </a:t>
            </a:r>
            <a:r>
              <a:rPr dirty="0" sz="1450" spc="-10">
                <a:latin typeface="Times New Roman"/>
                <a:cs typeface="Times New Roman"/>
              </a:rPr>
              <a:t>painful  solicitude; and the almost solitary ornament in her possession, </a:t>
            </a:r>
            <a:r>
              <a:rPr dirty="0" sz="1450" spc="-5">
                <a:latin typeface="Times New Roman"/>
                <a:cs typeface="Times New Roman"/>
              </a:rPr>
              <a:t>a </a:t>
            </a:r>
            <a:r>
              <a:rPr dirty="0" sz="1450" spc="-10">
                <a:latin typeface="Times New Roman"/>
                <a:cs typeface="Times New Roman"/>
              </a:rPr>
              <a:t>very pretty  amber cross which </a:t>
            </a:r>
            <a:r>
              <a:rPr dirty="0" sz="1450" spc="-20">
                <a:latin typeface="Times New Roman"/>
                <a:cs typeface="Times New Roman"/>
              </a:rPr>
              <a:t>William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her from </a:t>
            </a:r>
            <a:r>
              <a:rPr dirty="0" sz="1450" spc="-25">
                <a:latin typeface="Times New Roman"/>
                <a:cs typeface="Times New Roman"/>
              </a:rPr>
              <a:t>Sicily, </a:t>
            </a:r>
            <a:r>
              <a:rPr dirty="0" sz="1450" spc="-10">
                <a:latin typeface="Times New Roman"/>
                <a:cs typeface="Times New Roman"/>
              </a:rPr>
              <a:t>was the greatest  distress </a:t>
            </a:r>
            <a:r>
              <a:rPr dirty="0" sz="1450" spc="-5">
                <a:latin typeface="Times New Roman"/>
                <a:cs typeface="Times New Roman"/>
              </a:rPr>
              <a:t>of </a:t>
            </a:r>
            <a:r>
              <a:rPr dirty="0" sz="1450" spc="-10">
                <a:latin typeface="Times New Roman"/>
                <a:cs typeface="Times New Roman"/>
              </a:rPr>
              <a:t>all, for she had nothing </a:t>
            </a:r>
            <a:r>
              <a:rPr dirty="0" sz="1450" spc="-5">
                <a:latin typeface="Times New Roman"/>
                <a:cs typeface="Times New Roman"/>
              </a:rPr>
              <a:t>but a bit of </a:t>
            </a:r>
            <a:r>
              <a:rPr dirty="0" sz="1450" spc="-10">
                <a:latin typeface="Times New Roman"/>
                <a:cs typeface="Times New Roman"/>
              </a:rPr>
              <a:t>ribbon to fasten it </a:t>
            </a:r>
            <a:r>
              <a:rPr dirty="0" sz="1450" spc="-5">
                <a:latin typeface="Times New Roman"/>
                <a:cs typeface="Times New Roman"/>
              </a:rPr>
              <a:t>to; </a:t>
            </a:r>
            <a:r>
              <a:rPr dirty="0" sz="1450" spc="-10">
                <a:latin typeface="Times New Roman"/>
                <a:cs typeface="Times New Roman"/>
              </a:rPr>
              <a:t>and though  she had worn it in that manner once, would it </a:t>
            </a:r>
            <a:r>
              <a:rPr dirty="0" sz="1450" spc="-5">
                <a:latin typeface="Times New Roman"/>
                <a:cs typeface="Times New Roman"/>
              </a:rPr>
              <a:t>be </a:t>
            </a:r>
            <a:r>
              <a:rPr dirty="0" sz="1450" spc="-10">
                <a:latin typeface="Times New Roman"/>
                <a:cs typeface="Times New Roman"/>
              </a:rPr>
              <a:t>allowable at such </a:t>
            </a:r>
            <a:r>
              <a:rPr dirty="0" sz="1450" spc="-5">
                <a:latin typeface="Times New Roman"/>
                <a:cs typeface="Times New Roman"/>
              </a:rPr>
              <a:t>a </a:t>
            </a:r>
            <a:r>
              <a:rPr dirty="0" sz="1450" spc="-10">
                <a:latin typeface="Times New Roman"/>
                <a:cs typeface="Times New Roman"/>
              </a:rPr>
              <a:t>time in  the midst </a:t>
            </a:r>
            <a:r>
              <a:rPr dirty="0" sz="1450" spc="-5">
                <a:latin typeface="Times New Roman"/>
                <a:cs typeface="Times New Roman"/>
              </a:rPr>
              <a:t>of </a:t>
            </a:r>
            <a:r>
              <a:rPr dirty="0" sz="1450" spc="-10">
                <a:latin typeface="Times New Roman"/>
                <a:cs typeface="Times New Roman"/>
              </a:rPr>
              <a:t>all the rich ornaments which she supposed all the other </a:t>
            </a:r>
            <a:r>
              <a:rPr dirty="0" sz="1450" spc="-5">
                <a:latin typeface="Times New Roman"/>
                <a:cs typeface="Times New Roman"/>
              </a:rPr>
              <a:t>young  </a:t>
            </a:r>
            <a:r>
              <a:rPr dirty="0" sz="1450" spc="-10">
                <a:latin typeface="Times New Roman"/>
                <a:cs typeface="Times New Roman"/>
              </a:rPr>
              <a:t>ladies would appear in? And yet </a:t>
            </a:r>
            <a:r>
              <a:rPr dirty="0" sz="1450" spc="-5">
                <a:latin typeface="Times New Roman"/>
                <a:cs typeface="Times New Roman"/>
              </a:rPr>
              <a:t>not </a:t>
            </a:r>
            <a:r>
              <a:rPr dirty="0" sz="1450" spc="-10">
                <a:latin typeface="Times New Roman"/>
                <a:cs typeface="Times New Roman"/>
              </a:rPr>
              <a:t>to wear it! </a:t>
            </a:r>
            <a:r>
              <a:rPr dirty="0" sz="1450" spc="-20">
                <a:latin typeface="Times New Roman"/>
                <a:cs typeface="Times New Roman"/>
              </a:rPr>
              <a:t>William </a:t>
            </a:r>
            <a:r>
              <a:rPr dirty="0" sz="1450" spc="-10">
                <a:latin typeface="Times New Roman"/>
                <a:cs typeface="Times New Roman"/>
              </a:rPr>
              <a:t>had wanted to </a:t>
            </a:r>
            <a:r>
              <a:rPr dirty="0" sz="1450" spc="-5">
                <a:latin typeface="Times New Roman"/>
                <a:cs typeface="Times New Roman"/>
              </a:rPr>
              <a:t>buy </a:t>
            </a:r>
            <a:r>
              <a:rPr dirty="0" sz="1450" spc="-10">
                <a:latin typeface="Times New Roman"/>
                <a:cs typeface="Times New Roman"/>
              </a:rPr>
              <a:t>her  </a:t>
            </a:r>
            <a:r>
              <a:rPr dirty="0" sz="1450" spc="-5">
                <a:latin typeface="Times New Roman"/>
                <a:cs typeface="Times New Roman"/>
              </a:rPr>
              <a:t>a </a:t>
            </a:r>
            <a:r>
              <a:rPr dirty="0" sz="1450" spc="-10">
                <a:latin typeface="Times New Roman"/>
                <a:cs typeface="Times New Roman"/>
              </a:rPr>
              <a:t>gold chain </a:t>
            </a:r>
            <a:r>
              <a:rPr dirty="0" sz="1450" spc="-5">
                <a:latin typeface="Times New Roman"/>
                <a:cs typeface="Times New Roman"/>
              </a:rPr>
              <a:t>too, but </a:t>
            </a:r>
            <a:r>
              <a:rPr dirty="0" sz="1450" spc="-10">
                <a:latin typeface="Times New Roman"/>
                <a:cs typeface="Times New Roman"/>
              </a:rPr>
              <a:t>the purchase had been beyond his means, and therefore  </a:t>
            </a:r>
            <a:r>
              <a:rPr dirty="0" sz="1450" spc="-5">
                <a:latin typeface="Times New Roman"/>
                <a:cs typeface="Times New Roman"/>
              </a:rPr>
              <a:t>not </a:t>
            </a:r>
            <a:r>
              <a:rPr dirty="0" sz="1450" spc="-10">
                <a:latin typeface="Times New Roman"/>
                <a:cs typeface="Times New Roman"/>
              </a:rPr>
              <a:t>to wear the cross might </a:t>
            </a:r>
            <a:r>
              <a:rPr dirty="0" sz="1450" spc="-5">
                <a:latin typeface="Times New Roman"/>
                <a:cs typeface="Times New Roman"/>
              </a:rPr>
              <a:t>be </a:t>
            </a:r>
            <a:r>
              <a:rPr dirty="0" sz="1450" spc="-10">
                <a:latin typeface="Times New Roman"/>
                <a:cs typeface="Times New Roman"/>
              </a:rPr>
              <a:t>mortifying him. These were anxious  considerations;</a:t>
            </a:r>
            <a:r>
              <a:rPr dirty="0" sz="1450" spc="165">
                <a:latin typeface="Times New Roman"/>
                <a:cs typeface="Times New Roman"/>
              </a:rPr>
              <a:t> </a:t>
            </a:r>
            <a:r>
              <a:rPr dirty="0" sz="1450" spc="-10">
                <a:latin typeface="Times New Roman"/>
                <a:cs typeface="Times New Roman"/>
              </a:rPr>
              <a:t>enough</a:t>
            </a:r>
            <a:r>
              <a:rPr dirty="0" sz="1450" spc="165">
                <a:latin typeface="Times New Roman"/>
                <a:cs typeface="Times New Roman"/>
              </a:rPr>
              <a:t> </a:t>
            </a:r>
            <a:r>
              <a:rPr dirty="0" sz="1450" spc="-10">
                <a:latin typeface="Times New Roman"/>
                <a:cs typeface="Times New Roman"/>
              </a:rPr>
              <a:t>to</a:t>
            </a:r>
            <a:r>
              <a:rPr dirty="0" sz="1450" spc="165">
                <a:latin typeface="Times New Roman"/>
                <a:cs typeface="Times New Roman"/>
              </a:rPr>
              <a:t> </a:t>
            </a:r>
            <a:r>
              <a:rPr dirty="0" sz="1450" spc="-10">
                <a:latin typeface="Times New Roman"/>
                <a:cs typeface="Times New Roman"/>
              </a:rPr>
              <a:t>sober</a:t>
            </a:r>
            <a:r>
              <a:rPr dirty="0" sz="1450" spc="165">
                <a:latin typeface="Times New Roman"/>
                <a:cs typeface="Times New Roman"/>
              </a:rPr>
              <a:t> </a:t>
            </a:r>
            <a:r>
              <a:rPr dirty="0" sz="1450" spc="-10">
                <a:latin typeface="Times New Roman"/>
                <a:cs typeface="Times New Roman"/>
              </a:rPr>
              <a:t>her</a:t>
            </a:r>
            <a:r>
              <a:rPr dirty="0" sz="1450" spc="170">
                <a:latin typeface="Times New Roman"/>
                <a:cs typeface="Times New Roman"/>
              </a:rPr>
              <a:t> </a:t>
            </a:r>
            <a:r>
              <a:rPr dirty="0" sz="1450" spc="-10">
                <a:latin typeface="Times New Roman"/>
                <a:cs typeface="Times New Roman"/>
              </a:rPr>
              <a:t>spirits</a:t>
            </a:r>
            <a:r>
              <a:rPr dirty="0" sz="1450" spc="165">
                <a:latin typeface="Times New Roman"/>
                <a:cs typeface="Times New Roman"/>
              </a:rPr>
              <a:t> </a:t>
            </a:r>
            <a:r>
              <a:rPr dirty="0" sz="1450" spc="-10">
                <a:latin typeface="Times New Roman"/>
                <a:cs typeface="Times New Roman"/>
              </a:rPr>
              <a:t>even</a:t>
            </a:r>
            <a:r>
              <a:rPr dirty="0" sz="1450" spc="165">
                <a:latin typeface="Times New Roman"/>
                <a:cs typeface="Times New Roman"/>
              </a:rPr>
              <a:t> </a:t>
            </a:r>
            <a:r>
              <a:rPr dirty="0" sz="1450" spc="-10">
                <a:latin typeface="Times New Roman"/>
                <a:cs typeface="Times New Roman"/>
              </a:rPr>
              <a:t>under</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prospect</a:t>
            </a:r>
            <a:r>
              <a:rPr dirty="0" sz="1450" spc="17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ball</a:t>
            </a:r>
            <a:endParaRPr sz="1450">
              <a:latin typeface="Times New Roman"/>
              <a:cs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512935"/>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given principally for her</a:t>
            </a:r>
            <a:r>
              <a:rPr dirty="0" sz="1450" spc="10">
                <a:latin typeface="Times New Roman"/>
                <a:cs typeface="Times New Roman"/>
              </a:rPr>
              <a:t> </a:t>
            </a:r>
            <a:r>
              <a:rPr dirty="0" sz="1450" spc="-10">
                <a:latin typeface="Times New Roman"/>
                <a:cs typeface="Times New Roman"/>
              </a:rPr>
              <a:t>gratification.</a:t>
            </a:r>
            <a:endParaRPr sz="1450">
              <a:latin typeface="Times New Roman"/>
              <a:cs typeface="Times New Roman"/>
            </a:endParaRPr>
          </a:p>
          <a:p>
            <a:pPr algn="just" marL="12700" marR="5080" indent="255904">
              <a:lnSpc>
                <a:spcPts val="1730"/>
              </a:lnSpc>
              <a:spcBef>
                <a:spcPts val="819"/>
              </a:spcBef>
            </a:pPr>
            <a:r>
              <a:rPr dirty="0" sz="1450" spc="-10">
                <a:latin typeface="Times New Roman"/>
                <a:cs typeface="Times New Roman"/>
              </a:rPr>
              <a:t>The preparations meanwhile went </a:t>
            </a:r>
            <a:r>
              <a:rPr dirty="0" sz="1450" spc="-5">
                <a:latin typeface="Times New Roman"/>
                <a:cs typeface="Times New Roman"/>
              </a:rPr>
              <a:t>on, </a:t>
            </a:r>
            <a:r>
              <a:rPr dirty="0" sz="1450" spc="-10">
                <a:latin typeface="Times New Roman"/>
                <a:cs typeface="Times New Roman"/>
              </a:rPr>
              <a:t>and Lady Bertram continued to sit  </a:t>
            </a:r>
            <a:r>
              <a:rPr dirty="0" sz="1450" spc="-5">
                <a:latin typeface="Times New Roman"/>
                <a:cs typeface="Times New Roman"/>
              </a:rPr>
              <a:t>on </a:t>
            </a:r>
            <a:r>
              <a:rPr dirty="0" sz="1450" spc="-10">
                <a:latin typeface="Times New Roman"/>
                <a:cs typeface="Times New Roman"/>
              </a:rPr>
              <a:t>her sofa without any inconvenience from them. She had some extra visits  from the </a:t>
            </a:r>
            <a:r>
              <a:rPr dirty="0" sz="1450" spc="-15">
                <a:latin typeface="Times New Roman"/>
                <a:cs typeface="Times New Roman"/>
              </a:rPr>
              <a:t>housekeeper, </a:t>
            </a:r>
            <a:r>
              <a:rPr dirty="0" sz="1450" spc="-10">
                <a:latin typeface="Times New Roman"/>
                <a:cs typeface="Times New Roman"/>
              </a:rPr>
              <a:t>and her maid was rather hurried in making </a:t>
            </a:r>
            <a:r>
              <a:rPr dirty="0" sz="1450" spc="-5">
                <a:latin typeface="Times New Roman"/>
                <a:cs typeface="Times New Roman"/>
              </a:rPr>
              <a:t>up a </a:t>
            </a:r>
            <a:r>
              <a:rPr dirty="0" sz="1450" spc="-10">
                <a:latin typeface="Times New Roman"/>
                <a:cs typeface="Times New Roman"/>
              </a:rPr>
              <a:t>new  dress for her: Sir Thomas gave orders, and Mrs. Norris ran about; </a:t>
            </a:r>
            <a:r>
              <a:rPr dirty="0" sz="1450" spc="-5">
                <a:latin typeface="Times New Roman"/>
                <a:cs typeface="Times New Roman"/>
              </a:rPr>
              <a:t>but </a:t>
            </a:r>
            <a:r>
              <a:rPr dirty="0" sz="1450" spc="-10">
                <a:latin typeface="Times New Roman"/>
                <a:cs typeface="Times New Roman"/>
              </a:rPr>
              <a:t>all this  gave her </a:t>
            </a:r>
            <a:r>
              <a:rPr dirty="0" sz="1450" spc="-5">
                <a:latin typeface="Times New Roman"/>
                <a:cs typeface="Times New Roman"/>
              </a:rPr>
              <a:t>no </a:t>
            </a:r>
            <a:r>
              <a:rPr dirty="0" sz="1450" spc="-10">
                <a:latin typeface="Times New Roman"/>
                <a:cs typeface="Times New Roman"/>
              </a:rPr>
              <a:t>trouble, and as she had foreseen, “there was, in fact, </a:t>
            </a:r>
            <a:r>
              <a:rPr dirty="0" sz="1450" spc="-5">
                <a:latin typeface="Times New Roman"/>
                <a:cs typeface="Times New Roman"/>
              </a:rPr>
              <a:t>no </a:t>
            </a:r>
            <a:r>
              <a:rPr dirty="0" sz="1450" spc="-10">
                <a:latin typeface="Times New Roman"/>
                <a:cs typeface="Times New Roman"/>
              </a:rPr>
              <a:t>trouble in  the business.”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Edmund was at this time particularly full </a:t>
            </a:r>
            <a:r>
              <a:rPr dirty="0" sz="1450" spc="-5">
                <a:latin typeface="Times New Roman"/>
                <a:cs typeface="Times New Roman"/>
              </a:rPr>
              <a:t>of </a:t>
            </a:r>
            <a:r>
              <a:rPr dirty="0" sz="1450" spc="-10">
                <a:latin typeface="Times New Roman"/>
                <a:cs typeface="Times New Roman"/>
              </a:rPr>
              <a:t>cares: his mind being deeply  occupied in the consideration </a:t>
            </a:r>
            <a:r>
              <a:rPr dirty="0" sz="1450" spc="-5">
                <a:latin typeface="Times New Roman"/>
                <a:cs typeface="Times New Roman"/>
              </a:rPr>
              <a:t>of </a:t>
            </a:r>
            <a:r>
              <a:rPr dirty="0" sz="1450" spc="-10">
                <a:latin typeface="Times New Roman"/>
                <a:cs typeface="Times New Roman"/>
              </a:rPr>
              <a:t>two important events now at hand, which  were to fix his fate in life—ordination and matrimony—events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serious character as to make the ball, which would </a:t>
            </a:r>
            <a:r>
              <a:rPr dirty="0" sz="1450" spc="-5">
                <a:latin typeface="Times New Roman"/>
                <a:cs typeface="Times New Roman"/>
              </a:rPr>
              <a:t>be </a:t>
            </a:r>
            <a:r>
              <a:rPr dirty="0" sz="1450" spc="-10">
                <a:latin typeface="Times New Roman"/>
                <a:cs typeface="Times New Roman"/>
              </a:rPr>
              <a:t>very quickly followed  </a:t>
            </a:r>
            <a:r>
              <a:rPr dirty="0" sz="1450" spc="-5">
                <a:latin typeface="Times New Roman"/>
                <a:cs typeface="Times New Roman"/>
              </a:rPr>
              <a:t>by one of </a:t>
            </a:r>
            <a:r>
              <a:rPr dirty="0" sz="1450" spc="-10">
                <a:latin typeface="Times New Roman"/>
                <a:cs typeface="Times New Roman"/>
              </a:rPr>
              <a:t>them, appear </a:t>
            </a:r>
            <a:r>
              <a:rPr dirty="0" sz="1450" spc="-5">
                <a:latin typeface="Times New Roman"/>
                <a:cs typeface="Times New Roman"/>
              </a:rPr>
              <a:t>of </a:t>
            </a:r>
            <a:r>
              <a:rPr dirty="0" sz="1450" spc="-10">
                <a:latin typeface="Times New Roman"/>
                <a:cs typeface="Times New Roman"/>
              </a:rPr>
              <a:t>less moment in his eyes than in those </a:t>
            </a:r>
            <a:r>
              <a:rPr dirty="0" sz="1450" spc="-5">
                <a:latin typeface="Times New Roman"/>
                <a:cs typeface="Times New Roman"/>
              </a:rPr>
              <a:t>of </a:t>
            </a:r>
            <a:r>
              <a:rPr dirty="0" sz="1450" spc="-10">
                <a:latin typeface="Times New Roman"/>
                <a:cs typeface="Times New Roman"/>
              </a:rPr>
              <a:t>any other  person in the house. On the 23rd </a:t>
            </a:r>
            <a:r>
              <a:rPr dirty="0" sz="1450" spc="-5">
                <a:latin typeface="Times New Roman"/>
                <a:cs typeface="Times New Roman"/>
              </a:rPr>
              <a:t>he </a:t>
            </a:r>
            <a:r>
              <a:rPr dirty="0" sz="1450" spc="-10">
                <a:latin typeface="Times New Roman"/>
                <a:cs typeface="Times New Roman"/>
              </a:rPr>
              <a:t>was going to </a:t>
            </a:r>
            <a:r>
              <a:rPr dirty="0" sz="1450" spc="-5">
                <a:latin typeface="Times New Roman"/>
                <a:cs typeface="Times New Roman"/>
              </a:rPr>
              <a:t>a </a:t>
            </a:r>
            <a:r>
              <a:rPr dirty="0" sz="1450" spc="-10">
                <a:latin typeface="Times New Roman"/>
                <a:cs typeface="Times New Roman"/>
              </a:rPr>
              <a:t>friend near Peterborough,  in the same situation as himself, and they were to receive ordination in the  course </a:t>
            </a:r>
            <a:r>
              <a:rPr dirty="0" sz="1450" spc="-5">
                <a:latin typeface="Times New Roman"/>
                <a:cs typeface="Times New Roman"/>
              </a:rPr>
              <a:t>of </a:t>
            </a:r>
            <a:r>
              <a:rPr dirty="0" sz="1450" spc="-10">
                <a:latin typeface="Times New Roman"/>
                <a:cs typeface="Times New Roman"/>
              </a:rPr>
              <a:t>the Christmas week. Half his destiny would then </a:t>
            </a:r>
            <a:r>
              <a:rPr dirty="0" sz="1450" spc="-5">
                <a:latin typeface="Times New Roman"/>
                <a:cs typeface="Times New Roman"/>
              </a:rPr>
              <a:t>be </a:t>
            </a:r>
            <a:r>
              <a:rPr dirty="0" sz="1450" spc="-10">
                <a:latin typeface="Times New Roman"/>
                <a:cs typeface="Times New Roman"/>
              </a:rPr>
              <a:t>determined, </a:t>
            </a:r>
            <a:r>
              <a:rPr dirty="0" sz="1450" spc="-5">
                <a:latin typeface="Times New Roman"/>
                <a:cs typeface="Times New Roman"/>
              </a:rPr>
              <a:t>but  </a:t>
            </a:r>
            <a:r>
              <a:rPr dirty="0" sz="1450" spc="-10">
                <a:latin typeface="Times New Roman"/>
                <a:cs typeface="Times New Roman"/>
              </a:rPr>
              <a:t>the other half might </a:t>
            </a:r>
            <a:r>
              <a:rPr dirty="0" sz="1450" spc="-5">
                <a:latin typeface="Times New Roman"/>
                <a:cs typeface="Times New Roman"/>
              </a:rPr>
              <a:t>not be </a:t>
            </a:r>
            <a:r>
              <a:rPr dirty="0" sz="1450" spc="-10">
                <a:latin typeface="Times New Roman"/>
                <a:cs typeface="Times New Roman"/>
              </a:rPr>
              <a:t>so very smoothly wooed. His duties would </a:t>
            </a:r>
            <a:r>
              <a:rPr dirty="0" sz="1450" spc="-5">
                <a:latin typeface="Times New Roman"/>
                <a:cs typeface="Times New Roman"/>
              </a:rPr>
              <a:t>be  </a:t>
            </a:r>
            <a:r>
              <a:rPr dirty="0" sz="1450" spc="-10">
                <a:latin typeface="Times New Roman"/>
                <a:cs typeface="Times New Roman"/>
              </a:rPr>
              <a:t>established, </a:t>
            </a:r>
            <a:r>
              <a:rPr dirty="0" sz="1450" spc="-5">
                <a:latin typeface="Times New Roman"/>
                <a:cs typeface="Times New Roman"/>
              </a:rPr>
              <a:t>but </a:t>
            </a:r>
            <a:r>
              <a:rPr dirty="0" sz="1450" spc="-10">
                <a:latin typeface="Times New Roman"/>
                <a:cs typeface="Times New Roman"/>
              </a:rPr>
              <a:t>the wife who was to share, and animate, and reward those  duties, might yet </a:t>
            </a:r>
            <a:r>
              <a:rPr dirty="0" sz="1450" spc="-5">
                <a:latin typeface="Times New Roman"/>
                <a:cs typeface="Times New Roman"/>
              </a:rPr>
              <a:t>be </a:t>
            </a:r>
            <a:r>
              <a:rPr dirty="0" sz="1450" spc="-10">
                <a:latin typeface="Times New Roman"/>
                <a:cs typeface="Times New Roman"/>
              </a:rPr>
              <a:t>unattainable. He knew his own mind,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always perfectly assured </a:t>
            </a:r>
            <a:r>
              <a:rPr dirty="0" sz="1450" spc="-5">
                <a:latin typeface="Times New Roman"/>
                <a:cs typeface="Times New Roman"/>
              </a:rPr>
              <a:t>of </a:t>
            </a:r>
            <a:r>
              <a:rPr dirty="0" sz="1450" spc="-10">
                <a:latin typeface="Times New Roman"/>
                <a:cs typeface="Times New Roman"/>
              </a:rPr>
              <a:t>knowing Miss </a:t>
            </a:r>
            <a:r>
              <a:rPr dirty="0" sz="1450" spc="-15">
                <a:latin typeface="Times New Roman"/>
                <a:cs typeface="Times New Roman"/>
              </a:rPr>
              <a:t>Crawford’s. </a:t>
            </a:r>
            <a:r>
              <a:rPr dirty="0" sz="1450" spc="-10">
                <a:latin typeface="Times New Roman"/>
                <a:cs typeface="Times New Roman"/>
              </a:rPr>
              <a:t>There were points </a:t>
            </a:r>
            <a:r>
              <a:rPr dirty="0" sz="1450" spc="-5">
                <a:latin typeface="Times New Roman"/>
                <a:cs typeface="Times New Roman"/>
              </a:rPr>
              <a:t>on  </a:t>
            </a:r>
            <a:r>
              <a:rPr dirty="0" sz="1450" spc="-10">
                <a:latin typeface="Times New Roman"/>
                <a:cs typeface="Times New Roman"/>
              </a:rPr>
              <a:t>which they did </a:t>
            </a:r>
            <a:r>
              <a:rPr dirty="0" sz="1450" spc="-5">
                <a:latin typeface="Times New Roman"/>
                <a:cs typeface="Times New Roman"/>
              </a:rPr>
              <a:t>not </a:t>
            </a:r>
            <a:r>
              <a:rPr dirty="0" sz="1450" spc="-10">
                <a:latin typeface="Times New Roman"/>
                <a:cs typeface="Times New Roman"/>
              </a:rPr>
              <a:t>quite agree; there were moments in which she did </a:t>
            </a:r>
            <a:r>
              <a:rPr dirty="0" sz="1450" spc="-5">
                <a:latin typeface="Times New Roman"/>
                <a:cs typeface="Times New Roman"/>
              </a:rPr>
              <a:t>not </a:t>
            </a:r>
            <a:r>
              <a:rPr dirty="0" sz="1450" spc="-10">
                <a:latin typeface="Times New Roman"/>
                <a:cs typeface="Times New Roman"/>
              </a:rPr>
              <a:t>seem  propitious; and though trusting altogether to her affection, so far as to </a:t>
            </a:r>
            <a:r>
              <a:rPr dirty="0" sz="1450" spc="-5">
                <a:latin typeface="Times New Roman"/>
                <a:cs typeface="Times New Roman"/>
              </a:rPr>
              <a:t>be  </a:t>
            </a:r>
            <a:r>
              <a:rPr dirty="0" sz="1450" spc="-10">
                <a:latin typeface="Times New Roman"/>
                <a:cs typeface="Times New Roman"/>
              </a:rPr>
              <a:t>resolved—almost resolved—on bringing it to </a:t>
            </a:r>
            <a:r>
              <a:rPr dirty="0" sz="1450" spc="-5">
                <a:latin typeface="Times New Roman"/>
                <a:cs typeface="Times New Roman"/>
              </a:rPr>
              <a:t>a </a:t>
            </a:r>
            <a:r>
              <a:rPr dirty="0" sz="1450" spc="-10">
                <a:latin typeface="Times New Roman"/>
                <a:cs typeface="Times New Roman"/>
              </a:rPr>
              <a:t>decision within </a:t>
            </a:r>
            <a:r>
              <a:rPr dirty="0" sz="1450" spc="-5">
                <a:latin typeface="Times New Roman"/>
                <a:cs typeface="Times New Roman"/>
              </a:rPr>
              <a:t>a </a:t>
            </a:r>
            <a:r>
              <a:rPr dirty="0" sz="1450" spc="-10">
                <a:latin typeface="Times New Roman"/>
                <a:cs typeface="Times New Roman"/>
              </a:rPr>
              <a:t>very short  time, as soon as the variety </a:t>
            </a:r>
            <a:r>
              <a:rPr dirty="0" sz="1450" spc="-5">
                <a:latin typeface="Times New Roman"/>
                <a:cs typeface="Times New Roman"/>
              </a:rPr>
              <a:t>of </a:t>
            </a:r>
            <a:r>
              <a:rPr dirty="0" sz="1450" spc="-10">
                <a:latin typeface="Times New Roman"/>
                <a:cs typeface="Times New Roman"/>
              </a:rPr>
              <a:t>business before him were arranged, and </a:t>
            </a:r>
            <a:r>
              <a:rPr dirty="0" sz="1450" spc="-5">
                <a:latin typeface="Times New Roman"/>
                <a:cs typeface="Times New Roman"/>
              </a:rPr>
              <a:t>he  </a:t>
            </a:r>
            <a:r>
              <a:rPr dirty="0" sz="1450" spc="-10">
                <a:latin typeface="Times New Roman"/>
                <a:cs typeface="Times New Roman"/>
              </a:rPr>
              <a:t>knew what </a:t>
            </a:r>
            <a:r>
              <a:rPr dirty="0" sz="1450" spc="-5">
                <a:latin typeface="Times New Roman"/>
                <a:cs typeface="Times New Roman"/>
              </a:rPr>
              <a:t>he </a:t>
            </a:r>
            <a:r>
              <a:rPr dirty="0" sz="1450" spc="-10">
                <a:latin typeface="Times New Roman"/>
                <a:cs typeface="Times New Roman"/>
              </a:rPr>
              <a:t>had to </a:t>
            </a:r>
            <a:r>
              <a:rPr dirty="0" sz="1450" spc="-15">
                <a:latin typeface="Times New Roman"/>
                <a:cs typeface="Times New Roman"/>
              </a:rPr>
              <a:t>offer </a:t>
            </a:r>
            <a:r>
              <a:rPr dirty="0" sz="1450" spc="-20">
                <a:latin typeface="Times New Roman"/>
                <a:cs typeface="Times New Roman"/>
              </a:rPr>
              <a:t>her, </a:t>
            </a:r>
            <a:r>
              <a:rPr dirty="0" sz="1450" spc="-5">
                <a:latin typeface="Times New Roman"/>
                <a:cs typeface="Times New Roman"/>
              </a:rPr>
              <a:t>he </a:t>
            </a:r>
            <a:r>
              <a:rPr dirty="0" sz="1450" spc="-10">
                <a:latin typeface="Times New Roman"/>
                <a:cs typeface="Times New Roman"/>
              </a:rPr>
              <a:t>had many anxious feelings, many doubting  hours as to the result. His conviction </a:t>
            </a:r>
            <a:r>
              <a:rPr dirty="0" sz="1450" spc="-5">
                <a:latin typeface="Times New Roman"/>
                <a:cs typeface="Times New Roman"/>
              </a:rPr>
              <a:t>of </a:t>
            </a:r>
            <a:r>
              <a:rPr dirty="0" sz="1450" spc="-10">
                <a:latin typeface="Times New Roman"/>
                <a:cs typeface="Times New Roman"/>
              </a:rPr>
              <a:t>her regard for him was sometimes  very strong; </a:t>
            </a:r>
            <a:r>
              <a:rPr dirty="0" sz="1450" spc="-5">
                <a:latin typeface="Times New Roman"/>
                <a:cs typeface="Times New Roman"/>
              </a:rPr>
              <a:t>he </a:t>
            </a:r>
            <a:r>
              <a:rPr dirty="0" sz="1450" spc="-10">
                <a:latin typeface="Times New Roman"/>
                <a:cs typeface="Times New Roman"/>
              </a:rPr>
              <a:t>could look back </a:t>
            </a:r>
            <a:r>
              <a:rPr dirty="0" sz="1450" spc="-5">
                <a:latin typeface="Times New Roman"/>
                <a:cs typeface="Times New Roman"/>
              </a:rPr>
              <a:t>on a </a:t>
            </a:r>
            <a:r>
              <a:rPr dirty="0" sz="1450" spc="-10">
                <a:latin typeface="Times New Roman"/>
                <a:cs typeface="Times New Roman"/>
              </a:rPr>
              <a:t>long course </a:t>
            </a:r>
            <a:r>
              <a:rPr dirty="0" sz="1450" spc="-5">
                <a:latin typeface="Times New Roman"/>
                <a:cs typeface="Times New Roman"/>
              </a:rPr>
              <a:t>of </a:t>
            </a:r>
            <a:r>
              <a:rPr dirty="0" sz="1450" spc="-10">
                <a:latin typeface="Times New Roman"/>
                <a:cs typeface="Times New Roman"/>
              </a:rPr>
              <a:t>encouragement, and she  was as perfect in disinterested attachment as in everything else. But at other  times </a:t>
            </a:r>
            <a:r>
              <a:rPr dirty="0" sz="1450" spc="-5">
                <a:latin typeface="Times New Roman"/>
                <a:cs typeface="Times New Roman"/>
              </a:rPr>
              <a:t>doubt </a:t>
            </a:r>
            <a:r>
              <a:rPr dirty="0" sz="1450" spc="-10">
                <a:latin typeface="Times New Roman"/>
                <a:cs typeface="Times New Roman"/>
              </a:rPr>
              <a:t>and alarm intermingled with his hopes; and when </a:t>
            </a:r>
            <a:r>
              <a:rPr dirty="0" sz="1450" spc="-5">
                <a:latin typeface="Times New Roman"/>
                <a:cs typeface="Times New Roman"/>
              </a:rPr>
              <a:t>he thought of  </a:t>
            </a:r>
            <a:r>
              <a:rPr dirty="0" sz="1450" spc="-10">
                <a:latin typeface="Times New Roman"/>
                <a:cs typeface="Times New Roman"/>
              </a:rPr>
              <a:t>her acknowledged disinclination for privacy and retirement, her decided  preference </a:t>
            </a:r>
            <a:r>
              <a:rPr dirty="0" sz="1450" spc="-5">
                <a:latin typeface="Times New Roman"/>
                <a:cs typeface="Times New Roman"/>
              </a:rPr>
              <a:t>of a </a:t>
            </a:r>
            <a:r>
              <a:rPr dirty="0" sz="1450" spc="-10">
                <a:latin typeface="Times New Roman"/>
                <a:cs typeface="Times New Roman"/>
              </a:rPr>
              <a:t>London life, what could </a:t>
            </a:r>
            <a:r>
              <a:rPr dirty="0" sz="1450" spc="-5">
                <a:latin typeface="Times New Roman"/>
                <a:cs typeface="Times New Roman"/>
              </a:rPr>
              <a:t>he </a:t>
            </a:r>
            <a:r>
              <a:rPr dirty="0" sz="1450" spc="-10">
                <a:latin typeface="Times New Roman"/>
                <a:cs typeface="Times New Roman"/>
              </a:rPr>
              <a:t>expect </a:t>
            </a:r>
            <a:r>
              <a:rPr dirty="0" sz="1450" spc="-5">
                <a:latin typeface="Times New Roman"/>
                <a:cs typeface="Times New Roman"/>
              </a:rPr>
              <a:t>but a </a:t>
            </a:r>
            <a:r>
              <a:rPr dirty="0" sz="1450" spc="-10">
                <a:latin typeface="Times New Roman"/>
                <a:cs typeface="Times New Roman"/>
              </a:rPr>
              <a:t>determined rejection?  unless it were an acceptance even more to </a:t>
            </a:r>
            <a:r>
              <a:rPr dirty="0" sz="1450" spc="-5">
                <a:latin typeface="Times New Roman"/>
                <a:cs typeface="Times New Roman"/>
              </a:rPr>
              <a:t>be </a:t>
            </a:r>
            <a:r>
              <a:rPr dirty="0" sz="1450" spc="-10">
                <a:latin typeface="Times New Roman"/>
                <a:cs typeface="Times New Roman"/>
              </a:rPr>
              <a:t>deprecated, demanding such  sacrifices </a:t>
            </a:r>
            <a:r>
              <a:rPr dirty="0" sz="1450" spc="-5">
                <a:latin typeface="Times New Roman"/>
                <a:cs typeface="Times New Roman"/>
              </a:rPr>
              <a:t>of </a:t>
            </a:r>
            <a:r>
              <a:rPr dirty="0" sz="1450" spc="-10">
                <a:latin typeface="Times New Roman"/>
                <a:cs typeface="Times New Roman"/>
              </a:rPr>
              <a:t>situation and employment </a:t>
            </a:r>
            <a:r>
              <a:rPr dirty="0" sz="1450" spc="-5">
                <a:latin typeface="Times New Roman"/>
                <a:cs typeface="Times New Roman"/>
              </a:rPr>
              <a:t>on </a:t>
            </a:r>
            <a:r>
              <a:rPr dirty="0" sz="1450" spc="-10">
                <a:latin typeface="Times New Roman"/>
                <a:cs typeface="Times New Roman"/>
              </a:rPr>
              <a:t>his side as conscience must</a:t>
            </a:r>
            <a:r>
              <a:rPr dirty="0" sz="1450" spc="110">
                <a:latin typeface="Times New Roman"/>
                <a:cs typeface="Times New Roman"/>
              </a:rPr>
              <a:t> </a:t>
            </a:r>
            <a:r>
              <a:rPr dirty="0" sz="1450" spc="-10">
                <a:latin typeface="Times New Roman"/>
                <a:cs typeface="Times New Roman"/>
              </a:rPr>
              <a:t>forbid.</a:t>
            </a:r>
            <a:endParaRPr sz="1450">
              <a:latin typeface="Times New Roman"/>
              <a:cs typeface="Times New Roman"/>
            </a:endParaRPr>
          </a:p>
          <a:p>
            <a:pPr algn="just" marL="12700" marR="8255" indent="255904">
              <a:lnSpc>
                <a:spcPts val="1730"/>
              </a:lnSpc>
              <a:spcBef>
                <a:spcPts val="750"/>
              </a:spcBef>
            </a:pPr>
            <a:r>
              <a:rPr dirty="0" sz="1450" spc="-10">
                <a:latin typeface="Times New Roman"/>
                <a:cs typeface="Times New Roman"/>
              </a:rPr>
              <a:t>The issue </a:t>
            </a:r>
            <a:r>
              <a:rPr dirty="0" sz="1450" spc="-5">
                <a:latin typeface="Times New Roman"/>
                <a:cs typeface="Times New Roman"/>
              </a:rPr>
              <a:t>of </a:t>
            </a:r>
            <a:r>
              <a:rPr dirty="0" sz="1450" spc="-10">
                <a:latin typeface="Times New Roman"/>
                <a:cs typeface="Times New Roman"/>
              </a:rPr>
              <a:t>all depended </a:t>
            </a:r>
            <a:r>
              <a:rPr dirty="0" sz="1450" spc="-5">
                <a:latin typeface="Times New Roman"/>
                <a:cs typeface="Times New Roman"/>
              </a:rPr>
              <a:t>on one </a:t>
            </a:r>
            <a:r>
              <a:rPr dirty="0" sz="1450" spc="-10">
                <a:latin typeface="Times New Roman"/>
                <a:cs typeface="Times New Roman"/>
              </a:rPr>
              <a:t>question. Did she love him well enough  to forego what had used to </a:t>
            </a:r>
            <a:r>
              <a:rPr dirty="0" sz="1450" spc="-5">
                <a:latin typeface="Times New Roman"/>
                <a:cs typeface="Times New Roman"/>
              </a:rPr>
              <a:t>be </a:t>
            </a:r>
            <a:r>
              <a:rPr dirty="0" sz="1450" spc="-10">
                <a:latin typeface="Times New Roman"/>
                <a:cs typeface="Times New Roman"/>
              </a:rPr>
              <a:t>essential points? Did she love him well enough  to make them </a:t>
            </a:r>
            <a:r>
              <a:rPr dirty="0" sz="1450" spc="-5">
                <a:latin typeface="Times New Roman"/>
                <a:cs typeface="Times New Roman"/>
              </a:rPr>
              <a:t>no </a:t>
            </a:r>
            <a:r>
              <a:rPr dirty="0" sz="1450" spc="-10">
                <a:latin typeface="Times New Roman"/>
                <a:cs typeface="Times New Roman"/>
              </a:rPr>
              <a:t>longer essential? And this question, which </a:t>
            </a:r>
            <a:r>
              <a:rPr dirty="0" sz="1450" spc="-5">
                <a:latin typeface="Times New Roman"/>
                <a:cs typeface="Times New Roman"/>
              </a:rPr>
              <a:t>he </a:t>
            </a:r>
            <a:r>
              <a:rPr dirty="0" sz="1450" spc="-10">
                <a:latin typeface="Times New Roman"/>
                <a:cs typeface="Times New Roman"/>
              </a:rPr>
              <a:t>was  continually repeating to himself, though oftenest answered with </a:t>
            </a:r>
            <a:r>
              <a:rPr dirty="0" sz="1450" spc="-5">
                <a:latin typeface="Times New Roman"/>
                <a:cs typeface="Times New Roman"/>
              </a:rPr>
              <a:t>a </a:t>
            </a:r>
            <a:r>
              <a:rPr dirty="0" sz="1450" spc="-35">
                <a:latin typeface="Times New Roman"/>
                <a:cs typeface="Times New Roman"/>
              </a:rPr>
              <a:t>“Yes,” </a:t>
            </a:r>
            <a:r>
              <a:rPr dirty="0" sz="1450" spc="-10">
                <a:latin typeface="Times New Roman"/>
                <a:cs typeface="Times New Roman"/>
              </a:rPr>
              <a:t>had  sometimes its</a:t>
            </a:r>
            <a:r>
              <a:rPr dirty="0" sz="1450" spc="-5">
                <a:latin typeface="Times New Roman"/>
                <a:cs typeface="Times New Roman"/>
              </a:rPr>
              <a:t> </a:t>
            </a:r>
            <a:r>
              <a:rPr dirty="0" sz="1450" spc="-10">
                <a:latin typeface="Times New Roman"/>
                <a:cs typeface="Times New Roman"/>
              </a:rPr>
              <a:t>“No.”</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Miss Crawford was soon to leave Mansfield, and </a:t>
            </a:r>
            <a:r>
              <a:rPr dirty="0" sz="1450" spc="-5">
                <a:latin typeface="Times New Roman"/>
                <a:cs typeface="Times New Roman"/>
              </a:rPr>
              <a:t>on </a:t>
            </a:r>
            <a:r>
              <a:rPr dirty="0" sz="1450" spc="-10">
                <a:latin typeface="Times New Roman"/>
                <a:cs typeface="Times New Roman"/>
              </a:rPr>
              <a:t>this circumstance the  “no” and the “yes” had been very recently in alternation. He had seen her eyes  sparkle as she spoke </a:t>
            </a:r>
            <a:r>
              <a:rPr dirty="0" sz="1450" spc="-5">
                <a:latin typeface="Times New Roman"/>
                <a:cs typeface="Times New Roman"/>
              </a:rPr>
              <a:t>of </a:t>
            </a:r>
            <a:r>
              <a:rPr dirty="0" sz="1450" spc="-10">
                <a:latin typeface="Times New Roman"/>
                <a:cs typeface="Times New Roman"/>
              </a:rPr>
              <a:t>the dear </a:t>
            </a:r>
            <a:r>
              <a:rPr dirty="0" sz="1450" spc="-20">
                <a:latin typeface="Times New Roman"/>
                <a:cs typeface="Times New Roman"/>
              </a:rPr>
              <a:t>friend’s letter, </a:t>
            </a:r>
            <a:r>
              <a:rPr dirty="0" sz="1450" spc="-10">
                <a:latin typeface="Times New Roman"/>
                <a:cs typeface="Times New Roman"/>
              </a:rPr>
              <a:t>which claimed </a:t>
            </a:r>
            <a:r>
              <a:rPr dirty="0" sz="1450" spc="-5">
                <a:latin typeface="Times New Roman"/>
                <a:cs typeface="Times New Roman"/>
              </a:rPr>
              <a:t>a </a:t>
            </a:r>
            <a:r>
              <a:rPr dirty="0" sz="1450" spc="-10">
                <a:latin typeface="Times New Roman"/>
                <a:cs typeface="Times New Roman"/>
              </a:rPr>
              <a:t>long visit from  her</a:t>
            </a:r>
            <a:r>
              <a:rPr dirty="0" sz="1450" spc="75">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London,</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kindness</a:t>
            </a:r>
            <a:r>
              <a:rPr dirty="0" sz="1450" spc="80">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25">
                <a:latin typeface="Times New Roman"/>
                <a:cs typeface="Times New Roman"/>
              </a:rPr>
              <a:t>Henry,</a:t>
            </a:r>
            <a:r>
              <a:rPr dirty="0" sz="1450" spc="80">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engaging</a:t>
            </a:r>
            <a:r>
              <a:rPr dirty="0" sz="1450" spc="8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10">
                <a:latin typeface="Times New Roman"/>
                <a:cs typeface="Times New Roman"/>
              </a:rPr>
              <a:t>remain</a:t>
            </a:r>
            <a:r>
              <a:rPr dirty="0" sz="1450" spc="85">
                <a:latin typeface="Times New Roman"/>
                <a:cs typeface="Times New Roman"/>
              </a:rPr>
              <a:t> </a:t>
            </a:r>
            <a:r>
              <a:rPr dirty="0" sz="1450" spc="-10">
                <a:latin typeface="Times New Roman"/>
                <a:cs typeface="Times New Roman"/>
              </a:rPr>
              <a:t>where</a:t>
            </a:r>
            <a:r>
              <a:rPr dirty="0" sz="1450" spc="80">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was till </a:t>
            </a:r>
            <a:r>
              <a:rPr dirty="0" sz="1450" spc="-20">
                <a:latin typeface="Times New Roman"/>
                <a:cs typeface="Times New Roman"/>
              </a:rPr>
              <a:t>January,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might convey her thither; </a:t>
            </a:r>
            <a:r>
              <a:rPr dirty="0" sz="1450" spc="-5">
                <a:latin typeface="Times New Roman"/>
                <a:cs typeface="Times New Roman"/>
              </a:rPr>
              <a:t>he </a:t>
            </a:r>
            <a:r>
              <a:rPr dirty="0" sz="1450" spc="-10">
                <a:latin typeface="Times New Roman"/>
                <a:cs typeface="Times New Roman"/>
              </a:rPr>
              <a:t>had heard her speak </a:t>
            </a:r>
            <a:r>
              <a:rPr dirty="0" sz="1450" spc="-5">
                <a:latin typeface="Times New Roman"/>
                <a:cs typeface="Times New Roman"/>
              </a:rPr>
              <a:t>of  </a:t>
            </a:r>
            <a:r>
              <a:rPr dirty="0" sz="1450" spc="-10">
                <a:latin typeface="Times New Roman"/>
                <a:cs typeface="Times New Roman"/>
              </a:rPr>
              <a:t>the pleasure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journey with an animation which had “no” in every  tone. But this had occurred </a:t>
            </a:r>
            <a:r>
              <a:rPr dirty="0" sz="1450" spc="-5">
                <a:latin typeface="Times New Roman"/>
                <a:cs typeface="Times New Roman"/>
              </a:rPr>
              <a:t>on </a:t>
            </a:r>
            <a:r>
              <a:rPr dirty="0" sz="1450" spc="-10">
                <a:latin typeface="Times New Roman"/>
                <a:cs typeface="Times New Roman"/>
              </a:rPr>
              <a:t>the first day </a:t>
            </a:r>
            <a:r>
              <a:rPr dirty="0" sz="1450" spc="-5">
                <a:latin typeface="Times New Roman"/>
                <a:cs typeface="Times New Roman"/>
              </a:rPr>
              <a:t>of </a:t>
            </a:r>
            <a:r>
              <a:rPr dirty="0" sz="1450" spc="-10">
                <a:latin typeface="Times New Roman"/>
                <a:cs typeface="Times New Roman"/>
              </a:rPr>
              <a:t>its being settled, within the first  </a:t>
            </a:r>
            <a:r>
              <a:rPr dirty="0" sz="1450" spc="-5">
                <a:latin typeface="Times New Roman"/>
                <a:cs typeface="Times New Roman"/>
              </a:rPr>
              <a:t>hour of </a:t>
            </a:r>
            <a:r>
              <a:rPr dirty="0" sz="1450" spc="-10">
                <a:latin typeface="Times New Roman"/>
                <a:cs typeface="Times New Roman"/>
              </a:rPr>
              <a:t>the burst </a:t>
            </a:r>
            <a:r>
              <a:rPr dirty="0" sz="1450" spc="-5">
                <a:latin typeface="Times New Roman"/>
                <a:cs typeface="Times New Roman"/>
              </a:rPr>
              <a:t>of </a:t>
            </a:r>
            <a:r>
              <a:rPr dirty="0" sz="1450" spc="-10">
                <a:latin typeface="Times New Roman"/>
                <a:cs typeface="Times New Roman"/>
              </a:rPr>
              <a:t>such enjoyment, when nothing </a:t>
            </a:r>
            <a:r>
              <a:rPr dirty="0" sz="1450" spc="-5">
                <a:latin typeface="Times New Roman"/>
                <a:cs typeface="Times New Roman"/>
              </a:rPr>
              <a:t>but </a:t>
            </a:r>
            <a:r>
              <a:rPr dirty="0" sz="1450" spc="-10">
                <a:latin typeface="Times New Roman"/>
                <a:cs typeface="Times New Roman"/>
              </a:rPr>
              <a:t>the friends she was to  visit was before </a:t>
            </a:r>
            <a:r>
              <a:rPr dirty="0" sz="1450" spc="-30">
                <a:latin typeface="Times New Roman"/>
                <a:cs typeface="Times New Roman"/>
              </a:rPr>
              <a:t>her. </a:t>
            </a:r>
            <a:r>
              <a:rPr dirty="0" sz="1450" spc="-10">
                <a:latin typeface="Times New Roman"/>
                <a:cs typeface="Times New Roman"/>
              </a:rPr>
              <a:t>He had since heard her express herself </a:t>
            </a:r>
            <a:r>
              <a:rPr dirty="0" sz="1450" spc="-20">
                <a:latin typeface="Times New Roman"/>
                <a:cs typeface="Times New Roman"/>
              </a:rPr>
              <a:t>differently, </a:t>
            </a:r>
            <a:r>
              <a:rPr dirty="0" sz="1450" spc="-10">
                <a:latin typeface="Times New Roman"/>
                <a:cs typeface="Times New Roman"/>
              </a:rPr>
              <a:t>with  other feelings, more chequered feelings: </a:t>
            </a:r>
            <a:r>
              <a:rPr dirty="0" sz="1450" spc="-5">
                <a:latin typeface="Times New Roman"/>
                <a:cs typeface="Times New Roman"/>
              </a:rPr>
              <a:t>he </a:t>
            </a:r>
            <a:r>
              <a:rPr dirty="0" sz="1450" spc="-10">
                <a:latin typeface="Times New Roman"/>
                <a:cs typeface="Times New Roman"/>
              </a:rPr>
              <a:t>had heard her tell Mrs. Grant that  she should leave her with regret; that she began to believe neither the friends  </a:t>
            </a:r>
            <a:r>
              <a:rPr dirty="0" sz="1450" spc="-5">
                <a:latin typeface="Times New Roman"/>
                <a:cs typeface="Times New Roman"/>
              </a:rPr>
              <a:t>nor </a:t>
            </a:r>
            <a:r>
              <a:rPr dirty="0" sz="1450" spc="-10">
                <a:latin typeface="Times New Roman"/>
                <a:cs typeface="Times New Roman"/>
              </a:rPr>
              <a:t>the pleasures she was going to were worth those she left behind; and that  though she felt she must </a:t>
            </a:r>
            <a:r>
              <a:rPr dirty="0" sz="1450" spc="-5">
                <a:latin typeface="Times New Roman"/>
                <a:cs typeface="Times New Roman"/>
              </a:rPr>
              <a:t>go, </a:t>
            </a:r>
            <a:r>
              <a:rPr dirty="0" sz="1450" spc="-10">
                <a:latin typeface="Times New Roman"/>
                <a:cs typeface="Times New Roman"/>
              </a:rPr>
              <a:t>and knew she should enjoy herself when once  </a:t>
            </a:r>
            <a:r>
              <a:rPr dirty="0" sz="1450" spc="-30">
                <a:latin typeface="Times New Roman"/>
                <a:cs typeface="Times New Roman"/>
              </a:rPr>
              <a:t>away, </a:t>
            </a:r>
            <a:r>
              <a:rPr dirty="0" sz="1450" spc="-10">
                <a:latin typeface="Times New Roman"/>
                <a:cs typeface="Times New Roman"/>
              </a:rPr>
              <a:t>she was already looking forward to being at Mansfield again. </a:t>
            </a:r>
            <a:r>
              <a:rPr dirty="0" sz="1450" spc="-50">
                <a:latin typeface="Times New Roman"/>
                <a:cs typeface="Times New Roman"/>
              </a:rPr>
              <a:t>Was </a:t>
            </a:r>
            <a:r>
              <a:rPr dirty="0" sz="1450" spc="-10">
                <a:latin typeface="Times New Roman"/>
                <a:cs typeface="Times New Roman"/>
              </a:rPr>
              <a:t>there  </a:t>
            </a:r>
            <a:r>
              <a:rPr dirty="0" sz="1450" spc="-5">
                <a:latin typeface="Times New Roman"/>
                <a:cs typeface="Times New Roman"/>
              </a:rPr>
              <a:t>not a </a:t>
            </a:r>
            <a:r>
              <a:rPr dirty="0" sz="1450" spc="-10">
                <a:latin typeface="Times New Roman"/>
                <a:cs typeface="Times New Roman"/>
              </a:rPr>
              <a:t>“yes” in all</a:t>
            </a:r>
            <a:r>
              <a:rPr dirty="0" sz="1450">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6350" indent="255904">
              <a:lnSpc>
                <a:spcPts val="1730"/>
              </a:lnSpc>
              <a:spcBef>
                <a:spcPts val="844"/>
              </a:spcBef>
            </a:pPr>
            <a:r>
              <a:rPr dirty="0" sz="1450" spc="-25">
                <a:latin typeface="Times New Roman"/>
                <a:cs typeface="Times New Roman"/>
              </a:rPr>
              <a:t>With </a:t>
            </a:r>
            <a:r>
              <a:rPr dirty="0" sz="1450" spc="-10">
                <a:latin typeface="Times New Roman"/>
                <a:cs typeface="Times New Roman"/>
              </a:rPr>
              <a:t>such matters to ponder </a:t>
            </a:r>
            <a:r>
              <a:rPr dirty="0" sz="1450" spc="-20">
                <a:latin typeface="Times New Roman"/>
                <a:cs typeface="Times New Roman"/>
              </a:rPr>
              <a:t>over, </a:t>
            </a:r>
            <a:r>
              <a:rPr dirty="0" sz="1450" spc="-10">
                <a:latin typeface="Times New Roman"/>
                <a:cs typeface="Times New Roman"/>
              </a:rPr>
              <a:t>and arrange, and re-arrange, Edmund  could </a:t>
            </a:r>
            <a:r>
              <a:rPr dirty="0" sz="1450" spc="-5">
                <a:latin typeface="Times New Roman"/>
                <a:cs typeface="Times New Roman"/>
              </a:rPr>
              <a:t>not, on </a:t>
            </a:r>
            <a:r>
              <a:rPr dirty="0" sz="1450" spc="-10">
                <a:latin typeface="Times New Roman"/>
                <a:cs typeface="Times New Roman"/>
              </a:rPr>
              <a:t>his own account, think very much </a:t>
            </a:r>
            <a:r>
              <a:rPr dirty="0" sz="1450" spc="-5">
                <a:latin typeface="Times New Roman"/>
                <a:cs typeface="Times New Roman"/>
              </a:rPr>
              <a:t>of </a:t>
            </a:r>
            <a:r>
              <a:rPr dirty="0" sz="1450" spc="-10">
                <a:latin typeface="Times New Roman"/>
                <a:cs typeface="Times New Roman"/>
              </a:rPr>
              <a:t>the evening which the rest  </a:t>
            </a:r>
            <a:r>
              <a:rPr dirty="0" sz="1450" spc="-5">
                <a:latin typeface="Times New Roman"/>
                <a:cs typeface="Times New Roman"/>
              </a:rPr>
              <a:t>of </a:t>
            </a:r>
            <a:r>
              <a:rPr dirty="0" sz="1450" spc="-10">
                <a:latin typeface="Times New Roman"/>
                <a:cs typeface="Times New Roman"/>
              </a:rPr>
              <a:t>the family were looking forward to with </a:t>
            </a:r>
            <a:r>
              <a:rPr dirty="0" sz="1450" spc="-5">
                <a:latin typeface="Times New Roman"/>
                <a:cs typeface="Times New Roman"/>
              </a:rPr>
              <a:t>a </a:t>
            </a:r>
            <a:r>
              <a:rPr dirty="0" sz="1450" spc="-10">
                <a:latin typeface="Times New Roman"/>
                <a:cs typeface="Times New Roman"/>
              </a:rPr>
              <a:t>more equal degree </a:t>
            </a:r>
            <a:r>
              <a:rPr dirty="0" sz="1450" spc="-5">
                <a:latin typeface="Times New Roman"/>
                <a:cs typeface="Times New Roman"/>
              </a:rPr>
              <a:t>of </a:t>
            </a:r>
            <a:r>
              <a:rPr dirty="0" sz="1450" spc="-10">
                <a:latin typeface="Times New Roman"/>
                <a:cs typeface="Times New Roman"/>
              </a:rPr>
              <a:t>strong  interest. Independent </a:t>
            </a:r>
            <a:r>
              <a:rPr dirty="0" sz="1450" spc="-5">
                <a:latin typeface="Times New Roman"/>
                <a:cs typeface="Times New Roman"/>
              </a:rPr>
              <a:t>of </a:t>
            </a:r>
            <a:r>
              <a:rPr dirty="0" sz="1450" spc="-10">
                <a:latin typeface="Times New Roman"/>
                <a:cs typeface="Times New Roman"/>
              </a:rPr>
              <a:t>his two cousins’ enjoyment in it, the evening was to  him </a:t>
            </a:r>
            <a:r>
              <a:rPr dirty="0" sz="1450" spc="-5">
                <a:latin typeface="Times New Roman"/>
                <a:cs typeface="Times New Roman"/>
              </a:rPr>
              <a:t>of no </a:t>
            </a:r>
            <a:r>
              <a:rPr dirty="0" sz="1450" spc="-10">
                <a:latin typeface="Times New Roman"/>
                <a:cs typeface="Times New Roman"/>
              </a:rPr>
              <a:t>higher value than any other appointed meeting </a:t>
            </a:r>
            <a:r>
              <a:rPr dirty="0" sz="1450" spc="-5">
                <a:latin typeface="Times New Roman"/>
                <a:cs typeface="Times New Roman"/>
              </a:rPr>
              <a:t>of </a:t>
            </a:r>
            <a:r>
              <a:rPr dirty="0" sz="1450" spc="-10">
                <a:latin typeface="Times New Roman"/>
                <a:cs typeface="Times New Roman"/>
              </a:rPr>
              <a:t>the two families  might be. In every meeting there was </a:t>
            </a:r>
            <a:r>
              <a:rPr dirty="0" sz="1450" spc="-5">
                <a:latin typeface="Times New Roman"/>
                <a:cs typeface="Times New Roman"/>
              </a:rPr>
              <a:t>a hope of </a:t>
            </a:r>
            <a:r>
              <a:rPr dirty="0" sz="1450" spc="-10">
                <a:latin typeface="Times New Roman"/>
                <a:cs typeface="Times New Roman"/>
              </a:rPr>
              <a:t>receiving farther confirmation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attachment; </a:t>
            </a:r>
            <a:r>
              <a:rPr dirty="0" sz="1450" spc="-5">
                <a:latin typeface="Times New Roman"/>
                <a:cs typeface="Times New Roman"/>
              </a:rPr>
              <a:t>but </a:t>
            </a:r>
            <a:r>
              <a:rPr dirty="0" sz="1450" spc="-10">
                <a:latin typeface="Times New Roman"/>
                <a:cs typeface="Times New Roman"/>
              </a:rPr>
              <a:t>the whirl </a:t>
            </a:r>
            <a:r>
              <a:rPr dirty="0" sz="1450" spc="-5">
                <a:latin typeface="Times New Roman"/>
                <a:cs typeface="Times New Roman"/>
              </a:rPr>
              <a:t>of a </a:t>
            </a:r>
            <a:r>
              <a:rPr dirty="0" sz="1450" spc="-10">
                <a:latin typeface="Times New Roman"/>
                <a:cs typeface="Times New Roman"/>
              </a:rPr>
              <a:t>ballroom, perhaps, was </a:t>
            </a:r>
            <a:r>
              <a:rPr dirty="0" sz="1450" spc="-5">
                <a:latin typeface="Times New Roman"/>
                <a:cs typeface="Times New Roman"/>
              </a:rPr>
              <a:t>not  </a:t>
            </a:r>
            <a:r>
              <a:rPr dirty="0" sz="1450" spc="-10">
                <a:latin typeface="Times New Roman"/>
                <a:cs typeface="Times New Roman"/>
              </a:rPr>
              <a:t>particularly favourable to the excitement </a:t>
            </a:r>
            <a:r>
              <a:rPr dirty="0" sz="1450" spc="-5">
                <a:latin typeface="Times New Roman"/>
                <a:cs typeface="Times New Roman"/>
              </a:rPr>
              <a:t>or </a:t>
            </a:r>
            <a:r>
              <a:rPr dirty="0" sz="1450" spc="-10">
                <a:latin typeface="Times New Roman"/>
                <a:cs typeface="Times New Roman"/>
              </a:rPr>
              <a:t>expression </a:t>
            </a:r>
            <a:r>
              <a:rPr dirty="0" sz="1450" spc="-5">
                <a:latin typeface="Times New Roman"/>
                <a:cs typeface="Times New Roman"/>
              </a:rPr>
              <a:t>of </a:t>
            </a:r>
            <a:r>
              <a:rPr dirty="0" sz="1450" spc="-10">
                <a:latin typeface="Times New Roman"/>
                <a:cs typeface="Times New Roman"/>
              </a:rPr>
              <a:t>serious feelings. </a:t>
            </a:r>
            <a:r>
              <a:rPr dirty="0" sz="1450" spc="-60">
                <a:latin typeface="Times New Roman"/>
                <a:cs typeface="Times New Roman"/>
              </a:rPr>
              <a:t>To  </a:t>
            </a:r>
            <a:r>
              <a:rPr dirty="0" sz="1450" spc="-10">
                <a:latin typeface="Times New Roman"/>
                <a:cs typeface="Times New Roman"/>
              </a:rPr>
              <a:t>engage her early for the two first dances was all the command </a:t>
            </a:r>
            <a:r>
              <a:rPr dirty="0" sz="1450" spc="-5">
                <a:latin typeface="Times New Roman"/>
                <a:cs typeface="Times New Roman"/>
              </a:rPr>
              <a:t>of </a:t>
            </a:r>
            <a:r>
              <a:rPr dirty="0" sz="1450" spc="-10">
                <a:latin typeface="Times New Roman"/>
                <a:cs typeface="Times New Roman"/>
              </a:rPr>
              <a:t>individual  happiness which </a:t>
            </a:r>
            <a:r>
              <a:rPr dirty="0" sz="1450" spc="-5">
                <a:latin typeface="Times New Roman"/>
                <a:cs typeface="Times New Roman"/>
              </a:rPr>
              <a:t>he </a:t>
            </a:r>
            <a:r>
              <a:rPr dirty="0" sz="1450" spc="-10">
                <a:latin typeface="Times New Roman"/>
                <a:cs typeface="Times New Roman"/>
              </a:rPr>
              <a:t>felt in his </a:t>
            </a:r>
            <a:r>
              <a:rPr dirty="0" sz="1450" spc="-20">
                <a:latin typeface="Times New Roman"/>
                <a:cs typeface="Times New Roman"/>
              </a:rPr>
              <a:t>power, </a:t>
            </a:r>
            <a:r>
              <a:rPr dirty="0" sz="1450" spc="-10">
                <a:latin typeface="Times New Roman"/>
                <a:cs typeface="Times New Roman"/>
              </a:rPr>
              <a:t>and the only preparation for the ball  which </a:t>
            </a:r>
            <a:r>
              <a:rPr dirty="0" sz="1450" spc="-5">
                <a:latin typeface="Times New Roman"/>
                <a:cs typeface="Times New Roman"/>
              </a:rPr>
              <a:t>he </a:t>
            </a:r>
            <a:r>
              <a:rPr dirty="0" sz="1450" spc="-10">
                <a:latin typeface="Times New Roman"/>
                <a:cs typeface="Times New Roman"/>
              </a:rPr>
              <a:t>could enter into, in spite </a:t>
            </a:r>
            <a:r>
              <a:rPr dirty="0" sz="1450" spc="-5">
                <a:latin typeface="Times New Roman"/>
                <a:cs typeface="Times New Roman"/>
              </a:rPr>
              <a:t>of </a:t>
            </a:r>
            <a:r>
              <a:rPr dirty="0" sz="1450" spc="-10">
                <a:latin typeface="Times New Roman"/>
                <a:cs typeface="Times New Roman"/>
              </a:rPr>
              <a:t>all that was passing around him </a:t>
            </a:r>
            <a:r>
              <a:rPr dirty="0" sz="1450" spc="-5">
                <a:latin typeface="Times New Roman"/>
                <a:cs typeface="Times New Roman"/>
              </a:rPr>
              <a:t>on </a:t>
            </a:r>
            <a:r>
              <a:rPr dirty="0" sz="1450" spc="-10">
                <a:latin typeface="Times New Roman"/>
                <a:cs typeface="Times New Roman"/>
              </a:rPr>
              <a:t>the  subject, from morning till</a:t>
            </a:r>
            <a:r>
              <a:rPr dirty="0" sz="1450" spc="1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Thursday was the day </a:t>
            </a:r>
            <a:r>
              <a:rPr dirty="0" sz="1450" spc="-5">
                <a:latin typeface="Times New Roman"/>
                <a:cs typeface="Times New Roman"/>
              </a:rPr>
              <a:t>of </a:t>
            </a:r>
            <a:r>
              <a:rPr dirty="0" sz="1450" spc="-10">
                <a:latin typeface="Times New Roman"/>
                <a:cs typeface="Times New Roman"/>
              </a:rPr>
              <a:t>the ball; and </a:t>
            </a:r>
            <a:r>
              <a:rPr dirty="0" sz="1450" spc="-5">
                <a:latin typeface="Times New Roman"/>
                <a:cs typeface="Times New Roman"/>
              </a:rPr>
              <a:t>on </a:t>
            </a:r>
            <a:r>
              <a:rPr dirty="0" sz="1450" spc="-25">
                <a:latin typeface="Times New Roman"/>
                <a:cs typeface="Times New Roman"/>
              </a:rPr>
              <a:t>Wednesday </a:t>
            </a:r>
            <a:r>
              <a:rPr dirty="0" sz="1450" spc="-10">
                <a:latin typeface="Times New Roman"/>
                <a:cs typeface="Times New Roman"/>
              </a:rPr>
              <a:t>morning </a:t>
            </a:r>
            <a:r>
              <a:rPr dirty="0" sz="1450" spc="-25">
                <a:latin typeface="Times New Roman"/>
                <a:cs typeface="Times New Roman"/>
              </a:rPr>
              <a:t>Fanny, </a:t>
            </a:r>
            <a:r>
              <a:rPr dirty="0" sz="1450" spc="-10">
                <a:latin typeface="Times New Roman"/>
                <a:cs typeface="Times New Roman"/>
              </a:rPr>
              <a:t>still  unable to satisfy herself as to what she </a:t>
            </a:r>
            <a:r>
              <a:rPr dirty="0" sz="1450" spc="-5">
                <a:latin typeface="Times New Roman"/>
                <a:cs typeface="Times New Roman"/>
              </a:rPr>
              <a:t>ought </a:t>
            </a:r>
            <a:r>
              <a:rPr dirty="0" sz="1450" spc="-10">
                <a:latin typeface="Times New Roman"/>
                <a:cs typeface="Times New Roman"/>
              </a:rPr>
              <a:t>to </a:t>
            </a:r>
            <a:r>
              <a:rPr dirty="0" sz="1450" spc="-20">
                <a:latin typeface="Times New Roman"/>
                <a:cs typeface="Times New Roman"/>
              </a:rPr>
              <a:t>wear, </a:t>
            </a:r>
            <a:r>
              <a:rPr dirty="0" sz="1450" spc="-10">
                <a:latin typeface="Times New Roman"/>
                <a:cs typeface="Times New Roman"/>
              </a:rPr>
              <a:t>determined to seek the  counsel </a:t>
            </a:r>
            <a:r>
              <a:rPr dirty="0" sz="1450" spc="-5">
                <a:latin typeface="Times New Roman"/>
                <a:cs typeface="Times New Roman"/>
              </a:rPr>
              <a:t>of </a:t>
            </a:r>
            <a:r>
              <a:rPr dirty="0" sz="1450" spc="-10">
                <a:latin typeface="Times New Roman"/>
                <a:cs typeface="Times New Roman"/>
              </a:rPr>
              <a:t>the more enlightened, and apply to Mrs. Grant and her </a:t>
            </a:r>
            <a:r>
              <a:rPr dirty="0" sz="1450" spc="-20">
                <a:latin typeface="Times New Roman"/>
                <a:cs typeface="Times New Roman"/>
              </a:rPr>
              <a:t>sister, </a:t>
            </a:r>
            <a:r>
              <a:rPr dirty="0" sz="1450" spc="-10">
                <a:latin typeface="Times New Roman"/>
                <a:cs typeface="Times New Roman"/>
              </a:rPr>
              <a:t>whose  acknowledged taste would certainly bear her blameless; and as Edmund and  </a:t>
            </a:r>
            <a:r>
              <a:rPr dirty="0" sz="1450" spc="-20">
                <a:latin typeface="Times New Roman"/>
                <a:cs typeface="Times New Roman"/>
              </a:rPr>
              <a:t>William </a:t>
            </a:r>
            <a:r>
              <a:rPr dirty="0" sz="1450" spc="-10">
                <a:latin typeface="Times New Roman"/>
                <a:cs typeface="Times New Roman"/>
              </a:rPr>
              <a:t>were </a:t>
            </a:r>
            <a:r>
              <a:rPr dirty="0" sz="1450" spc="-5">
                <a:latin typeface="Times New Roman"/>
                <a:cs typeface="Times New Roman"/>
              </a:rPr>
              <a:t>gone </a:t>
            </a:r>
            <a:r>
              <a:rPr dirty="0" sz="1450" spc="-10">
                <a:latin typeface="Times New Roman"/>
                <a:cs typeface="Times New Roman"/>
              </a:rPr>
              <a:t>to Northampton, and she had reason to think </a:t>
            </a:r>
            <a:r>
              <a:rPr dirty="0" sz="1450" spc="-35">
                <a:latin typeface="Times New Roman"/>
                <a:cs typeface="Times New Roman"/>
              </a:rPr>
              <a:t>Mr. </a:t>
            </a:r>
            <a:r>
              <a:rPr dirty="0" sz="1450" spc="-10">
                <a:latin typeface="Times New Roman"/>
                <a:cs typeface="Times New Roman"/>
              </a:rPr>
              <a:t>Crawford  likewise </a:t>
            </a:r>
            <a:r>
              <a:rPr dirty="0" sz="1450" spc="-5">
                <a:latin typeface="Times New Roman"/>
                <a:cs typeface="Times New Roman"/>
              </a:rPr>
              <a:t>out, </a:t>
            </a:r>
            <a:r>
              <a:rPr dirty="0" sz="1450" spc="-10">
                <a:latin typeface="Times New Roman"/>
                <a:cs typeface="Times New Roman"/>
              </a:rPr>
              <a:t>she walked down to the Parsonage without much fear </a:t>
            </a:r>
            <a:r>
              <a:rPr dirty="0" sz="1450" spc="-5">
                <a:latin typeface="Times New Roman"/>
                <a:cs typeface="Times New Roman"/>
              </a:rPr>
              <a:t>of </a:t>
            </a:r>
            <a:r>
              <a:rPr dirty="0" sz="1450" spc="-10">
                <a:latin typeface="Times New Roman"/>
                <a:cs typeface="Times New Roman"/>
              </a:rPr>
              <a:t>wanting  an opportunity for private discussion; and the privacy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discussion was  </a:t>
            </a:r>
            <a:r>
              <a:rPr dirty="0" sz="1450" spc="-5">
                <a:latin typeface="Times New Roman"/>
                <a:cs typeface="Times New Roman"/>
              </a:rPr>
              <a:t>a </a:t>
            </a:r>
            <a:r>
              <a:rPr dirty="0" sz="1450" spc="-10">
                <a:latin typeface="Times New Roman"/>
                <a:cs typeface="Times New Roman"/>
              </a:rPr>
              <a:t>most important part </a:t>
            </a:r>
            <a:r>
              <a:rPr dirty="0" sz="1450" spc="-5">
                <a:latin typeface="Times New Roman"/>
                <a:cs typeface="Times New Roman"/>
              </a:rPr>
              <a:t>of </a:t>
            </a:r>
            <a:r>
              <a:rPr dirty="0" sz="1450" spc="-10">
                <a:latin typeface="Times New Roman"/>
                <a:cs typeface="Times New Roman"/>
              </a:rPr>
              <a:t>it to </a:t>
            </a:r>
            <a:r>
              <a:rPr dirty="0" sz="1450" spc="-25">
                <a:latin typeface="Times New Roman"/>
                <a:cs typeface="Times New Roman"/>
              </a:rPr>
              <a:t>Fanny, </a:t>
            </a:r>
            <a:r>
              <a:rPr dirty="0" sz="1450" spc="-10">
                <a:latin typeface="Times New Roman"/>
                <a:cs typeface="Times New Roman"/>
              </a:rPr>
              <a:t>being more than half-ashamed </a:t>
            </a:r>
            <a:r>
              <a:rPr dirty="0" sz="1450" spc="-5">
                <a:latin typeface="Times New Roman"/>
                <a:cs typeface="Times New Roman"/>
              </a:rPr>
              <a:t>of </a:t>
            </a:r>
            <a:r>
              <a:rPr dirty="0" sz="1450" spc="-10">
                <a:latin typeface="Times New Roman"/>
                <a:cs typeface="Times New Roman"/>
              </a:rPr>
              <a:t>her own  solicitude.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She met Miss Crawford within </a:t>
            </a:r>
            <a:r>
              <a:rPr dirty="0" sz="1450" spc="-5">
                <a:latin typeface="Times New Roman"/>
                <a:cs typeface="Times New Roman"/>
              </a:rPr>
              <a:t>a </a:t>
            </a:r>
            <a:r>
              <a:rPr dirty="0" sz="1450" spc="-10">
                <a:latin typeface="Times New Roman"/>
                <a:cs typeface="Times New Roman"/>
              </a:rPr>
              <a:t>few yards </a:t>
            </a:r>
            <a:r>
              <a:rPr dirty="0" sz="1450" spc="-5">
                <a:latin typeface="Times New Roman"/>
                <a:cs typeface="Times New Roman"/>
              </a:rPr>
              <a:t>of </a:t>
            </a:r>
            <a:r>
              <a:rPr dirty="0" sz="1450" spc="-10">
                <a:latin typeface="Times New Roman"/>
                <a:cs typeface="Times New Roman"/>
              </a:rPr>
              <a:t>the Parsonage, just setting  </a:t>
            </a:r>
            <a:r>
              <a:rPr dirty="0" sz="1450" spc="-5">
                <a:latin typeface="Times New Roman"/>
                <a:cs typeface="Times New Roman"/>
              </a:rPr>
              <a:t>out </a:t>
            </a:r>
            <a:r>
              <a:rPr dirty="0" sz="1450" spc="-10">
                <a:latin typeface="Times New Roman"/>
                <a:cs typeface="Times New Roman"/>
              </a:rPr>
              <a:t>to call </a:t>
            </a:r>
            <a:r>
              <a:rPr dirty="0" sz="1450" spc="-5">
                <a:latin typeface="Times New Roman"/>
                <a:cs typeface="Times New Roman"/>
              </a:rPr>
              <a:t>on </a:t>
            </a:r>
            <a:r>
              <a:rPr dirty="0" sz="1450" spc="-20">
                <a:latin typeface="Times New Roman"/>
                <a:cs typeface="Times New Roman"/>
              </a:rPr>
              <a:t>her, </a:t>
            </a:r>
            <a:r>
              <a:rPr dirty="0" sz="1450" spc="-10">
                <a:latin typeface="Times New Roman"/>
                <a:cs typeface="Times New Roman"/>
              </a:rPr>
              <a:t>and as it seemed to her that her friend, though obliged to  insist </a:t>
            </a:r>
            <a:r>
              <a:rPr dirty="0" sz="1450" spc="-5">
                <a:latin typeface="Times New Roman"/>
                <a:cs typeface="Times New Roman"/>
              </a:rPr>
              <a:t>on </a:t>
            </a:r>
            <a:r>
              <a:rPr dirty="0" sz="1450" spc="-10">
                <a:latin typeface="Times New Roman"/>
                <a:cs typeface="Times New Roman"/>
              </a:rPr>
              <a:t>turning back, was unwilling to lose her walk, she explained her  business at once, and observed, that if she would </a:t>
            </a:r>
            <a:r>
              <a:rPr dirty="0" sz="1450" spc="-5">
                <a:latin typeface="Times New Roman"/>
                <a:cs typeface="Times New Roman"/>
              </a:rPr>
              <a:t>be </a:t>
            </a:r>
            <a:r>
              <a:rPr dirty="0" sz="1450" spc="-10">
                <a:latin typeface="Times New Roman"/>
                <a:cs typeface="Times New Roman"/>
              </a:rPr>
              <a:t>so kind as to give her  opinion, it might </a:t>
            </a:r>
            <a:r>
              <a:rPr dirty="0" sz="1450" spc="-5">
                <a:latin typeface="Times New Roman"/>
                <a:cs typeface="Times New Roman"/>
              </a:rPr>
              <a:t>be </a:t>
            </a:r>
            <a:r>
              <a:rPr dirty="0" sz="1450" spc="-10">
                <a:latin typeface="Times New Roman"/>
                <a:cs typeface="Times New Roman"/>
              </a:rPr>
              <a:t>all talked over as well without doors as within. Miss  Crawford appeared gratified </a:t>
            </a:r>
            <a:r>
              <a:rPr dirty="0" sz="1450" spc="-5">
                <a:latin typeface="Times New Roman"/>
                <a:cs typeface="Times New Roman"/>
              </a:rPr>
              <a:t>by </a:t>
            </a:r>
            <a:r>
              <a:rPr dirty="0" sz="1450" spc="-10">
                <a:latin typeface="Times New Roman"/>
                <a:cs typeface="Times New Roman"/>
              </a:rPr>
              <a:t>the application, and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thought,  </a:t>
            </a:r>
            <a:r>
              <a:rPr dirty="0" sz="1450" spc="-15">
                <a:latin typeface="Times New Roman"/>
                <a:cs typeface="Times New Roman"/>
              </a:rPr>
              <a:t>urged </a:t>
            </a:r>
            <a:r>
              <a:rPr dirty="0" sz="1450" spc="-20">
                <a:latin typeface="Times New Roman"/>
                <a:cs typeface="Times New Roman"/>
              </a:rPr>
              <a:t>Fanny’s </a:t>
            </a:r>
            <a:r>
              <a:rPr dirty="0" sz="1450" spc="-10">
                <a:latin typeface="Times New Roman"/>
                <a:cs typeface="Times New Roman"/>
              </a:rPr>
              <a:t>returning with her in </a:t>
            </a:r>
            <a:r>
              <a:rPr dirty="0" sz="1450" spc="-5">
                <a:latin typeface="Times New Roman"/>
                <a:cs typeface="Times New Roman"/>
              </a:rPr>
              <a:t>a </a:t>
            </a:r>
            <a:r>
              <a:rPr dirty="0" sz="1450" spc="-10">
                <a:latin typeface="Times New Roman"/>
                <a:cs typeface="Times New Roman"/>
              </a:rPr>
              <a:t>much more cordial manner than before,  and proposed their going </a:t>
            </a:r>
            <a:r>
              <a:rPr dirty="0" sz="1450" spc="-5">
                <a:latin typeface="Times New Roman"/>
                <a:cs typeface="Times New Roman"/>
              </a:rPr>
              <a:t>up </a:t>
            </a:r>
            <a:r>
              <a:rPr dirty="0" sz="1450" spc="-10">
                <a:latin typeface="Times New Roman"/>
                <a:cs typeface="Times New Roman"/>
              </a:rPr>
              <a:t>into her room, where they might have </a:t>
            </a:r>
            <a:r>
              <a:rPr dirty="0" sz="1450" spc="-5">
                <a:latin typeface="Times New Roman"/>
                <a:cs typeface="Times New Roman"/>
              </a:rPr>
              <a:t>a  </a:t>
            </a:r>
            <a:r>
              <a:rPr dirty="0" sz="1450" spc="-10">
                <a:latin typeface="Times New Roman"/>
                <a:cs typeface="Times New Roman"/>
              </a:rPr>
              <a:t>comfortable coze, without disturbing </a:t>
            </a:r>
            <a:r>
              <a:rPr dirty="0" sz="1450" spc="-35">
                <a:latin typeface="Times New Roman"/>
                <a:cs typeface="Times New Roman"/>
              </a:rPr>
              <a:t>Dr. </a:t>
            </a:r>
            <a:r>
              <a:rPr dirty="0" sz="1450" spc="-10">
                <a:latin typeface="Times New Roman"/>
                <a:cs typeface="Times New Roman"/>
              </a:rPr>
              <a:t>and Mrs. Grant, who were together</a:t>
            </a:r>
            <a:r>
              <a:rPr dirty="0" sz="1450" spc="16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2176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the drawing-room. It was just the plan to suit Fanny; and with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gratitude </a:t>
            </a:r>
            <a:r>
              <a:rPr dirty="0" sz="1450" spc="-5">
                <a:latin typeface="Times New Roman"/>
                <a:cs typeface="Times New Roman"/>
              </a:rPr>
              <a:t>on </a:t>
            </a:r>
            <a:r>
              <a:rPr dirty="0" sz="1450" spc="-10">
                <a:latin typeface="Times New Roman"/>
                <a:cs typeface="Times New Roman"/>
              </a:rPr>
              <a:t>her side for such ready and kind attention, they proceeded  indoors, and upstairs, and were soon deep in the interesting subject. Miss  Crawford, pleased with the appeal, gave her all her best judgment and taste,  made everything easy </a:t>
            </a:r>
            <a:r>
              <a:rPr dirty="0" sz="1450" spc="-5">
                <a:latin typeface="Times New Roman"/>
                <a:cs typeface="Times New Roman"/>
              </a:rPr>
              <a:t>by </a:t>
            </a:r>
            <a:r>
              <a:rPr dirty="0" sz="1450" spc="-10">
                <a:latin typeface="Times New Roman"/>
                <a:cs typeface="Times New Roman"/>
              </a:rPr>
              <a:t>her suggestions, and tried to make everything  agreeable </a:t>
            </a:r>
            <a:r>
              <a:rPr dirty="0" sz="1450" spc="-5">
                <a:latin typeface="Times New Roman"/>
                <a:cs typeface="Times New Roman"/>
              </a:rPr>
              <a:t>by </a:t>
            </a:r>
            <a:r>
              <a:rPr dirty="0" sz="1450" spc="-10">
                <a:latin typeface="Times New Roman"/>
                <a:cs typeface="Times New Roman"/>
              </a:rPr>
              <a:t>her encouragement. The dress being settled in all its grander  parts—“But what shall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necklace?” said Miss Crawford.  “Shall </a:t>
            </a:r>
            <a:r>
              <a:rPr dirty="0" sz="1450" spc="-5">
                <a:latin typeface="Times New Roman"/>
                <a:cs typeface="Times New Roman"/>
              </a:rPr>
              <a:t>not you </a:t>
            </a:r>
            <a:r>
              <a:rPr dirty="0" sz="1450" spc="-10">
                <a:latin typeface="Times New Roman"/>
                <a:cs typeface="Times New Roman"/>
              </a:rPr>
              <a:t>wear </a:t>
            </a:r>
            <a:r>
              <a:rPr dirty="0" sz="1450" spc="-5">
                <a:latin typeface="Times New Roman"/>
                <a:cs typeface="Times New Roman"/>
              </a:rPr>
              <a:t>your </a:t>
            </a:r>
            <a:r>
              <a:rPr dirty="0" sz="1450" spc="-10">
                <a:latin typeface="Times New Roman"/>
                <a:cs typeface="Times New Roman"/>
              </a:rPr>
              <a:t>brother’s cross?” And as she spoke she was </a:t>
            </a:r>
            <a:r>
              <a:rPr dirty="0" sz="1450" spc="-5">
                <a:latin typeface="Times New Roman"/>
                <a:cs typeface="Times New Roman"/>
              </a:rPr>
              <a:t>undoing  a </a:t>
            </a:r>
            <a:r>
              <a:rPr dirty="0" sz="1450" spc="-10">
                <a:latin typeface="Times New Roman"/>
                <a:cs typeface="Times New Roman"/>
              </a:rPr>
              <a:t>small parcel, which Fanny had observed in her hand when they met. Fanny  acknowledged her wishes and </a:t>
            </a:r>
            <a:r>
              <a:rPr dirty="0" sz="1450" spc="-5">
                <a:latin typeface="Times New Roman"/>
                <a:cs typeface="Times New Roman"/>
              </a:rPr>
              <a:t>doubts on </a:t>
            </a:r>
            <a:r>
              <a:rPr dirty="0" sz="1450" spc="-10">
                <a:latin typeface="Times New Roman"/>
                <a:cs typeface="Times New Roman"/>
              </a:rPr>
              <a:t>this point: she did </a:t>
            </a:r>
            <a:r>
              <a:rPr dirty="0" sz="1450" spc="-5">
                <a:latin typeface="Times New Roman"/>
                <a:cs typeface="Times New Roman"/>
              </a:rPr>
              <a:t>not </a:t>
            </a:r>
            <a:r>
              <a:rPr dirty="0" sz="1450" spc="-10">
                <a:latin typeface="Times New Roman"/>
                <a:cs typeface="Times New Roman"/>
              </a:rPr>
              <a:t>know how  either to wear the cross, </a:t>
            </a:r>
            <a:r>
              <a:rPr dirty="0" sz="1450" spc="-5">
                <a:latin typeface="Times New Roman"/>
                <a:cs typeface="Times New Roman"/>
              </a:rPr>
              <a:t>or </a:t>
            </a:r>
            <a:r>
              <a:rPr dirty="0" sz="1450" spc="-10">
                <a:latin typeface="Times New Roman"/>
                <a:cs typeface="Times New Roman"/>
              </a:rPr>
              <a:t>to refrain from wearing it. She was answered </a:t>
            </a:r>
            <a:r>
              <a:rPr dirty="0" sz="1450" spc="-5">
                <a:latin typeface="Times New Roman"/>
                <a:cs typeface="Times New Roman"/>
              </a:rPr>
              <a:t>by  </a:t>
            </a:r>
            <a:r>
              <a:rPr dirty="0" sz="1450" spc="-10">
                <a:latin typeface="Times New Roman"/>
                <a:cs typeface="Times New Roman"/>
              </a:rPr>
              <a:t>having </a:t>
            </a:r>
            <a:r>
              <a:rPr dirty="0" sz="1450" spc="-5">
                <a:latin typeface="Times New Roman"/>
                <a:cs typeface="Times New Roman"/>
              </a:rPr>
              <a:t>a </a:t>
            </a:r>
            <a:r>
              <a:rPr dirty="0" sz="1450" spc="-10">
                <a:latin typeface="Times New Roman"/>
                <a:cs typeface="Times New Roman"/>
              </a:rPr>
              <a:t>small trinket-box placed before </a:t>
            </a:r>
            <a:r>
              <a:rPr dirty="0" sz="1450" spc="-20">
                <a:latin typeface="Times New Roman"/>
                <a:cs typeface="Times New Roman"/>
              </a:rPr>
              <a:t>her, </a:t>
            </a:r>
            <a:r>
              <a:rPr dirty="0" sz="1450" spc="-10">
                <a:latin typeface="Times New Roman"/>
                <a:cs typeface="Times New Roman"/>
              </a:rPr>
              <a:t>and being requested to chuse  from among several gold chains and necklaces. Such had been the parcel with  which Miss Crawford was provided, and such the object </a:t>
            </a:r>
            <a:r>
              <a:rPr dirty="0" sz="1450" spc="-5">
                <a:latin typeface="Times New Roman"/>
                <a:cs typeface="Times New Roman"/>
              </a:rPr>
              <a:t>of </a:t>
            </a:r>
            <a:r>
              <a:rPr dirty="0" sz="1450" spc="-10">
                <a:latin typeface="Times New Roman"/>
                <a:cs typeface="Times New Roman"/>
              </a:rPr>
              <a:t>her intended visit:  and in the kindest manner she now </a:t>
            </a:r>
            <a:r>
              <a:rPr dirty="0" sz="1450" spc="-15">
                <a:latin typeface="Times New Roman"/>
                <a:cs typeface="Times New Roman"/>
              </a:rPr>
              <a:t>urged </a:t>
            </a:r>
            <a:r>
              <a:rPr dirty="0" sz="1450" spc="-20">
                <a:latin typeface="Times New Roman"/>
                <a:cs typeface="Times New Roman"/>
              </a:rPr>
              <a:t>Fanny’s </a:t>
            </a:r>
            <a:r>
              <a:rPr dirty="0" sz="1450" spc="-10">
                <a:latin typeface="Times New Roman"/>
                <a:cs typeface="Times New Roman"/>
              </a:rPr>
              <a:t>taking </a:t>
            </a:r>
            <a:r>
              <a:rPr dirty="0" sz="1450" spc="-5">
                <a:latin typeface="Times New Roman"/>
                <a:cs typeface="Times New Roman"/>
              </a:rPr>
              <a:t>one </a:t>
            </a:r>
            <a:r>
              <a:rPr dirty="0" sz="1450" spc="-10">
                <a:latin typeface="Times New Roman"/>
                <a:cs typeface="Times New Roman"/>
              </a:rPr>
              <a:t>for the cross and  to keep for her sake, saying everything she could think </a:t>
            </a:r>
            <a:r>
              <a:rPr dirty="0" sz="1450" spc="-5">
                <a:latin typeface="Times New Roman"/>
                <a:cs typeface="Times New Roman"/>
              </a:rPr>
              <a:t>of </a:t>
            </a:r>
            <a:r>
              <a:rPr dirty="0" sz="1450" spc="-10">
                <a:latin typeface="Times New Roman"/>
                <a:cs typeface="Times New Roman"/>
              </a:rPr>
              <a:t>to obviate the  scruples which were making Fanny start back at first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horror at  the proposal.</a:t>
            </a:r>
            <a:endParaRPr sz="1450">
              <a:latin typeface="Times New Roman"/>
              <a:cs typeface="Times New Roman"/>
            </a:endParaRPr>
          </a:p>
          <a:p>
            <a:pPr algn="just" marL="12700" marR="6350" indent="255904">
              <a:lnSpc>
                <a:spcPts val="1730"/>
              </a:lnSpc>
              <a:spcBef>
                <a:spcPts val="850"/>
              </a:spcBef>
            </a:pPr>
            <a:r>
              <a:rPr dirty="0" sz="1450" spc="-45">
                <a:latin typeface="Times New Roman"/>
                <a:cs typeface="Times New Roman"/>
              </a:rPr>
              <a:t>“You </a:t>
            </a:r>
            <a:r>
              <a:rPr dirty="0" sz="1450" spc="-10">
                <a:latin typeface="Times New Roman"/>
                <a:cs typeface="Times New Roman"/>
              </a:rPr>
              <a:t>see what </a:t>
            </a:r>
            <a:r>
              <a:rPr dirty="0" sz="1450" spc="-5">
                <a:latin typeface="Times New Roman"/>
                <a:cs typeface="Times New Roman"/>
              </a:rPr>
              <a:t>a </a:t>
            </a:r>
            <a:r>
              <a:rPr dirty="0" sz="1450" spc="-10">
                <a:latin typeface="Times New Roman"/>
                <a:cs typeface="Times New Roman"/>
              </a:rPr>
              <a:t>collection </a:t>
            </a:r>
            <a:r>
              <a:rPr dirty="0" sz="1450" spc="-5">
                <a:latin typeface="Times New Roman"/>
                <a:cs typeface="Times New Roman"/>
              </a:rPr>
              <a:t>I </a:t>
            </a:r>
            <a:r>
              <a:rPr dirty="0" sz="1450" spc="-10">
                <a:latin typeface="Times New Roman"/>
                <a:cs typeface="Times New Roman"/>
              </a:rPr>
              <a:t>have,” said she; “more </a:t>
            </a:r>
            <a:r>
              <a:rPr dirty="0" sz="1450" spc="-5">
                <a:latin typeface="Times New Roman"/>
                <a:cs typeface="Times New Roman"/>
              </a:rPr>
              <a:t>by </a:t>
            </a:r>
            <a:r>
              <a:rPr dirty="0" sz="1450" spc="-10">
                <a:latin typeface="Times New Roman"/>
                <a:cs typeface="Times New Roman"/>
              </a:rPr>
              <a:t>half than </a:t>
            </a:r>
            <a:r>
              <a:rPr dirty="0" sz="1450" spc="-5">
                <a:latin typeface="Times New Roman"/>
                <a:cs typeface="Times New Roman"/>
              </a:rPr>
              <a:t>I </a:t>
            </a:r>
            <a:r>
              <a:rPr dirty="0" sz="1450" spc="-10">
                <a:latin typeface="Times New Roman"/>
                <a:cs typeface="Times New Roman"/>
              </a:rPr>
              <a:t>ever use  </a:t>
            </a:r>
            <a:r>
              <a:rPr dirty="0" sz="1450" spc="-5">
                <a:latin typeface="Times New Roman"/>
                <a:cs typeface="Times New Roman"/>
              </a:rPr>
              <a:t>or </a:t>
            </a:r>
            <a:r>
              <a:rPr dirty="0" sz="1450" spc="-10">
                <a:latin typeface="Times New Roman"/>
                <a:cs typeface="Times New Roman"/>
              </a:rPr>
              <a:t>think </a:t>
            </a:r>
            <a:r>
              <a:rPr dirty="0" sz="1450" spc="-5">
                <a:latin typeface="Times New Roman"/>
                <a:cs typeface="Times New Roman"/>
              </a:rPr>
              <a:t>of. I do not </a:t>
            </a:r>
            <a:r>
              <a:rPr dirty="0" sz="1450" spc="-15">
                <a:latin typeface="Times New Roman"/>
                <a:cs typeface="Times New Roman"/>
              </a:rPr>
              <a:t>offer </a:t>
            </a:r>
            <a:r>
              <a:rPr dirty="0" sz="1450" spc="-10">
                <a:latin typeface="Times New Roman"/>
                <a:cs typeface="Times New Roman"/>
              </a:rPr>
              <a:t>them as </a:t>
            </a:r>
            <a:r>
              <a:rPr dirty="0" sz="1450" spc="-30">
                <a:latin typeface="Times New Roman"/>
                <a:cs typeface="Times New Roman"/>
              </a:rPr>
              <a:t>new. </a:t>
            </a:r>
            <a:r>
              <a:rPr dirty="0" sz="1450" spc="-5">
                <a:latin typeface="Times New Roman"/>
                <a:cs typeface="Times New Roman"/>
              </a:rPr>
              <a:t>I </a:t>
            </a:r>
            <a:r>
              <a:rPr dirty="0" sz="1450" spc="-15">
                <a:latin typeface="Times New Roman"/>
                <a:cs typeface="Times New Roman"/>
              </a:rPr>
              <a:t>offer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an old necklace.  </a:t>
            </a:r>
            <a:r>
              <a:rPr dirty="0" sz="1450" spc="-60">
                <a:latin typeface="Times New Roman"/>
                <a:cs typeface="Times New Roman"/>
              </a:rPr>
              <a:t>You </a:t>
            </a:r>
            <a:r>
              <a:rPr dirty="0" sz="1450" spc="-10">
                <a:latin typeface="Times New Roman"/>
                <a:cs typeface="Times New Roman"/>
              </a:rPr>
              <a:t>must forgive the </a:t>
            </a:r>
            <a:r>
              <a:rPr dirty="0" sz="1450" spc="-20">
                <a:latin typeface="Times New Roman"/>
                <a:cs typeface="Times New Roman"/>
              </a:rPr>
              <a:t>liberty, </a:t>
            </a:r>
            <a:r>
              <a:rPr dirty="0" sz="1450" spc="-10">
                <a:latin typeface="Times New Roman"/>
                <a:cs typeface="Times New Roman"/>
              </a:rPr>
              <a:t>and oblige</a:t>
            </a:r>
            <a:r>
              <a:rPr dirty="0" sz="1450" spc="8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Fanny still resisted, and from her heart. The gift was too valuable. But  Miss Crawford persevered, and </a:t>
            </a:r>
            <a:r>
              <a:rPr dirty="0" sz="1450" spc="-15">
                <a:latin typeface="Times New Roman"/>
                <a:cs typeface="Times New Roman"/>
              </a:rPr>
              <a:t>argued </a:t>
            </a:r>
            <a:r>
              <a:rPr dirty="0" sz="1450" spc="-10">
                <a:latin typeface="Times New Roman"/>
                <a:cs typeface="Times New Roman"/>
              </a:rPr>
              <a:t>the case with so much affectionate  earnestness through all the heads </a:t>
            </a:r>
            <a:r>
              <a:rPr dirty="0" sz="1450" spc="-5">
                <a:latin typeface="Times New Roman"/>
                <a:cs typeface="Times New Roman"/>
              </a:rPr>
              <a:t>of </a:t>
            </a:r>
            <a:r>
              <a:rPr dirty="0" sz="1450" spc="-20">
                <a:latin typeface="Times New Roman"/>
                <a:cs typeface="Times New Roman"/>
              </a:rPr>
              <a:t>William </a:t>
            </a:r>
            <a:r>
              <a:rPr dirty="0" sz="1450" spc="-10">
                <a:latin typeface="Times New Roman"/>
                <a:cs typeface="Times New Roman"/>
              </a:rPr>
              <a:t>and the cross, and the ball, and  herself, as to </a:t>
            </a:r>
            <a:r>
              <a:rPr dirty="0" sz="1450" spc="-5">
                <a:latin typeface="Times New Roman"/>
                <a:cs typeface="Times New Roman"/>
              </a:rPr>
              <a:t>be </a:t>
            </a:r>
            <a:r>
              <a:rPr dirty="0" sz="1450" spc="-10">
                <a:latin typeface="Times New Roman"/>
                <a:cs typeface="Times New Roman"/>
              </a:rPr>
              <a:t>finally successful. Fanny found herself obliged to yield, that  she might </a:t>
            </a:r>
            <a:r>
              <a:rPr dirty="0" sz="1450" spc="-5">
                <a:latin typeface="Times New Roman"/>
                <a:cs typeface="Times New Roman"/>
              </a:rPr>
              <a:t>not be </a:t>
            </a:r>
            <a:r>
              <a:rPr dirty="0" sz="1450" spc="-10">
                <a:latin typeface="Times New Roman"/>
                <a:cs typeface="Times New Roman"/>
              </a:rPr>
              <a:t>accused </a:t>
            </a:r>
            <a:r>
              <a:rPr dirty="0" sz="1450" spc="-5">
                <a:latin typeface="Times New Roman"/>
                <a:cs typeface="Times New Roman"/>
              </a:rPr>
              <a:t>of </a:t>
            </a:r>
            <a:r>
              <a:rPr dirty="0" sz="1450" spc="-10">
                <a:latin typeface="Times New Roman"/>
                <a:cs typeface="Times New Roman"/>
              </a:rPr>
              <a:t>pride </a:t>
            </a:r>
            <a:r>
              <a:rPr dirty="0" sz="1450" spc="-5">
                <a:latin typeface="Times New Roman"/>
                <a:cs typeface="Times New Roman"/>
              </a:rPr>
              <a:t>or </a:t>
            </a:r>
            <a:r>
              <a:rPr dirty="0" sz="1450" spc="-10">
                <a:latin typeface="Times New Roman"/>
                <a:cs typeface="Times New Roman"/>
              </a:rPr>
              <a:t>indifference, </a:t>
            </a:r>
            <a:r>
              <a:rPr dirty="0" sz="1450" spc="-5">
                <a:latin typeface="Times New Roman"/>
                <a:cs typeface="Times New Roman"/>
              </a:rPr>
              <a:t>or </a:t>
            </a:r>
            <a:r>
              <a:rPr dirty="0" sz="1450" spc="-10">
                <a:latin typeface="Times New Roman"/>
                <a:cs typeface="Times New Roman"/>
              </a:rPr>
              <a:t>some other littleness; and  having with modest reluctance given her consent, proceeded to make the  selection. She looked and looked, longing to know which might </a:t>
            </a:r>
            <a:r>
              <a:rPr dirty="0" sz="1450" spc="-5">
                <a:latin typeface="Times New Roman"/>
                <a:cs typeface="Times New Roman"/>
              </a:rPr>
              <a:t>be </a:t>
            </a:r>
            <a:r>
              <a:rPr dirty="0" sz="1450" spc="-10">
                <a:latin typeface="Times New Roman"/>
                <a:cs typeface="Times New Roman"/>
              </a:rPr>
              <a:t>least  valuable; and was determined in her choice at last, </a:t>
            </a:r>
            <a:r>
              <a:rPr dirty="0" sz="1450" spc="-5">
                <a:latin typeface="Times New Roman"/>
                <a:cs typeface="Times New Roman"/>
              </a:rPr>
              <a:t>by </a:t>
            </a:r>
            <a:r>
              <a:rPr dirty="0" sz="1450" spc="-10">
                <a:latin typeface="Times New Roman"/>
                <a:cs typeface="Times New Roman"/>
              </a:rPr>
              <a:t>fancying there was </a:t>
            </a:r>
            <a:r>
              <a:rPr dirty="0" sz="1450" spc="-5">
                <a:latin typeface="Times New Roman"/>
                <a:cs typeface="Times New Roman"/>
              </a:rPr>
              <a:t>one  </a:t>
            </a:r>
            <a:r>
              <a:rPr dirty="0" sz="1450" spc="-10">
                <a:latin typeface="Times New Roman"/>
                <a:cs typeface="Times New Roman"/>
              </a:rPr>
              <a:t>necklace more frequently placed before her eyes than the rest. It was </a:t>
            </a:r>
            <a:r>
              <a:rPr dirty="0" sz="1450" spc="-5">
                <a:latin typeface="Times New Roman"/>
                <a:cs typeface="Times New Roman"/>
              </a:rPr>
              <a:t>of gold,  </a:t>
            </a:r>
            <a:r>
              <a:rPr dirty="0" sz="1450" spc="-10">
                <a:latin typeface="Times New Roman"/>
                <a:cs typeface="Times New Roman"/>
              </a:rPr>
              <a:t>prettily worked; and though Fanny would have preferred </a:t>
            </a:r>
            <a:r>
              <a:rPr dirty="0" sz="1450" spc="-5">
                <a:latin typeface="Times New Roman"/>
                <a:cs typeface="Times New Roman"/>
              </a:rPr>
              <a:t>a </a:t>
            </a:r>
            <a:r>
              <a:rPr dirty="0" sz="1450" spc="-10">
                <a:latin typeface="Times New Roman"/>
                <a:cs typeface="Times New Roman"/>
              </a:rPr>
              <a:t>longer and </a:t>
            </a:r>
            <a:r>
              <a:rPr dirty="0" sz="1450" spc="-5">
                <a:latin typeface="Times New Roman"/>
                <a:cs typeface="Times New Roman"/>
              </a:rPr>
              <a:t>a </a:t>
            </a:r>
            <a:r>
              <a:rPr dirty="0" sz="1450" spc="-10">
                <a:latin typeface="Times New Roman"/>
                <a:cs typeface="Times New Roman"/>
              </a:rPr>
              <a:t>plainer  chain as more adapted for her purpose, she </a:t>
            </a:r>
            <a:r>
              <a:rPr dirty="0" sz="1450" spc="-5">
                <a:latin typeface="Times New Roman"/>
                <a:cs typeface="Times New Roman"/>
              </a:rPr>
              <a:t>hoped, </a:t>
            </a:r>
            <a:r>
              <a:rPr dirty="0" sz="1450" spc="-10">
                <a:latin typeface="Times New Roman"/>
                <a:cs typeface="Times New Roman"/>
              </a:rPr>
              <a:t>in fixing </a:t>
            </a:r>
            <a:r>
              <a:rPr dirty="0" sz="1450" spc="-5">
                <a:latin typeface="Times New Roman"/>
                <a:cs typeface="Times New Roman"/>
              </a:rPr>
              <a:t>on </a:t>
            </a:r>
            <a:r>
              <a:rPr dirty="0" sz="1450" spc="-10">
                <a:latin typeface="Times New Roman"/>
                <a:cs typeface="Times New Roman"/>
              </a:rPr>
              <a:t>this, to </a:t>
            </a:r>
            <a:r>
              <a:rPr dirty="0" sz="1450" spc="-5">
                <a:latin typeface="Times New Roman"/>
                <a:cs typeface="Times New Roman"/>
              </a:rPr>
              <a:t>be  </a:t>
            </a:r>
            <a:r>
              <a:rPr dirty="0" sz="1450" spc="-10">
                <a:latin typeface="Times New Roman"/>
                <a:cs typeface="Times New Roman"/>
              </a:rPr>
              <a:t>chusing what Miss Crawford least wished to keep. Miss Crawford smiled her  perfect approbation; and hastened to complete the gift </a:t>
            </a:r>
            <a:r>
              <a:rPr dirty="0" sz="1450" spc="-5">
                <a:latin typeface="Times New Roman"/>
                <a:cs typeface="Times New Roman"/>
              </a:rPr>
              <a:t>by </a:t>
            </a:r>
            <a:r>
              <a:rPr dirty="0" sz="1450" spc="-10">
                <a:latin typeface="Times New Roman"/>
                <a:cs typeface="Times New Roman"/>
              </a:rPr>
              <a:t>putting the necklace  round </a:t>
            </a:r>
            <a:r>
              <a:rPr dirty="0" sz="1450" spc="-20">
                <a:latin typeface="Times New Roman"/>
                <a:cs typeface="Times New Roman"/>
              </a:rPr>
              <a:t>her, </a:t>
            </a:r>
            <a:r>
              <a:rPr dirty="0" sz="1450" spc="-10">
                <a:latin typeface="Times New Roman"/>
                <a:cs typeface="Times New Roman"/>
              </a:rPr>
              <a:t>and making her see how well it looked. Fanny had </a:t>
            </a:r>
            <a:r>
              <a:rPr dirty="0" sz="1450" spc="-5">
                <a:latin typeface="Times New Roman"/>
                <a:cs typeface="Times New Roman"/>
              </a:rPr>
              <a:t>not a </a:t>
            </a:r>
            <a:r>
              <a:rPr dirty="0" sz="1450" spc="-10">
                <a:latin typeface="Times New Roman"/>
                <a:cs typeface="Times New Roman"/>
              </a:rPr>
              <a:t>word to  say against its becomingness, and, excepting what remained </a:t>
            </a:r>
            <a:r>
              <a:rPr dirty="0" sz="1450" spc="-5">
                <a:latin typeface="Times New Roman"/>
                <a:cs typeface="Times New Roman"/>
              </a:rPr>
              <a:t>of </a:t>
            </a:r>
            <a:r>
              <a:rPr dirty="0" sz="1450" spc="-10">
                <a:latin typeface="Times New Roman"/>
                <a:cs typeface="Times New Roman"/>
              </a:rPr>
              <a:t>her scruples,  was exceedingly pleased with an acquisition so very apropos. She would  </a:t>
            </a:r>
            <a:r>
              <a:rPr dirty="0" sz="1450" spc="-15">
                <a:latin typeface="Times New Roman"/>
                <a:cs typeface="Times New Roman"/>
              </a:rPr>
              <a:t>rather, </a:t>
            </a:r>
            <a:r>
              <a:rPr dirty="0" sz="1450" spc="-10">
                <a:latin typeface="Times New Roman"/>
                <a:cs typeface="Times New Roman"/>
              </a:rPr>
              <a:t>perhaps, have been obliged to some other person. But this was an  unworthy feeling. Miss Crawford had anticipated her wants with </a:t>
            </a:r>
            <a:r>
              <a:rPr dirty="0" sz="1450" spc="-5">
                <a:latin typeface="Times New Roman"/>
                <a:cs typeface="Times New Roman"/>
              </a:rPr>
              <a:t>a </a:t>
            </a:r>
            <a:r>
              <a:rPr dirty="0" sz="1450" spc="-10">
                <a:latin typeface="Times New Roman"/>
                <a:cs typeface="Times New Roman"/>
              </a:rPr>
              <a:t>kindness  which proved her </a:t>
            </a:r>
            <a:r>
              <a:rPr dirty="0" sz="1450" spc="-5">
                <a:latin typeface="Times New Roman"/>
                <a:cs typeface="Times New Roman"/>
              </a:rPr>
              <a:t>a </a:t>
            </a:r>
            <a:r>
              <a:rPr dirty="0" sz="1450" spc="-10">
                <a:latin typeface="Times New Roman"/>
                <a:cs typeface="Times New Roman"/>
              </a:rPr>
              <a:t>real friend. “When </a:t>
            </a:r>
            <a:r>
              <a:rPr dirty="0" sz="1450" spc="-5">
                <a:latin typeface="Times New Roman"/>
                <a:cs typeface="Times New Roman"/>
              </a:rPr>
              <a:t>I </a:t>
            </a:r>
            <a:r>
              <a:rPr dirty="0" sz="1450" spc="-10">
                <a:latin typeface="Times New Roman"/>
                <a:cs typeface="Times New Roman"/>
              </a:rPr>
              <a:t>wear this necklace </a:t>
            </a:r>
            <a:r>
              <a:rPr dirty="0" sz="1450" spc="-5">
                <a:latin typeface="Times New Roman"/>
                <a:cs typeface="Times New Roman"/>
              </a:rPr>
              <a:t>I </a:t>
            </a:r>
            <a:r>
              <a:rPr dirty="0" sz="1450" spc="-10">
                <a:latin typeface="Times New Roman"/>
                <a:cs typeface="Times New Roman"/>
              </a:rPr>
              <a:t>shall always  think </a:t>
            </a:r>
            <a:r>
              <a:rPr dirty="0" sz="1450" spc="-5">
                <a:latin typeface="Times New Roman"/>
                <a:cs typeface="Times New Roman"/>
              </a:rPr>
              <a:t>of you,” </a:t>
            </a:r>
            <a:r>
              <a:rPr dirty="0" sz="1450" spc="-10">
                <a:latin typeface="Times New Roman"/>
                <a:cs typeface="Times New Roman"/>
              </a:rPr>
              <a:t>said she, “and feel how very kind </a:t>
            </a:r>
            <a:r>
              <a:rPr dirty="0" sz="1450" spc="-5">
                <a:latin typeface="Times New Roman"/>
                <a:cs typeface="Times New Roman"/>
              </a:rPr>
              <a:t>you</a:t>
            </a:r>
            <a:r>
              <a:rPr dirty="0" sz="1450" spc="45">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45">
                <a:latin typeface="Times New Roman"/>
                <a:cs typeface="Times New Roman"/>
              </a:rPr>
              <a:t>“You </a:t>
            </a:r>
            <a:r>
              <a:rPr dirty="0" sz="1450" spc="-10">
                <a:latin typeface="Times New Roman"/>
                <a:cs typeface="Times New Roman"/>
              </a:rPr>
              <a:t>must think </a:t>
            </a:r>
            <a:r>
              <a:rPr dirty="0" sz="1450" spc="-5">
                <a:latin typeface="Times New Roman"/>
                <a:cs typeface="Times New Roman"/>
              </a:rPr>
              <a:t>of </a:t>
            </a:r>
            <a:r>
              <a:rPr dirty="0" sz="1450" spc="-10">
                <a:latin typeface="Times New Roman"/>
                <a:cs typeface="Times New Roman"/>
              </a:rPr>
              <a:t>somebody else </a:t>
            </a:r>
            <a:r>
              <a:rPr dirty="0" sz="1450" spc="-5">
                <a:latin typeface="Times New Roman"/>
                <a:cs typeface="Times New Roman"/>
              </a:rPr>
              <a:t>too,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wear that necklace,”  replied Miss Crawford. </a:t>
            </a:r>
            <a:r>
              <a:rPr dirty="0" sz="1450" spc="-45">
                <a:latin typeface="Times New Roman"/>
                <a:cs typeface="Times New Roman"/>
              </a:rPr>
              <a:t>“You </a:t>
            </a:r>
            <a:r>
              <a:rPr dirty="0" sz="1450" spc="-10">
                <a:latin typeface="Times New Roman"/>
                <a:cs typeface="Times New Roman"/>
              </a:rPr>
              <a:t>must think </a:t>
            </a:r>
            <a:r>
              <a:rPr dirty="0" sz="1450" spc="-5">
                <a:latin typeface="Times New Roman"/>
                <a:cs typeface="Times New Roman"/>
              </a:rPr>
              <a:t>of </a:t>
            </a:r>
            <a:r>
              <a:rPr dirty="0" sz="1450" spc="-25">
                <a:latin typeface="Times New Roman"/>
                <a:cs typeface="Times New Roman"/>
              </a:rPr>
              <a:t>Henry, </a:t>
            </a:r>
            <a:r>
              <a:rPr dirty="0" sz="1450" spc="-10">
                <a:latin typeface="Times New Roman"/>
                <a:cs typeface="Times New Roman"/>
              </a:rPr>
              <a:t>for it was his choice in the  first place. He gave it to me, and with the necklace </a:t>
            </a:r>
            <a:r>
              <a:rPr dirty="0" sz="1450" spc="-5">
                <a:latin typeface="Times New Roman"/>
                <a:cs typeface="Times New Roman"/>
              </a:rPr>
              <a:t>I </a:t>
            </a:r>
            <a:r>
              <a:rPr dirty="0" sz="1450" spc="-10">
                <a:latin typeface="Times New Roman"/>
                <a:cs typeface="Times New Roman"/>
              </a:rPr>
              <a:t>make over to </a:t>
            </a:r>
            <a:r>
              <a:rPr dirty="0" sz="1450" spc="-5">
                <a:latin typeface="Times New Roman"/>
                <a:cs typeface="Times New Roman"/>
              </a:rPr>
              <a:t>you </a:t>
            </a:r>
            <a:r>
              <a:rPr dirty="0" sz="1450" spc="-10">
                <a:latin typeface="Times New Roman"/>
                <a:cs typeface="Times New Roman"/>
              </a:rPr>
              <a:t>all the  duty </a:t>
            </a:r>
            <a:r>
              <a:rPr dirty="0" sz="1450" spc="-5">
                <a:latin typeface="Times New Roman"/>
                <a:cs typeface="Times New Roman"/>
              </a:rPr>
              <a:t>of </a:t>
            </a:r>
            <a:r>
              <a:rPr dirty="0" sz="1450" spc="-10">
                <a:latin typeface="Times New Roman"/>
                <a:cs typeface="Times New Roman"/>
              </a:rPr>
              <a:t>remembering the original </a:t>
            </a:r>
            <a:r>
              <a:rPr dirty="0" sz="1450" spc="-20">
                <a:latin typeface="Times New Roman"/>
                <a:cs typeface="Times New Roman"/>
              </a:rPr>
              <a:t>giver. </a:t>
            </a:r>
            <a:r>
              <a:rPr dirty="0" sz="1450" spc="-10">
                <a:latin typeface="Times New Roman"/>
                <a:cs typeface="Times New Roman"/>
              </a:rPr>
              <a:t>It is to </a:t>
            </a:r>
            <a:r>
              <a:rPr dirty="0" sz="1450" spc="-5">
                <a:latin typeface="Times New Roman"/>
                <a:cs typeface="Times New Roman"/>
              </a:rPr>
              <a:t>be a </a:t>
            </a:r>
            <a:r>
              <a:rPr dirty="0" sz="1450" spc="-10">
                <a:latin typeface="Times New Roman"/>
                <a:cs typeface="Times New Roman"/>
              </a:rPr>
              <a:t>family </a:t>
            </a:r>
            <a:r>
              <a:rPr dirty="0" sz="1450" spc="-15">
                <a:latin typeface="Times New Roman"/>
                <a:cs typeface="Times New Roman"/>
              </a:rPr>
              <a:t>remembrancer. </a:t>
            </a:r>
            <a:r>
              <a:rPr dirty="0" sz="1450" spc="-10">
                <a:latin typeface="Times New Roman"/>
                <a:cs typeface="Times New Roman"/>
              </a:rPr>
              <a:t>The  sister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mind without bringing the brother</a:t>
            </a:r>
            <a:r>
              <a:rPr dirty="0" sz="1450" spc="55">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6350" indent="255904">
              <a:lnSpc>
                <a:spcPts val="1730"/>
              </a:lnSpc>
              <a:spcBef>
                <a:spcPts val="785"/>
              </a:spcBef>
            </a:pPr>
            <a:r>
              <a:rPr dirty="0" sz="1450" spc="-25">
                <a:latin typeface="Times New Roman"/>
                <a:cs typeface="Times New Roman"/>
              </a:rPr>
              <a:t>Fanny, </a:t>
            </a:r>
            <a:r>
              <a:rPr dirty="0" sz="1450" spc="-10">
                <a:latin typeface="Times New Roman"/>
                <a:cs typeface="Times New Roman"/>
              </a:rPr>
              <a:t>in great astonishment and confusion, would have returned the  present </a:t>
            </a:r>
            <a:r>
              <a:rPr dirty="0" sz="1450" spc="-20">
                <a:latin typeface="Times New Roman"/>
                <a:cs typeface="Times New Roman"/>
              </a:rPr>
              <a:t>instantly. </a:t>
            </a:r>
            <a:r>
              <a:rPr dirty="0" sz="1450" spc="-60">
                <a:latin typeface="Times New Roman"/>
                <a:cs typeface="Times New Roman"/>
              </a:rPr>
              <a:t>To </a:t>
            </a:r>
            <a:r>
              <a:rPr dirty="0" sz="1450" spc="-10">
                <a:latin typeface="Times New Roman"/>
                <a:cs typeface="Times New Roman"/>
              </a:rPr>
              <a:t>take what had been the gift </a:t>
            </a:r>
            <a:r>
              <a:rPr dirty="0" sz="1450" spc="-5">
                <a:latin typeface="Times New Roman"/>
                <a:cs typeface="Times New Roman"/>
              </a:rPr>
              <a:t>of </a:t>
            </a:r>
            <a:r>
              <a:rPr dirty="0" sz="1450" spc="-10">
                <a:latin typeface="Times New Roman"/>
                <a:cs typeface="Times New Roman"/>
              </a:rPr>
              <a:t>another person, </a:t>
            </a:r>
            <a:r>
              <a:rPr dirty="0" sz="1450" spc="-5">
                <a:latin typeface="Times New Roman"/>
                <a:cs typeface="Times New Roman"/>
              </a:rPr>
              <a:t>of a </a:t>
            </a:r>
            <a:r>
              <a:rPr dirty="0" sz="1450" spc="-10">
                <a:latin typeface="Times New Roman"/>
                <a:cs typeface="Times New Roman"/>
              </a:rPr>
              <a:t>brother  </a:t>
            </a:r>
            <a:r>
              <a:rPr dirty="0" sz="1450" spc="-5">
                <a:latin typeface="Times New Roman"/>
                <a:cs typeface="Times New Roman"/>
              </a:rPr>
              <a:t>too, </a:t>
            </a:r>
            <a:r>
              <a:rPr dirty="0" sz="1450" spc="-10">
                <a:latin typeface="Times New Roman"/>
                <a:cs typeface="Times New Roman"/>
              </a:rPr>
              <a:t>impossible! it must </a:t>
            </a:r>
            <a:r>
              <a:rPr dirty="0" sz="1450" spc="-5">
                <a:latin typeface="Times New Roman"/>
                <a:cs typeface="Times New Roman"/>
              </a:rPr>
              <a:t>not </a:t>
            </a:r>
            <a:r>
              <a:rPr dirty="0" sz="1450" spc="-10">
                <a:latin typeface="Times New Roman"/>
                <a:cs typeface="Times New Roman"/>
              </a:rPr>
              <a:t>be! and with an eagerness and embarrassment  quite diverting to her companion, she laid down the necklace again </a:t>
            </a:r>
            <a:r>
              <a:rPr dirty="0" sz="1450" spc="-5">
                <a:latin typeface="Times New Roman"/>
                <a:cs typeface="Times New Roman"/>
              </a:rPr>
              <a:t>on </a:t>
            </a:r>
            <a:r>
              <a:rPr dirty="0" sz="1450" spc="-10">
                <a:latin typeface="Times New Roman"/>
                <a:cs typeface="Times New Roman"/>
              </a:rPr>
              <a:t>its  cotton, and seemed resolved either to take another </a:t>
            </a:r>
            <a:r>
              <a:rPr dirty="0" sz="1450" spc="-5">
                <a:latin typeface="Times New Roman"/>
                <a:cs typeface="Times New Roman"/>
              </a:rPr>
              <a:t>or none </a:t>
            </a:r>
            <a:r>
              <a:rPr dirty="0" sz="1450" spc="-10">
                <a:latin typeface="Times New Roman"/>
                <a:cs typeface="Times New Roman"/>
              </a:rPr>
              <a:t>at all. Miss  Crawford </a:t>
            </a:r>
            <a:r>
              <a:rPr dirty="0" sz="1450" spc="-5">
                <a:latin typeface="Times New Roman"/>
                <a:cs typeface="Times New Roman"/>
              </a:rPr>
              <a:t>thought </a:t>
            </a:r>
            <a:r>
              <a:rPr dirty="0" sz="1450" spc="-10">
                <a:latin typeface="Times New Roman"/>
                <a:cs typeface="Times New Roman"/>
              </a:rPr>
              <a:t>she had never seen </a:t>
            </a:r>
            <a:r>
              <a:rPr dirty="0" sz="1450" spc="-5">
                <a:latin typeface="Times New Roman"/>
                <a:cs typeface="Times New Roman"/>
              </a:rPr>
              <a:t>a </a:t>
            </a:r>
            <a:r>
              <a:rPr dirty="0" sz="1450" spc="-10">
                <a:latin typeface="Times New Roman"/>
                <a:cs typeface="Times New Roman"/>
              </a:rPr>
              <a:t>prettier consciousness. “My dear  child,” said she, laughing, “what are </a:t>
            </a:r>
            <a:r>
              <a:rPr dirty="0" sz="1450" spc="-5">
                <a:latin typeface="Times New Roman"/>
                <a:cs typeface="Times New Roman"/>
              </a:rPr>
              <a:t>you </a:t>
            </a:r>
            <a:r>
              <a:rPr dirty="0" sz="1450" spc="-10">
                <a:latin typeface="Times New Roman"/>
                <a:cs typeface="Times New Roman"/>
              </a:rPr>
              <a:t>afraid of? Do </a:t>
            </a:r>
            <a:r>
              <a:rPr dirty="0" sz="1450" spc="-5">
                <a:latin typeface="Times New Roman"/>
                <a:cs typeface="Times New Roman"/>
              </a:rPr>
              <a:t>you </a:t>
            </a:r>
            <a:r>
              <a:rPr dirty="0" sz="1450" spc="-10">
                <a:latin typeface="Times New Roman"/>
                <a:cs typeface="Times New Roman"/>
              </a:rPr>
              <a:t>think Henry will  claim the necklace as mine, and fancy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come honestly </a:t>
            </a:r>
            <a:r>
              <a:rPr dirty="0" sz="1450" spc="-5">
                <a:latin typeface="Times New Roman"/>
                <a:cs typeface="Times New Roman"/>
              </a:rPr>
              <a:t>by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imagining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too much flattered </a:t>
            </a:r>
            <a:r>
              <a:rPr dirty="0" sz="1450" spc="-5">
                <a:latin typeface="Times New Roman"/>
                <a:cs typeface="Times New Roman"/>
              </a:rPr>
              <a:t>by </a:t>
            </a:r>
            <a:r>
              <a:rPr dirty="0" sz="1450" spc="-10">
                <a:latin typeface="Times New Roman"/>
                <a:cs typeface="Times New Roman"/>
              </a:rPr>
              <a:t>seeing round </a:t>
            </a:r>
            <a:r>
              <a:rPr dirty="0" sz="1450" spc="-5">
                <a:latin typeface="Times New Roman"/>
                <a:cs typeface="Times New Roman"/>
              </a:rPr>
              <a:t>your </a:t>
            </a:r>
            <a:r>
              <a:rPr dirty="0" sz="1450" spc="-10">
                <a:latin typeface="Times New Roman"/>
                <a:cs typeface="Times New Roman"/>
              </a:rPr>
              <a:t>lovely  throat an ornament which his money purchased three years ago, before </a:t>
            </a:r>
            <a:r>
              <a:rPr dirty="0" sz="1450" spc="-5">
                <a:latin typeface="Times New Roman"/>
                <a:cs typeface="Times New Roman"/>
              </a:rPr>
              <a:t>he  </a:t>
            </a:r>
            <a:r>
              <a:rPr dirty="0" sz="1450" spc="-10">
                <a:latin typeface="Times New Roman"/>
                <a:cs typeface="Times New Roman"/>
              </a:rPr>
              <a:t>knew  there  was  such  </a:t>
            </a:r>
            <a:r>
              <a:rPr dirty="0" sz="1450" spc="-5">
                <a:latin typeface="Times New Roman"/>
                <a:cs typeface="Times New Roman"/>
              </a:rPr>
              <a:t>a  </a:t>
            </a:r>
            <a:r>
              <a:rPr dirty="0" sz="1450" spc="-10">
                <a:latin typeface="Times New Roman"/>
                <a:cs typeface="Times New Roman"/>
              </a:rPr>
              <a:t>throat  in  the  world?  </a:t>
            </a:r>
            <a:r>
              <a:rPr dirty="0" sz="1450" spc="-5">
                <a:latin typeface="Times New Roman"/>
                <a:cs typeface="Times New Roman"/>
              </a:rPr>
              <a:t>or  </a:t>
            </a:r>
            <a:r>
              <a:rPr dirty="0" sz="1450" spc="-10">
                <a:latin typeface="Times New Roman"/>
                <a:cs typeface="Times New Roman"/>
              </a:rPr>
              <a:t>perhaps”—looking </a:t>
            </a:r>
            <a:r>
              <a:rPr dirty="0" sz="1450" spc="275">
                <a:latin typeface="Times New Roman"/>
                <a:cs typeface="Times New Roman"/>
              </a:rPr>
              <a:t> </a:t>
            </a:r>
            <a:r>
              <a:rPr dirty="0" sz="1450" spc="-10">
                <a:latin typeface="Times New Roman"/>
                <a:cs typeface="Times New Roman"/>
              </a:rPr>
              <a:t>archly</a:t>
            </a:r>
            <a:endParaRPr sz="1450">
              <a:latin typeface="Times New Roman"/>
              <a:cs typeface="Times New Roman"/>
            </a:endParaRPr>
          </a:p>
          <a:p>
            <a:pPr algn="just" marL="12700">
              <a:lnSpc>
                <a:spcPts val="1650"/>
              </a:lnSpc>
            </a:pPr>
            <a:r>
              <a:rPr dirty="0" sz="1450" spc="-10">
                <a:latin typeface="Times New Roman"/>
                <a:cs typeface="Times New Roman"/>
              </a:rPr>
              <a:t>—“you</a:t>
            </a:r>
            <a:r>
              <a:rPr dirty="0" sz="1450" spc="170">
                <a:latin typeface="Times New Roman"/>
                <a:cs typeface="Times New Roman"/>
              </a:rPr>
              <a:t> </a:t>
            </a:r>
            <a:r>
              <a:rPr dirty="0" sz="1450" spc="-10">
                <a:latin typeface="Times New Roman"/>
                <a:cs typeface="Times New Roman"/>
              </a:rPr>
              <a:t>suspect</a:t>
            </a:r>
            <a:r>
              <a:rPr dirty="0" sz="1450" spc="17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confederacy</a:t>
            </a:r>
            <a:r>
              <a:rPr dirty="0" sz="1450" spc="170">
                <a:latin typeface="Times New Roman"/>
                <a:cs typeface="Times New Roman"/>
              </a:rPr>
              <a:t> </a:t>
            </a:r>
            <a:r>
              <a:rPr dirty="0" sz="1450" spc="-10">
                <a:latin typeface="Times New Roman"/>
                <a:cs typeface="Times New Roman"/>
              </a:rPr>
              <a:t>between</a:t>
            </a:r>
            <a:r>
              <a:rPr dirty="0" sz="1450" spc="175">
                <a:latin typeface="Times New Roman"/>
                <a:cs typeface="Times New Roman"/>
              </a:rPr>
              <a:t> </a:t>
            </a:r>
            <a:r>
              <a:rPr dirty="0" sz="1450" spc="-10">
                <a:latin typeface="Times New Roman"/>
                <a:cs typeface="Times New Roman"/>
              </a:rPr>
              <a:t>us,</a:t>
            </a:r>
            <a:r>
              <a:rPr dirty="0" sz="1450" spc="170">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that</a:t>
            </a:r>
            <a:r>
              <a:rPr dirty="0" sz="1450" spc="175">
                <a:latin typeface="Times New Roman"/>
                <a:cs typeface="Times New Roman"/>
              </a:rPr>
              <a:t> </a:t>
            </a:r>
            <a:r>
              <a:rPr dirty="0" sz="1450" spc="-10">
                <a:latin typeface="Times New Roman"/>
                <a:cs typeface="Times New Roman"/>
              </a:rPr>
              <a:t>what</a:t>
            </a:r>
            <a:r>
              <a:rPr dirty="0" sz="1450" spc="170">
                <a:latin typeface="Times New Roman"/>
                <a:cs typeface="Times New Roman"/>
              </a:rPr>
              <a:t> </a:t>
            </a:r>
            <a:r>
              <a:rPr dirty="0" sz="1450" spc="-5">
                <a:latin typeface="Times New Roman"/>
                <a:cs typeface="Times New Roman"/>
              </a:rPr>
              <a:t>I</a:t>
            </a:r>
            <a:r>
              <a:rPr dirty="0" sz="1450" spc="175">
                <a:latin typeface="Times New Roman"/>
                <a:cs typeface="Times New Roman"/>
              </a:rPr>
              <a:t> </a:t>
            </a:r>
            <a:r>
              <a:rPr dirty="0" sz="1450" spc="-10">
                <a:latin typeface="Times New Roman"/>
                <a:cs typeface="Times New Roman"/>
              </a:rPr>
              <a:t>am</a:t>
            </a:r>
            <a:r>
              <a:rPr dirty="0" sz="1450" spc="170">
                <a:latin typeface="Times New Roman"/>
                <a:cs typeface="Times New Roman"/>
              </a:rPr>
              <a:t> </a:t>
            </a:r>
            <a:r>
              <a:rPr dirty="0" sz="1450" spc="-10">
                <a:latin typeface="Times New Roman"/>
                <a:cs typeface="Times New Roman"/>
              </a:rPr>
              <a:t>now</a:t>
            </a:r>
            <a:r>
              <a:rPr dirty="0" sz="1450" spc="175">
                <a:latin typeface="Times New Roman"/>
                <a:cs typeface="Times New Roman"/>
              </a:rPr>
              <a:t> </a:t>
            </a:r>
            <a:r>
              <a:rPr dirty="0" sz="1450" spc="-10">
                <a:latin typeface="Times New Roman"/>
                <a:cs typeface="Times New Roman"/>
              </a:rPr>
              <a:t>doing</a:t>
            </a:r>
            <a:r>
              <a:rPr dirty="0" sz="1450" spc="17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a:lnSpc>
                <a:spcPts val="1735"/>
              </a:lnSpc>
            </a:pPr>
            <a:r>
              <a:rPr dirty="0" sz="1450" spc="-10">
                <a:latin typeface="Times New Roman"/>
                <a:cs typeface="Times New Roman"/>
              </a:rPr>
              <a:t>with his knowledge and at his</a:t>
            </a:r>
            <a:r>
              <a:rPr dirty="0" sz="1450" spc="20">
                <a:latin typeface="Times New Roman"/>
                <a:cs typeface="Times New Roman"/>
              </a:rPr>
              <a:t> </a:t>
            </a:r>
            <a:r>
              <a:rPr dirty="0" sz="1450" spc="-10">
                <a:latin typeface="Times New Roman"/>
                <a:cs typeface="Times New Roman"/>
              </a:rPr>
              <a:t>desire?”</a:t>
            </a:r>
            <a:endParaRPr sz="1450">
              <a:latin typeface="Times New Roman"/>
              <a:cs typeface="Times New Roman"/>
            </a:endParaRPr>
          </a:p>
          <a:p>
            <a:pPr algn="just" marL="268605">
              <a:lnSpc>
                <a:spcPct val="100000"/>
              </a:lnSpc>
              <a:spcBef>
                <a:spcPts val="710"/>
              </a:spcBef>
            </a:pPr>
            <a:r>
              <a:rPr dirty="0" sz="1450" spc="-25">
                <a:latin typeface="Times New Roman"/>
                <a:cs typeface="Times New Roman"/>
              </a:rPr>
              <a:t>With </a:t>
            </a:r>
            <a:r>
              <a:rPr dirty="0" sz="1450" spc="-10">
                <a:latin typeface="Times New Roman"/>
                <a:cs typeface="Times New Roman"/>
              </a:rPr>
              <a:t>the deepest blushes Fanny protested against such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5080" indent="255904">
              <a:lnSpc>
                <a:spcPts val="1730"/>
              </a:lnSpc>
              <a:spcBef>
                <a:spcPts val="844"/>
              </a:spcBef>
            </a:pPr>
            <a:r>
              <a:rPr dirty="0" sz="1450" spc="-30">
                <a:latin typeface="Times New Roman"/>
                <a:cs typeface="Times New Roman"/>
              </a:rPr>
              <a:t>“Well, </a:t>
            </a:r>
            <a:r>
              <a:rPr dirty="0" sz="1450" spc="-10">
                <a:latin typeface="Times New Roman"/>
                <a:cs typeface="Times New Roman"/>
              </a:rPr>
              <a:t>then,” replied Miss Crawford more </a:t>
            </a:r>
            <a:r>
              <a:rPr dirty="0" sz="1450" spc="-20">
                <a:latin typeface="Times New Roman"/>
                <a:cs typeface="Times New Roman"/>
              </a:rPr>
              <a:t>seriously, </a:t>
            </a:r>
            <a:r>
              <a:rPr dirty="0" sz="1450" spc="-5">
                <a:latin typeface="Times New Roman"/>
                <a:cs typeface="Times New Roman"/>
              </a:rPr>
              <a:t>but </a:t>
            </a:r>
            <a:r>
              <a:rPr dirty="0" sz="1450" spc="-10">
                <a:latin typeface="Times New Roman"/>
                <a:cs typeface="Times New Roman"/>
              </a:rPr>
              <a:t>without at all  believing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“to convince me that </a:t>
            </a:r>
            <a:r>
              <a:rPr dirty="0" sz="1450" spc="-5">
                <a:latin typeface="Times New Roman"/>
                <a:cs typeface="Times New Roman"/>
              </a:rPr>
              <a:t>you </a:t>
            </a:r>
            <a:r>
              <a:rPr dirty="0" sz="1450" spc="-10">
                <a:latin typeface="Times New Roman"/>
                <a:cs typeface="Times New Roman"/>
              </a:rPr>
              <a:t>suspect </a:t>
            </a:r>
            <a:r>
              <a:rPr dirty="0" sz="1450" spc="-5">
                <a:latin typeface="Times New Roman"/>
                <a:cs typeface="Times New Roman"/>
              </a:rPr>
              <a:t>no </a:t>
            </a:r>
            <a:r>
              <a:rPr dirty="0" sz="1450" spc="-10">
                <a:latin typeface="Times New Roman"/>
                <a:cs typeface="Times New Roman"/>
              </a:rPr>
              <a:t>trick, and are as  unsuspicious </a:t>
            </a:r>
            <a:r>
              <a:rPr dirty="0" sz="1450" spc="-5">
                <a:latin typeface="Times New Roman"/>
                <a:cs typeface="Times New Roman"/>
              </a:rPr>
              <a:t>of </a:t>
            </a:r>
            <a:r>
              <a:rPr dirty="0" sz="1450" spc="-10">
                <a:latin typeface="Times New Roman"/>
                <a:cs typeface="Times New Roman"/>
              </a:rPr>
              <a:t>compliment as </a:t>
            </a:r>
            <a:r>
              <a:rPr dirty="0" sz="1450" spc="-5">
                <a:latin typeface="Times New Roman"/>
                <a:cs typeface="Times New Roman"/>
              </a:rPr>
              <a:t>I </a:t>
            </a:r>
            <a:r>
              <a:rPr dirty="0" sz="1450" spc="-10">
                <a:latin typeface="Times New Roman"/>
                <a:cs typeface="Times New Roman"/>
              </a:rPr>
              <a:t>have always found </a:t>
            </a:r>
            <a:r>
              <a:rPr dirty="0" sz="1450" spc="-5">
                <a:latin typeface="Times New Roman"/>
                <a:cs typeface="Times New Roman"/>
              </a:rPr>
              <a:t>you, </a:t>
            </a:r>
            <a:r>
              <a:rPr dirty="0" sz="1450" spc="-10">
                <a:latin typeface="Times New Roman"/>
                <a:cs typeface="Times New Roman"/>
              </a:rPr>
              <a:t>take the necklace and  say </a:t>
            </a:r>
            <a:r>
              <a:rPr dirty="0" sz="1450" spc="-5">
                <a:latin typeface="Times New Roman"/>
                <a:cs typeface="Times New Roman"/>
              </a:rPr>
              <a:t>no </a:t>
            </a:r>
            <a:r>
              <a:rPr dirty="0" sz="1450" spc="-10">
                <a:latin typeface="Times New Roman"/>
                <a:cs typeface="Times New Roman"/>
              </a:rPr>
              <a:t>more about it. Its being </a:t>
            </a:r>
            <a:r>
              <a:rPr dirty="0" sz="1450" spc="-5">
                <a:latin typeface="Times New Roman"/>
                <a:cs typeface="Times New Roman"/>
              </a:rPr>
              <a:t>a </a:t>
            </a:r>
            <a:r>
              <a:rPr dirty="0" sz="1450" spc="-10">
                <a:latin typeface="Times New Roman"/>
                <a:cs typeface="Times New Roman"/>
              </a:rPr>
              <a:t>gift </a:t>
            </a:r>
            <a:r>
              <a:rPr dirty="0" sz="1450" spc="-5">
                <a:latin typeface="Times New Roman"/>
                <a:cs typeface="Times New Roman"/>
              </a:rPr>
              <a:t>of </a:t>
            </a:r>
            <a:r>
              <a:rPr dirty="0" sz="1450" spc="-10">
                <a:latin typeface="Times New Roman"/>
                <a:cs typeface="Times New Roman"/>
              </a:rPr>
              <a:t>my brother’s need </a:t>
            </a:r>
            <a:r>
              <a:rPr dirty="0" sz="1450" spc="-5">
                <a:latin typeface="Times New Roman"/>
                <a:cs typeface="Times New Roman"/>
              </a:rPr>
              <a:t>not </a:t>
            </a:r>
            <a:r>
              <a:rPr dirty="0" sz="1450" spc="-10">
                <a:latin typeface="Times New Roman"/>
                <a:cs typeface="Times New Roman"/>
              </a:rPr>
              <a:t>make the  smallest difference in </a:t>
            </a:r>
            <a:r>
              <a:rPr dirty="0" sz="1450" spc="-5">
                <a:latin typeface="Times New Roman"/>
                <a:cs typeface="Times New Roman"/>
              </a:rPr>
              <a:t>your </a:t>
            </a:r>
            <a:r>
              <a:rPr dirty="0" sz="1450" spc="-10">
                <a:latin typeface="Times New Roman"/>
                <a:cs typeface="Times New Roman"/>
              </a:rPr>
              <a:t>accepting it, as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it makes </a:t>
            </a:r>
            <a:r>
              <a:rPr dirty="0" sz="1450" spc="-5">
                <a:latin typeface="Times New Roman"/>
                <a:cs typeface="Times New Roman"/>
              </a:rPr>
              <a:t>none </a:t>
            </a:r>
            <a:r>
              <a:rPr dirty="0" sz="1450" spc="-10">
                <a:latin typeface="Times New Roman"/>
                <a:cs typeface="Times New Roman"/>
              </a:rPr>
              <a:t>in my  willingness to part with it. He is always giving me something </a:t>
            </a:r>
            <a:r>
              <a:rPr dirty="0" sz="1450" spc="-5">
                <a:latin typeface="Times New Roman"/>
                <a:cs typeface="Times New Roman"/>
              </a:rPr>
              <a:t>or </a:t>
            </a:r>
            <a:r>
              <a:rPr dirty="0" sz="1450" spc="-20">
                <a:latin typeface="Times New Roman"/>
                <a:cs typeface="Times New Roman"/>
              </a:rPr>
              <a:t>other. </a:t>
            </a:r>
            <a:r>
              <a:rPr dirty="0" sz="1450" spc="-5">
                <a:latin typeface="Times New Roman"/>
                <a:cs typeface="Times New Roman"/>
              </a:rPr>
              <a:t>I </a:t>
            </a:r>
            <a:r>
              <a:rPr dirty="0" sz="1450" spc="-10">
                <a:latin typeface="Times New Roman"/>
                <a:cs typeface="Times New Roman"/>
              </a:rPr>
              <a:t>have  such innumerable presents from him that it is quite impossible for me to value  </a:t>
            </a:r>
            <a:r>
              <a:rPr dirty="0" sz="1450" spc="-5">
                <a:latin typeface="Times New Roman"/>
                <a:cs typeface="Times New Roman"/>
              </a:rPr>
              <a:t>or </a:t>
            </a:r>
            <a:r>
              <a:rPr dirty="0" sz="1450" spc="-10">
                <a:latin typeface="Times New Roman"/>
                <a:cs typeface="Times New Roman"/>
              </a:rPr>
              <a:t>for him to remember half. And as for this necklace, </a:t>
            </a:r>
            <a:r>
              <a:rPr dirty="0" sz="1450" spc="-5">
                <a:latin typeface="Times New Roman"/>
                <a:cs typeface="Times New Roman"/>
              </a:rPr>
              <a:t>I do not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have  worn it six times: it is very </a:t>
            </a:r>
            <a:r>
              <a:rPr dirty="0" sz="1450" spc="-20">
                <a:latin typeface="Times New Roman"/>
                <a:cs typeface="Times New Roman"/>
              </a:rPr>
              <a:t>pretty, </a:t>
            </a:r>
            <a:r>
              <a:rPr dirty="0" sz="1450" spc="-5">
                <a:latin typeface="Times New Roman"/>
                <a:cs typeface="Times New Roman"/>
              </a:rPr>
              <a:t>but I </a:t>
            </a:r>
            <a:r>
              <a:rPr dirty="0" sz="1450" spc="-10">
                <a:latin typeface="Times New Roman"/>
                <a:cs typeface="Times New Roman"/>
              </a:rPr>
              <a:t>never think </a:t>
            </a:r>
            <a:r>
              <a:rPr dirty="0" sz="1450" spc="-5">
                <a:latin typeface="Times New Roman"/>
                <a:cs typeface="Times New Roman"/>
              </a:rPr>
              <a:t>of </a:t>
            </a:r>
            <a:r>
              <a:rPr dirty="0" sz="1450" spc="-10">
                <a:latin typeface="Times New Roman"/>
                <a:cs typeface="Times New Roman"/>
              </a:rPr>
              <a:t>it; and though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most heartily welcome to any other in my trinket-box, </a:t>
            </a:r>
            <a:r>
              <a:rPr dirty="0" sz="1450" spc="-5">
                <a:latin typeface="Times New Roman"/>
                <a:cs typeface="Times New Roman"/>
              </a:rPr>
              <a:t>you </a:t>
            </a:r>
            <a:r>
              <a:rPr dirty="0" sz="1450" spc="-10">
                <a:latin typeface="Times New Roman"/>
                <a:cs typeface="Times New Roman"/>
              </a:rPr>
              <a:t>have  happened to fix </a:t>
            </a:r>
            <a:r>
              <a:rPr dirty="0" sz="1450" spc="-5">
                <a:latin typeface="Times New Roman"/>
                <a:cs typeface="Times New Roman"/>
              </a:rPr>
              <a:t>on </a:t>
            </a:r>
            <a:r>
              <a:rPr dirty="0" sz="1450" spc="-10">
                <a:latin typeface="Times New Roman"/>
                <a:cs typeface="Times New Roman"/>
              </a:rPr>
              <a:t>the very </a:t>
            </a:r>
            <a:r>
              <a:rPr dirty="0" sz="1450" spc="-5">
                <a:latin typeface="Times New Roman"/>
                <a:cs typeface="Times New Roman"/>
              </a:rPr>
              <a:t>one </a:t>
            </a:r>
            <a:r>
              <a:rPr dirty="0" sz="1450" spc="-10">
                <a:latin typeface="Times New Roman"/>
                <a:cs typeface="Times New Roman"/>
              </a:rPr>
              <a:t>which, if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choice, </a:t>
            </a:r>
            <a:r>
              <a:rPr dirty="0" sz="1450" spc="-5">
                <a:latin typeface="Times New Roman"/>
                <a:cs typeface="Times New Roman"/>
              </a:rPr>
              <a:t>I </a:t>
            </a:r>
            <a:r>
              <a:rPr dirty="0" sz="1450" spc="-10">
                <a:latin typeface="Times New Roman"/>
                <a:cs typeface="Times New Roman"/>
              </a:rPr>
              <a:t>would rather part  with and see in </a:t>
            </a:r>
            <a:r>
              <a:rPr dirty="0" sz="1450" spc="-5">
                <a:latin typeface="Times New Roman"/>
                <a:cs typeface="Times New Roman"/>
              </a:rPr>
              <a:t>your </a:t>
            </a:r>
            <a:r>
              <a:rPr dirty="0" sz="1450" spc="-10">
                <a:latin typeface="Times New Roman"/>
                <a:cs typeface="Times New Roman"/>
              </a:rPr>
              <a:t>possession than any </a:t>
            </a:r>
            <a:r>
              <a:rPr dirty="0" sz="1450" spc="-20">
                <a:latin typeface="Times New Roman"/>
                <a:cs typeface="Times New Roman"/>
              </a:rPr>
              <a:t>other. </a:t>
            </a: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against it, </a:t>
            </a:r>
            <a:r>
              <a:rPr dirty="0" sz="1450" spc="-5">
                <a:latin typeface="Times New Roman"/>
                <a:cs typeface="Times New Roman"/>
              </a:rPr>
              <a:t>I  </a:t>
            </a:r>
            <a:r>
              <a:rPr dirty="0" sz="1450" spc="-10">
                <a:latin typeface="Times New Roman"/>
                <a:cs typeface="Times New Roman"/>
              </a:rPr>
              <a:t>entreat </a:t>
            </a:r>
            <a:r>
              <a:rPr dirty="0" sz="1450" spc="-5">
                <a:latin typeface="Times New Roman"/>
                <a:cs typeface="Times New Roman"/>
              </a:rPr>
              <a:t>you.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trifle is </a:t>
            </a:r>
            <a:r>
              <a:rPr dirty="0" sz="1450" spc="-5">
                <a:latin typeface="Times New Roman"/>
                <a:cs typeface="Times New Roman"/>
              </a:rPr>
              <a:t>not </a:t>
            </a:r>
            <a:r>
              <a:rPr dirty="0" sz="1450" spc="-10">
                <a:latin typeface="Times New Roman"/>
                <a:cs typeface="Times New Roman"/>
              </a:rPr>
              <a:t>worth half so many</a:t>
            </a:r>
            <a:r>
              <a:rPr dirty="0" sz="1450" spc="3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Fanny dared </a:t>
            </a:r>
            <a:r>
              <a:rPr dirty="0" sz="1450" spc="-5">
                <a:latin typeface="Times New Roman"/>
                <a:cs typeface="Times New Roman"/>
              </a:rPr>
              <a:t>not </a:t>
            </a:r>
            <a:r>
              <a:rPr dirty="0" sz="1450" spc="-10">
                <a:latin typeface="Times New Roman"/>
                <a:cs typeface="Times New Roman"/>
              </a:rPr>
              <a:t>make any farther opposition; and with renewed </a:t>
            </a:r>
            <a:r>
              <a:rPr dirty="0" sz="1450" spc="-5">
                <a:latin typeface="Times New Roman"/>
                <a:cs typeface="Times New Roman"/>
              </a:rPr>
              <a:t>but </a:t>
            </a:r>
            <a:r>
              <a:rPr dirty="0" sz="1450" spc="-10">
                <a:latin typeface="Times New Roman"/>
                <a:cs typeface="Times New Roman"/>
              </a:rPr>
              <a:t>less  happy thanks accepted the necklace again, for there was an expression in Miss  </a:t>
            </a:r>
            <a:r>
              <a:rPr dirty="0" sz="1450" spc="-20">
                <a:latin typeface="Times New Roman"/>
                <a:cs typeface="Times New Roman"/>
              </a:rPr>
              <a:t>Crawford’s </a:t>
            </a:r>
            <a:r>
              <a:rPr dirty="0" sz="1450" spc="-10">
                <a:latin typeface="Times New Roman"/>
                <a:cs typeface="Times New Roman"/>
              </a:rPr>
              <a:t>eyes which she could </a:t>
            </a:r>
            <a:r>
              <a:rPr dirty="0" sz="1450" spc="-5">
                <a:latin typeface="Times New Roman"/>
                <a:cs typeface="Times New Roman"/>
              </a:rPr>
              <a:t>not be </a:t>
            </a:r>
            <a:r>
              <a:rPr dirty="0" sz="1450" spc="-10">
                <a:latin typeface="Times New Roman"/>
                <a:cs typeface="Times New Roman"/>
              </a:rPr>
              <a:t>satisfied</a:t>
            </a:r>
            <a:r>
              <a:rPr dirty="0" sz="1450" spc="3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was impossible for her to </a:t>
            </a:r>
            <a:r>
              <a:rPr dirty="0" sz="1450" spc="-5">
                <a:latin typeface="Times New Roman"/>
                <a:cs typeface="Times New Roman"/>
              </a:rPr>
              <a:t>be </a:t>
            </a:r>
            <a:r>
              <a:rPr dirty="0" sz="1450" spc="-10">
                <a:latin typeface="Times New Roman"/>
                <a:cs typeface="Times New Roman"/>
              </a:rPr>
              <a:t>insensible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manners. She had long seen it. He evidently tried to please her: </a:t>
            </a:r>
            <a:r>
              <a:rPr dirty="0" sz="1450" spc="-5">
                <a:latin typeface="Times New Roman"/>
                <a:cs typeface="Times New Roman"/>
              </a:rPr>
              <a:t>he </a:t>
            </a:r>
            <a:r>
              <a:rPr dirty="0" sz="1450" spc="-10">
                <a:latin typeface="Times New Roman"/>
                <a:cs typeface="Times New Roman"/>
              </a:rPr>
              <a:t>was gallant,  </a:t>
            </a:r>
            <a:r>
              <a:rPr dirty="0" sz="1450" spc="-5">
                <a:latin typeface="Times New Roman"/>
                <a:cs typeface="Times New Roman"/>
              </a:rPr>
              <a:t>he </a:t>
            </a:r>
            <a:r>
              <a:rPr dirty="0" sz="1450" spc="-10">
                <a:latin typeface="Times New Roman"/>
                <a:cs typeface="Times New Roman"/>
              </a:rPr>
              <a:t>was attentive, </a:t>
            </a:r>
            <a:r>
              <a:rPr dirty="0" sz="1450" spc="-5">
                <a:latin typeface="Times New Roman"/>
                <a:cs typeface="Times New Roman"/>
              </a:rPr>
              <a:t>he </a:t>
            </a:r>
            <a:r>
              <a:rPr dirty="0" sz="1450" spc="-10">
                <a:latin typeface="Times New Roman"/>
                <a:cs typeface="Times New Roman"/>
              </a:rPr>
              <a:t>was something like what </a:t>
            </a:r>
            <a:r>
              <a:rPr dirty="0" sz="1450" spc="-5">
                <a:latin typeface="Times New Roman"/>
                <a:cs typeface="Times New Roman"/>
              </a:rPr>
              <a:t>he </a:t>
            </a:r>
            <a:r>
              <a:rPr dirty="0" sz="1450" spc="-10">
                <a:latin typeface="Times New Roman"/>
                <a:cs typeface="Times New Roman"/>
              </a:rPr>
              <a:t>had been to her cousins: </a:t>
            </a:r>
            <a:r>
              <a:rPr dirty="0" sz="1450" spc="-5">
                <a:latin typeface="Times New Roman"/>
                <a:cs typeface="Times New Roman"/>
              </a:rPr>
              <a:t>he  </a:t>
            </a:r>
            <a:r>
              <a:rPr dirty="0" sz="1450" spc="-10">
                <a:latin typeface="Times New Roman"/>
                <a:cs typeface="Times New Roman"/>
              </a:rPr>
              <a:t>wanted, she supposed, to cheat her </a:t>
            </a:r>
            <a:r>
              <a:rPr dirty="0" sz="1450" spc="-5">
                <a:latin typeface="Times New Roman"/>
                <a:cs typeface="Times New Roman"/>
              </a:rPr>
              <a:t>of </a:t>
            </a:r>
            <a:r>
              <a:rPr dirty="0" sz="1450" spc="-10">
                <a:latin typeface="Times New Roman"/>
                <a:cs typeface="Times New Roman"/>
              </a:rPr>
              <a:t>her tranquillity as </a:t>
            </a:r>
            <a:r>
              <a:rPr dirty="0" sz="1450" spc="-5">
                <a:latin typeface="Times New Roman"/>
                <a:cs typeface="Times New Roman"/>
              </a:rPr>
              <a:t>he </a:t>
            </a:r>
            <a:r>
              <a:rPr dirty="0" sz="1450" spc="-10">
                <a:latin typeface="Times New Roman"/>
                <a:cs typeface="Times New Roman"/>
              </a:rPr>
              <a:t>had cheated them;  and</a:t>
            </a:r>
            <a:r>
              <a:rPr dirty="0" sz="1450" spc="80">
                <a:latin typeface="Times New Roman"/>
                <a:cs typeface="Times New Roman"/>
              </a:rPr>
              <a:t> </a:t>
            </a:r>
            <a:r>
              <a:rPr dirty="0" sz="1450" spc="-10">
                <a:latin typeface="Times New Roman"/>
                <a:cs typeface="Times New Roman"/>
              </a:rPr>
              <a:t>whether</a:t>
            </a:r>
            <a:r>
              <a:rPr dirty="0" sz="1450" spc="80">
                <a:latin typeface="Times New Roman"/>
                <a:cs typeface="Times New Roman"/>
              </a:rPr>
              <a:t> </a:t>
            </a:r>
            <a:r>
              <a:rPr dirty="0" sz="1450" spc="-5">
                <a:latin typeface="Times New Roman"/>
                <a:cs typeface="Times New Roman"/>
              </a:rPr>
              <a:t>he</a:t>
            </a:r>
            <a:r>
              <a:rPr dirty="0" sz="1450" spc="80">
                <a:latin typeface="Times New Roman"/>
                <a:cs typeface="Times New Roman"/>
              </a:rPr>
              <a:t> </a:t>
            </a:r>
            <a:r>
              <a:rPr dirty="0" sz="1450" spc="-10">
                <a:latin typeface="Times New Roman"/>
                <a:cs typeface="Times New Roman"/>
              </a:rPr>
              <a:t>might</a:t>
            </a:r>
            <a:r>
              <a:rPr dirty="0" sz="1450" spc="80">
                <a:latin typeface="Times New Roman"/>
                <a:cs typeface="Times New Roman"/>
              </a:rPr>
              <a:t> </a:t>
            </a:r>
            <a:r>
              <a:rPr dirty="0" sz="1450" spc="-5">
                <a:latin typeface="Times New Roman"/>
                <a:cs typeface="Times New Roman"/>
              </a:rPr>
              <a:t>not</a:t>
            </a:r>
            <a:r>
              <a:rPr dirty="0" sz="1450" spc="75">
                <a:latin typeface="Times New Roman"/>
                <a:cs typeface="Times New Roman"/>
              </a:rPr>
              <a:t> </a:t>
            </a:r>
            <a:r>
              <a:rPr dirty="0" sz="1450" spc="-10">
                <a:latin typeface="Times New Roman"/>
                <a:cs typeface="Times New Roman"/>
              </a:rPr>
              <a:t>have</a:t>
            </a:r>
            <a:r>
              <a:rPr dirty="0" sz="1450" spc="80">
                <a:latin typeface="Times New Roman"/>
                <a:cs typeface="Times New Roman"/>
              </a:rPr>
              <a:t> </a:t>
            </a:r>
            <a:r>
              <a:rPr dirty="0" sz="1450" spc="-10">
                <a:latin typeface="Times New Roman"/>
                <a:cs typeface="Times New Roman"/>
              </a:rPr>
              <a:t>some</a:t>
            </a:r>
            <a:r>
              <a:rPr dirty="0" sz="1450" spc="85">
                <a:latin typeface="Times New Roman"/>
                <a:cs typeface="Times New Roman"/>
              </a:rPr>
              <a:t> </a:t>
            </a:r>
            <a:r>
              <a:rPr dirty="0" sz="1450" spc="-10">
                <a:latin typeface="Times New Roman"/>
                <a:cs typeface="Times New Roman"/>
              </a:rPr>
              <a:t>concern</a:t>
            </a:r>
            <a:r>
              <a:rPr dirty="0" sz="1450" spc="80">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this</a:t>
            </a:r>
            <a:r>
              <a:rPr dirty="0" sz="1450" spc="85">
                <a:latin typeface="Times New Roman"/>
                <a:cs typeface="Times New Roman"/>
              </a:rPr>
              <a:t> </a:t>
            </a:r>
            <a:r>
              <a:rPr dirty="0" sz="1450" spc="-10">
                <a:latin typeface="Times New Roman"/>
                <a:cs typeface="Times New Roman"/>
              </a:rPr>
              <a:t>necklace—she</a:t>
            </a:r>
            <a:r>
              <a:rPr dirty="0" sz="1450" spc="80">
                <a:latin typeface="Times New Roman"/>
                <a:cs typeface="Times New Roman"/>
              </a:rPr>
              <a:t> </a:t>
            </a:r>
            <a:r>
              <a:rPr dirty="0" sz="1450" spc="-10">
                <a:latin typeface="Times New Roman"/>
                <a:cs typeface="Times New Roman"/>
              </a:rPr>
              <a:t>could</a:t>
            </a:r>
            <a:r>
              <a:rPr dirty="0" sz="1450" spc="8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6440" cy="1445895"/>
          </a:xfrm>
          <a:prstGeom prst="rect">
            <a:avLst/>
          </a:prstGeom>
        </p:spPr>
        <p:txBody>
          <a:bodyPr wrap="square" lIns="0" tIns="11430" rIns="0" bIns="0" rtlCol="0" vert="horz">
            <a:spAutoFit/>
          </a:bodyPr>
          <a:lstStyle/>
          <a:p>
            <a:pPr algn="just" marL="12700" marR="6350">
              <a:lnSpc>
                <a:spcPct val="100000"/>
              </a:lnSpc>
              <a:spcBef>
                <a:spcPts val="90"/>
              </a:spcBef>
            </a:pPr>
            <a:r>
              <a:rPr dirty="0" sz="1450" spc="-5">
                <a:latin typeface="Times New Roman"/>
                <a:cs typeface="Times New Roman"/>
              </a:rPr>
              <a:t>be </a:t>
            </a:r>
            <a:r>
              <a:rPr dirty="0" sz="1450" spc="-10">
                <a:latin typeface="Times New Roman"/>
                <a:cs typeface="Times New Roman"/>
              </a:rPr>
              <a:t>convinced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for Miss Crawford, complaisant as </a:t>
            </a:r>
            <a:r>
              <a:rPr dirty="0" sz="1450" spc="-5">
                <a:latin typeface="Times New Roman"/>
                <a:cs typeface="Times New Roman"/>
              </a:rPr>
              <a:t>a </a:t>
            </a:r>
            <a:r>
              <a:rPr dirty="0" sz="1450" spc="-20">
                <a:latin typeface="Times New Roman"/>
                <a:cs typeface="Times New Roman"/>
              </a:rPr>
              <a:t>sister, </a:t>
            </a:r>
            <a:r>
              <a:rPr dirty="0" sz="1450" spc="-10">
                <a:latin typeface="Times New Roman"/>
                <a:cs typeface="Times New Roman"/>
              </a:rPr>
              <a:t>was  careless as </a:t>
            </a:r>
            <a:r>
              <a:rPr dirty="0" sz="1450" spc="-5">
                <a:latin typeface="Times New Roman"/>
                <a:cs typeface="Times New Roman"/>
              </a:rPr>
              <a:t>a </a:t>
            </a:r>
            <a:r>
              <a:rPr dirty="0" sz="1450" spc="-10">
                <a:latin typeface="Times New Roman"/>
                <a:cs typeface="Times New Roman"/>
              </a:rPr>
              <a:t>woman and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855"/>
              </a:spcBef>
            </a:pPr>
            <a:r>
              <a:rPr dirty="0" sz="1450" spc="-10">
                <a:latin typeface="Times New Roman"/>
                <a:cs typeface="Times New Roman"/>
              </a:rPr>
              <a:t>Reflecting and </a:t>
            </a:r>
            <a:r>
              <a:rPr dirty="0" sz="1450" spc="-5">
                <a:latin typeface="Times New Roman"/>
                <a:cs typeface="Times New Roman"/>
              </a:rPr>
              <a:t>doubting, </a:t>
            </a:r>
            <a:r>
              <a:rPr dirty="0" sz="1450" spc="-10">
                <a:latin typeface="Times New Roman"/>
                <a:cs typeface="Times New Roman"/>
              </a:rPr>
              <a:t>and feeling that the possession </a:t>
            </a:r>
            <a:r>
              <a:rPr dirty="0" sz="1450" spc="-5">
                <a:latin typeface="Times New Roman"/>
                <a:cs typeface="Times New Roman"/>
              </a:rPr>
              <a:t>of </a:t>
            </a:r>
            <a:r>
              <a:rPr dirty="0" sz="1450" spc="-10">
                <a:latin typeface="Times New Roman"/>
                <a:cs typeface="Times New Roman"/>
              </a:rPr>
              <a:t>what she had so  much wished for did </a:t>
            </a:r>
            <a:r>
              <a:rPr dirty="0" sz="1450" spc="-5">
                <a:latin typeface="Times New Roman"/>
                <a:cs typeface="Times New Roman"/>
              </a:rPr>
              <a:t>not </a:t>
            </a:r>
            <a:r>
              <a:rPr dirty="0" sz="1450" spc="-10">
                <a:latin typeface="Times New Roman"/>
                <a:cs typeface="Times New Roman"/>
              </a:rPr>
              <a:t>bring much satisfaction, she now walked home again,  with </a:t>
            </a:r>
            <a:r>
              <a:rPr dirty="0" sz="1450" spc="-5">
                <a:latin typeface="Times New Roman"/>
                <a:cs typeface="Times New Roman"/>
              </a:rPr>
              <a:t>a </a:t>
            </a:r>
            <a:r>
              <a:rPr dirty="0" sz="1450" spc="-10">
                <a:latin typeface="Times New Roman"/>
                <a:cs typeface="Times New Roman"/>
              </a:rPr>
              <a:t>change rather than </a:t>
            </a:r>
            <a:r>
              <a:rPr dirty="0" sz="1450" spc="-5">
                <a:latin typeface="Times New Roman"/>
                <a:cs typeface="Times New Roman"/>
              </a:rPr>
              <a:t>a </a:t>
            </a:r>
            <a:r>
              <a:rPr dirty="0" sz="1450" spc="-10">
                <a:latin typeface="Times New Roman"/>
                <a:cs typeface="Times New Roman"/>
              </a:rPr>
              <a:t>diminution </a:t>
            </a:r>
            <a:r>
              <a:rPr dirty="0" sz="1450" spc="-5">
                <a:latin typeface="Times New Roman"/>
                <a:cs typeface="Times New Roman"/>
              </a:rPr>
              <a:t>of </a:t>
            </a:r>
            <a:r>
              <a:rPr dirty="0" sz="1450" spc="-10">
                <a:latin typeface="Times New Roman"/>
                <a:cs typeface="Times New Roman"/>
              </a:rPr>
              <a:t>cares since her treading that path  before.</a:t>
            </a:r>
            <a:endParaRPr sz="1450">
              <a:latin typeface="Times New Roman"/>
              <a:cs typeface="Times New Roman"/>
            </a:endParaRPr>
          </a:p>
        </p:txBody>
      </p:sp>
      <p:sp>
        <p:nvSpPr>
          <p:cNvPr id="3" name="object 3"/>
          <p:cNvSpPr txBox="1"/>
          <p:nvPr/>
        </p:nvSpPr>
        <p:spPr>
          <a:xfrm>
            <a:off x="876300" y="2603133"/>
            <a:ext cx="5807075" cy="731520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XXVII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On reaching home Fanny went immediately upstairs to deposit this  unexpected acquisition, this doubtful </a:t>
            </a:r>
            <a:r>
              <a:rPr dirty="0" sz="1450" spc="-5">
                <a:latin typeface="Times New Roman"/>
                <a:cs typeface="Times New Roman"/>
              </a:rPr>
              <a:t>good of a </a:t>
            </a:r>
            <a:r>
              <a:rPr dirty="0" sz="1450" spc="-10">
                <a:latin typeface="Times New Roman"/>
                <a:cs typeface="Times New Roman"/>
              </a:rPr>
              <a:t>necklace, in some favourite  </a:t>
            </a:r>
            <a:r>
              <a:rPr dirty="0" sz="1450" spc="-5">
                <a:latin typeface="Times New Roman"/>
                <a:cs typeface="Times New Roman"/>
              </a:rPr>
              <a:t>box </a:t>
            </a:r>
            <a:r>
              <a:rPr dirty="0" sz="1450" spc="-10">
                <a:latin typeface="Times New Roman"/>
                <a:cs typeface="Times New Roman"/>
              </a:rPr>
              <a:t>in the East room, which held all her smaller treasures; </a:t>
            </a:r>
            <a:r>
              <a:rPr dirty="0" sz="1450" spc="-5">
                <a:latin typeface="Times New Roman"/>
                <a:cs typeface="Times New Roman"/>
              </a:rPr>
              <a:t>but on </a:t>
            </a:r>
            <a:r>
              <a:rPr dirty="0" sz="1450" spc="-10">
                <a:latin typeface="Times New Roman"/>
                <a:cs typeface="Times New Roman"/>
              </a:rPr>
              <a:t>opening the  </a:t>
            </a:r>
            <a:r>
              <a:rPr dirty="0" sz="1450" spc="-20">
                <a:latin typeface="Times New Roman"/>
                <a:cs typeface="Times New Roman"/>
              </a:rPr>
              <a:t>door, </a:t>
            </a:r>
            <a:r>
              <a:rPr dirty="0" sz="1450" spc="-10">
                <a:latin typeface="Times New Roman"/>
                <a:cs typeface="Times New Roman"/>
              </a:rPr>
              <a:t>what was her surprise to find her cousin Edmund there writing at the  table! Such </a:t>
            </a:r>
            <a:r>
              <a:rPr dirty="0" sz="1450" spc="-5">
                <a:latin typeface="Times New Roman"/>
                <a:cs typeface="Times New Roman"/>
              </a:rPr>
              <a:t>a </a:t>
            </a:r>
            <a:r>
              <a:rPr dirty="0" sz="1450" spc="-10">
                <a:latin typeface="Times New Roman"/>
                <a:cs typeface="Times New Roman"/>
              </a:rPr>
              <a:t>sight having never occurred before, was almost as wonderful as  it was</a:t>
            </a:r>
            <a:r>
              <a:rPr dirty="0" sz="1450" spc="-5">
                <a:latin typeface="Times New Roman"/>
                <a:cs typeface="Times New Roman"/>
              </a:rPr>
              <a:t> </a:t>
            </a:r>
            <a:r>
              <a:rPr dirty="0" sz="1450" spc="-10">
                <a:latin typeface="Times New Roman"/>
                <a:cs typeface="Times New Roman"/>
              </a:rPr>
              <a:t>welcome.</a:t>
            </a:r>
            <a:endParaRPr sz="1450">
              <a:latin typeface="Times New Roman"/>
              <a:cs typeface="Times New Roman"/>
            </a:endParaRPr>
          </a:p>
          <a:p>
            <a:pPr algn="just" marL="12700" marR="5080" indent="255904">
              <a:lnSpc>
                <a:spcPts val="1730"/>
              </a:lnSpc>
              <a:spcBef>
                <a:spcPts val="785"/>
              </a:spcBef>
            </a:pPr>
            <a:r>
              <a:rPr dirty="0" sz="1450" spc="-20">
                <a:latin typeface="Times New Roman"/>
                <a:cs typeface="Times New Roman"/>
              </a:rPr>
              <a:t>“Fanny,” </a:t>
            </a:r>
            <a:r>
              <a:rPr dirty="0" sz="1450" spc="-10">
                <a:latin typeface="Times New Roman"/>
                <a:cs typeface="Times New Roman"/>
              </a:rPr>
              <a:t>said </a:t>
            </a:r>
            <a:r>
              <a:rPr dirty="0" sz="1450" spc="-5">
                <a:latin typeface="Times New Roman"/>
                <a:cs typeface="Times New Roman"/>
              </a:rPr>
              <a:t>he </a:t>
            </a:r>
            <a:r>
              <a:rPr dirty="0" sz="1450" spc="-20">
                <a:latin typeface="Times New Roman"/>
                <a:cs typeface="Times New Roman"/>
              </a:rPr>
              <a:t>directly, </a:t>
            </a:r>
            <a:r>
              <a:rPr dirty="0" sz="1450" spc="-10">
                <a:latin typeface="Times New Roman"/>
                <a:cs typeface="Times New Roman"/>
              </a:rPr>
              <a:t>leaving his seat and his pen, and meeting her  with something in his hand, “I beg </a:t>
            </a:r>
            <a:r>
              <a:rPr dirty="0" sz="1450" spc="-5">
                <a:latin typeface="Times New Roman"/>
                <a:cs typeface="Times New Roman"/>
              </a:rPr>
              <a:t>your </a:t>
            </a:r>
            <a:r>
              <a:rPr dirty="0" sz="1450" spc="-10">
                <a:latin typeface="Times New Roman"/>
                <a:cs typeface="Times New Roman"/>
              </a:rPr>
              <a:t>pardon for being here. </a:t>
            </a:r>
            <a:r>
              <a:rPr dirty="0" sz="1450" spc="-5">
                <a:latin typeface="Times New Roman"/>
                <a:cs typeface="Times New Roman"/>
              </a:rPr>
              <a:t>I </a:t>
            </a:r>
            <a:r>
              <a:rPr dirty="0" sz="1450" spc="-10">
                <a:latin typeface="Times New Roman"/>
                <a:cs typeface="Times New Roman"/>
              </a:rPr>
              <a:t>came to look  for </a:t>
            </a:r>
            <a:r>
              <a:rPr dirty="0" sz="1450" spc="-5">
                <a:latin typeface="Times New Roman"/>
                <a:cs typeface="Times New Roman"/>
              </a:rPr>
              <a:t>you, </a:t>
            </a:r>
            <a:r>
              <a:rPr dirty="0" sz="1450" spc="-10">
                <a:latin typeface="Times New Roman"/>
                <a:cs typeface="Times New Roman"/>
              </a:rPr>
              <a:t>and after waiting </a:t>
            </a:r>
            <a:r>
              <a:rPr dirty="0" sz="1450" spc="-5">
                <a:latin typeface="Times New Roman"/>
                <a:cs typeface="Times New Roman"/>
              </a:rPr>
              <a:t>a </a:t>
            </a:r>
            <a:r>
              <a:rPr dirty="0" sz="1450" spc="-10">
                <a:latin typeface="Times New Roman"/>
                <a:cs typeface="Times New Roman"/>
              </a:rPr>
              <a:t>little while in </a:t>
            </a:r>
            <a:r>
              <a:rPr dirty="0" sz="1450" spc="-5">
                <a:latin typeface="Times New Roman"/>
                <a:cs typeface="Times New Roman"/>
              </a:rPr>
              <a:t>hope of your </a:t>
            </a:r>
            <a:r>
              <a:rPr dirty="0" sz="1450" spc="-10">
                <a:latin typeface="Times New Roman"/>
                <a:cs typeface="Times New Roman"/>
              </a:rPr>
              <a:t>coming </a:t>
            </a:r>
            <a:r>
              <a:rPr dirty="0" sz="1450" spc="-5">
                <a:latin typeface="Times New Roman"/>
                <a:cs typeface="Times New Roman"/>
              </a:rPr>
              <a:t>in, </a:t>
            </a:r>
            <a:r>
              <a:rPr dirty="0" sz="1450" spc="-10">
                <a:latin typeface="Times New Roman"/>
                <a:cs typeface="Times New Roman"/>
              </a:rPr>
              <a:t>was making  use </a:t>
            </a:r>
            <a:r>
              <a:rPr dirty="0" sz="1450" spc="-5">
                <a:latin typeface="Times New Roman"/>
                <a:cs typeface="Times New Roman"/>
              </a:rPr>
              <a:t>of your </a:t>
            </a:r>
            <a:r>
              <a:rPr dirty="0" sz="1450" spc="-10">
                <a:latin typeface="Times New Roman"/>
                <a:cs typeface="Times New Roman"/>
              </a:rPr>
              <a:t>inkstand to explain my errand. </a:t>
            </a:r>
            <a:r>
              <a:rPr dirty="0" sz="1450" spc="-60">
                <a:latin typeface="Times New Roman"/>
                <a:cs typeface="Times New Roman"/>
              </a:rPr>
              <a:t>You </a:t>
            </a:r>
            <a:r>
              <a:rPr dirty="0" sz="1450" spc="-10">
                <a:latin typeface="Times New Roman"/>
                <a:cs typeface="Times New Roman"/>
              </a:rPr>
              <a:t>will find the beginning </a:t>
            </a:r>
            <a:r>
              <a:rPr dirty="0" sz="1450" spc="-5">
                <a:latin typeface="Times New Roman"/>
                <a:cs typeface="Times New Roman"/>
              </a:rPr>
              <a:t>of a  </a:t>
            </a:r>
            <a:r>
              <a:rPr dirty="0" sz="1450" spc="-10">
                <a:latin typeface="Times New Roman"/>
                <a:cs typeface="Times New Roman"/>
              </a:rPr>
              <a:t>note to yourself; </a:t>
            </a:r>
            <a:r>
              <a:rPr dirty="0" sz="1450" spc="-5">
                <a:latin typeface="Times New Roman"/>
                <a:cs typeface="Times New Roman"/>
              </a:rPr>
              <a:t>but I </a:t>
            </a:r>
            <a:r>
              <a:rPr dirty="0" sz="1450" spc="-10">
                <a:latin typeface="Times New Roman"/>
                <a:cs typeface="Times New Roman"/>
              </a:rPr>
              <a:t>can now speak my business, which is merely to beg  </a:t>
            </a:r>
            <a:r>
              <a:rPr dirty="0" sz="1450" spc="-5">
                <a:latin typeface="Times New Roman"/>
                <a:cs typeface="Times New Roman"/>
              </a:rPr>
              <a:t>your </a:t>
            </a:r>
            <a:r>
              <a:rPr dirty="0" sz="1450" spc="-10">
                <a:latin typeface="Times New Roman"/>
                <a:cs typeface="Times New Roman"/>
              </a:rPr>
              <a:t>acceptance </a:t>
            </a:r>
            <a:r>
              <a:rPr dirty="0" sz="1450" spc="-5">
                <a:latin typeface="Times New Roman"/>
                <a:cs typeface="Times New Roman"/>
              </a:rPr>
              <a:t>of </a:t>
            </a:r>
            <a:r>
              <a:rPr dirty="0" sz="1450" spc="-10">
                <a:latin typeface="Times New Roman"/>
                <a:cs typeface="Times New Roman"/>
              </a:rPr>
              <a:t>this little trifle—a chain for </a:t>
            </a:r>
            <a:r>
              <a:rPr dirty="0" sz="1450" spc="-25">
                <a:latin typeface="Times New Roman"/>
                <a:cs typeface="Times New Roman"/>
              </a:rPr>
              <a:t>William’s </a:t>
            </a:r>
            <a:r>
              <a:rPr dirty="0" sz="1450" spc="-10">
                <a:latin typeface="Times New Roman"/>
                <a:cs typeface="Times New Roman"/>
              </a:rPr>
              <a:t>cross. </a:t>
            </a:r>
            <a:r>
              <a:rPr dirty="0" sz="1450" spc="-60">
                <a:latin typeface="Times New Roman"/>
                <a:cs typeface="Times New Roman"/>
              </a:rPr>
              <a:t>You </a:t>
            </a:r>
            <a:r>
              <a:rPr dirty="0" sz="1450" spc="-5">
                <a:latin typeface="Times New Roman"/>
                <a:cs typeface="Times New Roman"/>
              </a:rPr>
              <a:t>ought </a:t>
            </a:r>
            <a:r>
              <a:rPr dirty="0" sz="1450" spc="-10">
                <a:latin typeface="Times New Roman"/>
                <a:cs typeface="Times New Roman"/>
              </a:rPr>
              <a:t>to  have had it </a:t>
            </a:r>
            <a:r>
              <a:rPr dirty="0" sz="1450" spc="-5">
                <a:latin typeface="Times New Roman"/>
                <a:cs typeface="Times New Roman"/>
              </a:rPr>
              <a:t>a </a:t>
            </a:r>
            <a:r>
              <a:rPr dirty="0" sz="1450" spc="-10">
                <a:latin typeface="Times New Roman"/>
                <a:cs typeface="Times New Roman"/>
              </a:rPr>
              <a:t>week ago, </a:t>
            </a:r>
            <a:r>
              <a:rPr dirty="0" sz="1450" spc="-5">
                <a:latin typeface="Times New Roman"/>
                <a:cs typeface="Times New Roman"/>
              </a:rPr>
              <a:t>but </a:t>
            </a:r>
            <a:r>
              <a:rPr dirty="0" sz="1450" spc="-10">
                <a:latin typeface="Times New Roman"/>
                <a:cs typeface="Times New Roman"/>
              </a:rPr>
              <a:t>there has been </a:t>
            </a:r>
            <a:r>
              <a:rPr dirty="0" sz="1450" spc="-5">
                <a:latin typeface="Times New Roman"/>
                <a:cs typeface="Times New Roman"/>
              </a:rPr>
              <a:t>a </a:t>
            </a:r>
            <a:r>
              <a:rPr dirty="0" sz="1450" spc="-10">
                <a:latin typeface="Times New Roman"/>
                <a:cs typeface="Times New Roman"/>
              </a:rPr>
              <a:t>delay from my brother’s </a:t>
            </a:r>
            <a:r>
              <a:rPr dirty="0" sz="1450" spc="-5">
                <a:latin typeface="Times New Roman"/>
                <a:cs typeface="Times New Roman"/>
              </a:rPr>
              <a:t>not </a:t>
            </a:r>
            <a:r>
              <a:rPr dirty="0" sz="1450" spc="-10">
                <a:latin typeface="Times New Roman"/>
                <a:cs typeface="Times New Roman"/>
              </a:rPr>
              <a:t>being  in town </a:t>
            </a:r>
            <a:r>
              <a:rPr dirty="0" sz="1450" spc="-5">
                <a:latin typeface="Times New Roman"/>
                <a:cs typeface="Times New Roman"/>
              </a:rPr>
              <a:t>by </a:t>
            </a:r>
            <a:r>
              <a:rPr dirty="0" sz="1450" spc="-10">
                <a:latin typeface="Times New Roman"/>
                <a:cs typeface="Times New Roman"/>
              </a:rPr>
              <a:t>several days so soon as </a:t>
            </a:r>
            <a:r>
              <a:rPr dirty="0" sz="1450" spc="-5">
                <a:latin typeface="Times New Roman"/>
                <a:cs typeface="Times New Roman"/>
              </a:rPr>
              <a:t>I </a:t>
            </a:r>
            <a:r>
              <a:rPr dirty="0" sz="1450" spc="-10">
                <a:latin typeface="Times New Roman"/>
                <a:cs typeface="Times New Roman"/>
              </a:rPr>
              <a:t>expected; and </a:t>
            </a:r>
            <a:r>
              <a:rPr dirty="0" sz="1450" spc="-5">
                <a:latin typeface="Times New Roman"/>
                <a:cs typeface="Times New Roman"/>
              </a:rPr>
              <a:t>I </a:t>
            </a:r>
            <a:r>
              <a:rPr dirty="0" sz="1450" spc="-10">
                <a:latin typeface="Times New Roman"/>
                <a:cs typeface="Times New Roman"/>
              </a:rPr>
              <a:t>have only just now  received it at Northampton. </a:t>
            </a:r>
            <a:r>
              <a:rPr dirty="0" sz="1450" spc="-5">
                <a:latin typeface="Times New Roman"/>
                <a:cs typeface="Times New Roman"/>
              </a:rPr>
              <a:t>I hope you </a:t>
            </a:r>
            <a:r>
              <a:rPr dirty="0" sz="1450" spc="-10">
                <a:latin typeface="Times New Roman"/>
                <a:cs typeface="Times New Roman"/>
              </a:rPr>
              <a:t>will like the chain itself,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endeavoured to consult the simplicity </a:t>
            </a:r>
            <a:r>
              <a:rPr dirty="0" sz="1450" spc="-5">
                <a:latin typeface="Times New Roman"/>
                <a:cs typeface="Times New Roman"/>
              </a:rPr>
              <a:t>of your </a:t>
            </a:r>
            <a:r>
              <a:rPr dirty="0" sz="1450" spc="-10">
                <a:latin typeface="Times New Roman"/>
                <a:cs typeface="Times New Roman"/>
              </a:rPr>
              <a:t>taste; </a:t>
            </a:r>
            <a:r>
              <a:rPr dirty="0" sz="1450" spc="-5">
                <a:latin typeface="Times New Roman"/>
                <a:cs typeface="Times New Roman"/>
              </a:rPr>
              <a:t>but, </a:t>
            </a:r>
            <a:r>
              <a:rPr dirty="0" sz="1450" spc="-10">
                <a:latin typeface="Times New Roman"/>
                <a:cs typeface="Times New Roman"/>
              </a:rPr>
              <a:t>at any rate,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kind to my intentions, and consider it, as it really is, </a:t>
            </a:r>
            <a:r>
              <a:rPr dirty="0" sz="1450" spc="-5">
                <a:latin typeface="Times New Roman"/>
                <a:cs typeface="Times New Roman"/>
              </a:rPr>
              <a:t>a </a:t>
            </a:r>
            <a:r>
              <a:rPr dirty="0" sz="1450" spc="-10">
                <a:latin typeface="Times New Roman"/>
                <a:cs typeface="Times New Roman"/>
              </a:rPr>
              <a:t>token </a:t>
            </a:r>
            <a:r>
              <a:rPr dirty="0" sz="1450" spc="-5">
                <a:latin typeface="Times New Roman"/>
                <a:cs typeface="Times New Roman"/>
              </a:rPr>
              <a:t>of </a:t>
            </a:r>
            <a:r>
              <a:rPr dirty="0" sz="1450" spc="-10">
                <a:latin typeface="Times New Roman"/>
                <a:cs typeface="Times New Roman"/>
              </a:rPr>
              <a:t>the  love </a:t>
            </a:r>
            <a:r>
              <a:rPr dirty="0" sz="1450" spc="-5">
                <a:latin typeface="Times New Roman"/>
                <a:cs typeface="Times New Roman"/>
              </a:rPr>
              <a:t>of one of your </a:t>
            </a:r>
            <a:r>
              <a:rPr dirty="0" sz="1450" spc="-10">
                <a:latin typeface="Times New Roman"/>
                <a:cs typeface="Times New Roman"/>
              </a:rPr>
              <a:t>oldest</a:t>
            </a:r>
            <a:r>
              <a:rPr dirty="0" sz="1450" spc="-5">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6350" indent="255904">
              <a:lnSpc>
                <a:spcPts val="1730"/>
              </a:lnSpc>
              <a:spcBef>
                <a:spcPts val="700"/>
              </a:spcBef>
            </a:pPr>
            <a:r>
              <a:rPr dirty="0" sz="1450" spc="-10">
                <a:latin typeface="Times New Roman"/>
                <a:cs typeface="Times New Roman"/>
              </a:rPr>
              <a:t>And so saying, </a:t>
            </a:r>
            <a:r>
              <a:rPr dirty="0" sz="1450" spc="-5">
                <a:latin typeface="Times New Roman"/>
                <a:cs typeface="Times New Roman"/>
              </a:rPr>
              <a:t>he </a:t>
            </a:r>
            <a:r>
              <a:rPr dirty="0" sz="1450" spc="-10">
                <a:latin typeface="Times New Roman"/>
                <a:cs typeface="Times New Roman"/>
              </a:rPr>
              <a:t>was hurrying </a:t>
            </a:r>
            <a:r>
              <a:rPr dirty="0" sz="1450" spc="-30">
                <a:latin typeface="Times New Roman"/>
                <a:cs typeface="Times New Roman"/>
              </a:rPr>
              <a:t>away, </a:t>
            </a:r>
            <a:r>
              <a:rPr dirty="0" sz="1450" spc="-10">
                <a:latin typeface="Times New Roman"/>
                <a:cs typeface="Times New Roman"/>
              </a:rPr>
              <a:t>before </a:t>
            </a:r>
            <a:r>
              <a:rPr dirty="0" sz="1450" spc="-25">
                <a:latin typeface="Times New Roman"/>
                <a:cs typeface="Times New Roman"/>
              </a:rPr>
              <a:t>Fanny, </a:t>
            </a:r>
            <a:r>
              <a:rPr dirty="0" sz="1450" spc="-10">
                <a:latin typeface="Times New Roman"/>
                <a:cs typeface="Times New Roman"/>
              </a:rPr>
              <a:t>overpowered </a:t>
            </a:r>
            <a:r>
              <a:rPr dirty="0" sz="1450" spc="-5">
                <a:latin typeface="Times New Roman"/>
                <a:cs typeface="Times New Roman"/>
              </a:rPr>
              <a:t>by a  </a:t>
            </a:r>
            <a:r>
              <a:rPr dirty="0" sz="1450" spc="-10">
                <a:latin typeface="Times New Roman"/>
                <a:cs typeface="Times New Roman"/>
              </a:rPr>
              <a:t>thousand feelings </a:t>
            </a:r>
            <a:r>
              <a:rPr dirty="0" sz="1450" spc="-5">
                <a:latin typeface="Times New Roman"/>
                <a:cs typeface="Times New Roman"/>
              </a:rPr>
              <a:t>of </a:t>
            </a:r>
            <a:r>
              <a:rPr dirty="0" sz="1450" spc="-10">
                <a:latin typeface="Times New Roman"/>
                <a:cs typeface="Times New Roman"/>
              </a:rPr>
              <a:t>pain and pleasure, could attempt to speak; </a:t>
            </a:r>
            <a:r>
              <a:rPr dirty="0" sz="1450" spc="-5">
                <a:latin typeface="Times New Roman"/>
                <a:cs typeface="Times New Roman"/>
              </a:rPr>
              <a:t>but </a:t>
            </a:r>
            <a:r>
              <a:rPr dirty="0" sz="1450" spc="-10">
                <a:latin typeface="Times New Roman"/>
                <a:cs typeface="Times New Roman"/>
              </a:rPr>
              <a:t>quickened  </a:t>
            </a:r>
            <a:r>
              <a:rPr dirty="0" sz="1450" spc="-5">
                <a:latin typeface="Times New Roman"/>
                <a:cs typeface="Times New Roman"/>
              </a:rPr>
              <a:t>by one </a:t>
            </a:r>
            <a:r>
              <a:rPr dirty="0" sz="1450" spc="-10">
                <a:latin typeface="Times New Roman"/>
                <a:cs typeface="Times New Roman"/>
              </a:rPr>
              <a:t>sovereign wish, she then called </a:t>
            </a:r>
            <a:r>
              <a:rPr dirty="0" sz="1450" spc="-5">
                <a:latin typeface="Times New Roman"/>
                <a:cs typeface="Times New Roman"/>
              </a:rPr>
              <a:t>out, </a:t>
            </a:r>
            <a:r>
              <a:rPr dirty="0" sz="1450" spc="-10">
                <a:latin typeface="Times New Roman"/>
                <a:cs typeface="Times New Roman"/>
              </a:rPr>
              <a:t>“Oh! cousin, stop </a:t>
            </a:r>
            <a:r>
              <a:rPr dirty="0" sz="1450" spc="-5">
                <a:latin typeface="Times New Roman"/>
                <a:cs typeface="Times New Roman"/>
              </a:rPr>
              <a:t>a </a:t>
            </a:r>
            <a:r>
              <a:rPr dirty="0" sz="1450" spc="-10">
                <a:latin typeface="Times New Roman"/>
                <a:cs typeface="Times New Roman"/>
              </a:rPr>
              <a:t>moment, pray  stop!”</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 turned</a:t>
            </a:r>
            <a:r>
              <a:rPr dirty="0" sz="1450" spc="-5">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 cannot attempt to thank </a:t>
            </a:r>
            <a:r>
              <a:rPr dirty="0" sz="1450" spc="-5">
                <a:latin typeface="Times New Roman"/>
                <a:cs typeface="Times New Roman"/>
              </a:rPr>
              <a:t>you,” </a:t>
            </a:r>
            <a:r>
              <a:rPr dirty="0" sz="1450" spc="-10">
                <a:latin typeface="Times New Roman"/>
                <a:cs typeface="Times New Roman"/>
              </a:rPr>
              <a:t>she continued, in </a:t>
            </a:r>
            <a:r>
              <a:rPr dirty="0" sz="1450" spc="-5">
                <a:latin typeface="Times New Roman"/>
                <a:cs typeface="Times New Roman"/>
              </a:rPr>
              <a:t>a </a:t>
            </a:r>
            <a:r>
              <a:rPr dirty="0" sz="1450" spc="-10">
                <a:latin typeface="Times New Roman"/>
                <a:cs typeface="Times New Roman"/>
              </a:rPr>
              <a:t>very agitated manner;  “thanks are </a:t>
            </a:r>
            <a:r>
              <a:rPr dirty="0" sz="1450" spc="-5">
                <a:latin typeface="Times New Roman"/>
                <a:cs typeface="Times New Roman"/>
              </a:rPr>
              <a:t>out of </a:t>
            </a:r>
            <a:r>
              <a:rPr dirty="0" sz="1450" spc="-10">
                <a:latin typeface="Times New Roman"/>
                <a:cs typeface="Times New Roman"/>
              </a:rPr>
              <a:t>the question. </a:t>
            </a:r>
            <a:r>
              <a:rPr dirty="0" sz="1450" spc="-5">
                <a:latin typeface="Times New Roman"/>
                <a:cs typeface="Times New Roman"/>
              </a:rPr>
              <a:t>I </a:t>
            </a:r>
            <a:r>
              <a:rPr dirty="0" sz="1450" spc="-10">
                <a:latin typeface="Times New Roman"/>
                <a:cs typeface="Times New Roman"/>
              </a:rPr>
              <a:t>feel much more than </a:t>
            </a:r>
            <a:r>
              <a:rPr dirty="0" sz="1450" spc="-5">
                <a:latin typeface="Times New Roman"/>
                <a:cs typeface="Times New Roman"/>
              </a:rPr>
              <a:t>I </a:t>
            </a:r>
            <a:r>
              <a:rPr dirty="0" sz="1450" spc="-10">
                <a:latin typeface="Times New Roman"/>
                <a:cs typeface="Times New Roman"/>
              </a:rPr>
              <a:t>can possibly express.  </a:t>
            </a:r>
            <a:r>
              <a:rPr dirty="0" sz="1450" spc="-45">
                <a:latin typeface="Times New Roman"/>
                <a:cs typeface="Times New Roman"/>
              </a:rPr>
              <a:t>Your </a:t>
            </a:r>
            <a:r>
              <a:rPr dirty="0" sz="1450" spc="-10">
                <a:latin typeface="Times New Roman"/>
                <a:cs typeface="Times New Roman"/>
              </a:rPr>
              <a:t>goodness in thinking </a:t>
            </a:r>
            <a:r>
              <a:rPr dirty="0" sz="1450" spc="-5">
                <a:latin typeface="Times New Roman"/>
                <a:cs typeface="Times New Roman"/>
              </a:rPr>
              <a:t>of </a:t>
            </a:r>
            <a:r>
              <a:rPr dirty="0" sz="1450" spc="-10">
                <a:latin typeface="Times New Roman"/>
                <a:cs typeface="Times New Roman"/>
              </a:rPr>
              <a:t>me in such </a:t>
            </a:r>
            <a:r>
              <a:rPr dirty="0" sz="1450" spc="-5">
                <a:latin typeface="Times New Roman"/>
                <a:cs typeface="Times New Roman"/>
              </a:rPr>
              <a:t>a </a:t>
            </a:r>
            <a:r>
              <a:rPr dirty="0" sz="1450" spc="-10">
                <a:latin typeface="Times New Roman"/>
                <a:cs typeface="Times New Roman"/>
              </a:rPr>
              <a:t>way is</a:t>
            </a:r>
            <a:r>
              <a:rPr dirty="0" sz="1450" spc="85">
                <a:latin typeface="Times New Roman"/>
                <a:cs typeface="Times New Roman"/>
              </a:rPr>
              <a:t> </a:t>
            </a:r>
            <a:r>
              <a:rPr dirty="0" sz="1450" spc="-10">
                <a:latin typeface="Times New Roman"/>
                <a:cs typeface="Times New Roman"/>
              </a:rPr>
              <a:t>beyond—”</a:t>
            </a:r>
            <a:endParaRPr sz="1450">
              <a:latin typeface="Times New Roman"/>
              <a:cs typeface="Times New Roman"/>
            </a:endParaRPr>
          </a:p>
          <a:p>
            <a:pPr algn="just" marL="268605" marR="406400">
              <a:lnSpc>
                <a:spcPts val="2520"/>
              </a:lnSpc>
              <a:spcBef>
                <a:spcPts val="85"/>
              </a:spcBef>
            </a:pPr>
            <a:r>
              <a:rPr dirty="0" sz="1450" spc="-10">
                <a:latin typeface="Times New Roman"/>
                <a:cs typeface="Times New Roman"/>
              </a:rPr>
              <a:t>“If that is all </a:t>
            </a:r>
            <a:r>
              <a:rPr dirty="0" sz="1450" spc="-5">
                <a:latin typeface="Times New Roman"/>
                <a:cs typeface="Times New Roman"/>
              </a:rPr>
              <a:t>you </a:t>
            </a:r>
            <a:r>
              <a:rPr dirty="0" sz="1450" spc="-10">
                <a:latin typeface="Times New Roman"/>
                <a:cs typeface="Times New Roman"/>
              </a:rPr>
              <a:t>have to </a:t>
            </a:r>
            <a:r>
              <a:rPr dirty="0" sz="1450" spc="-30">
                <a:latin typeface="Times New Roman"/>
                <a:cs typeface="Times New Roman"/>
              </a:rPr>
              <a:t>say, </a:t>
            </a:r>
            <a:r>
              <a:rPr dirty="0" sz="1450" spc="-10">
                <a:latin typeface="Times New Roman"/>
                <a:cs typeface="Times New Roman"/>
              </a:rPr>
              <a:t>Fanny” smiling and turning away again.  “No, </a:t>
            </a:r>
            <a:r>
              <a:rPr dirty="0" sz="1450" spc="-5">
                <a:latin typeface="Times New Roman"/>
                <a:cs typeface="Times New Roman"/>
              </a:rPr>
              <a:t>no, </a:t>
            </a:r>
            <a:r>
              <a:rPr dirty="0" sz="1450" spc="-10">
                <a:latin typeface="Times New Roman"/>
                <a:cs typeface="Times New Roman"/>
              </a:rPr>
              <a:t>it is </a:t>
            </a:r>
            <a:r>
              <a:rPr dirty="0" sz="1450" spc="-5">
                <a:latin typeface="Times New Roman"/>
                <a:cs typeface="Times New Roman"/>
              </a:rPr>
              <a:t>not. I </a:t>
            </a:r>
            <a:r>
              <a:rPr dirty="0" sz="1450" spc="-10">
                <a:latin typeface="Times New Roman"/>
                <a:cs typeface="Times New Roman"/>
              </a:rPr>
              <a:t>want to consult</a:t>
            </a:r>
            <a:r>
              <a:rPr dirty="0" sz="1450" spc="1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Almost unconsciously she had now </a:t>
            </a:r>
            <a:r>
              <a:rPr dirty="0" sz="1450" spc="-5">
                <a:latin typeface="Times New Roman"/>
                <a:cs typeface="Times New Roman"/>
              </a:rPr>
              <a:t>undone </a:t>
            </a:r>
            <a:r>
              <a:rPr dirty="0" sz="1450" spc="-10">
                <a:latin typeface="Times New Roman"/>
                <a:cs typeface="Times New Roman"/>
              </a:rPr>
              <a:t>the parcel </a:t>
            </a:r>
            <a:r>
              <a:rPr dirty="0" sz="1450" spc="-5">
                <a:latin typeface="Times New Roman"/>
                <a:cs typeface="Times New Roman"/>
              </a:rPr>
              <a:t>he </a:t>
            </a:r>
            <a:r>
              <a:rPr dirty="0" sz="1450" spc="-10">
                <a:latin typeface="Times New Roman"/>
                <a:cs typeface="Times New Roman"/>
              </a:rPr>
              <a:t>had just </a:t>
            </a:r>
            <a:r>
              <a:rPr dirty="0" sz="1450" spc="-5">
                <a:latin typeface="Times New Roman"/>
                <a:cs typeface="Times New Roman"/>
              </a:rPr>
              <a:t>put </a:t>
            </a:r>
            <a:r>
              <a:rPr dirty="0" sz="1450" spc="-10">
                <a:latin typeface="Times New Roman"/>
                <a:cs typeface="Times New Roman"/>
              </a:rPr>
              <a:t>into  her hand, and seeing before </a:t>
            </a:r>
            <a:r>
              <a:rPr dirty="0" sz="1450" spc="-20">
                <a:latin typeface="Times New Roman"/>
                <a:cs typeface="Times New Roman"/>
              </a:rPr>
              <a:t>her, </a:t>
            </a:r>
            <a:r>
              <a:rPr dirty="0" sz="1450" spc="-10">
                <a:latin typeface="Times New Roman"/>
                <a:cs typeface="Times New Roman"/>
              </a:rPr>
              <a:t>in all the niceness </a:t>
            </a:r>
            <a:r>
              <a:rPr dirty="0" sz="1450" spc="-5">
                <a:latin typeface="Times New Roman"/>
                <a:cs typeface="Times New Roman"/>
              </a:rPr>
              <a:t>of </a:t>
            </a:r>
            <a:r>
              <a:rPr dirty="0" sz="1450" spc="-10">
                <a:latin typeface="Times New Roman"/>
                <a:cs typeface="Times New Roman"/>
              </a:rPr>
              <a:t>jewellers’ packing, </a:t>
            </a:r>
            <a:r>
              <a:rPr dirty="0" sz="1450" spc="-5">
                <a:latin typeface="Times New Roman"/>
                <a:cs typeface="Times New Roman"/>
              </a:rPr>
              <a:t>a  </a:t>
            </a:r>
            <a:r>
              <a:rPr dirty="0" sz="1450" spc="-10">
                <a:latin typeface="Times New Roman"/>
                <a:cs typeface="Times New Roman"/>
              </a:rPr>
              <a:t>plain gold chain, perfectly simple and neat, she could </a:t>
            </a:r>
            <a:r>
              <a:rPr dirty="0" sz="1450" spc="-5">
                <a:latin typeface="Times New Roman"/>
                <a:cs typeface="Times New Roman"/>
              </a:rPr>
              <a:t>not </a:t>
            </a:r>
            <a:r>
              <a:rPr dirty="0" sz="1450" spc="-10">
                <a:latin typeface="Times New Roman"/>
                <a:cs typeface="Times New Roman"/>
              </a:rPr>
              <a:t>help bursting forth  again, “Oh, this is beautiful indeed! This is the very thing, precisely what </a:t>
            </a:r>
            <a:r>
              <a:rPr dirty="0" sz="1450" spc="-5">
                <a:latin typeface="Times New Roman"/>
                <a:cs typeface="Times New Roman"/>
              </a:rPr>
              <a:t>I  </a:t>
            </a:r>
            <a:r>
              <a:rPr dirty="0" sz="1450" spc="-10">
                <a:latin typeface="Times New Roman"/>
                <a:cs typeface="Times New Roman"/>
              </a:rPr>
              <a:t>wished for! This is the only ornament </a:t>
            </a:r>
            <a:r>
              <a:rPr dirty="0" sz="1450" spc="-5">
                <a:latin typeface="Times New Roman"/>
                <a:cs typeface="Times New Roman"/>
              </a:rPr>
              <a:t>I </a:t>
            </a:r>
            <a:r>
              <a:rPr dirty="0" sz="1450" spc="-10">
                <a:latin typeface="Times New Roman"/>
                <a:cs typeface="Times New Roman"/>
              </a:rPr>
              <a:t>have ever had </a:t>
            </a:r>
            <a:r>
              <a:rPr dirty="0" sz="1450" spc="-5">
                <a:latin typeface="Times New Roman"/>
                <a:cs typeface="Times New Roman"/>
              </a:rPr>
              <a:t>a </a:t>
            </a:r>
            <a:r>
              <a:rPr dirty="0" sz="1450" spc="-10">
                <a:latin typeface="Times New Roman"/>
                <a:cs typeface="Times New Roman"/>
              </a:rPr>
              <a:t>desire to possess. It  will exactly suit my cross. They must and shall </a:t>
            </a:r>
            <a:r>
              <a:rPr dirty="0" sz="1450" spc="-5">
                <a:latin typeface="Times New Roman"/>
                <a:cs typeface="Times New Roman"/>
              </a:rPr>
              <a:t>be </a:t>
            </a:r>
            <a:r>
              <a:rPr dirty="0" sz="1450" spc="-10">
                <a:latin typeface="Times New Roman"/>
                <a:cs typeface="Times New Roman"/>
              </a:rPr>
              <a:t>worn </a:t>
            </a:r>
            <a:r>
              <a:rPr dirty="0" sz="1450" spc="-20">
                <a:latin typeface="Times New Roman"/>
                <a:cs typeface="Times New Roman"/>
              </a:rPr>
              <a:t>together. </a:t>
            </a:r>
            <a:r>
              <a:rPr dirty="0" sz="1450" spc="-10">
                <a:latin typeface="Times New Roman"/>
                <a:cs typeface="Times New Roman"/>
              </a:rPr>
              <a:t>It comes,  </a:t>
            </a:r>
            <a:r>
              <a:rPr dirty="0" sz="1450" spc="-5">
                <a:latin typeface="Times New Roman"/>
                <a:cs typeface="Times New Roman"/>
              </a:rPr>
              <a:t>too, </a:t>
            </a:r>
            <a:r>
              <a:rPr dirty="0" sz="1450" spc="-10">
                <a:latin typeface="Times New Roman"/>
                <a:cs typeface="Times New Roman"/>
              </a:rPr>
              <a:t>in such an acceptable moment. Oh, cousin, </a:t>
            </a:r>
            <a:r>
              <a:rPr dirty="0" sz="1450" spc="-5">
                <a:latin typeface="Times New Roman"/>
                <a:cs typeface="Times New Roman"/>
              </a:rPr>
              <a:t>you do not </a:t>
            </a:r>
            <a:r>
              <a:rPr dirty="0" sz="1450" spc="-10">
                <a:latin typeface="Times New Roman"/>
                <a:cs typeface="Times New Roman"/>
              </a:rPr>
              <a:t>know how  acceptable it</a:t>
            </a:r>
            <a:r>
              <a:rPr dirty="0" sz="1450" spc="-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“My dear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feel these things </a:t>
            </a:r>
            <a:r>
              <a:rPr dirty="0" sz="1450" spc="-5">
                <a:latin typeface="Times New Roman"/>
                <a:cs typeface="Times New Roman"/>
              </a:rPr>
              <a:t>a </a:t>
            </a:r>
            <a:r>
              <a:rPr dirty="0" sz="1450" spc="-10">
                <a:latin typeface="Times New Roman"/>
                <a:cs typeface="Times New Roman"/>
              </a:rPr>
              <a:t>great deal too much. </a:t>
            </a:r>
            <a:r>
              <a:rPr dirty="0" sz="1450" spc="-5">
                <a:latin typeface="Times New Roman"/>
                <a:cs typeface="Times New Roman"/>
              </a:rPr>
              <a:t>I </a:t>
            </a:r>
            <a:r>
              <a:rPr dirty="0" sz="1450" spc="-10">
                <a:latin typeface="Times New Roman"/>
                <a:cs typeface="Times New Roman"/>
              </a:rPr>
              <a:t>am most  happy that </a:t>
            </a:r>
            <a:r>
              <a:rPr dirty="0" sz="1450" spc="-5">
                <a:latin typeface="Times New Roman"/>
                <a:cs typeface="Times New Roman"/>
              </a:rPr>
              <a:t>you </a:t>
            </a:r>
            <a:r>
              <a:rPr dirty="0" sz="1450" spc="-10">
                <a:latin typeface="Times New Roman"/>
                <a:cs typeface="Times New Roman"/>
              </a:rPr>
              <a:t>like the chain, and that it should </a:t>
            </a:r>
            <a:r>
              <a:rPr dirty="0" sz="1450" spc="-5">
                <a:latin typeface="Times New Roman"/>
                <a:cs typeface="Times New Roman"/>
              </a:rPr>
              <a:t>be </a:t>
            </a:r>
            <a:r>
              <a:rPr dirty="0" sz="1450" spc="-10">
                <a:latin typeface="Times New Roman"/>
                <a:cs typeface="Times New Roman"/>
              </a:rPr>
              <a:t>here in time for to-morrow;  </a:t>
            </a:r>
            <a:r>
              <a:rPr dirty="0" sz="1450" spc="-5">
                <a:latin typeface="Times New Roman"/>
                <a:cs typeface="Times New Roman"/>
              </a:rPr>
              <a:t>but your </a:t>
            </a:r>
            <a:r>
              <a:rPr dirty="0" sz="1450" spc="-10">
                <a:latin typeface="Times New Roman"/>
                <a:cs typeface="Times New Roman"/>
              </a:rPr>
              <a:t>thanks are far beyond the occasion. Believe me,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pleasure in  the world superior to that </a:t>
            </a:r>
            <a:r>
              <a:rPr dirty="0" sz="1450" spc="-5">
                <a:latin typeface="Times New Roman"/>
                <a:cs typeface="Times New Roman"/>
              </a:rPr>
              <a:t>of </a:t>
            </a:r>
            <a:r>
              <a:rPr dirty="0" sz="1450" spc="-10">
                <a:latin typeface="Times New Roman"/>
                <a:cs typeface="Times New Roman"/>
              </a:rPr>
              <a:t>contributing to yours. No, </a:t>
            </a:r>
            <a:r>
              <a:rPr dirty="0" sz="1450" spc="-5">
                <a:latin typeface="Times New Roman"/>
                <a:cs typeface="Times New Roman"/>
              </a:rPr>
              <a:t>I </a:t>
            </a:r>
            <a:r>
              <a:rPr dirty="0" sz="1450" spc="-10">
                <a:latin typeface="Times New Roman"/>
                <a:cs typeface="Times New Roman"/>
              </a:rPr>
              <a:t>can safely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pleasure so complete, so unalloyed. It is without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drawback.”</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Upon such expressions </a:t>
            </a:r>
            <a:r>
              <a:rPr dirty="0" sz="1450" spc="-5">
                <a:latin typeface="Times New Roman"/>
                <a:cs typeface="Times New Roman"/>
              </a:rPr>
              <a:t>of </a:t>
            </a:r>
            <a:r>
              <a:rPr dirty="0" sz="1450" spc="-15">
                <a:latin typeface="Times New Roman"/>
                <a:cs typeface="Times New Roman"/>
              </a:rPr>
              <a:t>affection </a:t>
            </a:r>
            <a:r>
              <a:rPr dirty="0" sz="1450" spc="-10">
                <a:latin typeface="Times New Roman"/>
                <a:cs typeface="Times New Roman"/>
              </a:rPr>
              <a:t>Fanny could have lived an </a:t>
            </a:r>
            <a:r>
              <a:rPr dirty="0" sz="1450" spc="-5">
                <a:latin typeface="Times New Roman"/>
                <a:cs typeface="Times New Roman"/>
              </a:rPr>
              <a:t>hour  </a:t>
            </a:r>
            <a:r>
              <a:rPr dirty="0" sz="1450" spc="-10">
                <a:latin typeface="Times New Roman"/>
                <a:cs typeface="Times New Roman"/>
              </a:rPr>
              <a:t>without saying another word; </a:t>
            </a:r>
            <a:r>
              <a:rPr dirty="0" sz="1450" spc="-5">
                <a:latin typeface="Times New Roman"/>
                <a:cs typeface="Times New Roman"/>
              </a:rPr>
              <a:t>but </a:t>
            </a:r>
            <a:r>
              <a:rPr dirty="0" sz="1450" spc="-10">
                <a:latin typeface="Times New Roman"/>
                <a:cs typeface="Times New Roman"/>
              </a:rPr>
              <a:t>Edmund, after waiting </a:t>
            </a:r>
            <a:r>
              <a:rPr dirty="0" sz="1450" spc="-5">
                <a:latin typeface="Times New Roman"/>
                <a:cs typeface="Times New Roman"/>
              </a:rPr>
              <a:t>a </a:t>
            </a:r>
            <a:r>
              <a:rPr dirty="0" sz="1450" spc="-10">
                <a:latin typeface="Times New Roman"/>
                <a:cs typeface="Times New Roman"/>
              </a:rPr>
              <a:t>moment, obliged  her to bring down her mind from its heavenly flight </a:t>
            </a:r>
            <a:r>
              <a:rPr dirty="0" sz="1450" spc="-5">
                <a:latin typeface="Times New Roman"/>
                <a:cs typeface="Times New Roman"/>
              </a:rPr>
              <a:t>by </a:t>
            </a:r>
            <a:r>
              <a:rPr dirty="0" sz="1450" spc="-10">
                <a:latin typeface="Times New Roman"/>
                <a:cs typeface="Times New Roman"/>
              </a:rPr>
              <a:t>saying, “But what is it  that </a:t>
            </a:r>
            <a:r>
              <a:rPr dirty="0" sz="1450" spc="-5">
                <a:latin typeface="Times New Roman"/>
                <a:cs typeface="Times New Roman"/>
              </a:rPr>
              <a:t>you </a:t>
            </a:r>
            <a:r>
              <a:rPr dirty="0" sz="1450" spc="-10">
                <a:latin typeface="Times New Roman"/>
                <a:cs typeface="Times New Roman"/>
              </a:rPr>
              <a:t>want to consult me</a:t>
            </a:r>
            <a:r>
              <a:rPr dirty="0" sz="1450" spc="1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was about the necklace, which she was now most earnestly longing to  return, and hoped to obtain his approbation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doing. </a:t>
            </a:r>
            <a:r>
              <a:rPr dirty="0" sz="1450" spc="-10">
                <a:latin typeface="Times New Roman"/>
                <a:cs typeface="Times New Roman"/>
              </a:rPr>
              <a:t>She gave the history  </a:t>
            </a:r>
            <a:r>
              <a:rPr dirty="0" sz="1450" spc="-5">
                <a:latin typeface="Times New Roman"/>
                <a:cs typeface="Times New Roman"/>
              </a:rPr>
              <a:t>of </a:t>
            </a:r>
            <a:r>
              <a:rPr dirty="0" sz="1450" spc="-10">
                <a:latin typeface="Times New Roman"/>
                <a:cs typeface="Times New Roman"/>
              </a:rPr>
              <a:t>her recent visit, and now her raptures might well </a:t>
            </a:r>
            <a:r>
              <a:rPr dirty="0" sz="1450" spc="-5">
                <a:latin typeface="Times New Roman"/>
                <a:cs typeface="Times New Roman"/>
              </a:rPr>
              <a:t>be </a:t>
            </a:r>
            <a:r>
              <a:rPr dirty="0" sz="1450" spc="-10">
                <a:latin typeface="Times New Roman"/>
                <a:cs typeface="Times New Roman"/>
              </a:rPr>
              <a:t>over; for Edmund was  so struck with the circumstance, so delighted with what Miss Crawford had  done, so gratified </a:t>
            </a:r>
            <a:r>
              <a:rPr dirty="0" sz="1450" spc="-5">
                <a:latin typeface="Times New Roman"/>
                <a:cs typeface="Times New Roman"/>
              </a:rPr>
              <a:t>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coincidence </a:t>
            </a:r>
            <a:r>
              <a:rPr dirty="0" sz="1450" spc="-5">
                <a:latin typeface="Times New Roman"/>
                <a:cs typeface="Times New Roman"/>
              </a:rPr>
              <a:t>of </a:t>
            </a:r>
            <a:r>
              <a:rPr dirty="0" sz="1450" spc="-10">
                <a:latin typeface="Times New Roman"/>
                <a:cs typeface="Times New Roman"/>
              </a:rPr>
              <a:t>conduct between them, that Fanny  could </a:t>
            </a:r>
            <a:r>
              <a:rPr dirty="0" sz="1450" spc="-5">
                <a:latin typeface="Times New Roman"/>
                <a:cs typeface="Times New Roman"/>
              </a:rPr>
              <a:t>not but </a:t>
            </a:r>
            <a:r>
              <a:rPr dirty="0" sz="1450" spc="-10">
                <a:latin typeface="Times New Roman"/>
                <a:cs typeface="Times New Roman"/>
              </a:rPr>
              <a:t>admit the superior power </a:t>
            </a:r>
            <a:r>
              <a:rPr dirty="0" sz="1450" spc="-5">
                <a:latin typeface="Times New Roman"/>
                <a:cs typeface="Times New Roman"/>
              </a:rPr>
              <a:t>of one </a:t>
            </a:r>
            <a:r>
              <a:rPr dirty="0" sz="1450" spc="-10">
                <a:latin typeface="Times New Roman"/>
                <a:cs typeface="Times New Roman"/>
              </a:rPr>
              <a:t>pleasure over his own mind,  though it might have its drawback. It was some time before she could get his  attention to her plan, </a:t>
            </a:r>
            <a:r>
              <a:rPr dirty="0" sz="1450" spc="-5">
                <a:latin typeface="Times New Roman"/>
                <a:cs typeface="Times New Roman"/>
              </a:rPr>
              <a:t>or </a:t>
            </a:r>
            <a:r>
              <a:rPr dirty="0" sz="1450" spc="-10">
                <a:latin typeface="Times New Roman"/>
                <a:cs typeface="Times New Roman"/>
              </a:rPr>
              <a:t>any answer to her demand </a:t>
            </a:r>
            <a:r>
              <a:rPr dirty="0" sz="1450" spc="-5">
                <a:latin typeface="Times New Roman"/>
                <a:cs typeface="Times New Roman"/>
              </a:rPr>
              <a:t>of </a:t>
            </a:r>
            <a:r>
              <a:rPr dirty="0" sz="1450" spc="-10">
                <a:latin typeface="Times New Roman"/>
                <a:cs typeface="Times New Roman"/>
              </a:rPr>
              <a:t>his opinion: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reverie </a:t>
            </a:r>
            <a:r>
              <a:rPr dirty="0" sz="1450" spc="-5">
                <a:latin typeface="Times New Roman"/>
                <a:cs typeface="Times New Roman"/>
              </a:rPr>
              <a:t>of </a:t>
            </a:r>
            <a:r>
              <a:rPr dirty="0" sz="1450" spc="-10">
                <a:latin typeface="Times New Roman"/>
                <a:cs typeface="Times New Roman"/>
              </a:rPr>
              <a:t>fond reflection, uttering only now and then </a:t>
            </a:r>
            <a:r>
              <a:rPr dirty="0" sz="1450" spc="-5">
                <a:latin typeface="Times New Roman"/>
                <a:cs typeface="Times New Roman"/>
              </a:rPr>
              <a:t>a </a:t>
            </a:r>
            <a:r>
              <a:rPr dirty="0" sz="1450" spc="-10">
                <a:latin typeface="Times New Roman"/>
                <a:cs typeface="Times New Roman"/>
              </a:rPr>
              <a:t>few half-sentences </a:t>
            </a:r>
            <a:r>
              <a:rPr dirty="0" sz="1450" spc="-5">
                <a:latin typeface="Times New Roman"/>
                <a:cs typeface="Times New Roman"/>
              </a:rPr>
              <a:t>of  </a:t>
            </a:r>
            <a:r>
              <a:rPr dirty="0" sz="1450" spc="-10">
                <a:latin typeface="Times New Roman"/>
                <a:cs typeface="Times New Roman"/>
              </a:rPr>
              <a:t>praise;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did awake and understand, </a:t>
            </a:r>
            <a:r>
              <a:rPr dirty="0" sz="1450" spc="-5">
                <a:latin typeface="Times New Roman"/>
                <a:cs typeface="Times New Roman"/>
              </a:rPr>
              <a:t>he </a:t>
            </a:r>
            <a:r>
              <a:rPr dirty="0" sz="1450" spc="-10">
                <a:latin typeface="Times New Roman"/>
                <a:cs typeface="Times New Roman"/>
              </a:rPr>
              <a:t>was very decided in  opposing what she</a:t>
            </a:r>
            <a:r>
              <a:rPr dirty="0" sz="1450">
                <a:latin typeface="Times New Roman"/>
                <a:cs typeface="Times New Roman"/>
              </a:rPr>
              <a:t> </a:t>
            </a:r>
            <a:r>
              <a:rPr dirty="0" sz="1450" spc="-10">
                <a:latin typeface="Times New Roman"/>
                <a:cs typeface="Times New Roman"/>
              </a:rPr>
              <a:t>wished.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“Return the necklace! No, my dear </a:t>
            </a:r>
            <a:r>
              <a:rPr dirty="0" sz="1450" spc="-25">
                <a:latin typeface="Times New Roman"/>
                <a:cs typeface="Times New Roman"/>
              </a:rPr>
              <a:t>Fanny, </a:t>
            </a:r>
            <a:r>
              <a:rPr dirty="0" sz="1450" spc="-5">
                <a:latin typeface="Times New Roman"/>
                <a:cs typeface="Times New Roman"/>
              </a:rPr>
              <a:t>upon no </a:t>
            </a:r>
            <a:r>
              <a:rPr dirty="0" sz="1450" spc="-10">
                <a:latin typeface="Times New Roman"/>
                <a:cs typeface="Times New Roman"/>
              </a:rPr>
              <a:t>account. It would </a:t>
            </a:r>
            <a:r>
              <a:rPr dirty="0" sz="1450" spc="-5">
                <a:latin typeface="Times New Roman"/>
                <a:cs typeface="Times New Roman"/>
              </a:rPr>
              <a:t>be  </a:t>
            </a:r>
            <a:r>
              <a:rPr dirty="0" sz="1450" spc="-10">
                <a:latin typeface="Times New Roman"/>
                <a:cs typeface="Times New Roman"/>
              </a:rPr>
              <a:t>mortifying her </a:t>
            </a:r>
            <a:r>
              <a:rPr dirty="0" sz="1450" spc="-20">
                <a:latin typeface="Times New Roman"/>
                <a:cs typeface="Times New Roman"/>
              </a:rPr>
              <a:t>severely. </a:t>
            </a:r>
            <a:r>
              <a:rPr dirty="0" sz="1450" spc="-10">
                <a:latin typeface="Times New Roman"/>
                <a:cs typeface="Times New Roman"/>
              </a:rPr>
              <a:t>There can hardly </a:t>
            </a:r>
            <a:r>
              <a:rPr dirty="0" sz="1450" spc="-5">
                <a:latin typeface="Times New Roman"/>
                <a:cs typeface="Times New Roman"/>
              </a:rPr>
              <a:t>be a </a:t>
            </a:r>
            <a:r>
              <a:rPr dirty="0" sz="1450" spc="-10">
                <a:latin typeface="Times New Roman"/>
                <a:cs typeface="Times New Roman"/>
              </a:rPr>
              <a:t>more unpleasant sensation than  the having anything returned </a:t>
            </a:r>
            <a:r>
              <a:rPr dirty="0" sz="1450" spc="-5">
                <a:latin typeface="Times New Roman"/>
                <a:cs typeface="Times New Roman"/>
              </a:rPr>
              <a:t>on our </a:t>
            </a:r>
            <a:r>
              <a:rPr dirty="0" sz="1450" spc="-10">
                <a:latin typeface="Times New Roman"/>
                <a:cs typeface="Times New Roman"/>
              </a:rPr>
              <a:t>hands which we have given with </a:t>
            </a:r>
            <a:r>
              <a:rPr dirty="0" sz="1450" spc="-5">
                <a:latin typeface="Times New Roman"/>
                <a:cs typeface="Times New Roman"/>
              </a:rPr>
              <a:t>a  </a:t>
            </a:r>
            <a:r>
              <a:rPr dirty="0" sz="1450" spc="-10">
                <a:latin typeface="Times New Roman"/>
                <a:cs typeface="Times New Roman"/>
              </a:rPr>
              <a:t>reasonable </a:t>
            </a:r>
            <a:r>
              <a:rPr dirty="0" sz="1450" spc="-5">
                <a:latin typeface="Times New Roman"/>
                <a:cs typeface="Times New Roman"/>
              </a:rPr>
              <a:t>hope of </a:t>
            </a:r>
            <a:r>
              <a:rPr dirty="0" sz="1450" spc="-10">
                <a:latin typeface="Times New Roman"/>
                <a:cs typeface="Times New Roman"/>
              </a:rPr>
              <a:t>its contributing to the comfort </a:t>
            </a:r>
            <a:r>
              <a:rPr dirty="0" sz="1450" spc="-5">
                <a:latin typeface="Times New Roman"/>
                <a:cs typeface="Times New Roman"/>
              </a:rPr>
              <a:t>of a </a:t>
            </a:r>
            <a:r>
              <a:rPr dirty="0" sz="1450" spc="-10">
                <a:latin typeface="Times New Roman"/>
                <a:cs typeface="Times New Roman"/>
              </a:rPr>
              <a:t>friend. Why should she  lose </a:t>
            </a:r>
            <a:r>
              <a:rPr dirty="0" sz="1450" spc="-5">
                <a:latin typeface="Times New Roman"/>
                <a:cs typeface="Times New Roman"/>
              </a:rPr>
              <a:t>a </a:t>
            </a:r>
            <a:r>
              <a:rPr dirty="0" sz="1450" spc="-10">
                <a:latin typeface="Times New Roman"/>
                <a:cs typeface="Times New Roman"/>
              </a:rPr>
              <a:t>pleasure which she has shewn herself so deserving</a:t>
            </a:r>
            <a:r>
              <a:rPr dirty="0" sz="1450" spc="50">
                <a:latin typeface="Times New Roman"/>
                <a:cs typeface="Times New Roman"/>
              </a:rPr>
              <a:t> </a:t>
            </a:r>
            <a:r>
              <a:rPr dirty="0" sz="1450" spc="-10">
                <a:latin typeface="Times New Roman"/>
                <a:cs typeface="Times New Roman"/>
              </a:rPr>
              <a:t>of?”</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“If it had been given to me in the first instance,” said </a:t>
            </a:r>
            <a:r>
              <a:rPr dirty="0" sz="1450" spc="-25">
                <a:latin typeface="Times New Roman"/>
                <a:cs typeface="Times New Roman"/>
              </a:rPr>
              <a:t>Fanny, </a:t>
            </a:r>
            <a:r>
              <a:rPr dirty="0" sz="1450" spc="-10">
                <a:latin typeface="Times New Roman"/>
                <a:cs typeface="Times New Roman"/>
              </a:rPr>
              <a:t>“I should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thought of </a:t>
            </a:r>
            <a:r>
              <a:rPr dirty="0" sz="1450" spc="-10">
                <a:latin typeface="Times New Roman"/>
                <a:cs typeface="Times New Roman"/>
              </a:rPr>
              <a:t>returning it; </a:t>
            </a:r>
            <a:r>
              <a:rPr dirty="0" sz="1450" spc="-5">
                <a:latin typeface="Times New Roman"/>
                <a:cs typeface="Times New Roman"/>
              </a:rPr>
              <a:t>but </a:t>
            </a:r>
            <a:r>
              <a:rPr dirty="0" sz="1450" spc="-10">
                <a:latin typeface="Times New Roman"/>
                <a:cs typeface="Times New Roman"/>
              </a:rPr>
              <a:t>being her brother’s present, is </a:t>
            </a:r>
            <a:r>
              <a:rPr dirty="0" sz="1450" spc="-5">
                <a:latin typeface="Times New Roman"/>
                <a:cs typeface="Times New Roman"/>
              </a:rPr>
              <a:t>not </a:t>
            </a:r>
            <a:r>
              <a:rPr dirty="0" sz="1450" spc="-10">
                <a:latin typeface="Times New Roman"/>
                <a:cs typeface="Times New Roman"/>
              </a:rPr>
              <a:t>it fair to  suppose that she would rather </a:t>
            </a:r>
            <a:r>
              <a:rPr dirty="0" sz="1450" spc="-5">
                <a:latin typeface="Times New Roman"/>
                <a:cs typeface="Times New Roman"/>
              </a:rPr>
              <a:t>not </a:t>
            </a:r>
            <a:r>
              <a:rPr dirty="0" sz="1450" spc="-10">
                <a:latin typeface="Times New Roman"/>
                <a:cs typeface="Times New Roman"/>
              </a:rPr>
              <a:t>part with it, when it is </a:t>
            </a:r>
            <a:r>
              <a:rPr dirty="0" sz="1450" spc="-5">
                <a:latin typeface="Times New Roman"/>
                <a:cs typeface="Times New Roman"/>
              </a:rPr>
              <a:t>not</a:t>
            </a:r>
            <a:r>
              <a:rPr dirty="0" sz="1450" spc="90">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must </a:t>
            </a:r>
            <a:r>
              <a:rPr dirty="0" sz="1450" spc="-5">
                <a:latin typeface="Times New Roman"/>
                <a:cs typeface="Times New Roman"/>
              </a:rPr>
              <a:t>not </a:t>
            </a:r>
            <a:r>
              <a:rPr dirty="0" sz="1450" spc="-10">
                <a:latin typeface="Times New Roman"/>
                <a:cs typeface="Times New Roman"/>
              </a:rPr>
              <a:t>suppose it </a:t>
            </a:r>
            <a:r>
              <a:rPr dirty="0" sz="1450" spc="-5">
                <a:latin typeface="Times New Roman"/>
                <a:cs typeface="Times New Roman"/>
              </a:rPr>
              <a:t>not </a:t>
            </a:r>
            <a:r>
              <a:rPr dirty="0" sz="1450" spc="-10">
                <a:latin typeface="Times New Roman"/>
                <a:cs typeface="Times New Roman"/>
              </a:rPr>
              <a:t>wanted, </a:t>
            </a:r>
            <a:r>
              <a:rPr dirty="0" sz="1450" spc="-5">
                <a:latin typeface="Times New Roman"/>
                <a:cs typeface="Times New Roman"/>
              </a:rPr>
              <a:t>not </a:t>
            </a:r>
            <a:r>
              <a:rPr dirty="0" sz="1450" spc="-10">
                <a:latin typeface="Times New Roman"/>
                <a:cs typeface="Times New Roman"/>
              </a:rPr>
              <a:t>acceptable, at least: and its  having been originally her brother’s gift makes </a:t>
            </a:r>
            <a:r>
              <a:rPr dirty="0" sz="1450" spc="-5">
                <a:latin typeface="Times New Roman"/>
                <a:cs typeface="Times New Roman"/>
              </a:rPr>
              <a:t>no </a:t>
            </a:r>
            <a:r>
              <a:rPr dirty="0" sz="1450" spc="-10">
                <a:latin typeface="Times New Roman"/>
                <a:cs typeface="Times New Roman"/>
              </a:rPr>
              <a:t>difference; for as she was  </a:t>
            </a:r>
            <a:r>
              <a:rPr dirty="0" sz="1450" spc="-5">
                <a:latin typeface="Times New Roman"/>
                <a:cs typeface="Times New Roman"/>
              </a:rPr>
              <a:t>not </a:t>
            </a:r>
            <a:r>
              <a:rPr dirty="0" sz="1450" spc="-10">
                <a:latin typeface="Times New Roman"/>
                <a:cs typeface="Times New Roman"/>
              </a:rPr>
              <a:t>prevented from offering, </a:t>
            </a:r>
            <a:r>
              <a:rPr dirty="0" sz="1450" spc="-5">
                <a:latin typeface="Times New Roman"/>
                <a:cs typeface="Times New Roman"/>
              </a:rPr>
              <a:t>nor you </a:t>
            </a:r>
            <a:r>
              <a:rPr dirty="0" sz="1450" spc="-10">
                <a:latin typeface="Times New Roman"/>
                <a:cs typeface="Times New Roman"/>
              </a:rPr>
              <a:t>from taking it </a:t>
            </a:r>
            <a:r>
              <a:rPr dirty="0" sz="1450" spc="-5">
                <a:latin typeface="Times New Roman"/>
                <a:cs typeface="Times New Roman"/>
              </a:rPr>
              <a:t>on </a:t>
            </a:r>
            <a:r>
              <a:rPr dirty="0" sz="1450" spc="-10">
                <a:latin typeface="Times New Roman"/>
                <a:cs typeface="Times New Roman"/>
              </a:rPr>
              <a:t>that account, it </a:t>
            </a:r>
            <a:r>
              <a:rPr dirty="0" sz="1450" spc="-5">
                <a:latin typeface="Times New Roman"/>
                <a:cs typeface="Times New Roman"/>
              </a:rPr>
              <a:t>ought  not</a:t>
            </a:r>
            <a:r>
              <a:rPr dirty="0" sz="1450" spc="110">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prevent</a:t>
            </a:r>
            <a:r>
              <a:rPr dirty="0" sz="1450" spc="110">
                <a:latin typeface="Times New Roman"/>
                <a:cs typeface="Times New Roman"/>
              </a:rPr>
              <a:t> </a:t>
            </a:r>
            <a:r>
              <a:rPr dirty="0" sz="1450" spc="-5">
                <a:latin typeface="Times New Roman"/>
                <a:cs typeface="Times New Roman"/>
              </a:rPr>
              <a:t>you</a:t>
            </a:r>
            <a:r>
              <a:rPr dirty="0" sz="1450" spc="114">
                <a:latin typeface="Times New Roman"/>
                <a:cs typeface="Times New Roman"/>
              </a:rPr>
              <a:t> </a:t>
            </a:r>
            <a:r>
              <a:rPr dirty="0" sz="1450" spc="-10">
                <a:latin typeface="Times New Roman"/>
                <a:cs typeface="Times New Roman"/>
              </a:rPr>
              <a:t>from</a:t>
            </a:r>
            <a:r>
              <a:rPr dirty="0" sz="1450" spc="110">
                <a:latin typeface="Times New Roman"/>
                <a:cs typeface="Times New Roman"/>
              </a:rPr>
              <a:t> </a:t>
            </a:r>
            <a:r>
              <a:rPr dirty="0" sz="1450" spc="-10">
                <a:latin typeface="Times New Roman"/>
                <a:cs typeface="Times New Roman"/>
              </a:rPr>
              <a:t>keeping</a:t>
            </a:r>
            <a:r>
              <a:rPr dirty="0" sz="1450" spc="120">
                <a:latin typeface="Times New Roman"/>
                <a:cs typeface="Times New Roman"/>
              </a:rPr>
              <a:t> </a:t>
            </a:r>
            <a:r>
              <a:rPr dirty="0" sz="1450" spc="-10">
                <a:latin typeface="Times New Roman"/>
                <a:cs typeface="Times New Roman"/>
              </a:rPr>
              <a:t>it.</a:t>
            </a:r>
            <a:r>
              <a:rPr dirty="0" sz="1450" spc="114">
                <a:latin typeface="Times New Roman"/>
                <a:cs typeface="Times New Roman"/>
              </a:rPr>
              <a:t> </a:t>
            </a:r>
            <a:r>
              <a:rPr dirty="0" sz="1450" spc="-10">
                <a:latin typeface="Times New Roman"/>
                <a:cs typeface="Times New Roman"/>
              </a:rPr>
              <a:t>No</a:t>
            </a:r>
            <a:r>
              <a:rPr dirty="0" sz="1450" spc="114">
                <a:latin typeface="Times New Roman"/>
                <a:cs typeface="Times New Roman"/>
              </a:rPr>
              <a:t> </a:t>
            </a:r>
            <a:r>
              <a:rPr dirty="0" sz="1450" spc="-5">
                <a:latin typeface="Times New Roman"/>
                <a:cs typeface="Times New Roman"/>
              </a:rPr>
              <a:t>doubt</a:t>
            </a:r>
            <a:r>
              <a:rPr dirty="0" sz="1450" spc="114">
                <a:latin typeface="Times New Roman"/>
                <a:cs typeface="Times New Roman"/>
              </a:rPr>
              <a:t> </a:t>
            </a:r>
            <a:r>
              <a:rPr dirty="0" sz="1450" spc="-10">
                <a:latin typeface="Times New Roman"/>
                <a:cs typeface="Times New Roman"/>
              </a:rPr>
              <a:t>it</a:t>
            </a:r>
            <a:r>
              <a:rPr dirty="0" sz="1450" spc="110">
                <a:latin typeface="Times New Roman"/>
                <a:cs typeface="Times New Roman"/>
              </a:rPr>
              <a:t> </a:t>
            </a:r>
            <a:r>
              <a:rPr dirty="0" sz="1450" spc="-10">
                <a:latin typeface="Times New Roman"/>
                <a:cs typeface="Times New Roman"/>
              </a:rPr>
              <a:t>is</a:t>
            </a:r>
            <a:r>
              <a:rPr dirty="0" sz="1450" spc="120">
                <a:latin typeface="Times New Roman"/>
                <a:cs typeface="Times New Roman"/>
              </a:rPr>
              <a:t> </a:t>
            </a:r>
            <a:r>
              <a:rPr dirty="0" sz="1450" spc="-10">
                <a:latin typeface="Times New Roman"/>
                <a:cs typeface="Times New Roman"/>
              </a:rPr>
              <a:t>handsomer</a:t>
            </a:r>
            <a:r>
              <a:rPr dirty="0" sz="1450" spc="114">
                <a:latin typeface="Times New Roman"/>
                <a:cs typeface="Times New Roman"/>
              </a:rPr>
              <a:t> </a:t>
            </a:r>
            <a:r>
              <a:rPr dirty="0" sz="1450" spc="-10">
                <a:latin typeface="Times New Roman"/>
                <a:cs typeface="Times New Roman"/>
              </a:rPr>
              <a:t>than</a:t>
            </a:r>
            <a:r>
              <a:rPr dirty="0" sz="1450" spc="114">
                <a:latin typeface="Times New Roman"/>
                <a:cs typeface="Times New Roman"/>
              </a:rPr>
              <a:t> </a:t>
            </a:r>
            <a:r>
              <a:rPr dirty="0" sz="1450" spc="-10">
                <a:latin typeface="Times New Roman"/>
                <a:cs typeface="Times New Roman"/>
              </a:rPr>
              <a:t>mine,</a:t>
            </a:r>
            <a:r>
              <a:rPr dirty="0" sz="1450" spc="114">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9518650"/>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fitter for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ballroom.”</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“No, it is </a:t>
            </a:r>
            <a:r>
              <a:rPr dirty="0" sz="1450" spc="-5">
                <a:latin typeface="Times New Roman"/>
                <a:cs typeface="Times New Roman"/>
              </a:rPr>
              <a:t>not </a:t>
            </a:r>
            <a:r>
              <a:rPr dirty="0" sz="1450" spc="-15">
                <a:latin typeface="Times New Roman"/>
                <a:cs typeface="Times New Roman"/>
              </a:rPr>
              <a:t>handsomer, </a:t>
            </a:r>
            <a:r>
              <a:rPr dirty="0" sz="1450" spc="-5">
                <a:latin typeface="Times New Roman"/>
                <a:cs typeface="Times New Roman"/>
              </a:rPr>
              <a:t>not </a:t>
            </a:r>
            <a:r>
              <a:rPr dirty="0" sz="1450" spc="-10">
                <a:latin typeface="Times New Roman"/>
                <a:cs typeface="Times New Roman"/>
              </a:rPr>
              <a:t>at all handsomer in its </a:t>
            </a:r>
            <a:r>
              <a:rPr dirty="0" sz="1450" spc="-35">
                <a:latin typeface="Times New Roman"/>
                <a:cs typeface="Times New Roman"/>
              </a:rPr>
              <a:t>way, </a:t>
            </a:r>
            <a:r>
              <a:rPr dirty="0" sz="1450" spc="-10">
                <a:latin typeface="Times New Roman"/>
                <a:cs typeface="Times New Roman"/>
              </a:rPr>
              <a:t>and, for my  purpose, </a:t>
            </a:r>
            <a:r>
              <a:rPr dirty="0" sz="1450" spc="-5">
                <a:latin typeface="Times New Roman"/>
                <a:cs typeface="Times New Roman"/>
              </a:rPr>
              <a:t>not </a:t>
            </a:r>
            <a:r>
              <a:rPr dirty="0" sz="1450" spc="-10">
                <a:latin typeface="Times New Roman"/>
                <a:cs typeface="Times New Roman"/>
              </a:rPr>
              <a:t>half so fit. The chain will agree with </a:t>
            </a:r>
            <a:r>
              <a:rPr dirty="0" sz="1450" spc="-25">
                <a:latin typeface="Times New Roman"/>
                <a:cs typeface="Times New Roman"/>
              </a:rPr>
              <a:t>William’s </a:t>
            </a:r>
            <a:r>
              <a:rPr dirty="0" sz="1450" spc="-10">
                <a:latin typeface="Times New Roman"/>
                <a:cs typeface="Times New Roman"/>
              </a:rPr>
              <a:t>cross beyond all  comparison better than the</a:t>
            </a:r>
            <a:r>
              <a:rPr dirty="0" sz="1450" spc="10">
                <a:latin typeface="Times New Roman"/>
                <a:cs typeface="Times New Roman"/>
              </a:rPr>
              <a:t> </a:t>
            </a:r>
            <a:r>
              <a:rPr dirty="0" sz="1450" spc="-10">
                <a:latin typeface="Times New Roman"/>
                <a:cs typeface="Times New Roman"/>
              </a:rPr>
              <a:t>necklace.”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night, </a:t>
            </a:r>
            <a:r>
              <a:rPr dirty="0" sz="1450" spc="-25">
                <a:latin typeface="Times New Roman"/>
                <a:cs typeface="Times New Roman"/>
              </a:rPr>
              <a:t>Fanny, </a:t>
            </a:r>
            <a:r>
              <a:rPr dirty="0" sz="1450" spc="-10">
                <a:latin typeface="Times New Roman"/>
                <a:cs typeface="Times New Roman"/>
              </a:rPr>
              <a:t>for only </a:t>
            </a:r>
            <a:r>
              <a:rPr dirty="0" sz="1450" spc="-5">
                <a:latin typeface="Times New Roman"/>
                <a:cs typeface="Times New Roman"/>
              </a:rPr>
              <a:t>one </a:t>
            </a:r>
            <a:r>
              <a:rPr dirty="0" sz="1450" spc="-10">
                <a:latin typeface="Times New Roman"/>
                <a:cs typeface="Times New Roman"/>
              </a:rPr>
              <a:t>night, if it </a:t>
            </a:r>
            <a:r>
              <a:rPr dirty="0" sz="1450" spc="-5">
                <a:latin typeface="Times New Roman"/>
                <a:cs typeface="Times New Roman"/>
              </a:rPr>
              <a:t>be a </a:t>
            </a:r>
            <a:r>
              <a:rPr dirty="0" sz="1450" spc="-10">
                <a:latin typeface="Times New Roman"/>
                <a:cs typeface="Times New Roman"/>
              </a:rPr>
              <a:t>sacrifice;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upon </a:t>
            </a:r>
            <a:r>
              <a:rPr dirty="0" sz="1450" spc="-10">
                <a:latin typeface="Times New Roman"/>
                <a:cs typeface="Times New Roman"/>
              </a:rPr>
              <a:t>consideration, make that sacrifice rather than give pain to </a:t>
            </a:r>
            <a:r>
              <a:rPr dirty="0" sz="1450" spc="-5">
                <a:latin typeface="Times New Roman"/>
                <a:cs typeface="Times New Roman"/>
              </a:rPr>
              <a:t>one </a:t>
            </a:r>
            <a:r>
              <a:rPr dirty="0" sz="1450" spc="-10">
                <a:latin typeface="Times New Roman"/>
                <a:cs typeface="Times New Roman"/>
              </a:rPr>
              <a:t>who  has been so studious </a:t>
            </a:r>
            <a:r>
              <a:rPr dirty="0" sz="1450" spc="-5">
                <a:latin typeface="Times New Roman"/>
                <a:cs typeface="Times New Roman"/>
              </a:rPr>
              <a:t>of your </a:t>
            </a:r>
            <a:r>
              <a:rPr dirty="0" sz="1450" spc="-10">
                <a:latin typeface="Times New Roman"/>
                <a:cs typeface="Times New Roman"/>
              </a:rPr>
              <a:t>comfort. Miss </a:t>
            </a:r>
            <a:r>
              <a:rPr dirty="0" sz="1450" spc="-20">
                <a:latin typeface="Times New Roman"/>
                <a:cs typeface="Times New Roman"/>
              </a:rPr>
              <a:t>Crawford’s </a:t>
            </a:r>
            <a:r>
              <a:rPr dirty="0" sz="1450" spc="-10">
                <a:latin typeface="Times New Roman"/>
                <a:cs typeface="Times New Roman"/>
              </a:rPr>
              <a:t>attentions to </a:t>
            </a:r>
            <a:r>
              <a:rPr dirty="0" sz="1450" spc="-5">
                <a:latin typeface="Times New Roman"/>
                <a:cs typeface="Times New Roman"/>
              </a:rPr>
              <a:t>you </a:t>
            </a:r>
            <a:r>
              <a:rPr dirty="0" sz="1450" spc="-10">
                <a:latin typeface="Times New Roman"/>
                <a:cs typeface="Times New Roman"/>
              </a:rPr>
              <a:t>have  been—not more than </a:t>
            </a:r>
            <a:r>
              <a:rPr dirty="0" sz="1450" spc="-5">
                <a:latin typeface="Times New Roman"/>
                <a:cs typeface="Times New Roman"/>
              </a:rPr>
              <a:t>you </a:t>
            </a:r>
            <a:r>
              <a:rPr dirty="0" sz="1450" spc="-10">
                <a:latin typeface="Times New Roman"/>
                <a:cs typeface="Times New Roman"/>
              </a:rPr>
              <a:t>were justly entitled to—I am the last person to think  that could be, </a:t>
            </a:r>
            <a:r>
              <a:rPr dirty="0" sz="1450" spc="-5">
                <a:latin typeface="Times New Roman"/>
                <a:cs typeface="Times New Roman"/>
              </a:rPr>
              <a:t>but </a:t>
            </a:r>
            <a:r>
              <a:rPr dirty="0" sz="1450" spc="-10">
                <a:latin typeface="Times New Roman"/>
                <a:cs typeface="Times New Roman"/>
              </a:rPr>
              <a:t>they have been invariable; and to </a:t>
            </a:r>
            <a:r>
              <a:rPr dirty="0" sz="1450" spc="-5">
                <a:latin typeface="Times New Roman"/>
                <a:cs typeface="Times New Roman"/>
              </a:rPr>
              <a:t>be </a:t>
            </a:r>
            <a:r>
              <a:rPr dirty="0" sz="1450" spc="-10">
                <a:latin typeface="Times New Roman"/>
                <a:cs typeface="Times New Roman"/>
              </a:rPr>
              <a:t>returning them with  what must have something the air </a:t>
            </a:r>
            <a:r>
              <a:rPr dirty="0" sz="1450" spc="-5">
                <a:latin typeface="Times New Roman"/>
                <a:cs typeface="Times New Roman"/>
              </a:rPr>
              <a:t>of </a:t>
            </a:r>
            <a:r>
              <a:rPr dirty="0" sz="1450" spc="-10">
                <a:latin typeface="Times New Roman"/>
                <a:cs typeface="Times New Roman"/>
              </a:rPr>
              <a:t>ingratitude, though </a:t>
            </a:r>
            <a:r>
              <a:rPr dirty="0" sz="1450" spc="-5">
                <a:latin typeface="Times New Roman"/>
                <a:cs typeface="Times New Roman"/>
              </a:rPr>
              <a:t>I </a:t>
            </a:r>
            <a:r>
              <a:rPr dirty="0" sz="1450" spc="-10">
                <a:latin typeface="Times New Roman"/>
                <a:cs typeface="Times New Roman"/>
              </a:rPr>
              <a:t>know it could never  have the meaning, is </a:t>
            </a:r>
            <a:r>
              <a:rPr dirty="0" sz="1450" spc="-5">
                <a:latin typeface="Times New Roman"/>
                <a:cs typeface="Times New Roman"/>
              </a:rPr>
              <a:t>not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nature, </a:t>
            </a:r>
            <a:r>
              <a:rPr dirty="0" sz="1450" spc="-5">
                <a:latin typeface="Times New Roman"/>
                <a:cs typeface="Times New Roman"/>
              </a:rPr>
              <a:t>I </a:t>
            </a:r>
            <a:r>
              <a:rPr dirty="0" sz="1450" spc="-10">
                <a:latin typeface="Times New Roman"/>
                <a:cs typeface="Times New Roman"/>
              </a:rPr>
              <a:t>am sure. </a:t>
            </a:r>
            <a:r>
              <a:rPr dirty="0" sz="1450" spc="-40">
                <a:latin typeface="Times New Roman"/>
                <a:cs typeface="Times New Roman"/>
              </a:rPr>
              <a:t>Wear </a:t>
            </a:r>
            <a:r>
              <a:rPr dirty="0" sz="1450" spc="-10">
                <a:latin typeface="Times New Roman"/>
                <a:cs typeface="Times New Roman"/>
              </a:rPr>
              <a:t>the necklace, as </a:t>
            </a:r>
            <a:r>
              <a:rPr dirty="0" sz="1450" spc="-5">
                <a:latin typeface="Times New Roman"/>
                <a:cs typeface="Times New Roman"/>
              </a:rPr>
              <a:t>you  </a:t>
            </a:r>
            <a:r>
              <a:rPr dirty="0" sz="1450" spc="-10">
                <a:latin typeface="Times New Roman"/>
                <a:cs typeface="Times New Roman"/>
              </a:rPr>
              <a:t>are engaged to </a:t>
            </a:r>
            <a:r>
              <a:rPr dirty="0" sz="1450" spc="-5">
                <a:latin typeface="Times New Roman"/>
                <a:cs typeface="Times New Roman"/>
              </a:rPr>
              <a:t>do, </a:t>
            </a:r>
            <a:r>
              <a:rPr dirty="0" sz="1450" spc="-10">
                <a:latin typeface="Times New Roman"/>
                <a:cs typeface="Times New Roman"/>
              </a:rPr>
              <a:t>to-morrow evening, and let the chain, which was </a:t>
            </a:r>
            <a:r>
              <a:rPr dirty="0" sz="1450" spc="-5">
                <a:latin typeface="Times New Roman"/>
                <a:cs typeface="Times New Roman"/>
              </a:rPr>
              <a:t>not  </a:t>
            </a:r>
            <a:r>
              <a:rPr dirty="0" sz="1450" spc="-10">
                <a:latin typeface="Times New Roman"/>
                <a:cs typeface="Times New Roman"/>
              </a:rPr>
              <a:t>ordered with any reference to the ball, </a:t>
            </a:r>
            <a:r>
              <a:rPr dirty="0" sz="1450" spc="-5">
                <a:latin typeface="Times New Roman"/>
                <a:cs typeface="Times New Roman"/>
              </a:rPr>
              <a:t>be </a:t>
            </a:r>
            <a:r>
              <a:rPr dirty="0" sz="1450" spc="-10">
                <a:latin typeface="Times New Roman"/>
                <a:cs typeface="Times New Roman"/>
              </a:rPr>
              <a:t>kept for commoner occasions. This  is my advice.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the shadow </a:t>
            </a:r>
            <a:r>
              <a:rPr dirty="0" sz="1450" spc="-5">
                <a:latin typeface="Times New Roman"/>
                <a:cs typeface="Times New Roman"/>
              </a:rPr>
              <a:t>of a </a:t>
            </a:r>
            <a:r>
              <a:rPr dirty="0" sz="1450" spc="-10">
                <a:latin typeface="Times New Roman"/>
                <a:cs typeface="Times New Roman"/>
              </a:rPr>
              <a:t>coolness between the two  whose intimacy </a:t>
            </a:r>
            <a:r>
              <a:rPr dirty="0" sz="1450" spc="-5">
                <a:latin typeface="Times New Roman"/>
                <a:cs typeface="Times New Roman"/>
              </a:rPr>
              <a:t>I </a:t>
            </a:r>
            <a:r>
              <a:rPr dirty="0" sz="1450" spc="-10">
                <a:latin typeface="Times New Roman"/>
                <a:cs typeface="Times New Roman"/>
              </a:rPr>
              <a:t>have been observing with the greatest pleasure, and in whose  characters there is so much general resemblance in true generosity and natural  delicacy as to make the few slight differences, resulting principally from  situation, </a:t>
            </a:r>
            <a:r>
              <a:rPr dirty="0" sz="1450" spc="-5">
                <a:latin typeface="Times New Roman"/>
                <a:cs typeface="Times New Roman"/>
              </a:rPr>
              <a:t>no </a:t>
            </a:r>
            <a:r>
              <a:rPr dirty="0" sz="1450" spc="-10">
                <a:latin typeface="Times New Roman"/>
                <a:cs typeface="Times New Roman"/>
              </a:rPr>
              <a:t>reasonable hindrance to </a:t>
            </a:r>
            <a:r>
              <a:rPr dirty="0" sz="1450" spc="-5">
                <a:latin typeface="Times New Roman"/>
                <a:cs typeface="Times New Roman"/>
              </a:rPr>
              <a:t>a </a:t>
            </a:r>
            <a:r>
              <a:rPr dirty="0" sz="1450" spc="-10">
                <a:latin typeface="Times New Roman"/>
                <a:cs typeface="Times New Roman"/>
              </a:rPr>
              <a:t>perfect friendship.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the  shadow </a:t>
            </a:r>
            <a:r>
              <a:rPr dirty="0" sz="1450" spc="-5">
                <a:latin typeface="Times New Roman"/>
                <a:cs typeface="Times New Roman"/>
              </a:rPr>
              <a:t>of a </a:t>
            </a:r>
            <a:r>
              <a:rPr dirty="0" sz="1450" spc="-10">
                <a:latin typeface="Times New Roman"/>
                <a:cs typeface="Times New Roman"/>
              </a:rPr>
              <a:t>coolness arise,” </a:t>
            </a:r>
            <a:r>
              <a:rPr dirty="0" sz="1450" spc="-5">
                <a:latin typeface="Times New Roman"/>
                <a:cs typeface="Times New Roman"/>
              </a:rPr>
              <a:t>he </a:t>
            </a:r>
            <a:r>
              <a:rPr dirty="0" sz="1450" spc="-10">
                <a:latin typeface="Times New Roman"/>
                <a:cs typeface="Times New Roman"/>
              </a:rPr>
              <a:t>repeated, his voice sinking </a:t>
            </a:r>
            <a:r>
              <a:rPr dirty="0" sz="1450" spc="-5">
                <a:latin typeface="Times New Roman"/>
                <a:cs typeface="Times New Roman"/>
              </a:rPr>
              <a:t>a </a:t>
            </a:r>
            <a:r>
              <a:rPr dirty="0" sz="1450" spc="-10">
                <a:latin typeface="Times New Roman"/>
                <a:cs typeface="Times New Roman"/>
              </a:rPr>
              <a:t>little, “between  the two dearest objects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on</a:t>
            </a:r>
            <a:r>
              <a:rPr dirty="0" sz="1450" spc="2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He was </a:t>
            </a:r>
            <a:r>
              <a:rPr dirty="0" sz="1450" spc="-5">
                <a:latin typeface="Times New Roman"/>
                <a:cs typeface="Times New Roman"/>
              </a:rPr>
              <a:t>gone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and Fanny remained to tranquillise herself as she  could. She was </a:t>
            </a:r>
            <a:r>
              <a:rPr dirty="0" sz="1450" spc="-5">
                <a:latin typeface="Times New Roman"/>
                <a:cs typeface="Times New Roman"/>
              </a:rPr>
              <a:t>one of </a:t>
            </a:r>
            <a:r>
              <a:rPr dirty="0" sz="1450" spc="-10">
                <a:latin typeface="Times New Roman"/>
                <a:cs typeface="Times New Roman"/>
              </a:rPr>
              <a:t>his two dearest—that must support </a:t>
            </a:r>
            <a:r>
              <a:rPr dirty="0" sz="1450" spc="-30">
                <a:latin typeface="Times New Roman"/>
                <a:cs typeface="Times New Roman"/>
              </a:rPr>
              <a:t>her. </a:t>
            </a:r>
            <a:r>
              <a:rPr dirty="0" sz="1450" spc="-10">
                <a:latin typeface="Times New Roman"/>
                <a:cs typeface="Times New Roman"/>
              </a:rPr>
              <a:t>But the other:  the first! She had never heard him speak so openly before, and though it told  her </a:t>
            </a:r>
            <a:r>
              <a:rPr dirty="0" sz="1450" spc="-5">
                <a:latin typeface="Times New Roman"/>
                <a:cs typeface="Times New Roman"/>
              </a:rPr>
              <a:t>no </a:t>
            </a:r>
            <a:r>
              <a:rPr dirty="0" sz="1450" spc="-10">
                <a:latin typeface="Times New Roman"/>
                <a:cs typeface="Times New Roman"/>
              </a:rPr>
              <a:t>more than what she had long perceived, it was </a:t>
            </a:r>
            <a:r>
              <a:rPr dirty="0" sz="1450" spc="-5">
                <a:latin typeface="Times New Roman"/>
                <a:cs typeface="Times New Roman"/>
              </a:rPr>
              <a:t>a </a:t>
            </a:r>
            <a:r>
              <a:rPr dirty="0" sz="1450" spc="-10">
                <a:latin typeface="Times New Roman"/>
                <a:cs typeface="Times New Roman"/>
              </a:rPr>
              <a:t>stab, for it told </a:t>
            </a:r>
            <a:r>
              <a:rPr dirty="0" sz="1450" spc="-5">
                <a:latin typeface="Times New Roman"/>
                <a:cs typeface="Times New Roman"/>
              </a:rPr>
              <a:t>of </a:t>
            </a:r>
            <a:r>
              <a:rPr dirty="0" sz="1450" spc="-10">
                <a:latin typeface="Times New Roman"/>
                <a:cs typeface="Times New Roman"/>
              </a:rPr>
              <a:t>his  own convictions and views. They were decided. He would marry Miss  Crawford. It was </a:t>
            </a:r>
            <a:r>
              <a:rPr dirty="0" sz="1450" spc="-5">
                <a:latin typeface="Times New Roman"/>
                <a:cs typeface="Times New Roman"/>
              </a:rPr>
              <a:t>a </a:t>
            </a:r>
            <a:r>
              <a:rPr dirty="0" sz="1450" spc="-10">
                <a:latin typeface="Times New Roman"/>
                <a:cs typeface="Times New Roman"/>
              </a:rPr>
              <a:t>stab, in spite </a:t>
            </a:r>
            <a:r>
              <a:rPr dirty="0" sz="1450" spc="-5">
                <a:latin typeface="Times New Roman"/>
                <a:cs typeface="Times New Roman"/>
              </a:rPr>
              <a:t>of </a:t>
            </a:r>
            <a:r>
              <a:rPr dirty="0" sz="1450" spc="-10">
                <a:latin typeface="Times New Roman"/>
                <a:cs typeface="Times New Roman"/>
              </a:rPr>
              <a:t>every long-standing expectation; and she  was obliged to repeat again and again, that she was </a:t>
            </a:r>
            <a:r>
              <a:rPr dirty="0" sz="1450" spc="-5">
                <a:latin typeface="Times New Roman"/>
                <a:cs typeface="Times New Roman"/>
              </a:rPr>
              <a:t>one of </a:t>
            </a:r>
            <a:r>
              <a:rPr dirty="0" sz="1450" spc="-10">
                <a:latin typeface="Times New Roman"/>
                <a:cs typeface="Times New Roman"/>
              </a:rPr>
              <a:t>his two dearest,  before the words gave her any sensation. Could she believe Miss Crawford to  deserve him, it would be—oh, how different would it be—how far more  tolerable! But </a:t>
            </a:r>
            <a:r>
              <a:rPr dirty="0" sz="1450" spc="-5">
                <a:latin typeface="Times New Roman"/>
                <a:cs typeface="Times New Roman"/>
              </a:rPr>
              <a:t>he </a:t>
            </a:r>
            <a:r>
              <a:rPr dirty="0" sz="1450" spc="-10">
                <a:latin typeface="Times New Roman"/>
                <a:cs typeface="Times New Roman"/>
              </a:rPr>
              <a:t>was deceived in her: </a:t>
            </a:r>
            <a:r>
              <a:rPr dirty="0" sz="1450" spc="-5">
                <a:latin typeface="Times New Roman"/>
                <a:cs typeface="Times New Roman"/>
              </a:rPr>
              <a:t>he </a:t>
            </a:r>
            <a:r>
              <a:rPr dirty="0" sz="1450" spc="-10">
                <a:latin typeface="Times New Roman"/>
                <a:cs typeface="Times New Roman"/>
              </a:rPr>
              <a:t>gave her merits which she had </a:t>
            </a:r>
            <a:r>
              <a:rPr dirty="0" sz="1450" spc="-5">
                <a:latin typeface="Times New Roman"/>
                <a:cs typeface="Times New Roman"/>
              </a:rPr>
              <a:t>not;  </a:t>
            </a:r>
            <a:r>
              <a:rPr dirty="0" sz="1450" spc="-10">
                <a:latin typeface="Times New Roman"/>
                <a:cs typeface="Times New Roman"/>
              </a:rPr>
              <a:t>her faults were what they had ever been, </a:t>
            </a:r>
            <a:r>
              <a:rPr dirty="0" sz="1450" spc="-5">
                <a:latin typeface="Times New Roman"/>
                <a:cs typeface="Times New Roman"/>
              </a:rPr>
              <a:t>but he </a:t>
            </a:r>
            <a:r>
              <a:rPr dirty="0" sz="1450" spc="-10">
                <a:latin typeface="Times New Roman"/>
                <a:cs typeface="Times New Roman"/>
              </a:rPr>
              <a:t>saw them </a:t>
            </a:r>
            <a:r>
              <a:rPr dirty="0" sz="1450" spc="-5">
                <a:latin typeface="Times New Roman"/>
                <a:cs typeface="Times New Roman"/>
              </a:rPr>
              <a:t>no </a:t>
            </a:r>
            <a:r>
              <a:rPr dirty="0" sz="1450" spc="-20">
                <a:latin typeface="Times New Roman"/>
                <a:cs typeface="Times New Roman"/>
              </a:rPr>
              <a:t>longer. Till </a:t>
            </a:r>
            <a:r>
              <a:rPr dirty="0" sz="1450" spc="-10">
                <a:latin typeface="Times New Roman"/>
                <a:cs typeface="Times New Roman"/>
              </a:rPr>
              <a:t>she  had shed many tears over this deception, Fanny could </a:t>
            </a:r>
            <a:r>
              <a:rPr dirty="0" sz="1450" spc="-5">
                <a:latin typeface="Times New Roman"/>
                <a:cs typeface="Times New Roman"/>
              </a:rPr>
              <a:t>not </a:t>
            </a:r>
            <a:r>
              <a:rPr dirty="0" sz="1450" spc="-10">
                <a:latin typeface="Times New Roman"/>
                <a:cs typeface="Times New Roman"/>
              </a:rPr>
              <a:t>subdue her  agitation; and the dejection which followed could only </a:t>
            </a:r>
            <a:r>
              <a:rPr dirty="0" sz="1450" spc="-5">
                <a:latin typeface="Times New Roman"/>
                <a:cs typeface="Times New Roman"/>
              </a:rPr>
              <a:t>be </a:t>
            </a:r>
            <a:r>
              <a:rPr dirty="0" sz="1450" spc="-10">
                <a:latin typeface="Times New Roman"/>
                <a:cs typeface="Times New Roman"/>
              </a:rPr>
              <a:t>relieved </a:t>
            </a:r>
            <a:r>
              <a:rPr dirty="0" sz="1450" spc="-5">
                <a:latin typeface="Times New Roman"/>
                <a:cs typeface="Times New Roman"/>
              </a:rPr>
              <a:t>by </a:t>
            </a: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fervent prayers for his</a:t>
            </a:r>
            <a:r>
              <a:rPr dirty="0" sz="1450" spc="15">
                <a:latin typeface="Times New Roman"/>
                <a:cs typeface="Times New Roman"/>
              </a:rPr>
              <a:t> </a:t>
            </a:r>
            <a:r>
              <a:rPr dirty="0" sz="1450" spc="-10">
                <a:latin typeface="Times New Roman"/>
                <a:cs typeface="Times New Roman"/>
              </a:rPr>
              <a:t>happiness.</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It was her intention, as she felt it to </a:t>
            </a:r>
            <a:r>
              <a:rPr dirty="0" sz="1450" spc="-5">
                <a:latin typeface="Times New Roman"/>
                <a:cs typeface="Times New Roman"/>
              </a:rPr>
              <a:t>be </a:t>
            </a:r>
            <a:r>
              <a:rPr dirty="0" sz="1450" spc="-10">
                <a:latin typeface="Times New Roman"/>
                <a:cs typeface="Times New Roman"/>
              </a:rPr>
              <a:t>her </a:t>
            </a:r>
            <a:r>
              <a:rPr dirty="0" sz="1450" spc="-25">
                <a:latin typeface="Times New Roman"/>
                <a:cs typeface="Times New Roman"/>
              </a:rPr>
              <a:t>duty, </a:t>
            </a:r>
            <a:r>
              <a:rPr dirty="0" sz="1450" spc="-10">
                <a:latin typeface="Times New Roman"/>
                <a:cs typeface="Times New Roman"/>
              </a:rPr>
              <a:t>to try to overcome all that  was excessive, all that bordered </a:t>
            </a:r>
            <a:r>
              <a:rPr dirty="0" sz="1450" spc="-5">
                <a:latin typeface="Times New Roman"/>
                <a:cs typeface="Times New Roman"/>
              </a:rPr>
              <a:t>on </a:t>
            </a:r>
            <a:r>
              <a:rPr dirty="0" sz="1450" spc="-10">
                <a:latin typeface="Times New Roman"/>
                <a:cs typeface="Times New Roman"/>
              </a:rPr>
              <a:t>selfishness, in her </a:t>
            </a:r>
            <a:r>
              <a:rPr dirty="0" sz="1450" spc="-15">
                <a:latin typeface="Times New Roman"/>
                <a:cs typeface="Times New Roman"/>
              </a:rPr>
              <a:t>affection </a:t>
            </a:r>
            <a:r>
              <a:rPr dirty="0" sz="1450" spc="-10">
                <a:latin typeface="Times New Roman"/>
                <a:cs typeface="Times New Roman"/>
              </a:rPr>
              <a:t>for Edmund.  </a:t>
            </a:r>
            <a:r>
              <a:rPr dirty="0" sz="1450" spc="-60">
                <a:latin typeface="Times New Roman"/>
                <a:cs typeface="Times New Roman"/>
              </a:rPr>
              <a:t>To </a:t>
            </a:r>
            <a:r>
              <a:rPr dirty="0" sz="1450" spc="-10">
                <a:latin typeface="Times New Roman"/>
                <a:cs typeface="Times New Roman"/>
              </a:rPr>
              <a:t>call </a:t>
            </a:r>
            <a:r>
              <a:rPr dirty="0" sz="1450" spc="-5">
                <a:latin typeface="Times New Roman"/>
                <a:cs typeface="Times New Roman"/>
              </a:rPr>
              <a:t>or </a:t>
            </a:r>
            <a:r>
              <a:rPr dirty="0" sz="1450" spc="-10">
                <a:latin typeface="Times New Roman"/>
                <a:cs typeface="Times New Roman"/>
              </a:rPr>
              <a:t>to fancy it </a:t>
            </a:r>
            <a:r>
              <a:rPr dirty="0" sz="1450" spc="-5">
                <a:latin typeface="Times New Roman"/>
                <a:cs typeface="Times New Roman"/>
              </a:rPr>
              <a:t>a </a:t>
            </a:r>
            <a:r>
              <a:rPr dirty="0" sz="1450" spc="-10">
                <a:latin typeface="Times New Roman"/>
                <a:cs typeface="Times New Roman"/>
              </a:rPr>
              <a:t>loss, </a:t>
            </a:r>
            <a:r>
              <a:rPr dirty="0" sz="1450" spc="-5">
                <a:latin typeface="Times New Roman"/>
                <a:cs typeface="Times New Roman"/>
              </a:rPr>
              <a:t>a </a:t>
            </a:r>
            <a:r>
              <a:rPr dirty="0" sz="1450" spc="-10">
                <a:latin typeface="Times New Roman"/>
                <a:cs typeface="Times New Roman"/>
              </a:rPr>
              <a:t>disappointment, would </a:t>
            </a:r>
            <a:r>
              <a:rPr dirty="0" sz="1450" spc="-5">
                <a:latin typeface="Times New Roman"/>
                <a:cs typeface="Times New Roman"/>
              </a:rPr>
              <a:t>be a </a:t>
            </a:r>
            <a:r>
              <a:rPr dirty="0" sz="1450" spc="-10">
                <a:latin typeface="Times New Roman"/>
                <a:cs typeface="Times New Roman"/>
              </a:rPr>
              <a:t>presumption for  which she had </a:t>
            </a:r>
            <a:r>
              <a:rPr dirty="0" sz="1450" spc="-5">
                <a:latin typeface="Times New Roman"/>
                <a:cs typeface="Times New Roman"/>
              </a:rPr>
              <a:t>not </a:t>
            </a:r>
            <a:r>
              <a:rPr dirty="0" sz="1450" spc="-10">
                <a:latin typeface="Times New Roman"/>
                <a:cs typeface="Times New Roman"/>
              </a:rPr>
              <a:t>words strong enough to satisfy her own </a:t>
            </a:r>
            <a:r>
              <a:rPr dirty="0" sz="1450" spc="-20">
                <a:latin typeface="Times New Roman"/>
                <a:cs typeface="Times New Roman"/>
              </a:rPr>
              <a:t>humility. </a:t>
            </a:r>
            <a:r>
              <a:rPr dirty="0" sz="1450" spc="-60">
                <a:latin typeface="Times New Roman"/>
                <a:cs typeface="Times New Roman"/>
              </a:rPr>
              <a:t>To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him as Miss Crawford might </a:t>
            </a:r>
            <a:r>
              <a:rPr dirty="0" sz="1450" spc="-5">
                <a:latin typeface="Times New Roman"/>
                <a:cs typeface="Times New Roman"/>
              </a:rPr>
              <a:t>be </a:t>
            </a:r>
            <a:r>
              <a:rPr dirty="0" sz="1450" spc="-10">
                <a:latin typeface="Times New Roman"/>
                <a:cs typeface="Times New Roman"/>
              </a:rPr>
              <a:t>justified in thinking, would in her </a:t>
            </a:r>
            <a:r>
              <a:rPr dirty="0" sz="1450" spc="-5">
                <a:latin typeface="Times New Roman"/>
                <a:cs typeface="Times New Roman"/>
              </a:rPr>
              <a:t>be  </a:t>
            </a:r>
            <a:r>
              <a:rPr dirty="0" sz="1450" spc="-20">
                <a:latin typeface="Times New Roman"/>
                <a:cs typeface="Times New Roman"/>
              </a:rPr>
              <a:t>insanity. </a:t>
            </a:r>
            <a:r>
              <a:rPr dirty="0" sz="1450" spc="-60">
                <a:latin typeface="Times New Roman"/>
                <a:cs typeface="Times New Roman"/>
              </a:rPr>
              <a:t>To </a:t>
            </a:r>
            <a:r>
              <a:rPr dirty="0" sz="1450" spc="-10">
                <a:latin typeface="Times New Roman"/>
                <a:cs typeface="Times New Roman"/>
              </a:rPr>
              <a:t>her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nothing under any circumstances; nothing dearer  than</a:t>
            </a:r>
            <a:r>
              <a:rPr dirty="0" sz="1450" spc="25">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friend.</a:t>
            </a:r>
            <a:r>
              <a:rPr dirty="0" sz="1450" spc="30">
                <a:latin typeface="Times New Roman"/>
                <a:cs typeface="Times New Roman"/>
              </a:rPr>
              <a:t> </a:t>
            </a:r>
            <a:r>
              <a:rPr dirty="0" sz="1450" spc="-10">
                <a:latin typeface="Times New Roman"/>
                <a:cs typeface="Times New Roman"/>
              </a:rPr>
              <a:t>Why</a:t>
            </a:r>
            <a:r>
              <a:rPr dirty="0" sz="1450" spc="25">
                <a:latin typeface="Times New Roman"/>
                <a:cs typeface="Times New Roman"/>
              </a:rPr>
              <a:t> </a:t>
            </a:r>
            <a:r>
              <a:rPr dirty="0" sz="1450" spc="-10">
                <a:latin typeface="Times New Roman"/>
                <a:cs typeface="Times New Roman"/>
              </a:rPr>
              <a:t>did</a:t>
            </a:r>
            <a:r>
              <a:rPr dirty="0" sz="1450" spc="30">
                <a:latin typeface="Times New Roman"/>
                <a:cs typeface="Times New Roman"/>
              </a:rPr>
              <a:t> </a:t>
            </a:r>
            <a:r>
              <a:rPr dirty="0" sz="1450" spc="-10">
                <a:latin typeface="Times New Roman"/>
                <a:cs typeface="Times New Roman"/>
              </a:rPr>
              <a:t>such</a:t>
            </a:r>
            <a:r>
              <a:rPr dirty="0" sz="1450" spc="25">
                <a:latin typeface="Times New Roman"/>
                <a:cs typeface="Times New Roman"/>
              </a:rPr>
              <a:t> </a:t>
            </a:r>
            <a:r>
              <a:rPr dirty="0" sz="1450" spc="-10">
                <a:latin typeface="Times New Roman"/>
                <a:cs typeface="Times New Roman"/>
              </a:rPr>
              <a:t>an</a:t>
            </a:r>
            <a:r>
              <a:rPr dirty="0" sz="1450" spc="30">
                <a:latin typeface="Times New Roman"/>
                <a:cs typeface="Times New Roman"/>
              </a:rPr>
              <a:t> </a:t>
            </a:r>
            <a:r>
              <a:rPr dirty="0" sz="1450" spc="-10">
                <a:latin typeface="Times New Roman"/>
                <a:cs typeface="Times New Roman"/>
              </a:rPr>
              <a:t>idea</a:t>
            </a:r>
            <a:r>
              <a:rPr dirty="0" sz="1450" spc="25">
                <a:latin typeface="Times New Roman"/>
                <a:cs typeface="Times New Roman"/>
              </a:rPr>
              <a:t> </a:t>
            </a:r>
            <a:r>
              <a:rPr dirty="0" sz="1450" spc="-10">
                <a:latin typeface="Times New Roman"/>
                <a:cs typeface="Times New Roman"/>
              </a:rPr>
              <a:t>occur</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her</a:t>
            </a:r>
            <a:r>
              <a:rPr dirty="0" sz="1450" spc="30">
                <a:latin typeface="Times New Roman"/>
                <a:cs typeface="Times New Roman"/>
              </a:rPr>
              <a:t> </a:t>
            </a:r>
            <a:r>
              <a:rPr dirty="0" sz="1450" spc="-10">
                <a:latin typeface="Times New Roman"/>
                <a:cs typeface="Times New Roman"/>
              </a:rPr>
              <a:t>even</a:t>
            </a:r>
            <a:r>
              <a:rPr dirty="0" sz="1450" spc="25">
                <a:latin typeface="Times New Roman"/>
                <a:cs typeface="Times New Roman"/>
              </a:rPr>
              <a:t> </a:t>
            </a:r>
            <a:r>
              <a:rPr dirty="0" sz="1450" spc="-10">
                <a:latin typeface="Times New Roman"/>
                <a:cs typeface="Times New Roman"/>
              </a:rPr>
              <a:t>enough</a:t>
            </a:r>
            <a:r>
              <a:rPr dirty="0" sz="1450" spc="30">
                <a:latin typeface="Times New Roman"/>
                <a:cs typeface="Times New Roman"/>
              </a:rPr>
              <a:t> </a:t>
            </a:r>
            <a:r>
              <a:rPr dirty="0" sz="1450" spc="-10">
                <a:latin typeface="Times New Roman"/>
                <a:cs typeface="Times New Roman"/>
              </a:rPr>
              <a:t>to</a:t>
            </a:r>
            <a:r>
              <a:rPr dirty="0" sz="1450" spc="25">
                <a:latin typeface="Times New Roman"/>
                <a:cs typeface="Times New Roman"/>
              </a:rPr>
              <a:t> </a:t>
            </a:r>
            <a:r>
              <a:rPr dirty="0" sz="1450" spc="-5">
                <a:latin typeface="Times New Roman"/>
                <a:cs typeface="Times New Roman"/>
              </a:rPr>
              <a:t>be</a:t>
            </a:r>
            <a:r>
              <a:rPr dirty="0" sz="1450" spc="30">
                <a:latin typeface="Times New Roman"/>
                <a:cs typeface="Times New Roman"/>
              </a:rPr>
              <a:t> </a:t>
            </a:r>
            <a:r>
              <a:rPr dirty="0" sz="1450" spc="-10">
                <a:latin typeface="Times New Roman"/>
                <a:cs typeface="Times New Roman"/>
              </a:rPr>
              <a:t>reprobated</a:t>
            </a:r>
            <a:endParaRPr sz="1450">
              <a:latin typeface="Times New Roman"/>
              <a:cs typeface="Times New Roman"/>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9314815"/>
          </a:xfrm>
          <a:prstGeom prst="rect">
            <a:avLst/>
          </a:prstGeom>
        </p:spPr>
        <p:txBody>
          <a:bodyPr wrap="square" lIns="0" tIns="13970" rIns="0" bIns="0" rtlCol="0" vert="horz">
            <a:spAutoFit/>
          </a:bodyPr>
          <a:lstStyle/>
          <a:p>
            <a:pPr algn="just" marL="12700" marR="6985">
              <a:lnSpc>
                <a:spcPct val="98800"/>
              </a:lnSpc>
              <a:spcBef>
                <a:spcPts val="110"/>
              </a:spcBef>
            </a:pPr>
            <a:r>
              <a:rPr dirty="0" sz="1450" spc="-10">
                <a:latin typeface="Times New Roman"/>
                <a:cs typeface="Times New Roman"/>
              </a:rPr>
              <a:t>and forbidden? It </a:t>
            </a:r>
            <a:r>
              <a:rPr dirty="0" sz="1450" spc="-5">
                <a:latin typeface="Times New Roman"/>
                <a:cs typeface="Times New Roman"/>
              </a:rPr>
              <a:t>ought not </a:t>
            </a:r>
            <a:r>
              <a:rPr dirty="0" sz="1450" spc="-10">
                <a:latin typeface="Times New Roman"/>
                <a:cs typeface="Times New Roman"/>
              </a:rPr>
              <a:t>to have touched </a:t>
            </a:r>
            <a:r>
              <a:rPr dirty="0" sz="1450" spc="-5">
                <a:latin typeface="Times New Roman"/>
                <a:cs typeface="Times New Roman"/>
              </a:rPr>
              <a:t>on </a:t>
            </a:r>
            <a:r>
              <a:rPr dirty="0" sz="1450" spc="-10">
                <a:latin typeface="Times New Roman"/>
                <a:cs typeface="Times New Roman"/>
              </a:rPr>
              <a:t>the confines </a:t>
            </a:r>
            <a:r>
              <a:rPr dirty="0" sz="1450" spc="-5">
                <a:latin typeface="Times New Roman"/>
                <a:cs typeface="Times New Roman"/>
              </a:rPr>
              <a:t>of </a:t>
            </a:r>
            <a:r>
              <a:rPr dirty="0" sz="1450" spc="-10">
                <a:latin typeface="Times New Roman"/>
                <a:cs typeface="Times New Roman"/>
              </a:rPr>
              <a:t>her  imagination. She would endeavour to </a:t>
            </a:r>
            <a:r>
              <a:rPr dirty="0" sz="1450" spc="-5">
                <a:latin typeface="Times New Roman"/>
                <a:cs typeface="Times New Roman"/>
              </a:rPr>
              <a:t>be </a:t>
            </a:r>
            <a:r>
              <a:rPr dirty="0" sz="1450" spc="-10">
                <a:latin typeface="Times New Roman"/>
                <a:cs typeface="Times New Roman"/>
              </a:rPr>
              <a:t>rational, and to deserve the right </a:t>
            </a:r>
            <a:r>
              <a:rPr dirty="0" sz="1450" spc="-5">
                <a:latin typeface="Times New Roman"/>
                <a:cs typeface="Times New Roman"/>
              </a:rPr>
              <a:t>of  </a:t>
            </a:r>
            <a:r>
              <a:rPr dirty="0" sz="1450" spc="-10">
                <a:latin typeface="Times New Roman"/>
                <a:cs typeface="Times New Roman"/>
              </a:rPr>
              <a:t>judging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a:t>
            </a:r>
            <a:r>
              <a:rPr dirty="0" sz="1450" spc="-15">
                <a:latin typeface="Times New Roman"/>
                <a:cs typeface="Times New Roman"/>
              </a:rPr>
              <a:t>character, </a:t>
            </a:r>
            <a:r>
              <a:rPr dirty="0" sz="1450" spc="-10">
                <a:latin typeface="Times New Roman"/>
                <a:cs typeface="Times New Roman"/>
              </a:rPr>
              <a:t>and the privilege </a:t>
            </a:r>
            <a:r>
              <a:rPr dirty="0" sz="1450" spc="-5">
                <a:latin typeface="Times New Roman"/>
                <a:cs typeface="Times New Roman"/>
              </a:rPr>
              <a:t>of </a:t>
            </a:r>
            <a:r>
              <a:rPr dirty="0" sz="1450" spc="-10">
                <a:latin typeface="Times New Roman"/>
                <a:cs typeface="Times New Roman"/>
              </a:rPr>
              <a:t>true solicitude for  him </a:t>
            </a:r>
            <a:r>
              <a:rPr dirty="0" sz="1450" spc="-5">
                <a:latin typeface="Times New Roman"/>
                <a:cs typeface="Times New Roman"/>
              </a:rPr>
              <a:t>by a </a:t>
            </a:r>
            <a:r>
              <a:rPr dirty="0" sz="1450" spc="-10">
                <a:latin typeface="Times New Roman"/>
                <a:cs typeface="Times New Roman"/>
              </a:rPr>
              <a:t>sound intellect and an honest</a:t>
            </a:r>
            <a:r>
              <a:rPr dirty="0" sz="1450" spc="2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She had all the heroism </a:t>
            </a:r>
            <a:r>
              <a:rPr dirty="0" sz="1450" spc="-5">
                <a:latin typeface="Times New Roman"/>
                <a:cs typeface="Times New Roman"/>
              </a:rPr>
              <a:t>of </a:t>
            </a:r>
            <a:r>
              <a:rPr dirty="0" sz="1450" spc="-10">
                <a:latin typeface="Times New Roman"/>
                <a:cs typeface="Times New Roman"/>
              </a:rPr>
              <a:t>principle, and was determined to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duty;  but </a:t>
            </a:r>
            <a:r>
              <a:rPr dirty="0" sz="1450" spc="-10">
                <a:latin typeface="Times New Roman"/>
                <a:cs typeface="Times New Roman"/>
              </a:rPr>
              <a:t>having also many </a:t>
            </a:r>
            <a:r>
              <a:rPr dirty="0" sz="1450" spc="-5">
                <a:latin typeface="Times New Roman"/>
                <a:cs typeface="Times New Roman"/>
              </a:rPr>
              <a:t>of </a:t>
            </a:r>
            <a:r>
              <a:rPr dirty="0" sz="1450" spc="-10">
                <a:latin typeface="Times New Roman"/>
                <a:cs typeface="Times New Roman"/>
              </a:rPr>
              <a:t>the feelings </a:t>
            </a:r>
            <a:r>
              <a:rPr dirty="0" sz="1450" spc="-5">
                <a:latin typeface="Times New Roman"/>
                <a:cs typeface="Times New Roman"/>
              </a:rPr>
              <a:t>of </a:t>
            </a:r>
            <a:r>
              <a:rPr dirty="0" sz="1450" spc="-10">
                <a:latin typeface="Times New Roman"/>
                <a:cs typeface="Times New Roman"/>
              </a:rPr>
              <a:t>youth and nature, let her </a:t>
            </a:r>
            <a:r>
              <a:rPr dirty="0" sz="1450" spc="-5">
                <a:latin typeface="Times New Roman"/>
                <a:cs typeface="Times New Roman"/>
              </a:rPr>
              <a:t>not be </a:t>
            </a:r>
            <a:r>
              <a:rPr dirty="0" sz="1450" spc="-10">
                <a:latin typeface="Times New Roman"/>
                <a:cs typeface="Times New Roman"/>
              </a:rPr>
              <a:t>much  wondered at, if, after making all these </a:t>
            </a:r>
            <a:r>
              <a:rPr dirty="0" sz="1450" spc="-5">
                <a:latin typeface="Times New Roman"/>
                <a:cs typeface="Times New Roman"/>
              </a:rPr>
              <a:t>good </a:t>
            </a:r>
            <a:r>
              <a:rPr dirty="0" sz="1450" spc="-10">
                <a:latin typeface="Times New Roman"/>
                <a:cs typeface="Times New Roman"/>
              </a:rPr>
              <a:t>resolutions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self-  government, she seized the scrap </a:t>
            </a:r>
            <a:r>
              <a:rPr dirty="0" sz="1450" spc="-5">
                <a:latin typeface="Times New Roman"/>
                <a:cs typeface="Times New Roman"/>
              </a:rPr>
              <a:t>of </a:t>
            </a:r>
            <a:r>
              <a:rPr dirty="0" sz="1450" spc="-10">
                <a:latin typeface="Times New Roman"/>
                <a:cs typeface="Times New Roman"/>
              </a:rPr>
              <a:t>paper </a:t>
            </a:r>
            <a:r>
              <a:rPr dirty="0" sz="1450" spc="-5">
                <a:latin typeface="Times New Roman"/>
                <a:cs typeface="Times New Roman"/>
              </a:rPr>
              <a:t>on </a:t>
            </a:r>
            <a:r>
              <a:rPr dirty="0" sz="1450" spc="-10">
                <a:latin typeface="Times New Roman"/>
                <a:cs typeface="Times New Roman"/>
              </a:rPr>
              <a:t>which Edmund had begun  writing to </a:t>
            </a:r>
            <a:r>
              <a:rPr dirty="0" sz="1450" spc="-20">
                <a:latin typeface="Times New Roman"/>
                <a:cs typeface="Times New Roman"/>
              </a:rPr>
              <a:t>her,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treasure beyond all her hopes, and reading with the  tenderest emotion these words, “My very dear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me the  favour to accept” locked it </a:t>
            </a:r>
            <a:r>
              <a:rPr dirty="0" sz="1450" spc="-5">
                <a:latin typeface="Times New Roman"/>
                <a:cs typeface="Times New Roman"/>
              </a:rPr>
              <a:t>up </a:t>
            </a:r>
            <a:r>
              <a:rPr dirty="0" sz="1450" spc="-10">
                <a:latin typeface="Times New Roman"/>
                <a:cs typeface="Times New Roman"/>
              </a:rPr>
              <a:t>with the chain, as the dearest part </a:t>
            </a:r>
            <a:r>
              <a:rPr dirty="0" sz="1450" spc="-5">
                <a:latin typeface="Times New Roman"/>
                <a:cs typeface="Times New Roman"/>
              </a:rPr>
              <a:t>of </a:t>
            </a:r>
            <a:r>
              <a:rPr dirty="0" sz="1450" spc="-10">
                <a:latin typeface="Times New Roman"/>
                <a:cs typeface="Times New Roman"/>
              </a:rPr>
              <a:t>the gift. It  was the only thing approaching to </a:t>
            </a:r>
            <a:r>
              <a:rPr dirty="0" sz="1450" spc="-5">
                <a:latin typeface="Times New Roman"/>
                <a:cs typeface="Times New Roman"/>
              </a:rPr>
              <a:t>a </a:t>
            </a:r>
            <a:r>
              <a:rPr dirty="0" sz="1450" spc="-10">
                <a:latin typeface="Times New Roman"/>
                <a:cs typeface="Times New Roman"/>
              </a:rPr>
              <a:t>letter which she had ever received from  him; she might never receive another; it was impossible that she ever should  receive another so perfectly gratifying in the occasion and the style. </a:t>
            </a:r>
            <a:r>
              <a:rPr dirty="0" sz="1450" spc="-45">
                <a:latin typeface="Times New Roman"/>
                <a:cs typeface="Times New Roman"/>
              </a:rPr>
              <a:t>Two </a:t>
            </a:r>
            <a:r>
              <a:rPr dirty="0" sz="1450" spc="-10">
                <a:latin typeface="Times New Roman"/>
                <a:cs typeface="Times New Roman"/>
              </a:rPr>
              <a:t>lines  more prized had never fallen from the pen </a:t>
            </a:r>
            <a:r>
              <a:rPr dirty="0" sz="1450" spc="-5">
                <a:latin typeface="Times New Roman"/>
                <a:cs typeface="Times New Roman"/>
              </a:rPr>
              <a:t>of </a:t>
            </a:r>
            <a:r>
              <a:rPr dirty="0" sz="1450" spc="-10">
                <a:latin typeface="Times New Roman"/>
                <a:cs typeface="Times New Roman"/>
              </a:rPr>
              <a:t>the most distinguished author—  never more completely blessed the researches </a:t>
            </a:r>
            <a:r>
              <a:rPr dirty="0" sz="1450" spc="-5">
                <a:latin typeface="Times New Roman"/>
                <a:cs typeface="Times New Roman"/>
              </a:rPr>
              <a:t>of </a:t>
            </a:r>
            <a:r>
              <a:rPr dirty="0" sz="1450" spc="-10">
                <a:latin typeface="Times New Roman"/>
                <a:cs typeface="Times New Roman"/>
              </a:rPr>
              <a:t>the fondest </a:t>
            </a:r>
            <a:r>
              <a:rPr dirty="0" sz="1450" spc="-15">
                <a:latin typeface="Times New Roman"/>
                <a:cs typeface="Times New Roman"/>
              </a:rPr>
              <a:t>biographer. </a:t>
            </a:r>
            <a:r>
              <a:rPr dirty="0" sz="1450" spc="-10">
                <a:latin typeface="Times New Roman"/>
                <a:cs typeface="Times New Roman"/>
              </a:rPr>
              <a:t>The  enthusiasm </a:t>
            </a:r>
            <a:r>
              <a:rPr dirty="0" sz="1450" spc="-5">
                <a:latin typeface="Times New Roman"/>
                <a:cs typeface="Times New Roman"/>
              </a:rPr>
              <a:t>of a </a:t>
            </a:r>
            <a:r>
              <a:rPr dirty="0" sz="1450" spc="-20">
                <a:latin typeface="Times New Roman"/>
                <a:cs typeface="Times New Roman"/>
              </a:rPr>
              <a:t>woman’s </a:t>
            </a:r>
            <a:r>
              <a:rPr dirty="0" sz="1450" spc="-10">
                <a:latin typeface="Times New Roman"/>
                <a:cs typeface="Times New Roman"/>
              </a:rPr>
              <a:t>love is even beyond the biographer’s. </a:t>
            </a:r>
            <a:r>
              <a:rPr dirty="0" sz="1450" spc="-60">
                <a:latin typeface="Times New Roman"/>
                <a:cs typeface="Times New Roman"/>
              </a:rPr>
              <a:t>To </a:t>
            </a:r>
            <a:r>
              <a:rPr dirty="0" sz="1450" spc="-20">
                <a:latin typeface="Times New Roman"/>
                <a:cs typeface="Times New Roman"/>
              </a:rPr>
              <a:t>her, </a:t>
            </a:r>
            <a:r>
              <a:rPr dirty="0" sz="1450" spc="-10">
                <a:latin typeface="Times New Roman"/>
                <a:cs typeface="Times New Roman"/>
              </a:rPr>
              <a:t>the  handwriting itself, independent </a:t>
            </a:r>
            <a:r>
              <a:rPr dirty="0" sz="1450" spc="-5">
                <a:latin typeface="Times New Roman"/>
                <a:cs typeface="Times New Roman"/>
              </a:rPr>
              <a:t>of </a:t>
            </a:r>
            <a:r>
              <a:rPr dirty="0" sz="1450" spc="-10">
                <a:latin typeface="Times New Roman"/>
                <a:cs typeface="Times New Roman"/>
              </a:rPr>
              <a:t>anything it may </a:t>
            </a:r>
            <a:r>
              <a:rPr dirty="0" sz="1450" spc="-20">
                <a:latin typeface="Times New Roman"/>
                <a:cs typeface="Times New Roman"/>
              </a:rPr>
              <a:t>convey,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blessedness.  Never were such characters cut </a:t>
            </a:r>
            <a:r>
              <a:rPr dirty="0" sz="1450" spc="-5">
                <a:latin typeface="Times New Roman"/>
                <a:cs typeface="Times New Roman"/>
              </a:rPr>
              <a:t>by </a:t>
            </a:r>
            <a:r>
              <a:rPr dirty="0" sz="1450" spc="-10">
                <a:latin typeface="Times New Roman"/>
                <a:cs typeface="Times New Roman"/>
              </a:rPr>
              <a:t>any other human being as </a:t>
            </a:r>
            <a:r>
              <a:rPr dirty="0" sz="1450" spc="-20">
                <a:latin typeface="Times New Roman"/>
                <a:cs typeface="Times New Roman"/>
              </a:rPr>
              <a:t>Edmund’s  </a:t>
            </a:r>
            <a:r>
              <a:rPr dirty="0" sz="1450" spc="-10">
                <a:latin typeface="Times New Roman"/>
                <a:cs typeface="Times New Roman"/>
              </a:rPr>
              <a:t>commonest handwriting gave! This specimen, written in haste as it was, had  </a:t>
            </a:r>
            <a:r>
              <a:rPr dirty="0" sz="1450" spc="-5">
                <a:latin typeface="Times New Roman"/>
                <a:cs typeface="Times New Roman"/>
              </a:rPr>
              <a:t>not a </a:t>
            </a:r>
            <a:r>
              <a:rPr dirty="0" sz="1450" spc="-10">
                <a:latin typeface="Times New Roman"/>
                <a:cs typeface="Times New Roman"/>
              </a:rPr>
              <a:t>fault; and there was </a:t>
            </a:r>
            <a:r>
              <a:rPr dirty="0" sz="1450" spc="-5">
                <a:latin typeface="Times New Roman"/>
                <a:cs typeface="Times New Roman"/>
              </a:rPr>
              <a:t>a </a:t>
            </a:r>
            <a:r>
              <a:rPr dirty="0" sz="1450" spc="-10">
                <a:latin typeface="Times New Roman"/>
                <a:cs typeface="Times New Roman"/>
              </a:rPr>
              <a:t>felicity in the flow </a:t>
            </a:r>
            <a:r>
              <a:rPr dirty="0" sz="1450" spc="-5">
                <a:latin typeface="Times New Roman"/>
                <a:cs typeface="Times New Roman"/>
              </a:rPr>
              <a:t>of </a:t>
            </a:r>
            <a:r>
              <a:rPr dirty="0" sz="1450" spc="-10">
                <a:latin typeface="Times New Roman"/>
                <a:cs typeface="Times New Roman"/>
              </a:rPr>
              <a:t>the first four words, in the  arrangement </a:t>
            </a:r>
            <a:r>
              <a:rPr dirty="0" sz="1450" spc="-5">
                <a:latin typeface="Times New Roman"/>
                <a:cs typeface="Times New Roman"/>
              </a:rPr>
              <a:t>of </a:t>
            </a:r>
            <a:r>
              <a:rPr dirty="0" sz="1450" spc="-10">
                <a:latin typeface="Times New Roman"/>
                <a:cs typeface="Times New Roman"/>
              </a:rPr>
              <a:t>“My very dear </a:t>
            </a:r>
            <a:r>
              <a:rPr dirty="0" sz="1450" spc="-20">
                <a:latin typeface="Times New Roman"/>
                <a:cs typeface="Times New Roman"/>
              </a:rPr>
              <a:t>Fanny,” </a:t>
            </a:r>
            <a:r>
              <a:rPr dirty="0" sz="1450" spc="-10">
                <a:latin typeface="Times New Roman"/>
                <a:cs typeface="Times New Roman"/>
              </a:rPr>
              <a:t>which she could have looked at for  </a:t>
            </a:r>
            <a:r>
              <a:rPr dirty="0" sz="1450" spc="-25">
                <a:latin typeface="Times New Roman"/>
                <a:cs typeface="Times New Roman"/>
              </a:rPr>
              <a:t>ever.</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Having regulated her thoughts and comforted her feelings </a:t>
            </a:r>
            <a:r>
              <a:rPr dirty="0" sz="1450" spc="-5">
                <a:latin typeface="Times New Roman"/>
                <a:cs typeface="Times New Roman"/>
              </a:rPr>
              <a:t>by </a:t>
            </a:r>
            <a:r>
              <a:rPr dirty="0" sz="1450" spc="-10">
                <a:latin typeface="Times New Roman"/>
                <a:cs typeface="Times New Roman"/>
              </a:rPr>
              <a:t>this happy  mixture </a:t>
            </a:r>
            <a:r>
              <a:rPr dirty="0" sz="1450" spc="-5">
                <a:latin typeface="Times New Roman"/>
                <a:cs typeface="Times New Roman"/>
              </a:rPr>
              <a:t>of </a:t>
            </a:r>
            <a:r>
              <a:rPr dirty="0" sz="1450" spc="-10">
                <a:latin typeface="Times New Roman"/>
                <a:cs typeface="Times New Roman"/>
              </a:rPr>
              <a:t>reason and weakness, she was able in </a:t>
            </a:r>
            <a:r>
              <a:rPr dirty="0" sz="1450" spc="-5">
                <a:latin typeface="Times New Roman"/>
                <a:cs typeface="Times New Roman"/>
              </a:rPr>
              <a:t>due </a:t>
            </a:r>
            <a:r>
              <a:rPr dirty="0" sz="1450" spc="-10">
                <a:latin typeface="Times New Roman"/>
                <a:cs typeface="Times New Roman"/>
              </a:rPr>
              <a:t>time to </a:t>
            </a:r>
            <a:r>
              <a:rPr dirty="0" sz="1450" spc="-5">
                <a:latin typeface="Times New Roman"/>
                <a:cs typeface="Times New Roman"/>
              </a:rPr>
              <a:t>go </a:t>
            </a:r>
            <a:r>
              <a:rPr dirty="0" sz="1450" spc="-10">
                <a:latin typeface="Times New Roman"/>
                <a:cs typeface="Times New Roman"/>
              </a:rPr>
              <a:t>down and  resume her usual employments near her aunt Bertram, and pay her the usual  observances without any apparent want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spirits.</a:t>
            </a:r>
            <a:endParaRPr sz="1450">
              <a:latin typeface="Times New Roman"/>
              <a:cs typeface="Times New Roman"/>
            </a:endParaRPr>
          </a:p>
          <a:p>
            <a:pPr algn="just" marL="12700" marR="5080" indent="255904">
              <a:lnSpc>
                <a:spcPts val="1730"/>
              </a:lnSpc>
              <a:spcBef>
                <a:spcPts val="790"/>
              </a:spcBef>
            </a:pPr>
            <a:r>
              <a:rPr dirty="0" sz="1450" spc="-20">
                <a:latin typeface="Times New Roman"/>
                <a:cs typeface="Times New Roman"/>
              </a:rPr>
              <a:t>Thursday, </a:t>
            </a:r>
            <a:r>
              <a:rPr dirty="0" sz="1450" spc="-10">
                <a:latin typeface="Times New Roman"/>
                <a:cs typeface="Times New Roman"/>
              </a:rPr>
              <a:t>predestined to </a:t>
            </a:r>
            <a:r>
              <a:rPr dirty="0" sz="1450" spc="-5">
                <a:latin typeface="Times New Roman"/>
                <a:cs typeface="Times New Roman"/>
              </a:rPr>
              <a:t>hope </a:t>
            </a:r>
            <a:r>
              <a:rPr dirty="0" sz="1450" spc="-10">
                <a:latin typeface="Times New Roman"/>
                <a:cs typeface="Times New Roman"/>
              </a:rPr>
              <a:t>and enjoyment, came; and opened with  more kindness to Fanny than such self-willed, unmanageable days often  </a:t>
            </a:r>
            <a:r>
              <a:rPr dirty="0" sz="1450" spc="-15">
                <a:latin typeface="Times New Roman"/>
                <a:cs typeface="Times New Roman"/>
              </a:rPr>
              <a:t>volunteer, </a:t>
            </a:r>
            <a:r>
              <a:rPr dirty="0" sz="1450" spc="-10">
                <a:latin typeface="Times New Roman"/>
                <a:cs typeface="Times New Roman"/>
              </a:rPr>
              <a:t>for soon after breakfast </a:t>
            </a:r>
            <a:r>
              <a:rPr dirty="0" sz="1450" spc="-5">
                <a:latin typeface="Times New Roman"/>
                <a:cs typeface="Times New Roman"/>
              </a:rPr>
              <a:t>a </a:t>
            </a:r>
            <a:r>
              <a:rPr dirty="0" sz="1450" spc="-10">
                <a:latin typeface="Times New Roman"/>
                <a:cs typeface="Times New Roman"/>
              </a:rPr>
              <a:t>very friendly note was </a:t>
            </a:r>
            <a:r>
              <a:rPr dirty="0" sz="1450" spc="-5">
                <a:latin typeface="Times New Roman"/>
                <a:cs typeface="Times New Roman"/>
              </a:rPr>
              <a:t>brought </a:t>
            </a:r>
            <a:r>
              <a:rPr dirty="0" sz="1450" spc="-10">
                <a:latin typeface="Times New Roman"/>
                <a:cs typeface="Times New Roman"/>
              </a:rPr>
              <a:t>from </a:t>
            </a:r>
            <a:r>
              <a:rPr dirty="0" sz="1450" spc="-35">
                <a:latin typeface="Times New Roman"/>
                <a:cs typeface="Times New Roman"/>
              </a:rPr>
              <a:t>Mr.  </a:t>
            </a:r>
            <a:r>
              <a:rPr dirty="0" sz="1450" spc="-10">
                <a:latin typeface="Times New Roman"/>
                <a:cs typeface="Times New Roman"/>
              </a:rPr>
              <a:t>Crawford to </a:t>
            </a:r>
            <a:r>
              <a:rPr dirty="0" sz="1450" spc="-20">
                <a:latin typeface="Times New Roman"/>
                <a:cs typeface="Times New Roman"/>
              </a:rPr>
              <a:t>William, </a:t>
            </a:r>
            <a:r>
              <a:rPr dirty="0" sz="1450" spc="-10">
                <a:latin typeface="Times New Roman"/>
                <a:cs typeface="Times New Roman"/>
              </a:rPr>
              <a:t>stating that as </a:t>
            </a:r>
            <a:r>
              <a:rPr dirty="0" sz="1450" spc="-5">
                <a:latin typeface="Times New Roman"/>
                <a:cs typeface="Times New Roman"/>
              </a:rPr>
              <a:t>he </a:t>
            </a:r>
            <a:r>
              <a:rPr dirty="0" sz="1450" spc="-10">
                <a:latin typeface="Times New Roman"/>
                <a:cs typeface="Times New Roman"/>
              </a:rPr>
              <a:t>found himself obliged to </a:t>
            </a:r>
            <a:r>
              <a:rPr dirty="0" sz="1450" spc="-5">
                <a:latin typeface="Times New Roman"/>
                <a:cs typeface="Times New Roman"/>
              </a:rPr>
              <a:t>go </a:t>
            </a:r>
            <a:r>
              <a:rPr dirty="0" sz="1450" spc="-10">
                <a:latin typeface="Times New Roman"/>
                <a:cs typeface="Times New Roman"/>
              </a:rPr>
              <a:t>to London  </a:t>
            </a:r>
            <a:r>
              <a:rPr dirty="0" sz="1450" spc="-5">
                <a:latin typeface="Times New Roman"/>
                <a:cs typeface="Times New Roman"/>
              </a:rPr>
              <a:t>on </a:t>
            </a:r>
            <a:r>
              <a:rPr dirty="0" sz="1450" spc="-10">
                <a:latin typeface="Times New Roman"/>
                <a:cs typeface="Times New Roman"/>
              </a:rPr>
              <a:t>the morrow for </a:t>
            </a:r>
            <a:r>
              <a:rPr dirty="0" sz="1450" spc="-5">
                <a:latin typeface="Times New Roman"/>
                <a:cs typeface="Times New Roman"/>
              </a:rPr>
              <a:t>a </a:t>
            </a:r>
            <a:r>
              <a:rPr dirty="0" sz="1450" spc="-10">
                <a:latin typeface="Times New Roman"/>
                <a:cs typeface="Times New Roman"/>
              </a:rPr>
              <a:t>few days,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trying to procure </a:t>
            </a:r>
            <a:r>
              <a:rPr dirty="0" sz="1450" spc="-5">
                <a:latin typeface="Times New Roman"/>
                <a:cs typeface="Times New Roman"/>
              </a:rPr>
              <a:t>a  </a:t>
            </a:r>
            <a:r>
              <a:rPr dirty="0" sz="1450" spc="-10">
                <a:latin typeface="Times New Roman"/>
                <a:cs typeface="Times New Roman"/>
              </a:rPr>
              <a:t>companion; and therefore hoped that if </a:t>
            </a:r>
            <a:r>
              <a:rPr dirty="0" sz="1450" spc="-20">
                <a:latin typeface="Times New Roman"/>
                <a:cs typeface="Times New Roman"/>
              </a:rPr>
              <a:t>William </a:t>
            </a:r>
            <a:r>
              <a:rPr dirty="0" sz="1450" spc="-10">
                <a:latin typeface="Times New Roman"/>
                <a:cs typeface="Times New Roman"/>
              </a:rPr>
              <a:t>could make </a:t>
            </a:r>
            <a:r>
              <a:rPr dirty="0" sz="1450" spc="-5">
                <a:latin typeface="Times New Roman"/>
                <a:cs typeface="Times New Roman"/>
              </a:rPr>
              <a:t>up </a:t>
            </a:r>
            <a:r>
              <a:rPr dirty="0" sz="1450" spc="-10">
                <a:latin typeface="Times New Roman"/>
                <a:cs typeface="Times New Roman"/>
              </a:rPr>
              <a:t>his mind to  leave Mansfield half </a:t>
            </a:r>
            <a:r>
              <a:rPr dirty="0" sz="1450" spc="-5">
                <a:latin typeface="Times New Roman"/>
                <a:cs typeface="Times New Roman"/>
              </a:rPr>
              <a:t>a </a:t>
            </a:r>
            <a:r>
              <a:rPr dirty="0" sz="1450" spc="-10">
                <a:latin typeface="Times New Roman"/>
                <a:cs typeface="Times New Roman"/>
              </a:rPr>
              <a:t>day earlier than had been proposed, </a:t>
            </a:r>
            <a:r>
              <a:rPr dirty="0" sz="1450" spc="-5">
                <a:latin typeface="Times New Roman"/>
                <a:cs typeface="Times New Roman"/>
              </a:rPr>
              <a:t>he </a:t>
            </a:r>
            <a:r>
              <a:rPr dirty="0" sz="1450" spc="-10">
                <a:latin typeface="Times New Roman"/>
                <a:cs typeface="Times New Roman"/>
              </a:rPr>
              <a:t>would accept </a:t>
            </a:r>
            <a:r>
              <a:rPr dirty="0" sz="1450" spc="-5">
                <a:latin typeface="Times New Roman"/>
                <a:cs typeface="Times New Roman"/>
              </a:rPr>
              <a:t>a  </a:t>
            </a:r>
            <a:r>
              <a:rPr dirty="0" sz="1450" spc="-10">
                <a:latin typeface="Times New Roman"/>
                <a:cs typeface="Times New Roman"/>
              </a:rPr>
              <a:t>place in his carriage. </a:t>
            </a:r>
            <a:r>
              <a:rPr dirty="0" sz="1450" spc="-35">
                <a:latin typeface="Times New Roman"/>
                <a:cs typeface="Times New Roman"/>
              </a:rPr>
              <a:t>Mr. </a:t>
            </a:r>
            <a:r>
              <a:rPr dirty="0" sz="1450" spc="-10">
                <a:latin typeface="Times New Roman"/>
                <a:cs typeface="Times New Roman"/>
              </a:rPr>
              <a:t>Crawford meant to </a:t>
            </a:r>
            <a:r>
              <a:rPr dirty="0" sz="1450" spc="-5">
                <a:latin typeface="Times New Roman"/>
                <a:cs typeface="Times New Roman"/>
              </a:rPr>
              <a:t>be </a:t>
            </a:r>
            <a:r>
              <a:rPr dirty="0" sz="1450" spc="-10">
                <a:latin typeface="Times New Roman"/>
                <a:cs typeface="Times New Roman"/>
              </a:rPr>
              <a:t>in town </a:t>
            </a:r>
            <a:r>
              <a:rPr dirty="0" sz="1450" spc="-5">
                <a:latin typeface="Times New Roman"/>
                <a:cs typeface="Times New Roman"/>
              </a:rPr>
              <a:t>by </a:t>
            </a:r>
            <a:r>
              <a:rPr dirty="0" sz="1450" spc="-10">
                <a:latin typeface="Times New Roman"/>
                <a:cs typeface="Times New Roman"/>
              </a:rPr>
              <a:t>his </a:t>
            </a:r>
            <a:r>
              <a:rPr dirty="0" sz="1450" spc="-20">
                <a:latin typeface="Times New Roman"/>
                <a:cs typeface="Times New Roman"/>
              </a:rPr>
              <a:t>uncle’s </a:t>
            </a:r>
            <a:r>
              <a:rPr dirty="0" sz="1450" spc="320">
                <a:latin typeface="Times New Roman"/>
                <a:cs typeface="Times New Roman"/>
              </a:rPr>
              <a:t> </a:t>
            </a:r>
            <a:r>
              <a:rPr dirty="0" sz="1450" spc="-10">
                <a:latin typeface="Times New Roman"/>
                <a:cs typeface="Times New Roman"/>
              </a:rPr>
              <a:t>accustomary late </a:t>
            </a:r>
            <a:r>
              <a:rPr dirty="0" sz="1450" spc="-15">
                <a:latin typeface="Times New Roman"/>
                <a:cs typeface="Times New Roman"/>
              </a:rPr>
              <a:t>dinner-hour, </a:t>
            </a:r>
            <a:r>
              <a:rPr dirty="0" sz="1450" spc="-10">
                <a:latin typeface="Times New Roman"/>
                <a:cs typeface="Times New Roman"/>
              </a:rPr>
              <a:t>and </a:t>
            </a:r>
            <a:r>
              <a:rPr dirty="0" sz="1450" spc="-20">
                <a:latin typeface="Times New Roman"/>
                <a:cs typeface="Times New Roman"/>
              </a:rPr>
              <a:t>William </a:t>
            </a:r>
            <a:r>
              <a:rPr dirty="0" sz="1450" spc="-10">
                <a:latin typeface="Times New Roman"/>
                <a:cs typeface="Times New Roman"/>
              </a:rPr>
              <a:t>was invited to dine with him at the  </a:t>
            </a:r>
            <a:r>
              <a:rPr dirty="0" sz="1450" spc="-20">
                <a:latin typeface="Times New Roman"/>
                <a:cs typeface="Times New Roman"/>
              </a:rPr>
              <a:t>Admiral’s. </a:t>
            </a:r>
            <a:r>
              <a:rPr dirty="0" sz="1450" spc="-10">
                <a:latin typeface="Times New Roman"/>
                <a:cs typeface="Times New Roman"/>
              </a:rPr>
              <a:t>The proposal was </a:t>
            </a:r>
            <a:r>
              <a:rPr dirty="0" sz="1450" spc="-5">
                <a:latin typeface="Times New Roman"/>
                <a:cs typeface="Times New Roman"/>
              </a:rPr>
              <a:t>a </a:t>
            </a:r>
            <a:r>
              <a:rPr dirty="0" sz="1450" spc="-10">
                <a:latin typeface="Times New Roman"/>
                <a:cs typeface="Times New Roman"/>
              </a:rPr>
              <a:t>very pleasant </a:t>
            </a:r>
            <a:r>
              <a:rPr dirty="0" sz="1450" spc="-5">
                <a:latin typeface="Times New Roman"/>
                <a:cs typeface="Times New Roman"/>
              </a:rPr>
              <a:t>one </a:t>
            </a:r>
            <a:r>
              <a:rPr dirty="0" sz="1450" spc="-10">
                <a:latin typeface="Times New Roman"/>
                <a:cs typeface="Times New Roman"/>
              </a:rPr>
              <a:t>to </a:t>
            </a:r>
            <a:r>
              <a:rPr dirty="0" sz="1450" spc="-20">
                <a:latin typeface="Times New Roman"/>
                <a:cs typeface="Times New Roman"/>
              </a:rPr>
              <a:t>William </a:t>
            </a:r>
            <a:r>
              <a:rPr dirty="0" sz="1450" spc="-10">
                <a:latin typeface="Times New Roman"/>
                <a:cs typeface="Times New Roman"/>
              </a:rPr>
              <a:t>himself, who  enjoyed the idea </a:t>
            </a:r>
            <a:r>
              <a:rPr dirty="0" sz="1450" spc="-5">
                <a:latin typeface="Times New Roman"/>
                <a:cs typeface="Times New Roman"/>
              </a:rPr>
              <a:t>of </a:t>
            </a:r>
            <a:r>
              <a:rPr dirty="0" sz="1450" spc="-10">
                <a:latin typeface="Times New Roman"/>
                <a:cs typeface="Times New Roman"/>
              </a:rPr>
              <a:t>travelling post with four horses, and such </a:t>
            </a:r>
            <a:r>
              <a:rPr dirty="0" sz="1450" spc="-5">
                <a:latin typeface="Times New Roman"/>
                <a:cs typeface="Times New Roman"/>
              </a:rPr>
              <a:t>a good-  </a:t>
            </a:r>
            <a:r>
              <a:rPr dirty="0" sz="1450" spc="-10">
                <a:latin typeface="Times New Roman"/>
                <a:cs typeface="Times New Roman"/>
              </a:rPr>
              <a:t>humoured, agreeable friend; and, in likening it to going </a:t>
            </a:r>
            <a:r>
              <a:rPr dirty="0" sz="1450" spc="-5">
                <a:latin typeface="Times New Roman"/>
                <a:cs typeface="Times New Roman"/>
              </a:rPr>
              <a:t>up </a:t>
            </a:r>
            <a:r>
              <a:rPr dirty="0" sz="1450" spc="-10">
                <a:latin typeface="Times New Roman"/>
                <a:cs typeface="Times New Roman"/>
              </a:rPr>
              <a:t>with despatches,  was saying at once everything in favour </a:t>
            </a:r>
            <a:r>
              <a:rPr dirty="0" sz="1450" spc="-5">
                <a:latin typeface="Times New Roman"/>
                <a:cs typeface="Times New Roman"/>
              </a:rPr>
              <a:t>of </a:t>
            </a:r>
            <a:r>
              <a:rPr dirty="0" sz="1450" spc="-10">
                <a:latin typeface="Times New Roman"/>
                <a:cs typeface="Times New Roman"/>
              </a:rPr>
              <a:t>its happiness and dignity which his  imagination could suggest; and </a:t>
            </a:r>
            <a:r>
              <a:rPr dirty="0" sz="1450" spc="-25">
                <a:latin typeface="Times New Roman"/>
                <a:cs typeface="Times New Roman"/>
              </a:rPr>
              <a:t>Fanny,</a:t>
            </a:r>
            <a:r>
              <a:rPr dirty="0" sz="1450" spc="-10">
                <a:latin typeface="Times New Roman"/>
                <a:cs typeface="Times New Roman"/>
              </a:rPr>
              <a:t> from </a:t>
            </a:r>
            <a:r>
              <a:rPr dirty="0" sz="1450" spc="-5">
                <a:latin typeface="Times New Roman"/>
                <a:cs typeface="Times New Roman"/>
              </a:rPr>
              <a:t>a </a:t>
            </a:r>
            <a:r>
              <a:rPr dirty="0" sz="1450" spc="-10">
                <a:latin typeface="Times New Roman"/>
                <a:cs typeface="Times New Roman"/>
              </a:rPr>
              <a:t>different motive, was</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27290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“Oh! </a:t>
            </a:r>
            <a:r>
              <a:rPr dirty="0" sz="1450" spc="-5">
                <a:latin typeface="Times New Roman"/>
                <a:cs typeface="Times New Roman"/>
              </a:rPr>
              <a:t>I do not </a:t>
            </a:r>
            <a:r>
              <a:rPr dirty="0" sz="1450" spc="-10">
                <a:latin typeface="Times New Roman"/>
                <a:cs typeface="Times New Roman"/>
              </a:rPr>
              <a:t>say</a:t>
            </a:r>
            <a:r>
              <a:rPr dirty="0" sz="1450" spc="-5">
                <a:latin typeface="Times New Roman"/>
                <a:cs typeface="Times New Roman"/>
              </a:rPr>
              <a:t> so.”</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“I must say it, and say it with pleasure. Mrs. Norris is much better fitted  than my mother for having the </a:t>
            </a:r>
            <a:r>
              <a:rPr dirty="0" sz="1450" spc="-15">
                <a:latin typeface="Times New Roman"/>
                <a:cs typeface="Times New Roman"/>
              </a:rPr>
              <a:t>charge </a:t>
            </a:r>
            <a:r>
              <a:rPr dirty="0" sz="1450" spc="-5">
                <a:latin typeface="Times New Roman"/>
                <a:cs typeface="Times New Roman"/>
              </a:rPr>
              <a:t>of you </a:t>
            </a:r>
            <a:r>
              <a:rPr dirty="0" sz="1450" spc="-30">
                <a:latin typeface="Times New Roman"/>
                <a:cs typeface="Times New Roman"/>
              </a:rPr>
              <a:t>now. </a:t>
            </a:r>
            <a:r>
              <a:rPr dirty="0" sz="1450" spc="-10">
                <a:latin typeface="Times New Roman"/>
                <a:cs typeface="Times New Roman"/>
              </a:rPr>
              <a:t>She is </a:t>
            </a:r>
            <a:r>
              <a:rPr dirty="0" sz="1450" spc="-5">
                <a:latin typeface="Times New Roman"/>
                <a:cs typeface="Times New Roman"/>
              </a:rPr>
              <a:t>of a </a:t>
            </a:r>
            <a:r>
              <a:rPr dirty="0" sz="1450" spc="-10">
                <a:latin typeface="Times New Roman"/>
                <a:cs typeface="Times New Roman"/>
              </a:rPr>
              <a:t>temper to </a:t>
            </a:r>
            <a:r>
              <a:rPr dirty="0" sz="1450" spc="-5">
                <a:latin typeface="Times New Roman"/>
                <a:cs typeface="Times New Roman"/>
              </a:rPr>
              <a:t>do a  </a:t>
            </a:r>
            <a:r>
              <a:rPr dirty="0" sz="1450" spc="-10">
                <a:latin typeface="Times New Roman"/>
                <a:cs typeface="Times New Roman"/>
              </a:rPr>
              <a:t>great deal for anybody she really interests herself about, and she will force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justice to </a:t>
            </a:r>
            <a:r>
              <a:rPr dirty="0" sz="1450" spc="-5">
                <a:latin typeface="Times New Roman"/>
                <a:cs typeface="Times New Roman"/>
              </a:rPr>
              <a:t>your </a:t>
            </a:r>
            <a:r>
              <a:rPr dirty="0" sz="1450" spc="-10">
                <a:latin typeface="Times New Roman"/>
                <a:cs typeface="Times New Roman"/>
              </a:rPr>
              <a:t>natural</a:t>
            </a:r>
            <a:r>
              <a:rPr dirty="0" sz="1450" spc="5">
                <a:latin typeface="Times New Roman"/>
                <a:cs typeface="Times New Roman"/>
              </a:rPr>
              <a:t> </a:t>
            </a:r>
            <a:r>
              <a:rPr dirty="0" sz="1450" spc="-10">
                <a:latin typeface="Times New Roman"/>
                <a:cs typeface="Times New Roman"/>
              </a:rPr>
              <a:t>powers.”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Fanny sighed, and said, “I cannot see things as </a:t>
            </a:r>
            <a:r>
              <a:rPr dirty="0" sz="1450" spc="-5">
                <a:latin typeface="Times New Roman"/>
                <a:cs typeface="Times New Roman"/>
              </a:rPr>
              <a:t>you do; but I ought </a:t>
            </a:r>
            <a:r>
              <a:rPr dirty="0" sz="1450" spc="-10">
                <a:latin typeface="Times New Roman"/>
                <a:cs typeface="Times New Roman"/>
              </a:rPr>
              <a:t>to  believe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right rather than myself, and </a:t>
            </a:r>
            <a:r>
              <a:rPr dirty="0" sz="1450" spc="-5">
                <a:latin typeface="Times New Roman"/>
                <a:cs typeface="Times New Roman"/>
              </a:rPr>
              <a:t>I </a:t>
            </a:r>
            <a:r>
              <a:rPr dirty="0" sz="1450" spc="-10">
                <a:latin typeface="Times New Roman"/>
                <a:cs typeface="Times New Roman"/>
              </a:rPr>
              <a:t>am very much obliged to </a:t>
            </a:r>
            <a:r>
              <a:rPr dirty="0" sz="1450" spc="-5">
                <a:latin typeface="Times New Roman"/>
                <a:cs typeface="Times New Roman"/>
              </a:rPr>
              <a:t>you  </a:t>
            </a:r>
            <a:r>
              <a:rPr dirty="0" sz="1450" spc="-10">
                <a:latin typeface="Times New Roman"/>
                <a:cs typeface="Times New Roman"/>
              </a:rPr>
              <a:t>for trying to reconcile me to what must be. If </a:t>
            </a:r>
            <a:r>
              <a:rPr dirty="0" sz="1450" spc="-5">
                <a:latin typeface="Times New Roman"/>
                <a:cs typeface="Times New Roman"/>
              </a:rPr>
              <a:t>I </a:t>
            </a:r>
            <a:r>
              <a:rPr dirty="0" sz="1450" spc="-10">
                <a:latin typeface="Times New Roman"/>
                <a:cs typeface="Times New Roman"/>
              </a:rPr>
              <a:t>could suppose my aunt really to  care for me, it would </a:t>
            </a:r>
            <a:r>
              <a:rPr dirty="0" sz="1450" spc="-5">
                <a:latin typeface="Times New Roman"/>
                <a:cs typeface="Times New Roman"/>
              </a:rPr>
              <a:t>be </a:t>
            </a:r>
            <a:r>
              <a:rPr dirty="0" sz="1450" spc="-10">
                <a:latin typeface="Times New Roman"/>
                <a:cs typeface="Times New Roman"/>
              </a:rPr>
              <a:t>delightful to feel myself </a:t>
            </a:r>
            <a:r>
              <a:rPr dirty="0" sz="1450" spc="-5">
                <a:latin typeface="Times New Roman"/>
                <a:cs typeface="Times New Roman"/>
              </a:rPr>
              <a:t>of </a:t>
            </a:r>
            <a:r>
              <a:rPr dirty="0" sz="1450" spc="-10">
                <a:latin typeface="Times New Roman"/>
                <a:cs typeface="Times New Roman"/>
              </a:rPr>
              <a:t>consequence to </a:t>
            </a:r>
            <a:r>
              <a:rPr dirty="0" sz="1450" spc="-20">
                <a:latin typeface="Times New Roman"/>
                <a:cs typeface="Times New Roman"/>
              </a:rPr>
              <a:t>anybody.  </a:t>
            </a:r>
            <a:r>
              <a:rPr dirty="0" sz="1450" spc="-10">
                <a:latin typeface="Times New Roman"/>
                <a:cs typeface="Times New Roman"/>
              </a:rPr>
              <a:t>Here, </a:t>
            </a:r>
            <a:r>
              <a:rPr dirty="0" sz="1450" spc="-5">
                <a:latin typeface="Times New Roman"/>
                <a:cs typeface="Times New Roman"/>
              </a:rPr>
              <a:t>I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none, and yet </a:t>
            </a:r>
            <a:r>
              <a:rPr dirty="0" sz="1450" spc="-5">
                <a:latin typeface="Times New Roman"/>
                <a:cs typeface="Times New Roman"/>
              </a:rPr>
              <a:t>I </a:t>
            </a:r>
            <a:r>
              <a:rPr dirty="0" sz="1450" spc="-10">
                <a:latin typeface="Times New Roman"/>
                <a:cs typeface="Times New Roman"/>
              </a:rPr>
              <a:t>love the place so</a:t>
            </a:r>
            <a:r>
              <a:rPr dirty="0" sz="1450" spc="7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 place, </a:t>
            </a:r>
            <a:r>
              <a:rPr dirty="0" sz="1450" spc="-25">
                <a:latin typeface="Times New Roman"/>
                <a:cs typeface="Times New Roman"/>
              </a:rPr>
              <a:t>Fanny, </a:t>
            </a:r>
            <a:r>
              <a:rPr dirty="0" sz="1450" spc="-10">
                <a:latin typeface="Times New Roman"/>
                <a:cs typeface="Times New Roman"/>
              </a:rPr>
              <a:t>is what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quit, though </a:t>
            </a:r>
            <a:r>
              <a:rPr dirty="0" sz="1450" spc="-5">
                <a:latin typeface="Times New Roman"/>
                <a:cs typeface="Times New Roman"/>
              </a:rPr>
              <a:t>you quit </a:t>
            </a:r>
            <a:r>
              <a:rPr dirty="0" sz="1450" spc="-10">
                <a:latin typeface="Times New Roman"/>
                <a:cs typeface="Times New Roman"/>
              </a:rPr>
              <a:t>the house.  </a:t>
            </a:r>
            <a:r>
              <a:rPr dirty="0" sz="1450" spc="-60">
                <a:latin typeface="Times New Roman"/>
                <a:cs typeface="Times New Roman"/>
              </a:rPr>
              <a:t>You </a:t>
            </a:r>
            <a:r>
              <a:rPr dirty="0" sz="1450" spc="-10">
                <a:latin typeface="Times New Roman"/>
                <a:cs typeface="Times New Roman"/>
              </a:rPr>
              <a:t>will have as free </a:t>
            </a:r>
            <a:r>
              <a:rPr dirty="0" sz="1450" spc="-5">
                <a:latin typeface="Times New Roman"/>
                <a:cs typeface="Times New Roman"/>
              </a:rPr>
              <a:t>a </a:t>
            </a:r>
            <a:r>
              <a:rPr dirty="0" sz="1450" spc="-10">
                <a:latin typeface="Times New Roman"/>
                <a:cs typeface="Times New Roman"/>
              </a:rPr>
              <a:t>command </a:t>
            </a:r>
            <a:r>
              <a:rPr dirty="0" sz="1450" spc="-5">
                <a:latin typeface="Times New Roman"/>
                <a:cs typeface="Times New Roman"/>
              </a:rPr>
              <a:t>of </a:t>
            </a:r>
            <a:r>
              <a:rPr dirty="0" sz="1450" spc="-10">
                <a:latin typeface="Times New Roman"/>
                <a:cs typeface="Times New Roman"/>
              </a:rPr>
              <a:t>the park and gardens as </a:t>
            </a:r>
            <a:r>
              <a:rPr dirty="0" sz="1450" spc="-25">
                <a:latin typeface="Times New Roman"/>
                <a:cs typeface="Times New Roman"/>
              </a:rPr>
              <a:t>ever. </a:t>
            </a:r>
            <a:r>
              <a:rPr dirty="0" sz="1450" spc="-10">
                <a:latin typeface="Times New Roman"/>
                <a:cs typeface="Times New Roman"/>
              </a:rPr>
              <a:t>Even </a:t>
            </a:r>
            <a:r>
              <a:rPr dirty="0" sz="1450" spc="-5">
                <a:latin typeface="Times New Roman"/>
                <a:cs typeface="Times New Roman"/>
              </a:rPr>
              <a:t>your  </a:t>
            </a:r>
            <a:r>
              <a:rPr dirty="0" sz="1450" spc="-10">
                <a:latin typeface="Times New Roman"/>
                <a:cs typeface="Times New Roman"/>
              </a:rPr>
              <a:t>constant little heart need </a:t>
            </a:r>
            <a:r>
              <a:rPr dirty="0" sz="1450" spc="-5">
                <a:latin typeface="Times New Roman"/>
                <a:cs typeface="Times New Roman"/>
              </a:rPr>
              <a:t>not </a:t>
            </a:r>
            <a:r>
              <a:rPr dirty="0" sz="1450" spc="-10">
                <a:latin typeface="Times New Roman"/>
                <a:cs typeface="Times New Roman"/>
              </a:rPr>
              <a:t>take fright at such </a:t>
            </a:r>
            <a:r>
              <a:rPr dirty="0" sz="1450" spc="-5">
                <a:latin typeface="Times New Roman"/>
                <a:cs typeface="Times New Roman"/>
              </a:rPr>
              <a:t>a </a:t>
            </a:r>
            <a:r>
              <a:rPr dirty="0" sz="1450" spc="-10">
                <a:latin typeface="Times New Roman"/>
                <a:cs typeface="Times New Roman"/>
              </a:rPr>
              <a:t>nominal change. </a:t>
            </a:r>
            <a:r>
              <a:rPr dirty="0" sz="1450" spc="-60">
                <a:latin typeface="Times New Roman"/>
                <a:cs typeface="Times New Roman"/>
              </a:rPr>
              <a:t>You </a:t>
            </a:r>
            <a:r>
              <a:rPr dirty="0" sz="1450" spc="-10">
                <a:latin typeface="Times New Roman"/>
                <a:cs typeface="Times New Roman"/>
              </a:rPr>
              <a:t>will  have the same walks to frequent, the same library to choose from, the same  people to look at, the same horse to</a:t>
            </a:r>
            <a:r>
              <a:rPr dirty="0" sz="1450" spc="30">
                <a:latin typeface="Times New Roman"/>
                <a:cs typeface="Times New Roman"/>
              </a:rPr>
              <a:t> </a:t>
            </a:r>
            <a:r>
              <a:rPr dirty="0" sz="1450" spc="-10">
                <a:latin typeface="Times New Roman"/>
                <a:cs typeface="Times New Roman"/>
              </a:rPr>
              <a:t>ride.”</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“Very </a:t>
            </a:r>
            <a:r>
              <a:rPr dirty="0" sz="1450" spc="-10">
                <a:latin typeface="Times New Roman"/>
                <a:cs typeface="Times New Roman"/>
              </a:rPr>
              <a:t>true. </a:t>
            </a:r>
            <a:r>
              <a:rPr dirty="0" sz="1450" spc="-45">
                <a:latin typeface="Times New Roman"/>
                <a:cs typeface="Times New Roman"/>
              </a:rPr>
              <a:t>Yes, </a:t>
            </a:r>
            <a:r>
              <a:rPr dirty="0" sz="1450" spc="-10">
                <a:latin typeface="Times New Roman"/>
                <a:cs typeface="Times New Roman"/>
              </a:rPr>
              <a:t>dear old grey </a:t>
            </a:r>
            <a:r>
              <a:rPr dirty="0" sz="1450" spc="-5">
                <a:latin typeface="Times New Roman"/>
                <a:cs typeface="Times New Roman"/>
              </a:rPr>
              <a:t>pony! </a:t>
            </a:r>
            <a:r>
              <a:rPr dirty="0" sz="1450" spc="-10">
                <a:latin typeface="Times New Roman"/>
                <a:cs typeface="Times New Roman"/>
              </a:rPr>
              <a:t>Ah! cousin, when </a:t>
            </a:r>
            <a:r>
              <a:rPr dirty="0" sz="1450" spc="-5">
                <a:latin typeface="Times New Roman"/>
                <a:cs typeface="Times New Roman"/>
              </a:rPr>
              <a:t>I </a:t>
            </a:r>
            <a:r>
              <a:rPr dirty="0" sz="1450" spc="-10">
                <a:latin typeface="Times New Roman"/>
                <a:cs typeface="Times New Roman"/>
              </a:rPr>
              <a:t>remember how  much </a:t>
            </a:r>
            <a:r>
              <a:rPr dirty="0" sz="1450" spc="-5">
                <a:latin typeface="Times New Roman"/>
                <a:cs typeface="Times New Roman"/>
              </a:rPr>
              <a:t>I </a:t>
            </a:r>
            <a:r>
              <a:rPr dirty="0" sz="1450" spc="-10">
                <a:latin typeface="Times New Roman"/>
                <a:cs typeface="Times New Roman"/>
              </a:rPr>
              <a:t>used to dread riding, what terrors it gave me to hear it talked </a:t>
            </a:r>
            <a:r>
              <a:rPr dirty="0" sz="1450" spc="-5">
                <a:latin typeface="Times New Roman"/>
                <a:cs typeface="Times New Roman"/>
              </a:rPr>
              <a:t>of </a:t>
            </a:r>
            <a:r>
              <a:rPr dirty="0" sz="1450" spc="-10">
                <a:latin typeface="Times New Roman"/>
                <a:cs typeface="Times New Roman"/>
              </a:rPr>
              <a:t>as  likely to </a:t>
            </a:r>
            <a:r>
              <a:rPr dirty="0" sz="1450" spc="-5">
                <a:latin typeface="Times New Roman"/>
                <a:cs typeface="Times New Roman"/>
              </a:rPr>
              <a:t>do </a:t>
            </a:r>
            <a:r>
              <a:rPr dirty="0" sz="1450" spc="-10">
                <a:latin typeface="Times New Roman"/>
                <a:cs typeface="Times New Roman"/>
              </a:rPr>
              <a:t>me </a:t>
            </a:r>
            <a:r>
              <a:rPr dirty="0" sz="1450" spc="-5">
                <a:latin typeface="Times New Roman"/>
                <a:cs typeface="Times New Roman"/>
              </a:rPr>
              <a:t>good </a:t>
            </a:r>
            <a:r>
              <a:rPr dirty="0" sz="1450" spc="-10">
                <a:latin typeface="Times New Roman"/>
                <a:cs typeface="Times New Roman"/>
              </a:rPr>
              <a:t>(oh! how </a:t>
            </a:r>
            <a:r>
              <a:rPr dirty="0" sz="1450" spc="-5">
                <a:latin typeface="Times New Roman"/>
                <a:cs typeface="Times New Roman"/>
              </a:rPr>
              <a:t>I </a:t>
            </a:r>
            <a:r>
              <a:rPr dirty="0" sz="1450" spc="-10">
                <a:latin typeface="Times New Roman"/>
                <a:cs typeface="Times New Roman"/>
              </a:rPr>
              <a:t>have trembled at my </a:t>
            </a:r>
            <a:r>
              <a:rPr dirty="0" sz="1450" spc="-20">
                <a:latin typeface="Times New Roman"/>
                <a:cs typeface="Times New Roman"/>
              </a:rPr>
              <a:t>uncle’s </a:t>
            </a:r>
            <a:r>
              <a:rPr dirty="0" sz="1450" spc="-10">
                <a:latin typeface="Times New Roman"/>
                <a:cs typeface="Times New Roman"/>
              </a:rPr>
              <a:t>opening his lips  if horses were talked of), and then think </a:t>
            </a:r>
            <a:r>
              <a:rPr dirty="0" sz="1450" spc="-5">
                <a:latin typeface="Times New Roman"/>
                <a:cs typeface="Times New Roman"/>
              </a:rPr>
              <a:t>of </a:t>
            </a:r>
            <a:r>
              <a:rPr dirty="0" sz="1450" spc="-10">
                <a:latin typeface="Times New Roman"/>
                <a:cs typeface="Times New Roman"/>
              </a:rPr>
              <a:t>the kind pains </a:t>
            </a:r>
            <a:r>
              <a:rPr dirty="0" sz="1450" spc="-5">
                <a:latin typeface="Times New Roman"/>
                <a:cs typeface="Times New Roman"/>
              </a:rPr>
              <a:t>you </a:t>
            </a:r>
            <a:r>
              <a:rPr dirty="0" sz="1450" spc="-10">
                <a:latin typeface="Times New Roman"/>
                <a:cs typeface="Times New Roman"/>
              </a:rPr>
              <a:t>took to reason  and persuade me </a:t>
            </a:r>
            <a:r>
              <a:rPr dirty="0" sz="1450" spc="-5">
                <a:latin typeface="Times New Roman"/>
                <a:cs typeface="Times New Roman"/>
              </a:rPr>
              <a:t>out of </a:t>
            </a:r>
            <a:r>
              <a:rPr dirty="0" sz="1450" spc="-10">
                <a:latin typeface="Times New Roman"/>
                <a:cs typeface="Times New Roman"/>
              </a:rPr>
              <a:t>my fears, and convince me that </a:t>
            </a:r>
            <a:r>
              <a:rPr dirty="0" sz="1450" spc="-5">
                <a:latin typeface="Times New Roman"/>
                <a:cs typeface="Times New Roman"/>
              </a:rPr>
              <a:t>I </a:t>
            </a:r>
            <a:r>
              <a:rPr dirty="0" sz="1450" spc="-10">
                <a:latin typeface="Times New Roman"/>
                <a:cs typeface="Times New Roman"/>
              </a:rPr>
              <a:t>should like it after </a:t>
            </a:r>
            <a:r>
              <a:rPr dirty="0" sz="1450" spc="-5">
                <a:latin typeface="Times New Roman"/>
                <a:cs typeface="Times New Roman"/>
              </a:rPr>
              <a:t>a  </a:t>
            </a:r>
            <a:r>
              <a:rPr dirty="0" sz="1450" spc="-10">
                <a:latin typeface="Times New Roman"/>
                <a:cs typeface="Times New Roman"/>
              </a:rPr>
              <a:t>little while, and feel how right </a:t>
            </a:r>
            <a:r>
              <a:rPr dirty="0" sz="1450" spc="-5">
                <a:latin typeface="Times New Roman"/>
                <a:cs typeface="Times New Roman"/>
              </a:rPr>
              <a:t>you </a:t>
            </a:r>
            <a:r>
              <a:rPr dirty="0" sz="1450" spc="-10">
                <a:latin typeface="Times New Roman"/>
                <a:cs typeface="Times New Roman"/>
              </a:rPr>
              <a:t>proved to be, </a:t>
            </a:r>
            <a:r>
              <a:rPr dirty="0" sz="1450" spc="-5">
                <a:latin typeface="Times New Roman"/>
                <a:cs typeface="Times New Roman"/>
              </a:rPr>
              <a:t>I </a:t>
            </a:r>
            <a:r>
              <a:rPr dirty="0" sz="1450" spc="-10">
                <a:latin typeface="Times New Roman"/>
                <a:cs typeface="Times New Roman"/>
              </a:rPr>
              <a:t>am inclined to </a:t>
            </a:r>
            <a:r>
              <a:rPr dirty="0" sz="1450" spc="-5">
                <a:latin typeface="Times New Roman"/>
                <a:cs typeface="Times New Roman"/>
              </a:rPr>
              <a:t>hope you  </a:t>
            </a:r>
            <a:r>
              <a:rPr dirty="0" sz="1450" spc="-10">
                <a:latin typeface="Times New Roman"/>
                <a:cs typeface="Times New Roman"/>
              </a:rPr>
              <a:t>may always prophesy as</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quite convinced that </a:t>
            </a:r>
            <a:r>
              <a:rPr dirty="0" sz="1450" spc="-5">
                <a:latin typeface="Times New Roman"/>
                <a:cs typeface="Times New Roman"/>
              </a:rPr>
              <a:t>your </a:t>
            </a:r>
            <a:r>
              <a:rPr dirty="0" sz="1450" spc="-10">
                <a:latin typeface="Times New Roman"/>
                <a:cs typeface="Times New Roman"/>
              </a:rPr>
              <a:t>being with Mrs. Norris will </a:t>
            </a:r>
            <a:r>
              <a:rPr dirty="0" sz="1450" spc="-5">
                <a:latin typeface="Times New Roman"/>
                <a:cs typeface="Times New Roman"/>
              </a:rPr>
              <a:t>be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mind as riding has been for </a:t>
            </a:r>
            <a:r>
              <a:rPr dirty="0" sz="1450" spc="-5">
                <a:latin typeface="Times New Roman"/>
                <a:cs typeface="Times New Roman"/>
              </a:rPr>
              <a:t>your </a:t>
            </a:r>
            <a:r>
              <a:rPr dirty="0" sz="1450" spc="-10">
                <a:latin typeface="Times New Roman"/>
                <a:cs typeface="Times New Roman"/>
              </a:rPr>
              <a:t>health, and as much for </a:t>
            </a:r>
            <a:r>
              <a:rPr dirty="0" sz="1450" spc="-5">
                <a:latin typeface="Times New Roman"/>
                <a:cs typeface="Times New Roman"/>
              </a:rPr>
              <a:t>your  </a:t>
            </a:r>
            <a:r>
              <a:rPr dirty="0" sz="1450" spc="-10">
                <a:latin typeface="Times New Roman"/>
                <a:cs typeface="Times New Roman"/>
              </a:rPr>
              <a:t>ultimate happiness</a:t>
            </a:r>
            <a:r>
              <a:rPr dirty="0" sz="1450" spc="-5">
                <a:latin typeface="Times New Roman"/>
                <a:cs typeface="Times New Roman"/>
              </a:rPr>
              <a:t> too.”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So ended their discourse, which, for any very appropriate service it could  render </a:t>
            </a:r>
            <a:r>
              <a:rPr dirty="0" sz="1450" spc="-25">
                <a:latin typeface="Times New Roman"/>
                <a:cs typeface="Times New Roman"/>
              </a:rPr>
              <a:t>Fanny, </a:t>
            </a:r>
            <a:r>
              <a:rPr dirty="0" sz="1450" spc="-10">
                <a:latin typeface="Times New Roman"/>
                <a:cs typeface="Times New Roman"/>
              </a:rPr>
              <a:t>might as well have been spared, for Mrs. Norris had </a:t>
            </a:r>
            <a:r>
              <a:rPr dirty="0" sz="1450" spc="-5">
                <a:latin typeface="Times New Roman"/>
                <a:cs typeface="Times New Roman"/>
              </a:rPr>
              <a:t>not </a:t>
            </a:r>
            <a:r>
              <a:rPr dirty="0" sz="1450" spc="-10">
                <a:latin typeface="Times New Roman"/>
                <a:cs typeface="Times New Roman"/>
              </a:rPr>
              <a:t>the  smallest intention </a:t>
            </a:r>
            <a:r>
              <a:rPr dirty="0" sz="1450" spc="-5">
                <a:latin typeface="Times New Roman"/>
                <a:cs typeface="Times New Roman"/>
              </a:rPr>
              <a:t>of </a:t>
            </a:r>
            <a:r>
              <a:rPr dirty="0" sz="1450" spc="-10">
                <a:latin typeface="Times New Roman"/>
                <a:cs typeface="Times New Roman"/>
              </a:rPr>
              <a:t>taking </a:t>
            </a:r>
            <a:r>
              <a:rPr dirty="0" sz="1450" spc="-30">
                <a:latin typeface="Times New Roman"/>
                <a:cs typeface="Times New Roman"/>
              </a:rPr>
              <a:t>her. </a:t>
            </a:r>
            <a:r>
              <a:rPr dirty="0" sz="1450" spc="-10">
                <a:latin typeface="Times New Roman"/>
                <a:cs typeface="Times New Roman"/>
              </a:rPr>
              <a:t>It had never occurred to </a:t>
            </a:r>
            <a:r>
              <a:rPr dirty="0" sz="1450" spc="-20">
                <a:latin typeface="Times New Roman"/>
                <a:cs typeface="Times New Roman"/>
              </a:rPr>
              <a:t>her, </a:t>
            </a:r>
            <a:r>
              <a:rPr dirty="0" sz="1450" spc="-5">
                <a:latin typeface="Times New Roman"/>
                <a:cs typeface="Times New Roman"/>
              </a:rPr>
              <a:t>on </a:t>
            </a:r>
            <a:r>
              <a:rPr dirty="0" sz="1450" spc="-10">
                <a:latin typeface="Times New Roman"/>
                <a:cs typeface="Times New Roman"/>
              </a:rPr>
              <a:t>the present  occasion,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thing to </a:t>
            </a:r>
            <a:r>
              <a:rPr dirty="0" sz="1450" spc="-5">
                <a:latin typeface="Times New Roman"/>
                <a:cs typeface="Times New Roman"/>
              </a:rPr>
              <a:t>be </a:t>
            </a:r>
            <a:r>
              <a:rPr dirty="0" sz="1450" spc="-10">
                <a:latin typeface="Times New Roman"/>
                <a:cs typeface="Times New Roman"/>
              </a:rPr>
              <a:t>carefully avoided. </a:t>
            </a:r>
            <a:r>
              <a:rPr dirty="0" sz="1450" spc="-60">
                <a:latin typeface="Times New Roman"/>
                <a:cs typeface="Times New Roman"/>
              </a:rPr>
              <a:t>To </a:t>
            </a:r>
            <a:r>
              <a:rPr dirty="0" sz="1450" spc="-10">
                <a:latin typeface="Times New Roman"/>
                <a:cs typeface="Times New Roman"/>
              </a:rPr>
              <a:t>prevent its being expected,  she had fixed </a:t>
            </a:r>
            <a:r>
              <a:rPr dirty="0" sz="1450" spc="-5">
                <a:latin typeface="Times New Roman"/>
                <a:cs typeface="Times New Roman"/>
              </a:rPr>
              <a:t>on </a:t>
            </a:r>
            <a:r>
              <a:rPr dirty="0" sz="1450" spc="-10">
                <a:latin typeface="Times New Roman"/>
                <a:cs typeface="Times New Roman"/>
              </a:rPr>
              <a:t>the smallest habitation which could rank as genteel among  the buildings </a:t>
            </a:r>
            <a:r>
              <a:rPr dirty="0" sz="1450" spc="-5">
                <a:latin typeface="Times New Roman"/>
                <a:cs typeface="Times New Roman"/>
              </a:rPr>
              <a:t>of </a:t>
            </a:r>
            <a:r>
              <a:rPr dirty="0" sz="1450" spc="-10">
                <a:latin typeface="Times New Roman"/>
                <a:cs typeface="Times New Roman"/>
              </a:rPr>
              <a:t>Mansfield parish, the White House being only just </a:t>
            </a:r>
            <a:r>
              <a:rPr dirty="0" sz="1450" spc="-15">
                <a:latin typeface="Times New Roman"/>
                <a:cs typeface="Times New Roman"/>
              </a:rPr>
              <a:t>large  </a:t>
            </a:r>
            <a:r>
              <a:rPr dirty="0" sz="1450" spc="-10">
                <a:latin typeface="Times New Roman"/>
                <a:cs typeface="Times New Roman"/>
              </a:rPr>
              <a:t>enough to receive herself and her servants, and allow </a:t>
            </a:r>
            <a:r>
              <a:rPr dirty="0" sz="1450" spc="-5">
                <a:latin typeface="Times New Roman"/>
                <a:cs typeface="Times New Roman"/>
              </a:rPr>
              <a:t>a </a:t>
            </a:r>
            <a:r>
              <a:rPr dirty="0" sz="1450" spc="-10">
                <a:latin typeface="Times New Roman"/>
                <a:cs typeface="Times New Roman"/>
              </a:rPr>
              <a:t>spare room for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which she made </a:t>
            </a:r>
            <a:r>
              <a:rPr dirty="0" sz="1450" spc="-5">
                <a:latin typeface="Times New Roman"/>
                <a:cs typeface="Times New Roman"/>
              </a:rPr>
              <a:t>a </a:t>
            </a:r>
            <a:r>
              <a:rPr dirty="0" sz="1450" spc="-10">
                <a:latin typeface="Times New Roman"/>
                <a:cs typeface="Times New Roman"/>
              </a:rPr>
              <a:t>very particular point. The spare rooms at the  Parsonage had never been wanted, </a:t>
            </a:r>
            <a:r>
              <a:rPr dirty="0" sz="1450" spc="-5">
                <a:latin typeface="Times New Roman"/>
                <a:cs typeface="Times New Roman"/>
              </a:rPr>
              <a:t>but </a:t>
            </a:r>
            <a:r>
              <a:rPr dirty="0" sz="1450" spc="-10">
                <a:latin typeface="Times New Roman"/>
                <a:cs typeface="Times New Roman"/>
              </a:rPr>
              <a:t>the absolute necessity </a:t>
            </a:r>
            <a:r>
              <a:rPr dirty="0" sz="1450" spc="-5">
                <a:latin typeface="Times New Roman"/>
                <a:cs typeface="Times New Roman"/>
              </a:rPr>
              <a:t>of a </a:t>
            </a:r>
            <a:r>
              <a:rPr dirty="0" sz="1450" spc="-10">
                <a:latin typeface="Times New Roman"/>
                <a:cs typeface="Times New Roman"/>
              </a:rPr>
              <a:t>spare room  for </a:t>
            </a:r>
            <a:r>
              <a:rPr dirty="0" sz="1450" spc="-5">
                <a:latin typeface="Times New Roman"/>
                <a:cs typeface="Times New Roman"/>
              </a:rPr>
              <a:t>a </a:t>
            </a:r>
            <a:r>
              <a:rPr dirty="0" sz="1450" spc="-10">
                <a:latin typeface="Times New Roman"/>
                <a:cs typeface="Times New Roman"/>
              </a:rPr>
              <a:t>friend was now never forgotten. Not all her precautions, </a:t>
            </a:r>
            <a:r>
              <a:rPr dirty="0" sz="1450" spc="-15">
                <a:latin typeface="Times New Roman"/>
                <a:cs typeface="Times New Roman"/>
              </a:rPr>
              <a:t>however, </a:t>
            </a:r>
            <a:r>
              <a:rPr dirty="0" sz="1450" spc="-10">
                <a:latin typeface="Times New Roman"/>
                <a:cs typeface="Times New Roman"/>
              </a:rPr>
              <a:t>could  save her from being suspected </a:t>
            </a:r>
            <a:r>
              <a:rPr dirty="0" sz="1450" spc="-5">
                <a:latin typeface="Times New Roman"/>
                <a:cs typeface="Times New Roman"/>
              </a:rPr>
              <a:t>of </a:t>
            </a:r>
            <a:r>
              <a:rPr dirty="0" sz="1450" spc="-10">
                <a:latin typeface="Times New Roman"/>
                <a:cs typeface="Times New Roman"/>
              </a:rPr>
              <a:t>something better; </a:t>
            </a:r>
            <a:r>
              <a:rPr dirty="0" sz="1450" spc="-25">
                <a:latin typeface="Times New Roman"/>
                <a:cs typeface="Times New Roman"/>
              </a:rPr>
              <a:t>or, </a:t>
            </a:r>
            <a:r>
              <a:rPr dirty="0" sz="1450" spc="-10">
                <a:latin typeface="Times New Roman"/>
                <a:cs typeface="Times New Roman"/>
              </a:rPr>
              <a:t>perhaps, her very  display </a:t>
            </a:r>
            <a:r>
              <a:rPr dirty="0" sz="1450" spc="-5">
                <a:latin typeface="Times New Roman"/>
                <a:cs typeface="Times New Roman"/>
              </a:rPr>
              <a:t>of </a:t>
            </a:r>
            <a:r>
              <a:rPr dirty="0" sz="1450" spc="-10">
                <a:latin typeface="Times New Roman"/>
                <a:cs typeface="Times New Roman"/>
              </a:rPr>
              <a:t>the importance </a:t>
            </a:r>
            <a:r>
              <a:rPr dirty="0" sz="1450" spc="-5">
                <a:latin typeface="Times New Roman"/>
                <a:cs typeface="Times New Roman"/>
              </a:rPr>
              <a:t>of a </a:t>
            </a:r>
            <a:r>
              <a:rPr dirty="0" sz="1450" spc="-10">
                <a:latin typeface="Times New Roman"/>
                <a:cs typeface="Times New Roman"/>
              </a:rPr>
              <a:t>spare room might have misled Sir Thomas to  suppose it really intended for </a:t>
            </a:r>
            <a:r>
              <a:rPr dirty="0" sz="1450" spc="-25">
                <a:latin typeface="Times New Roman"/>
                <a:cs typeface="Times New Roman"/>
              </a:rPr>
              <a:t>Fanny. </a:t>
            </a:r>
            <a:r>
              <a:rPr dirty="0" sz="1450" spc="-10">
                <a:latin typeface="Times New Roman"/>
                <a:cs typeface="Times New Roman"/>
              </a:rPr>
              <a:t>Lady Bertram soon </a:t>
            </a:r>
            <a:r>
              <a:rPr dirty="0" sz="1450" spc="-5">
                <a:latin typeface="Times New Roman"/>
                <a:cs typeface="Times New Roman"/>
              </a:rPr>
              <a:t>brought </a:t>
            </a:r>
            <a:r>
              <a:rPr dirty="0" sz="1450" spc="-10">
                <a:latin typeface="Times New Roman"/>
                <a:cs typeface="Times New Roman"/>
              </a:rPr>
              <a:t>the matter to  </a:t>
            </a:r>
            <a:r>
              <a:rPr dirty="0" sz="1450" spc="-5">
                <a:latin typeface="Times New Roman"/>
                <a:cs typeface="Times New Roman"/>
              </a:rPr>
              <a:t>a </a:t>
            </a:r>
            <a:r>
              <a:rPr dirty="0" sz="1450" spc="-10">
                <a:latin typeface="Times New Roman"/>
                <a:cs typeface="Times New Roman"/>
              </a:rPr>
              <a:t>certainty </a:t>
            </a:r>
            <a:r>
              <a:rPr dirty="0" sz="1450" spc="-5">
                <a:latin typeface="Times New Roman"/>
                <a:cs typeface="Times New Roman"/>
              </a:rPr>
              <a:t>by </a:t>
            </a:r>
            <a:r>
              <a:rPr dirty="0" sz="1450" spc="-10">
                <a:latin typeface="Times New Roman"/>
                <a:cs typeface="Times New Roman"/>
              </a:rPr>
              <a:t>carelessly observing to Mrs.</a:t>
            </a:r>
            <a:r>
              <a:rPr dirty="0" sz="1450" spc="15">
                <a:latin typeface="Times New Roman"/>
                <a:cs typeface="Times New Roman"/>
              </a:rPr>
              <a:t> </a:t>
            </a:r>
            <a:r>
              <a:rPr dirty="0" sz="1450" spc="-10">
                <a:latin typeface="Times New Roman"/>
                <a:cs typeface="Times New Roman"/>
              </a:rPr>
              <a:t>Norris—</a:t>
            </a:r>
            <a:endParaRPr sz="1450">
              <a:latin typeface="Times New Roman"/>
              <a:cs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21766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exceedingly pleased; for the original plan was that </a:t>
            </a:r>
            <a:r>
              <a:rPr dirty="0" sz="1450" spc="-20">
                <a:latin typeface="Times New Roman"/>
                <a:cs typeface="Times New Roman"/>
              </a:rPr>
              <a:t>William </a:t>
            </a:r>
            <a:r>
              <a:rPr dirty="0" sz="1450" spc="-10">
                <a:latin typeface="Times New Roman"/>
                <a:cs typeface="Times New Roman"/>
              </a:rPr>
              <a:t>should </a:t>
            </a:r>
            <a:r>
              <a:rPr dirty="0" sz="1450" spc="-5">
                <a:latin typeface="Times New Roman"/>
                <a:cs typeface="Times New Roman"/>
              </a:rPr>
              <a:t>go up by  </a:t>
            </a:r>
            <a:r>
              <a:rPr dirty="0" sz="1450" spc="-10">
                <a:latin typeface="Times New Roman"/>
                <a:cs typeface="Times New Roman"/>
              </a:rPr>
              <a:t>the mail from Northampton the following night, which would </a:t>
            </a:r>
            <a:r>
              <a:rPr dirty="0" sz="1450" spc="-5">
                <a:latin typeface="Times New Roman"/>
                <a:cs typeface="Times New Roman"/>
              </a:rPr>
              <a:t>not </a:t>
            </a:r>
            <a:r>
              <a:rPr dirty="0" sz="1450" spc="-10">
                <a:latin typeface="Times New Roman"/>
                <a:cs typeface="Times New Roman"/>
              </a:rPr>
              <a:t>have  allowed him an hour’s rest before </a:t>
            </a:r>
            <a:r>
              <a:rPr dirty="0" sz="1450" spc="-5">
                <a:latin typeface="Times New Roman"/>
                <a:cs typeface="Times New Roman"/>
              </a:rPr>
              <a:t>he </a:t>
            </a:r>
            <a:r>
              <a:rPr dirty="0" sz="1450" spc="-10">
                <a:latin typeface="Times New Roman"/>
                <a:cs typeface="Times New Roman"/>
              </a:rPr>
              <a:t>must have </a:t>
            </a:r>
            <a:r>
              <a:rPr dirty="0" sz="1450" spc="-5">
                <a:latin typeface="Times New Roman"/>
                <a:cs typeface="Times New Roman"/>
              </a:rPr>
              <a:t>got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Portsmouth coach;  and though this </a:t>
            </a:r>
            <a:r>
              <a:rPr dirty="0" sz="1450" spc="-15">
                <a:latin typeface="Times New Roman"/>
                <a:cs typeface="Times New Roman"/>
              </a:rPr>
              <a:t>offer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would rob her </a:t>
            </a:r>
            <a:r>
              <a:rPr dirty="0" sz="1450" spc="-5">
                <a:latin typeface="Times New Roman"/>
                <a:cs typeface="Times New Roman"/>
              </a:rPr>
              <a:t>of </a:t>
            </a:r>
            <a:r>
              <a:rPr dirty="0" sz="1450" spc="-10">
                <a:latin typeface="Times New Roman"/>
                <a:cs typeface="Times New Roman"/>
              </a:rPr>
              <a:t>many hours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company, </a:t>
            </a:r>
            <a:r>
              <a:rPr dirty="0" sz="1450" spc="-10">
                <a:latin typeface="Times New Roman"/>
                <a:cs typeface="Times New Roman"/>
              </a:rPr>
              <a:t>she was too happy in having </a:t>
            </a:r>
            <a:r>
              <a:rPr dirty="0" sz="1450" spc="-20">
                <a:latin typeface="Times New Roman"/>
                <a:cs typeface="Times New Roman"/>
              </a:rPr>
              <a:t>William </a:t>
            </a:r>
            <a:r>
              <a:rPr dirty="0" sz="1450" spc="-10">
                <a:latin typeface="Times New Roman"/>
                <a:cs typeface="Times New Roman"/>
              </a:rPr>
              <a:t>spared from the fatigue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20">
                <a:latin typeface="Times New Roman"/>
                <a:cs typeface="Times New Roman"/>
              </a:rPr>
              <a:t>journey,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anything else. Sir Thomas approved </a:t>
            </a:r>
            <a:r>
              <a:rPr dirty="0" sz="1450" spc="-5">
                <a:latin typeface="Times New Roman"/>
                <a:cs typeface="Times New Roman"/>
              </a:rPr>
              <a:t>of </a:t>
            </a:r>
            <a:r>
              <a:rPr dirty="0" sz="1450" spc="-10">
                <a:latin typeface="Times New Roman"/>
                <a:cs typeface="Times New Roman"/>
              </a:rPr>
              <a:t>it for  another reason. His </a:t>
            </a:r>
            <a:r>
              <a:rPr dirty="0" sz="1450" spc="-20">
                <a:latin typeface="Times New Roman"/>
                <a:cs typeface="Times New Roman"/>
              </a:rPr>
              <a:t>nephew’s </a:t>
            </a:r>
            <a:r>
              <a:rPr dirty="0" sz="1450" spc="-10">
                <a:latin typeface="Times New Roman"/>
                <a:cs typeface="Times New Roman"/>
              </a:rPr>
              <a:t>introduction to Admiral Crawford might </a:t>
            </a:r>
            <a:r>
              <a:rPr dirty="0" sz="1450" spc="-5">
                <a:latin typeface="Times New Roman"/>
                <a:cs typeface="Times New Roman"/>
              </a:rPr>
              <a:t>be of  </a:t>
            </a:r>
            <a:r>
              <a:rPr dirty="0" sz="1450" spc="-10">
                <a:latin typeface="Times New Roman"/>
                <a:cs typeface="Times New Roman"/>
              </a:rPr>
              <a:t>service. The Admiral, </a:t>
            </a:r>
            <a:r>
              <a:rPr dirty="0" sz="1450" spc="-5">
                <a:latin typeface="Times New Roman"/>
                <a:cs typeface="Times New Roman"/>
              </a:rPr>
              <a:t>he </a:t>
            </a:r>
            <a:r>
              <a:rPr dirty="0" sz="1450" spc="-10">
                <a:latin typeface="Times New Roman"/>
                <a:cs typeface="Times New Roman"/>
              </a:rPr>
              <a:t>believed, had interest. Upon the whole, it was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joyous </a:t>
            </a:r>
            <a:r>
              <a:rPr dirty="0" sz="1450" spc="-10">
                <a:latin typeface="Times New Roman"/>
                <a:cs typeface="Times New Roman"/>
              </a:rPr>
              <a:t>note. </a:t>
            </a:r>
            <a:r>
              <a:rPr dirty="0" sz="1450" spc="-20">
                <a:latin typeface="Times New Roman"/>
                <a:cs typeface="Times New Roman"/>
              </a:rPr>
              <a:t>Fanny’s </a:t>
            </a:r>
            <a:r>
              <a:rPr dirty="0" sz="1450" spc="-10">
                <a:latin typeface="Times New Roman"/>
                <a:cs typeface="Times New Roman"/>
              </a:rPr>
              <a:t>spirits lived </a:t>
            </a:r>
            <a:r>
              <a:rPr dirty="0" sz="1450" spc="-5">
                <a:latin typeface="Times New Roman"/>
                <a:cs typeface="Times New Roman"/>
              </a:rPr>
              <a:t>on </a:t>
            </a:r>
            <a:r>
              <a:rPr dirty="0" sz="1450" spc="-10">
                <a:latin typeface="Times New Roman"/>
                <a:cs typeface="Times New Roman"/>
              </a:rPr>
              <a:t>it half the morning, deriving some  accession </a:t>
            </a:r>
            <a:r>
              <a:rPr dirty="0" sz="1450" spc="-5">
                <a:latin typeface="Times New Roman"/>
                <a:cs typeface="Times New Roman"/>
              </a:rPr>
              <a:t>of </a:t>
            </a:r>
            <a:r>
              <a:rPr dirty="0" sz="1450" spc="-10">
                <a:latin typeface="Times New Roman"/>
                <a:cs typeface="Times New Roman"/>
              </a:rPr>
              <a:t>pleasure from its writer being himself to </a:t>
            </a:r>
            <a:r>
              <a:rPr dirty="0" sz="1450" spc="-5">
                <a:latin typeface="Times New Roman"/>
                <a:cs typeface="Times New Roman"/>
              </a:rPr>
              <a:t>go</a:t>
            </a:r>
            <a:r>
              <a:rPr dirty="0" sz="1450" spc="4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As for the ball, so near at hand, she had too many agitations and fears to  have half the enjoyment in anticipation which she </a:t>
            </a:r>
            <a:r>
              <a:rPr dirty="0" sz="1450" spc="-5">
                <a:latin typeface="Times New Roman"/>
                <a:cs typeface="Times New Roman"/>
              </a:rPr>
              <a:t>ought </a:t>
            </a:r>
            <a:r>
              <a:rPr dirty="0" sz="1450" spc="-10">
                <a:latin typeface="Times New Roman"/>
                <a:cs typeface="Times New Roman"/>
              </a:rPr>
              <a:t>to have had, </a:t>
            </a:r>
            <a:r>
              <a:rPr dirty="0" sz="1450" spc="-5">
                <a:latin typeface="Times New Roman"/>
                <a:cs typeface="Times New Roman"/>
              </a:rPr>
              <a:t>or </a:t>
            </a:r>
            <a:r>
              <a:rPr dirty="0" sz="1450" spc="-10">
                <a:latin typeface="Times New Roman"/>
                <a:cs typeface="Times New Roman"/>
              </a:rPr>
              <a:t>must  have been supposed to have </a:t>
            </a:r>
            <a:r>
              <a:rPr dirty="0" sz="1450" spc="-5">
                <a:latin typeface="Times New Roman"/>
                <a:cs typeface="Times New Roman"/>
              </a:rPr>
              <a:t>by </a:t>
            </a:r>
            <a:r>
              <a:rPr dirty="0" sz="1450" spc="-10">
                <a:latin typeface="Times New Roman"/>
                <a:cs typeface="Times New Roman"/>
              </a:rPr>
              <a:t>the many </a:t>
            </a:r>
            <a:r>
              <a:rPr dirty="0" sz="1450" spc="-5">
                <a:latin typeface="Times New Roman"/>
                <a:cs typeface="Times New Roman"/>
              </a:rPr>
              <a:t>young </a:t>
            </a:r>
            <a:r>
              <a:rPr dirty="0" sz="1450" spc="-10">
                <a:latin typeface="Times New Roman"/>
                <a:cs typeface="Times New Roman"/>
              </a:rPr>
              <a:t>ladies looking forward to the  same event in situations more at ease, </a:t>
            </a:r>
            <a:r>
              <a:rPr dirty="0" sz="1450" spc="-5">
                <a:latin typeface="Times New Roman"/>
                <a:cs typeface="Times New Roman"/>
              </a:rPr>
              <a:t>but </a:t>
            </a:r>
            <a:r>
              <a:rPr dirty="0" sz="1450" spc="-10">
                <a:latin typeface="Times New Roman"/>
                <a:cs typeface="Times New Roman"/>
              </a:rPr>
              <a:t>under circumstances </a:t>
            </a:r>
            <a:r>
              <a:rPr dirty="0" sz="1450" spc="-5">
                <a:latin typeface="Times New Roman"/>
                <a:cs typeface="Times New Roman"/>
              </a:rPr>
              <a:t>of </a:t>
            </a:r>
            <a:r>
              <a:rPr dirty="0" sz="1450" spc="-10">
                <a:latin typeface="Times New Roman"/>
                <a:cs typeface="Times New Roman"/>
              </a:rPr>
              <a:t>less </a:t>
            </a:r>
            <a:r>
              <a:rPr dirty="0" sz="1450" spc="-20">
                <a:latin typeface="Times New Roman"/>
                <a:cs typeface="Times New Roman"/>
              </a:rPr>
              <a:t>novelty,  </a:t>
            </a:r>
            <a:r>
              <a:rPr dirty="0" sz="1450" spc="-10">
                <a:latin typeface="Times New Roman"/>
                <a:cs typeface="Times New Roman"/>
              </a:rPr>
              <a:t>less interest, less peculiar gratification, than would </a:t>
            </a:r>
            <a:r>
              <a:rPr dirty="0" sz="1450" spc="-5">
                <a:latin typeface="Times New Roman"/>
                <a:cs typeface="Times New Roman"/>
              </a:rPr>
              <a:t>be </a:t>
            </a:r>
            <a:r>
              <a:rPr dirty="0" sz="1450" spc="-10">
                <a:latin typeface="Times New Roman"/>
                <a:cs typeface="Times New Roman"/>
              </a:rPr>
              <a:t>attributed to </a:t>
            </a:r>
            <a:r>
              <a:rPr dirty="0" sz="1450" spc="-30">
                <a:latin typeface="Times New Roman"/>
                <a:cs typeface="Times New Roman"/>
              </a:rPr>
              <a:t>her. </a:t>
            </a:r>
            <a:r>
              <a:rPr dirty="0" sz="1450" spc="-10">
                <a:latin typeface="Times New Roman"/>
                <a:cs typeface="Times New Roman"/>
              </a:rPr>
              <a:t>Miss  Price, known only </a:t>
            </a:r>
            <a:r>
              <a:rPr dirty="0" sz="1450" spc="-5">
                <a:latin typeface="Times New Roman"/>
                <a:cs typeface="Times New Roman"/>
              </a:rPr>
              <a:t>by </a:t>
            </a:r>
            <a:r>
              <a:rPr dirty="0" sz="1450" spc="-10">
                <a:latin typeface="Times New Roman"/>
                <a:cs typeface="Times New Roman"/>
              </a:rPr>
              <a:t>name to half the people invited, was now to make her  first appearance, and must </a:t>
            </a:r>
            <a:r>
              <a:rPr dirty="0" sz="1450" spc="-5">
                <a:latin typeface="Times New Roman"/>
                <a:cs typeface="Times New Roman"/>
              </a:rPr>
              <a:t>be </a:t>
            </a:r>
            <a:r>
              <a:rPr dirty="0" sz="1450" spc="-10">
                <a:latin typeface="Times New Roman"/>
                <a:cs typeface="Times New Roman"/>
              </a:rPr>
              <a:t>regarded as the queen </a:t>
            </a:r>
            <a:r>
              <a:rPr dirty="0" sz="1450" spc="-5">
                <a:latin typeface="Times New Roman"/>
                <a:cs typeface="Times New Roman"/>
              </a:rPr>
              <a:t>of </a:t>
            </a:r>
            <a:r>
              <a:rPr dirty="0" sz="1450" spc="-10">
                <a:latin typeface="Times New Roman"/>
                <a:cs typeface="Times New Roman"/>
              </a:rPr>
              <a:t>the evening. Who could  </a:t>
            </a:r>
            <a:r>
              <a:rPr dirty="0" sz="1450" spc="-5">
                <a:latin typeface="Times New Roman"/>
                <a:cs typeface="Times New Roman"/>
              </a:rPr>
              <a:t>be </a:t>
            </a:r>
            <a:r>
              <a:rPr dirty="0" sz="1450" spc="-10">
                <a:latin typeface="Times New Roman"/>
                <a:cs typeface="Times New Roman"/>
              </a:rPr>
              <a:t>happier than Miss Price? But Miss Price 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brought up </a:t>
            </a:r>
            <a:r>
              <a:rPr dirty="0" sz="1450" spc="-10">
                <a:latin typeface="Times New Roman"/>
                <a:cs typeface="Times New Roman"/>
              </a:rPr>
              <a:t>to the  trade </a:t>
            </a:r>
            <a:r>
              <a:rPr dirty="0" sz="1450" spc="-5">
                <a:latin typeface="Times New Roman"/>
                <a:cs typeface="Times New Roman"/>
              </a:rPr>
              <a:t>of </a:t>
            </a:r>
            <a:r>
              <a:rPr dirty="0" sz="1450" spc="-10">
                <a:latin typeface="Times New Roman"/>
                <a:cs typeface="Times New Roman"/>
              </a:rPr>
              <a:t>coming </a:t>
            </a:r>
            <a:r>
              <a:rPr dirty="0" sz="1450" spc="-5">
                <a:latin typeface="Times New Roman"/>
                <a:cs typeface="Times New Roman"/>
              </a:rPr>
              <a:t>out; </a:t>
            </a:r>
            <a:r>
              <a:rPr dirty="0" sz="1450" spc="-10">
                <a:latin typeface="Times New Roman"/>
                <a:cs typeface="Times New Roman"/>
              </a:rPr>
              <a:t>and had she known in what light this ball was, in general,  considered respecting </a:t>
            </a:r>
            <a:r>
              <a:rPr dirty="0" sz="1450" spc="-20">
                <a:latin typeface="Times New Roman"/>
                <a:cs typeface="Times New Roman"/>
              </a:rPr>
              <a:t>her, </a:t>
            </a:r>
            <a:r>
              <a:rPr dirty="0" sz="1450" spc="-10">
                <a:latin typeface="Times New Roman"/>
                <a:cs typeface="Times New Roman"/>
              </a:rPr>
              <a:t>it would very much have lessened her comfort </a:t>
            </a:r>
            <a:r>
              <a:rPr dirty="0" sz="1450" spc="-5">
                <a:latin typeface="Times New Roman"/>
                <a:cs typeface="Times New Roman"/>
              </a:rPr>
              <a:t>by  </a:t>
            </a:r>
            <a:r>
              <a:rPr dirty="0" sz="1450" spc="-10">
                <a:latin typeface="Times New Roman"/>
                <a:cs typeface="Times New Roman"/>
              </a:rPr>
              <a:t>increasing the fears she already had </a:t>
            </a:r>
            <a:r>
              <a:rPr dirty="0" sz="1450" spc="-5">
                <a:latin typeface="Times New Roman"/>
                <a:cs typeface="Times New Roman"/>
              </a:rPr>
              <a:t>of </a:t>
            </a:r>
            <a:r>
              <a:rPr dirty="0" sz="1450" spc="-10">
                <a:latin typeface="Times New Roman"/>
                <a:cs typeface="Times New Roman"/>
              </a:rPr>
              <a:t>doing wrong and being looked at. </a:t>
            </a:r>
            <a:r>
              <a:rPr dirty="0" sz="1450" spc="-60">
                <a:latin typeface="Times New Roman"/>
                <a:cs typeface="Times New Roman"/>
              </a:rPr>
              <a:t>To  </a:t>
            </a:r>
            <a:r>
              <a:rPr dirty="0" sz="1450" spc="-10">
                <a:latin typeface="Times New Roman"/>
                <a:cs typeface="Times New Roman"/>
              </a:rPr>
              <a:t>dance without much observation </a:t>
            </a:r>
            <a:r>
              <a:rPr dirty="0" sz="1450" spc="-5">
                <a:latin typeface="Times New Roman"/>
                <a:cs typeface="Times New Roman"/>
              </a:rPr>
              <a:t>or </a:t>
            </a:r>
            <a:r>
              <a:rPr dirty="0" sz="1450" spc="-10">
                <a:latin typeface="Times New Roman"/>
                <a:cs typeface="Times New Roman"/>
              </a:rPr>
              <a:t>any extraordinary fatigue, to have strength  and partners for about half the evening, to dance </a:t>
            </a:r>
            <a:r>
              <a:rPr dirty="0" sz="1450" spc="-5">
                <a:latin typeface="Times New Roman"/>
                <a:cs typeface="Times New Roman"/>
              </a:rPr>
              <a:t>a </a:t>
            </a:r>
            <a:r>
              <a:rPr dirty="0" sz="1450" spc="-10">
                <a:latin typeface="Times New Roman"/>
                <a:cs typeface="Times New Roman"/>
              </a:rPr>
              <a:t>little with Edmund, and </a:t>
            </a:r>
            <a:r>
              <a:rPr dirty="0" sz="1450" spc="-5">
                <a:latin typeface="Times New Roman"/>
                <a:cs typeface="Times New Roman"/>
              </a:rPr>
              <a:t>not  a </a:t>
            </a:r>
            <a:r>
              <a:rPr dirty="0" sz="1450" spc="-10">
                <a:latin typeface="Times New Roman"/>
                <a:cs typeface="Times New Roman"/>
              </a:rPr>
              <a:t>great deal with </a:t>
            </a:r>
            <a:r>
              <a:rPr dirty="0" sz="1450" spc="-35">
                <a:latin typeface="Times New Roman"/>
                <a:cs typeface="Times New Roman"/>
              </a:rPr>
              <a:t>Mr. </a:t>
            </a:r>
            <a:r>
              <a:rPr dirty="0" sz="1450" spc="-10">
                <a:latin typeface="Times New Roman"/>
                <a:cs typeface="Times New Roman"/>
              </a:rPr>
              <a:t>Crawford, to see </a:t>
            </a:r>
            <a:r>
              <a:rPr dirty="0" sz="1450" spc="-20">
                <a:latin typeface="Times New Roman"/>
                <a:cs typeface="Times New Roman"/>
              </a:rPr>
              <a:t>William </a:t>
            </a:r>
            <a:r>
              <a:rPr dirty="0" sz="1450" spc="-10">
                <a:latin typeface="Times New Roman"/>
                <a:cs typeface="Times New Roman"/>
              </a:rPr>
              <a:t>enjoy himself, and </a:t>
            </a:r>
            <a:r>
              <a:rPr dirty="0" sz="1450" spc="-5">
                <a:latin typeface="Times New Roman"/>
                <a:cs typeface="Times New Roman"/>
              </a:rPr>
              <a:t>be </a:t>
            </a:r>
            <a:r>
              <a:rPr dirty="0" sz="1450" spc="-10">
                <a:latin typeface="Times New Roman"/>
                <a:cs typeface="Times New Roman"/>
              </a:rPr>
              <a:t>able to  keep away from her aunt Norris, was the height </a:t>
            </a:r>
            <a:r>
              <a:rPr dirty="0" sz="1450" spc="-5">
                <a:latin typeface="Times New Roman"/>
                <a:cs typeface="Times New Roman"/>
              </a:rPr>
              <a:t>of </a:t>
            </a:r>
            <a:r>
              <a:rPr dirty="0" sz="1450" spc="-10">
                <a:latin typeface="Times New Roman"/>
                <a:cs typeface="Times New Roman"/>
              </a:rPr>
              <a:t>her ambition, and seemed  to comprehend her greatest possibility </a:t>
            </a:r>
            <a:r>
              <a:rPr dirty="0" sz="1450" spc="-5">
                <a:latin typeface="Times New Roman"/>
                <a:cs typeface="Times New Roman"/>
              </a:rPr>
              <a:t>of </a:t>
            </a:r>
            <a:r>
              <a:rPr dirty="0" sz="1450" spc="-10">
                <a:latin typeface="Times New Roman"/>
                <a:cs typeface="Times New Roman"/>
              </a:rPr>
              <a:t>happiness. As these were the best </a:t>
            </a:r>
            <a:r>
              <a:rPr dirty="0" sz="1450" spc="-5">
                <a:latin typeface="Times New Roman"/>
                <a:cs typeface="Times New Roman"/>
              </a:rPr>
              <a:t>of  </a:t>
            </a:r>
            <a:r>
              <a:rPr dirty="0" sz="1450" spc="-10">
                <a:latin typeface="Times New Roman"/>
                <a:cs typeface="Times New Roman"/>
              </a:rPr>
              <a:t>her hopes, they could </a:t>
            </a:r>
            <a:r>
              <a:rPr dirty="0" sz="1450" spc="-5">
                <a:latin typeface="Times New Roman"/>
                <a:cs typeface="Times New Roman"/>
              </a:rPr>
              <a:t>not </a:t>
            </a:r>
            <a:r>
              <a:rPr dirty="0" sz="1450" spc="-10">
                <a:latin typeface="Times New Roman"/>
                <a:cs typeface="Times New Roman"/>
              </a:rPr>
              <a:t>always prevail; and in the course </a:t>
            </a:r>
            <a:r>
              <a:rPr dirty="0" sz="1450" spc="-5">
                <a:latin typeface="Times New Roman"/>
                <a:cs typeface="Times New Roman"/>
              </a:rPr>
              <a:t>of a </a:t>
            </a:r>
            <a:r>
              <a:rPr dirty="0" sz="1450" spc="-10">
                <a:latin typeface="Times New Roman"/>
                <a:cs typeface="Times New Roman"/>
              </a:rPr>
              <a:t>long morning,  spent principally with her two aunts, she was often under the influence </a:t>
            </a:r>
            <a:r>
              <a:rPr dirty="0" sz="1450" spc="-5">
                <a:latin typeface="Times New Roman"/>
                <a:cs typeface="Times New Roman"/>
              </a:rPr>
              <a:t>of  </a:t>
            </a:r>
            <a:r>
              <a:rPr dirty="0" sz="1450" spc="-10">
                <a:latin typeface="Times New Roman"/>
                <a:cs typeface="Times New Roman"/>
              </a:rPr>
              <a:t>much less sanguine views. </a:t>
            </a:r>
            <a:r>
              <a:rPr dirty="0" sz="1450" spc="-20">
                <a:latin typeface="Times New Roman"/>
                <a:cs typeface="Times New Roman"/>
              </a:rPr>
              <a:t>William, </a:t>
            </a:r>
            <a:r>
              <a:rPr dirty="0" sz="1450" spc="-10">
                <a:latin typeface="Times New Roman"/>
                <a:cs typeface="Times New Roman"/>
              </a:rPr>
              <a:t>determined to make this last day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thorough enjoyment, was </a:t>
            </a:r>
            <a:r>
              <a:rPr dirty="0" sz="1450" spc="-5">
                <a:latin typeface="Times New Roman"/>
                <a:cs typeface="Times New Roman"/>
              </a:rPr>
              <a:t>out </a:t>
            </a:r>
            <a:r>
              <a:rPr dirty="0" sz="1450" spc="-10">
                <a:latin typeface="Times New Roman"/>
                <a:cs typeface="Times New Roman"/>
              </a:rPr>
              <a:t>snipe-shooting; Edmund, she had too much  reason to suppose, was at the Parsonage; and left alone to bear the worrying </a:t>
            </a:r>
            <a:r>
              <a:rPr dirty="0" sz="1450" spc="-5">
                <a:latin typeface="Times New Roman"/>
                <a:cs typeface="Times New Roman"/>
              </a:rPr>
              <a:t>of  </a:t>
            </a:r>
            <a:r>
              <a:rPr dirty="0" sz="1450" spc="-10">
                <a:latin typeface="Times New Roman"/>
                <a:cs typeface="Times New Roman"/>
              </a:rPr>
              <a:t>Mrs. Norris, who was cross because the housekeeper would have her own way  with the </a:t>
            </a:r>
            <a:r>
              <a:rPr dirty="0" sz="1450" spc="-15">
                <a:latin typeface="Times New Roman"/>
                <a:cs typeface="Times New Roman"/>
              </a:rPr>
              <a:t>supper, </a:t>
            </a:r>
            <a:r>
              <a:rPr dirty="0" sz="1450" spc="-10">
                <a:latin typeface="Times New Roman"/>
                <a:cs typeface="Times New Roman"/>
              </a:rPr>
              <a:t>and whom she could </a:t>
            </a:r>
            <a:r>
              <a:rPr dirty="0" sz="1450" spc="-5">
                <a:latin typeface="Times New Roman"/>
                <a:cs typeface="Times New Roman"/>
              </a:rPr>
              <a:t>not </a:t>
            </a:r>
            <a:r>
              <a:rPr dirty="0" sz="1450" spc="-10">
                <a:latin typeface="Times New Roman"/>
                <a:cs typeface="Times New Roman"/>
              </a:rPr>
              <a:t>avoid though the housekeeper might,  Fanny was worn down at last to think everything an evil belonging to the ball,  and when sent </a:t>
            </a:r>
            <a:r>
              <a:rPr dirty="0" sz="1450" spc="-15">
                <a:latin typeface="Times New Roman"/>
                <a:cs typeface="Times New Roman"/>
              </a:rPr>
              <a:t>off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parting worry to dress, moved as languidly towards  her own room, and felt as incapable </a:t>
            </a:r>
            <a:r>
              <a:rPr dirty="0" sz="1450" spc="-5">
                <a:latin typeface="Times New Roman"/>
                <a:cs typeface="Times New Roman"/>
              </a:rPr>
              <a:t>of </a:t>
            </a:r>
            <a:r>
              <a:rPr dirty="0" sz="1450" spc="-10">
                <a:latin typeface="Times New Roman"/>
                <a:cs typeface="Times New Roman"/>
              </a:rPr>
              <a:t>happiness as if she had been allowed </a:t>
            </a:r>
            <a:r>
              <a:rPr dirty="0" sz="1450" spc="-5">
                <a:latin typeface="Times New Roman"/>
                <a:cs typeface="Times New Roman"/>
              </a:rPr>
              <a:t>no  </a:t>
            </a:r>
            <a:r>
              <a:rPr dirty="0" sz="1450" spc="-10">
                <a:latin typeface="Times New Roman"/>
                <a:cs typeface="Times New Roman"/>
              </a:rPr>
              <a:t>share in</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675"/>
              </a:spcBef>
            </a:pPr>
            <a:r>
              <a:rPr dirty="0" sz="1450" spc="-10">
                <a:latin typeface="Times New Roman"/>
                <a:cs typeface="Times New Roman"/>
              </a:rPr>
              <a:t>As she walked slowly upstairs she </a:t>
            </a:r>
            <a:r>
              <a:rPr dirty="0" sz="1450" spc="-5">
                <a:latin typeface="Times New Roman"/>
                <a:cs typeface="Times New Roman"/>
              </a:rPr>
              <a:t>thought of </a:t>
            </a:r>
            <a:r>
              <a:rPr dirty="0" sz="1450" spc="-10">
                <a:latin typeface="Times New Roman"/>
                <a:cs typeface="Times New Roman"/>
              </a:rPr>
              <a:t>yesterday; it had been about  the same </a:t>
            </a:r>
            <a:r>
              <a:rPr dirty="0" sz="1450" spc="-5">
                <a:latin typeface="Times New Roman"/>
                <a:cs typeface="Times New Roman"/>
              </a:rPr>
              <a:t>hour </a:t>
            </a:r>
            <a:r>
              <a:rPr dirty="0" sz="1450" spc="-10">
                <a:latin typeface="Times New Roman"/>
                <a:cs typeface="Times New Roman"/>
              </a:rPr>
              <a:t>that she had returned from the Parsonage, and found Edmund in  the East room. “Suppose </a:t>
            </a:r>
            <a:r>
              <a:rPr dirty="0" sz="1450" spc="-5">
                <a:latin typeface="Times New Roman"/>
                <a:cs typeface="Times New Roman"/>
              </a:rPr>
              <a:t>I </a:t>
            </a:r>
            <a:r>
              <a:rPr dirty="0" sz="1450" spc="-10">
                <a:latin typeface="Times New Roman"/>
                <a:cs typeface="Times New Roman"/>
              </a:rPr>
              <a:t>were to find him there again to-day!” said she to  herself, in </a:t>
            </a:r>
            <a:r>
              <a:rPr dirty="0" sz="1450" spc="-5">
                <a:latin typeface="Times New Roman"/>
                <a:cs typeface="Times New Roman"/>
              </a:rPr>
              <a:t>a </a:t>
            </a:r>
            <a:r>
              <a:rPr dirty="0" sz="1450" spc="-10">
                <a:latin typeface="Times New Roman"/>
                <a:cs typeface="Times New Roman"/>
              </a:rPr>
              <a:t>fond indulgence </a:t>
            </a:r>
            <a:r>
              <a:rPr dirty="0" sz="1450" spc="-5">
                <a:latin typeface="Times New Roman"/>
                <a:cs typeface="Times New Roman"/>
              </a:rPr>
              <a:t>of</a:t>
            </a:r>
            <a:r>
              <a:rPr dirty="0" sz="1450" spc="15">
                <a:latin typeface="Times New Roman"/>
                <a:cs typeface="Times New Roman"/>
              </a:rPr>
              <a:t> </a:t>
            </a:r>
            <a:r>
              <a:rPr dirty="0" sz="1450" spc="-25">
                <a:latin typeface="Times New Roman"/>
                <a:cs typeface="Times New Roman"/>
              </a:rPr>
              <a:t>fancy.</a:t>
            </a:r>
            <a:endParaRPr sz="1450">
              <a:latin typeface="Times New Roman"/>
              <a:cs typeface="Times New Roman"/>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20">
                <a:latin typeface="Times New Roman"/>
                <a:cs typeface="Times New Roman"/>
              </a:rPr>
              <a:t>“Fanny,” </a:t>
            </a:r>
            <a:r>
              <a:rPr dirty="0" sz="1450" spc="-10">
                <a:latin typeface="Times New Roman"/>
                <a:cs typeface="Times New Roman"/>
              </a:rPr>
              <a:t>said </a:t>
            </a:r>
            <a:r>
              <a:rPr dirty="0" sz="1450" spc="-5">
                <a:latin typeface="Times New Roman"/>
                <a:cs typeface="Times New Roman"/>
              </a:rPr>
              <a:t>a </a:t>
            </a:r>
            <a:r>
              <a:rPr dirty="0" sz="1450" spc="-10">
                <a:latin typeface="Times New Roman"/>
                <a:cs typeface="Times New Roman"/>
              </a:rPr>
              <a:t>voice at that moment near </a:t>
            </a:r>
            <a:r>
              <a:rPr dirty="0" sz="1450" spc="-30">
                <a:latin typeface="Times New Roman"/>
                <a:cs typeface="Times New Roman"/>
              </a:rPr>
              <a:t>her. </a:t>
            </a:r>
            <a:r>
              <a:rPr dirty="0" sz="1450" spc="-10">
                <a:latin typeface="Times New Roman"/>
                <a:cs typeface="Times New Roman"/>
              </a:rPr>
              <a:t>Starting and looking </a:t>
            </a:r>
            <a:r>
              <a:rPr dirty="0" sz="1450" spc="-5">
                <a:latin typeface="Times New Roman"/>
                <a:cs typeface="Times New Roman"/>
              </a:rPr>
              <a:t>up, </a:t>
            </a:r>
            <a:r>
              <a:rPr dirty="0" sz="1450" spc="-10">
                <a:latin typeface="Times New Roman"/>
                <a:cs typeface="Times New Roman"/>
              </a:rPr>
              <a:t>she  </a:t>
            </a:r>
            <a:r>
              <a:rPr dirty="0" sz="1450" spc="-35">
                <a:latin typeface="Times New Roman"/>
                <a:cs typeface="Times New Roman"/>
              </a:rPr>
              <a:t>saw, </a:t>
            </a:r>
            <a:r>
              <a:rPr dirty="0" sz="1450" spc="-10">
                <a:latin typeface="Times New Roman"/>
                <a:cs typeface="Times New Roman"/>
              </a:rPr>
              <a:t>across the lobby she had just reached, Edmund himself, standing at the  head </a:t>
            </a:r>
            <a:r>
              <a:rPr dirty="0" sz="1450" spc="-5">
                <a:latin typeface="Times New Roman"/>
                <a:cs typeface="Times New Roman"/>
              </a:rPr>
              <a:t>of a </a:t>
            </a:r>
            <a:r>
              <a:rPr dirty="0" sz="1450" spc="-10">
                <a:latin typeface="Times New Roman"/>
                <a:cs typeface="Times New Roman"/>
              </a:rPr>
              <a:t>different staircase. He came towards </a:t>
            </a:r>
            <a:r>
              <a:rPr dirty="0" sz="1450" spc="-30">
                <a:latin typeface="Times New Roman"/>
                <a:cs typeface="Times New Roman"/>
              </a:rPr>
              <a:t>her. </a:t>
            </a:r>
            <a:r>
              <a:rPr dirty="0" sz="1450" spc="-45">
                <a:latin typeface="Times New Roman"/>
                <a:cs typeface="Times New Roman"/>
              </a:rPr>
              <a:t>“You </a:t>
            </a:r>
            <a:r>
              <a:rPr dirty="0" sz="1450" spc="-10">
                <a:latin typeface="Times New Roman"/>
                <a:cs typeface="Times New Roman"/>
              </a:rPr>
              <a:t>look tired and fagged,  </a:t>
            </a:r>
            <a:r>
              <a:rPr dirty="0" sz="1450" spc="-25">
                <a:latin typeface="Times New Roman"/>
                <a:cs typeface="Times New Roman"/>
              </a:rPr>
              <a:t>Fanny. </a:t>
            </a:r>
            <a:r>
              <a:rPr dirty="0" sz="1450" spc="-60">
                <a:latin typeface="Times New Roman"/>
                <a:cs typeface="Times New Roman"/>
              </a:rPr>
              <a:t>You </a:t>
            </a:r>
            <a:r>
              <a:rPr dirty="0" sz="1450" spc="-10">
                <a:latin typeface="Times New Roman"/>
                <a:cs typeface="Times New Roman"/>
              </a:rPr>
              <a:t>have been walking too</a:t>
            </a:r>
            <a:r>
              <a:rPr dirty="0" sz="1450" spc="85">
                <a:latin typeface="Times New Roman"/>
                <a:cs typeface="Times New Roman"/>
              </a:rPr>
              <a:t> </a:t>
            </a:r>
            <a:r>
              <a:rPr dirty="0" sz="1450" spc="-25">
                <a:latin typeface="Times New Roman"/>
                <a:cs typeface="Times New Roman"/>
              </a:rPr>
              <a:t>far.”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out </a:t>
            </a:r>
            <a:r>
              <a:rPr dirty="0" sz="1450" spc="-10">
                <a:latin typeface="Times New Roman"/>
                <a:cs typeface="Times New Roman"/>
              </a:rPr>
              <a:t>at</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have had fatigues within doors, which are worse. </a:t>
            </a:r>
            <a:r>
              <a:rPr dirty="0" sz="1450" spc="-60">
                <a:latin typeface="Times New Roman"/>
                <a:cs typeface="Times New Roman"/>
              </a:rPr>
              <a:t>You </a:t>
            </a:r>
            <a:r>
              <a:rPr dirty="0" sz="1450" spc="-10">
                <a:latin typeface="Times New Roman"/>
                <a:cs typeface="Times New Roman"/>
              </a:rPr>
              <a:t>had better  have </a:t>
            </a:r>
            <a:r>
              <a:rPr dirty="0" sz="1450" spc="-5">
                <a:latin typeface="Times New Roman"/>
                <a:cs typeface="Times New Roman"/>
              </a:rPr>
              <a:t>gone out.”</a:t>
            </a:r>
            <a:endParaRPr sz="1450">
              <a:latin typeface="Times New Roman"/>
              <a:cs typeface="Times New Roman"/>
            </a:endParaRPr>
          </a:p>
          <a:p>
            <a:pPr algn="just" marL="12700" marR="5080" indent="255904">
              <a:lnSpc>
                <a:spcPts val="1730"/>
              </a:lnSpc>
              <a:spcBef>
                <a:spcPts val="790"/>
              </a:spcBef>
            </a:pPr>
            <a:r>
              <a:rPr dirty="0" sz="1450" spc="-25">
                <a:latin typeface="Times New Roman"/>
                <a:cs typeface="Times New Roman"/>
              </a:rPr>
              <a:t>Fanny, </a:t>
            </a:r>
            <a:r>
              <a:rPr dirty="0" sz="1450" spc="-5">
                <a:latin typeface="Times New Roman"/>
                <a:cs typeface="Times New Roman"/>
              </a:rPr>
              <a:t>not </a:t>
            </a:r>
            <a:r>
              <a:rPr dirty="0" sz="1450" spc="-10">
                <a:latin typeface="Times New Roman"/>
                <a:cs typeface="Times New Roman"/>
              </a:rPr>
              <a:t>liking to complain, found it easiest to make </a:t>
            </a:r>
            <a:r>
              <a:rPr dirty="0" sz="1450" spc="-5">
                <a:latin typeface="Times New Roman"/>
                <a:cs typeface="Times New Roman"/>
              </a:rPr>
              <a:t>no </a:t>
            </a:r>
            <a:r>
              <a:rPr dirty="0" sz="1450" spc="-10">
                <a:latin typeface="Times New Roman"/>
                <a:cs typeface="Times New Roman"/>
              </a:rPr>
              <a:t>answer; and  though </a:t>
            </a:r>
            <a:r>
              <a:rPr dirty="0" sz="1450" spc="-5">
                <a:latin typeface="Times New Roman"/>
                <a:cs typeface="Times New Roman"/>
              </a:rPr>
              <a:t>he </a:t>
            </a:r>
            <a:r>
              <a:rPr dirty="0" sz="1450" spc="-10">
                <a:latin typeface="Times New Roman"/>
                <a:cs typeface="Times New Roman"/>
              </a:rPr>
              <a:t>looked at her with his usual kindness, she believed </a:t>
            </a:r>
            <a:r>
              <a:rPr dirty="0" sz="1450" spc="-5">
                <a:latin typeface="Times New Roman"/>
                <a:cs typeface="Times New Roman"/>
              </a:rPr>
              <a:t>he </a:t>
            </a:r>
            <a:r>
              <a:rPr dirty="0" sz="1450" spc="-10">
                <a:latin typeface="Times New Roman"/>
                <a:cs typeface="Times New Roman"/>
              </a:rPr>
              <a:t>had soon  ceased to think </a:t>
            </a:r>
            <a:r>
              <a:rPr dirty="0" sz="1450" spc="-5">
                <a:latin typeface="Times New Roman"/>
                <a:cs typeface="Times New Roman"/>
              </a:rPr>
              <a:t>of </a:t>
            </a:r>
            <a:r>
              <a:rPr dirty="0" sz="1450" spc="-10">
                <a:latin typeface="Times New Roman"/>
                <a:cs typeface="Times New Roman"/>
              </a:rPr>
              <a:t>her countenance. He did </a:t>
            </a:r>
            <a:r>
              <a:rPr dirty="0" sz="1450" spc="-5">
                <a:latin typeface="Times New Roman"/>
                <a:cs typeface="Times New Roman"/>
              </a:rPr>
              <a:t>not </a:t>
            </a:r>
            <a:r>
              <a:rPr dirty="0" sz="1450" spc="-10">
                <a:latin typeface="Times New Roman"/>
                <a:cs typeface="Times New Roman"/>
              </a:rPr>
              <a:t>appear in spirits: something  unconnected with her was probably amiss. They proceeded upstairs </a:t>
            </a:r>
            <a:r>
              <a:rPr dirty="0" sz="1450" spc="-15">
                <a:latin typeface="Times New Roman"/>
                <a:cs typeface="Times New Roman"/>
              </a:rPr>
              <a:t>together,  </a:t>
            </a:r>
            <a:r>
              <a:rPr dirty="0" sz="1450" spc="-10">
                <a:latin typeface="Times New Roman"/>
                <a:cs typeface="Times New Roman"/>
              </a:rPr>
              <a:t>their rooms being </a:t>
            </a:r>
            <a:r>
              <a:rPr dirty="0" sz="1450" spc="-5">
                <a:latin typeface="Times New Roman"/>
                <a:cs typeface="Times New Roman"/>
              </a:rPr>
              <a:t>on </a:t>
            </a:r>
            <a:r>
              <a:rPr dirty="0" sz="1450" spc="-10">
                <a:latin typeface="Times New Roman"/>
                <a:cs typeface="Times New Roman"/>
              </a:rPr>
              <a:t>the same floor</a:t>
            </a:r>
            <a:r>
              <a:rPr dirty="0" sz="1450" spc="20">
                <a:latin typeface="Times New Roman"/>
                <a:cs typeface="Times New Roman"/>
              </a:rPr>
              <a:t> </a:t>
            </a:r>
            <a:r>
              <a:rPr dirty="0" sz="1450" spc="-10">
                <a:latin typeface="Times New Roman"/>
                <a:cs typeface="Times New Roman"/>
              </a:rPr>
              <a:t>above.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come from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said Edmund </a:t>
            </a:r>
            <a:r>
              <a:rPr dirty="0" sz="1450" spc="-20">
                <a:latin typeface="Times New Roman"/>
                <a:cs typeface="Times New Roman"/>
              </a:rPr>
              <a:t>presently. </a:t>
            </a:r>
            <a:r>
              <a:rPr dirty="0" sz="1450" spc="-45">
                <a:latin typeface="Times New Roman"/>
                <a:cs typeface="Times New Roman"/>
              </a:rPr>
              <a:t>“You </a:t>
            </a:r>
            <a:r>
              <a:rPr dirty="0" sz="1450" spc="-10">
                <a:latin typeface="Times New Roman"/>
                <a:cs typeface="Times New Roman"/>
              </a:rPr>
              <a:t>may guess my  errand there, </a:t>
            </a:r>
            <a:r>
              <a:rPr dirty="0" sz="1450" spc="-20">
                <a:latin typeface="Times New Roman"/>
                <a:cs typeface="Times New Roman"/>
              </a:rPr>
              <a:t>Fanny.”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looked so conscious, that Fanny could think </a:t>
            </a:r>
            <a:r>
              <a:rPr dirty="0" sz="1450" spc="-5">
                <a:latin typeface="Times New Roman"/>
                <a:cs typeface="Times New Roman"/>
              </a:rPr>
              <a:t>but  of one </a:t>
            </a:r>
            <a:r>
              <a:rPr dirty="0" sz="1450" spc="-10">
                <a:latin typeface="Times New Roman"/>
                <a:cs typeface="Times New Roman"/>
              </a:rPr>
              <a:t>errand, which turned her too sick for speech. “I wished to engage Miss  Crawford for the two first dances,” was the explanation that followed, and  </a:t>
            </a:r>
            <a:r>
              <a:rPr dirty="0" sz="1450" spc="-5">
                <a:latin typeface="Times New Roman"/>
                <a:cs typeface="Times New Roman"/>
              </a:rPr>
              <a:t>brought </a:t>
            </a:r>
            <a:r>
              <a:rPr dirty="0" sz="1450" spc="-10">
                <a:latin typeface="Times New Roman"/>
                <a:cs typeface="Times New Roman"/>
              </a:rPr>
              <a:t>Fanny to life again, enabling </a:t>
            </a:r>
            <a:r>
              <a:rPr dirty="0" sz="1450" spc="-20">
                <a:latin typeface="Times New Roman"/>
                <a:cs typeface="Times New Roman"/>
              </a:rPr>
              <a:t>her, </a:t>
            </a:r>
            <a:r>
              <a:rPr dirty="0" sz="1450" spc="-10">
                <a:latin typeface="Times New Roman"/>
                <a:cs typeface="Times New Roman"/>
              </a:rPr>
              <a:t>as she found she was expected to  speak, to utter something like an inquiry as to the</a:t>
            </a:r>
            <a:r>
              <a:rPr dirty="0" sz="1450" spc="55">
                <a:latin typeface="Times New Roman"/>
                <a:cs typeface="Times New Roman"/>
              </a:rPr>
              <a:t> </a:t>
            </a:r>
            <a:r>
              <a:rPr dirty="0" sz="1450" spc="-10">
                <a:latin typeface="Times New Roman"/>
                <a:cs typeface="Times New Roman"/>
              </a:rPr>
              <a:t>result.</a:t>
            </a:r>
            <a:endParaRPr sz="1450">
              <a:latin typeface="Times New Roman"/>
              <a:cs typeface="Times New Roman"/>
            </a:endParaRPr>
          </a:p>
          <a:p>
            <a:pPr algn="just" marL="12700" marR="6985" indent="255904">
              <a:lnSpc>
                <a:spcPts val="1730"/>
              </a:lnSpc>
              <a:spcBef>
                <a:spcPts val="710"/>
              </a:spcBef>
            </a:pPr>
            <a:r>
              <a:rPr dirty="0" sz="1450" spc="-35">
                <a:latin typeface="Times New Roman"/>
                <a:cs typeface="Times New Roman"/>
              </a:rPr>
              <a:t>“Yes,” </a:t>
            </a:r>
            <a:r>
              <a:rPr dirty="0" sz="1450" spc="-5">
                <a:latin typeface="Times New Roman"/>
                <a:cs typeface="Times New Roman"/>
              </a:rPr>
              <a:t>he </a:t>
            </a:r>
            <a:r>
              <a:rPr dirty="0" sz="1450" spc="-10">
                <a:latin typeface="Times New Roman"/>
                <a:cs typeface="Times New Roman"/>
              </a:rPr>
              <a:t>answered, “she is engaged to me; but” (with </a:t>
            </a:r>
            <a:r>
              <a:rPr dirty="0" sz="1450" spc="-5">
                <a:latin typeface="Times New Roman"/>
                <a:cs typeface="Times New Roman"/>
              </a:rPr>
              <a:t>a </a:t>
            </a:r>
            <a:r>
              <a:rPr dirty="0" sz="1450" spc="-10">
                <a:latin typeface="Times New Roman"/>
                <a:cs typeface="Times New Roman"/>
              </a:rPr>
              <a:t>smile that did </a:t>
            </a:r>
            <a:r>
              <a:rPr dirty="0" sz="1450" spc="-5">
                <a:latin typeface="Times New Roman"/>
                <a:cs typeface="Times New Roman"/>
              </a:rPr>
              <a:t>not  </a:t>
            </a:r>
            <a:r>
              <a:rPr dirty="0" sz="1450" spc="-10">
                <a:latin typeface="Times New Roman"/>
                <a:cs typeface="Times New Roman"/>
              </a:rPr>
              <a:t>sit easy) “she says it is to </a:t>
            </a:r>
            <a:r>
              <a:rPr dirty="0" sz="1450" spc="-5">
                <a:latin typeface="Times New Roman"/>
                <a:cs typeface="Times New Roman"/>
              </a:rPr>
              <a:t>be </a:t>
            </a:r>
            <a:r>
              <a:rPr dirty="0" sz="1450" spc="-10">
                <a:latin typeface="Times New Roman"/>
                <a:cs typeface="Times New Roman"/>
              </a:rPr>
              <a:t>the last time that she ever will dance with me. She  is </a:t>
            </a:r>
            <a:r>
              <a:rPr dirty="0" sz="1450" spc="-5">
                <a:latin typeface="Times New Roman"/>
                <a:cs typeface="Times New Roman"/>
              </a:rPr>
              <a:t>not </a:t>
            </a:r>
            <a:r>
              <a:rPr dirty="0" sz="1450" spc="-10">
                <a:latin typeface="Times New Roman"/>
                <a:cs typeface="Times New Roman"/>
              </a:rPr>
              <a:t>serious.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hope, </a:t>
            </a:r>
            <a:r>
              <a:rPr dirty="0" sz="1450" spc="-5">
                <a:latin typeface="Times New Roman"/>
                <a:cs typeface="Times New Roman"/>
              </a:rPr>
              <a:t>I </a:t>
            </a:r>
            <a:r>
              <a:rPr dirty="0" sz="1450" spc="-10">
                <a:latin typeface="Times New Roman"/>
                <a:cs typeface="Times New Roman"/>
              </a:rPr>
              <a:t>am sure she is </a:t>
            </a:r>
            <a:r>
              <a:rPr dirty="0" sz="1450" spc="-5">
                <a:latin typeface="Times New Roman"/>
                <a:cs typeface="Times New Roman"/>
              </a:rPr>
              <a:t>not </a:t>
            </a:r>
            <a:r>
              <a:rPr dirty="0" sz="1450" spc="-10">
                <a:latin typeface="Times New Roman"/>
                <a:cs typeface="Times New Roman"/>
              </a:rPr>
              <a:t>serious; </a:t>
            </a:r>
            <a:r>
              <a:rPr dirty="0" sz="1450" spc="-5">
                <a:latin typeface="Times New Roman"/>
                <a:cs typeface="Times New Roman"/>
              </a:rPr>
              <a:t>but I </a:t>
            </a:r>
            <a:r>
              <a:rPr dirty="0" sz="1450" spc="-10">
                <a:latin typeface="Times New Roman"/>
                <a:cs typeface="Times New Roman"/>
              </a:rPr>
              <a:t>would rather  </a:t>
            </a:r>
            <a:r>
              <a:rPr dirty="0" sz="1450" spc="-5">
                <a:latin typeface="Times New Roman"/>
                <a:cs typeface="Times New Roman"/>
              </a:rPr>
              <a:t>not </a:t>
            </a:r>
            <a:r>
              <a:rPr dirty="0" sz="1450" spc="-10">
                <a:latin typeface="Times New Roman"/>
                <a:cs typeface="Times New Roman"/>
              </a:rPr>
              <a:t>hear it. She never has danced with </a:t>
            </a:r>
            <a:r>
              <a:rPr dirty="0" sz="1450" spc="-5">
                <a:latin typeface="Times New Roman"/>
                <a:cs typeface="Times New Roman"/>
              </a:rPr>
              <a:t>a </a:t>
            </a:r>
            <a:r>
              <a:rPr dirty="0" sz="1450" spc="-10">
                <a:latin typeface="Times New Roman"/>
                <a:cs typeface="Times New Roman"/>
              </a:rPr>
              <a:t>clergyman, she says, and she never  will. For my own sake, </a:t>
            </a:r>
            <a:r>
              <a:rPr dirty="0" sz="1450" spc="-5">
                <a:latin typeface="Times New Roman"/>
                <a:cs typeface="Times New Roman"/>
              </a:rPr>
              <a:t>I </a:t>
            </a:r>
            <a:r>
              <a:rPr dirty="0" sz="1450" spc="-10">
                <a:latin typeface="Times New Roman"/>
                <a:cs typeface="Times New Roman"/>
              </a:rPr>
              <a:t>could wish there had been </a:t>
            </a:r>
            <a:r>
              <a:rPr dirty="0" sz="1450" spc="-5">
                <a:latin typeface="Times New Roman"/>
                <a:cs typeface="Times New Roman"/>
              </a:rPr>
              <a:t>no </a:t>
            </a:r>
            <a:r>
              <a:rPr dirty="0" sz="1450" spc="-10">
                <a:latin typeface="Times New Roman"/>
                <a:cs typeface="Times New Roman"/>
              </a:rPr>
              <a:t>ball just at—I mean </a:t>
            </a:r>
            <a:r>
              <a:rPr dirty="0" sz="1450" spc="-5">
                <a:latin typeface="Times New Roman"/>
                <a:cs typeface="Times New Roman"/>
              </a:rPr>
              <a:t>not  </a:t>
            </a:r>
            <a:r>
              <a:rPr dirty="0" sz="1450" spc="-10">
                <a:latin typeface="Times New Roman"/>
                <a:cs typeface="Times New Roman"/>
              </a:rPr>
              <a:t>this very week, this very day; to-morrow </a:t>
            </a:r>
            <a:r>
              <a:rPr dirty="0" sz="1450" spc="-5">
                <a:latin typeface="Times New Roman"/>
                <a:cs typeface="Times New Roman"/>
              </a:rPr>
              <a:t>I </a:t>
            </a:r>
            <a:r>
              <a:rPr dirty="0" sz="1450" spc="-10">
                <a:latin typeface="Times New Roman"/>
                <a:cs typeface="Times New Roman"/>
              </a:rPr>
              <a:t>leave</a:t>
            </a:r>
            <a:r>
              <a:rPr dirty="0" sz="1450" spc="4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Fanny struggled for speech, and said, “I am very sorry that anything has  occurred to distress </a:t>
            </a:r>
            <a:r>
              <a:rPr dirty="0" sz="1450" spc="-5">
                <a:latin typeface="Times New Roman"/>
                <a:cs typeface="Times New Roman"/>
              </a:rPr>
              <a:t>you. </a:t>
            </a:r>
            <a:r>
              <a:rPr dirty="0" sz="1450" spc="-10">
                <a:latin typeface="Times New Roman"/>
                <a:cs typeface="Times New Roman"/>
              </a:rPr>
              <a:t>This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pleasure. My uncle meant it  </a:t>
            </a:r>
            <a:r>
              <a:rPr dirty="0" sz="1450" spc="-5">
                <a:latin typeface="Times New Roman"/>
                <a:cs typeface="Times New Roman"/>
              </a:rPr>
              <a:t>so.”</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“Oh yes, yes! and it will </a:t>
            </a:r>
            <a:r>
              <a:rPr dirty="0" sz="1450" spc="-5">
                <a:latin typeface="Times New Roman"/>
                <a:cs typeface="Times New Roman"/>
              </a:rPr>
              <a:t>be 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pleasure. It will all end right. </a:t>
            </a:r>
            <a:r>
              <a:rPr dirty="0" sz="1450" spc="-5">
                <a:latin typeface="Times New Roman"/>
                <a:cs typeface="Times New Roman"/>
              </a:rPr>
              <a:t>I </a:t>
            </a:r>
            <a:r>
              <a:rPr dirty="0" sz="1450" spc="-10">
                <a:latin typeface="Times New Roman"/>
                <a:cs typeface="Times New Roman"/>
              </a:rPr>
              <a:t>am  only vexed for </a:t>
            </a:r>
            <a:r>
              <a:rPr dirty="0" sz="1450" spc="-5">
                <a:latin typeface="Times New Roman"/>
                <a:cs typeface="Times New Roman"/>
              </a:rPr>
              <a:t>a </a:t>
            </a:r>
            <a:r>
              <a:rPr dirty="0" sz="1450" spc="-10">
                <a:latin typeface="Times New Roman"/>
                <a:cs typeface="Times New Roman"/>
              </a:rPr>
              <a:t>moment. In fact, it is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consider the ball as ill-timed;  what does it signify? But, </a:t>
            </a:r>
            <a:r>
              <a:rPr dirty="0" sz="1450" spc="-20">
                <a:latin typeface="Times New Roman"/>
                <a:cs typeface="Times New Roman"/>
              </a:rPr>
              <a:t>Fanny,” </a:t>
            </a:r>
            <a:r>
              <a:rPr dirty="0" sz="1450" spc="-10">
                <a:latin typeface="Times New Roman"/>
                <a:cs typeface="Times New Roman"/>
              </a:rPr>
              <a:t>stopping </a:t>
            </a:r>
            <a:r>
              <a:rPr dirty="0" sz="1450" spc="-20">
                <a:latin typeface="Times New Roman"/>
                <a:cs typeface="Times New Roman"/>
              </a:rPr>
              <a:t>her, </a:t>
            </a:r>
            <a:r>
              <a:rPr dirty="0" sz="1450" spc="-5">
                <a:latin typeface="Times New Roman"/>
                <a:cs typeface="Times New Roman"/>
              </a:rPr>
              <a:t>by </a:t>
            </a:r>
            <a:r>
              <a:rPr dirty="0" sz="1450" spc="-10">
                <a:latin typeface="Times New Roman"/>
                <a:cs typeface="Times New Roman"/>
              </a:rPr>
              <a:t>taking her hand, and  speaking low and </a:t>
            </a:r>
            <a:r>
              <a:rPr dirty="0" sz="1450" spc="-20">
                <a:latin typeface="Times New Roman"/>
                <a:cs typeface="Times New Roman"/>
              </a:rPr>
              <a:t>seriously, </a:t>
            </a:r>
            <a:r>
              <a:rPr dirty="0" sz="1450" spc="-10">
                <a:latin typeface="Times New Roman"/>
                <a:cs typeface="Times New Roman"/>
              </a:rPr>
              <a:t>“you know what all this means. </a:t>
            </a:r>
            <a:r>
              <a:rPr dirty="0" sz="1450" spc="-60">
                <a:latin typeface="Times New Roman"/>
                <a:cs typeface="Times New Roman"/>
              </a:rPr>
              <a:t>You </a:t>
            </a:r>
            <a:r>
              <a:rPr dirty="0" sz="1450" spc="-10">
                <a:latin typeface="Times New Roman"/>
                <a:cs typeface="Times New Roman"/>
              </a:rPr>
              <a:t>see how it is;  and could tell me, perhaps better than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you, </a:t>
            </a:r>
            <a:r>
              <a:rPr dirty="0" sz="1450" spc="-10">
                <a:latin typeface="Times New Roman"/>
                <a:cs typeface="Times New Roman"/>
              </a:rPr>
              <a:t>how and why </a:t>
            </a:r>
            <a:r>
              <a:rPr dirty="0" sz="1450" spc="-5">
                <a:latin typeface="Times New Roman"/>
                <a:cs typeface="Times New Roman"/>
              </a:rPr>
              <a:t>I </a:t>
            </a:r>
            <a:r>
              <a:rPr dirty="0" sz="1450" spc="-10">
                <a:latin typeface="Times New Roman"/>
                <a:cs typeface="Times New Roman"/>
              </a:rPr>
              <a:t>am  vexed. Let me talk to </a:t>
            </a:r>
            <a:r>
              <a:rPr dirty="0" sz="1450" spc="-5">
                <a:latin typeface="Times New Roman"/>
                <a:cs typeface="Times New Roman"/>
              </a:rPr>
              <a:t>you a </a:t>
            </a:r>
            <a:r>
              <a:rPr dirty="0" sz="1450" spc="-10">
                <a:latin typeface="Times New Roman"/>
                <a:cs typeface="Times New Roman"/>
              </a:rPr>
              <a:t>little.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kind, </a:t>
            </a:r>
            <a:r>
              <a:rPr dirty="0" sz="1450" spc="-10">
                <a:latin typeface="Times New Roman"/>
                <a:cs typeface="Times New Roman"/>
              </a:rPr>
              <a:t>kind </a:t>
            </a:r>
            <a:r>
              <a:rPr dirty="0" sz="1450" spc="-20">
                <a:latin typeface="Times New Roman"/>
                <a:cs typeface="Times New Roman"/>
              </a:rPr>
              <a:t>listener. </a:t>
            </a:r>
            <a:r>
              <a:rPr dirty="0" sz="1450" spc="-5">
                <a:latin typeface="Times New Roman"/>
                <a:cs typeface="Times New Roman"/>
              </a:rPr>
              <a:t>I </a:t>
            </a:r>
            <a:r>
              <a:rPr dirty="0" sz="1450" spc="-10">
                <a:latin typeface="Times New Roman"/>
                <a:cs typeface="Times New Roman"/>
              </a:rPr>
              <a:t>have been  pained </a:t>
            </a:r>
            <a:r>
              <a:rPr dirty="0" sz="1450" spc="-5">
                <a:latin typeface="Times New Roman"/>
                <a:cs typeface="Times New Roman"/>
              </a:rPr>
              <a:t>by </a:t>
            </a:r>
            <a:r>
              <a:rPr dirty="0" sz="1450" spc="-10">
                <a:latin typeface="Times New Roman"/>
                <a:cs typeface="Times New Roman"/>
              </a:rPr>
              <a:t>her manner this morning, and cannot get the better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know her  disposition to </a:t>
            </a:r>
            <a:r>
              <a:rPr dirty="0" sz="1450" spc="-5">
                <a:latin typeface="Times New Roman"/>
                <a:cs typeface="Times New Roman"/>
              </a:rPr>
              <a:t>be </a:t>
            </a:r>
            <a:r>
              <a:rPr dirty="0" sz="1450" spc="-10">
                <a:latin typeface="Times New Roman"/>
                <a:cs typeface="Times New Roman"/>
              </a:rPr>
              <a:t>as sweet and faultless as </a:t>
            </a:r>
            <a:r>
              <a:rPr dirty="0" sz="1450" spc="-5">
                <a:latin typeface="Times New Roman"/>
                <a:cs typeface="Times New Roman"/>
              </a:rPr>
              <a:t>your </a:t>
            </a:r>
            <a:r>
              <a:rPr dirty="0" sz="1450" spc="-10">
                <a:latin typeface="Times New Roman"/>
                <a:cs typeface="Times New Roman"/>
              </a:rPr>
              <a:t>own, </a:t>
            </a:r>
            <a:r>
              <a:rPr dirty="0" sz="1450" spc="-5">
                <a:latin typeface="Times New Roman"/>
                <a:cs typeface="Times New Roman"/>
              </a:rPr>
              <a:t>but </a:t>
            </a: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her  former companions makes her seem—gives to her conversation, to her  professed opinions, sometimes </a:t>
            </a:r>
            <a:r>
              <a:rPr dirty="0" sz="1450" spc="-5">
                <a:latin typeface="Times New Roman"/>
                <a:cs typeface="Times New Roman"/>
              </a:rPr>
              <a:t>a </a:t>
            </a:r>
            <a:r>
              <a:rPr dirty="0" sz="1450" spc="-10">
                <a:latin typeface="Times New Roman"/>
                <a:cs typeface="Times New Roman"/>
              </a:rPr>
              <a:t>tinge </a:t>
            </a:r>
            <a:r>
              <a:rPr dirty="0" sz="1450" spc="-5">
                <a:latin typeface="Times New Roman"/>
                <a:cs typeface="Times New Roman"/>
              </a:rPr>
              <a:t>of </a:t>
            </a:r>
            <a:r>
              <a:rPr dirty="0" sz="1450" spc="-10">
                <a:latin typeface="Times New Roman"/>
                <a:cs typeface="Times New Roman"/>
              </a:rPr>
              <a:t>wrong. She does </a:t>
            </a:r>
            <a:r>
              <a:rPr dirty="0" sz="1450" spc="-5">
                <a:latin typeface="Times New Roman"/>
                <a:cs typeface="Times New Roman"/>
              </a:rPr>
              <a:t>not </a:t>
            </a:r>
            <a:r>
              <a:rPr dirty="0" sz="1450" spc="-10">
                <a:latin typeface="Times New Roman"/>
                <a:cs typeface="Times New Roman"/>
              </a:rPr>
              <a:t>think evil, </a:t>
            </a:r>
            <a:r>
              <a:rPr dirty="0" sz="1450" spc="-5">
                <a:latin typeface="Times New Roman"/>
                <a:cs typeface="Times New Roman"/>
              </a:rPr>
              <a:t>but  </a:t>
            </a:r>
            <a:r>
              <a:rPr dirty="0" sz="1450" spc="-10">
                <a:latin typeface="Times New Roman"/>
                <a:cs typeface="Times New Roman"/>
              </a:rPr>
              <a:t>she speaks it, speaks it in playfulness; and though </a:t>
            </a:r>
            <a:r>
              <a:rPr dirty="0" sz="1450" spc="-5">
                <a:latin typeface="Times New Roman"/>
                <a:cs typeface="Times New Roman"/>
              </a:rPr>
              <a:t>I </a:t>
            </a:r>
            <a:r>
              <a:rPr dirty="0" sz="1450" spc="-10">
                <a:latin typeface="Times New Roman"/>
                <a:cs typeface="Times New Roman"/>
              </a:rPr>
              <a:t>know it to </a:t>
            </a:r>
            <a:r>
              <a:rPr dirty="0" sz="1450" spc="-5">
                <a:latin typeface="Times New Roman"/>
                <a:cs typeface="Times New Roman"/>
              </a:rPr>
              <a:t>be </a:t>
            </a:r>
            <a:r>
              <a:rPr dirty="0" sz="1450" spc="-10">
                <a:latin typeface="Times New Roman"/>
                <a:cs typeface="Times New Roman"/>
              </a:rPr>
              <a:t>playfulness,  it grieves me to the</a:t>
            </a:r>
            <a:r>
              <a:rPr dirty="0" sz="1450" spc="10">
                <a:latin typeface="Times New Roman"/>
                <a:cs typeface="Times New Roman"/>
              </a:rPr>
              <a:t> </a:t>
            </a:r>
            <a:r>
              <a:rPr dirty="0" sz="1450" spc="-10">
                <a:latin typeface="Times New Roman"/>
                <a:cs typeface="Times New Roman"/>
              </a:rPr>
              <a:t>soul.”</a:t>
            </a:r>
            <a:endParaRPr sz="1450">
              <a:latin typeface="Times New Roman"/>
              <a:cs typeface="Times New Roman"/>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6467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education,” said Fanny</a:t>
            </a:r>
            <a:r>
              <a:rPr dirty="0" sz="1450" spc="20">
                <a:latin typeface="Times New Roman"/>
                <a:cs typeface="Times New Roman"/>
              </a:rPr>
              <a:t> </a:t>
            </a:r>
            <a:r>
              <a:rPr dirty="0" sz="1450" spc="-20">
                <a:latin typeface="Times New Roman"/>
                <a:cs typeface="Times New Roman"/>
              </a:rPr>
              <a:t>gently.</a:t>
            </a:r>
            <a:endParaRPr sz="1450">
              <a:latin typeface="Times New Roman"/>
              <a:cs typeface="Times New Roman"/>
            </a:endParaRPr>
          </a:p>
          <a:p>
            <a:pPr algn="just" marL="12700" marR="10795" indent="255904">
              <a:lnSpc>
                <a:spcPts val="1730"/>
              </a:lnSpc>
              <a:spcBef>
                <a:spcPts val="850"/>
              </a:spcBef>
            </a:pPr>
            <a:r>
              <a:rPr dirty="0" sz="1450" spc="-10">
                <a:latin typeface="Times New Roman"/>
                <a:cs typeface="Times New Roman"/>
              </a:rPr>
              <a:t>Edmund could </a:t>
            </a:r>
            <a:r>
              <a:rPr dirty="0" sz="1450" spc="-5">
                <a:latin typeface="Times New Roman"/>
                <a:cs typeface="Times New Roman"/>
              </a:rPr>
              <a:t>not but </a:t>
            </a:r>
            <a:r>
              <a:rPr dirty="0" sz="1450" spc="-10">
                <a:latin typeface="Times New Roman"/>
                <a:cs typeface="Times New Roman"/>
              </a:rPr>
              <a:t>agree to it. </a:t>
            </a:r>
            <a:r>
              <a:rPr dirty="0" sz="1450" spc="-40">
                <a:latin typeface="Times New Roman"/>
                <a:cs typeface="Times New Roman"/>
              </a:rPr>
              <a:t>“Yes, </a:t>
            </a:r>
            <a:r>
              <a:rPr dirty="0" sz="1450" spc="-10">
                <a:latin typeface="Times New Roman"/>
                <a:cs typeface="Times New Roman"/>
              </a:rPr>
              <a:t>that uncle and aunt! They have  injured the finest mind; for sometimes,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own to </a:t>
            </a:r>
            <a:r>
              <a:rPr dirty="0" sz="1450" spc="-5">
                <a:latin typeface="Times New Roman"/>
                <a:cs typeface="Times New Roman"/>
              </a:rPr>
              <a:t>you, </a:t>
            </a:r>
            <a:r>
              <a:rPr dirty="0" sz="1450" spc="-10">
                <a:latin typeface="Times New Roman"/>
                <a:cs typeface="Times New Roman"/>
              </a:rPr>
              <a:t>it does appear  more than manner: it appears as if the mind itself was</a:t>
            </a:r>
            <a:r>
              <a:rPr dirty="0" sz="1450" spc="65">
                <a:latin typeface="Times New Roman"/>
                <a:cs typeface="Times New Roman"/>
              </a:rPr>
              <a:t> </a:t>
            </a:r>
            <a:r>
              <a:rPr dirty="0" sz="1450" spc="-10">
                <a:latin typeface="Times New Roman"/>
                <a:cs typeface="Times New Roman"/>
              </a:rPr>
              <a:t>tainted.”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Fanny imagined this to </a:t>
            </a:r>
            <a:r>
              <a:rPr dirty="0" sz="1450" spc="-5">
                <a:latin typeface="Times New Roman"/>
                <a:cs typeface="Times New Roman"/>
              </a:rPr>
              <a:t>be </a:t>
            </a:r>
            <a:r>
              <a:rPr dirty="0" sz="1450" spc="-10">
                <a:latin typeface="Times New Roman"/>
                <a:cs typeface="Times New Roman"/>
              </a:rPr>
              <a:t>an appeal to her judgment, and therefore,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consideration, said, “If </a:t>
            </a:r>
            <a:r>
              <a:rPr dirty="0" sz="1450" spc="-5">
                <a:latin typeface="Times New Roman"/>
                <a:cs typeface="Times New Roman"/>
              </a:rPr>
              <a:t>you </a:t>
            </a:r>
            <a:r>
              <a:rPr dirty="0" sz="1450" spc="-10">
                <a:latin typeface="Times New Roman"/>
                <a:cs typeface="Times New Roman"/>
              </a:rPr>
              <a:t>only want me as </a:t>
            </a:r>
            <a:r>
              <a:rPr dirty="0" sz="1450" spc="-5">
                <a:latin typeface="Times New Roman"/>
                <a:cs typeface="Times New Roman"/>
              </a:rPr>
              <a:t>a </a:t>
            </a:r>
            <a:r>
              <a:rPr dirty="0" sz="1450" spc="-15">
                <a:latin typeface="Times New Roman"/>
                <a:cs typeface="Times New Roman"/>
              </a:rPr>
              <a:t>listener, </a:t>
            </a:r>
            <a:r>
              <a:rPr dirty="0" sz="1450" spc="-10">
                <a:latin typeface="Times New Roman"/>
                <a:cs typeface="Times New Roman"/>
              </a:rPr>
              <a:t>cousin,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as useful as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qualified for an </a:t>
            </a:r>
            <a:r>
              <a:rPr dirty="0" sz="1450" spc="-20">
                <a:latin typeface="Times New Roman"/>
                <a:cs typeface="Times New Roman"/>
              </a:rPr>
              <a:t>adviser.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ask advice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competent.”</a:t>
            </a:r>
            <a:endParaRPr sz="1450">
              <a:latin typeface="Times New Roman"/>
              <a:cs typeface="Times New Roman"/>
            </a:endParaRPr>
          </a:p>
          <a:p>
            <a:pPr algn="just" marL="12700" marR="6350" indent="255904">
              <a:lnSpc>
                <a:spcPts val="1730"/>
              </a:lnSpc>
              <a:spcBef>
                <a:spcPts val="785"/>
              </a:spcBef>
            </a:pPr>
            <a:r>
              <a:rPr dirty="0" sz="1450" spc="-45">
                <a:latin typeface="Times New Roman"/>
                <a:cs typeface="Times New Roman"/>
              </a:rPr>
              <a:t>“You </a:t>
            </a:r>
            <a:r>
              <a:rPr dirty="0" sz="1450" spc="-10">
                <a:latin typeface="Times New Roman"/>
                <a:cs typeface="Times New Roman"/>
              </a:rPr>
              <a:t>are right, </a:t>
            </a:r>
            <a:r>
              <a:rPr dirty="0" sz="1450" spc="-25">
                <a:latin typeface="Times New Roman"/>
                <a:cs typeface="Times New Roman"/>
              </a:rPr>
              <a:t>Fanny, </a:t>
            </a:r>
            <a:r>
              <a:rPr dirty="0" sz="1450" spc="-10">
                <a:latin typeface="Times New Roman"/>
                <a:cs typeface="Times New Roman"/>
              </a:rPr>
              <a:t>to protest against such an </a:t>
            </a:r>
            <a:r>
              <a:rPr dirty="0" sz="1450" spc="-15">
                <a:latin typeface="Times New Roman"/>
                <a:cs typeface="Times New Roman"/>
              </a:rPr>
              <a:t>office, </a:t>
            </a:r>
            <a:r>
              <a:rPr dirty="0" sz="1450" spc="-5">
                <a:latin typeface="Times New Roman"/>
                <a:cs typeface="Times New Roman"/>
              </a:rPr>
              <a:t>but you </a:t>
            </a:r>
            <a:r>
              <a:rPr dirty="0" sz="1450" spc="-10">
                <a:latin typeface="Times New Roman"/>
                <a:cs typeface="Times New Roman"/>
              </a:rPr>
              <a:t>need </a:t>
            </a:r>
            <a:r>
              <a:rPr dirty="0" sz="1450" spc="-5">
                <a:latin typeface="Times New Roman"/>
                <a:cs typeface="Times New Roman"/>
              </a:rPr>
              <a:t>not be  </a:t>
            </a:r>
            <a:r>
              <a:rPr dirty="0" sz="1450" spc="-10">
                <a:latin typeface="Times New Roman"/>
                <a:cs typeface="Times New Roman"/>
              </a:rPr>
              <a:t>afraid. It is </a:t>
            </a:r>
            <a:r>
              <a:rPr dirty="0" sz="1450" spc="-5">
                <a:latin typeface="Times New Roman"/>
                <a:cs typeface="Times New Roman"/>
              </a:rPr>
              <a:t>a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should never ask advice; it is the sort </a:t>
            </a:r>
            <a:r>
              <a:rPr dirty="0" sz="1450" spc="-5">
                <a:latin typeface="Times New Roman"/>
                <a:cs typeface="Times New Roman"/>
              </a:rPr>
              <a:t>of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 it had better never </a:t>
            </a:r>
            <a:r>
              <a:rPr dirty="0" sz="1450" spc="-5">
                <a:latin typeface="Times New Roman"/>
                <a:cs typeface="Times New Roman"/>
              </a:rPr>
              <a:t>be </a:t>
            </a:r>
            <a:r>
              <a:rPr dirty="0" sz="1450" spc="-10">
                <a:latin typeface="Times New Roman"/>
                <a:cs typeface="Times New Roman"/>
              </a:rPr>
              <a:t>asked; and </a:t>
            </a:r>
            <a:r>
              <a:rPr dirty="0" sz="1450" spc="-35">
                <a:latin typeface="Times New Roman"/>
                <a:cs typeface="Times New Roman"/>
              </a:rPr>
              <a:t>few, </a:t>
            </a:r>
            <a:r>
              <a:rPr dirty="0" sz="1450" spc="-5">
                <a:latin typeface="Times New Roman"/>
                <a:cs typeface="Times New Roman"/>
              </a:rPr>
              <a:t>I </a:t>
            </a:r>
            <a:r>
              <a:rPr dirty="0" sz="1450" spc="-10">
                <a:latin typeface="Times New Roman"/>
                <a:cs typeface="Times New Roman"/>
              </a:rPr>
              <a:t>imagine, </a:t>
            </a:r>
            <a:r>
              <a:rPr dirty="0" sz="1450" spc="-5">
                <a:latin typeface="Times New Roman"/>
                <a:cs typeface="Times New Roman"/>
              </a:rPr>
              <a:t>do </a:t>
            </a:r>
            <a:r>
              <a:rPr dirty="0" sz="1450" spc="-10">
                <a:latin typeface="Times New Roman"/>
                <a:cs typeface="Times New Roman"/>
              </a:rPr>
              <a:t>ask it,  </a:t>
            </a:r>
            <a:r>
              <a:rPr dirty="0" sz="1450" spc="-5">
                <a:latin typeface="Times New Roman"/>
                <a:cs typeface="Times New Roman"/>
              </a:rPr>
              <a:t>but </a:t>
            </a:r>
            <a:r>
              <a:rPr dirty="0" sz="1450" spc="-10">
                <a:latin typeface="Times New Roman"/>
                <a:cs typeface="Times New Roman"/>
              </a:rPr>
              <a:t>when they want to </a:t>
            </a:r>
            <a:r>
              <a:rPr dirty="0" sz="1450" spc="-5">
                <a:latin typeface="Times New Roman"/>
                <a:cs typeface="Times New Roman"/>
              </a:rPr>
              <a:t>be </a:t>
            </a:r>
            <a:r>
              <a:rPr dirty="0" sz="1450" spc="-10">
                <a:latin typeface="Times New Roman"/>
                <a:cs typeface="Times New Roman"/>
              </a:rPr>
              <a:t>influenced against their conscience. </a:t>
            </a:r>
            <a:r>
              <a:rPr dirty="0" sz="1450" spc="-5">
                <a:latin typeface="Times New Roman"/>
                <a:cs typeface="Times New Roman"/>
              </a:rPr>
              <a:t>I </a:t>
            </a:r>
            <a:r>
              <a:rPr dirty="0" sz="1450" spc="-10">
                <a:latin typeface="Times New Roman"/>
                <a:cs typeface="Times New Roman"/>
              </a:rPr>
              <a:t>only want to  talk to</a:t>
            </a:r>
            <a:r>
              <a:rPr dirty="0" sz="1450" spc="-5">
                <a:latin typeface="Times New Roman"/>
                <a:cs typeface="Times New Roman"/>
              </a:rPr>
              <a:t> you.”</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“One thing more. Excuse the liberty; </a:t>
            </a:r>
            <a:r>
              <a:rPr dirty="0" sz="1450" spc="-5">
                <a:latin typeface="Times New Roman"/>
                <a:cs typeface="Times New Roman"/>
              </a:rPr>
              <a:t>but </a:t>
            </a:r>
            <a:r>
              <a:rPr dirty="0" sz="1450" spc="-10">
                <a:latin typeface="Times New Roman"/>
                <a:cs typeface="Times New Roman"/>
              </a:rPr>
              <a:t>take care how </a:t>
            </a:r>
            <a:r>
              <a:rPr dirty="0" sz="1450" spc="-5">
                <a:latin typeface="Times New Roman"/>
                <a:cs typeface="Times New Roman"/>
              </a:rPr>
              <a:t>you </a:t>
            </a:r>
            <a:r>
              <a:rPr dirty="0" sz="1450" spc="-10">
                <a:latin typeface="Times New Roman"/>
                <a:cs typeface="Times New Roman"/>
              </a:rPr>
              <a:t>talk to me. Do  </a:t>
            </a:r>
            <a:r>
              <a:rPr dirty="0" sz="1450" spc="-5">
                <a:latin typeface="Times New Roman"/>
                <a:cs typeface="Times New Roman"/>
              </a:rPr>
              <a:t>not </a:t>
            </a:r>
            <a:r>
              <a:rPr dirty="0" sz="1450" spc="-10">
                <a:latin typeface="Times New Roman"/>
                <a:cs typeface="Times New Roman"/>
              </a:rPr>
              <a:t>tell me anything </a:t>
            </a:r>
            <a:r>
              <a:rPr dirty="0" sz="1450" spc="-30">
                <a:latin typeface="Times New Roman"/>
                <a:cs typeface="Times New Roman"/>
              </a:rPr>
              <a:t>now, </a:t>
            </a:r>
            <a:r>
              <a:rPr dirty="0" sz="1450" spc="-10">
                <a:latin typeface="Times New Roman"/>
                <a:cs typeface="Times New Roman"/>
              </a:rPr>
              <a:t>which hereafter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sorry </a:t>
            </a:r>
            <a:r>
              <a:rPr dirty="0" sz="1450" spc="-30">
                <a:latin typeface="Times New Roman"/>
                <a:cs typeface="Times New Roman"/>
              </a:rPr>
              <a:t>for. </a:t>
            </a:r>
            <a:r>
              <a:rPr dirty="0" sz="1450" spc="-10">
                <a:latin typeface="Times New Roman"/>
                <a:cs typeface="Times New Roman"/>
              </a:rPr>
              <a:t>The time may  come—”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 colour rushed into her cheeks as she</a:t>
            </a:r>
            <a:r>
              <a:rPr dirty="0" sz="1450" spc="35">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“Dearest Fanny!” cried Edmund, pressing her hand to his lips with almost  as much warmth as if it had been Miss </a:t>
            </a:r>
            <a:r>
              <a:rPr dirty="0" sz="1450" spc="-15">
                <a:latin typeface="Times New Roman"/>
                <a:cs typeface="Times New Roman"/>
              </a:rPr>
              <a:t>Crawford’s, </a:t>
            </a:r>
            <a:r>
              <a:rPr dirty="0" sz="1450" spc="-10">
                <a:latin typeface="Times New Roman"/>
                <a:cs typeface="Times New Roman"/>
              </a:rPr>
              <a:t>“you are all considerate  thought! But it is unnecessary here. The time will never come. No such time as  </a:t>
            </a:r>
            <a:r>
              <a:rPr dirty="0" sz="1450" spc="-5">
                <a:latin typeface="Times New Roman"/>
                <a:cs typeface="Times New Roman"/>
              </a:rPr>
              <a:t>you </a:t>
            </a:r>
            <a:r>
              <a:rPr dirty="0" sz="1450" spc="-10">
                <a:latin typeface="Times New Roman"/>
                <a:cs typeface="Times New Roman"/>
              </a:rPr>
              <a:t>allude to will ever come. </a:t>
            </a:r>
            <a:r>
              <a:rPr dirty="0" sz="1450" spc="-5">
                <a:latin typeface="Times New Roman"/>
                <a:cs typeface="Times New Roman"/>
              </a:rPr>
              <a:t>I </a:t>
            </a:r>
            <a:r>
              <a:rPr dirty="0" sz="1450" spc="-10">
                <a:latin typeface="Times New Roman"/>
                <a:cs typeface="Times New Roman"/>
              </a:rPr>
              <a:t>begin to think it most improbable: the chances  grow less and less; and even if it should, there will </a:t>
            </a:r>
            <a:r>
              <a:rPr dirty="0" sz="1450" spc="-5">
                <a:latin typeface="Times New Roman"/>
                <a:cs typeface="Times New Roman"/>
              </a:rPr>
              <a:t>be </a:t>
            </a:r>
            <a:r>
              <a:rPr dirty="0" sz="1450" spc="-10">
                <a:latin typeface="Times New Roman"/>
                <a:cs typeface="Times New Roman"/>
              </a:rPr>
              <a:t>nothing to </a:t>
            </a:r>
            <a:r>
              <a:rPr dirty="0" sz="1450" spc="-5">
                <a:latin typeface="Times New Roman"/>
                <a:cs typeface="Times New Roman"/>
              </a:rPr>
              <a:t>be  </a:t>
            </a:r>
            <a:r>
              <a:rPr dirty="0" sz="1450" spc="-10">
                <a:latin typeface="Times New Roman"/>
                <a:cs typeface="Times New Roman"/>
              </a:rPr>
              <a:t>remembered </a:t>
            </a:r>
            <a:r>
              <a:rPr dirty="0" sz="1450" spc="-5">
                <a:latin typeface="Times New Roman"/>
                <a:cs typeface="Times New Roman"/>
              </a:rPr>
              <a:t>by </a:t>
            </a:r>
            <a:r>
              <a:rPr dirty="0" sz="1450" spc="-10">
                <a:latin typeface="Times New Roman"/>
                <a:cs typeface="Times New Roman"/>
              </a:rPr>
              <a:t>either </a:t>
            </a:r>
            <a:r>
              <a:rPr dirty="0" sz="1450" spc="-5">
                <a:latin typeface="Times New Roman"/>
                <a:cs typeface="Times New Roman"/>
              </a:rPr>
              <a:t>you or </a:t>
            </a:r>
            <a:r>
              <a:rPr dirty="0" sz="1450" spc="-10">
                <a:latin typeface="Times New Roman"/>
                <a:cs typeface="Times New Roman"/>
              </a:rPr>
              <a:t>me that we need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can never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my own scruples; and if they are removed, it must </a:t>
            </a:r>
            <a:r>
              <a:rPr dirty="0" sz="1450" spc="-5">
                <a:latin typeface="Times New Roman"/>
                <a:cs typeface="Times New Roman"/>
              </a:rPr>
              <a:t>be by </a:t>
            </a:r>
            <a:r>
              <a:rPr dirty="0" sz="1450" spc="-10">
                <a:latin typeface="Times New Roman"/>
                <a:cs typeface="Times New Roman"/>
              </a:rPr>
              <a:t>changes  that will only raise her character the more </a:t>
            </a:r>
            <a:r>
              <a:rPr dirty="0" sz="1450" spc="-5">
                <a:latin typeface="Times New Roman"/>
                <a:cs typeface="Times New Roman"/>
              </a:rPr>
              <a:t>by </a:t>
            </a:r>
            <a:r>
              <a:rPr dirty="0" sz="1450" spc="-10">
                <a:latin typeface="Times New Roman"/>
                <a:cs typeface="Times New Roman"/>
              </a:rPr>
              <a:t>the recollection </a:t>
            </a:r>
            <a:r>
              <a:rPr dirty="0" sz="1450" spc="-5">
                <a:latin typeface="Times New Roman"/>
                <a:cs typeface="Times New Roman"/>
              </a:rPr>
              <a:t>of </a:t>
            </a:r>
            <a:r>
              <a:rPr dirty="0" sz="1450" spc="-10">
                <a:latin typeface="Times New Roman"/>
                <a:cs typeface="Times New Roman"/>
              </a:rPr>
              <a:t>the faults she  once had. </a:t>
            </a:r>
            <a:r>
              <a:rPr dirty="0" sz="1450" spc="-60">
                <a:latin typeface="Times New Roman"/>
                <a:cs typeface="Times New Roman"/>
              </a:rPr>
              <a:t>You </a:t>
            </a:r>
            <a:r>
              <a:rPr dirty="0" sz="1450" spc="-10">
                <a:latin typeface="Times New Roman"/>
                <a:cs typeface="Times New Roman"/>
              </a:rPr>
              <a:t>are the only being </a:t>
            </a:r>
            <a:r>
              <a:rPr dirty="0" sz="1450" spc="-5">
                <a:latin typeface="Times New Roman"/>
                <a:cs typeface="Times New Roman"/>
              </a:rPr>
              <a:t>upon </a:t>
            </a:r>
            <a:r>
              <a:rPr dirty="0" sz="1450" spc="-10">
                <a:latin typeface="Times New Roman"/>
                <a:cs typeface="Times New Roman"/>
              </a:rPr>
              <a:t>earth to whom </a:t>
            </a:r>
            <a:r>
              <a:rPr dirty="0" sz="1450" spc="-5">
                <a:latin typeface="Times New Roman"/>
                <a:cs typeface="Times New Roman"/>
              </a:rPr>
              <a:t>I </a:t>
            </a:r>
            <a:r>
              <a:rPr dirty="0" sz="1450" spc="-10">
                <a:latin typeface="Times New Roman"/>
                <a:cs typeface="Times New Roman"/>
              </a:rPr>
              <a:t>should say what </a:t>
            </a:r>
            <a:r>
              <a:rPr dirty="0" sz="1450" spc="-5">
                <a:latin typeface="Times New Roman"/>
                <a:cs typeface="Times New Roman"/>
              </a:rPr>
              <a:t>I </a:t>
            </a:r>
            <a:r>
              <a:rPr dirty="0" sz="1450" spc="-10">
                <a:latin typeface="Times New Roman"/>
                <a:cs typeface="Times New Roman"/>
              </a:rPr>
              <a:t>have  said; </a:t>
            </a:r>
            <a:r>
              <a:rPr dirty="0" sz="1450" spc="-5">
                <a:latin typeface="Times New Roman"/>
                <a:cs typeface="Times New Roman"/>
              </a:rPr>
              <a:t>but you </a:t>
            </a:r>
            <a:r>
              <a:rPr dirty="0" sz="1450" spc="-10">
                <a:latin typeface="Times New Roman"/>
                <a:cs typeface="Times New Roman"/>
              </a:rPr>
              <a:t>have always known my opinion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you </a:t>
            </a:r>
            <a:r>
              <a:rPr dirty="0" sz="1450" spc="-10">
                <a:latin typeface="Times New Roman"/>
                <a:cs typeface="Times New Roman"/>
              </a:rPr>
              <a:t>can bear me witness,  </a:t>
            </a:r>
            <a:r>
              <a:rPr dirty="0" sz="1450" spc="-25">
                <a:latin typeface="Times New Roman"/>
                <a:cs typeface="Times New Roman"/>
              </a:rPr>
              <a:t>Fanny,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never been blinded. How many </a:t>
            </a:r>
            <a:r>
              <a:rPr dirty="0" sz="1450" spc="-5">
                <a:latin typeface="Times New Roman"/>
                <a:cs typeface="Times New Roman"/>
              </a:rPr>
              <a:t>a </a:t>
            </a:r>
            <a:r>
              <a:rPr dirty="0" sz="1450" spc="-10">
                <a:latin typeface="Times New Roman"/>
                <a:cs typeface="Times New Roman"/>
              </a:rPr>
              <a:t>time have we talked over  her little errors! </a:t>
            </a:r>
            <a:r>
              <a:rPr dirty="0" sz="1450" spc="-60">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fear me; </a:t>
            </a:r>
            <a:r>
              <a:rPr dirty="0" sz="1450" spc="-5">
                <a:latin typeface="Times New Roman"/>
                <a:cs typeface="Times New Roman"/>
              </a:rPr>
              <a:t>I </a:t>
            </a:r>
            <a:r>
              <a:rPr dirty="0" sz="1450" spc="-10">
                <a:latin typeface="Times New Roman"/>
                <a:cs typeface="Times New Roman"/>
              </a:rPr>
              <a:t>have almost given </a:t>
            </a:r>
            <a:r>
              <a:rPr dirty="0" sz="1450" spc="-5">
                <a:latin typeface="Times New Roman"/>
                <a:cs typeface="Times New Roman"/>
              </a:rPr>
              <a:t>up </a:t>
            </a:r>
            <a:r>
              <a:rPr dirty="0" sz="1450" spc="-10">
                <a:latin typeface="Times New Roman"/>
                <a:cs typeface="Times New Roman"/>
              </a:rPr>
              <a:t>every serious  idea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but I </a:t>
            </a:r>
            <a:r>
              <a:rPr dirty="0" sz="1450" spc="-10">
                <a:latin typeface="Times New Roman"/>
                <a:cs typeface="Times New Roman"/>
              </a:rPr>
              <a:t>must </a:t>
            </a:r>
            <a:r>
              <a:rPr dirty="0" sz="1450" spc="-5">
                <a:latin typeface="Times New Roman"/>
                <a:cs typeface="Times New Roman"/>
              </a:rPr>
              <a:t>be a </a:t>
            </a:r>
            <a:r>
              <a:rPr dirty="0" sz="1450" spc="-10">
                <a:latin typeface="Times New Roman"/>
                <a:cs typeface="Times New Roman"/>
              </a:rPr>
              <a:t>blockhead indeed, if, whatever befell me,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your </a:t>
            </a:r>
            <a:r>
              <a:rPr dirty="0" sz="1450" spc="-10">
                <a:latin typeface="Times New Roman"/>
                <a:cs typeface="Times New Roman"/>
              </a:rPr>
              <a:t>kindness and sympathy without the sincerest</a:t>
            </a:r>
            <a:r>
              <a:rPr dirty="0" sz="1450" spc="60">
                <a:latin typeface="Times New Roman"/>
                <a:cs typeface="Times New Roman"/>
              </a:rPr>
              <a:t> </a:t>
            </a:r>
            <a:r>
              <a:rPr dirty="0" sz="1450" spc="-10">
                <a:latin typeface="Times New Roman"/>
                <a:cs typeface="Times New Roman"/>
              </a:rPr>
              <a:t>gratitude.”</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He had said enough to shake the experience </a:t>
            </a:r>
            <a:r>
              <a:rPr dirty="0" sz="1450" spc="-5">
                <a:latin typeface="Times New Roman"/>
                <a:cs typeface="Times New Roman"/>
              </a:rPr>
              <a:t>of </a:t>
            </a:r>
            <a:r>
              <a:rPr dirty="0" sz="1450" spc="-10">
                <a:latin typeface="Times New Roman"/>
                <a:cs typeface="Times New Roman"/>
              </a:rPr>
              <a:t>eighteen. He had said  enough to give Fanny some happier feelings than she had lately known, and  with </a:t>
            </a:r>
            <a:r>
              <a:rPr dirty="0" sz="1450" spc="-5">
                <a:latin typeface="Times New Roman"/>
                <a:cs typeface="Times New Roman"/>
              </a:rPr>
              <a:t>a </a:t>
            </a:r>
            <a:r>
              <a:rPr dirty="0" sz="1450" spc="-10">
                <a:latin typeface="Times New Roman"/>
                <a:cs typeface="Times New Roman"/>
              </a:rPr>
              <a:t>brighter </a:t>
            </a:r>
            <a:r>
              <a:rPr dirty="0" sz="1450" spc="-5">
                <a:latin typeface="Times New Roman"/>
                <a:cs typeface="Times New Roman"/>
              </a:rPr>
              <a:t>look, </a:t>
            </a:r>
            <a:r>
              <a:rPr dirty="0" sz="1450" spc="-10">
                <a:latin typeface="Times New Roman"/>
                <a:cs typeface="Times New Roman"/>
              </a:rPr>
              <a:t>she answered, </a:t>
            </a:r>
            <a:r>
              <a:rPr dirty="0" sz="1450" spc="-40">
                <a:latin typeface="Times New Roman"/>
                <a:cs typeface="Times New Roman"/>
              </a:rPr>
              <a:t>“Yes, </a:t>
            </a:r>
            <a:r>
              <a:rPr dirty="0" sz="1450" spc="-10">
                <a:latin typeface="Times New Roman"/>
                <a:cs typeface="Times New Roman"/>
              </a:rPr>
              <a:t>cousin, </a:t>
            </a:r>
            <a:r>
              <a:rPr dirty="0" sz="1450" spc="-5">
                <a:latin typeface="Times New Roman"/>
                <a:cs typeface="Times New Roman"/>
              </a:rPr>
              <a:t>I </a:t>
            </a:r>
            <a:r>
              <a:rPr dirty="0" sz="1450" spc="-10">
                <a:latin typeface="Times New Roman"/>
                <a:cs typeface="Times New Roman"/>
              </a:rPr>
              <a:t>am convinced that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incapable </a:t>
            </a:r>
            <a:r>
              <a:rPr dirty="0" sz="1450" spc="-5">
                <a:latin typeface="Times New Roman"/>
                <a:cs typeface="Times New Roman"/>
              </a:rPr>
              <a:t>of </a:t>
            </a:r>
            <a:r>
              <a:rPr dirty="0" sz="1450" spc="-10">
                <a:latin typeface="Times New Roman"/>
                <a:cs typeface="Times New Roman"/>
              </a:rPr>
              <a:t>anything else, though perhaps some might </a:t>
            </a:r>
            <a:r>
              <a:rPr dirty="0" sz="1450" spc="-5">
                <a:latin typeface="Times New Roman"/>
                <a:cs typeface="Times New Roman"/>
              </a:rPr>
              <a:t>not. 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hearing anything </a:t>
            </a:r>
            <a:r>
              <a:rPr dirty="0" sz="1450" spc="-5">
                <a:latin typeface="Times New Roman"/>
                <a:cs typeface="Times New Roman"/>
              </a:rPr>
              <a:t>you </a:t>
            </a:r>
            <a:r>
              <a:rPr dirty="0" sz="1450" spc="-10">
                <a:latin typeface="Times New Roman"/>
                <a:cs typeface="Times New Roman"/>
              </a:rPr>
              <a:t>wish to </a:t>
            </a:r>
            <a:r>
              <a:rPr dirty="0" sz="1450" spc="-30">
                <a:latin typeface="Times New Roman"/>
                <a:cs typeface="Times New Roman"/>
              </a:rPr>
              <a:t>say. </a:t>
            </a: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check yourself. </a:t>
            </a:r>
            <a:r>
              <a:rPr dirty="0" sz="1450" spc="-35">
                <a:latin typeface="Times New Roman"/>
                <a:cs typeface="Times New Roman"/>
              </a:rPr>
              <a:t>Tell </a:t>
            </a:r>
            <a:r>
              <a:rPr dirty="0" sz="1450" spc="-10">
                <a:latin typeface="Times New Roman"/>
                <a:cs typeface="Times New Roman"/>
              </a:rPr>
              <a:t>me  whatever </a:t>
            </a:r>
            <a:r>
              <a:rPr dirty="0" sz="1450" spc="-5">
                <a:latin typeface="Times New Roman"/>
                <a:cs typeface="Times New Roman"/>
              </a:rPr>
              <a:t>you </a:t>
            </a:r>
            <a:r>
              <a:rPr dirty="0" sz="1450" spc="-10">
                <a:latin typeface="Times New Roman"/>
                <a:cs typeface="Times New Roman"/>
              </a:rPr>
              <a:t>like.”</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They were now </a:t>
            </a:r>
            <a:r>
              <a:rPr dirty="0" sz="1450" spc="-5">
                <a:latin typeface="Times New Roman"/>
                <a:cs typeface="Times New Roman"/>
              </a:rPr>
              <a:t>on </a:t>
            </a:r>
            <a:r>
              <a:rPr dirty="0" sz="1450" spc="-10">
                <a:latin typeface="Times New Roman"/>
                <a:cs typeface="Times New Roman"/>
              </a:rPr>
              <a:t>the second </a:t>
            </a:r>
            <a:r>
              <a:rPr dirty="0" sz="1450" spc="-15">
                <a:latin typeface="Times New Roman"/>
                <a:cs typeface="Times New Roman"/>
              </a:rPr>
              <a:t>floor, </a:t>
            </a:r>
            <a:r>
              <a:rPr dirty="0" sz="1450" spc="-10">
                <a:latin typeface="Times New Roman"/>
                <a:cs typeface="Times New Roman"/>
              </a:rPr>
              <a:t>and the appearance </a:t>
            </a:r>
            <a:r>
              <a:rPr dirty="0" sz="1450" spc="-5">
                <a:latin typeface="Times New Roman"/>
                <a:cs typeface="Times New Roman"/>
              </a:rPr>
              <a:t>of a </a:t>
            </a:r>
            <a:r>
              <a:rPr dirty="0" sz="1450" spc="-10">
                <a:latin typeface="Times New Roman"/>
                <a:cs typeface="Times New Roman"/>
              </a:rPr>
              <a:t>housemaid  prevented</a:t>
            </a:r>
            <a:r>
              <a:rPr dirty="0" sz="1450" spc="165">
                <a:latin typeface="Times New Roman"/>
                <a:cs typeface="Times New Roman"/>
              </a:rPr>
              <a:t> </a:t>
            </a:r>
            <a:r>
              <a:rPr dirty="0" sz="1450" spc="-10">
                <a:latin typeface="Times New Roman"/>
                <a:cs typeface="Times New Roman"/>
              </a:rPr>
              <a:t>any</a:t>
            </a:r>
            <a:r>
              <a:rPr dirty="0" sz="1450" spc="165">
                <a:latin typeface="Times New Roman"/>
                <a:cs typeface="Times New Roman"/>
              </a:rPr>
              <a:t> </a:t>
            </a:r>
            <a:r>
              <a:rPr dirty="0" sz="1450" spc="-10">
                <a:latin typeface="Times New Roman"/>
                <a:cs typeface="Times New Roman"/>
              </a:rPr>
              <a:t>farther</a:t>
            </a:r>
            <a:r>
              <a:rPr dirty="0" sz="1450" spc="165">
                <a:latin typeface="Times New Roman"/>
                <a:cs typeface="Times New Roman"/>
              </a:rPr>
              <a:t> </a:t>
            </a:r>
            <a:r>
              <a:rPr dirty="0" sz="1450" spc="-10">
                <a:latin typeface="Times New Roman"/>
                <a:cs typeface="Times New Roman"/>
              </a:rPr>
              <a:t>conversation.</a:t>
            </a:r>
            <a:r>
              <a:rPr dirty="0" sz="1450" spc="165">
                <a:latin typeface="Times New Roman"/>
                <a:cs typeface="Times New Roman"/>
              </a:rPr>
              <a:t> </a:t>
            </a:r>
            <a:r>
              <a:rPr dirty="0" sz="1450" spc="-10">
                <a:latin typeface="Times New Roman"/>
                <a:cs typeface="Times New Roman"/>
              </a:rPr>
              <a:t>For</a:t>
            </a:r>
            <a:r>
              <a:rPr dirty="0" sz="1450" spc="165">
                <a:latin typeface="Times New Roman"/>
                <a:cs typeface="Times New Roman"/>
              </a:rPr>
              <a:t> </a:t>
            </a:r>
            <a:r>
              <a:rPr dirty="0" sz="1450" spc="-20">
                <a:latin typeface="Times New Roman"/>
                <a:cs typeface="Times New Roman"/>
              </a:rPr>
              <a:t>Fanny’s</a:t>
            </a:r>
            <a:r>
              <a:rPr dirty="0" sz="1450" spc="175">
                <a:latin typeface="Times New Roman"/>
                <a:cs typeface="Times New Roman"/>
              </a:rPr>
              <a:t> </a:t>
            </a:r>
            <a:r>
              <a:rPr dirty="0" sz="1450" spc="-10">
                <a:latin typeface="Times New Roman"/>
                <a:cs typeface="Times New Roman"/>
              </a:rPr>
              <a:t>present</a:t>
            </a:r>
            <a:r>
              <a:rPr dirty="0" sz="1450" spc="165">
                <a:latin typeface="Times New Roman"/>
                <a:cs typeface="Times New Roman"/>
              </a:rPr>
              <a:t> </a:t>
            </a:r>
            <a:r>
              <a:rPr dirty="0" sz="1450" spc="-10">
                <a:latin typeface="Times New Roman"/>
                <a:cs typeface="Times New Roman"/>
              </a:rPr>
              <a:t>comfort</a:t>
            </a:r>
            <a:r>
              <a:rPr dirty="0" sz="1450" spc="165">
                <a:latin typeface="Times New Roman"/>
                <a:cs typeface="Times New Roman"/>
              </a:rPr>
              <a:t> </a:t>
            </a:r>
            <a:r>
              <a:rPr dirty="0" sz="1450" spc="-10">
                <a:latin typeface="Times New Roman"/>
                <a:cs typeface="Times New Roman"/>
              </a:rPr>
              <a:t>it</a:t>
            </a:r>
            <a:r>
              <a:rPr dirty="0" sz="1450" spc="16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737235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concluded, perhaps, at the happiest moment: had </a:t>
            </a:r>
            <a:r>
              <a:rPr dirty="0" sz="1450" spc="-5">
                <a:latin typeface="Times New Roman"/>
                <a:cs typeface="Times New Roman"/>
              </a:rPr>
              <a:t>he </a:t>
            </a:r>
            <a:r>
              <a:rPr dirty="0" sz="1450" spc="-10">
                <a:latin typeface="Times New Roman"/>
                <a:cs typeface="Times New Roman"/>
              </a:rPr>
              <a:t>been able to talk another  five minutes, there is </a:t>
            </a:r>
            <a:r>
              <a:rPr dirty="0" sz="1450" spc="-5">
                <a:latin typeface="Times New Roman"/>
                <a:cs typeface="Times New Roman"/>
              </a:rPr>
              <a:t>no </a:t>
            </a:r>
            <a:r>
              <a:rPr dirty="0" sz="1450" spc="-10">
                <a:latin typeface="Times New Roman"/>
                <a:cs typeface="Times New Roman"/>
              </a:rPr>
              <a:t>saying that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not </a:t>
            </a:r>
            <a:r>
              <a:rPr dirty="0" sz="1450" spc="-10">
                <a:latin typeface="Times New Roman"/>
                <a:cs typeface="Times New Roman"/>
              </a:rPr>
              <a:t>have talked away all Miss  </a:t>
            </a:r>
            <a:r>
              <a:rPr dirty="0" sz="1450" spc="-20">
                <a:latin typeface="Times New Roman"/>
                <a:cs typeface="Times New Roman"/>
              </a:rPr>
              <a:t>Crawford’s </a:t>
            </a:r>
            <a:r>
              <a:rPr dirty="0" sz="1450" spc="-10">
                <a:latin typeface="Times New Roman"/>
                <a:cs typeface="Times New Roman"/>
              </a:rPr>
              <a:t>faults and his own despondence. But as it was, they parted with  </a:t>
            </a:r>
            <a:r>
              <a:rPr dirty="0" sz="1450" spc="-5">
                <a:latin typeface="Times New Roman"/>
                <a:cs typeface="Times New Roman"/>
              </a:rPr>
              <a:t>looks on </a:t>
            </a:r>
            <a:r>
              <a:rPr dirty="0" sz="1450" spc="-10">
                <a:latin typeface="Times New Roman"/>
                <a:cs typeface="Times New Roman"/>
              </a:rPr>
              <a:t>his side </a:t>
            </a:r>
            <a:r>
              <a:rPr dirty="0" sz="1450" spc="-5">
                <a:latin typeface="Times New Roman"/>
                <a:cs typeface="Times New Roman"/>
              </a:rPr>
              <a:t>of </a:t>
            </a:r>
            <a:r>
              <a:rPr dirty="0" sz="1450" spc="-10">
                <a:latin typeface="Times New Roman"/>
                <a:cs typeface="Times New Roman"/>
              </a:rPr>
              <a:t>grateful affection, and with some very precious sensations  </a:t>
            </a:r>
            <a:r>
              <a:rPr dirty="0" sz="1450" spc="-5">
                <a:latin typeface="Times New Roman"/>
                <a:cs typeface="Times New Roman"/>
              </a:rPr>
              <a:t>on </a:t>
            </a:r>
            <a:r>
              <a:rPr dirty="0" sz="1450" spc="-10">
                <a:latin typeface="Times New Roman"/>
                <a:cs typeface="Times New Roman"/>
              </a:rPr>
              <a:t>hers. She had felt nothing like it for hours. Since the first joy from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note to </a:t>
            </a:r>
            <a:r>
              <a:rPr dirty="0" sz="1450" spc="-20">
                <a:latin typeface="Times New Roman"/>
                <a:cs typeface="Times New Roman"/>
              </a:rPr>
              <a:t>William </a:t>
            </a:r>
            <a:r>
              <a:rPr dirty="0" sz="1450" spc="-10">
                <a:latin typeface="Times New Roman"/>
                <a:cs typeface="Times New Roman"/>
              </a:rPr>
              <a:t>had worn </a:t>
            </a:r>
            <a:r>
              <a:rPr dirty="0" sz="1450" spc="-30">
                <a:latin typeface="Times New Roman"/>
                <a:cs typeface="Times New Roman"/>
              </a:rPr>
              <a:t>away, </a:t>
            </a:r>
            <a:r>
              <a:rPr dirty="0" sz="1450" spc="-10">
                <a:latin typeface="Times New Roman"/>
                <a:cs typeface="Times New Roman"/>
              </a:rPr>
              <a:t>she had been in </a:t>
            </a:r>
            <a:r>
              <a:rPr dirty="0" sz="1450" spc="-5">
                <a:latin typeface="Times New Roman"/>
                <a:cs typeface="Times New Roman"/>
              </a:rPr>
              <a:t>a </a:t>
            </a:r>
            <a:r>
              <a:rPr dirty="0" sz="1450" spc="-10">
                <a:latin typeface="Times New Roman"/>
                <a:cs typeface="Times New Roman"/>
              </a:rPr>
              <a:t>state absolutely  the reverse; there had been </a:t>
            </a:r>
            <a:r>
              <a:rPr dirty="0" sz="1450" spc="-5">
                <a:latin typeface="Times New Roman"/>
                <a:cs typeface="Times New Roman"/>
              </a:rPr>
              <a:t>no </a:t>
            </a:r>
            <a:r>
              <a:rPr dirty="0" sz="1450" spc="-10">
                <a:latin typeface="Times New Roman"/>
                <a:cs typeface="Times New Roman"/>
              </a:rPr>
              <a:t>comfort around, </a:t>
            </a:r>
            <a:r>
              <a:rPr dirty="0" sz="1450" spc="-5">
                <a:latin typeface="Times New Roman"/>
                <a:cs typeface="Times New Roman"/>
              </a:rPr>
              <a:t>no hope </a:t>
            </a:r>
            <a:r>
              <a:rPr dirty="0" sz="1450" spc="-10">
                <a:latin typeface="Times New Roman"/>
                <a:cs typeface="Times New Roman"/>
              </a:rPr>
              <a:t>within </a:t>
            </a:r>
            <a:r>
              <a:rPr dirty="0" sz="1450" spc="-30">
                <a:latin typeface="Times New Roman"/>
                <a:cs typeface="Times New Roman"/>
              </a:rPr>
              <a:t>her. </a:t>
            </a:r>
            <a:r>
              <a:rPr dirty="0" sz="1450" spc="-10">
                <a:latin typeface="Times New Roman"/>
                <a:cs typeface="Times New Roman"/>
              </a:rPr>
              <a:t>Now  everything was smiling. </a:t>
            </a:r>
            <a:r>
              <a:rPr dirty="0" sz="1450" spc="-25">
                <a:latin typeface="Times New Roman"/>
                <a:cs typeface="Times New Roman"/>
              </a:rPr>
              <a:t>William’s </a:t>
            </a:r>
            <a:r>
              <a:rPr dirty="0" sz="1450" spc="-5">
                <a:latin typeface="Times New Roman"/>
                <a:cs typeface="Times New Roman"/>
              </a:rPr>
              <a:t>good </a:t>
            </a:r>
            <a:r>
              <a:rPr dirty="0" sz="1450" spc="-10">
                <a:latin typeface="Times New Roman"/>
                <a:cs typeface="Times New Roman"/>
              </a:rPr>
              <a:t>fortune returned again </a:t>
            </a:r>
            <a:r>
              <a:rPr dirty="0" sz="1450" spc="-5">
                <a:latin typeface="Times New Roman"/>
                <a:cs typeface="Times New Roman"/>
              </a:rPr>
              <a:t>upon </a:t>
            </a:r>
            <a:r>
              <a:rPr dirty="0" sz="1450" spc="-10">
                <a:latin typeface="Times New Roman"/>
                <a:cs typeface="Times New Roman"/>
              </a:rPr>
              <a:t>her mind,  and seemed </a:t>
            </a:r>
            <a:r>
              <a:rPr dirty="0" sz="1450" spc="-5">
                <a:latin typeface="Times New Roman"/>
                <a:cs typeface="Times New Roman"/>
              </a:rPr>
              <a:t>of </a:t>
            </a:r>
            <a:r>
              <a:rPr dirty="0" sz="1450" spc="-10">
                <a:latin typeface="Times New Roman"/>
                <a:cs typeface="Times New Roman"/>
              </a:rPr>
              <a:t>greater value than at first. The ball, too—such an evening </a:t>
            </a:r>
            <a:r>
              <a:rPr dirty="0" sz="1450" spc="-5">
                <a:latin typeface="Times New Roman"/>
                <a:cs typeface="Times New Roman"/>
              </a:rPr>
              <a:t>of  </a:t>
            </a:r>
            <a:r>
              <a:rPr dirty="0" sz="1450" spc="-10">
                <a:latin typeface="Times New Roman"/>
                <a:cs typeface="Times New Roman"/>
              </a:rPr>
              <a:t>pleasure before her! It was now </a:t>
            </a:r>
            <a:r>
              <a:rPr dirty="0" sz="1450" spc="-5">
                <a:latin typeface="Times New Roman"/>
                <a:cs typeface="Times New Roman"/>
              </a:rPr>
              <a:t>a </a:t>
            </a:r>
            <a:r>
              <a:rPr dirty="0" sz="1450" spc="-10">
                <a:latin typeface="Times New Roman"/>
                <a:cs typeface="Times New Roman"/>
              </a:rPr>
              <a:t>real animation; and she began to dress for it  with much </a:t>
            </a:r>
            <a:r>
              <a:rPr dirty="0" sz="1450" spc="-5">
                <a:latin typeface="Times New Roman"/>
                <a:cs typeface="Times New Roman"/>
              </a:rPr>
              <a:t>of </a:t>
            </a:r>
            <a:r>
              <a:rPr dirty="0" sz="1450" spc="-10">
                <a:latin typeface="Times New Roman"/>
                <a:cs typeface="Times New Roman"/>
              </a:rPr>
              <a:t>the happy flutter which belongs to </a:t>
            </a:r>
            <a:r>
              <a:rPr dirty="0" sz="1450" spc="-5">
                <a:latin typeface="Times New Roman"/>
                <a:cs typeface="Times New Roman"/>
              </a:rPr>
              <a:t>a </a:t>
            </a:r>
            <a:r>
              <a:rPr dirty="0" sz="1450" spc="-10">
                <a:latin typeface="Times New Roman"/>
                <a:cs typeface="Times New Roman"/>
              </a:rPr>
              <a:t>ball. All went well: she did  </a:t>
            </a:r>
            <a:r>
              <a:rPr dirty="0" sz="1450" spc="-5">
                <a:latin typeface="Times New Roman"/>
                <a:cs typeface="Times New Roman"/>
              </a:rPr>
              <a:t>not </a:t>
            </a:r>
            <a:r>
              <a:rPr dirty="0" sz="1450" spc="-10">
                <a:latin typeface="Times New Roman"/>
                <a:cs typeface="Times New Roman"/>
              </a:rPr>
              <a:t>dislike her own looks; and when she came to the necklaces again, her </a:t>
            </a:r>
            <a:r>
              <a:rPr dirty="0" sz="1450" spc="-5">
                <a:latin typeface="Times New Roman"/>
                <a:cs typeface="Times New Roman"/>
              </a:rPr>
              <a:t>good  </a:t>
            </a:r>
            <a:r>
              <a:rPr dirty="0" sz="1450" spc="-10">
                <a:latin typeface="Times New Roman"/>
                <a:cs typeface="Times New Roman"/>
              </a:rPr>
              <a:t>fortune seemed complete, for </a:t>
            </a:r>
            <a:r>
              <a:rPr dirty="0" sz="1450" spc="-5">
                <a:latin typeface="Times New Roman"/>
                <a:cs typeface="Times New Roman"/>
              </a:rPr>
              <a:t>upon </a:t>
            </a:r>
            <a:r>
              <a:rPr dirty="0" sz="1450" spc="-10">
                <a:latin typeface="Times New Roman"/>
                <a:cs typeface="Times New Roman"/>
              </a:rPr>
              <a:t>trial the </a:t>
            </a:r>
            <a:r>
              <a:rPr dirty="0" sz="1450" spc="-5">
                <a:latin typeface="Times New Roman"/>
                <a:cs typeface="Times New Roman"/>
              </a:rPr>
              <a:t>one </a:t>
            </a:r>
            <a:r>
              <a:rPr dirty="0" sz="1450" spc="-10">
                <a:latin typeface="Times New Roman"/>
                <a:cs typeface="Times New Roman"/>
              </a:rPr>
              <a:t>given her </a:t>
            </a:r>
            <a:r>
              <a:rPr dirty="0" sz="1450" spc="-5">
                <a:latin typeface="Times New Roman"/>
                <a:cs typeface="Times New Roman"/>
              </a:rPr>
              <a:t>by </a:t>
            </a:r>
            <a:r>
              <a:rPr dirty="0" sz="1450" spc="-10">
                <a:latin typeface="Times New Roman"/>
                <a:cs typeface="Times New Roman"/>
              </a:rPr>
              <a:t>Miss Crawford  would </a:t>
            </a:r>
            <a:r>
              <a:rPr dirty="0" sz="1450" spc="-5">
                <a:latin typeface="Times New Roman"/>
                <a:cs typeface="Times New Roman"/>
              </a:rPr>
              <a:t>by no </a:t>
            </a:r>
            <a:r>
              <a:rPr dirty="0" sz="1450" spc="-10">
                <a:latin typeface="Times New Roman"/>
                <a:cs typeface="Times New Roman"/>
              </a:rPr>
              <a:t>means </a:t>
            </a:r>
            <a:r>
              <a:rPr dirty="0" sz="1450" spc="-5">
                <a:latin typeface="Times New Roman"/>
                <a:cs typeface="Times New Roman"/>
              </a:rPr>
              <a:t>go </a:t>
            </a:r>
            <a:r>
              <a:rPr dirty="0" sz="1450" spc="-10">
                <a:latin typeface="Times New Roman"/>
                <a:cs typeface="Times New Roman"/>
              </a:rPr>
              <a:t>through the ring </a:t>
            </a:r>
            <a:r>
              <a:rPr dirty="0" sz="1450" spc="-5">
                <a:latin typeface="Times New Roman"/>
                <a:cs typeface="Times New Roman"/>
              </a:rPr>
              <a:t>of </a:t>
            </a:r>
            <a:r>
              <a:rPr dirty="0" sz="1450" spc="-10">
                <a:latin typeface="Times New Roman"/>
                <a:cs typeface="Times New Roman"/>
              </a:rPr>
              <a:t>the cross. She had, to oblige  Edmund, resolved to wear it; </a:t>
            </a:r>
            <a:r>
              <a:rPr dirty="0" sz="1450" spc="-5">
                <a:latin typeface="Times New Roman"/>
                <a:cs typeface="Times New Roman"/>
              </a:rPr>
              <a:t>but </a:t>
            </a:r>
            <a:r>
              <a:rPr dirty="0" sz="1450" spc="-10">
                <a:latin typeface="Times New Roman"/>
                <a:cs typeface="Times New Roman"/>
              </a:rPr>
              <a:t>it was too </a:t>
            </a:r>
            <a:r>
              <a:rPr dirty="0" sz="1450" spc="-15">
                <a:latin typeface="Times New Roman"/>
                <a:cs typeface="Times New Roman"/>
              </a:rPr>
              <a:t>large </a:t>
            </a:r>
            <a:r>
              <a:rPr dirty="0" sz="1450" spc="-10">
                <a:latin typeface="Times New Roman"/>
                <a:cs typeface="Times New Roman"/>
              </a:rPr>
              <a:t>for the purpose. His,  therefore, must </a:t>
            </a:r>
            <a:r>
              <a:rPr dirty="0" sz="1450" spc="-5">
                <a:latin typeface="Times New Roman"/>
                <a:cs typeface="Times New Roman"/>
              </a:rPr>
              <a:t>be </a:t>
            </a:r>
            <a:r>
              <a:rPr dirty="0" sz="1450" spc="-10">
                <a:latin typeface="Times New Roman"/>
                <a:cs typeface="Times New Roman"/>
              </a:rPr>
              <a:t>worn; and having, with delightful feelings, joined the chain  and the cross—those memorials </a:t>
            </a:r>
            <a:r>
              <a:rPr dirty="0" sz="1450" spc="-5">
                <a:latin typeface="Times New Roman"/>
                <a:cs typeface="Times New Roman"/>
              </a:rPr>
              <a:t>of </a:t>
            </a:r>
            <a:r>
              <a:rPr dirty="0" sz="1450" spc="-10">
                <a:latin typeface="Times New Roman"/>
                <a:cs typeface="Times New Roman"/>
              </a:rPr>
              <a:t>the two most beloved </a:t>
            </a:r>
            <a:r>
              <a:rPr dirty="0" sz="1450" spc="-5">
                <a:latin typeface="Times New Roman"/>
                <a:cs typeface="Times New Roman"/>
              </a:rPr>
              <a:t>of </a:t>
            </a:r>
            <a:r>
              <a:rPr dirty="0" sz="1450" spc="-10">
                <a:latin typeface="Times New Roman"/>
                <a:cs typeface="Times New Roman"/>
              </a:rPr>
              <a:t>her heart, those  dearest tokens so formed for each other </a:t>
            </a:r>
            <a:r>
              <a:rPr dirty="0" sz="1450" spc="-5">
                <a:latin typeface="Times New Roman"/>
                <a:cs typeface="Times New Roman"/>
              </a:rPr>
              <a:t>by </a:t>
            </a:r>
            <a:r>
              <a:rPr dirty="0" sz="1450" spc="-10">
                <a:latin typeface="Times New Roman"/>
                <a:cs typeface="Times New Roman"/>
              </a:rPr>
              <a:t>everything real and imaginary—  and </a:t>
            </a:r>
            <a:r>
              <a:rPr dirty="0" sz="1450" spc="-5">
                <a:latin typeface="Times New Roman"/>
                <a:cs typeface="Times New Roman"/>
              </a:rPr>
              <a:t>put </a:t>
            </a:r>
            <a:r>
              <a:rPr dirty="0" sz="1450" spc="-10">
                <a:latin typeface="Times New Roman"/>
                <a:cs typeface="Times New Roman"/>
              </a:rPr>
              <a:t>them round her neck, and seen and felt how full </a:t>
            </a:r>
            <a:r>
              <a:rPr dirty="0" sz="1450" spc="-5">
                <a:latin typeface="Times New Roman"/>
                <a:cs typeface="Times New Roman"/>
              </a:rPr>
              <a:t>of </a:t>
            </a:r>
            <a:r>
              <a:rPr dirty="0" sz="1450" spc="-20">
                <a:latin typeface="Times New Roman"/>
                <a:cs typeface="Times New Roman"/>
              </a:rPr>
              <a:t>William </a:t>
            </a:r>
            <a:r>
              <a:rPr dirty="0" sz="1450" spc="-10">
                <a:latin typeface="Times New Roman"/>
                <a:cs typeface="Times New Roman"/>
              </a:rPr>
              <a:t>and  Edmund they were, she was able, without an </a:t>
            </a:r>
            <a:r>
              <a:rPr dirty="0" sz="1450" spc="-15">
                <a:latin typeface="Times New Roman"/>
                <a:cs typeface="Times New Roman"/>
              </a:rPr>
              <a:t>effort, </a:t>
            </a:r>
            <a:r>
              <a:rPr dirty="0" sz="1450" spc="-10">
                <a:latin typeface="Times New Roman"/>
                <a:cs typeface="Times New Roman"/>
              </a:rPr>
              <a:t>to resolve </a:t>
            </a:r>
            <a:r>
              <a:rPr dirty="0" sz="1450" spc="-5">
                <a:latin typeface="Times New Roman"/>
                <a:cs typeface="Times New Roman"/>
              </a:rPr>
              <a:t>on </a:t>
            </a:r>
            <a:r>
              <a:rPr dirty="0" sz="1450" spc="-10">
                <a:latin typeface="Times New Roman"/>
                <a:cs typeface="Times New Roman"/>
              </a:rPr>
              <a:t>wearing  Miss </a:t>
            </a:r>
            <a:r>
              <a:rPr dirty="0" sz="1450" spc="-20">
                <a:latin typeface="Times New Roman"/>
                <a:cs typeface="Times New Roman"/>
              </a:rPr>
              <a:t>Crawford’s</a:t>
            </a:r>
            <a:r>
              <a:rPr dirty="0" sz="1450" spc="320">
                <a:latin typeface="Times New Roman"/>
                <a:cs typeface="Times New Roman"/>
              </a:rPr>
              <a:t> </a:t>
            </a:r>
            <a:r>
              <a:rPr dirty="0" sz="1450" spc="-10">
                <a:latin typeface="Times New Roman"/>
                <a:cs typeface="Times New Roman"/>
              </a:rPr>
              <a:t>necklace </a:t>
            </a:r>
            <a:r>
              <a:rPr dirty="0" sz="1450" spc="-5">
                <a:latin typeface="Times New Roman"/>
                <a:cs typeface="Times New Roman"/>
              </a:rPr>
              <a:t>too. </a:t>
            </a:r>
            <a:r>
              <a:rPr dirty="0" sz="1450" spc="-10">
                <a:latin typeface="Times New Roman"/>
                <a:cs typeface="Times New Roman"/>
              </a:rPr>
              <a:t>She acknowledged it to </a:t>
            </a:r>
            <a:r>
              <a:rPr dirty="0" sz="1450" spc="-5">
                <a:latin typeface="Times New Roman"/>
                <a:cs typeface="Times New Roman"/>
              </a:rPr>
              <a:t>be </a:t>
            </a:r>
            <a:r>
              <a:rPr dirty="0" sz="1450" spc="-10">
                <a:latin typeface="Times New Roman"/>
                <a:cs typeface="Times New Roman"/>
              </a:rPr>
              <a:t>right. Miss  Crawford had </a:t>
            </a:r>
            <a:r>
              <a:rPr dirty="0" sz="1450" spc="-5">
                <a:latin typeface="Times New Roman"/>
                <a:cs typeface="Times New Roman"/>
              </a:rPr>
              <a:t>a </a:t>
            </a:r>
            <a:r>
              <a:rPr dirty="0" sz="1450" spc="-10">
                <a:latin typeface="Times New Roman"/>
                <a:cs typeface="Times New Roman"/>
              </a:rPr>
              <a:t>claim; and when it was </a:t>
            </a:r>
            <a:r>
              <a:rPr dirty="0" sz="1450" spc="-5">
                <a:latin typeface="Times New Roman"/>
                <a:cs typeface="Times New Roman"/>
              </a:rPr>
              <a:t>no </a:t>
            </a:r>
            <a:r>
              <a:rPr dirty="0" sz="1450" spc="-10">
                <a:latin typeface="Times New Roman"/>
                <a:cs typeface="Times New Roman"/>
              </a:rPr>
              <a:t>longer to encroach </a:t>
            </a:r>
            <a:r>
              <a:rPr dirty="0" sz="1450" spc="-5">
                <a:latin typeface="Times New Roman"/>
                <a:cs typeface="Times New Roman"/>
              </a:rPr>
              <a:t>on, </a:t>
            </a:r>
            <a:r>
              <a:rPr dirty="0" sz="1450" spc="-10">
                <a:latin typeface="Times New Roman"/>
                <a:cs typeface="Times New Roman"/>
              </a:rPr>
              <a:t>to interfere  with the stronger claims, the truer kindness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she could </a:t>
            </a:r>
            <a:r>
              <a:rPr dirty="0" sz="1450" spc="-5">
                <a:latin typeface="Times New Roman"/>
                <a:cs typeface="Times New Roman"/>
              </a:rPr>
              <a:t>do </a:t>
            </a:r>
            <a:r>
              <a:rPr dirty="0" sz="1450" spc="-10">
                <a:latin typeface="Times New Roman"/>
                <a:cs typeface="Times New Roman"/>
              </a:rPr>
              <a:t>her justice  even with pleasure to herself. The necklace really looked very well; and Fanny  left her room at last, comfortably satisfied with herself and all about</a:t>
            </a:r>
            <a:r>
              <a:rPr dirty="0" sz="1450" spc="10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 aunt Bertram had recollected her </a:t>
            </a:r>
            <a:r>
              <a:rPr dirty="0" sz="1450" spc="-5">
                <a:latin typeface="Times New Roman"/>
                <a:cs typeface="Times New Roman"/>
              </a:rPr>
              <a:t>on </a:t>
            </a:r>
            <a:r>
              <a:rPr dirty="0" sz="1450" spc="-10">
                <a:latin typeface="Times New Roman"/>
                <a:cs typeface="Times New Roman"/>
              </a:rPr>
              <a:t>this occasion with an unusual  degree </a:t>
            </a:r>
            <a:r>
              <a:rPr dirty="0" sz="1450" spc="-5">
                <a:latin typeface="Times New Roman"/>
                <a:cs typeface="Times New Roman"/>
              </a:rPr>
              <a:t>of </a:t>
            </a:r>
            <a:r>
              <a:rPr dirty="0" sz="1450" spc="-10">
                <a:latin typeface="Times New Roman"/>
                <a:cs typeface="Times New Roman"/>
              </a:rPr>
              <a:t>wakefulness. It had really occurred to </a:t>
            </a:r>
            <a:r>
              <a:rPr dirty="0" sz="1450" spc="-20">
                <a:latin typeface="Times New Roman"/>
                <a:cs typeface="Times New Roman"/>
              </a:rPr>
              <a:t>her, </a:t>
            </a:r>
            <a:r>
              <a:rPr dirty="0" sz="1450" spc="-10">
                <a:latin typeface="Times New Roman"/>
                <a:cs typeface="Times New Roman"/>
              </a:rPr>
              <a:t>unprompted, that </a:t>
            </a:r>
            <a:r>
              <a:rPr dirty="0" sz="1450" spc="-25">
                <a:latin typeface="Times New Roman"/>
                <a:cs typeface="Times New Roman"/>
              </a:rPr>
              <a:t>Fanny,  </a:t>
            </a:r>
            <a:r>
              <a:rPr dirty="0" sz="1450" spc="-10">
                <a:latin typeface="Times New Roman"/>
                <a:cs typeface="Times New Roman"/>
              </a:rPr>
              <a:t>preparing for </a:t>
            </a:r>
            <a:r>
              <a:rPr dirty="0" sz="1450" spc="-5">
                <a:latin typeface="Times New Roman"/>
                <a:cs typeface="Times New Roman"/>
              </a:rPr>
              <a:t>a </a:t>
            </a:r>
            <a:r>
              <a:rPr dirty="0" sz="1450" spc="-10">
                <a:latin typeface="Times New Roman"/>
                <a:cs typeface="Times New Roman"/>
              </a:rPr>
              <a:t>ball, might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a:t>
            </a:r>
            <a:r>
              <a:rPr dirty="0" sz="1450" spc="-10">
                <a:latin typeface="Times New Roman"/>
                <a:cs typeface="Times New Roman"/>
              </a:rPr>
              <a:t>better help than the upper </a:t>
            </a:r>
            <a:r>
              <a:rPr dirty="0" sz="1450" spc="-15">
                <a:latin typeface="Times New Roman"/>
                <a:cs typeface="Times New Roman"/>
              </a:rPr>
              <a:t>housemaid’s,  </a:t>
            </a:r>
            <a:r>
              <a:rPr dirty="0" sz="1450" spc="-10">
                <a:latin typeface="Times New Roman"/>
                <a:cs typeface="Times New Roman"/>
              </a:rPr>
              <a:t>and when dressed herself, she actually sent her own maid to assist her; too  late, </a:t>
            </a:r>
            <a:r>
              <a:rPr dirty="0" sz="1450" spc="-5">
                <a:latin typeface="Times New Roman"/>
                <a:cs typeface="Times New Roman"/>
              </a:rPr>
              <a:t>of </a:t>
            </a:r>
            <a:r>
              <a:rPr dirty="0" sz="1450" spc="-10">
                <a:latin typeface="Times New Roman"/>
                <a:cs typeface="Times New Roman"/>
              </a:rPr>
              <a:t>course, to </a:t>
            </a:r>
            <a:r>
              <a:rPr dirty="0" sz="1450" spc="-5">
                <a:latin typeface="Times New Roman"/>
                <a:cs typeface="Times New Roman"/>
              </a:rPr>
              <a:t>be of </a:t>
            </a:r>
            <a:r>
              <a:rPr dirty="0" sz="1450" spc="-10">
                <a:latin typeface="Times New Roman"/>
                <a:cs typeface="Times New Roman"/>
              </a:rPr>
              <a:t>any use. Mrs. Chapman had just reached the attic </a:t>
            </a:r>
            <a:r>
              <a:rPr dirty="0" sz="1450" spc="-15">
                <a:latin typeface="Times New Roman"/>
                <a:cs typeface="Times New Roman"/>
              </a:rPr>
              <a:t>floor,  </a:t>
            </a:r>
            <a:r>
              <a:rPr dirty="0" sz="1450" spc="-10">
                <a:latin typeface="Times New Roman"/>
                <a:cs typeface="Times New Roman"/>
              </a:rPr>
              <a:t>when Miss Price came </a:t>
            </a:r>
            <a:r>
              <a:rPr dirty="0" sz="1450" spc="-5">
                <a:latin typeface="Times New Roman"/>
                <a:cs typeface="Times New Roman"/>
              </a:rPr>
              <a:t>out of </a:t>
            </a:r>
            <a:r>
              <a:rPr dirty="0" sz="1450" spc="-10">
                <a:latin typeface="Times New Roman"/>
                <a:cs typeface="Times New Roman"/>
              </a:rPr>
              <a:t>her room completely dressed, and only civilities  were necessary; </a:t>
            </a:r>
            <a:r>
              <a:rPr dirty="0" sz="1450" spc="-5">
                <a:latin typeface="Times New Roman"/>
                <a:cs typeface="Times New Roman"/>
              </a:rPr>
              <a:t>but </a:t>
            </a:r>
            <a:r>
              <a:rPr dirty="0" sz="1450" spc="-10">
                <a:latin typeface="Times New Roman"/>
                <a:cs typeface="Times New Roman"/>
              </a:rPr>
              <a:t>Fanny felt her </a:t>
            </a:r>
            <a:r>
              <a:rPr dirty="0" sz="1450" spc="-20">
                <a:latin typeface="Times New Roman"/>
                <a:cs typeface="Times New Roman"/>
              </a:rPr>
              <a:t>aunt’s </a:t>
            </a:r>
            <a:r>
              <a:rPr dirty="0" sz="1450" spc="-10">
                <a:latin typeface="Times New Roman"/>
                <a:cs typeface="Times New Roman"/>
              </a:rPr>
              <a:t>attention almost as much as Lady  Bertram </a:t>
            </a:r>
            <a:r>
              <a:rPr dirty="0" sz="1450" spc="-5">
                <a:latin typeface="Times New Roman"/>
                <a:cs typeface="Times New Roman"/>
              </a:rPr>
              <a:t>or </a:t>
            </a:r>
            <a:r>
              <a:rPr dirty="0" sz="1450" spc="-10">
                <a:latin typeface="Times New Roman"/>
                <a:cs typeface="Times New Roman"/>
              </a:rPr>
              <a:t>Mrs. Chapman could </a:t>
            </a:r>
            <a:r>
              <a:rPr dirty="0" sz="1450" spc="-5">
                <a:latin typeface="Times New Roman"/>
                <a:cs typeface="Times New Roman"/>
              </a:rPr>
              <a:t>do</a:t>
            </a:r>
            <a:r>
              <a:rPr dirty="0" sz="1450" spc="10">
                <a:latin typeface="Times New Roman"/>
                <a:cs typeface="Times New Roman"/>
              </a:rPr>
              <a:t> </a:t>
            </a:r>
            <a:r>
              <a:rPr dirty="0" sz="1450" spc="-10">
                <a:latin typeface="Times New Roman"/>
                <a:cs typeface="Times New Roman"/>
              </a:rPr>
              <a:t>themselves.</a:t>
            </a:r>
            <a:endParaRPr sz="1450">
              <a:latin typeface="Times New Roman"/>
              <a:cs typeface="Times New Roman"/>
            </a:endParaRPr>
          </a:p>
        </p:txBody>
      </p:sp>
      <p:sp>
        <p:nvSpPr>
          <p:cNvPr id="3" name="object 3"/>
          <p:cNvSpPr txBox="1"/>
          <p:nvPr/>
        </p:nvSpPr>
        <p:spPr>
          <a:xfrm>
            <a:off x="876300" y="8529918"/>
            <a:ext cx="5806440" cy="146177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XXVIII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Her uncle and both her aunts were in the drawing-room when Fanny went  down. </a:t>
            </a:r>
            <a:r>
              <a:rPr dirty="0" sz="1450" spc="-60">
                <a:latin typeface="Times New Roman"/>
                <a:cs typeface="Times New Roman"/>
              </a:rPr>
              <a:t>To </a:t>
            </a:r>
            <a:r>
              <a:rPr dirty="0" sz="1450" spc="-10">
                <a:latin typeface="Times New Roman"/>
                <a:cs typeface="Times New Roman"/>
              </a:rPr>
              <a:t>the former she was an interesting object, and </a:t>
            </a:r>
            <a:r>
              <a:rPr dirty="0" sz="1450" spc="-5">
                <a:latin typeface="Times New Roman"/>
                <a:cs typeface="Times New Roman"/>
              </a:rPr>
              <a:t>he </a:t>
            </a:r>
            <a:r>
              <a:rPr dirty="0" sz="1450" spc="-10">
                <a:latin typeface="Times New Roman"/>
                <a:cs typeface="Times New Roman"/>
              </a:rPr>
              <a:t>saw with pleasure  the general elegance </a:t>
            </a:r>
            <a:r>
              <a:rPr dirty="0" sz="1450" spc="-5">
                <a:latin typeface="Times New Roman"/>
                <a:cs typeface="Times New Roman"/>
              </a:rPr>
              <a:t>of </a:t>
            </a:r>
            <a:r>
              <a:rPr dirty="0" sz="1450" spc="-10">
                <a:latin typeface="Times New Roman"/>
                <a:cs typeface="Times New Roman"/>
              </a:rPr>
              <a:t>her appearance, and her being in remarkably </a:t>
            </a:r>
            <a:r>
              <a:rPr dirty="0" sz="1450" spc="-5">
                <a:latin typeface="Times New Roman"/>
                <a:cs typeface="Times New Roman"/>
              </a:rPr>
              <a:t>good  </a:t>
            </a:r>
            <a:r>
              <a:rPr dirty="0" sz="1450" spc="-10">
                <a:latin typeface="Times New Roman"/>
                <a:cs typeface="Times New Roman"/>
              </a:rPr>
              <a:t>looks.</a:t>
            </a:r>
            <a:r>
              <a:rPr dirty="0" sz="1450" spc="225">
                <a:latin typeface="Times New Roman"/>
                <a:cs typeface="Times New Roman"/>
              </a:rPr>
              <a:t> </a:t>
            </a:r>
            <a:r>
              <a:rPr dirty="0" sz="1450" spc="-10">
                <a:latin typeface="Times New Roman"/>
                <a:cs typeface="Times New Roman"/>
              </a:rPr>
              <a:t>The</a:t>
            </a:r>
            <a:r>
              <a:rPr dirty="0" sz="1450" spc="225">
                <a:latin typeface="Times New Roman"/>
                <a:cs typeface="Times New Roman"/>
              </a:rPr>
              <a:t> </a:t>
            </a:r>
            <a:r>
              <a:rPr dirty="0" sz="1450" spc="-10">
                <a:latin typeface="Times New Roman"/>
                <a:cs typeface="Times New Roman"/>
              </a:rPr>
              <a:t>neatness</a:t>
            </a:r>
            <a:r>
              <a:rPr dirty="0" sz="1450" spc="225">
                <a:latin typeface="Times New Roman"/>
                <a:cs typeface="Times New Roman"/>
              </a:rPr>
              <a:t> </a:t>
            </a:r>
            <a:r>
              <a:rPr dirty="0" sz="1450" spc="-10">
                <a:latin typeface="Times New Roman"/>
                <a:cs typeface="Times New Roman"/>
              </a:rPr>
              <a:t>and</a:t>
            </a:r>
            <a:r>
              <a:rPr dirty="0" sz="1450" spc="225">
                <a:latin typeface="Times New Roman"/>
                <a:cs typeface="Times New Roman"/>
              </a:rPr>
              <a:t> </a:t>
            </a:r>
            <a:r>
              <a:rPr dirty="0" sz="1450" spc="-10">
                <a:latin typeface="Times New Roman"/>
                <a:cs typeface="Times New Roman"/>
              </a:rPr>
              <a:t>propriety</a:t>
            </a:r>
            <a:r>
              <a:rPr dirty="0" sz="1450" spc="225">
                <a:latin typeface="Times New Roman"/>
                <a:cs typeface="Times New Roman"/>
              </a:rPr>
              <a:t> </a:t>
            </a:r>
            <a:r>
              <a:rPr dirty="0" sz="1450" spc="-5">
                <a:latin typeface="Times New Roman"/>
                <a:cs typeface="Times New Roman"/>
              </a:rPr>
              <a:t>of</a:t>
            </a:r>
            <a:r>
              <a:rPr dirty="0" sz="1450" spc="225">
                <a:latin typeface="Times New Roman"/>
                <a:cs typeface="Times New Roman"/>
              </a:rPr>
              <a:t> </a:t>
            </a:r>
            <a:r>
              <a:rPr dirty="0" sz="1450" spc="-10">
                <a:latin typeface="Times New Roman"/>
                <a:cs typeface="Times New Roman"/>
              </a:rPr>
              <a:t>her</a:t>
            </a:r>
            <a:r>
              <a:rPr dirty="0" sz="1450" spc="225">
                <a:latin typeface="Times New Roman"/>
                <a:cs typeface="Times New Roman"/>
              </a:rPr>
              <a:t> </a:t>
            </a:r>
            <a:r>
              <a:rPr dirty="0" sz="1450" spc="-10">
                <a:latin typeface="Times New Roman"/>
                <a:cs typeface="Times New Roman"/>
              </a:rPr>
              <a:t>dress</a:t>
            </a:r>
            <a:r>
              <a:rPr dirty="0" sz="1450" spc="225">
                <a:latin typeface="Times New Roman"/>
                <a:cs typeface="Times New Roman"/>
              </a:rPr>
              <a:t> </a:t>
            </a:r>
            <a:r>
              <a:rPr dirty="0" sz="1450" spc="-10">
                <a:latin typeface="Times New Roman"/>
                <a:cs typeface="Times New Roman"/>
              </a:rPr>
              <a:t>was</a:t>
            </a:r>
            <a:r>
              <a:rPr dirty="0" sz="1450" spc="225">
                <a:latin typeface="Times New Roman"/>
                <a:cs typeface="Times New Roman"/>
              </a:rPr>
              <a:t> </a:t>
            </a:r>
            <a:r>
              <a:rPr dirty="0" sz="1450" spc="-10">
                <a:latin typeface="Times New Roman"/>
                <a:cs typeface="Times New Roman"/>
              </a:rPr>
              <a:t>all</a:t>
            </a:r>
            <a:r>
              <a:rPr dirty="0" sz="1450" spc="225">
                <a:latin typeface="Times New Roman"/>
                <a:cs typeface="Times New Roman"/>
              </a:rPr>
              <a:t> </a:t>
            </a:r>
            <a:r>
              <a:rPr dirty="0" sz="1450" spc="-10">
                <a:latin typeface="Times New Roman"/>
                <a:cs typeface="Times New Roman"/>
              </a:rPr>
              <a:t>that</a:t>
            </a:r>
            <a:r>
              <a:rPr dirty="0" sz="1450" spc="225">
                <a:latin typeface="Times New Roman"/>
                <a:cs typeface="Times New Roman"/>
              </a:rPr>
              <a:t> </a:t>
            </a:r>
            <a:r>
              <a:rPr dirty="0" sz="1450" spc="-5">
                <a:latin typeface="Times New Roman"/>
                <a:cs typeface="Times New Roman"/>
              </a:rPr>
              <a:t>he</a:t>
            </a:r>
            <a:r>
              <a:rPr dirty="0" sz="1450" spc="225">
                <a:latin typeface="Times New Roman"/>
                <a:cs typeface="Times New Roman"/>
              </a:rPr>
              <a:t> </a:t>
            </a:r>
            <a:r>
              <a:rPr dirty="0" sz="1450" spc="-10">
                <a:latin typeface="Times New Roman"/>
                <a:cs typeface="Times New Roman"/>
              </a:rPr>
              <a:t>would</a:t>
            </a:r>
            <a:r>
              <a:rPr dirty="0" sz="1450" spc="225">
                <a:latin typeface="Times New Roman"/>
                <a:cs typeface="Times New Roman"/>
              </a:rPr>
              <a:t> </a:t>
            </a:r>
            <a:r>
              <a:rPr dirty="0" sz="1450" spc="-10">
                <a:latin typeface="Times New Roman"/>
                <a:cs typeface="Times New Roman"/>
              </a:rPr>
              <a:t>allow</a:t>
            </a:r>
            <a:endParaRPr sz="1450">
              <a:latin typeface="Times New Roman"/>
              <a:cs typeface="Times New Roman"/>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91015"/>
          </a:xfrm>
          <a:prstGeom prst="rect">
            <a:avLst/>
          </a:prstGeom>
        </p:spPr>
        <p:txBody>
          <a:bodyPr wrap="square" lIns="0" tIns="20955" rIns="0" bIns="0" rtlCol="0" vert="horz">
            <a:spAutoFit/>
          </a:bodyPr>
          <a:lstStyle/>
          <a:p>
            <a:pPr algn="just" marL="12700" marR="12065">
              <a:lnSpc>
                <a:spcPts val="1720"/>
              </a:lnSpc>
              <a:spcBef>
                <a:spcPts val="165"/>
              </a:spcBef>
            </a:pPr>
            <a:r>
              <a:rPr dirty="0" sz="1450" spc="-10">
                <a:latin typeface="Times New Roman"/>
                <a:cs typeface="Times New Roman"/>
              </a:rPr>
              <a:t>himself to commend in her presence, </a:t>
            </a:r>
            <a:r>
              <a:rPr dirty="0" sz="1450" spc="-5">
                <a:latin typeface="Times New Roman"/>
                <a:cs typeface="Times New Roman"/>
              </a:rPr>
              <a:t>but upon </a:t>
            </a:r>
            <a:r>
              <a:rPr dirty="0" sz="1450" spc="-10">
                <a:latin typeface="Times New Roman"/>
                <a:cs typeface="Times New Roman"/>
              </a:rPr>
              <a:t>her leaving the room again  soon afterwards, </a:t>
            </a:r>
            <a:r>
              <a:rPr dirty="0" sz="1450" spc="-5">
                <a:latin typeface="Times New Roman"/>
                <a:cs typeface="Times New Roman"/>
              </a:rPr>
              <a:t>he </a:t>
            </a:r>
            <a:r>
              <a:rPr dirty="0" sz="1450" spc="-10">
                <a:latin typeface="Times New Roman"/>
                <a:cs typeface="Times New Roman"/>
              </a:rPr>
              <a:t>spoke </a:t>
            </a:r>
            <a:r>
              <a:rPr dirty="0" sz="1450" spc="-5">
                <a:latin typeface="Times New Roman"/>
                <a:cs typeface="Times New Roman"/>
              </a:rPr>
              <a:t>of </a:t>
            </a:r>
            <a:r>
              <a:rPr dirty="0" sz="1450" spc="-10">
                <a:latin typeface="Times New Roman"/>
                <a:cs typeface="Times New Roman"/>
              </a:rPr>
              <a:t>her beauty with very decided</a:t>
            </a:r>
            <a:r>
              <a:rPr dirty="0" sz="1450" spc="50">
                <a:latin typeface="Times New Roman"/>
                <a:cs typeface="Times New Roman"/>
              </a:rPr>
              <a:t> </a:t>
            </a:r>
            <a:r>
              <a:rPr dirty="0" sz="1450" spc="-10">
                <a:latin typeface="Times New Roman"/>
                <a:cs typeface="Times New Roman"/>
              </a:rPr>
              <a:t>praise.</a:t>
            </a:r>
            <a:endParaRPr sz="1450">
              <a:latin typeface="Times New Roman"/>
              <a:cs typeface="Times New Roman"/>
            </a:endParaRPr>
          </a:p>
          <a:p>
            <a:pPr algn="just" marL="268605" marR="5715">
              <a:lnSpc>
                <a:spcPct val="140700"/>
              </a:lnSpc>
              <a:spcBef>
                <a:spcPts val="20"/>
              </a:spcBef>
            </a:pPr>
            <a:r>
              <a:rPr dirty="0" sz="1450" spc="-35">
                <a:latin typeface="Times New Roman"/>
                <a:cs typeface="Times New Roman"/>
              </a:rPr>
              <a:t>“Yes,” </a:t>
            </a:r>
            <a:r>
              <a:rPr dirty="0" sz="1450" spc="-10">
                <a:latin typeface="Times New Roman"/>
                <a:cs typeface="Times New Roman"/>
              </a:rPr>
              <a:t>said Lady Bertram, “she </a:t>
            </a:r>
            <a:r>
              <a:rPr dirty="0" sz="1450" spc="-5">
                <a:latin typeface="Times New Roman"/>
                <a:cs typeface="Times New Roman"/>
              </a:rPr>
              <a:t>looks </a:t>
            </a:r>
            <a:r>
              <a:rPr dirty="0" sz="1450" spc="-10">
                <a:latin typeface="Times New Roman"/>
                <a:cs typeface="Times New Roman"/>
              </a:rPr>
              <a:t>very well. </a:t>
            </a:r>
            <a:r>
              <a:rPr dirty="0" sz="1450" spc="-5">
                <a:latin typeface="Times New Roman"/>
                <a:cs typeface="Times New Roman"/>
              </a:rPr>
              <a:t>I </a:t>
            </a:r>
            <a:r>
              <a:rPr dirty="0" sz="1450" spc="-10">
                <a:latin typeface="Times New Roman"/>
                <a:cs typeface="Times New Roman"/>
              </a:rPr>
              <a:t>sent Chapman to </a:t>
            </a:r>
            <a:r>
              <a:rPr dirty="0" sz="1450" spc="-25">
                <a:latin typeface="Times New Roman"/>
                <a:cs typeface="Times New Roman"/>
              </a:rPr>
              <a:t>her.”  </a:t>
            </a:r>
            <a:r>
              <a:rPr dirty="0" sz="1450" spc="-10">
                <a:latin typeface="Times New Roman"/>
                <a:cs typeface="Times New Roman"/>
              </a:rPr>
              <a:t>“Look well! Oh, yes!” cried Mrs. Norris, “she has </a:t>
            </a:r>
            <a:r>
              <a:rPr dirty="0" sz="1450" spc="-5">
                <a:latin typeface="Times New Roman"/>
                <a:cs typeface="Times New Roman"/>
              </a:rPr>
              <a:t>good </a:t>
            </a:r>
            <a:r>
              <a:rPr dirty="0" sz="1450" spc="-10">
                <a:latin typeface="Times New Roman"/>
                <a:cs typeface="Times New Roman"/>
              </a:rPr>
              <a:t>reason to look</a:t>
            </a:r>
            <a:r>
              <a:rPr dirty="0" sz="1450" spc="24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5715">
              <a:lnSpc>
                <a:spcPts val="1730"/>
              </a:lnSpc>
              <a:spcBef>
                <a:spcPts val="55"/>
              </a:spcBef>
            </a:pPr>
            <a:r>
              <a:rPr dirty="0" sz="1450" spc="-10">
                <a:latin typeface="Times New Roman"/>
                <a:cs typeface="Times New Roman"/>
              </a:rPr>
              <a:t>with all her advantages: </a:t>
            </a:r>
            <a:r>
              <a:rPr dirty="0" sz="1450" spc="-5">
                <a:latin typeface="Times New Roman"/>
                <a:cs typeface="Times New Roman"/>
              </a:rPr>
              <a:t>brought up </a:t>
            </a:r>
            <a:r>
              <a:rPr dirty="0" sz="1450" spc="-10">
                <a:latin typeface="Times New Roman"/>
                <a:cs typeface="Times New Roman"/>
              </a:rPr>
              <a:t>in this family as she has been, with all the  benefit </a:t>
            </a:r>
            <a:r>
              <a:rPr dirty="0" sz="1450" spc="-5">
                <a:latin typeface="Times New Roman"/>
                <a:cs typeface="Times New Roman"/>
              </a:rPr>
              <a:t>of </a:t>
            </a:r>
            <a:r>
              <a:rPr dirty="0" sz="1450" spc="-10">
                <a:latin typeface="Times New Roman"/>
                <a:cs typeface="Times New Roman"/>
              </a:rPr>
              <a:t>her cousins’ manners before </a:t>
            </a:r>
            <a:r>
              <a:rPr dirty="0" sz="1450" spc="-30">
                <a:latin typeface="Times New Roman"/>
                <a:cs typeface="Times New Roman"/>
              </a:rPr>
              <a:t>her. </a:t>
            </a:r>
            <a:r>
              <a:rPr dirty="0" sz="1450" spc="-10">
                <a:latin typeface="Times New Roman"/>
                <a:cs typeface="Times New Roman"/>
              </a:rPr>
              <a:t>Only think, my dear Sir Thomas,  what extraordinary advantages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been the means </a:t>
            </a:r>
            <a:r>
              <a:rPr dirty="0" sz="1450" spc="-5">
                <a:latin typeface="Times New Roman"/>
                <a:cs typeface="Times New Roman"/>
              </a:rPr>
              <a:t>of </a:t>
            </a:r>
            <a:r>
              <a:rPr dirty="0" sz="1450" spc="-10">
                <a:latin typeface="Times New Roman"/>
                <a:cs typeface="Times New Roman"/>
              </a:rPr>
              <a:t>giving </a:t>
            </a:r>
            <a:r>
              <a:rPr dirty="0" sz="1450" spc="-30">
                <a:latin typeface="Times New Roman"/>
                <a:cs typeface="Times New Roman"/>
              </a:rPr>
              <a:t>her.  </a:t>
            </a:r>
            <a:r>
              <a:rPr dirty="0" sz="1450" spc="-10">
                <a:latin typeface="Times New Roman"/>
                <a:cs typeface="Times New Roman"/>
              </a:rPr>
              <a:t>The very gown </a:t>
            </a:r>
            <a:r>
              <a:rPr dirty="0" sz="1450" spc="-5">
                <a:latin typeface="Times New Roman"/>
                <a:cs typeface="Times New Roman"/>
              </a:rPr>
              <a:t>you </a:t>
            </a:r>
            <a:r>
              <a:rPr dirty="0" sz="1450" spc="-10">
                <a:latin typeface="Times New Roman"/>
                <a:cs typeface="Times New Roman"/>
              </a:rPr>
              <a:t>have been taking notice </a:t>
            </a:r>
            <a:r>
              <a:rPr dirty="0" sz="1450" spc="-5">
                <a:latin typeface="Times New Roman"/>
                <a:cs typeface="Times New Roman"/>
              </a:rPr>
              <a:t>of </a:t>
            </a: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own generous present to  her when dear Mrs. Rushworth married. What would she have been if we had  </a:t>
            </a:r>
            <a:r>
              <a:rPr dirty="0" sz="1450" spc="-5">
                <a:latin typeface="Times New Roman"/>
                <a:cs typeface="Times New Roman"/>
              </a:rPr>
              <a:t>not </a:t>
            </a:r>
            <a:r>
              <a:rPr dirty="0" sz="1450" spc="-10">
                <a:latin typeface="Times New Roman"/>
                <a:cs typeface="Times New Roman"/>
              </a:rPr>
              <a:t>taken her </a:t>
            </a:r>
            <a:r>
              <a:rPr dirty="0" sz="1450" spc="-5">
                <a:latin typeface="Times New Roman"/>
                <a:cs typeface="Times New Roman"/>
              </a:rPr>
              <a:t>by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Sir Thomas said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but </a:t>
            </a:r>
            <a:r>
              <a:rPr dirty="0" sz="1450" spc="-10">
                <a:latin typeface="Times New Roman"/>
                <a:cs typeface="Times New Roman"/>
              </a:rPr>
              <a:t>when they sat down to table the eyes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young </a:t>
            </a:r>
            <a:r>
              <a:rPr dirty="0" sz="1450" spc="-10">
                <a:latin typeface="Times New Roman"/>
                <a:cs typeface="Times New Roman"/>
              </a:rPr>
              <a:t>men assured him that the subject might </a:t>
            </a:r>
            <a:r>
              <a:rPr dirty="0" sz="1450" spc="-5">
                <a:latin typeface="Times New Roman"/>
                <a:cs typeface="Times New Roman"/>
              </a:rPr>
              <a:t>be </a:t>
            </a:r>
            <a:r>
              <a:rPr dirty="0" sz="1450" spc="-10">
                <a:latin typeface="Times New Roman"/>
                <a:cs typeface="Times New Roman"/>
              </a:rPr>
              <a:t>gently touched again,  when the ladies </a:t>
            </a:r>
            <a:r>
              <a:rPr dirty="0" sz="1450" spc="-20">
                <a:latin typeface="Times New Roman"/>
                <a:cs typeface="Times New Roman"/>
              </a:rPr>
              <a:t>withdrew,</a:t>
            </a:r>
            <a:r>
              <a:rPr dirty="0" sz="1450" spc="320">
                <a:latin typeface="Times New Roman"/>
                <a:cs typeface="Times New Roman"/>
              </a:rPr>
              <a:t> </a:t>
            </a:r>
            <a:r>
              <a:rPr dirty="0" sz="1450" spc="-10">
                <a:latin typeface="Times New Roman"/>
                <a:cs typeface="Times New Roman"/>
              </a:rPr>
              <a:t>with more success. Fanny saw that she was  approved; and the consciousness </a:t>
            </a:r>
            <a:r>
              <a:rPr dirty="0" sz="1450" spc="-5">
                <a:latin typeface="Times New Roman"/>
                <a:cs typeface="Times New Roman"/>
              </a:rPr>
              <a:t>of </a:t>
            </a:r>
            <a:r>
              <a:rPr dirty="0" sz="1450" spc="-10">
                <a:latin typeface="Times New Roman"/>
                <a:cs typeface="Times New Roman"/>
              </a:rPr>
              <a:t>looking well made her look still </a:t>
            </a:r>
            <a:r>
              <a:rPr dirty="0" sz="1450" spc="-20">
                <a:latin typeface="Times New Roman"/>
                <a:cs typeface="Times New Roman"/>
              </a:rPr>
              <a:t>better.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causes she was </a:t>
            </a:r>
            <a:r>
              <a:rPr dirty="0" sz="1450" spc="-25">
                <a:latin typeface="Times New Roman"/>
                <a:cs typeface="Times New Roman"/>
              </a:rPr>
              <a:t>happy, </a:t>
            </a:r>
            <a:r>
              <a:rPr dirty="0" sz="1450" spc="-10">
                <a:latin typeface="Times New Roman"/>
                <a:cs typeface="Times New Roman"/>
              </a:rPr>
              <a:t>and she was soon made still happier;  for in following her aunts </a:t>
            </a:r>
            <a:r>
              <a:rPr dirty="0" sz="1450" spc="-5">
                <a:latin typeface="Times New Roman"/>
                <a:cs typeface="Times New Roman"/>
              </a:rPr>
              <a:t>out of </a:t>
            </a:r>
            <a:r>
              <a:rPr dirty="0" sz="1450" spc="-10">
                <a:latin typeface="Times New Roman"/>
                <a:cs typeface="Times New Roman"/>
              </a:rPr>
              <a:t>the room, Edmund, who was holding open the  </a:t>
            </a:r>
            <a:r>
              <a:rPr dirty="0" sz="1450" spc="-20">
                <a:latin typeface="Times New Roman"/>
                <a:cs typeface="Times New Roman"/>
              </a:rPr>
              <a:t>door, </a:t>
            </a:r>
            <a:r>
              <a:rPr dirty="0" sz="1450" spc="-10">
                <a:latin typeface="Times New Roman"/>
                <a:cs typeface="Times New Roman"/>
              </a:rPr>
              <a:t>said, as she passed him, </a:t>
            </a:r>
            <a:r>
              <a:rPr dirty="0" sz="1450" spc="-45">
                <a:latin typeface="Times New Roman"/>
                <a:cs typeface="Times New Roman"/>
              </a:rPr>
              <a:t>“You </a:t>
            </a:r>
            <a:r>
              <a:rPr dirty="0" sz="1450" spc="-10">
                <a:latin typeface="Times New Roman"/>
                <a:cs typeface="Times New Roman"/>
              </a:rPr>
              <a:t>must dance with me, Fanny; </a:t>
            </a:r>
            <a:r>
              <a:rPr dirty="0" sz="1450" spc="-5">
                <a:latin typeface="Times New Roman"/>
                <a:cs typeface="Times New Roman"/>
              </a:rPr>
              <a:t>you </a:t>
            </a:r>
            <a:r>
              <a:rPr dirty="0" sz="1450" spc="-10">
                <a:latin typeface="Times New Roman"/>
                <a:cs typeface="Times New Roman"/>
              </a:rPr>
              <a:t>must  keep two dances for me; any two that </a:t>
            </a:r>
            <a:r>
              <a:rPr dirty="0" sz="1450" spc="-5">
                <a:latin typeface="Times New Roman"/>
                <a:cs typeface="Times New Roman"/>
              </a:rPr>
              <a:t>you </a:t>
            </a:r>
            <a:r>
              <a:rPr dirty="0" sz="1450" spc="-10">
                <a:latin typeface="Times New Roman"/>
                <a:cs typeface="Times New Roman"/>
              </a:rPr>
              <a:t>like, except the first.” She had  nothing more to wish </a:t>
            </a:r>
            <a:r>
              <a:rPr dirty="0" sz="1450" spc="-30">
                <a:latin typeface="Times New Roman"/>
                <a:cs typeface="Times New Roman"/>
              </a:rPr>
              <a:t>for. </a:t>
            </a:r>
            <a:r>
              <a:rPr dirty="0" sz="1450" spc="-10">
                <a:latin typeface="Times New Roman"/>
                <a:cs typeface="Times New Roman"/>
              </a:rPr>
              <a:t>She had hardly ever been in </a:t>
            </a:r>
            <a:r>
              <a:rPr dirty="0" sz="1450" spc="-5">
                <a:latin typeface="Times New Roman"/>
                <a:cs typeface="Times New Roman"/>
              </a:rPr>
              <a:t>a </a:t>
            </a:r>
            <a:r>
              <a:rPr dirty="0" sz="1450" spc="-10">
                <a:latin typeface="Times New Roman"/>
                <a:cs typeface="Times New Roman"/>
              </a:rPr>
              <a:t>state so nearly  approaching high spirits in her life. Her cousins’ former gaiety </a:t>
            </a:r>
            <a:r>
              <a:rPr dirty="0" sz="1450" spc="-5">
                <a:latin typeface="Times New Roman"/>
                <a:cs typeface="Times New Roman"/>
              </a:rPr>
              <a:t>on </a:t>
            </a:r>
            <a:r>
              <a:rPr dirty="0" sz="1450" spc="-10">
                <a:latin typeface="Times New Roman"/>
                <a:cs typeface="Times New Roman"/>
              </a:rPr>
              <a:t>the day </a:t>
            </a:r>
            <a:r>
              <a:rPr dirty="0" sz="1450" spc="-5">
                <a:latin typeface="Times New Roman"/>
                <a:cs typeface="Times New Roman"/>
              </a:rPr>
              <a:t>of a  </a:t>
            </a:r>
            <a:r>
              <a:rPr dirty="0" sz="1450" spc="-10">
                <a:latin typeface="Times New Roman"/>
                <a:cs typeface="Times New Roman"/>
              </a:rPr>
              <a:t>ball was </a:t>
            </a:r>
            <a:r>
              <a:rPr dirty="0" sz="1450" spc="-5">
                <a:latin typeface="Times New Roman"/>
                <a:cs typeface="Times New Roman"/>
              </a:rPr>
              <a:t>no </a:t>
            </a:r>
            <a:r>
              <a:rPr dirty="0" sz="1450" spc="-10">
                <a:latin typeface="Times New Roman"/>
                <a:cs typeface="Times New Roman"/>
              </a:rPr>
              <a:t>longer surprising to her; she felt it to </a:t>
            </a:r>
            <a:r>
              <a:rPr dirty="0" sz="1450" spc="-5">
                <a:latin typeface="Times New Roman"/>
                <a:cs typeface="Times New Roman"/>
              </a:rPr>
              <a:t>be </a:t>
            </a:r>
            <a:r>
              <a:rPr dirty="0" sz="1450" spc="-10">
                <a:latin typeface="Times New Roman"/>
                <a:cs typeface="Times New Roman"/>
              </a:rPr>
              <a:t>indeed very charming, and  was actually practising her steps about the drawing-room as long as she could  </a:t>
            </a:r>
            <a:r>
              <a:rPr dirty="0" sz="1450" spc="-5">
                <a:latin typeface="Times New Roman"/>
                <a:cs typeface="Times New Roman"/>
              </a:rPr>
              <a:t>be </a:t>
            </a:r>
            <a:r>
              <a:rPr dirty="0" sz="1450" spc="-10">
                <a:latin typeface="Times New Roman"/>
                <a:cs typeface="Times New Roman"/>
              </a:rPr>
              <a:t>safe from the notice </a:t>
            </a:r>
            <a:r>
              <a:rPr dirty="0" sz="1450" spc="-5">
                <a:latin typeface="Times New Roman"/>
                <a:cs typeface="Times New Roman"/>
              </a:rPr>
              <a:t>of </a:t>
            </a:r>
            <a:r>
              <a:rPr dirty="0" sz="1450" spc="-10">
                <a:latin typeface="Times New Roman"/>
                <a:cs typeface="Times New Roman"/>
              </a:rPr>
              <a:t>her aunt Norris, who was entirely taken </a:t>
            </a:r>
            <a:r>
              <a:rPr dirty="0" sz="1450" spc="-5">
                <a:latin typeface="Times New Roman"/>
                <a:cs typeface="Times New Roman"/>
              </a:rPr>
              <a:t>up </a:t>
            </a:r>
            <a:r>
              <a:rPr dirty="0" sz="1450" spc="-10">
                <a:latin typeface="Times New Roman"/>
                <a:cs typeface="Times New Roman"/>
              </a:rPr>
              <a:t>at first in  fresh arranging and injuring the noble fire which the butler had</a:t>
            </a:r>
            <a:r>
              <a:rPr dirty="0" sz="1450" spc="110">
                <a:latin typeface="Times New Roman"/>
                <a:cs typeface="Times New Roman"/>
              </a:rPr>
              <a:t> </a:t>
            </a:r>
            <a:r>
              <a:rPr dirty="0" sz="1450" spc="-10">
                <a:latin typeface="Times New Roman"/>
                <a:cs typeface="Times New Roman"/>
              </a:rPr>
              <a:t>prepared.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Half an </a:t>
            </a:r>
            <a:r>
              <a:rPr dirty="0" sz="1450" spc="-5">
                <a:latin typeface="Times New Roman"/>
                <a:cs typeface="Times New Roman"/>
              </a:rPr>
              <a:t>hour </a:t>
            </a:r>
            <a:r>
              <a:rPr dirty="0" sz="1450" spc="-10">
                <a:latin typeface="Times New Roman"/>
                <a:cs typeface="Times New Roman"/>
              </a:rPr>
              <a:t>followed that would have been at least languid under any  other circumstances, </a:t>
            </a:r>
            <a:r>
              <a:rPr dirty="0" sz="1450" spc="-5">
                <a:latin typeface="Times New Roman"/>
                <a:cs typeface="Times New Roman"/>
              </a:rPr>
              <a:t>but </a:t>
            </a:r>
            <a:r>
              <a:rPr dirty="0" sz="1450" spc="-20">
                <a:latin typeface="Times New Roman"/>
                <a:cs typeface="Times New Roman"/>
              </a:rPr>
              <a:t>Fanny’s </a:t>
            </a:r>
            <a:r>
              <a:rPr dirty="0" sz="1450" spc="-10">
                <a:latin typeface="Times New Roman"/>
                <a:cs typeface="Times New Roman"/>
              </a:rPr>
              <a:t>happiness still prevailed. It was </a:t>
            </a:r>
            <a:r>
              <a:rPr dirty="0" sz="1450" spc="-5">
                <a:latin typeface="Times New Roman"/>
                <a:cs typeface="Times New Roman"/>
              </a:rPr>
              <a:t>but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her conversation with Edmund, and what was the restlessness </a:t>
            </a:r>
            <a:r>
              <a:rPr dirty="0" sz="1450" spc="-5">
                <a:latin typeface="Times New Roman"/>
                <a:cs typeface="Times New Roman"/>
              </a:rPr>
              <a:t>of </a:t>
            </a:r>
            <a:r>
              <a:rPr dirty="0" sz="1450" spc="-10">
                <a:latin typeface="Times New Roman"/>
                <a:cs typeface="Times New Roman"/>
              </a:rPr>
              <a:t>Mrs.  Norris? What were the yawns </a:t>
            </a:r>
            <a:r>
              <a:rPr dirty="0" sz="1450" spc="-5">
                <a:latin typeface="Times New Roman"/>
                <a:cs typeface="Times New Roman"/>
              </a:rPr>
              <a:t>of </a:t>
            </a:r>
            <a:r>
              <a:rPr dirty="0" sz="1450" spc="-10">
                <a:latin typeface="Times New Roman"/>
                <a:cs typeface="Times New Roman"/>
              </a:rPr>
              <a:t>Lady</a:t>
            </a:r>
            <a:r>
              <a:rPr dirty="0" sz="1450" spc="15">
                <a:latin typeface="Times New Roman"/>
                <a:cs typeface="Times New Roman"/>
              </a:rPr>
              <a:t> </a:t>
            </a:r>
            <a:r>
              <a:rPr dirty="0" sz="1450" spc="-10">
                <a:latin typeface="Times New Roman"/>
                <a:cs typeface="Times New Roman"/>
              </a:rPr>
              <a:t>Bertram?</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The gentlemen joined them; and soon after began the sweet expectation </a:t>
            </a:r>
            <a:r>
              <a:rPr dirty="0" sz="1450" spc="-5">
                <a:latin typeface="Times New Roman"/>
                <a:cs typeface="Times New Roman"/>
              </a:rPr>
              <a:t>of  a </a:t>
            </a:r>
            <a:r>
              <a:rPr dirty="0" sz="1450" spc="-10">
                <a:latin typeface="Times New Roman"/>
                <a:cs typeface="Times New Roman"/>
              </a:rPr>
              <a:t>carriage, when </a:t>
            </a:r>
            <a:r>
              <a:rPr dirty="0" sz="1450" spc="-5">
                <a:latin typeface="Times New Roman"/>
                <a:cs typeface="Times New Roman"/>
              </a:rPr>
              <a:t>a </a:t>
            </a:r>
            <a:r>
              <a:rPr dirty="0" sz="1450" spc="-10">
                <a:latin typeface="Times New Roman"/>
                <a:cs typeface="Times New Roman"/>
              </a:rPr>
              <a:t>general spirit </a:t>
            </a:r>
            <a:r>
              <a:rPr dirty="0" sz="1450" spc="-5">
                <a:latin typeface="Times New Roman"/>
                <a:cs typeface="Times New Roman"/>
              </a:rPr>
              <a:t>of </a:t>
            </a:r>
            <a:r>
              <a:rPr dirty="0" sz="1450" spc="-10">
                <a:latin typeface="Times New Roman"/>
                <a:cs typeface="Times New Roman"/>
              </a:rPr>
              <a:t>ease and enjoyment seemed diffused, and  they all stood about and talked and laughed, and every moment had its  pleasure and its hope. Fanny felt that there must </a:t>
            </a:r>
            <a:r>
              <a:rPr dirty="0" sz="1450" spc="-5">
                <a:latin typeface="Times New Roman"/>
                <a:cs typeface="Times New Roman"/>
              </a:rPr>
              <a:t>be a </a:t>
            </a:r>
            <a:r>
              <a:rPr dirty="0" sz="1450" spc="-10">
                <a:latin typeface="Times New Roman"/>
                <a:cs typeface="Times New Roman"/>
              </a:rPr>
              <a:t>struggle in </a:t>
            </a:r>
            <a:r>
              <a:rPr dirty="0" sz="1450" spc="-20">
                <a:latin typeface="Times New Roman"/>
                <a:cs typeface="Times New Roman"/>
              </a:rPr>
              <a:t>Edmund’s  </a:t>
            </a:r>
            <a:r>
              <a:rPr dirty="0" sz="1450" spc="-10">
                <a:latin typeface="Times New Roman"/>
                <a:cs typeface="Times New Roman"/>
              </a:rPr>
              <a:t>cheerfulness, </a:t>
            </a:r>
            <a:r>
              <a:rPr dirty="0" sz="1450" spc="-5">
                <a:latin typeface="Times New Roman"/>
                <a:cs typeface="Times New Roman"/>
              </a:rPr>
              <a:t>but </a:t>
            </a:r>
            <a:r>
              <a:rPr dirty="0" sz="1450" spc="-10">
                <a:latin typeface="Times New Roman"/>
                <a:cs typeface="Times New Roman"/>
              </a:rPr>
              <a:t>it was delightful to see the </a:t>
            </a:r>
            <a:r>
              <a:rPr dirty="0" sz="1450" spc="-15">
                <a:latin typeface="Times New Roman"/>
                <a:cs typeface="Times New Roman"/>
              </a:rPr>
              <a:t>effort </a:t>
            </a:r>
            <a:r>
              <a:rPr dirty="0" sz="1450" spc="-10">
                <a:latin typeface="Times New Roman"/>
                <a:cs typeface="Times New Roman"/>
              </a:rPr>
              <a:t>so successfully</a:t>
            </a:r>
            <a:r>
              <a:rPr dirty="0" sz="1450" spc="90">
                <a:latin typeface="Times New Roman"/>
                <a:cs typeface="Times New Roman"/>
              </a:rPr>
              <a:t> </a:t>
            </a:r>
            <a:r>
              <a:rPr dirty="0" sz="1450" spc="-10">
                <a:latin typeface="Times New Roman"/>
                <a:cs typeface="Times New Roman"/>
              </a:rPr>
              <a:t>made.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When the carriages were really heard, when the guests began really to  assemble, her own gaiety </a:t>
            </a:r>
            <a:r>
              <a:rPr dirty="0" sz="1450" spc="-5">
                <a:latin typeface="Times New Roman"/>
                <a:cs typeface="Times New Roman"/>
              </a:rPr>
              <a:t>of </a:t>
            </a:r>
            <a:r>
              <a:rPr dirty="0" sz="1450" spc="-10">
                <a:latin typeface="Times New Roman"/>
                <a:cs typeface="Times New Roman"/>
              </a:rPr>
              <a:t>heart was much subdued: the sight </a:t>
            </a:r>
            <a:r>
              <a:rPr dirty="0" sz="1450" spc="-5">
                <a:latin typeface="Times New Roman"/>
                <a:cs typeface="Times New Roman"/>
              </a:rPr>
              <a:t>of </a:t>
            </a:r>
            <a:r>
              <a:rPr dirty="0" sz="1450" spc="-10">
                <a:latin typeface="Times New Roman"/>
                <a:cs typeface="Times New Roman"/>
              </a:rPr>
              <a:t>so many  strangers threw her back into herself; and besides the gravity and formality </a:t>
            </a:r>
            <a:r>
              <a:rPr dirty="0" sz="1450" spc="-5">
                <a:latin typeface="Times New Roman"/>
                <a:cs typeface="Times New Roman"/>
              </a:rPr>
              <a:t>of  </a:t>
            </a:r>
            <a:r>
              <a:rPr dirty="0" sz="1450" spc="-10">
                <a:latin typeface="Times New Roman"/>
                <a:cs typeface="Times New Roman"/>
              </a:rPr>
              <a:t>the first great circle, which the manners </a:t>
            </a:r>
            <a:r>
              <a:rPr dirty="0" sz="1450" spc="-5">
                <a:latin typeface="Times New Roman"/>
                <a:cs typeface="Times New Roman"/>
              </a:rPr>
              <a:t>of </a:t>
            </a:r>
            <a:r>
              <a:rPr dirty="0" sz="1450" spc="-10">
                <a:latin typeface="Times New Roman"/>
                <a:cs typeface="Times New Roman"/>
              </a:rPr>
              <a:t>neither Sir Thomas </a:t>
            </a:r>
            <a:r>
              <a:rPr dirty="0" sz="1450" spc="-5">
                <a:latin typeface="Times New Roman"/>
                <a:cs typeface="Times New Roman"/>
              </a:rPr>
              <a:t>nor </a:t>
            </a:r>
            <a:r>
              <a:rPr dirty="0" sz="1450" spc="-10">
                <a:latin typeface="Times New Roman"/>
                <a:cs typeface="Times New Roman"/>
              </a:rPr>
              <a:t>Lady  Bertram were </a:t>
            </a:r>
            <a:r>
              <a:rPr dirty="0" sz="1450" spc="-5">
                <a:latin typeface="Times New Roman"/>
                <a:cs typeface="Times New Roman"/>
              </a:rPr>
              <a:t>of a </a:t>
            </a:r>
            <a:r>
              <a:rPr dirty="0" sz="1450" spc="-10">
                <a:latin typeface="Times New Roman"/>
                <a:cs typeface="Times New Roman"/>
              </a:rPr>
              <a:t>kind to </a:t>
            </a:r>
            <a:r>
              <a:rPr dirty="0" sz="1450" spc="-5">
                <a:latin typeface="Times New Roman"/>
                <a:cs typeface="Times New Roman"/>
              </a:rPr>
              <a:t>do </a:t>
            </a:r>
            <a:r>
              <a:rPr dirty="0" sz="1450" spc="-30">
                <a:latin typeface="Times New Roman"/>
                <a:cs typeface="Times New Roman"/>
              </a:rPr>
              <a:t>away, </a:t>
            </a:r>
            <a:r>
              <a:rPr dirty="0" sz="1450" spc="-10">
                <a:latin typeface="Times New Roman"/>
                <a:cs typeface="Times New Roman"/>
              </a:rPr>
              <a:t>she found herself occasionally called </a:t>
            </a:r>
            <a:r>
              <a:rPr dirty="0" sz="1450" spc="-5">
                <a:latin typeface="Times New Roman"/>
                <a:cs typeface="Times New Roman"/>
              </a:rPr>
              <a:t>on </a:t>
            </a:r>
            <a:r>
              <a:rPr dirty="0" sz="1450" spc="-10">
                <a:latin typeface="Times New Roman"/>
                <a:cs typeface="Times New Roman"/>
              </a:rPr>
              <a:t>to  endure something worse. She was introduced here and there </a:t>
            </a:r>
            <a:r>
              <a:rPr dirty="0" sz="1450" spc="-5">
                <a:latin typeface="Times New Roman"/>
                <a:cs typeface="Times New Roman"/>
              </a:rPr>
              <a:t>by </a:t>
            </a:r>
            <a:r>
              <a:rPr dirty="0" sz="1450" spc="-10">
                <a:latin typeface="Times New Roman"/>
                <a:cs typeface="Times New Roman"/>
              </a:rPr>
              <a:t>her uncle, and  forced</a:t>
            </a:r>
            <a:r>
              <a:rPr dirty="0" sz="1450" spc="65">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spoken</a:t>
            </a:r>
            <a:r>
              <a:rPr dirty="0" sz="1450" spc="70">
                <a:latin typeface="Times New Roman"/>
                <a:cs typeface="Times New Roman"/>
              </a:rPr>
              <a:t> </a:t>
            </a:r>
            <a:r>
              <a:rPr dirty="0" sz="1450" spc="-5">
                <a:latin typeface="Times New Roman"/>
                <a:cs typeface="Times New Roman"/>
              </a:rPr>
              <a:t>to,</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20">
                <a:latin typeface="Times New Roman"/>
                <a:cs typeface="Times New Roman"/>
              </a:rPr>
              <a:t>curtsey,</a:t>
            </a:r>
            <a:r>
              <a:rPr dirty="0" sz="1450" spc="7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speak</a:t>
            </a:r>
            <a:r>
              <a:rPr dirty="0" sz="1450" spc="70">
                <a:latin typeface="Times New Roman"/>
                <a:cs typeface="Times New Roman"/>
              </a:rPr>
              <a:t> </a:t>
            </a:r>
            <a:r>
              <a:rPr dirty="0" sz="1450" spc="-10">
                <a:latin typeface="Times New Roman"/>
                <a:cs typeface="Times New Roman"/>
              </a:rPr>
              <a:t>again.</a:t>
            </a:r>
            <a:r>
              <a:rPr dirty="0" sz="1450" spc="70">
                <a:latin typeface="Times New Roman"/>
                <a:cs typeface="Times New Roman"/>
              </a:rPr>
              <a:t> </a:t>
            </a:r>
            <a:r>
              <a:rPr dirty="0" sz="1450" spc="-10">
                <a:latin typeface="Times New Roman"/>
                <a:cs typeface="Times New Roman"/>
              </a:rPr>
              <a:t>This</a:t>
            </a:r>
            <a:r>
              <a:rPr dirty="0" sz="1450" spc="70">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hard</a:t>
            </a:r>
            <a:r>
              <a:rPr dirty="0" sz="1450" spc="70">
                <a:latin typeface="Times New Roman"/>
                <a:cs typeface="Times New Roman"/>
              </a:rPr>
              <a:t> </a:t>
            </a:r>
            <a:r>
              <a:rPr dirty="0" sz="1450" spc="-25">
                <a:latin typeface="Times New Roman"/>
                <a:cs typeface="Times New Roman"/>
              </a:rPr>
              <a:t>duty,</a:t>
            </a:r>
            <a:endParaRPr sz="1450">
              <a:latin typeface="Times New Roman"/>
              <a:cs typeface="Times New Roman"/>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17990"/>
          </a:xfrm>
          <a:prstGeom prst="rect">
            <a:avLst/>
          </a:prstGeom>
        </p:spPr>
        <p:txBody>
          <a:bodyPr wrap="square" lIns="0" tIns="20955" rIns="0" bIns="0" rtlCol="0" vert="horz">
            <a:spAutoFit/>
          </a:bodyPr>
          <a:lstStyle/>
          <a:p>
            <a:pPr algn="just" marL="12700" marR="5080">
              <a:lnSpc>
                <a:spcPts val="1720"/>
              </a:lnSpc>
              <a:spcBef>
                <a:spcPts val="165"/>
              </a:spcBef>
            </a:pPr>
            <a:r>
              <a:rPr dirty="0" sz="1450" spc="-10">
                <a:latin typeface="Times New Roman"/>
                <a:cs typeface="Times New Roman"/>
              </a:rPr>
              <a:t>and she was never summoned to it without looking at </a:t>
            </a:r>
            <a:r>
              <a:rPr dirty="0" sz="1450" spc="-20">
                <a:latin typeface="Times New Roman"/>
                <a:cs typeface="Times New Roman"/>
              </a:rPr>
              <a:t>William,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walked  about at his ease in the background </a:t>
            </a:r>
            <a:r>
              <a:rPr dirty="0" sz="1450" spc="-5">
                <a:latin typeface="Times New Roman"/>
                <a:cs typeface="Times New Roman"/>
              </a:rPr>
              <a:t>of </a:t>
            </a:r>
            <a:r>
              <a:rPr dirty="0" sz="1450" spc="-10">
                <a:latin typeface="Times New Roman"/>
                <a:cs typeface="Times New Roman"/>
              </a:rPr>
              <a:t>the scene, and longing to </a:t>
            </a:r>
            <a:r>
              <a:rPr dirty="0" sz="1450" spc="-5">
                <a:latin typeface="Times New Roman"/>
                <a:cs typeface="Times New Roman"/>
              </a:rPr>
              <a:t>be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The entrance </a:t>
            </a:r>
            <a:r>
              <a:rPr dirty="0" sz="1450" spc="-5">
                <a:latin typeface="Times New Roman"/>
                <a:cs typeface="Times New Roman"/>
              </a:rPr>
              <a:t>of </a:t>
            </a:r>
            <a:r>
              <a:rPr dirty="0" sz="1450" spc="-10">
                <a:latin typeface="Times New Roman"/>
                <a:cs typeface="Times New Roman"/>
              </a:rPr>
              <a:t>the Grants and Crawfords was </a:t>
            </a:r>
            <a:r>
              <a:rPr dirty="0" sz="1450" spc="-5">
                <a:latin typeface="Times New Roman"/>
                <a:cs typeface="Times New Roman"/>
              </a:rPr>
              <a:t>a </a:t>
            </a:r>
            <a:r>
              <a:rPr dirty="0" sz="1450" spc="-10">
                <a:latin typeface="Times New Roman"/>
                <a:cs typeface="Times New Roman"/>
              </a:rPr>
              <a:t>favourable epoch. The  </a:t>
            </a:r>
            <a:r>
              <a:rPr dirty="0" sz="1450" spc="-15">
                <a:latin typeface="Times New Roman"/>
                <a:cs typeface="Times New Roman"/>
              </a:rPr>
              <a:t>stiffness </a:t>
            </a:r>
            <a:r>
              <a:rPr dirty="0" sz="1450" spc="-5">
                <a:latin typeface="Times New Roman"/>
                <a:cs typeface="Times New Roman"/>
              </a:rPr>
              <a:t>of </a:t>
            </a:r>
            <a:r>
              <a:rPr dirty="0" sz="1450" spc="-10">
                <a:latin typeface="Times New Roman"/>
                <a:cs typeface="Times New Roman"/>
              </a:rPr>
              <a:t>the meeting soon gave way before their popular manners and more  diffused intimacies: little </a:t>
            </a:r>
            <a:r>
              <a:rPr dirty="0" sz="1450" spc="-5">
                <a:latin typeface="Times New Roman"/>
                <a:cs typeface="Times New Roman"/>
              </a:rPr>
              <a:t>groups </a:t>
            </a:r>
            <a:r>
              <a:rPr dirty="0" sz="1450" spc="-10">
                <a:latin typeface="Times New Roman"/>
                <a:cs typeface="Times New Roman"/>
              </a:rPr>
              <a:t>were formed, and everybody grew  comfortable. Fanny felt the advantage; and, drawing back from the toils </a:t>
            </a:r>
            <a:r>
              <a:rPr dirty="0" sz="1450" spc="-5">
                <a:latin typeface="Times New Roman"/>
                <a:cs typeface="Times New Roman"/>
              </a:rPr>
              <a:t>of  </a:t>
            </a:r>
            <a:r>
              <a:rPr dirty="0" sz="1450" spc="-20">
                <a:latin typeface="Times New Roman"/>
                <a:cs typeface="Times New Roman"/>
              </a:rPr>
              <a:t>civility, </a:t>
            </a:r>
            <a:r>
              <a:rPr dirty="0" sz="1450" spc="-10">
                <a:latin typeface="Times New Roman"/>
                <a:cs typeface="Times New Roman"/>
              </a:rPr>
              <a:t>would have been again most </a:t>
            </a:r>
            <a:r>
              <a:rPr dirty="0" sz="1450" spc="-25">
                <a:latin typeface="Times New Roman"/>
                <a:cs typeface="Times New Roman"/>
              </a:rPr>
              <a:t>happy, </a:t>
            </a:r>
            <a:r>
              <a:rPr dirty="0" sz="1450" spc="-10">
                <a:latin typeface="Times New Roman"/>
                <a:cs typeface="Times New Roman"/>
              </a:rPr>
              <a:t>could she have kept her eyes from  wandering between Edmund and Mary Crawford. She looked all loveliness—  and what might </a:t>
            </a:r>
            <a:r>
              <a:rPr dirty="0" sz="1450" spc="-5">
                <a:latin typeface="Times New Roman"/>
                <a:cs typeface="Times New Roman"/>
              </a:rPr>
              <a:t>not be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it? Her own musings were </a:t>
            </a:r>
            <a:r>
              <a:rPr dirty="0" sz="1450" spc="-5">
                <a:latin typeface="Times New Roman"/>
                <a:cs typeface="Times New Roman"/>
              </a:rPr>
              <a:t>brought </a:t>
            </a:r>
            <a:r>
              <a:rPr dirty="0" sz="1450" spc="-10">
                <a:latin typeface="Times New Roman"/>
                <a:cs typeface="Times New Roman"/>
              </a:rPr>
              <a:t>to an end  </a:t>
            </a:r>
            <a:r>
              <a:rPr dirty="0" sz="1450" spc="-5">
                <a:latin typeface="Times New Roman"/>
                <a:cs typeface="Times New Roman"/>
              </a:rPr>
              <a:t>on </a:t>
            </a:r>
            <a:r>
              <a:rPr dirty="0" sz="1450" spc="-10">
                <a:latin typeface="Times New Roman"/>
                <a:cs typeface="Times New Roman"/>
              </a:rPr>
              <a:t>perceiving </a:t>
            </a:r>
            <a:r>
              <a:rPr dirty="0" sz="1450" spc="-35">
                <a:latin typeface="Times New Roman"/>
                <a:cs typeface="Times New Roman"/>
              </a:rPr>
              <a:t>Mr. </a:t>
            </a:r>
            <a:r>
              <a:rPr dirty="0" sz="1450" spc="-10">
                <a:latin typeface="Times New Roman"/>
                <a:cs typeface="Times New Roman"/>
              </a:rPr>
              <a:t>Crawford before </a:t>
            </a:r>
            <a:r>
              <a:rPr dirty="0" sz="1450" spc="-20">
                <a:latin typeface="Times New Roman"/>
                <a:cs typeface="Times New Roman"/>
              </a:rPr>
              <a:t>her, </a:t>
            </a:r>
            <a:r>
              <a:rPr dirty="0" sz="1450" spc="-10">
                <a:latin typeface="Times New Roman"/>
                <a:cs typeface="Times New Roman"/>
              </a:rPr>
              <a:t>and her thoughts were </a:t>
            </a:r>
            <a:r>
              <a:rPr dirty="0" sz="1450" spc="-5">
                <a:latin typeface="Times New Roman"/>
                <a:cs typeface="Times New Roman"/>
              </a:rPr>
              <a:t>put </a:t>
            </a:r>
            <a:r>
              <a:rPr dirty="0" sz="1450" spc="-10">
                <a:latin typeface="Times New Roman"/>
                <a:cs typeface="Times New Roman"/>
              </a:rPr>
              <a:t>into another  channel </a:t>
            </a:r>
            <a:r>
              <a:rPr dirty="0" sz="1450" spc="-5">
                <a:latin typeface="Times New Roman"/>
                <a:cs typeface="Times New Roman"/>
              </a:rPr>
              <a:t>by </a:t>
            </a:r>
            <a:r>
              <a:rPr dirty="0" sz="1450" spc="-10">
                <a:latin typeface="Times New Roman"/>
                <a:cs typeface="Times New Roman"/>
              </a:rPr>
              <a:t>his engaging her almost instantly for the first two dances. Her  happiness </a:t>
            </a:r>
            <a:r>
              <a:rPr dirty="0" sz="1450" spc="-5">
                <a:latin typeface="Times New Roman"/>
                <a:cs typeface="Times New Roman"/>
              </a:rPr>
              <a:t>on </a:t>
            </a:r>
            <a:r>
              <a:rPr dirty="0" sz="1450" spc="-10">
                <a:latin typeface="Times New Roman"/>
                <a:cs typeface="Times New Roman"/>
              </a:rPr>
              <a:t>this occasion was very much </a:t>
            </a:r>
            <a:r>
              <a:rPr dirty="0" sz="1450" spc="-5">
                <a:latin typeface="Times New Roman"/>
                <a:cs typeface="Times New Roman"/>
              </a:rPr>
              <a:t>a </a:t>
            </a:r>
            <a:r>
              <a:rPr dirty="0" sz="1450" spc="-10">
                <a:latin typeface="Times New Roman"/>
                <a:cs typeface="Times New Roman"/>
              </a:rPr>
              <a:t>la mortal, finely chequered.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secure </a:t>
            </a:r>
            <a:r>
              <a:rPr dirty="0" sz="1450" spc="-5">
                <a:latin typeface="Times New Roman"/>
                <a:cs typeface="Times New Roman"/>
              </a:rPr>
              <a:t>of a </a:t>
            </a:r>
            <a:r>
              <a:rPr dirty="0" sz="1450" spc="-10">
                <a:latin typeface="Times New Roman"/>
                <a:cs typeface="Times New Roman"/>
              </a:rPr>
              <a:t>partner at first was </a:t>
            </a:r>
            <a:r>
              <a:rPr dirty="0" sz="1450" spc="-5">
                <a:latin typeface="Times New Roman"/>
                <a:cs typeface="Times New Roman"/>
              </a:rPr>
              <a:t>a </a:t>
            </a:r>
            <a:r>
              <a:rPr dirty="0" sz="1450" spc="-10">
                <a:latin typeface="Times New Roman"/>
                <a:cs typeface="Times New Roman"/>
              </a:rPr>
              <a:t>most essential good—for the moment </a:t>
            </a:r>
            <a:r>
              <a:rPr dirty="0" sz="1450" spc="-5">
                <a:latin typeface="Times New Roman"/>
                <a:cs typeface="Times New Roman"/>
              </a:rPr>
              <a:t>of  </a:t>
            </a:r>
            <a:r>
              <a:rPr dirty="0" sz="1450" spc="-10">
                <a:latin typeface="Times New Roman"/>
                <a:cs typeface="Times New Roman"/>
              </a:rPr>
              <a:t>beginning was now growing seriously near; and she so little understood her  own claims as to think that if </a:t>
            </a:r>
            <a:r>
              <a:rPr dirty="0" sz="1450" spc="-35">
                <a:latin typeface="Times New Roman"/>
                <a:cs typeface="Times New Roman"/>
              </a:rPr>
              <a:t>Mr. </a:t>
            </a:r>
            <a:r>
              <a:rPr dirty="0" sz="1450" spc="-10">
                <a:latin typeface="Times New Roman"/>
                <a:cs typeface="Times New Roman"/>
              </a:rPr>
              <a:t>Crawford had </a:t>
            </a:r>
            <a:r>
              <a:rPr dirty="0" sz="1450" spc="-5">
                <a:latin typeface="Times New Roman"/>
                <a:cs typeface="Times New Roman"/>
              </a:rPr>
              <a:t>not </a:t>
            </a:r>
            <a:r>
              <a:rPr dirty="0" sz="1450" spc="-10">
                <a:latin typeface="Times New Roman"/>
                <a:cs typeface="Times New Roman"/>
              </a:rPr>
              <a:t>asked </a:t>
            </a:r>
            <a:r>
              <a:rPr dirty="0" sz="1450" spc="-20">
                <a:latin typeface="Times New Roman"/>
                <a:cs typeface="Times New Roman"/>
              </a:rPr>
              <a:t>her, </a:t>
            </a:r>
            <a:r>
              <a:rPr dirty="0" sz="1450" spc="-10">
                <a:latin typeface="Times New Roman"/>
                <a:cs typeface="Times New Roman"/>
              </a:rPr>
              <a:t>she must have  been the last to </a:t>
            </a:r>
            <a:r>
              <a:rPr dirty="0" sz="1450" spc="-5">
                <a:latin typeface="Times New Roman"/>
                <a:cs typeface="Times New Roman"/>
              </a:rPr>
              <a:t>be sought </a:t>
            </a:r>
            <a:r>
              <a:rPr dirty="0" sz="1450" spc="-20">
                <a:latin typeface="Times New Roman"/>
                <a:cs typeface="Times New Roman"/>
              </a:rPr>
              <a:t>after, </a:t>
            </a:r>
            <a:r>
              <a:rPr dirty="0" sz="1450" spc="-10">
                <a:latin typeface="Times New Roman"/>
                <a:cs typeface="Times New Roman"/>
              </a:rPr>
              <a:t>and should have received </a:t>
            </a:r>
            <a:r>
              <a:rPr dirty="0" sz="1450" spc="-5">
                <a:latin typeface="Times New Roman"/>
                <a:cs typeface="Times New Roman"/>
              </a:rPr>
              <a:t>a </a:t>
            </a:r>
            <a:r>
              <a:rPr dirty="0" sz="1450" spc="-10">
                <a:latin typeface="Times New Roman"/>
                <a:cs typeface="Times New Roman"/>
              </a:rPr>
              <a:t>partner only  through </a:t>
            </a:r>
            <a:r>
              <a:rPr dirty="0" sz="1450" spc="-5">
                <a:latin typeface="Times New Roman"/>
                <a:cs typeface="Times New Roman"/>
              </a:rPr>
              <a:t>a </a:t>
            </a:r>
            <a:r>
              <a:rPr dirty="0" sz="1450" spc="-10">
                <a:latin typeface="Times New Roman"/>
                <a:cs typeface="Times New Roman"/>
              </a:rPr>
              <a:t>series </a:t>
            </a:r>
            <a:r>
              <a:rPr dirty="0" sz="1450" spc="-5">
                <a:latin typeface="Times New Roman"/>
                <a:cs typeface="Times New Roman"/>
              </a:rPr>
              <a:t>of </a:t>
            </a:r>
            <a:r>
              <a:rPr dirty="0" sz="1450" spc="-20">
                <a:latin typeface="Times New Roman"/>
                <a:cs typeface="Times New Roman"/>
              </a:rPr>
              <a:t>inquiry, </a:t>
            </a:r>
            <a:r>
              <a:rPr dirty="0" sz="1450" spc="-10">
                <a:latin typeface="Times New Roman"/>
                <a:cs typeface="Times New Roman"/>
              </a:rPr>
              <a:t>and bustle, and interference, which would have  been terrible; </a:t>
            </a:r>
            <a:r>
              <a:rPr dirty="0" sz="1450" spc="-5">
                <a:latin typeface="Times New Roman"/>
                <a:cs typeface="Times New Roman"/>
              </a:rPr>
              <a:t>but </a:t>
            </a:r>
            <a:r>
              <a:rPr dirty="0" sz="1450" spc="-10">
                <a:latin typeface="Times New Roman"/>
                <a:cs typeface="Times New Roman"/>
              </a:rPr>
              <a:t>at the same time there was </a:t>
            </a:r>
            <a:r>
              <a:rPr dirty="0" sz="1450" spc="-5">
                <a:latin typeface="Times New Roman"/>
                <a:cs typeface="Times New Roman"/>
              </a:rPr>
              <a:t>a </a:t>
            </a:r>
            <a:r>
              <a:rPr dirty="0" sz="1450" spc="-10">
                <a:latin typeface="Times New Roman"/>
                <a:cs typeface="Times New Roman"/>
              </a:rPr>
              <a:t>pointedness in his manner </a:t>
            </a:r>
            <a:r>
              <a:rPr dirty="0" sz="1450" spc="-5">
                <a:latin typeface="Times New Roman"/>
                <a:cs typeface="Times New Roman"/>
              </a:rPr>
              <a:t>of  </a:t>
            </a:r>
            <a:r>
              <a:rPr dirty="0" sz="1450" spc="-10">
                <a:latin typeface="Times New Roman"/>
                <a:cs typeface="Times New Roman"/>
              </a:rPr>
              <a:t>asking her which she did </a:t>
            </a:r>
            <a:r>
              <a:rPr dirty="0" sz="1450" spc="-5">
                <a:latin typeface="Times New Roman"/>
                <a:cs typeface="Times New Roman"/>
              </a:rPr>
              <a:t>not </a:t>
            </a:r>
            <a:r>
              <a:rPr dirty="0" sz="1450" spc="-10">
                <a:latin typeface="Times New Roman"/>
                <a:cs typeface="Times New Roman"/>
              </a:rPr>
              <a:t>like, and she saw his eye glancing for </a:t>
            </a:r>
            <a:r>
              <a:rPr dirty="0" sz="1450" spc="-5">
                <a:latin typeface="Times New Roman"/>
                <a:cs typeface="Times New Roman"/>
              </a:rPr>
              <a:t>a </a:t>
            </a:r>
            <a:r>
              <a:rPr dirty="0" sz="1450" spc="-10">
                <a:latin typeface="Times New Roman"/>
                <a:cs typeface="Times New Roman"/>
              </a:rPr>
              <a:t>moment  at her necklace, with </a:t>
            </a:r>
            <a:r>
              <a:rPr dirty="0" sz="1450" spc="-5">
                <a:latin typeface="Times New Roman"/>
                <a:cs typeface="Times New Roman"/>
              </a:rPr>
              <a:t>a </a:t>
            </a:r>
            <a:r>
              <a:rPr dirty="0" sz="1450" spc="-10">
                <a:latin typeface="Times New Roman"/>
                <a:cs typeface="Times New Roman"/>
              </a:rPr>
              <a:t>smile—she </a:t>
            </a:r>
            <a:r>
              <a:rPr dirty="0" sz="1450" spc="-5">
                <a:latin typeface="Times New Roman"/>
                <a:cs typeface="Times New Roman"/>
              </a:rPr>
              <a:t>thought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smile—which made her  blush and feel wretched. And though there was </a:t>
            </a:r>
            <a:r>
              <a:rPr dirty="0" sz="1450" spc="-5">
                <a:latin typeface="Times New Roman"/>
                <a:cs typeface="Times New Roman"/>
              </a:rPr>
              <a:t>no </a:t>
            </a:r>
            <a:r>
              <a:rPr dirty="0" sz="1450" spc="-10">
                <a:latin typeface="Times New Roman"/>
                <a:cs typeface="Times New Roman"/>
              </a:rPr>
              <a:t>second glance to disturb  </a:t>
            </a:r>
            <a:r>
              <a:rPr dirty="0" sz="1450" spc="-20">
                <a:latin typeface="Times New Roman"/>
                <a:cs typeface="Times New Roman"/>
              </a:rPr>
              <a:t>her, </a:t>
            </a:r>
            <a:r>
              <a:rPr dirty="0" sz="1450" spc="-10">
                <a:latin typeface="Times New Roman"/>
                <a:cs typeface="Times New Roman"/>
              </a:rPr>
              <a:t>though his object seemed then to </a:t>
            </a:r>
            <a:r>
              <a:rPr dirty="0" sz="1450" spc="-5">
                <a:latin typeface="Times New Roman"/>
                <a:cs typeface="Times New Roman"/>
              </a:rPr>
              <a:t>be </a:t>
            </a:r>
            <a:r>
              <a:rPr dirty="0" sz="1450" spc="-10">
                <a:latin typeface="Times New Roman"/>
                <a:cs typeface="Times New Roman"/>
              </a:rPr>
              <a:t>only quietly agreeable, she could </a:t>
            </a:r>
            <a:r>
              <a:rPr dirty="0" sz="1450" spc="-5">
                <a:latin typeface="Times New Roman"/>
                <a:cs typeface="Times New Roman"/>
              </a:rPr>
              <a:t>not  </a:t>
            </a:r>
            <a:r>
              <a:rPr dirty="0" sz="1450" spc="-10">
                <a:latin typeface="Times New Roman"/>
                <a:cs typeface="Times New Roman"/>
              </a:rPr>
              <a:t>get the better </a:t>
            </a:r>
            <a:r>
              <a:rPr dirty="0" sz="1450" spc="-5">
                <a:latin typeface="Times New Roman"/>
                <a:cs typeface="Times New Roman"/>
              </a:rPr>
              <a:t>of </a:t>
            </a:r>
            <a:r>
              <a:rPr dirty="0" sz="1450" spc="-10">
                <a:latin typeface="Times New Roman"/>
                <a:cs typeface="Times New Roman"/>
              </a:rPr>
              <a:t>her embarrassment, heightened as it was </a:t>
            </a:r>
            <a:r>
              <a:rPr dirty="0" sz="1450" spc="-5">
                <a:latin typeface="Times New Roman"/>
                <a:cs typeface="Times New Roman"/>
              </a:rPr>
              <a:t>by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his  perceiving it, and had </a:t>
            </a:r>
            <a:r>
              <a:rPr dirty="0" sz="1450" spc="-5">
                <a:latin typeface="Times New Roman"/>
                <a:cs typeface="Times New Roman"/>
              </a:rPr>
              <a:t>no </a:t>
            </a:r>
            <a:r>
              <a:rPr dirty="0" sz="1450" spc="-10">
                <a:latin typeface="Times New Roman"/>
                <a:cs typeface="Times New Roman"/>
              </a:rPr>
              <a:t>composure till </a:t>
            </a:r>
            <a:r>
              <a:rPr dirty="0" sz="1450" spc="-5">
                <a:latin typeface="Times New Roman"/>
                <a:cs typeface="Times New Roman"/>
              </a:rPr>
              <a:t>he </a:t>
            </a:r>
            <a:r>
              <a:rPr dirty="0" sz="1450" spc="-10">
                <a:latin typeface="Times New Roman"/>
                <a:cs typeface="Times New Roman"/>
              </a:rPr>
              <a:t>turned away to some </a:t>
            </a:r>
            <a:r>
              <a:rPr dirty="0" sz="1450" spc="-5">
                <a:latin typeface="Times New Roman"/>
                <a:cs typeface="Times New Roman"/>
              </a:rPr>
              <a:t>one </a:t>
            </a:r>
            <a:r>
              <a:rPr dirty="0" sz="1450" spc="-10">
                <a:latin typeface="Times New Roman"/>
                <a:cs typeface="Times New Roman"/>
              </a:rPr>
              <a:t>else.  Then she could gradually rise </a:t>
            </a:r>
            <a:r>
              <a:rPr dirty="0" sz="1450" spc="-5">
                <a:latin typeface="Times New Roman"/>
                <a:cs typeface="Times New Roman"/>
              </a:rPr>
              <a:t>up </a:t>
            </a:r>
            <a:r>
              <a:rPr dirty="0" sz="1450" spc="-10">
                <a:latin typeface="Times New Roman"/>
                <a:cs typeface="Times New Roman"/>
              </a:rPr>
              <a:t>to the genuine satisfaction </a:t>
            </a:r>
            <a:r>
              <a:rPr dirty="0" sz="1450" spc="-5">
                <a:latin typeface="Times New Roman"/>
                <a:cs typeface="Times New Roman"/>
              </a:rPr>
              <a:t>of </a:t>
            </a:r>
            <a:r>
              <a:rPr dirty="0" sz="1450" spc="-10">
                <a:latin typeface="Times New Roman"/>
                <a:cs typeface="Times New Roman"/>
              </a:rPr>
              <a:t>having </a:t>
            </a:r>
            <a:r>
              <a:rPr dirty="0" sz="1450" spc="-5">
                <a:latin typeface="Times New Roman"/>
                <a:cs typeface="Times New Roman"/>
              </a:rPr>
              <a:t>a  </a:t>
            </a:r>
            <a:r>
              <a:rPr dirty="0" sz="1450" spc="-15">
                <a:latin typeface="Times New Roman"/>
                <a:cs typeface="Times New Roman"/>
              </a:rPr>
              <a:t>partner, </a:t>
            </a:r>
            <a:r>
              <a:rPr dirty="0" sz="1450" spc="-5">
                <a:latin typeface="Times New Roman"/>
                <a:cs typeface="Times New Roman"/>
              </a:rPr>
              <a:t>a </a:t>
            </a:r>
            <a:r>
              <a:rPr dirty="0" sz="1450" spc="-10">
                <a:latin typeface="Times New Roman"/>
                <a:cs typeface="Times New Roman"/>
              </a:rPr>
              <a:t>voluntary </a:t>
            </a:r>
            <a:r>
              <a:rPr dirty="0" sz="1450" spc="-15">
                <a:latin typeface="Times New Roman"/>
                <a:cs typeface="Times New Roman"/>
              </a:rPr>
              <a:t>partner, </a:t>
            </a:r>
            <a:r>
              <a:rPr dirty="0" sz="1450" spc="-10">
                <a:latin typeface="Times New Roman"/>
                <a:cs typeface="Times New Roman"/>
              </a:rPr>
              <a:t>secured against the dancing</a:t>
            </a:r>
            <a:r>
              <a:rPr dirty="0" sz="1450" spc="5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algn="just" marL="12700" marR="6350" indent="255904">
              <a:lnSpc>
                <a:spcPts val="1730"/>
              </a:lnSpc>
              <a:spcBef>
                <a:spcPts val="680"/>
              </a:spcBef>
            </a:pPr>
            <a:r>
              <a:rPr dirty="0" sz="1450" spc="-10">
                <a:latin typeface="Times New Roman"/>
                <a:cs typeface="Times New Roman"/>
              </a:rPr>
              <a:t>When the company were moving into the ballroom, she found herself for  the first time near Miss Crawford, whose eyes and smiles were immediately  and more unequivocally directed as her brother’s had been, and who was  beginning to speak </a:t>
            </a:r>
            <a:r>
              <a:rPr dirty="0" sz="1450" spc="-5">
                <a:latin typeface="Times New Roman"/>
                <a:cs typeface="Times New Roman"/>
              </a:rPr>
              <a:t>on </a:t>
            </a:r>
            <a:r>
              <a:rPr dirty="0" sz="1450" spc="-10">
                <a:latin typeface="Times New Roman"/>
                <a:cs typeface="Times New Roman"/>
              </a:rPr>
              <a:t>the subject, when </a:t>
            </a:r>
            <a:r>
              <a:rPr dirty="0" sz="1450" spc="-25">
                <a:latin typeface="Times New Roman"/>
                <a:cs typeface="Times New Roman"/>
              </a:rPr>
              <a:t>Fanny, </a:t>
            </a:r>
            <a:r>
              <a:rPr dirty="0" sz="1450" spc="-10">
                <a:latin typeface="Times New Roman"/>
                <a:cs typeface="Times New Roman"/>
              </a:rPr>
              <a:t>anxious to get the story </a:t>
            </a:r>
            <a:r>
              <a:rPr dirty="0" sz="1450" spc="-20">
                <a:latin typeface="Times New Roman"/>
                <a:cs typeface="Times New Roman"/>
              </a:rPr>
              <a:t>over,  </a:t>
            </a:r>
            <a:r>
              <a:rPr dirty="0" sz="1450" spc="-10">
                <a:latin typeface="Times New Roman"/>
                <a:cs typeface="Times New Roman"/>
              </a:rPr>
              <a:t>hastened to give the explanation </a:t>
            </a:r>
            <a:r>
              <a:rPr dirty="0" sz="1450" spc="-5">
                <a:latin typeface="Times New Roman"/>
                <a:cs typeface="Times New Roman"/>
              </a:rPr>
              <a:t>of </a:t>
            </a:r>
            <a:r>
              <a:rPr dirty="0" sz="1450" spc="-10">
                <a:latin typeface="Times New Roman"/>
                <a:cs typeface="Times New Roman"/>
              </a:rPr>
              <a:t>the second necklace: the real chain. Miss  Crawford listened; and all her intended compliments and insinuations to Fanny  were forgotten: she felt only </a:t>
            </a:r>
            <a:r>
              <a:rPr dirty="0" sz="1450" spc="-5">
                <a:latin typeface="Times New Roman"/>
                <a:cs typeface="Times New Roman"/>
              </a:rPr>
              <a:t>one </a:t>
            </a:r>
            <a:r>
              <a:rPr dirty="0" sz="1450" spc="-10">
                <a:latin typeface="Times New Roman"/>
                <a:cs typeface="Times New Roman"/>
              </a:rPr>
              <a:t>thing; and her eyes, bright as they had been  before, shewing they could yet </a:t>
            </a:r>
            <a:r>
              <a:rPr dirty="0" sz="1450" spc="-5">
                <a:latin typeface="Times New Roman"/>
                <a:cs typeface="Times New Roman"/>
              </a:rPr>
              <a:t>be </a:t>
            </a:r>
            <a:r>
              <a:rPr dirty="0" sz="1450" spc="-15">
                <a:latin typeface="Times New Roman"/>
                <a:cs typeface="Times New Roman"/>
              </a:rPr>
              <a:t>brighter, </a:t>
            </a:r>
            <a:r>
              <a:rPr dirty="0" sz="1450" spc="-10">
                <a:latin typeface="Times New Roman"/>
                <a:cs typeface="Times New Roman"/>
              </a:rPr>
              <a:t>she exclaimed with eager pleasure,  “Did he? Did Edmund? That was like himself. No other man would have  </a:t>
            </a:r>
            <a:r>
              <a:rPr dirty="0" sz="1450" spc="-5">
                <a:latin typeface="Times New Roman"/>
                <a:cs typeface="Times New Roman"/>
              </a:rPr>
              <a:t>thought of </a:t>
            </a:r>
            <a:r>
              <a:rPr dirty="0" sz="1450" spc="-10">
                <a:latin typeface="Times New Roman"/>
                <a:cs typeface="Times New Roman"/>
              </a:rPr>
              <a:t>it. </a:t>
            </a:r>
            <a:r>
              <a:rPr dirty="0" sz="1450" spc="-5">
                <a:latin typeface="Times New Roman"/>
                <a:cs typeface="Times New Roman"/>
              </a:rPr>
              <a:t>I honour </a:t>
            </a:r>
            <a:r>
              <a:rPr dirty="0" sz="1450" spc="-10">
                <a:latin typeface="Times New Roman"/>
                <a:cs typeface="Times New Roman"/>
              </a:rPr>
              <a:t>him beyond expression.” And she looked around as if  longing to tell him so. He was </a:t>
            </a:r>
            <a:r>
              <a:rPr dirty="0" sz="1450" spc="-5">
                <a:latin typeface="Times New Roman"/>
                <a:cs typeface="Times New Roman"/>
              </a:rPr>
              <a:t>not </a:t>
            </a:r>
            <a:r>
              <a:rPr dirty="0" sz="1450" spc="-20">
                <a:latin typeface="Times New Roman"/>
                <a:cs typeface="Times New Roman"/>
              </a:rPr>
              <a:t>near, </a:t>
            </a:r>
            <a:r>
              <a:rPr dirty="0" sz="1450" spc="-5">
                <a:latin typeface="Times New Roman"/>
                <a:cs typeface="Times New Roman"/>
              </a:rPr>
              <a:t>he </a:t>
            </a:r>
            <a:r>
              <a:rPr dirty="0" sz="1450" spc="-10">
                <a:latin typeface="Times New Roman"/>
                <a:cs typeface="Times New Roman"/>
              </a:rPr>
              <a:t>was attending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ladies </a:t>
            </a:r>
            <a:r>
              <a:rPr dirty="0" sz="1450" spc="-5">
                <a:latin typeface="Times New Roman"/>
                <a:cs typeface="Times New Roman"/>
              </a:rPr>
              <a:t>out  of </a:t>
            </a:r>
            <a:r>
              <a:rPr dirty="0" sz="1450" spc="-10">
                <a:latin typeface="Times New Roman"/>
                <a:cs typeface="Times New Roman"/>
              </a:rPr>
              <a:t>the room; and Mrs. Grant coming </a:t>
            </a:r>
            <a:r>
              <a:rPr dirty="0" sz="1450" spc="-5">
                <a:latin typeface="Times New Roman"/>
                <a:cs typeface="Times New Roman"/>
              </a:rPr>
              <a:t>up </a:t>
            </a:r>
            <a:r>
              <a:rPr dirty="0" sz="1450" spc="-10">
                <a:latin typeface="Times New Roman"/>
                <a:cs typeface="Times New Roman"/>
              </a:rPr>
              <a:t>to the two girls, and taking an arm </a:t>
            </a:r>
            <a:r>
              <a:rPr dirty="0" sz="1450" spc="-5">
                <a:latin typeface="Times New Roman"/>
                <a:cs typeface="Times New Roman"/>
              </a:rPr>
              <a:t>of  </a:t>
            </a:r>
            <a:r>
              <a:rPr dirty="0" sz="1450" spc="-10">
                <a:latin typeface="Times New Roman"/>
                <a:cs typeface="Times New Roman"/>
              </a:rPr>
              <a:t>each, they followed with the</a:t>
            </a:r>
            <a:r>
              <a:rPr dirty="0" sz="1450" spc="1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6350" indent="255904">
              <a:lnSpc>
                <a:spcPts val="1730"/>
              </a:lnSpc>
              <a:spcBef>
                <a:spcPts val="775"/>
              </a:spcBef>
            </a:pPr>
            <a:r>
              <a:rPr dirty="0" sz="1450" spc="-20">
                <a:latin typeface="Times New Roman"/>
                <a:cs typeface="Times New Roman"/>
              </a:rPr>
              <a:t>Fanny’s </a:t>
            </a:r>
            <a:r>
              <a:rPr dirty="0" sz="1450" spc="-10">
                <a:latin typeface="Times New Roman"/>
                <a:cs typeface="Times New Roman"/>
              </a:rPr>
              <a:t>heart </a:t>
            </a:r>
            <a:r>
              <a:rPr dirty="0" sz="1450" spc="-5">
                <a:latin typeface="Times New Roman"/>
                <a:cs typeface="Times New Roman"/>
              </a:rPr>
              <a:t>sunk, 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leisure for thinking long even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a:t>
            </a:r>
            <a:r>
              <a:rPr dirty="0" sz="1450" spc="70">
                <a:latin typeface="Times New Roman"/>
                <a:cs typeface="Times New Roman"/>
              </a:rPr>
              <a:t> </a:t>
            </a:r>
            <a:r>
              <a:rPr dirty="0" sz="1450" spc="-10">
                <a:latin typeface="Times New Roman"/>
                <a:cs typeface="Times New Roman"/>
              </a:rPr>
              <a:t>feelings.</a:t>
            </a:r>
            <a:r>
              <a:rPr dirty="0" sz="1450" spc="70">
                <a:latin typeface="Times New Roman"/>
                <a:cs typeface="Times New Roman"/>
              </a:rPr>
              <a:t> </a:t>
            </a:r>
            <a:r>
              <a:rPr dirty="0" sz="1450" spc="-10">
                <a:latin typeface="Times New Roman"/>
                <a:cs typeface="Times New Roman"/>
              </a:rPr>
              <a:t>They</a:t>
            </a:r>
            <a:r>
              <a:rPr dirty="0" sz="1450" spc="75">
                <a:latin typeface="Times New Roman"/>
                <a:cs typeface="Times New Roman"/>
              </a:rPr>
              <a:t> </a:t>
            </a:r>
            <a:r>
              <a:rPr dirty="0" sz="1450" spc="-10">
                <a:latin typeface="Times New Roman"/>
                <a:cs typeface="Times New Roman"/>
              </a:rPr>
              <a:t>were</a:t>
            </a:r>
            <a:r>
              <a:rPr dirty="0" sz="1450" spc="70">
                <a:latin typeface="Times New Roman"/>
                <a:cs typeface="Times New Roman"/>
              </a:rPr>
              <a:t>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ballroom,</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violins</a:t>
            </a:r>
            <a:r>
              <a:rPr dirty="0" sz="1450" spc="70">
                <a:latin typeface="Times New Roman"/>
                <a:cs typeface="Times New Roman"/>
              </a:rPr>
              <a:t> </a:t>
            </a:r>
            <a:r>
              <a:rPr dirty="0" sz="1450" spc="-10">
                <a:latin typeface="Times New Roman"/>
                <a:cs typeface="Times New Roman"/>
              </a:rPr>
              <a:t>were</a:t>
            </a:r>
            <a:r>
              <a:rPr dirty="0" sz="1450" spc="70">
                <a:latin typeface="Times New Roman"/>
                <a:cs typeface="Times New Roman"/>
              </a:rPr>
              <a:t> </a:t>
            </a:r>
            <a:r>
              <a:rPr dirty="0" sz="1450" spc="-10">
                <a:latin typeface="Times New Roman"/>
                <a:cs typeface="Times New Roman"/>
              </a:rPr>
              <a:t>playing,</a:t>
            </a:r>
            <a:r>
              <a:rPr dirty="0" sz="1450" spc="7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17990"/>
          </a:xfrm>
          <a:prstGeom prst="rect">
            <a:avLst/>
          </a:prstGeom>
        </p:spPr>
        <p:txBody>
          <a:bodyPr wrap="square" lIns="0" tIns="19685" rIns="0" bIns="0" rtlCol="0" vert="horz">
            <a:spAutoFit/>
          </a:bodyPr>
          <a:lstStyle/>
          <a:p>
            <a:pPr algn="just" marL="12700" marR="12700">
              <a:lnSpc>
                <a:spcPts val="1730"/>
              </a:lnSpc>
              <a:spcBef>
                <a:spcPts val="155"/>
              </a:spcBef>
            </a:pPr>
            <a:r>
              <a:rPr dirty="0" sz="1450" spc="-10">
                <a:latin typeface="Times New Roman"/>
                <a:cs typeface="Times New Roman"/>
              </a:rPr>
              <a:t>her mind was in </a:t>
            </a:r>
            <a:r>
              <a:rPr dirty="0" sz="1450" spc="-5">
                <a:latin typeface="Times New Roman"/>
                <a:cs typeface="Times New Roman"/>
              </a:rPr>
              <a:t>a </a:t>
            </a:r>
            <a:r>
              <a:rPr dirty="0" sz="1450" spc="-10">
                <a:latin typeface="Times New Roman"/>
                <a:cs typeface="Times New Roman"/>
              </a:rPr>
              <a:t>flutter that forbade its fixing </a:t>
            </a:r>
            <a:r>
              <a:rPr dirty="0" sz="1450" spc="-5">
                <a:latin typeface="Times New Roman"/>
                <a:cs typeface="Times New Roman"/>
              </a:rPr>
              <a:t>on </a:t>
            </a:r>
            <a:r>
              <a:rPr dirty="0" sz="1450" spc="-10">
                <a:latin typeface="Times New Roman"/>
                <a:cs typeface="Times New Roman"/>
              </a:rPr>
              <a:t>anything serious. She must  watch the general arrangements, and see how everything was</a:t>
            </a:r>
            <a:r>
              <a:rPr dirty="0" sz="1450" spc="55">
                <a:latin typeface="Times New Roman"/>
                <a:cs typeface="Times New Roman"/>
              </a:rPr>
              <a:t> </a:t>
            </a:r>
            <a:r>
              <a:rPr dirty="0" sz="1450" spc="-10">
                <a:latin typeface="Times New Roman"/>
                <a:cs typeface="Times New Roman"/>
              </a:rPr>
              <a:t>done.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minutes Sir Thomas came to </a:t>
            </a:r>
            <a:r>
              <a:rPr dirty="0" sz="1450" spc="-20">
                <a:latin typeface="Times New Roman"/>
                <a:cs typeface="Times New Roman"/>
              </a:rPr>
              <a:t>her, </a:t>
            </a:r>
            <a:r>
              <a:rPr dirty="0" sz="1450" spc="-10">
                <a:latin typeface="Times New Roman"/>
                <a:cs typeface="Times New Roman"/>
              </a:rPr>
              <a:t>and asked if she were engaged;  and the </a:t>
            </a:r>
            <a:r>
              <a:rPr dirty="0" sz="1450" spc="-40">
                <a:latin typeface="Times New Roman"/>
                <a:cs typeface="Times New Roman"/>
              </a:rPr>
              <a:t>“Yes, </a:t>
            </a:r>
            <a:r>
              <a:rPr dirty="0" sz="1450" spc="-10">
                <a:latin typeface="Times New Roman"/>
                <a:cs typeface="Times New Roman"/>
              </a:rPr>
              <a:t>sir; to </a:t>
            </a:r>
            <a:r>
              <a:rPr dirty="0" sz="1450" spc="-35">
                <a:latin typeface="Times New Roman"/>
                <a:cs typeface="Times New Roman"/>
              </a:rPr>
              <a:t>Mr. </a:t>
            </a:r>
            <a:r>
              <a:rPr dirty="0" sz="1450" spc="-10">
                <a:latin typeface="Times New Roman"/>
                <a:cs typeface="Times New Roman"/>
              </a:rPr>
              <a:t>Crawford,” was exactly what </a:t>
            </a:r>
            <a:r>
              <a:rPr dirty="0" sz="1450" spc="-5">
                <a:latin typeface="Times New Roman"/>
                <a:cs typeface="Times New Roman"/>
              </a:rPr>
              <a:t>he </a:t>
            </a:r>
            <a:r>
              <a:rPr dirty="0" sz="1450" spc="-10">
                <a:latin typeface="Times New Roman"/>
                <a:cs typeface="Times New Roman"/>
              </a:rPr>
              <a:t>had intended to </a:t>
            </a:r>
            <a:r>
              <a:rPr dirty="0" sz="1450" spc="-25">
                <a:latin typeface="Times New Roman"/>
                <a:cs typeface="Times New Roman"/>
              </a:rPr>
              <a:t>hear.  </a:t>
            </a:r>
            <a:r>
              <a:rPr dirty="0" sz="1450" spc="-35">
                <a:latin typeface="Times New Roman"/>
                <a:cs typeface="Times New Roman"/>
              </a:rPr>
              <a:t>Mr. </a:t>
            </a:r>
            <a:r>
              <a:rPr dirty="0" sz="1450" spc="-10">
                <a:latin typeface="Times New Roman"/>
                <a:cs typeface="Times New Roman"/>
              </a:rPr>
              <a:t>Crawford was </a:t>
            </a:r>
            <a:r>
              <a:rPr dirty="0" sz="1450" spc="-5">
                <a:latin typeface="Times New Roman"/>
                <a:cs typeface="Times New Roman"/>
              </a:rPr>
              <a:t>not </a:t>
            </a:r>
            <a:r>
              <a:rPr dirty="0" sz="1450" spc="-10">
                <a:latin typeface="Times New Roman"/>
                <a:cs typeface="Times New Roman"/>
              </a:rPr>
              <a:t>far </a:t>
            </a:r>
            <a:r>
              <a:rPr dirty="0" sz="1450" spc="-15">
                <a:latin typeface="Times New Roman"/>
                <a:cs typeface="Times New Roman"/>
              </a:rPr>
              <a:t>off; </a:t>
            </a:r>
            <a:r>
              <a:rPr dirty="0" sz="1450" spc="-10">
                <a:latin typeface="Times New Roman"/>
                <a:cs typeface="Times New Roman"/>
              </a:rPr>
              <a:t>Sir Thomas </a:t>
            </a:r>
            <a:r>
              <a:rPr dirty="0" sz="1450" spc="-5">
                <a:latin typeface="Times New Roman"/>
                <a:cs typeface="Times New Roman"/>
              </a:rPr>
              <a:t>brought </a:t>
            </a:r>
            <a:r>
              <a:rPr dirty="0" sz="1450" spc="-10">
                <a:latin typeface="Times New Roman"/>
                <a:cs typeface="Times New Roman"/>
              </a:rPr>
              <a:t>him to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saying  something which discovered to </a:t>
            </a:r>
            <a:r>
              <a:rPr dirty="0" sz="1450" spc="-25">
                <a:latin typeface="Times New Roman"/>
                <a:cs typeface="Times New Roman"/>
              </a:rPr>
              <a:t>Fanny, </a:t>
            </a:r>
            <a:r>
              <a:rPr dirty="0" sz="1450" spc="-10">
                <a:latin typeface="Times New Roman"/>
                <a:cs typeface="Times New Roman"/>
              </a:rPr>
              <a:t>that she was to lead the way and open  the ball; an idea that had never occurred to her before. Whenever she had  </a:t>
            </a:r>
            <a:r>
              <a:rPr dirty="0" sz="1450" spc="-5">
                <a:latin typeface="Times New Roman"/>
                <a:cs typeface="Times New Roman"/>
              </a:rPr>
              <a:t>thought of </a:t>
            </a:r>
            <a:r>
              <a:rPr dirty="0" sz="1450" spc="-10">
                <a:latin typeface="Times New Roman"/>
                <a:cs typeface="Times New Roman"/>
              </a:rPr>
              <a:t>the minutiae </a:t>
            </a:r>
            <a:r>
              <a:rPr dirty="0" sz="1450" spc="-5">
                <a:latin typeface="Times New Roman"/>
                <a:cs typeface="Times New Roman"/>
              </a:rPr>
              <a:t>of </a:t>
            </a:r>
            <a:r>
              <a:rPr dirty="0" sz="1450" spc="-10">
                <a:latin typeface="Times New Roman"/>
                <a:cs typeface="Times New Roman"/>
              </a:rPr>
              <a:t>the evening, it had been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course that  Edmund would begin with Miss Crawford; and the impression was so strong,  that though her uncle spoke the </a:t>
            </a:r>
            <a:r>
              <a:rPr dirty="0" sz="1450" spc="-20">
                <a:latin typeface="Times New Roman"/>
                <a:cs typeface="Times New Roman"/>
              </a:rPr>
              <a:t>contrary, </a:t>
            </a: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help an exclamation </a:t>
            </a:r>
            <a:r>
              <a:rPr dirty="0" sz="1450" spc="-5">
                <a:latin typeface="Times New Roman"/>
                <a:cs typeface="Times New Roman"/>
              </a:rPr>
              <a:t>of  </a:t>
            </a:r>
            <a:r>
              <a:rPr dirty="0" sz="1450" spc="-10">
                <a:latin typeface="Times New Roman"/>
                <a:cs typeface="Times New Roman"/>
              </a:rPr>
              <a:t>surprise, </a:t>
            </a:r>
            <a:r>
              <a:rPr dirty="0" sz="1450" spc="-5">
                <a:latin typeface="Times New Roman"/>
                <a:cs typeface="Times New Roman"/>
              </a:rPr>
              <a:t>a hint of </a:t>
            </a:r>
            <a:r>
              <a:rPr dirty="0" sz="1450" spc="-10">
                <a:latin typeface="Times New Roman"/>
                <a:cs typeface="Times New Roman"/>
              </a:rPr>
              <a:t>her unfitness, an entreaty even to </a:t>
            </a:r>
            <a:r>
              <a:rPr dirty="0" sz="1450" spc="-5">
                <a:latin typeface="Times New Roman"/>
                <a:cs typeface="Times New Roman"/>
              </a:rPr>
              <a:t>be </a:t>
            </a:r>
            <a:r>
              <a:rPr dirty="0" sz="1450" spc="-10">
                <a:latin typeface="Times New Roman"/>
                <a:cs typeface="Times New Roman"/>
              </a:rPr>
              <a:t>excused.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urging  her opinion against Sir </a:t>
            </a:r>
            <a:r>
              <a:rPr dirty="0" sz="1450" spc="-20">
                <a:latin typeface="Times New Roman"/>
                <a:cs typeface="Times New Roman"/>
              </a:rPr>
              <a:t>Thomas’s </a:t>
            </a:r>
            <a:r>
              <a:rPr dirty="0" sz="1450" spc="-10">
                <a:latin typeface="Times New Roman"/>
                <a:cs typeface="Times New Roman"/>
              </a:rPr>
              <a:t>was </a:t>
            </a:r>
            <a:r>
              <a:rPr dirty="0" sz="1450" spc="-5">
                <a:latin typeface="Times New Roman"/>
                <a:cs typeface="Times New Roman"/>
              </a:rPr>
              <a:t>a proof of </a:t>
            </a:r>
            <a:r>
              <a:rPr dirty="0" sz="1450" spc="-10">
                <a:latin typeface="Times New Roman"/>
                <a:cs typeface="Times New Roman"/>
              </a:rPr>
              <a:t>the extremity </a:t>
            </a:r>
            <a:r>
              <a:rPr dirty="0" sz="1450" spc="-5">
                <a:latin typeface="Times New Roman"/>
                <a:cs typeface="Times New Roman"/>
              </a:rPr>
              <a:t>of </a:t>
            </a:r>
            <a:r>
              <a:rPr dirty="0" sz="1450" spc="-10">
                <a:latin typeface="Times New Roman"/>
                <a:cs typeface="Times New Roman"/>
              </a:rPr>
              <a:t>the case; </a:t>
            </a:r>
            <a:r>
              <a:rPr dirty="0" sz="1450" spc="-5">
                <a:latin typeface="Times New Roman"/>
                <a:cs typeface="Times New Roman"/>
              </a:rPr>
              <a:t>but  </a:t>
            </a:r>
            <a:r>
              <a:rPr dirty="0" sz="1450" spc="-10">
                <a:latin typeface="Times New Roman"/>
                <a:cs typeface="Times New Roman"/>
              </a:rPr>
              <a:t>such was her horror at the first suggestion, that she could actually look him in  the face and say that she hoped </a:t>
            </a:r>
            <a:r>
              <a:rPr dirty="0" sz="1450" spc="-5">
                <a:latin typeface="Times New Roman"/>
                <a:cs typeface="Times New Roman"/>
              </a:rPr>
              <a:t>it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settled otherwise; in vain, however:  Sir Thomas smiled, tried to encourage </a:t>
            </a:r>
            <a:r>
              <a:rPr dirty="0" sz="1450" spc="-20">
                <a:latin typeface="Times New Roman"/>
                <a:cs typeface="Times New Roman"/>
              </a:rPr>
              <a:t>her, </a:t>
            </a:r>
            <a:r>
              <a:rPr dirty="0" sz="1450" spc="-10">
                <a:latin typeface="Times New Roman"/>
                <a:cs typeface="Times New Roman"/>
              </a:rPr>
              <a:t>and then looked too serious, and  said too </a:t>
            </a:r>
            <a:r>
              <a:rPr dirty="0" sz="1450" spc="-20">
                <a:latin typeface="Times New Roman"/>
                <a:cs typeface="Times New Roman"/>
              </a:rPr>
              <a:t>decidedly,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so, my </a:t>
            </a:r>
            <a:r>
              <a:rPr dirty="0" sz="1450" spc="-20">
                <a:latin typeface="Times New Roman"/>
                <a:cs typeface="Times New Roman"/>
              </a:rPr>
              <a:t>dear,” </a:t>
            </a:r>
            <a:r>
              <a:rPr dirty="0" sz="1450" spc="-10">
                <a:latin typeface="Times New Roman"/>
                <a:cs typeface="Times New Roman"/>
              </a:rPr>
              <a:t>for her to hazard another word;  and she found herself the next moment conducted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Crawford to the top  </a:t>
            </a:r>
            <a:r>
              <a:rPr dirty="0" sz="1450" spc="-5">
                <a:latin typeface="Times New Roman"/>
                <a:cs typeface="Times New Roman"/>
              </a:rPr>
              <a:t>of </a:t>
            </a:r>
            <a:r>
              <a:rPr dirty="0" sz="1450" spc="-10">
                <a:latin typeface="Times New Roman"/>
                <a:cs typeface="Times New Roman"/>
              </a:rPr>
              <a:t>the room, and standing there to </a:t>
            </a:r>
            <a:r>
              <a:rPr dirty="0" sz="1450" spc="-5">
                <a:latin typeface="Times New Roman"/>
                <a:cs typeface="Times New Roman"/>
              </a:rPr>
              <a:t>be </a:t>
            </a:r>
            <a:r>
              <a:rPr dirty="0" sz="1450" spc="-10">
                <a:latin typeface="Times New Roman"/>
                <a:cs typeface="Times New Roman"/>
              </a:rPr>
              <a:t>joined </a:t>
            </a:r>
            <a:r>
              <a:rPr dirty="0" sz="1450" spc="-5">
                <a:latin typeface="Times New Roman"/>
                <a:cs typeface="Times New Roman"/>
              </a:rPr>
              <a:t>by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 dancers, couple  after couple, as they were</a:t>
            </a:r>
            <a:r>
              <a:rPr dirty="0" sz="1450" spc="10">
                <a:latin typeface="Times New Roman"/>
                <a:cs typeface="Times New Roman"/>
              </a:rPr>
              <a:t> </a:t>
            </a:r>
            <a:r>
              <a:rPr dirty="0" sz="1450" spc="-10">
                <a:latin typeface="Times New Roman"/>
                <a:cs typeface="Times New Roman"/>
              </a:rPr>
              <a:t>formed.</a:t>
            </a:r>
            <a:endParaRPr sz="1450">
              <a:latin typeface="Times New Roman"/>
              <a:cs typeface="Times New Roman"/>
            </a:endParaRPr>
          </a:p>
          <a:p>
            <a:pPr algn="just" marL="12700" marR="6350" indent="255904">
              <a:lnSpc>
                <a:spcPts val="1730"/>
              </a:lnSpc>
              <a:spcBef>
                <a:spcPts val="695"/>
              </a:spcBef>
            </a:pPr>
            <a:r>
              <a:rPr dirty="0" sz="1450" spc="-10">
                <a:latin typeface="Times New Roman"/>
                <a:cs typeface="Times New Roman"/>
              </a:rPr>
              <a:t>She could hardly believe it.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placed above so many elegant </a:t>
            </a:r>
            <a:r>
              <a:rPr dirty="0" sz="1450" spc="-5">
                <a:latin typeface="Times New Roman"/>
                <a:cs typeface="Times New Roman"/>
              </a:rPr>
              <a:t>young  </a:t>
            </a:r>
            <a:r>
              <a:rPr dirty="0" sz="1450" spc="-10">
                <a:latin typeface="Times New Roman"/>
                <a:cs typeface="Times New Roman"/>
              </a:rPr>
              <a:t>women! The distinction was too great. It was treating her like her cousins!  And her thoughts flew to those absent cousins with most unfeigned and truly  tender regret, that they were </a:t>
            </a:r>
            <a:r>
              <a:rPr dirty="0" sz="1450" spc="-5">
                <a:latin typeface="Times New Roman"/>
                <a:cs typeface="Times New Roman"/>
              </a:rPr>
              <a:t>not </a:t>
            </a:r>
            <a:r>
              <a:rPr dirty="0" sz="1450" spc="-10">
                <a:latin typeface="Times New Roman"/>
                <a:cs typeface="Times New Roman"/>
              </a:rPr>
              <a:t>at home to take their own place in the room,  and have their share </a:t>
            </a:r>
            <a:r>
              <a:rPr dirty="0" sz="1450" spc="-5">
                <a:latin typeface="Times New Roman"/>
                <a:cs typeface="Times New Roman"/>
              </a:rPr>
              <a:t>of a </a:t>
            </a:r>
            <a:r>
              <a:rPr dirty="0" sz="1450" spc="-10">
                <a:latin typeface="Times New Roman"/>
                <a:cs typeface="Times New Roman"/>
              </a:rPr>
              <a:t>pleasure which would have been so very delightful to  them. So often as she had heard them wish for </a:t>
            </a:r>
            <a:r>
              <a:rPr dirty="0" sz="1450" spc="-5">
                <a:latin typeface="Times New Roman"/>
                <a:cs typeface="Times New Roman"/>
              </a:rPr>
              <a:t>a </a:t>
            </a:r>
            <a:r>
              <a:rPr dirty="0" sz="1450" spc="-10">
                <a:latin typeface="Times New Roman"/>
                <a:cs typeface="Times New Roman"/>
              </a:rPr>
              <a:t>ball at home as the greatest </a:t>
            </a:r>
            <a:r>
              <a:rPr dirty="0" sz="1450" spc="-5">
                <a:latin typeface="Times New Roman"/>
                <a:cs typeface="Times New Roman"/>
              </a:rPr>
              <a:t>of  </a:t>
            </a:r>
            <a:r>
              <a:rPr dirty="0" sz="1450" spc="-10">
                <a:latin typeface="Times New Roman"/>
                <a:cs typeface="Times New Roman"/>
              </a:rPr>
              <a:t>all felicities! And to have them away when it was given—and for her to </a:t>
            </a:r>
            <a:r>
              <a:rPr dirty="0" sz="1450" spc="-5">
                <a:latin typeface="Times New Roman"/>
                <a:cs typeface="Times New Roman"/>
              </a:rPr>
              <a:t>be  </a:t>
            </a:r>
            <a:r>
              <a:rPr dirty="0" sz="1450" spc="-10">
                <a:latin typeface="Times New Roman"/>
                <a:cs typeface="Times New Roman"/>
              </a:rPr>
              <a:t>opening the ball—and with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too! </a:t>
            </a:r>
            <a:r>
              <a:rPr dirty="0" sz="1450" spc="-10">
                <a:latin typeface="Times New Roman"/>
                <a:cs typeface="Times New Roman"/>
              </a:rPr>
              <a:t>She hoped they would </a:t>
            </a:r>
            <a:r>
              <a:rPr dirty="0" sz="1450" spc="-5">
                <a:latin typeface="Times New Roman"/>
                <a:cs typeface="Times New Roman"/>
              </a:rPr>
              <a:t>not </a:t>
            </a:r>
            <a:r>
              <a:rPr dirty="0" sz="1450" spc="-10">
                <a:latin typeface="Times New Roman"/>
                <a:cs typeface="Times New Roman"/>
              </a:rPr>
              <a:t>envy  her that distinction now; </a:t>
            </a:r>
            <a:r>
              <a:rPr dirty="0" sz="1450" spc="-5">
                <a:latin typeface="Times New Roman"/>
                <a:cs typeface="Times New Roman"/>
              </a:rPr>
              <a:t>but </a:t>
            </a:r>
            <a:r>
              <a:rPr dirty="0" sz="1450" spc="-10">
                <a:latin typeface="Times New Roman"/>
                <a:cs typeface="Times New Roman"/>
              </a:rPr>
              <a:t>when she looked back to the state </a:t>
            </a:r>
            <a:r>
              <a:rPr dirty="0" sz="1450" spc="-5">
                <a:latin typeface="Times New Roman"/>
                <a:cs typeface="Times New Roman"/>
              </a:rPr>
              <a:t>of </a:t>
            </a:r>
            <a:r>
              <a:rPr dirty="0" sz="1450" spc="-10">
                <a:latin typeface="Times New Roman"/>
                <a:cs typeface="Times New Roman"/>
              </a:rPr>
              <a:t>things in the  autumn, to what they had all been to each other when once dancing in that  house before, the present arrangement was almost more than she could  understand herself.</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 ball began. It was rather </a:t>
            </a:r>
            <a:r>
              <a:rPr dirty="0" sz="1450" spc="-5">
                <a:latin typeface="Times New Roman"/>
                <a:cs typeface="Times New Roman"/>
              </a:rPr>
              <a:t>honour </a:t>
            </a:r>
            <a:r>
              <a:rPr dirty="0" sz="1450" spc="-10">
                <a:latin typeface="Times New Roman"/>
                <a:cs typeface="Times New Roman"/>
              </a:rPr>
              <a:t>than happiness to </a:t>
            </a:r>
            <a:r>
              <a:rPr dirty="0" sz="1450" spc="-25">
                <a:latin typeface="Times New Roman"/>
                <a:cs typeface="Times New Roman"/>
              </a:rPr>
              <a:t>Fanny, </a:t>
            </a:r>
            <a:r>
              <a:rPr dirty="0" sz="1450" spc="-10">
                <a:latin typeface="Times New Roman"/>
                <a:cs typeface="Times New Roman"/>
              </a:rPr>
              <a:t>for the first  dance at least: her partner was in excellent spirits, and tried to impart them to  her;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great deal too much frightened to have any enjoyment till  she could suppose herself </a:t>
            </a:r>
            <a:r>
              <a:rPr dirty="0" sz="1450" spc="-5">
                <a:latin typeface="Times New Roman"/>
                <a:cs typeface="Times New Roman"/>
              </a:rPr>
              <a:t>no </a:t>
            </a:r>
            <a:r>
              <a:rPr dirty="0" sz="1450" spc="-10">
                <a:latin typeface="Times New Roman"/>
                <a:cs typeface="Times New Roman"/>
              </a:rPr>
              <a:t>longer looked at. </a:t>
            </a:r>
            <a:r>
              <a:rPr dirty="0" sz="1450" spc="-30">
                <a:latin typeface="Times New Roman"/>
                <a:cs typeface="Times New Roman"/>
              </a:rPr>
              <a:t>Young, </a:t>
            </a:r>
            <a:r>
              <a:rPr dirty="0" sz="1450" spc="-20">
                <a:latin typeface="Times New Roman"/>
                <a:cs typeface="Times New Roman"/>
              </a:rPr>
              <a:t>pretty, </a:t>
            </a:r>
            <a:r>
              <a:rPr dirty="0" sz="1450" spc="-10">
                <a:latin typeface="Times New Roman"/>
                <a:cs typeface="Times New Roman"/>
              </a:rPr>
              <a:t>and gentle,  </a:t>
            </a:r>
            <a:r>
              <a:rPr dirty="0" sz="1450" spc="-15">
                <a:latin typeface="Times New Roman"/>
                <a:cs typeface="Times New Roman"/>
              </a:rPr>
              <a:t>however, </a:t>
            </a:r>
            <a:r>
              <a:rPr dirty="0" sz="1450" spc="-10">
                <a:latin typeface="Times New Roman"/>
                <a:cs typeface="Times New Roman"/>
              </a:rPr>
              <a:t>she had </a:t>
            </a:r>
            <a:r>
              <a:rPr dirty="0" sz="1450" spc="-5">
                <a:latin typeface="Times New Roman"/>
                <a:cs typeface="Times New Roman"/>
              </a:rPr>
              <a:t>no </a:t>
            </a:r>
            <a:r>
              <a:rPr dirty="0" sz="1450" spc="-10">
                <a:latin typeface="Times New Roman"/>
                <a:cs typeface="Times New Roman"/>
              </a:rPr>
              <a:t>awkwardnesses that were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good </a:t>
            </a:r>
            <a:r>
              <a:rPr dirty="0" sz="1450" spc="-10">
                <a:latin typeface="Times New Roman"/>
                <a:cs typeface="Times New Roman"/>
              </a:rPr>
              <a:t>as graces, and there  were few persons present that were </a:t>
            </a:r>
            <a:r>
              <a:rPr dirty="0" sz="1450" spc="-5">
                <a:latin typeface="Times New Roman"/>
                <a:cs typeface="Times New Roman"/>
              </a:rPr>
              <a:t>not </a:t>
            </a:r>
            <a:r>
              <a:rPr dirty="0" sz="1450" spc="-10">
                <a:latin typeface="Times New Roman"/>
                <a:cs typeface="Times New Roman"/>
              </a:rPr>
              <a:t>disposed to praise </a:t>
            </a:r>
            <a:r>
              <a:rPr dirty="0" sz="1450" spc="-30">
                <a:latin typeface="Times New Roman"/>
                <a:cs typeface="Times New Roman"/>
              </a:rPr>
              <a:t>her. </a:t>
            </a:r>
            <a:r>
              <a:rPr dirty="0" sz="1450" spc="-10">
                <a:latin typeface="Times New Roman"/>
                <a:cs typeface="Times New Roman"/>
              </a:rPr>
              <a:t>She was  attractive, she was modest, she was Sir </a:t>
            </a:r>
            <a:r>
              <a:rPr dirty="0" sz="1450" spc="-20">
                <a:latin typeface="Times New Roman"/>
                <a:cs typeface="Times New Roman"/>
              </a:rPr>
              <a:t>Thomas’s </a:t>
            </a:r>
            <a:r>
              <a:rPr dirty="0" sz="1450" spc="-10">
                <a:latin typeface="Times New Roman"/>
                <a:cs typeface="Times New Roman"/>
              </a:rPr>
              <a:t>niece, and she was soon said  to </a:t>
            </a:r>
            <a:r>
              <a:rPr dirty="0" sz="1450" spc="-5">
                <a:latin typeface="Times New Roman"/>
                <a:cs typeface="Times New Roman"/>
              </a:rPr>
              <a:t>be </a:t>
            </a:r>
            <a:r>
              <a:rPr dirty="0" sz="1450" spc="-10">
                <a:latin typeface="Times New Roman"/>
                <a:cs typeface="Times New Roman"/>
              </a:rPr>
              <a:t>admired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Crawford. It was enough to give her general </a:t>
            </a:r>
            <a:r>
              <a:rPr dirty="0" sz="1450" spc="-20">
                <a:latin typeface="Times New Roman"/>
                <a:cs typeface="Times New Roman"/>
              </a:rPr>
              <a:t>favour. </a:t>
            </a:r>
            <a:r>
              <a:rPr dirty="0" sz="1450" spc="-10">
                <a:latin typeface="Times New Roman"/>
                <a:cs typeface="Times New Roman"/>
              </a:rPr>
              <a:t>Sir  Thomas himself was watching her progress down the dance with much  complacency;</a:t>
            </a:r>
            <a:r>
              <a:rPr dirty="0" sz="1450" spc="50">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10">
                <a:latin typeface="Times New Roman"/>
                <a:cs typeface="Times New Roman"/>
              </a:rPr>
              <a:t>proud</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niece;</a:t>
            </a:r>
            <a:r>
              <a:rPr dirty="0" sz="1450" spc="6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without</a:t>
            </a:r>
            <a:r>
              <a:rPr dirty="0" sz="1450" spc="60">
                <a:latin typeface="Times New Roman"/>
                <a:cs typeface="Times New Roman"/>
              </a:rPr>
              <a:t> </a:t>
            </a:r>
            <a:r>
              <a:rPr dirty="0" sz="1450" spc="-10">
                <a:latin typeface="Times New Roman"/>
                <a:cs typeface="Times New Roman"/>
              </a:rPr>
              <a:t>attributing</a:t>
            </a:r>
            <a:r>
              <a:rPr dirty="0" sz="1450" spc="60">
                <a:latin typeface="Times New Roman"/>
                <a:cs typeface="Times New Roman"/>
              </a:rPr>
              <a:t> </a:t>
            </a:r>
            <a:r>
              <a:rPr dirty="0" sz="1450" spc="-10">
                <a:latin typeface="Times New Roman"/>
                <a:cs typeface="Times New Roman"/>
              </a:rPr>
              <a:t>all</a:t>
            </a:r>
            <a:r>
              <a:rPr dirty="0" sz="1450" spc="5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272270"/>
          </a:xfrm>
          <a:prstGeom prst="rect">
            <a:avLst/>
          </a:prstGeom>
        </p:spPr>
        <p:txBody>
          <a:bodyPr wrap="square" lIns="0" tIns="12700" rIns="0" bIns="0" rtlCol="0" vert="horz">
            <a:spAutoFit/>
          </a:bodyPr>
          <a:lstStyle/>
          <a:p>
            <a:pPr algn="just" marL="12700" marR="8255">
              <a:lnSpc>
                <a:spcPct val="99300"/>
              </a:lnSpc>
              <a:spcBef>
                <a:spcPts val="100"/>
              </a:spcBef>
            </a:pPr>
            <a:r>
              <a:rPr dirty="0" sz="1450" spc="-10">
                <a:latin typeface="Times New Roman"/>
                <a:cs typeface="Times New Roman"/>
              </a:rPr>
              <a:t>personal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as Mrs. Norris seemed to </a:t>
            </a:r>
            <a:r>
              <a:rPr dirty="0" sz="1450" spc="-5">
                <a:latin typeface="Times New Roman"/>
                <a:cs typeface="Times New Roman"/>
              </a:rPr>
              <a:t>do, </a:t>
            </a:r>
            <a:r>
              <a:rPr dirty="0" sz="1450" spc="-10">
                <a:latin typeface="Times New Roman"/>
                <a:cs typeface="Times New Roman"/>
              </a:rPr>
              <a:t>to her transplantation to  Mansfield, </a:t>
            </a:r>
            <a:r>
              <a:rPr dirty="0" sz="1450" spc="-5">
                <a:latin typeface="Times New Roman"/>
                <a:cs typeface="Times New Roman"/>
              </a:rPr>
              <a:t>he </a:t>
            </a:r>
            <a:r>
              <a:rPr dirty="0" sz="1450" spc="-10">
                <a:latin typeface="Times New Roman"/>
                <a:cs typeface="Times New Roman"/>
              </a:rPr>
              <a:t>was pleased with himself for having supplied everything else:  education and manners she owed to</a:t>
            </a:r>
            <a:r>
              <a:rPr dirty="0" sz="1450" spc="2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Miss Crawford saw much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thoughts as </a:t>
            </a:r>
            <a:r>
              <a:rPr dirty="0" sz="1450" spc="-5">
                <a:latin typeface="Times New Roman"/>
                <a:cs typeface="Times New Roman"/>
              </a:rPr>
              <a:t>he </a:t>
            </a:r>
            <a:r>
              <a:rPr dirty="0" sz="1450" spc="-10">
                <a:latin typeface="Times New Roman"/>
                <a:cs typeface="Times New Roman"/>
              </a:rPr>
              <a:t>stood, and  having, in spite </a:t>
            </a:r>
            <a:r>
              <a:rPr dirty="0" sz="1450" spc="-5">
                <a:latin typeface="Times New Roman"/>
                <a:cs typeface="Times New Roman"/>
              </a:rPr>
              <a:t>of </a:t>
            </a:r>
            <a:r>
              <a:rPr dirty="0" sz="1450" spc="-10">
                <a:latin typeface="Times New Roman"/>
                <a:cs typeface="Times New Roman"/>
              </a:rPr>
              <a:t>all his wrongs towards </a:t>
            </a:r>
            <a:r>
              <a:rPr dirty="0" sz="1450" spc="-20">
                <a:latin typeface="Times New Roman"/>
                <a:cs typeface="Times New Roman"/>
              </a:rPr>
              <a:t>her, </a:t>
            </a:r>
            <a:r>
              <a:rPr dirty="0" sz="1450" spc="-5">
                <a:latin typeface="Times New Roman"/>
                <a:cs typeface="Times New Roman"/>
              </a:rPr>
              <a:t>a </a:t>
            </a:r>
            <a:r>
              <a:rPr dirty="0" sz="1450" spc="-10">
                <a:latin typeface="Times New Roman"/>
                <a:cs typeface="Times New Roman"/>
              </a:rPr>
              <a:t>general prevailing desire </a:t>
            </a:r>
            <a:r>
              <a:rPr dirty="0" sz="1450" spc="-5">
                <a:latin typeface="Times New Roman"/>
                <a:cs typeface="Times New Roman"/>
              </a:rPr>
              <a:t>of  </a:t>
            </a:r>
            <a:r>
              <a:rPr dirty="0" sz="1450" spc="-10">
                <a:latin typeface="Times New Roman"/>
                <a:cs typeface="Times New Roman"/>
              </a:rPr>
              <a:t>recommending herself to him, took an opportunity </a:t>
            </a:r>
            <a:r>
              <a:rPr dirty="0" sz="1450" spc="-5">
                <a:latin typeface="Times New Roman"/>
                <a:cs typeface="Times New Roman"/>
              </a:rPr>
              <a:t>of </a:t>
            </a:r>
            <a:r>
              <a:rPr dirty="0" sz="1450" spc="-10">
                <a:latin typeface="Times New Roman"/>
                <a:cs typeface="Times New Roman"/>
              </a:rPr>
              <a:t>stepping aside to say  something agreeable </a:t>
            </a:r>
            <a:r>
              <a:rPr dirty="0" sz="1450" spc="-5">
                <a:latin typeface="Times New Roman"/>
                <a:cs typeface="Times New Roman"/>
              </a:rPr>
              <a:t>of </a:t>
            </a:r>
            <a:r>
              <a:rPr dirty="0" sz="1450" spc="-25">
                <a:latin typeface="Times New Roman"/>
                <a:cs typeface="Times New Roman"/>
              </a:rPr>
              <a:t>Fanny. </a:t>
            </a:r>
            <a:r>
              <a:rPr dirty="0" sz="1450" spc="-10">
                <a:latin typeface="Times New Roman"/>
                <a:cs typeface="Times New Roman"/>
              </a:rPr>
              <a:t>Her praise was warm, and </a:t>
            </a:r>
            <a:r>
              <a:rPr dirty="0" sz="1450" spc="-5">
                <a:latin typeface="Times New Roman"/>
                <a:cs typeface="Times New Roman"/>
              </a:rPr>
              <a:t>he </a:t>
            </a:r>
            <a:r>
              <a:rPr dirty="0" sz="1450" spc="-10">
                <a:latin typeface="Times New Roman"/>
                <a:cs typeface="Times New Roman"/>
              </a:rPr>
              <a:t>received it as she  could wish, joining in it as far as discretion, and politeness, and slowness </a:t>
            </a:r>
            <a:r>
              <a:rPr dirty="0" sz="1450" spc="-5">
                <a:latin typeface="Times New Roman"/>
                <a:cs typeface="Times New Roman"/>
              </a:rPr>
              <a:t>of  </a:t>
            </a:r>
            <a:r>
              <a:rPr dirty="0" sz="1450" spc="-10">
                <a:latin typeface="Times New Roman"/>
                <a:cs typeface="Times New Roman"/>
              </a:rPr>
              <a:t>speech would </a:t>
            </a:r>
            <a:r>
              <a:rPr dirty="0" sz="1450" spc="-25">
                <a:latin typeface="Times New Roman"/>
                <a:cs typeface="Times New Roman"/>
              </a:rPr>
              <a:t>allow, </a:t>
            </a:r>
            <a:r>
              <a:rPr dirty="0" sz="1450" spc="-10">
                <a:latin typeface="Times New Roman"/>
                <a:cs typeface="Times New Roman"/>
              </a:rPr>
              <a:t>and certainly appearing to greater advantage </a:t>
            </a:r>
            <a:r>
              <a:rPr dirty="0" sz="1450" spc="-5">
                <a:latin typeface="Times New Roman"/>
                <a:cs typeface="Times New Roman"/>
              </a:rPr>
              <a:t>on </a:t>
            </a:r>
            <a:r>
              <a:rPr dirty="0" sz="1450" spc="-10">
                <a:latin typeface="Times New Roman"/>
                <a:cs typeface="Times New Roman"/>
              </a:rPr>
              <a:t>the  subject than his lady did soon afterwards, when </a:t>
            </a:r>
            <a:r>
              <a:rPr dirty="0" sz="1450" spc="-30">
                <a:latin typeface="Times New Roman"/>
                <a:cs typeface="Times New Roman"/>
              </a:rPr>
              <a:t>Mary, </a:t>
            </a:r>
            <a:r>
              <a:rPr dirty="0" sz="1450" spc="-10">
                <a:latin typeface="Times New Roman"/>
                <a:cs typeface="Times New Roman"/>
              </a:rPr>
              <a:t>perceiving her </a:t>
            </a:r>
            <a:r>
              <a:rPr dirty="0" sz="1450" spc="-5">
                <a:latin typeface="Times New Roman"/>
                <a:cs typeface="Times New Roman"/>
              </a:rPr>
              <a:t>on a </a:t>
            </a:r>
            <a:r>
              <a:rPr dirty="0" sz="1450" spc="-10">
                <a:latin typeface="Times New Roman"/>
                <a:cs typeface="Times New Roman"/>
              </a:rPr>
              <a:t>sofa  very </a:t>
            </a:r>
            <a:r>
              <a:rPr dirty="0" sz="1450" spc="-20">
                <a:latin typeface="Times New Roman"/>
                <a:cs typeface="Times New Roman"/>
              </a:rPr>
              <a:t>near, </a:t>
            </a:r>
            <a:r>
              <a:rPr dirty="0" sz="1450" spc="-10">
                <a:latin typeface="Times New Roman"/>
                <a:cs typeface="Times New Roman"/>
              </a:rPr>
              <a:t>turned round before she began to dance, to compliment her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Price’s</a:t>
            </a:r>
            <a:r>
              <a:rPr dirty="0" sz="1450" spc="-10">
                <a:latin typeface="Times New Roman"/>
                <a:cs typeface="Times New Roman"/>
              </a:rPr>
              <a:t> looks.</a:t>
            </a:r>
            <a:endParaRPr sz="1450">
              <a:latin typeface="Times New Roman"/>
              <a:cs typeface="Times New Roman"/>
            </a:endParaRPr>
          </a:p>
          <a:p>
            <a:pPr algn="just" marL="12700" marR="5715" indent="255904">
              <a:lnSpc>
                <a:spcPts val="1730"/>
              </a:lnSpc>
              <a:spcBef>
                <a:spcPts val="705"/>
              </a:spcBef>
            </a:pPr>
            <a:r>
              <a:rPr dirty="0" sz="1450" spc="-40">
                <a:latin typeface="Times New Roman"/>
                <a:cs typeface="Times New Roman"/>
              </a:rPr>
              <a:t>“Yes, </a:t>
            </a:r>
            <a:r>
              <a:rPr dirty="0" sz="1450" spc="-10">
                <a:latin typeface="Times New Roman"/>
                <a:cs typeface="Times New Roman"/>
              </a:rPr>
              <a:t>she does look very well,” was Lady </a:t>
            </a:r>
            <a:r>
              <a:rPr dirty="0" sz="1450" spc="-20">
                <a:latin typeface="Times New Roman"/>
                <a:cs typeface="Times New Roman"/>
              </a:rPr>
              <a:t>Bertram’s  </a:t>
            </a:r>
            <a:r>
              <a:rPr dirty="0" sz="1450" spc="-10">
                <a:latin typeface="Times New Roman"/>
                <a:cs typeface="Times New Roman"/>
              </a:rPr>
              <a:t>placid </a:t>
            </a:r>
            <a:r>
              <a:rPr dirty="0" sz="1450" spc="-25">
                <a:latin typeface="Times New Roman"/>
                <a:cs typeface="Times New Roman"/>
              </a:rPr>
              <a:t>reply.  </a:t>
            </a:r>
            <a:r>
              <a:rPr dirty="0" sz="1450" spc="-10">
                <a:latin typeface="Times New Roman"/>
                <a:cs typeface="Times New Roman"/>
              </a:rPr>
              <a:t>“Chapman helped her to dress. </a:t>
            </a:r>
            <a:r>
              <a:rPr dirty="0" sz="1450" spc="-5">
                <a:latin typeface="Times New Roman"/>
                <a:cs typeface="Times New Roman"/>
              </a:rPr>
              <a:t>I </a:t>
            </a:r>
            <a:r>
              <a:rPr dirty="0" sz="1450" spc="-10">
                <a:latin typeface="Times New Roman"/>
                <a:cs typeface="Times New Roman"/>
              </a:rPr>
              <a:t>sent Chapman to </a:t>
            </a:r>
            <a:r>
              <a:rPr dirty="0" sz="1450" spc="-25">
                <a:latin typeface="Times New Roman"/>
                <a:cs typeface="Times New Roman"/>
              </a:rPr>
              <a:t>her.” </a:t>
            </a:r>
            <a:r>
              <a:rPr dirty="0" sz="1450" spc="-10">
                <a:latin typeface="Times New Roman"/>
                <a:cs typeface="Times New Roman"/>
              </a:rPr>
              <a:t>Not </a:t>
            </a:r>
            <a:r>
              <a:rPr dirty="0" sz="1450" spc="-5">
                <a:latin typeface="Times New Roman"/>
                <a:cs typeface="Times New Roman"/>
              </a:rPr>
              <a:t>but </a:t>
            </a:r>
            <a:r>
              <a:rPr dirty="0" sz="1450" spc="-10">
                <a:latin typeface="Times New Roman"/>
                <a:cs typeface="Times New Roman"/>
              </a:rPr>
              <a:t>that she was  really pleased to have Fanny admired; </a:t>
            </a:r>
            <a:r>
              <a:rPr dirty="0" sz="1450" spc="-5">
                <a:latin typeface="Times New Roman"/>
                <a:cs typeface="Times New Roman"/>
              </a:rPr>
              <a:t>but </a:t>
            </a:r>
            <a:r>
              <a:rPr dirty="0" sz="1450" spc="-10">
                <a:latin typeface="Times New Roman"/>
                <a:cs typeface="Times New Roman"/>
              </a:rPr>
              <a:t>she was so much more struck with  her own kindness in sending Chapman to </a:t>
            </a:r>
            <a:r>
              <a:rPr dirty="0" sz="1450" spc="-20">
                <a:latin typeface="Times New Roman"/>
                <a:cs typeface="Times New Roman"/>
              </a:rPr>
              <a:t>her, </a:t>
            </a:r>
            <a:r>
              <a:rPr dirty="0" sz="1450" spc="-10">
                <a:latin typeface="Times New Roman"/>
                <a:cs typeface="Times New Roman"/>
              </a:rPr>
              <a:t>that she could </a:t>
            </a:r>
            <a:r>
              <a:rPr dirty="0" sz="1450" spc="-5">
                <a:latin typeface="Times New Roman"/>
                <a:cs typeface="Times New Roman"/>
              </a:rPr>
              <a:t>not </a:t>
            </a:r>
            <a:r>
              <a:rPr dirty="0" sz="1450" spc="-10">
                <a:latin typeface="Times New Roman"/>
                <a:cs typeface="Times New Roman"/>
              </a:rPr>
              <a:t>get it </a:t>
            </a:r>
            <a:r>
              <a:rPr dirty="0" sz="1450" spc="-5">
                <a:latin typeface="Times New Roman"/>
                <a:cs typeface="Times New Roman"/>
              </a:rPr>
              <a:t>out of  </a:t>
            </a:r>
            <a:r>
              <a:rPr dirty="0" sz="1450" spc="-10">
                <a:latin typeface="Times New Roman"/>
                <a:cs typeface="Times New Roman"/>
              </a:rPr>
              <a:t>her head.</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Miss Crawford knew Mrs. Norris too well to think </a:t>
            </a:r>
            <a:r>
              <a:rPr dirty="0" sz="1450" spc="-5">
                <a:latin typeface="Times New Roman"/>
                <a:cs typeface="Times New Roman"/>
              </a:rPr>
              <a:t>of </a:t>
            </a:r>
            <a:r>
              <a:rPr dirty="0" sz="1450" spc="-10">
                <a:latin typeface="Times New Roman"/>
                <a:cs typeface="Times New Roman"/>
              </a:rPr>
              <a:t>gratifying her </a:t>
            </a:r>
            <a:r>
              <a:rPr dirty="0" sz="1450" spc="-5">
                <a:latin typeface="Times New Roman"/>
                <a:cs typeface="Times New Roman"/>
              </a:rPr>
              <a:t>by  </a:t>
            </a:r>
            <a:r>
              <a:rPr dirty="0" sz="1450" spc="-10">
                <a:latin typeface="Times New Roman"/>
                <a:cs typeface="Times New Roman"/>
              </a:rPr>
              <a:t>commendation </a:t>
            </a:r>
            <a:r>
              <a:rPr dirty="0" sz="1450" spc="-5">
                <a:latin typeface="Times New Roman"/>
                <a:cs typeface="Times New Roman"/>
              </a:rPr>
              <a:t>of </a:t>
            </a:r>
            <a:r>
              <a:rPr dirty="0" sz="1450" spc="-10">
                <a:latin typeface="Times New Roman"/>
                <a:cs typeface="Times New Roman"/>
              </a:rPr>
              <a:t>Fanny; to </a:t>
            </a:r>
            <a:r>
              <a:rPr dirty="0" sz="1450" spc="-20">
                <a:latin typeface="Times New Roman"/>
                <a:cs typeface="Times New Roman"/>
              </a:rPr>
              <a:t>her, </a:t>
            </a:r>
            <a:r>
              <a:rPr dirty="0" sz="1450" spc="-10">
                <a:latin typeface="Times New Roman"/>
                <a:cs typeface="Times New Roman"/>
              </a:rPr>
              <a:t>it was as the occasion offered—“Ah! ma’am,  how much we want dear Mrs. Rushworth and Julia to-night!” and Mrs. Norris  paid her with as many smiles and courteous words as she had time </a:t>
            </a:r>
            <a:r>
              <a:rPr dirty="0" sz="1450" spc="-20">
                <a:latin typeface="Times New Roman"/>
                <a:cs typeface="Times New Roman"/>
              </a:rPr>
              <a:t>for, </a:t>
            </a:r>
            <a:r>
              <a:rPr dirty="0" sz="1450" spc="-10">
                <a:latin typeface="Times New Roman"/>
                <a:cs typeface="Times New Roman"/>
              </a:rPr>
              <a:t>amid so  much occupation as she found for herself in making </a:t>
            </a:r>
            <a:r>
              <a:rPr dirty="0" sz="1450" spc="-5">
                <a:latin typeface="Times New Roman"/>
                <a:cs typeface="Times New Roman"/>
              </a:rPr>
              <a:t>up </a:t>
            </a:r>
            <a:r>
              <a:rPr dirty="0" sz="1450" spc="-10">
                <a:latin typeface="Times New Roman"/>
                <a:cs typeface="Times New Roman"/>
              </a:rPr>
              <a:t>card-tables, giving  hints to Sir Thomas, and trying to move all the chaperons to </a:t>
            </a:r>
            <a:r>
              <a:rPr dirty="0" sz="1450" spc="-5">
                <a:latin typeface="Times New Roman"/>
                <a:cs typeface="Times New Roman"/>
              </a:rPr>
              <a:t>a </a:t>
            </a:r>
            <a:r>
              <a:rPr dirty="0" sz="1450" spc="-10">
                <a:latin typeface="Times New Roman"/>
                <a:cs typeface="Times New Roman"/>
              </a:rPr>
              <a:t>better part </a:t>
            </a:r>
            <a:r>
              <a:rPr dirty="0" sz="1450" spc="-5">
                <a:latin typeface="Times New Roman"/>
                <a:cs typeface="Times New Roman"/>
              </a:rPr>
              <a:t>of </a:t>
            </a:r>
            <a:r>
              <a:rPr dirty="0" sz="1450" spc="-10">
                <a:latin typeface="Times New Roman"/>
                <a:cs typeface="Times New Roman"/>
              </a:rPr>
              <a:t>the  room.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Miss Crawford blundered most towards Fanny herself in her intentions to  please. She meant to </a:t>
            </a:r>
            <a:r>
              <a:rPr dirty="0" sz="1450" spc="-5">
                <a:latin typeface="Times New Roman"/>
                <a:cs typeface="Times New Roman"/>
              </a:rPr>
              <a:t>be </a:t>
            </a:r>
            <a:r>
              <a:rPr dirty="0" sz="1450" spc="-10">
                <a:latin typeface="Times New Roman"/>
                <a:cs typeface="Times New Roman"/>
              </a:rPr>
              <a:t>giving her little heart </a:t>
            </a:r>
            <a:r>
              <a:rPr dirty="0" sz="1450" spc="-5">
                <a:latin typeface="Times New Roman"/>
                <a:cs typeface="Times New Roman"/>
              </a:rPr>
              <a:t>a </a:t>
            </a:r>
            <a:r>
              <a:rPr dirty="0" sz="1450" spc="-10">
                <a:latin typeface="Times New Roman"/>
                <a:cs typeface="Times New Roman"/>
              </a:rPr>
              <a:t>happy </a:t>
            </a:r>
            <a:r>
              <a:rPr dirty="0" sz="1450" spc="-15">
                <a:latin typeface="Times New Roman"/>
                <a:cs typeface="Times New Roman"/>
              </a:rPr>
              <a:t>flutter, </a:t>
            </a:r>
            <a:r>
              <a:rPr dirty="0" sz="1450" spc="-10">
                <a:latin typeface="Times New Roman"/>
                <a:cs typeface="Times New Roman"/>
              </a:rPr>
              <a:t>and filling her  with sensations </a:t>
            </a:r>
            <a:r>
              <a:rPr dirty="0" sz="1450" spc="-5">
                <a:latin typeface="Times New Roman"/>
                <a:cs typeface="Times New Roman"/>
              </a:rPr>
              <a:t>of </a:t>
            </a:r>
            <a:r>
              <a:rPr dirty="0" sz="1450" spc="-10">
                <a:latin typeface="Times New Roman"/>
                <a:cs typeface="Times New Roman"/>
              </a:rPr>
              <a:t>delightful self-consequence; and, misinterpreting </a:t>
            </a:r>
            <a:r>
              <a:rPr dirty="0" sz="1450" spc="-20">
                <a:latin typeface="Times New Roman"/>
                <a:cs typeface="Times New Roman"/>
              </a:rPr>
              <a:t>Fanny’s </a:t>
            </a:r>
            <a:r>
              <a:rPr dirty="0" sz="1450" spc="320">
                <a:latin typeface="Times New Roman"/>
                <a:cs typeface="Times New Roman"/>
              </a:rPr>
              <a:t> </a:t>
            </a:r>
            <a:r>
              <a:rPr dirty="0" sz="1450" spc="-10">
                <a:latin typeface="Times New Roman"/>
                <a:cs typeface="Times New Roman"/>
              </a:rPr>
              <a:t>blushes, still </a:t>
            </a:r>
            <a:r>
              <a:rPr dirty="0" sz="1450" spc="-5">
                <a:latin typeface="Times New Roman"/>
                <a:cs typeface="Times New Roman"/>
              </a:rPr>
              <a:t>thought </a:t>
            </a:r>
            <a:r>
              <a:rPr dirty="0" sz="1450" spc="-10">
                <a:latin typeface="Times New Roman"/>
                <a:cs typeface="Times New Roman"/>
              </a:rPr>
              <a:t>she must </a:t>
            </a:r>
            <a:r>
              <a:rPr dirty="0" sz="1450" spc="-5">
                <a:latin typeface="Times New Roman"/>
                <a:cs typeface="Times New Roman"/>
              </a:rPr>
              <a:t>be </a:t>
            </a:r>
            <a:r>
              <a:rPr dirty="0" sz="1450" spc="-10">
                <a:latin typeface="Times New Roman"/>
                <a:cs typeface="Times New Roman"/>
              </a:rPr>
              <a:t>doing so when she went to her after the two  first dances, and said, with </a:t>
            </a:r>
            <a:r>
              <a:rPr dirty="0" sz="1450" spc="-5">
                <a:latin typeface="Times New Roman"/>
                <a:cs typeface="Times New Roman"/>
              </a:rPr>
              <a:t>a </a:t>
            </a:r>
            <a:r>
              <a:rPr dirty="0" sz="1450" spc="-10">
                <a:latin typeface="Times New Roman"/>
                <a:cs typeface="Times New Roman"/>
              </a:rPr>
              <a:t>significant </a:t>
            </a:r>
            <a:r>
              <a:rPr dirty="0" sz="1450" spc="-5">
                <a:latin typeface="Times New Roman"/>
                <a:cs typeface="Times New Roman"/>
              </a:rPr>
              <a:t>look, </a:t>
            </a: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can tell me why  my brother goes to town to-morrow? He says </a:t>
            </a:r>
            <a:r>
              <a:rPr dirty="0" sz="1450" spc="-5">
                <a:latin typeface="Times New Roman"/>
                <a:cs typeface="Times New Roman"/>
              </a:rPr>
              <a:t>he </a:t>
            </a:r>
            <a:r>
              <a:rPr dirty="0" sz="1450" spc="-10">
                <a:latin typeface="Times New Roman"/>
                <a:cs typeface="Times New Roman"/>
              </a:rPr>
              <a:t>has business there, </a:t>
            </a:r>
            <a:r>
              <a:rPr dirty="0" sz="1450" spc="-5">
                <a:latin typeface="Times New Roman"/>
                <a:cs typeface="Times New Roman"/>
              </a:rPr>
              <a:t>but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tell me what. The first time </a:t>
            </a:r>
            <a:r>
              <a:rPr dirty="0" sz="1450" spc="-5">
                <a:latin typeface="Times New Roman"/>
                <a:cs typeface="Times New Roman"/>
              </a:rPr>
              <a:t>he </a:t>
            </a:r>
            <a:r>
              <a:rPr dirty="0" sz="1450" spc="-10">
                <a:latin typeface="Times New Roman"/>
                <a:cs typeface="Times New Roman"/>
              </a:rPr>
              <a:t>ever denied me his confidence! But this is  what we all come </a:t>
            </a:r>
            <a:r>
              <a:rPr dirty="0" sz="1450" spc="-5">
                <a:latin typeface="Times New Roman"/>
                <a:cs typeface="Times New Roman"/>
              </a:rPr>
              <a:t>to. </a:t>
            </a:r>
            <a:r>
              <a:rPr dirty="0" sz="1450" spc="-10">
                <a:latin typeface="Times New Roman"/>
                <a:cs typeface="Times New Roman"/>
              </a:rPr>
              <a:t>All are supplanted sooner </a:t>
            </a:r>
            <a:r>
              <a:rPr dirty="0" sz="1450" spc="-5">
                <a:latin typeface="Times New Roman"/>
                <a:cs typeface="Times New Roman"/>
              </a:rPr>
              <a:t>or </a:t>
            </a:r>
            <a:r>
              <a:rPr dirty="0" sz="1450" spc="-25">
                <a:latin typeface="Times New Roman"/>
                <a:cs typeface="Times New Roman"/>
              </a:rPr>
              <a:t>later.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must apply to  </a:t>
            </a:r>
            <a:r>
              <a:rPr dirty="0" sz="1450" spc="-5">
                <a:latin typeface="Times New Roman"/>
                <a:cs typeface="Times New Roman"/>
              </a:rPr>
              <a:t>you </a:t>
            </a:r>
            <a:r>
              <a:rPr dirty="0" sz="1450" spc="-10">
                <a:latin typeface="Times New Roman"/>
                <a:cs typeface="Times New Roman"/>
              </a:rPr>
              <a:t>for information. </a:t>
            </a:r>
            <a:r>
              <a:rPr dirty="0" sz="1450" spc="-30">
                <a:latin typeface="Times New Roman"/>
                <a:cs typeface="Times New Roman"/>
              </a:rPr>
              <a:t>Pray, </a:t>
            </a:r>
            <a:r>
              <a:rPr dirty="0" sz="1450" spc="-10">
                <a:latin typeface="Times New Roman"/>
                <a:cs typeface="Times New Roman"/>
              </a:rPr>
              <a:t>what is Henry going</a:t>
            </a:r>
            <a:r>
              <a:rPr dirty="0" sz="1450" spc="5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268605" marR="6985">
              <a:lnSpc>
                <a:spcPts val="2520"/>
              </a:lnSpc>
              <a:spcBef>
                <a:spcPts val="75"/>
              </a:spcBef>
            </a:pPr>
            <a:r>
              <a:rPr dirty="0" sz="1450" spc="-10">
                <a:latin typeface="Times New Roman"/>
                <a:cs typeface="Times New Roman"/>
              </a:rPr>
              <a:t>Fanny protested her ignorance as steadily as her embarrassment allowed.  </a:t>
            </a:r>
            <a:r>
              <a:rPr dirty="0" sz="1450" spc="-30">
                <a:latin typeface="Times New Roman"/>
                <a:cs typeface="Times New Roman"/>
              </a:rPr>
              <a:t>“Well,</a:t>
            </a:r>
            <a:r>
              <a:rPr dirty="0" sz="1450" spc="225">
                <a:latin typeface="Times New Roman"/>
                <a:cs typeface="Times New Roman"/>
              </a:rPr>
              <a:t> </a:t>
            </a:r>
            <a:r>
              <a:rPr dirty="0" sz="1450" spc="-10">
                <a:latin typeface="Times New Roman"/>
                <a:cs typeface="Times New Roman"/>
              </a:rPr>
              <a:t>then,”</a:t>
            </a:r>
            <a:r>
              <a:rPr dirty="0" sz="1450" spc="225">
                <a:latin typeface="Times New Roman"/>
                <a:cs typeface="Times New Roman"/>
              </a:rPr>
              <a:t> </a:t>
            </a:r>
            <a:r>
              <a:rPr dirty="0" sz="1450" spc="-10">
                <a:latin typeface="Times New Roman"/>
                <a:cs typeface="Times New Roman"/>
              </a:rPr>
              <a:t>replied</a:t>
            </a:r>
            <a:r>
              <a:rPr dirty="0" sz="1450" spc="229">
                <a:latin typeface="Times New Roman"/>
                <a:cs typeface="Times New Roman"/>
              </a:rPr>
              <a:t> </a:t>
            </a:r>
            <a:r>
              <a:rPr dirty="0" sz="1450" spc="-10">
                <a:latin typeface="Times New Roman"/>
                <a:cs typeface="Times New Roman"/>
              </a:rPr>
              <a:t>Miss</a:t>
            </a:r>
            <a:r>
              <a:rPr dirty="0" sz="1450" spc="225">
                <a:latin typeface="Times New Roman"/>
                <a:cs typeface="Times New Roman"/>
              </a:rPr>
              <a:t> </a:t>
            </a:r>
            <a:r>
              <a:rPr dirty="0" sz="1450" spc="-10">
                <a:latin typeface="Times New Roman"/>
                <a:cs typeface="Times New Roman"/>
              </a:rPr>
              <a:t>Crawford,</a:t>
            </a:r>
            <a:r>
              <a:rPr dirty="0" sz="1450" spc="225">
                <a:latin typeface="Times New Roman"/>
                <a:cs typeface="Times New Roman"/>
              </a:rPr>
              <a:t> </a:t>
            </a:r>
            <a:r>
              <a:rPr dirty="0" sz="1450" spc="-10">
                <a:latin typeface="Times New Roman"/>
                <a:cs typeface="Times New Roman"/>
              </a:rPr>
              <a:t>laughing,</a:t>
            </a:r>
            <a:r>
              <a:rPr dirty="0" sz="1450" spc="229">
                <a:latin typeface="Times New Roman"/>
                <a:cs typeface="Times New Roman"/>
              </a:rPr>
              <a:t> </a:t>
            </a:r>
            <a:r>
              <a:rPr dirty="0" sz="1450" spc="-10">
                <a:latin typeface="Times New Roman"/>
                <a:cs typeface="Times New Roman"/>
              </a:rPr>
              <a:t>“I</a:t>
            </a:r>
            <a:r>
              <a:rPr dirty="0" sz="1450" spc="225">
                <a:latin typeface="Times New Roman"/>
                <a:cs typeface="Times New Roman"/>
              </a:rPr>
              <a:t> </a:t>
            </a:r>
            <a:r>
              <a:rPr dirty="0" sz="1450" spc="-10">
                <a:latin typeface="Times New Roman"/>
                <a:cs typeface="Times New Roman"/>
              </a:rPr>
              <a:t>must</a:t>
            </a:r>
            <a:r>
              <a:rPr dirty="0" sz="1450" spc="225">
                <a:latin typeface="Times New Roman"/>
                <a:cs typeface="Times New Roman"/>
              </a:rPr>
              <a:t> </a:t>
            </a:r>
            <a:r>
              <a:rPr dirty="0" sz="1450" spc="-10">
                <a:latin typeface="Times New Roman"/>
                <a:cs typeface="Times New Roman"/>
              </a:rPr>
              <a:t>suppose</a:t>
            </a:r>
            <a:r>
              <a:rPr dirty="0" sz="1450" spc="229">
                <a:latin typeface="Times New Roman"/>
                <a:cs typeface="Times New Roman"/>
              </a:rPr>
              <a:t> </a:t>
            </a:r>
            <a:r>
              <a:rPr dirty="0" sz="1450" spc="-10">
                <a:latin typeface="Times New Roman"/>
                <a:cs typeface="Times New Roman"/>
              </a:rPr>
              <a:t>it</a:t>
            </a:r>
            <a:r>
              <a:rPr dirty="0" sz="1450" spc="225">
                <a:latin typeface="Times New Roman"/>
                <a:cs typeface="Times New Roman"/>
              </a:rPr>
              <a:t> </a:t>
            </a:r>
            <a:r>
              <a:rPr dirty="0" sz="1450" spc="-10">
                <a:latin typeface="Times New Roman"/>
                <a:cs typeface="Times New Roman"/>
              </a:rPr>
              <a:t>to</a:t>
            </a:r>
            <a:r>
              <a:rPr dirty="0" sz="1450" spc="225">
                <a:latin typeface="Times New Roman"/>
                <a:cs typeface="Times New Roman"/>
              </a:rPr>
              <a:t> </a:t>
            </a:r>
            <a:r>
              <a:rPr dirty="0" sz="1450" spc="-5">
                <a:latin typeface="Times New Roman"/>
                <a:cs typeface="Times New Roman"/>
              </a:rPr>
              <a:t>be</a:t>
            </a:r>
            <a:endParaRPr sz="1450">
              <a:latin typeface="Times New Roman"/>
              <a:cs typeface="Times New Roman"/>
            </a:endParaRPr>
          </a:p>
          <a:p>
            <a:pPr marL="12700">
              <a:lnSpc>
                <a:spcPts val="1510"/>
              </a:lnSpc>
            </a:pPr>
            <a:r>
              <a:rPr dirty="0" sz="1450" spc="-10">
                <a:latin typeface="Times New Roman"/>
                <a:cs typeface="Times New Roman"/>
              </a:rPr>
              <a:t>purely</a:t>
            </a:r>
            <a:r>
              <a:rPr dirty="0" sz="1450" spc="25">
                <a:latin typeface="Times New Roman"/>
                <a:cs typeface="Times New Roman"/>
              </a:rPr>
              <a:t> </a:t>
            </a:r>
            <a:r>
              <a:rPr dirty="0" sz="1450" spc="-10">
                <a:latin typeface="Times New Roman"/>
                <a:cs typeface="Times New Roman"/>
              </a:rPr>
              <a:t>for</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pleasure</a:t>
            </a:r>
            <a:r>
              <a:rPr dirty="0" sz="1450" spc="3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conveying</a:t>
            </a:r>
            <a:r>
              <a:rPr dirty="0" sz="1450" spc="25">
                <a:latin typeface="Times New Roman"/>
                <a:cs typeface="Times New Roman"/>
              </a:rPr>
              <a:t> </a:t>
            </a:r>
            <a:r>
              <a:rPr dirty="0" sz="1450" spc="-5">
                <a:latin typeface="Times New Roman"/>
                <a:cs typeface="Times New Roman"/>
              </a:rPr>
              <a:t>your</a:t>
            </a:r>
            <a:r>
              <a:rPr dirty="0" sz="1450" spc="25">
                <a:latin typeface="Times New Roman"/>
                <a:cs typeface="Times New Roman"/>
              </a:rPr>
              <a:t> </a:t>
            </a:r>
            <a:r>
              <a:rPr dirty="0" sz="1450" spc="-15">
                <a:latin typeface="Times New Roman"/>
                <a:cs typeface="Times New Roman"/>
              </a:rPr>
              <a:t>brother,</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talking</a:t>
            </a:r>
            <a:r>
              <a:rPr dirty="0" sz="1450" spc="25">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5">
                <a:latin typeface="Times New Roman"/>
                <a:cs typeface="Times New Roman"/>
              </a:rPr>
              <a:t>you</a:t>
            </a:r>
            <a:r>
              <a:rPr dirty="0" sz="1450" spc="30">
                <a:latin typeface="Times New Roman"/>
                <a:cs typeface="Times New Roman"/>
              </a:rPr>
              <a:t> </a:t>
            </a:r>
            <a:r>
              <a:rPr dirty="0" sz="1450" spc="-5">
                <a:latin typeface="Times New Roman"/>
                <a:cs typeface="Times New Roman"/>
              </a:rPr>
              <a:t>by</a:t>
            </a:r>
            <a:r>
              <a:rPr dirty="0" sz="1450" spc="25">
                <a:latin typeface="Times New Roman"/>
                <a:cs typeface="Times New Roman"/>
              </a:rPr>
              <a:t> </a:t>
            </a:r>
            <a:r>
              <a:rPr dirty="0" sz="1450" spc="-10">
                <a:latin typeface="Times New Roman"/>
                <a:cs typeface="Times New Roman"/>
              </a:rPr>
              <a:t>the</a:t>
            </a:r>
            <a:endParaRPr sz="1450">
              <a:latin typeface="Times New Roman"/>
              <a:cs typeface="Times New Roman"/>
            </a:endParaRPr>
          </a:p>
          <a:p>
            <a:pPr marL="12700">
              <a:lnSpc>
                <a:spcPts val="1735"/>
              </a:lnSpc>
            </a:pPr>
            <a:r>
              <a:rPr dirty="0" sz="1450" spc="-30">
                <a:latin typeface="Times New Roman"/>
                <a:cs typeface="Times New Roman"/>
              </a:rPr>
              <a:t>way.”</a:t>
            </a:r>
            <a:endParaRPr sz="1450">
              <a:latin typeface="Times New Roman"/>
              <a:cs typeface="Times New Roman"/>
            </a:endParaRPr>
          </a:p>
          <a:p>
            <a:pPr marL="12700" marR="5080" indent="255904">
              <a:lnSpc>
                <a:spcPts val="1730"/>
              </a:lnSpc>
              <a:spcBef>
                <a:spcPts val="844"/>
              </a:spcBef>
            </a:pPr>
            <a:r>
              <a:rPr dirty="0" sz="1450" spc="-10">
                <a:latin typeface="Times New Roman"/>
                <a:cs typeface="Times New Roman"/>
              </a:rPr>
              <a:t>Fanny was confused, </a:t>
            </a:r>
            <a:r>
              <a:rPr dirty="0" sz="1450" spc="-5">
                <a:latin typeface="Times New Roman"/>
                <a:cs typeface="Times New Roman"/>
              </a:rPr>
              <a:t>but </a:t>
            </a:r>
            <a:r>
              <a:rPr dirty="0" sz="1450" spc="-10">
                <a:latin typeface="Times New Roman"/>
                <a:cs typeface="Times New Roman"/>
              </a:rPr>
              <a:t>it was the confusion </a:t>
            </a:r>
            <a:r>
              <a:rPr dirty="0" sz="1450" spc="-5">
                <a:latin typeface="Times New Roman"/>
                <a:cs typeface="Times New Roman"/>
              </a:rPr>
              <a:t>of </a:t>
            </a:r>
            <a:r>
              <a:rPr dirty="0" sz="1450" spc="-10">
                <a:latin typeface="Times New Roman"/>
                <a:cs typeface="Times New Roman"/>
              </a:rPr>
              <a:t>discontent; while Miss  Crawford</a:t>
            </a:r>
            <a:r>
              <a:rPr dirty="0" sz="1450" spc="65">
                <a:latin typeface="Times New Roman"/>
                <a:cs typeface="Times New Roman"/>
              </a:rPr>
              <a:t> </a:t>
            </a:r>
            <a:r>
              <a:rPr dirty="0" sz="1450" spc="-10">
                <a:latin typeface="Times New Roman"/>
                <a:cs typeface="Times New Roman"/>
              </a:rPr>
              <a:t>wondered</a:t>
            </a:r>
            <a:r>
              <a:rPr dirty="0" sz="1450" spc="75">
                <a:latin typeface="Times New Roman"/>
                <a:cs typeface="Times New Roman"/>
              </a:rPr>
              <a:t> </a:t>
            </a:r>
            <a:r>
              <a:rPr dirty="0" sz="1450" spc="-10">
                <a:latin typeface="Times New Roman"/>
                <a:cs typeface="Times New Roman"/>
              </a:rPr>
              <a:t>she</a:t>
            </a:r>
            <a:r>
              <a:rPr dirty="0" sz="1450" spc="65">
                <a:latin typeface="Times New Roman"/>
                <a:cs typeface="Times New Roman"/>
              </a:rPr>
              <a:t> </a:t>
            </a:r>
            <a:r>
              <a:rPr dirty="0" sz="1450" spc="-10">
                <a:latin typeface="Times New Roman"/>
                <a:cs typeface="Times New Roman"/>
              </a:rPr>
              <a:t>did</a:t>
            </a:r>
            <a:r>
              <a:rPr dirty="0" sz="1450" spc="75">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smile,</a:t>
            </a:r>
            <a:r>
              <a:rPr dirty="0" sz="1450" spc="7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5">
                <a:latin typeface="Times New Roman"/>
                <a:cs typeface="Times New Roman"/>
              </a:rPr>
              <a:t>thought</a:t>
            </a:r>
            <a:r>
              <a:rPr dirty="0" sz="1450" spc="65">
                <a:latin typeface="Times New Roman"/>
                <a:cs typeface="Times New Roman"/>
              </a:rPr>
              <a:t> </a:t>
            </a:r>
            <a:r>
              <a:rPr dirty="0" sz="1450" spc="-10">
                <a:latin typeface="Times New Roman"/>
                <a:cs typeface="Times New Roman"/>
              </a:rPr>
              <a:t>her</a:t>
            </a:r>
            <a:r>
              <a:rPr dirty="0" sz="1450" spc="70">
                <a:latin typeface="Times New Roman"/>
                <a:cs typeface="Times New Roman"/>
              </a:rPr>
              <a:t> </a:t>
            </a:r>
            <a:r>
              <a:rPr dirty="0" sz="1450" spc="-10">
                <a:latin typeface="Times New Roman"/>
                <a:cs typeface="Times New Roman"/>
              </a:rPr>
              <a:t>over-anxious,</a:t>
            </a:r>
            <a:r>
              <a:rPr dirty="0" sz="1450" spc="75">
                <a:latin typeface="Times New Roman"/>
                <a:cs typeface="Times New Roman"/>
              </a:rPr>
              <a:t> </a:t>
            </a:r>
            <a:r>
              <a:rPr dirty="0" sz="1450" spc="-5">
                <a:latin typeface="Times New Roman"/>
                <a:cs typeface="Times New Roman"/>
              </a:rPr>
              <a:t>or</a:t>
            </a:r>
            <a:endParaRPr sz="1450">
              <a:latin typeface="Times New Roman"/>
              <a:cs typeface="Times New Roman"/>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335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5">
                <a:latin typeface="Times New Roman"/>
                <a:cs typeface="Times New Roman"/>
              </a:rPr>
              <a:t>thought </a:t>
            </a:r>
            <a:r>
              <a:rPr dirty="0" sz="1450" spc="-10">
                <a:latin typeface="Times New Roman"/>
                <a:cs typeface="Times New Roman"/>
              </a:rPr>
              <a:t>her </a:t>
            </a:r>
            <a:r>
              <a:rPr dirty="0" sz="1450" spc="-5">
                <a:latin typeface="Times New Roman"/>
                <a:cs typeface="Times New Roman"/>
              </a:rPr>
              <a:t>odd, or thought </a:t>
            </a:r>
            <a:r>
              <a:rPr dirty="0" sz="1450" spc="-10">
                <a:latin typeface="Times New Roman"/>
                <a:cs typeface="Times New Roman"/>
              </a:rPr>
              <a:t>her anything rather than insensible </a:t>
            </a:r>
            <a:r>
              <a:rPr dirty="0" sz="1450" spc="-5">
                <a:latin typeface="Times New Roman"/>
                <a:cs typeface="Times New Roman"/>
              </a:rPr>
              <a:t>of </a:t>
            </a:r>
            <a:r>
              <a:rPr dirty="0" sz="1450" spc="-10">
                <a:latin typeface="Times New Roman"/>
                <a:cs typeface="Times New Roman"/>
              </a:rPr>
              <a:t>pleasure in  </a:t>
            </a:r>
            <a:r>
              <a:rPr dirty="0" sz="1450" spc="-20">
                <a:latin typeface="Times New Roman"/>
                <a:cs typeface="Times New Roman"/>
              </a:rPr>
              <a:t>Henry’s </a:t>
            </a:r>
            <a:r>
              <a:rPr dirty="0" sz="1450" spc="-10">
                <a:latin typeface="Times New Roman"/>
                <a:cs typeface="Times New Roman"/>
              </a:rPr>
              <a:t>attentions. Fanny had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enjoyment in the course </a:t>
            </a:r>
            <a:r>
              <a:rPr dirty="0" sz="1450" spc="-5">
                <a:latin typeface="Times New Roman"/>
                <a:cs typeface="Times New Roman"/>
              </a:rPr>
              <a:t>of </a:t>
            </a:r>
            <a:r>
              <a:rPr dirty="0" sz="1450" spc="-10">
                <a:latin typeface="Times New Roman"/>
                <a:cs typeface="Times New Roman"/>
              </a:rPr>
              <a:t>the  evening; </a:t>
            </a:r>
            <a:r>
              <a:rPr dirty="0" sz="1450" spc="-5">
                <a:latin typeface="Times New Roman"/>
                <a:cs typeface="Times New Roman"/>
              </a:rPr>
              <a:t>but </a:t>
            </a:r>
            <a:r>
              <a:rPr dirty="0" sz="1450" spc="-20">
                <a:latin typeface="Times New Roman"/>
                <a:cs typeface="Times New Roman"/>
              </a:rPr>
              <a:t>Henry’s </a:t>
            </a:r>
            <a:r>
              <a:rPr dirty="0" sz="1450" spc="-10">
                <a:latin typeface="Times New Roman"/>
                <a:cs typeface="Times New Roman"/>
              </a:rPr>
              <a:t>attentions had very little to </a:t>
            </a:r>
            <a:r>
              <a:rPr dirty="0" sz="1450" spc="-5">
                <a:latin typeface="Times New Roman"/>
                <a:cs typeface="Times New Roman"/>
              </a:rPr>
              <a:t>do </a:t>
            </a:r>
            <a:r>
              <a:rPr dirty="0" sz="1450" spc="-10">
                <a:latin typeface="Times New Roman"/>
                <a:cs typeface="Times New Roman"/>
              </a:rPr>
              <a:t>with it. She would much  rather </a:t>
            </a:r>
            <a:r>
              <a:rPr dirty="0" sz="1450" spc="-5">
                <a:latin typeface="Times New Roman"/>
                <a:cs typeface="Times New Roman"/>
              </a:rPr>
              <a:t>not </a:t>
            </a:r>
            <a:r>
              <a:rPr dirty="0" sz="1450" spc="-10">
                <a:latin typeface="Times New Roman"/>
                <a:cs typeface="Times New Roman"/>
              </a:rPr>
              <a:t>have been asked </a:t>
            </a:r>
            <a:r>
              <a:rPr dirty="0" sz="1450" spc="-5">
                <a:latin typeface="Times New Roman"/>
                <a:cs typeface="Times New Roman"/>
              </a:rPr>
              <a:t>by him </a:t>
            </a:r>
            <a:r>
              <a:rPr dirty="0" sz="1450" spc="-10">
                <a:latin typeface="Times New Roman"/>
                <a:cs typeface="Times New Roman"/>
              </a:rPr>
              <a:t>again so very </a:t>
            </a:r>
            <a:r>
              <a:rPr dirty="0" sz="1450" spc="-5">
                <a:latin typeface="Times New Roman"/>
                <a:cs typeface="Times New Roman"/>
              </a:rPr>
              <a:t>soon, </a:t>
            </a:r>
            <a:r>
              <a:rPr dirty="0" sz="1450" spc="-10">
                <a:latin typeface="Times New Roman"/>
                <a:cs typeface="Times New Roman"/>
              </a:rPr>
              <a:t>and she wished she had  </a:t>
            </a:r>
            <a:r>
              <a:rPr dirty="0" sz="1450" spc="-5">
                <a:latin typeface="Times New Roman"/>
                <a:cs typeface="Times New Roman"/>
              </a:rPr>
              <a:t>not </a:t>
            </a:r>
            <a:r>
              <a:rPr dirty="0" sz="1450" spc="-10">
                <a:latin typeface="Times New Roman"/>
                <a:cs typeface="Times New Roman"/>
              </a:rPr>
              <a:t>been obliged to suspect that his previous inquiries </a:t>
            </a:r>
            <a:r>
              <a:rPr dirty="0" sz="1450" spc="-5">
                <a:latin typeface="Times New Roman"/>
                <a:cs typeface="Times New Roman"/>
              </a:rPr>
              <a:t>of </a:t>
            </a:r>
            <a:r>
              <a:rPr dirty="0" sz="1450" spc="-10">
                <a:latin typeface="Times New Roman"/>
                <a:cs typeface="Times New Roman"/>
              </a:rPr>
              <a:t>Mrs. Norris, about  the supper </a:t>
            </a:r>
            <a:r>
              <a:rPr dirty="0" sz="1450" spc="-20">
                <a:latin typeface="Times New Roman"/>
                <a:cs typeface="Times New Roman"/>
              </a:rPr>
              <a:t>hour, </a:t>
            </a:r>
            <a:r>
              <a:rPr dirty="0" sz="1450" spc="-10">
                <a:latin typeface="Times New Roman"/>
                <a:cs typeface="Times New Roman"/>
              </a:rPr>
              <a:t>were all for the sake </a:t>
            </a:r>
            <a:r>
              <a:rPr dirty="0" sz="1450" spc="-5">
                <a:latin typeface="Times New Roman"/>
                <a:cs typeface="Times New Roman"/>
              </a:rPr>
              <a:t>of </a:t>
            </a:r>
            <a:r>
              <a:rPr dirty="0" sz="1450" spc="-10">
                <a:latin typeface="Times New Roman"/>
                <a:cs typeface="Times New Roman"/>
              </a:rPr>
              <a:t>securing her at that part </a:t>
            </a:r>
            <a:r>
              <a:rPr dirty="0" sz="1450" spc="-5">
                <a:latin typeface="Times New Roman"/>
                <a:cs typeface="Times New Roman"/>
              </a:rPr>
              <a:t>of </a:t>
            </a:r>
            <a:r>
              <a:rPr dirty="0" sz="1450" spc="-10">
                <a:latin typeface="Times New Roman"/>
                <a:cs typeface="Times New Roman"/>
              </a:rPr>
              <a:t>the  evening. But it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avoided: </a:t>
            </a:r>
            <a:r>
              <a:rPr dirty="0" sz="1450" spc="-5">
                <a:latin typeface="Times New Roman"/>
                <a:cs typeface="Times New Roman"/>
              </a:rPr>
              <a:t>he </a:t>
            </a:r>
            <a:r>
              <a:rPr dirty="0" sz="1450" spc="-10">
                <a:latin typeface="Times New Roman"/>
                <a:cs typeface="Times New Roman"/>
              </a:rPr>
              <a:t>made her feel that she was the object  </a:t>
            </a:r>
            <a:r>
              <a:rPr dirty="0" sz="1450" spc="-5">
                <a:latin typeface="Times New Roman"/>
                <a:cs typeface="Times New Roman"/>
              </a:rPr>
              <a:t>of </a:t>
            </a:r>
            <a:r>
              <a:rPr dirty="0" sz="1450" spc="-10">
                <a:latin typeface="Times New Roman"/>
                <a:cs typeface="Times New Roman"/>
              </a:rPr>
              <a:t>all; though she could </a:t>
            </a:r>
            <a:r>
              <a:rPr dirty="0" sz="1450" spc="-5">
                <a:latin typeface="Times New Roman"/>
                <a:cs typeface="Times New Roman"/>
              </a:rPr>
              <a:t>not </a:t>
            </a:r>
            <a:r>
              <a:rPr dirty="0" sz="1450" spc="-10">
                <a:latin typeface="Times New Roman"/>
                <a:cs typeface="Times New Roman"/>
              </a:rPr>
              <a:t>say that it was unpleasantly done, that there was  indelicacy </a:t>
            </a:r>
            <a:r>
              <a:rPr dirty="0" sz="1450" spc="-5">
                <a:latin typeface="Times New Roman"/>
                <a:cs typeface="Times New Roman"/>
              </a:rPr>
              <a:t>or </a:t>
            </a:r>
            <a:r>
              <a:rPr dirty="0" sz="1450" spc="-10">
                <a:latin typeface="Times New Roman"/>
                <a:cs typeface="Times New Roman"/>
              </a:rPr>
              <a:t>ostentation in his manner; and sometimes, when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of  </a:t>
            </a:r>
            <a:r>
              <a:rPr dirty="0" sz="1450" spc="-20">
                <a:latin typeface="Times New Roman"/>
                <a:cs typeface="Times New Roman"/>
              </a:rPr>
              <a:t>William, </a:t>
            </a:r>
            <a:r>
              <a:rPr dirty="0" sz="1450" spc="-5">
                <a:latin typeface="Times New Roman"/>
                <a:cs typeface="Times New Roman"/>
              </a:rPr>
              <a:t>he </a:t>
            </a:r>
            <a:r>
              <a:rPr dirty="0" sz="1450" spc="-10">
                <a:latin typeface="Times New Roman"/>
                <a:cs typeface="Times New Roman"/>
              </a:rPr>
              <a:t>was really </a:t>
            </a:r>
            <a:r>
              <a:rPr dirty="0" sz="1450" spc="-5">
                <a:latin typeface="Times New Roman"/>
                <a:cs typeface="Times New Roman"/>
              </a:rPr>
              <a:t>not </a:t>
            </a:r>
            <a:r>
              <a:rPr dirty="0" sz="1450" spc="-10">
                <a:latin typeface="Times New Roman"/>
                <a:cs typeface="Times New Roman"/>
              </a:rPr>
              <a:t>unagreeable, and shewed even </a:t>
            </a:r>
            <a:r>
              <a:rPr dirty="0" sz="1450" spc="-5">
                <a:latin typeface="Times New Roman"/>
                <a:cs typeface="Times New Roman"/>
              </a:rPr>
              <a:t>a </a:t>
            </a:r>
            <a:r>
              <a:rPr dirty="0" sz="1450" spc="-10">
                <a:latin typeface="Times New Roman"/>
                <a:cs typeface="Times New Roman"/>
              </a:rPr>
              <a:t>warmth </a:t>
            </a:r>
            <a:r>
              <a:rPr dirty="0" sz="1450" spc="-5">
                <a:latin typeface="Times New Roman"/>
                <a:cs typeface="Times New Roman"/>
              </a:rPr>
              <a:t>of </a:t>
            </a:r>
            <a:r>
              <a:rPr dirty="0" sz="1450" spc="-10">
                <a:latin typeface="Times New Roman"/>
                <a:cs typeface="Times New Roman"/>
              </a:rPr>
              <a:t>heart  which did him credit. But still his attentions made </a:t>
            </a:r>
            <a:r>
              <a:rPr dirty="0" sz="1450" spc="-5">
                <a:latin typeface="Times New Roman"/>
                <a:cs typeface="Times New Roman"/>
              </a:rPr>
              <a:t>no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her satisfaction.  She was happy whenever she looked at </a:t>
            </a:r>
            <a:r>
              <a:rPr dirty="0" sz="1450" spc="-20">
                <a:latin typeface="Times New Roman"/>
                <a:cs typeface="Times New Roman"/>
              </a:rPr>
              <a:t>William, </a:t>
            </a:r>
            <a:r>
              <a:rPr dirty="0" sz="1450" spc="-10">
                <a:latin typeface="Times New Roman"/>
                <a:cs typeface="Times New Roman"/>
              </a:rPr>
              <a:t>and saw how perfectly </a:t>
            </a:r>
            <a:r>
              <a:rPr dirty="0" sz="1450" spc="-5">
                <a:latin typeface="Times New Roman"/>
                <a:cs typeface="Times New Roman"/>
              </a:rPr>
              <a:t>he  </a:t>
            </a:r>
            <a:r>
              <a:rPr dirty="0" sz="1450" spc="-10">
                <a:latin typeface="Times New Roman"/>
                <a:cs typeface="Times New Roman"/>
              </a:rPr>
              <a:t>was enjoying himself, in every five minutes that she could walk about with  him and hear his account </a:t>
            </a:r>
            <a:r>
              <a:rPr dirty="0" sz="1450" spc="-5">
                <a:latin typeface="Times New Roman"/>
                <a:cs typeface="Times New Roman"/>
              </a:rPr>
              <a:t>of </a:t>
            </a:r>
            <a:r>
              <a:rPr dirty="0" sz="1450" spc="-10">
                <a:latin typeface="Times New Roman"/>
                <a:cs typeface="Times New Roman"/>
              </a:rPr>
              <a:t>his partners; she was happy in knowing herself  admired; and she was happy in having the two dances with Edmund still to  look forward </a:t>
            </a:r>
            <a:r>
              <a:rPr dirty="0" sz="1450" spc="-5">
                <a:latin typeface="Times New Roman"/>
                <a:cs typeface="Times New Roman"/>
              </a:rPr>
              <a:t>to, </a:t>
            </a:r>
            <a:r>
              <a:rPr dirty="0" sz="1450" spc="-10">
                <a:latin typeface="Times New Roman"/>
                <a:cs typeface="Times New Roman"/>
              </a:rPr>
              <a:t>during the greatest part </a:t>
            </a:r>
            <a:r>
              <a:rPr dirty="0" sz="1450" spc="-5">
                <a:latin typeface="Times New Roman"/>
                <a:cs typeface="Times New Roman"/>
              </a:rPr>
              <a:t>of </a:t>
            </a:r>
            <a:r>
              <a:rPr dirty="0" sz="1450" spc="-10">
                <a:latin typeface="Times New Roman"/>
                <a:cs typeface="Times New Roman"/>
              </a:rPr>
              <a:t>the evening, her hand being so  eagerly </a:t>
            </a:r>
            <a:r>
              <a:rPr dirty="0" sz="1450" spc="-5">
                <a:latin typeface="Times New Roman"/>
                <a:cs typeface="Times New Roman"/>
              </a:rPr>
              <a:t>sought </a:t>
            </a:r>
            <a:r>
              <a:rPr dirty="0" sz="1450" spc="-10">
                <a:latin typeface="Times New Roman"/>
                <a:cs typeface="Times New Roman"/>
              </a:rPr>
              <a:t>after that her indefinite engagement with him was in continual  perspective. She was happy even when they did take place; </a:t>
            </a:r>
            <a:r>
              <a:rPr dirty="0" sz="1450" spc="-5">
                <a:latin typeface="Times New Roman"/>
                <a:cs typeface="Times New Roman"/>
              </a:rPr>
              <a:t>but not </a:t>
            </a:r>
            <a:r>
              <a:rPr dirty="0" sz="1450" spc="-10">
                <a:latin typeface="Times New Roman"/>
                <a:cs typeface="Times New Roman"/>
              </a:rPr>
              <a:t>from any  flow </a:t>
            </a:r>
            <a:r>
              <a:rPr dirty="0" sz="1450" spc="-5">
                <a:latin typeface="Times New Roman"/>
                <a:cs typeface="Times New Roman"/>
              </a:rPr>
              <a:t>of </a:t>
            </a:r>
            <a:r>
              <a:rPr dirty="0" sz="1450" spc="-10">
                <a:latin typeface="Times New Roman"/>
                <a:cs typeface="Times New Roman"/>
              </a:rPr>
              <a:t>spirits </a:t>
            </a:r>
            <a:r>
              <a:rPr dirty="0" sz="1450" spc="-5">
                <a:latin typeface="Times New Roman"/>
                <a:cs typeface="Times New Roman"/>
              </a:rPr>
              <a:t>on </a:t>
            </a:r>
            <a:r>
              <a:rPr dirty="0" sz="1450" spc="-10">
                <a:latin typeface="Times New Roman"/>
                <a:cs typeface="Times New Roman"/>
              </a:rPr>
              <a:t>his side, </a:t>
            </a:r>
            <a:r>
              <a:rPr dirty="0" sz="1450" spc="-5">
                <a:latin typeface="Times New Roman"/>
                <a:cs typeface="Times New Roman"/>
              </a:rPr>
              <a:t>or </a:t>
            </a:r>
            <a:r>
              <a:rPr dirty="0" sz="1450" spc="-10">
                <a:latin typeface="Times New Roman"/>
                <a:cs typeface="Times New Roman"/>
              </a:rPr>
              <a:t>any such expressions </a:t>
            </a:r>
            <a:r>
              <a:rPr dirty="0" sz="1450" spc="-5">
                <a:latin typeface="Times New Roman"/>
                <a:cs typeface="Times New Roman"/>
              </a:rPr>
              <a:t>of </a:t>
            </a:r>
            <a:r>
              <a:rPr dirty="0" sz="1450" spc="-10">
                <a:latin typeface="Times New Roman"/>
                <a:cs typeface="Times New Roman"/>
              </a:rPr>
              <a:t>tender gallantry as had  blessed the morning. His mind was fagged, and her happiness sprung from  being the friend with whom it could find repose. “I am worn </a:t>
            </a:r>
            <a:r>
              <a:rPr dirty="0" sz="1450" spc="-5">
                <a:latin typeface="Times New Roman"/>
                <a:cs typeface="Times New Roman"/>
              </a:rPr>
              <a:t>out </a:t>
            </a:r>
            <a:r>
              <a:rPr dirty="0" sz="1450" spc="-10">
                <a:latin typeface="Times New Roman"/>
                <a:cs typeface="Times New Roman"/>
              </a:rPr>
              <a:t>with </a:t>
            </a:r>
            <a:r>
              <a:rPr dirty="0" sz="1450" spc="-20">
                <a:latin typeface="Times New Roman"/>
                <a:cs typeface="Times New Roman"/>
              </a:rPr>
              <a:t>civility,”  </a:t>
            </a:r>
            <a:r>
              <a:rPr dirty="0" sz="1450" spc="-10">
                <a:latin typeface="Times New Roman"/>
                <a:cs typeface="Times New Roman"/>
              </a:rPr>
              <a:t>said he. “I have been talking incessantly all night, and with nothing to </a:t>
            </a:r>
            <a:r>
              <a:rPr dirty="0" sz="1450" spc="-30">
                <a:latin typeface="Times New Roman"/>
                <a:cs typeface="Times New Roman"/>
              </a:rPr>
              <a:t>say. </a:t>
            </a:r>
            <a:r>
              <a:rPr dirty="0" sz="1450" spc="-10">
                <a:latin typeface="Times New Roman"/>
                <a:cs typeface="Times New Roman"/>
              </a:rPr>
              <a:t>But  with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there may </a:t>
            </a:r>
            <a:r>
              <a:rPr dirty="0" sz="1450" spc="-5">
                <a:latin typeface="Times New Roman"/>
                <a:cs typeface="Times New Roman"/>
              </a:rPr>
              <a:t>be </a:t>
            </a:r>
            <a:r>
              <a:rPr dirty="0" sz="1450" spc="-10">
                <a:latin typeface="Times New Roman"/>
                <a:cs typeface="Times New Roman"/>
              </a:rPr>
              <a:t>peace.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to.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have the luxury </a:t>
            </a:r>
            <a:r>
              <a:rPr dirty="0" sz="1450" spc="-5">
                <a:latin typeface="Times New Roman"/>
                <a:cs typeface="Times New Roman"/>
              </a:rPr>
              <a:t>of </a:t>
            </a:r>
            <a:r>
              <a:rPr dirty="0" sz="1450" spc="-10">
                <a:latin typeface="Times New Roman"/>
                <a:cs typeface="Times New Roman"/>
              </a:rPr>
              <a:t>silence.” Fanny would hardly even speak her agreement. A  weariness, arising </a:t>
            </a:r>
            <a:r>
              <a:rPr dirty="0" sz="1450" spc="-20">
                <a:latin typeface="Times New Roman"/>
                <a:cs typeface="Times New Roman"/>
              </a:rPr>
              <a:t>probably, </a:t>
            </a:r>
            <a:r>
              <a:rPr dirty="0" sz="1450" spc="-10">
                <a:latin typeface="Times New Roman"/>
                <a:cs typeface="Times New Roman"/>
              </a:rPr>
              <a:t>in great measure, from the same feelings which </a:t>
            </a:r>
            <a:r>
              <a:rPr dirty="0" sz="1450" spc="-5">
                <a:latin typeface="Times New Roman"/>
                <a:cs typeface="Times New Roman"/>
              </a:rPr>
              <a:t>he  </a:t>
            </a:r>
            <a:r>
              <a:rPr dirty="0" sz="1450" spc="-10">
                <a:latin typeface="Times New Roman"/>
                <a:cs typeface="Times New Roman"/>
              </a:rPr>
              <a:t>had acknowledged in the morning, was peculiarly to </a:t>
            </a:r>
            <a:r>
              <a:rPr dirty="0" sz="1450" spc="-5">
                <a:latin typeface="Times New Roman"/>
                <a:cs typeface="Times New Roman"/>
              </a:rPr>
              <a:t>be </a:t>
            </a:r>
            <a:r>
              <a:rPr dirty="0" sz="1450" spc="-10">
                <a:latin typeface="Times New Roman"/>
                <a:cs typeface="Times New Roman"/>
              </a:rPr>
              <a:t>respected, and they  went down their two dances together with such sober tranquillity as might  satisfy any looker-on that Sir Thomas had been bringing </a:t>
            </a:r>
            <a:r>
              <a:rPr dirty="0" sz="1450" spc="-5">
                <a:latin typeface="Times New Roman"/>
                <a:cs typeface="Times New Roman"/>
              </a:rPr>
              <a:t>up no </a:t>
            </a:r>
            <a:r>
              <a:rPr dirty="0" sz="1450" spc="-10">
                <a:latin typeface="Times New Roman"/>
                <a:cs typeface="Times New Roman"/>
              </a:rPr>
              <a:t>wife for his  </a:t>
            </a:r>
            <a:r>
              <a:rPr dirty="0" sz="1450" spc="-5">
                <a:latin typeface="Times New Roman"/>
                <a:cs typeface="Times New Roman"/>
              </a:rPr>
              <a:t>younger</a:t>
            </a:r>
            <a:r>
              <a:rPr dirty="0" sz="1450" spc="-10">
                <a:latin typeface="Times New Roman"/>
                <a:cs typeface="Times New Roman"/>
              </a:rPr>
              <a:t> </a:t>
            </a:r>
            <a:r>
              <a:rPr dirty="0" sz="1450" spc="-5">
                <a:latin typeface="Times New Roman"/>
                <a:cs typeface="Times New Roman"/>
              </a:rPr>
              <a:t>son.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evening had </a:t>
            </a:r>
            <a:r>
              <a:rPr dirty="0" sz="1450" spc="-15">
                <a:latin typeface="Times New Roman"/>
                <a:cs typeface="Times New Roman"/>
              </a:rPr>
              <a:t>afforded </a:t>
            </a:r>
            <a:r>
              <a:rPr dirty="0" sz="1450" spc="-10">
                <a:latin typeface="Times New Roman"/>
                <a:cs typeface="Times New Roman"/>
              </a:rPr>
              <a:t>Edmund little pleasure. Miss Crawford had been  in gay spirits when they first danced </a:t>
            </a:r>
            <a:r>
              <a:rPr dirty="0" sz="1450" spc="-15">
                <a:latin typeface="Times New Roman"/>
                <a:cs typeface="Times New Roman"/>
              </a:rPr>
              <a:t>together,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her gaiety that  could </a:t>
            </a:r>
            <a:r>
              <a:rPr dirty="0" sz="1450" spc="-5">
                <a:latin typeface="Times New Roman"/>
                <a:cs typeface="Times New Roman"/>
              </a:rPr>
              <a:t>do </a:t>
            </a:r>
            <a:r>
              <a:rPr dirty="0" sz="1450" spc="-10">
                <a:latin typeface="Times New Roman"/>
                <a:cs typeface="Times New Roman"/>
              </a:rPr>
              <a:t>him </a:t>
            </a:r>
            <a:r>
              <a:rPr dirty="0" sz="1450" spc="-5">
                <a:latin typeface="Times New Roman"/>
                <a:cs typeface="Times New Roman"/>
              </a:rPr>
              <a:t>good: </a:t>
            </a:r>
            <a:r>
              <a:rPr dirty="0" sz="1450" spc="-10">
                <a:latin typeface="Times New Roman"/>
                <a:cs typeface="Times New Roman"/>
              </a:rPr>
              <a:t>it rather sank than raised his comfort; and afterwards, for  </a:t>
            </a:r>
            <a:r>
              <a:rPr dirty="0" sz="1450" spc="-5">
                <a:latin typeface="Times New Roman"/>
                <a:cs typeface="Times New Roman"/>
              </a:rPr>
              <a:t>he </a:t>
            </a:r>
            <a:r>
              <a:rPr dirty="0" sz="1450" spc="-10">
                <a:latin typeface="Times New Roman"/>
                <a:cs typeface="Times New Roman"/>
              </a:rPr>
              <a:t>found himself still impelled to seek her again, she had absolutely pained  him </a:t>
            </a:r>
            <a:r>
              <a:rPr dirty="0" sz="1450" spc="-5">
                <a:latin typeface="Times New Roman"/>
                <a:cs typeface="Times New Roman"/>
              </a:rPr>
              <a:t>by </a:t>
            </a:r>
            <a:r>
              <a:rPr dirty="0" sz="1450" spc="-10">
                <a:latin typeface="Times New Roman"/>
                <a:cs typeface="Times New Roman"/>
              </a:rPr>
              <a:t>her manner </a:t>
            </a:r>
            <a:r>
              <a:rPr dirty="0" sz="1450" spc="-5">
                <a:latin typeface="Times New Roman"/>
                <a:cs typeface="Times New Roman"/>
              </a:rPr>
              <a:t>of </a:t>
            </a: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the profession to which </a:t>
            </a:r>
            <a:r>
              <a:rPr dirty="0" sz="1450" spc="-5">
                <a:latin typeface="Times New Roman"/>
                <a:cs typeface="Times New Roman"/>
              </a:rPr>
              <a:t>he </a:t>
            </a:r>
            <a:r>
              <a:rPr dirty="0" sz="1450" spc="-10">
                <a:latin typeface="Times New Roman"/>
                <a:cs typeface="Times New Roman"/>
              </a:rPr>
              <a:t>was now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belonging. They had talked, and they had been silent; </a:t>
            </a:r>
            <a:r>
              <a:rPr dirty="0" sz="1450" spc="-5">
                <a:latin typeface="Times New Roman"/>
                <a:cs typeface="Times New Roman"/>
              </a:rPr>
              <a:t>he </a:t>
            </a:r>
            <a:r>
              <a:rPr dirty="0" sz="1450" spc="-10">
                <a:latin typeface="Times New Roman"/>
                <a:cs typeface="Times New Roman"/>
              </a:rPr>
              <a:t>had  reasoned, she had ridiculed; and they had parted at last with mutual vexation.  </a:t>
            </a:r>
            <a:r>
              <a:rPr dirty="0" sz="1450" spc="-25">
                <a:latin typeface="Times New Roman"/>
                <a:cs typeface="Times New Roman"/>
              </a:rPr>
              <a:t>Fanny, </a:t>
            </a:r>
            <a:r>
              <a:rPr dirty="0" sz="1450" spc="-5">
                <a:latin typeface="Times New Roman"/>
                <a:cs typeface="Times New Roman"/>
              </a:rPr>
              <a:t>not </a:t>
            </a:r>
            <a:r>
              <a:rPr dirty="0" sz="1450" spc="-10">
                <a:latin typeface="Times New Roman"/>
                <a:cs typeface="Times New Roman"/>
              </a:rPr>
              <a:t>able to refrain entirely from observing them, had seen enough to </a:t>
            </a:r>
            <a:r>
              <a:rPr dirty="0" sz="1450" spc="-5">
                <a:latin typeface="Times New Roman"/>
                <a:cs typeface="Times New Roman"/>
              </a:rPr>
              <a:t>be  </a:t>
            </a:r>
            <a:r>
              <a:rPr dirty="0" sz="1450" spc="-10">
                <a:latin typeface="Times New Roman"/>
                <a:cs typeface="Times New Roman"/>
              </a:rPr>
              <a:t>tolerably satisfied. It was barbarous to </a:t>
            </a:r>
            <a:r>
              <a:rPr dirty="0" sz="1450" spc="-5">
                <a:latin typeface="Times New Roman"/>
                <a:cs typeface="Times New Roman"/>
              </a:rPr>
              <a:t>be </a:t>
            </a:r>
            <a:r>
              <a:rPr dirty="0" sz="1450" spc="-10">
                <a:latin typeface="Times New Roman"/>
                <a:cs typeface="Times New Roman"/>
              </a:rPr>
              <a:t>happy when Edmund was suffering.  </a:t>
            </a:r>
            <a:r>
              <a:rPr dirty="0" sz="1450" spc="-60">
                <a:latin typeface="Times New Roman"/>
                <a:cs typeface="Times New Roman"/>
              </a:rPr>
              <a:t>Yet </a:t>
            </a:r>
            <a:r>
              <a:rPr dirty="0" sz="1450" spc="-10">
                <a:latin typeface="Times New Roman"/>
                <a:cs typeface="Times New Roman"/>
              </a:rPr>
              <a:t>some happiness must and would arise from the very conviction that </a:t>
            </a:r>
            <a:r>
              <a:rPr dirty="0" sz="1450" spc="-5">
                <a:latin typeface="Times New Roman"/>
                <a:cs typeface="Times New Roman"/>
              </a:rPr>
              <a:t>he </a:t>
            </a:r>
            <a:r>
              <a:rPr dirty="0" sz="1450" spc="-10">
                <a:latin typeface="Times New Roman"/>
                <a:cs typeface="Times New Roman"/>
              </a:rPr>
              <a:t>did  </a:t>
            </a:r>
            <a:r>
              <a:rPr dirty="0" sz="1450" spc="-25">
                <a:latin typeface="Times New Roman"/>
                <a:cs typeface="Times New Roman"/>
              </a:rPr>
              <a:t>suffer.</a:t>
            </a:r>
            <a:endParaRPr sz="1450">
              <a:latin typeface="Times New Roman"/>
              <a:cs typeface="Times New Roman"/>
            </a:endParaRPr>
          </a:p>
          <a:p>
            <a:pPr algn="just" marL="12700" marR="9525" indent="255904">
              <a:lnSpc>
                <a:spcPts val="1730"/>
              </a:lnSpc>
              <a:spcBef>
                <a:spcPts val="700"/>
              </a:spcBef>
            </a:pPr>
            <a:r>
              <a:rPr dirty="0" sz="1450" spc="-10">
                <a:latin typeface="Times New Roman"/>
                <a:cs typeface="Times New Roman"/>
              </a:rPr>
              <a:t>When her two dances with him were </a:t>
            </a:r>
            <a:r>
              <a:rPr dirty="0" sz="1450" spc="-20">
                <a:latin typeface="Times New Roman"/>
                <a:cs typeface="Times New Roman"/>
              </a:rPr>
              <a:t>over, </a:t>
            </a:r>
            <a:r>
              <a:rPr dirty="0" sz="1450" spc="-10">
                <a:latin typeface="Times New Roman"/>
                <a:cs typeface="Times New Roman"/>
              </a:rPr>
              <a:t>her inclination and strength for  more</a:t>
            </a:r>
            <a:r>
              <a:rPr dirty="0" sz="1450" spc="50">
                <a:latin typeface="Times New Roman"/>
                <a:cs typeface="Times New Roman"/>
              </a:rPr>
              <a:t> </a:t>
            </a:r>
            <a:r>
              <a:rPr dirty="0" sz="1450" spc="-10">
                <a:latin typeface="Times New Roman"/>
                <a:cs typeface="Times New Roman"/>
              </a:rPr>
              <a:t>were</a:t>
            </a:r>
            <a:r>
              <a:rPr dirty="0" sz="1450" spc="50">
                <a:latin typeface="Times New Roman"/>
                <a:cs typeface="Times New Roman"/>
              </a:rPr>
              <a:t> </a:t>
            </a:r>
            <a:r>
              <a:rPr dirty="0" sz="1450" spc="-10">
                <a:latin typeface="Times New Roman"/>
                <a:cs typeface="Times New Roman"/>
              </a:rPr>
              <a:t>pretty</a:t>
            </a:r>
            <a:r>
              <a:rPr dirty="0" sz="1450" spc="50">
                <a:latin typeface="Times New Roman"/>
                <a:cs typeface="Times New Roman"/>
              </a:rPr>
              <a:t> </a:t>
            </a:r>
            <a:r>
              <a:rPr dirty="0" sz="1450" spc="-10">
                <a:latin typeface="Times New Roman"/>
                <a:cs typeface="Times New Roman"/>
              </a:rPr>
              <a:t>well</a:t>
            </a:r>
            <a:r>
              <a:rPr dirty="0" sz="1450" spc="50">
                <a:latin typeface="Times New Roman"/>
                <a:cs typeface="Times New Roman"/>
              </a:rPr>
              <a:t> </a:t>
            </a:r>
            <a:r>
              <a:rPr dirty="0" sz="1450" spc="-10">
                <a:latin typeface="Times New Roman"/>
                <a:cs typeface="Times New Roman"/>
              </a:rPr>
              <a:t>at</a:t>
            </a:r>
            <a:r>
              <a:rPr dirty="0" sz="1450" spc="55">
                <a:latin typeface="Times New Roman"/>
                <a:cs typeface="Times New Roman"/>
              </a:rPr>
              <a:t> </a:t>
            </a:r>
            <a:r>
              <a:rPr dirty="0" sz="1450" spc="-10">
                <a:latin typeface="Times New Roman"/>
                <a:cs typeface="Times New Roman"/>
              </a:rPr>
              <a:t>an</a:t>
            </a:r>
            <a:r>
              <a:rPr dirty="0" sz="1450" spc="50">
                <a:latin typeface="Times New Roman"/>
                <a:cs typeface="Times New Roman"/>
              </a:rPr>
              <a:t> </a:t>
            </a:r>
            <a:r>
              <a:rPr dirty="0" sz="1450" spc="-10">
                <a:latin typeface="Times New Roman"/>
                <a:cs typeface="Times New Roman"/>
              </a:rPr>
              <a:t>end;</a:t>
            </a:r>
            <a:r>
              <a:rPr dirty="0" sz="1450" spc="50">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Sir</a:t>
            </a:r>
            <a:r>
              <a:rPr dirty="0" sz="1450" spc="55">
                <a:latin typeface="Times New Roman"/>
                <a:cs typeface="Times New Roman"/>
              </a:rPr>
              <a:t> </a:t>
            </a:r>
            <a:r>
              <a:rPr dirty="0" sz="1450" spc="-10">
                <a:latin typeface="Times New Roman"/>
                <a:cs typeface="Times New Roman"/>
              </a:rPr>
              <a:t>Thomas,</a:t>
            </a:r>
            <a:r>
              <a:rPr dirty="0" sz="1450" spc="50">
                <a:latin typeface="Times New Roman"/>
                <a:cs typeface="Times New Roman"/>
              </a:rPr>
              <a:t> </a:t>
            </a:r>
            <a:r>
              <a:rPr dirty="0" sz="1450" spc="-10">
                <a:latin typeface="Times New Roman"/>
                <a:cs typeface="Times New Roman"/>
              </a:rPr>
              <a:t>having</a:t>
            </a:r>
            <a:r>
              <a:rPr dirty="0" sz="1450" spc="50">
                <a:latin typeface="Times New Roman"/>
                <a:cs typeface="Times New Roman"/>
              </a:rPr>
              <a:t> </a:t>
            </a:r>
            <a:r>
              <a:rPr dirty="0" sz="1450" spc="-10">
                <a:latin typeface="Times New Roman"/>
                <a:cs typeface="Times New Roman"/>
              </a:rPr>
              <a:t>seen</a:t>
            </a:r>
            <a:r>
              <a:rPr dirty="0" sz="1450" spc="50">
                <a:latin typeface="Times New Roman"/>
                <a:cs typeface="Times New Roman"/>
              </a:rPr>
              <a:t> </a:t>
            </a:r>
            <a:r>
              <a:rPr dirty="0" sz="1450" spc="-10">
                <a:latin typeface="Times New Roman"/>
                <a:cs typeface="Times New Roman"/>
              </a:rPr>
              <a:t>her</a:t>
            </a:r>
            <a:r>
              <a:rPr dirty="0" sz="1450" spc="55">
                <a:latin typeface="Times New Roman"/>
                <a:cs typeface="Times New Roman"/>
              </a:rPr>
              <a:t> </a:t>
            </a:r>
            <a:r>
              <a:rPr dirty="0" sz="1450" spc="-10">
                <a:latin typeface="Times New Roman"/>
                <a:cs typeface="Times New Roman"/>
              </a:rPr>
              <a:t>walk</a:t>
            </a:r>
            <a:r>
              <a:rPr dirty="0" sz="1450" spc="50">
                <a:latin typeface="Times New Roman"/>
                <a:cs typeface="Times New Roman"/>
              </a:rPr>
              <a:t> </a:t>
            </a:r>
            <a:r>
              <a:rPr dirty="0" sz="1450" spc="-10">
                <a:latin typeface="Times New Roman"/>
                <a:cs typeface="Times New Roman"/>
              </a:rPr>
              <a:t>rather</a:t>
            </a:r>
            <a:endParaRPr sz="1450">
              <a:latin typeface="Times New Roman"/>
              <a:cs typeface="Times New Roman"/>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48470"/>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than dance down the shortening set, breathless, and with her hand at her side,  gave his orders for her sitting down </a:t>
            </a:r>
            <a:r>
              <a:rPr dirty="0" sz="1450" spc="-20">
                <a:latin typeface="Times New Roman"/>
                <a:cs typeface="Times New Roman"/>
              </a:rPr>
              <a:t>entirely. </a:t>
            </a:r>
            <a:r>
              <a:rPr dirty="0" sz="1450" spc="-10">
                <a:latin typeface="Times New Roman"/>
                <a:cs typeface="Times New Roman"/>
              </a:rPr>
              <a:t>From that time </a:t>
            </a:r>
            <a:r>
              <a:rPr dirty="0" sz="1450" spc="-35">
                <a:latin typeface="Times New Roman"/>
                <a:cs typeface="Times New Roman"/>
              </a:rPr>
              <a:t>Mr. </a:t>
            </a:r>
            <a:r>
              <a:rPr dirty="0" sz="1450" spc="-10">
                <a:latin typeface="Times New Roman"/>
                <a:cs typeface="Times New Roman"/>
              </a:rPr>
              <a:t>Crawford sat  down likewise.</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“Poor Fanny!” cried </a:t>
            </a:r>
            <a:r>
              <a:rPr dirty="0" sz="1450" spc="-20">
                <a:latin typeface="Times New Roman"/>
                <a:cs typeface="Times New Roman"/>
              </a:rPr>
              <a:t>William, </a:t>
            </a:r>
            <a:r>
              <a:rPr dirty="0" sz="1450" spc="-10">
                <a:latin typeface="Times New Roman"/>
                <a:cs typeface="Times New Roman"/>
              </a:rPr>
              <a:t>coming for </a:t>
            </a:r>
            <a:r>
              <a:rPr dirty="0" sz="1450" spc="-5">
                <a:latin typeface="Times New Roman"/>
                <a:cs typeface="Times New Roman"/>
              </a:rPr>
              <a:t>a </a:t>
            </a:r>
            <a:r>
              <a:rPr dirty="0" sz="1450" spc="-10">
                <a:latin typeface="Times New Roman"/>
                <a:cs typeface="Times New Roman"/>
              </a:rPr>
              <a:t>moment to visit </a:t>
            </a:r>
            <a:r>
              <a:rPr dirty="0" sz="1450" spc="-20">
                <a:latin typeface="Times New Roman"/>
                <a:cs typeface="Times New Roman"/>
              </a:rPr>
              <a:t>her, </a:t>
            </a:r>
            <a:r>
              <a:rPr dirty="0" sz="1450" spc="-10">
                <a:latin typeface="Times New Roman"/>
                <a:cs typeface="Times New Roman"/>
              </a:rPr>
              <a:t>and  working away his partner’s fan as if for life, “how soon she is knocked </a:t>
            </a:r>
            <a:r>
              <a:rPr dirty="0" sz="1450" spc="-5">
                <a:latin typeface="Times New Roman"/>
                <a:cs typeface="Times New Roman"/>
              </a:rPr>
              <a:t>up!  </a:t>
            </a:r>
            <a:r>
              <a:rPr dirty="0" sz="1450" spc="-35">
                <a:latin typeface="Times New Roman"/>
                <a:cs typeface="Times New Roman"/>
              </a:rPr>
              <a:t>Why, </a:t>
            </a:r>
            <a:r>
              <a:rPr dirty="0" sz="1450" spc="-10">
                <a:latin typeface="Times New Roman"/>
                <a:cs typeface="Times New Roman"/>
              </a:rPr>
              <a:t>the sport is </a:t>
            </a:r>
            <a:r>
              <a:rPr dirty="0" sz="1450" spc="-5">
                <a:latin typeface="Times New Roman"/>
                <a:cs typeface="Times New Roman"/>
              </a:rPr>
              <a:t>but </a:t>
            </a:r>
            <a:r>
              <a:rPr dirty="0" sz="1450" spc="-10">
                <a:latin typeface="Times New Roman"/>
                <a:cs typeface="Times New Roman"/>
              </a:rPr>
              <a:t>just </a:t>
            </a:r>
            <a:r>
              <a:rPr dirty="0" sz="1450" spc="-5">
                <a:latin typeface="Times New Roman"/>
                <a:cs typeface="Times New Roman"/>
              </a:rPr>
              <a:t>begun. I hope </a:t>
            </a:r>
            <a:r>
              <a:rPr dirty="0" sz="1450" spc="-10">
                <a:latin typeface="Times New Roman"/>
                <a:cs typeface="Times New Roman"/>
              </a:rPr>
              <a:t>we shall keep it </a:t>
            </a:r>
            <a:r>
              <a:rPr dirty="0" sz="1450" spc="-5">
                <a:latin typeface="Times New Roman"/>
                <a:cs typeface="Times New Roman"/>
              </a:rPr>
              <a:t>up </a:t>
            </a:r>
            <a:r>
              <a:rPr dirty="0" sz="1450" spc="-10">
                <a:latin typeface="Times New Roman"/>
                <a:cs typeface="Times New Roman"/>
              </a:rPr>
              <a:t>these two hours.  How can </a:t>
            </a:r>
            <a:r>
              <a:rPr dirty="0" sz="1450" spc="-5">
                <a:latin typeface="Times New Roman"/>
                <a:cs typeface="Times New Roman"/>
              </a:rPr>
              <a:t>you be </a:t>
            </a:r>
            <a:r>
              <a:rPr dirty="0" sz="1450" spc="-10">
                <a:latin typeface="Times New Roman"/>
                <a:cs typeface="Times New Roman"/>
              </a:rPr>
              <a:t>tired so</a:t>
            </a:r>
            <a:r>
              <a:rPr dirty="0" sz="1450" spc="5">
                <a:latin typeface="Times New Roman"/>
                <a:cs typeface="Times New Roman"/>
              </a:rPr>
              <a:t> </a:t>
            </a:r>
            <a:r>
              <a:rPr dirty="0" sz="1450" spc="-10">
                <a:latin typeface="Times New Roman"/>
                <a:cs typeface="Times New Roman"/>
              </a:rPr>
              <a:t>soon?”</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“So soon! my </a:t>
            </a:r>
            <a:r>
              <a:rPr dirty="0" sz="1450" spc="-5">
                <a:latin typeface="Times New Roman"/>
                <a:cs typeface="Times New Roman"/>
              </a:rPr>
              <a:t>good </a:t>
            </a:r>
            <a:r>
              <a:rPr dirty="0" sz="1450" spc="-10">
                <a:latin typeface="Times New Roman"/>
                <a:cs typeface="Times New Roman"/>
              </a:rPr>
              <a:t>friend,” said Sir Thomas, producing his watch with all  necessary caution; “it is three o’clock, and </a:t>
            </a:r>
            <a:r>
              <a:rPr dirty="0" sz="1450" spc="-5">
                <a:latin typeface="Times New Roman"/>
                <a:cs typeface="Times New Roman"/>
              </a:rPr>
              <a:t>your </a:t>
            </a:r>
            <a:r>
              <a:rPr dirty="0" sz="1450" spc="-10">
                <a:latin typeface="Times New Roman"/>
                <a:cs typeface="Times New Roman"/>
              </a:rPr>
              <a:t>sister is </a:t>
            </a:r>
            <a:r>
              <a:rPr dirty="0" sz="1450" spc="-5">
                <a:latin typeface="Times New Roman"/>
                <a:cs typeface="Times New Roman"/>
              </a:rPr>
              <a:t>not </a:t>
            </a:r>
            <a:r>
              <a:rPr dirty="0" sz="1450" spc="-10">
                <a:latin typeface="Times New Roman"/>
                <a:cs typeface="Times New Roman"/>
              </a:rPr>
              <a:t>used to these sort  </a:t>
            </a:r>
            <a:r>
              <a:rPr dirty="0" sz="1450" spc="-5">
                <a:latin typeface="Times New Roman"/>
                <a:cs typeface="Times New Roman"/>
              </a:rPr>
              <a:t>of</a:t>
            </a:r>
            <a:r>
              <a:rPr dirty="0" sz="1450" spc="-10">
                <a:latin typeface="Times New Roman"/>
                <a:cs typeface="Times New Roman"/>
              </a:rPr>
              <a:t> hours.”</a:t>
            </a:r>
            <a:endParaRPr sz="1450">
              <a:latin typeface="Times New Roman"/>
              <a:cs typeface="Times New Roman"/>
            </a:endParaRPr>
          </a:p>
          <a:p>
            <a:pPr algn="just" marL="12700" marR="12065" indent="255904">
              <a:lnSpc>
                <a:spcPts val="1730"/>
              </a:lnSpc>
              <a:spcBef>
                <a:spcPts val="785"/>
              </a:spcBef>
            </a:pPr>
            <a:r>
              <a:rPr dirty="0" sz="1450" spc="-30">
                <a:latin typeface="Times New Roman"/>
                <a:cs typeface="Times New Roman"/>
              </a:rPr>
              <a:t>“Well, </a:t>
            </a:r>
            <a:r>
              <a:rPr dirty="0" sz="1450" spc="-10">
                <a:latin typeface="Times New Roman"/>
                <a:cs typeface="Times New Roman"/>
              </a:rPr>
              <a:t>then,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get </a:t>
            </a:r>
            <a:r>
              <a:rPr dirty="0" sz="1450" spc="-5">
                <a:latin typeface="Times New Roman"/>
                <a:cs typeface="Times New Roman"/>
              </a:rPr>
              <a:t>up </a:t>
            </a:r>
            <a:r>
              <a:rPr dirty="0" sz="1450" spc="-10">
                <a:latin typeface="Times New Roman"/>
                <a:cs typeface="Times New Roman"/>
              </a:rPr>
              <a:t>to-morrow before </a:t>
            </a:r>
            <a:r>
              <a:rPr dirty="0" sz="1450" spc="-5">
                <a:latin typeface="Times New Roman"/>
                <a:cs typeface="Times New Roman"/>
              </a:rPr>
              <a:t>I go. </a:t>
            </a:r>
            <a:r>
              <a:rPr dirty="0" sz="1450" spc="-10">
                <a:latin typeface="Times New Roman"/>
                <a:cs typeface="Times New Roman"/>
              </a:rPr>
              <a:t>Sleep as  long as </a:t>
            </a:r>
            <a:r>
              <a:rPr dirty="0" sz="1450" spc="-5">
                <a:latin typeface="Times New Roman"/>
                <a:cs typeface="Times New Roman"/>
              </a:rPr>
              <a:t>you </a:t>
            </a:r>
            <a:r>
              <a:rPr dirty="0" sz="1450" spc="-10">
                <a:latin typeface="Times New Roman"/>
                <a:cs typeface="Times New Roman"/>
              </a:rPr>
              <a:t>can, and never mind</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“Oh! </a:t>
            </a:r>
            <a:r>
              <a:rPr dirty="0" sz="1450" spc="-15">
                <a:latin typeface="Times New Roman"/>
                <a:cs typeface="Times New Roman"/>
              </a:rPr>
              <a:t>William.”</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“What! Did she think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up </a:t>
            </a:r>
            <a:r>
              <a:rPr dirty="0" sz="1450" spc="-10">
                <a:latin typeface="Times New Roman"/>
                <a:cs typeface="Times New Roman"/>
              </a:rPr>
              <a:t>before </a:t>
            </a:r>
            <a:r>
              <a:rPr dirty="0" sz="1450" spc="-5">
                <a:latin typeface="Times New Roman"/>
                <a:cs typeface="Times New Roman"/>
              </a:rPr>
              <a:t>you </a:t>
            </a:r>
            <a:r>
              <a:rPr dirty="0" sz="1450" spc="-10">
                <a:latin typeface="Times New Roman"/>
                <a:cs typeface="Times New Roman"/>
              </a:rPr>
              <a:t>set</a:t>
            </a:r>
            <a:r>
              <a:rPr dirty="0" sz="1450" spc="30">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“Oh! yes, </a:t>
            </a:r>
            <a:r>
              <a:rPr dirty="0" sz="1450" spc="-20">
                <a:latin typeface="Times New Roman"/>
                <a:cs typeface="Times New Roman"/>
              </a:rPr>
              <a:t>sir,” </a:t>
            </a:r>
            <a:r>
              <a:rPr dirty="0" sz="1450" spc="-10">
                <a:latin typeface="Times New Roman"/>
                <a:cs typeface="Times New Roman"/>
              </a:rPr>
              <a:t>cried </a:t>
            </a:r>
            <a:r>
              <a:rPr dirty="0" sz="1450" spc="-25">
                <a:latin typeface="Times New Roman"/>
                <a:cs typeface="Times New Roman"/>
              </a:rPr>
              <a:t>Fanny, </a:t>
            </a:r>
            <a:r>
              <a:rPr dirty="0" sz="1450" spc="-10">
                <a:latin typeface="Times New Roman"/>
                <a:cs typeface="Times New Roman"/>
              </a:rPr>
              <a:t>rising eagerly from her seat to </a:t>
            </a:r>
            <a:r>
              <a:rPr dirty="0" sz="1450" spc="-5">
                <a:latin typeface="Times New Roman"/>
                <a:cs typeface="Times New Roman"/>
              </a:rPr>
              <a:t>be </a:t>
            </a:r>
            <a:r>
              <a:rPr dirty="0" sz="1450" spc="-10">
                <a:latin typeface="Times New Roman"/>
                <a:cs typeface="Times New Roman"/>
              </a:rPr>
              <a:t>nearer her  uncle; “I must get </a:t>
            </a:r>
            <a:r>
              <a:rPr dirty="0" sz="1450" spc="-5">
                <a:latin typeface="Times New Roman"/>
                <a:cs typeface="Times New Roman"/>
              </a:rPr>
              <a:t>up </a:t>
            </a:r>
            <a:r>
              <a:rPr dirty="0" sz="1450" spc="-10">
                <a:latin typeface="Times New Roman"/>
                <a:cs typeface="Times New Roman"/>
              </a:rPr>
              <a:t>and breakfast with him. It will </a:t>
            </a:r>
            <a:r>
              <a:rPr dirty="0" sz="1450" spc="-5">
                <a:latin typeface="Times New Roman"/>
                <a:cs typeface="Times New Roman"/>
              </a:rPr>
              <a:t>be </a:t>
            </a:r>
            <a:r>
              <a:rPr dirty="0" sz="1450" spc="-10">
                <a:latin typeface="Times New Roman"/>
                <a:cs typeface="Times New Roman"/>
              </a:rPr>
              <a:t>the last time, </a:t>
            </a:r>
            <a:r>
              <a:rPr dirty="0" sz="1450" spc="-5">
                <a:latin typeface="Times New Roman"/>
                <a:cs typeface="Times New Roman"/>
              </a:rPr>
              <a:t>you  </a:t>
            </a:r>
            <a:r>
              <a:rPr dirty="0" sz="1450" spc="-10">
                <a:latin typeface="Times New Roman"/>
                <a:cs typeface="Times New Roman"/>
              </a:rPr>
              <a:t>know; the last</a:t>
            </a:r>
            <a:r>
              <a:rPr dirty="0" sz="145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12700" marR="5715" indent="255904">
              <a:lnSpc>
                <a:spcPts val="1730"/>
              </a:lnSpc>
              <a:spcBef>
                <a:spcPts val="790"/>
              </a:spcBef>
            </a:pPr>
            <a:r>
              <a:rPr dirty="0" sz="1450" spc="-45">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not. </a:t>
            </a:r>
            <a:r>
              <a:rPr dirty="0" sz="1450" spc="-10">
                <a:latin typeface="Times New Roman"/>
                <a:cs typeface="Times New Roman"/>
              </a:rPr>
              <a:t>He is to have breakfasted and </a:t>
            </a:r>
            <a:r>
              <a:rPr dirty="0" sz="1450" spc="-5">
                <a:latin typeface="Times New Roman"/>
                <a:cs typeface="Times New Roman"/>
              </a:rPr>
              <a:t>be gone by </a:t>
            </a:r>
            <a:r>
              <a:rPr dirty="0" sz="1450" spc="-10">
                <a:latin typeface="Times New Roman"/>
                <a:cs typeface="Times New Roman"/>
              </a:rPr>
              <a:t>half-past  nine.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call for him at half-past</a:t>
            </a:r>
            <a:r>
              <a:rPr dirty="0" sz="1450" spc="75">
                <a:latin typeface="Times New Roman"/>
                <a:cs typeface="Times New Roman"/>
              </a:rPr>
              <a:t> </a:t>
            </a:r>
            <a:r>
              <a:rPr dirty="0" sz="1450" spc="-10">
                <a:latin typeface="Times New Roman"/>
                <a:cs typeface="Times New Roman"/>
              </a:rPr>
              <a:t>nine?”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Fanny was too urgent, </a:t>
            </a:r>
            <a:r>
              <a:rPr dirty="0" sz="1450" spc="-15">
                <a:latin typeface="Times New Roman"/>
                <a:cs typeface="Times New Roman"/>
              </a:rPr>
              <a:t>however, </a:t>
            </a:r>
            <a:r>
              <a:rPr dirty="0" sz="1450" spc="-10">
                <a:latin typeface="Times New Roman"/>
                <a:cs typeface="Times New Roman"/>
              </a:rPr>
              <a:t>and had too many tears in her eyes for  denial; and it ended in </a:t>
            </a:r>
            <a:r>
              <a:rPr dirty="0" sz="1450" spc="-5">
                <a:latin typeface="Times New Roman"/>
                <a:cs typeface="Times New Roman"/>
              </a:rPr>
              <a:t>a </a:t>
            </a:r>
            <a:r>
              <a:rPr dirty="0" sz="1450" spc="-10">
                <a:latin typeface="Times New Roman"/>
                <a:cs typeface="Times New Roman"/>
              </a:rPr>
              <a:t>gracious </a:t>
            </a:r>
            <a:r>
              <a:rPr dirty="0" sz="1450" spc="-30">
                <a:latin typeface="Times New Roman"/>
                <a:cs typeface="Times New Roman"/>
              </a:rPr>
              <a:t>“Well, </a:t>
            </a:r>
            <a:r>
              <a:rPr dirty="0" sz="1450" spc="-10">
                <a:latin typeface="Times New Roman"/>
                <a:cs typeface="Times New Roman"/>
              </a:rPr>
              <a:t>well!” which was</a:t>
            </a:r>
            <a:r>
              <a:rPr dirty="0" sz="1450" spc="90">
                <a:latin typeface="Times New Roman"/>
                <a:cs typeface="Times New Roman"/>
              </a:rPr>
              <a:t> </a:t>
            </a:r>
            <a:r>
              <a:rPr dirty="0" sz="1450" spc="-10">
                <a:latin typeface="Times New Roman"/>
                <a:cs typeface="Times New Roman"/>
              </a:rPr>
              <a:t>permission.</a:t>
            </a:r>
            <a:endParaRPr sz="1450">
              <a:latin typeface="Times New Roman"/>
              <a:cs typeface="Times New Roman"/>
            </a:endParaRPr>
          </a:p>
          <a:p>
            <a:pPr algn="just" marL="12700" marR="7620" indent="255904">
              <a:lnSpc>
                <a:spcPts val="1730"/>
              </a:lnSpc>
              <a:spcBef>
                <a:spcPts val="790"/>
              </a:spcBef>
            </a:pPr>
            <a:r>
              <a:rPr dirty="0" sz="1450" spc="-40">
                <a:latin typeface="Times New Roman"/>
                <a:cs typeface="Times New Roman"/>
              </a:rPr>
              <a:t>“Yes, </a:t>
            </a:r>
            <a:r>
              <a:rPr dirty="0" sz="1450" spc="-10">
                <a:latin typeface="Times New Roman"/>
                <a:cs typeface="Times New Roman"/>
              </a:rPr>
              <a:t>half-past nine,” said Crawford to </a:t>
            </a:r>
            <a:r>
              <a:rPr dirty="0" sz="1450" spc="-20">
                <a:latin typeface="Times New Roman"/>
                <a:cs typeface="Times New Roman"/>
              </a:rPr>
              <a:t>William </a:t>
            </a:r>
            <a:r>
              <a:rPr dirty="0" sz="1450" spc="-10">
                <a:latin typeface="Times New Roman"/>
                <a:cs typeface="Times New Roman"/>
              </a:rPr>
              <a:t>as the latter was leaving  them, “and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punctual, for there will </a:t>
            </a:r>
            <a:r>
              <a:rPr dirty="0" sz="1450" spc="-5">
                <a:latin typeface="Times New Roman"/>
                <a:cs typeface="Times New Roman"/>
              </a:rPr>
              <a:t>be no </a:t>
            </a:r>
            <a:r>
              <a:rPr dirty="0" sz="1450" spc="-10">
                <a:latin typeface="Times New Roman"/>
                <a:cs typeface="Times New Roman"/>
              </a:rPr>
              <a:t>kind sister to get </a:t>
            </a:r>
            <a:r>
              <a:rPr dirty="0" sz="1450" spc="-5">
                <a:latin typeface="Times New Roman"/>
                <a:cs typeface="Times New Roman"/>
              </a:rPr>
              <a:t>up </a:t>
            </a:r>
            <a:r>
              <a:rPr dirty="0" sz="1450" spc="-10">
                <a:latin typeface="Times New Roman"/>
                <a:cs typeface="Times New Roman"/>
              </a:rPr>
              <a:t>for  me.” And in </a:t>
            </a:r>
            <a:r>
              <a:rPr dirty="0" sz="1450" spc="-5">
                <a:latin typeface="Times New Roman"/>
                <a:cs typeface="Times New Roman"/>
              </a:rPr>
              <a:t>a </a:t>
            </a:r>
            <a:r>
              <a:rPr dirty="0" sz="1450" spc="-10">
                <a:latin typeface="Times New Roman"/>
                <a:cs typeface="Times New Roman"/>
              </a:rPr>
              <a:t>lower tone to </a:t>
            </a:r>
            <a:r>
              <a:rPr dirty="0" sz="1450" spc="-25">
                <a:latin typeface="Times New Roman"/>
                <a:cs typeface="Times New Roman"/>
              </a:rPr>
              <a:t>Fanny, </a:t>
            </a:r>
            <a:r>
              <a:rPr dirty="0" sz="1450" spc="-10">
                <a:latin typeface="Times New Roman"/>
                <a:cs typeface="Times New Roman"/>
              </a:rPr>
              <a:t>“I shall have only </a:t>
            </a:r>
            <a:r>
              <a:rPr dirty="0" sz="1450" spc="-5">
                <a:latin typeface="Times New Roman"/>
                <a:cs typeface="Times New Roman"/>
              </a:rPr>
              <a:t>a </a:t>
            </a:r>
            <a:r>
              <a:rPr dirty="0" sz="1450" spc="-10">
                <a:latin typeface="Times New Roman"/>
                <a:cs typeface="Times New Roman"/>
              </a:rPr>
              <a:t>desolate house to  hurry from. </a:t>
            </a:r>
            <a:r>
              <a:rPr dirty="0" sz="1450" spc="-45">
                <a:latin typeface="Times New Roman"/>
                <a:cs typeface="Times New Roman"/>
              </a:rPr>
              <a:t>Your </a:t>
            </a:r>
            <a:r>
              <a:rPr dirty="0" sz="1450" spc="-10">
                <a:latin typeface="Times New Roman"/>
                <a:cs typeface="Times New Roman"/>
              </a:rPr>
              <a:t>brother will find my ideas </a:t>
            </a:r>
            <a:r>
              <a:rPr dirty="0" sz="1450" spc="-5">
                <a:latin typeface="Times New Roman"/>
                <a:cs typeface="Times New Roman"/>
              </a:rPr>
              <a:t>of </a:t>
            </a:r>
            <a:r>
              <a:rPr dirty="0" sz="1450" spc="-10">
                <a:latin typeface="Times New Roman"/>
                <a:cs typeface="Times New Roman"/>
              </a:rPr>
              <a:t>time and his own very different  </a:t>
            </a:r>
            <a:r>
              <a:rPr dirty="0" sz="1450" spc="-20">
                <a:latin typeface="Times New Roman"/>
                <a:cs typeface="Times New Roman"/>
              </a:rPr>
              <a:t>to-morrow.”</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consideration, Sir Thomas asked Crawford to join the early  breakfast party in that house instead </a:t>
            </a:r>
            <a:r>
              <a:rPr dirty="0" sz="1450" spc="-5">
                <a:latin typeface="Times New Roman"/>
                <a:cs typeface="Times New Roman"/>
              </a:rPr>
              <a:t>of </a:t>
            </a:r>
            <a:r>
              <a:rPr dirty="0" sz="1450" spc="-10">
                <a:latin typeface="Times New Roman"/>
                <a:cs typeface="Times New Roman"/>
              </a:rPr>
              <a:t>eating alone: </a:t>
            </a:r>
            <a:r>
              <a:rPr dirty="0" sz="1450" spc="-5">
                <a:latin typeface="Times New Roman"/>
                <a:cs typeface="Times New Roman"/>
              </a:rPr>
              <a:t>he </a:t>
            </a:r>
            <a:r>
              <a:rPr dirty="0" sz="1450" spc="-10">
                <a:latin typeface="Times New Roman"/>
                <a:cs typeface="Times New Roman"/>
              </a:rPr>
              <a:t>should himself </a:t>
            </a:r>
            <a:r>
              <a:rPr dirty="0" sz="1450" spc="-5">
                <a:latin typeface="Times New Roman"/>
                <a:cs typeface="Times New Roman"/>
              </a:rPr>
              <a:t>be of </a:t>
            </a:r>
            <a:r>
              <a:rPr dirty="0" sz="1450" spc="-10">
                <a:latin typeface="Times New Roman"/>
                <a:cs typeface="Times New Roman"/>
              </a:rPr>
              <a:t>it;  and the readiness with which his invitation was accepted convinced him that  the suspicions whence, </a:t>
            </a:r>
            <a:r>
              <a:rPr dirty="0" sz="1450" spc="-5">
                <a:latin typeface="Times New Roman"/>
                <a:cs typeface="Times New Roman"/>
              </a:rPr>
              <a:t>he </a:t>
            </a:r>
            <a:r>
              <a:rPr dirty="0" sz="1450" spc="-10">
                <a:latin typeface="Times New Roman"/>
                <a:cs typeface="Times New Roman"/>
              </a:rPr>
              <a:t>must confess to himself, this very ball had in great  measure sprung, were well founded. </a:t>
            </a:r>
            <a:r>
              <a:rPr dirty="0" sz="1450" spc="-35">
                <a:latin typeface="Times New Roman"/>
                <a:cs typeface="Times New Roman"/>
              </a:rPr>
              <a:t>Mr. </a:t>
            </a:r>
            <a:r>
              <a:rPr dirty="0" sz="1450" spc="-10">
                <a:latin typeface="Times New Roman"/>
                <a:cs typeface="Times New Roman"/>
              </a:rPr>
              <a:t>Crawford was in love with </a:t>
            </a:r>
            <a:r>
              <a:rPr dirty="0" sz="1450" spc="-25">
                <a:latin typeface="Times New Roman"/>
                <a:cs typeface="Times New Roman"/>
              </a:rPr>
              <a:t>Fanny.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pleasing anticipation </a:t>
            </a:r>
            <a:r>
              <a:rPr dirty="0" sz="1450" spc="-5">
                <a:latin typeface="Times New Roman"/>
                <a:cs typeface="Times New Roman"/>
              </a:rPr>
              <a:t>of </a:t>
            </a:r>
            <a:r>
              <a:rPr dirty="0" sz="1450" spc="-10">
                <a:latin typeface="Times New Roman"/>
                <a:cs typeface="Times New Roman"/>
              </a:rPr>
              <a:t>what would be. His niece, meanwhile, did </a:t>
            </a:r>
            <a:r>
              <a:rPr dirty="0" sz="1450" spc="-5">
                <a:latin typeface="Times New Roman"/>
                <a:cs typeface="Times New Roman"/>
              </a:rPr>
              <a:t>not  </a:t>
            </a:r>
            <a:r>
              <a:rPr dirty="0" sz="1450" spc="-10">
                <a:latin typeface="Times New Roman"/>
                <a:cs typeface="Times New Roman"/>
              </a:rPr>
              <a:t>thank him for what </a:t>
            </a:r>
            <a:r>
              <a:rPr dirty="0" sz="1450" spc="-5">
                <a:latin typeface="Times New Roman"/>
                <a:cs typeface="Times New Roman"/>
              </a:rPr>
              <a:t>he </a:t>
            </a:r>
            <a:r>
              <a:rPr dirty="0" sz="1450" spc="-10">
                <a:latin typeface="Times New Roman"/>
                <a:cs typeface="Times New Roman"/>
              </a:rPr>
              <a:t>had just done. She had hoped to have </a:t>
            </a:r>
            <a:r>
              <a:rPr dirty="0" sz="1450" spc="-20">
                <a:latin typeface="Times New Roman"/>
                <a:cs typeface="Times New Roman"/>
              </a:rPr>
              <a:t>William </a:t>
            </a:r>
            <a:r>
              <a:rPr dirty="0" sz="1450" spc="-10">
                <a:latin typeface="Times New Roman"/>
                <a:cs typeface="Times New Roman"/>
              </a:rPr>
              <a:t>all to  herself the last morning. It would have been an unspeakable indulgence. But  though her wishes were overthrown, there was </a:t>
            </a:r>
            <a:r>
              <a:rPr dirty="0" sz="1450" spc="-5">
                <a:latin typeface="Times New Roman"/>
                <a:cs typeface="Times New Roman"/>
              </a:rPr>
              <a:t>no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murmuring within  </a:t>
            </a:r>
            <a:r>
              <a:rPr dirty="0" sz="1450" spc="-30">
                <a:latin typeface="Times New Roman"/>
                <a:cs typeface="Times New Roman"/>
              </a:rPr>
              <a:t>her. </a:t>
            </a:r>
            <a:r>
              <a:rPr dirty="0" sz="1450" spc="-10">
                <a:latin typeface="Times New Roman"/>
                <a:cs typeface="Times New Roman"/>
              </a:rPr>
              <a:t>On the </a:t>
            </a:r>
            <a:r>
              <a:rPr dirty="0" sz="1450" spc="-20">
                <a:latin typeface="Times New Roman"/>
                <a:cs typeface="Times New Roman"/>
              </a:rPr>
              <a:t>contrary, </a:t>
            </a:r>
            <a:r>
              <a:rPr dirty="0" sz="1450" spc="-10">
                <a:latin typeface="Times New Roman"/>
                <a:cs typeface="Times New Roman"/>
              </a:rPr>
              <a:t>she was so totally unused to have her pleasure consulted,  </a:t>
            </a:r>
            <a:r>
              <a:rPr dirty="0" sz="1450" spc="-5">
                <a:latin typeface="Times New Roman"/>
                <a:cs typeface="Times New Roman"/>
              </a:rPr>
              <a:t>or </a:t>
            </a:r>
            <a:r>
              <a:rPr dirty="0" sz="1450" spc="-10">
                <a:latin typeface="Times New Roman"/>
                <a:cs typeface="Times New Roman"/>
              </a:rPr>
              <a:t>to have anything take place at all in the way she could desire, that she was  more</a:t>
            </a:r>
            <a:r>
              <a:rPr dirty="0" sz="1450" spc="25">
                <a:latin typeface="Times New Roman"/>
                <a:cs typeface="Times New Roman"/>
              </a:rPr>
              <a:t> </a:t>
            </a:r>
            <a:r>
              <a:rPr dirty="0" sz="1450" spc="-10">
                <a:latin typeface="Times New Roman"/>
                <a:cs typeface="Times New Roman"/>
              </a:rPr>
              <a:t>disposed</a:t>
            </a:r>
            <a:r>
              <a:rPr dirty="0" sz="1450" spc="25">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wonder</a:t>
            </a:r>
            <a:r>
              <a:rPr dirty="0" sz="1450" spc="2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rejoice</a:t>
            </a:r>
            <a:r>
              <a:rPr dirty="0" sz="1450" spc="25">
                <a:latin typeface="Times New Roman"/>
                <a:cs typeface="Times New Roman"/>
              </a:rPr>
              <a:t> </a:t>
            </a:r>
            <a:r>
              <a:rPr dirty="0" sz="1450" spc="-10">
                <a:latin typeface="Times New Roman"/>
                <a:cs typeface="Times New Roman"/>
              </a:rPr>
              <a:t>in</a:t>
            </a:r>
            <a:r>
              <a:rPr dirty="0" sz="1450" spc="30">
                <a:latin typeface="Times New Roman"/>
                <a:cs typeface="Times New Roman"/>
              </a:rPr>
              <a:t> </a:t>
            </a:r>
            <a:r>
              <a:rPr dirty="0" sz="1450" spc="-10">
                <a:latin typeface="Times New Roman"/>
                <a:cs typeface="Times New Roman"/>
              </a:rPr>
              <a:t>having</a:t>
            </a:r>
            <a:r>
              <a:rPr dirty="0" sz="1450" spc="25">
                <a:latin typeface="Times New Roman"/>
                <a:cs typeface="Times New Roman"/>
              </a:rPr>
              <a:t> </a:t>
            </a:r>
            <a:r>
              <a:rPr dirty="0" sz="1450" spc="-10">
                <a:latin typeface="Times New Roman"/>
                <a:cs typeface="Times New Roman"/>
              </a:rPr>
              <a:t>carried</a:t>
            </a:r>
            <a:r>
              <a:rPr dirty="0" sz="1450" spc="30">
                <a:latin typeface="Times New Roman"/>
                <a:cs typeface="Times New Roman"/>
              </a:rPr>
              <a:t> </a:t>
            </a:r>
            <a:r>
              <a:rPr dirty="0" sz="1450" spc="-10">
                <a:latin typeface="Times New Roman"/>
                <a:cs typeface="Times New Roman"/>
              </a:rPr>
              <a:t>her</a:t>
            </a:r>
            <a:r>
              <a:rPr dirty="0" sz="1450" spc="25">
                <a:latin typeface="Times New Roman"/>
                <a:cs typeface="Times New Roman"/>
              </a:rPr>
              <a:t> </a:t>
            </a:r>
            <a:r>
              <a:rPr dirty="0" sz="1450" spc="-5">
                <a:latin typeface="Times New Roman"/>
                <a:cs typeface="Times New Roman"/>
              </a:rPr>
              <a:t>point</a:t>
            </a:r>
            <a:r>
              <a:rPr dirty="0" sz="1450" spc="30">
                <a:latin typeface="Times New Roman"/>
                <a:cs typeface="Times New Roman"/>
              </a:rPr>
              <a:t> </a:t>
            </a:r>
            <a:r>
              <a:rPr dirty="0" sz="1450" spc="-10">
                <a:latin typeface="Times New Roman"/>
                <a:cs typeface="Times New Roman"/>
              </a:rPr>
              <a:t>so</a:t>
            </a:r>
            <a:r>
              <a:rPr dirty="0" sz="1450" spc="25">
                <a:latin typeface="Times New Roman"/>
                <a:cs typeface="Times New Roman"/>
              </a:rPr>
              <a:t> </a:t>
            </a:r>
            <a:r>
              <a:rPr dirty="0" sz="1450" spc="-25">
                <a:latin typeface="Times New Roman"/>
                <a:cs typeface="Times New Roman"/>
              </a:rPr>
              <a:t>far,</a:t>
            </a:r>
            <a:r>
              <a:rPr dirty="0" sz="1450" spc="25">
                <a:latin typeface="Times New Roman"/>
                <a:cs typeface="Times New Roman"/>
              </a:rPr>
              <a:t> </a:t>
            </a:r>
            <a:r>
              <a:rPr dirty="0" sz="1450" spc="-10">
                <a:latin typeface="Times New Roman"/>
                <a:cs typeface="Times New Roman"/>
              </a:rPr>
              <a:t>than</a:t>
            </a:r>
            <a:r>
              <a:rPr dirty="0" sz="1450" spc="3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 think, </a:t>
            </a:r>
            <a:r>
              <a:rPr dirty="0" sz="1450" spc="-20">
                <a:latin typeface="Times New Roman"/>
                <a:cs typeface="Times New Roman"/>
              </a:rPr>
              <a:t>sister, </a:t>
            </a:r>
            <a:r>
              <a:rPr dirty="0" sz="1450" spc="-10">
                <a:latin typeface="Times New Roman"/>
                <a:cs typeface="Times New Roman"/>
              </a:rPr>
              <a:t>we need </a:t>
            </a:r>
            <a:r>
              <a:rPr dirty="0" sz="1450" spc="-5">
                <a:latin typeface="Times New Roman"/>
                <a:cs typeface="Times New Roman"/>
              </a:rPr>
              <a:t>not </a:t>
            </a:r>
            <a:r>
              <a:rPr dirty="0" sz="1450" spc="-10">
                <a:latin typeface="Times New Roman"/>
                <a:cs typeface="Times New Roman"/>
              </a:rPr>
              <a:t>keep Miss Lee any </a:t>
            </a:r>
            <a:r>
              <a:rPr dirty="0" sz="1450" spc="-15">
                <a:latin typeface="Times New Roman"/>
                <a:cs typeface="Times New Roman"/>
              </a:rPr>
              <a:t>longer, </a:t>
            </a:r>
            <a:r>
              <a:rPr dirty="0" sz="1450" spc="-10">
                <a:latin typeface="Times New Roman"/>
                <a:cs typeface="Times New Roman"/>
              </a:rPr>
              <a:t>when Fanny goes to  live with</a:t>
            </a:r>
            <a:r>
              <a:rPr dirty="0" sz="1450" spc="-5">
                <a:latin typeface="Times New Roman"/>
                <a:cs typeface="Times New Roman"/>
              </a:rPr>
              <a:t> you.”</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Mrs. Norris almost started. “Live with me, dear Lady Bertram! what </a:t>
            </a:r>
            <a:r>
              <a:rPr dirty="0" sz="1450" spc="-5">
                <a:latin typeface="Times New Roman"/>
                <a:cs typeface="Times New Roman"/>
              </a:rPr>
              <a:t>do  you</a:t>
            </a:r>
            <a:r>
              <a:rPr dirty="0" sz="1450" spc="-10">
                <a:latin typeface="Times New Roman"/>
                <a:cs typeface="Times New Roman"/>
              </a:rPr>
              <a:t> mean?”</a:t>
            </a:r>
            <a:endParaRPr sz="1450">
              <a:latin typeface="Times New Roman"/>
              <a:cs typeface="Times New Roman"/>
            </a:endParaRPr>
          </a:p>
          <a:p>
            <a:pPr algn="just" marL="268605" marR="8890">
              <a:lnSpc>
                <a:spcPts val="2520"/>
              </a:lnSpc>
              <a:spcBef>
                <a:spcPts val="85"/>
              </a:spcBef>
            </a:pPr>
            <a:r>
              <a:rPr dirty="0" sz="1450" spc="-10">
                <a:latin typeface="Times New Roman"/>
                <a:cs typeface="Times New Roman"/>
              </a:rPr>
              <a:t>“Is she </a:t>
            </a:r>
            <a:r>
              <a:rPr dirty="0" sz="1450" spc="-5">
                <a:latin typeface="Times New Roman"/>
                <a:cs typeface="Times New Roman"/>
              </a:rPr>
              <a:t>not </a:t>
            </a:r>
            <a:r>
              <a:rPr dirty="0" sz="1450" spc="-10">
                <a:latin typeface="Times New Roman"/>
                <a:cs typeface="Times New Roman"/>
              </a:rPr>
              <a:t>to live with </a:t>
            </a:r>
            <a:r>
              <a:rPr dirty="0" sz="1450" spc="-5">
                <a:latin typeface="Times New Roman"/>
                <a:cs typeface="Times New Roman"/>
              </a:rPr>
              <a:t>you? I thought you </a:t>
            </a:r>
            <a:r>
              <a:rPr dirty="0" sz="1450" spc="-10">
                <a:latin typeface="Times New Roman"/>
                <a:cs typeface="Times New Roman"/>
              </a:rPr>
              <a:t>had settled it with Sir Thomas.”  “Me!</a:t>
            </a:r>
            <a:r>
              <a:rPr dirty="0" sz="1450" spc="65">
                <a:latin typeface="Times New Roman"/>
                <a:cs typeface="Times New Roman"/>
              </a:rPr>
              <a:t> </a:t>
            </a:r>
            <a:r>
              <a:rPr dirty="0" sz="1450" spc="-20">
                <a:latin typeface="Times New Roman"/>
                <a:cs typeface="Times New Roman"/>
              </a:rPr>
              <a:t>never.</a:t>
            </a:r>
            <a:r>
              <a:rPr dirty="0" sz="1450" spc="70">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never</a:t>
            </a:r>
            <a:r>
              <a:rPr dirty="0" sz="1450" spc="70">
                <a:latin typeface="Times New Roman"/>
                <a:cs typeface="Times New Roman"/>
              </a:rPr>
              <a:t> </a:t>
            </a:r>
            <a:r>
              <a:rPr dirty="0" sz="1450" spc="-10">
                <a:latin typeface="Times New Roman"/>
                <a:cs typeface="Times New Roman"/>
              </a:rPr>
              <a:t>spoke</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syllable</a:t>
            </a:r>
            <a:r>
              <a:rPr dirty="0" sz="1450" spc="70">
                <a:latin typeface="Times New Roman"/>
                <a:cs typeface="Times New Roman"/>
              </a:rPr>
              <a:t> </a:t>
            </a:r>
            <a:r>
              <a:rPr dirty="0" sz="1450" spc="-10">
                <a:latin typeface="Times New Roman"/>
                <a:cs typeface="Times New Roman"/>
              </a:rPr>
              <a:t>about</a:t>
            </a:r>
            <a:r>
              <a:rPr dirty="0" sz="1450" spc="70">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Sir</a:t>
            </a:r>
            <a:r>
              <a:rPr dirty="0" sz="1450" spc="70">
                <a:latin typeface="Times New Roman"/>
                <a:cs typeface="Times New Roman"/>
              </a:rPr>
              <a:t> </a:t>
            </a:r>
            <a:r>
              <a:rPr dirty="0" sz="1450" spc="-10">
                <a:latin typeface="Times New Roman"/>
                <a:cs typeface="Times New Roman"/>
              </a:rPr>
              <a:t>Thomas,</a:t>
            </a:r>
            <a:r>
              <a:rPr dirty="0" sz="1450" spc="70">
                <a:latin typeface="Times New Roman"/>
                <a:cs typeface="Times New Roman"/>
              </a:rPr>
              <a:t> </a:t>
            </a:r>
            <a:r>
              <a:rPr dirty="0" sz="1450" spc="-5">
                <a:latin typeface="Times New Roman"/>
                <a:cs typeface="Times New Roman"/>
              </a:rPr>
              <a:t>nor</a:t>
            </a:r>
            <a:r>
              <a:rPr dirty="0" sz="1450" spc="70">
                <a:latin typeface="Times New Roman"/>
                <a:cs typeface="Times New Roman"/>
              </a:rPr>
              <a:t> </a:t>
            </a:r>
            <a:r>
              <a:rPr dirty="0" sz="1450" spc="-5">
                <a:latin typeface="Times New Roman"/>
                <a:cs typeface="Times New Roman"/>
              </a:rPr>
              <a:t>he</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ts val="1510"/>
              </a:lnSpc>
            </a:pPr>
            <a:r>
              <a:rPr dirty="0" sz="1450" spc="-10">
                <a:latin typeface="Times New Roman"/>
                <a:cs typeface="Times New Roman"/>
              </a:rPr>
              <a:t>Fanny</a:t>
            </a:r>
            <a:r>
              <a:rPr dirty="0" sz="1450" spc="265">
                <a:latin typeface="Times New Roman"/>
                <a:cs typeface="Times New Roman"/>
              </a:rPr>
              <a:t> </a:t>
            </a:r>
            <a:r>
              <a:rPr dirty="0" sz="1450" spc="-10">
                <a:latin typeface="Times New Roman"/>
                <a:cs typeface="Times New Roman"/>
              </a:rPr>
              <a:t>live</a:t>
            </a:r>
            <a:r>
              <a:rPr dirty="0" sz="1450" spc="270">
                <a:latin typeface="Times New Roman"/>
                <a:cs typeface="Times New Roman"/>
              </a:rPr>
              <a:t> </a:t>
            </a:r>
            <a:r>
              <a:rPr dirty="0" sz="1450" spc="-10">
                <a:latin typeface="Times New Roman"/>
                <a:cs typeface="Times New Roman"/>
              </a:rPr>
              <a:t>with</a:t>
            </a:r>
            <a:r>
              <a:rPr dirty="0" sz="1450" spc="265">
                <a:latin typeface="Times New Roman"/>
                <a:cs typeface="Times New Roman"/>
              </a:rPr>
              <a:t> </a:t>
            </a:r>
            <a:r>
              <a:rPr dirty="0" sz="1450" spc="-10">
                <a:latin typeface="Times New Roman"/>
                <a:cs typeface="Times New Roman"/>
              </a:rPr>
              <a:t>me!</a:t>
            </a:r>
            <a:r>
              <a:rPr dirty="0" sz="1450" spc="270">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10">
                <a:latin typeface="Times New Roman"/>
                <a:cs typeface="Times New Roman"/>
              </a:rPr>
              <a:t>last</a:t>
            </a:r>
            <a:r>
              <a:rPr dirty="0" sz="1450" spc="265">
                <a:latin typeface="Times New Roman"/>
                <a:cs typeface="Times New Roman"/>
              </a:rPr>
              <a:t> </a:t>
            </a:r>
            <a:r>
              <a:rPr dirty="0" sz="1450" spc="-10">
                <a:latin typeface="Times New Roman"/>
                <a:cs typeface="Times New Roman"/>
              </a:rPr>
              <a:t>thing</a:t>
            </a:r>
            <a:r>
              <a:rPr dirty="0" sz="1450" spc="270">
                <a:latin typeface="Times New Roman"/>
                <a:cs typeface="Times New Roman"/>
              </a:rPr>
              <a:t> </a:t>
            </a:r>
            <a:r>
              <a:rPr dirty="0" sz="1450" spc="-10">
                <a:latin typeface="Times New Roman"/>
                <a:cs typeface="Times New Roman"/>
              </a:rPr>
              <a:t>in</a:t>
            </a:r>
            <a:r>
              <a:rPr dirty="0" sz="1450" spc="270">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world</a:t>
            </a:r>
            <a:r>
              <a:rPr dirty="0" sz="1450" spc="270">
                <a:latin typeface="Times New Roman"/>
                <a:cs typeface="Times New Roman"/>
              </a:rPr>
              <a:t> </a:t>
            </a:r>
            <a:r>
              <a:rPr dirty="0" sz="1450" spc="-10">
                <a:latin typeface="Times New Roman"/>
                <a:cs typeface="Times New Roman"/>
              </a:rPr>
              <a:t>for</a:t>
            </a:r>
            <a:r>
              <a:rPr dirty="0" sz="1450" spc="270">
                <a:latin typeface="Times New Roman"/>
                <a:cs typeface="Times New Roman"/>
              </a:rPr>
              <a:t> </a:t>
            </a:r>
            <a:r>
              <a:rPr dirty="0" sz="1450" spc="-10">
                <a:latin typeface="Times New Roman"/>
                <a:cs typeface="Times New Roman"/>
              </a:rPr>
              <a:t>me</a:t>
            </a:r>
            <a:r>
              <a:rPr dirty="0" sz="1450" spc="265">
                <a:latin typeface="Times New Roman"/>
                <a:cs typeface="Times New Roman"/>
              </a:rPr>
              <a:t> </a:t>
            </a:r>
            <a:r>
              <a:rPr dirty="0" sz="1450" spc="-10">
                <a:latin typeface="Times New Roman"/>
                <a:cs typeface="Times New Roman"/>
              </a:rPr>
              <a:t>to</a:t>
            </a:r>
            <a:r>
              <a:rPr dirty="0" sz="1450" spc="270">
                <a:latin typeface="Times New Roman"/>
                <a:cs typeface="Times New Roman"/>
              </a:rPr>
              <a:t> </a:t>
            </a:r>
            <a:r>
              <a:rPr dirty="0" sz="1450" spc="-10">
                <a:latin typeface="Times New Roman"/>
                <a:cs typeface="Times New Roman"/>
              </a:rPr>
              <a:t>think</a:t>
            </a:r>
            <a:r>
              <a:rPr dirty="0" sz="1450" spc="270">
                <a:latin typeface="Times New Roman"/>
                <a:cs typeface="Times New Roman"/>
              </a:rPr>
              <a:t> </a:t>
            </a:r>
            <a:r>
              <a:rPr dirty="0" sz="1450" spc="-5">
                <a:latin typeface="Times New Roman"/>
                <a:cs typeface="Times New Roman"/>
              </a:rPr>
              <a:t>of,</a:t>
            </a:r>
            <a:r>
              <a:rPr dirty="0" sz="1450" spc="265">
                <a:latin typeface="Times New Roman"/>
                <a:cs typeface="Times New Roman"/>
              </a:rPr>
              <a:t> </a:t>
            </a:r>
            <a:r>
              <a:rPr dirty="0" sz="1450" spc="-5">
                <a:latin typeface="Times New Roman"/>
                <a:cs typeface="Times New Roman"/>
              </a:rPr>
              <a:t>or</a:t>
            </a:r>
            <a:r>
              <a:rPr dirty="0" sz="1450" spc="27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anybody to wish that really knows </a:t>
            </a:r>
            <a:r>
              <a:rPr dirty="0" sz="1450" spc="-5">
                <a:latin typeface="Times New Roman"/>
                <a:cs typeface="Times New Roman"/>
              </a:rPr>
              <a:t>us both. </a:t>
            </a:r>
            <a:r>
              <a:rPr dirty="0" sz="1450" spc="-10">
                <a:latin typeface="Times New Roman"/>
                <a:cs typeface="Times New Roman"/>
              </a:rPr>
              <a:t>Good heaven! what could </a:t>
            </a:r>
            <a:r>
              <a:rPr dirty="0" sz="1450" spc="-5">
                <a:latin typeface="Times New Roman"/>
                <a:cs typeface="Times New Roman"/>
              </a:rPr>
              <a:t>I do </a:t>
            </a:r>
            <a:r>
              <a:rPr dirty="0" sz="1450" spc="-10">
                <a:latin typeface="Times New Roman"/>
                <a:cs typeface="Times New Roman"/>
              </a:rPr>
              <a:t>with  Fanny? Me! </a:t>
            </a:r>
            <a:r>
              <a:rPr dirty="0" sz="1450" spc="-5">
                <a:latin typeface="Times New Roman"/>
                <a:cs typeface="Times New Roman"/>
              </a:rPr>
              <a:t>a </a:t>
            </a:r>
            <a:r>
              <a:rPr dirty="0" sz="1450" spc="-20">
                <a:latin typeface="Times New Roman"/>
                <a:cs typeface="Times New Roman"/>
              </a:rPr>
              <a:t>poor, </a:t>
            </a:r>
            <a:r>
              <a:rPr dirty="0" sz="1450" spc="-10">
                <a:latin typeface="Times New Roman"/>
                <a:cs typeface="Times New Roman"/>
              </a:rPr>
              <a:t>helpless, forlorn </a:t>
            </a:r>
            <a:r>
              <a:rPr dirty="0" sz="1450" spc="-25">
                <a:latin typeface="Times New Roman"/>
                <a:cs typeface="Times New Roman"/>
              </a:rPr>
              <a:t>widow, </a:t>
            </a:r>
            <a:r>
              <a:rPr dirty="0" sz="1450" spc="-10">
                <a:latin typeface="Times New Roman"/>
                <a:cs typeface="Times New Roman"/>
              </a:rPr>
              <a:t>unfit for anything, my spirits  quite broke down; what could </a:t>
            </a:r>
            <a:r>
              <a:rPr dirty="0" sz="1450" spc="-5">
                <a:latin typeface="Times New Roman"/>
                <a:cs typeface="Times New Roman"/>
              </a:rPr>
              <a:t>I do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girl at her time </a:t>
            </a:r>
            <a:r>
              <a:rPr dirty="0" sz="1450" spc="-5">
                <a:latin typeface="Times New Roman"/>
                <a:cs typeface="Times New Roman"/>
              </a:rPr>
              <a:t>of </a:t>
            </a:r>
            <a:r>
              <a:rPr dirty="0" sz="1450" spc="-10">
                <a:latin typeface="Times New Roman"/>
                <a:cs typeface="Times New Roman"/>
              </a:rPr>
              <a:t>life? A girl </a:t>
            </a:r>
            <a:r>
              <a:rPr dirty="0" sz="1450" spc="-5">
                <a:latin typeface="Times New Roman"/>
                <a:cs typeface="Times New Roman"/>
              </a:rPr>
              <a:t>of  </a:t>
            </a:r>
            <a:r>
              <a:rPr dirty="0" sz="1450" spc="-10">
                <a:latin typeface="Times New Roman"/>
                <a:cs typeface="Times New Roman"/>
              </a:rPr>
              <a:t>fifteen! the very age </a:t>
            </a:r>
            <a:r>
              <a:rPr dirty="0" sz="1450" spc="-5">
                <a:latin typeface="Times New Roman"/>
                <a:cs typeface="Times New Roman"/>
              </a:rPr>
              <a:t>of </a:t>
            </a:r>
            <a:r>
              <a:rPr dirty="0" sz="1450" spc="-10">
                <a:latin typeface="Times New Roman"/>
                <a:cs typeface="Times New Roman"/>
              </a:rPr>
              <a:t>all others to need most attention and care, and </a:t>
            </a:r>
            <a:r>
              <a:rPr dirty="0" sz="1450" spc="-5">
                <a:latin typeface="Times New Roman"/>
                <a:cs typeface="Times New Roman"/>
              </a:rPr>
              <a:t>put </a:t>
            </a:r>
            <a:r>
              <a:rPr dirty="0" sz="1450" spc="-10">
                <a:latin typeface="Times New Roman"/>
                <a:cs typeface="Times New Roman"/>
              </a:rPr>
              <a:t>the  cheerfullest spirits to the test! Sure Sir Thomas could </a:t>
            </a:r>
            <a:r>
              <a:rPr dirty="0" sz="1450" spc="-5">
                <a:latin typeface="Times New Roman"/>
                <a:cs typeface="Times New Roman"/>
              </a:rPr>
              <a:t>not </a:t>
            </a:r>
            <a:r>
              <a:rPr dirty="0" sz="1450" spc="-10">
                <a:latin typeface="Times New Roman"/>
                <a:cs typeface="Times New Roman"/>
              </a:rPr>
              <a:t>seriously expect such  </a:t>
            </a:r>
            <a:r>
              <a:rPr dirty="0" sz="1450" spc="-5">
                <a:latin typeface="Times New Roman"/>
                <a:cs typeface="Times New Roman"/>
              </a:rPr>
              <a:t>a </a:t>
            </a:r>
            <a:r>
              <a:rPr dirty="0" sz="1450" spc="-10">
                <a:latin typeface="Times New Roman"/>
                <a:cs typeface="Times New Roman"/>
              </a:rPr>
              <a:t>thing! Sir Thomas is too much my friend. Nobody that wishes me well, </a:t>
            </a:r>
            <a:r>
              <a:rPr dirty="0" sz="1450" spc="-5">
                <a:latin typeface="Times New Roman"/>
                <a:cs typeface="Times New Roman"/>
              </a:rPr>
              <a:t>I </a:t>
            </a:r>
            <a:r>
              <a:rPr dirty="0" sz="1450" spc="-10">
                <a:latin typeface="Times New Roman"/>
                <a:cs typeface="Times New Roman"/>
              </a:rPr>
              <a:t>am  sure, would propose it. How came Sir Thomas to speak to </a:t>
            </a:r>
            <a:r>
              <a:rPr dirty="0" sz="1450" spc="-5">
                <a:latin typeface="Times New Roman"/>
                <a:cs typeface="Times New Roman"/>
              </a:rPr>
              <a:t>you </a:t>
            </a:r>
            <a:r>
              <a:rPr dirty="0" sz="1450" spc="-10">
                <a:latin typeface="Times New Roman"/>
                <a:cs typeface="Times New Roman"/>
              </a:rPr>
              <a:t>about</a:t>
            </a:r>
            <a:r>
              <a:rPr dirty="0" sz="1450" spc="9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“Indeed, </a:t>
            </a:r>
            <a:r>
              <a:rPr dirty="0" sz="1450" spc="-5">
                <a:latin typeface="Times New Roman"/>
                <a:cs typeface="Times New Roman"/>
              </a:rPr>
              <a:t>I do not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he thought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best.”</a:t>
            </a:r>
            <a:endParaRPr sz="1450">
              <a:latin typeface="Times New Roman"/>
              <a:cs typeface="Times New Roman"/>
            </a:endParaRPr>
          </a:p>
          <a:p>
            <a:pPr algn="just" marL="12700" marR="12700" indent="255904">
              <a:lnSpc>
                <a:spcPts val="1730"/>
              </a:lnSpc>
              <a:spcBef>
                <a:spcPts val="775"/>
              </a:spcBef>
            </a:pPr>
            <a:r>
              <a:rPr dirty="0" sz="1450" spc="-10">
                <a:latin typeface="Times New Roman"/>
                <a:cs typeface="Times New Roman"/>
              </a:rPr>
              <a:t>“But what did </a:t>
            </a:r>
            <a:r>
              <a:rPr dirty="0" sz="1450" spc="-5">
                <a:latin typeface="Times New Roman"/>
                <a:cs typeface="Times New Roman"/>
              </a:rPr>
              <a:t>he </a:t>
            </a:r>
            <a:r>
              <a:rPr dirty="0" sz="1450" spc="-10">
                <a:latin typeface="Times New Roman"/>
                <a:cs typeface="Times New Roman"/>
              </a:rPr>
              <a:t>say? He could </a:t>
            </a:r>
            <a:r>
              <a:rPr dirty="0" sz="1450" spc="-5">
                <a:latin typeface="Times New Roman"/>
                <a:cs typeface="Times New Roman"/>
              </a:rPr>
              <a:t>not </a:t>
            </a:r>
            <a:r>
              <a:rPr dirty="0" sz="1450" spc="-10">
                <a:latin typeface="Times New Roman"/>
                <a:cs typeface="Times New Roman"/>
              </a:rPr>
              <a:t>say </a:t>
            </a:r>
            <a:r>
              <a:rPr dirty="0" sz="1450" spc="-5">
                <a:latin typeface="Times New Roman"/>
                <a:cs typeface="Times New Roman"/>
              </a:rPr>
              <a:t>he </a:t>
            </a:r>
            <a:r>
              <a:rPr dirty="0" sz="1450" spc="-10">
                <a:latin typeface="Times New Roman"/>
                <a:cs typeface="Times New Roman"/>
              </a:rPr>
              <a:t>wished me to take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am  sure in his heart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wish me to </a:t>
            </a:r>
            <a:r>
              <a:rPr dirty="0" sz="1450" spc="-5">
                <a:latin typeface="Times New Roman"/>
                <a:cs typeface="Times New Roman"/>
              </a:rPr>
              <a:t>do</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“No; </a:t>
            </a:r>
            <a:r>
              <a:rPr dirty="0" sz="1450" spc="-5">
                <a:latin typeface="Times New Roman"/>
                <a:cs typeface="Times New Roman"/>
              </a:rPr>
              <a:t>he </a:t>
            </a:r>
            <a:r>
              <a:rPr dirty="0" sz="1450" spc="-10">
                <a:latin typeface="Times New Roman"/>
                <a:cs typeface="Times New Roman"/>
              </a:rPr>
              <a:t>only said </a:t>
            </a:r>
            <a:r>
              <a:rPr dirty="0" sz="1450" spc="-5">
                <a:latin typeface="Times New Roman"/>
                <a:cs typeface="Times New Roman"/>
              </a:rPr>
              <a:t>he thought </a:t>
            </a:r>
            <a:r>
              <a:rPr dirty="0" sz="1450" spc="-10">
                <a:latin typeface="Times New Roman"/>
                <a:cs typeface="Times New Roman"/>
              </a:rPr>
              <a:t>it very likely; and </a:t>
            </a:r>
            <a:r>
              <a:rPr dirty="0" sz="1450" spc="-5">
                <a:latin typeface="Times New Roman"/>
                <a:cs typeface="Times New Roman"/>
              </a:rPr>
              <a:t>I thought </a:t>
            </a:r>
            <a:r>
              <a:rPr dirty="0" sz="1450" spc="-10">
                <a:latin typeface="Times New Roman"/>
                <a:cs typeface="Times New Roman"/>
              </a:rPr>
              <a:t>so </a:t>
            </a:r>
            <a:r>
              <a:rPr dirty="0" sz="1450" spc="-5">
                <a:latin typeface="Times New Roman"/>
                <a:cs typeface="Times New Roman"/>
              </a:rPr>
              <a:t>too. </a:t>
            </a:r>
            <a:r>
              <a:rPr dirty="0" sz="1450" spc="-70">
                <a:latin typeface="Times New Roman"/>
                <a:cs typeface="Times New Roman"/>
              </a:rPr>
              <a:t>We </a:t>
            </a:r>
            <a:r>
              <a:rPr dirty="0" sz="1450" spc="-10">
                <a:latin typeface="Times New Roman"/>
                <a:cs typeface="Times New Roman"/>
              </a:rPr>
              <a:t>both  </a:t>
            </a:r>
            <a:r>
              <a:rPr dirty="0" sz="1450" spc="-5">
                <a:latin typeface="Times New Roman"/>
                <a:cs typeface="Times New Roman"/>
              </a:rPr>
              <a:t>thought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comfort to </a:t>
            </a:r>
            <a:r>
              <a:rPr dirty="0" sz="1450" spc="-5">
                <a:latin typeface="Times New Roman"/>
                <a:cs typeface="Times New Roman"/>
              </a:rPr>
              <a:t>you. </a:t>
            </a:r>
            <a:r>
              <a:rPr dirty="0" sz="1450" spc="-10">
                <a:latin typeface="Times New Roman"/>
                <a:cs typeface="Times New Roman"/>
              </a:rPr>
              <a:t>But if </a:t>
            </a:r>
            <a:r>
              <a:rPr dirty="0" sz="1450" spc="-5">
                <a:latin typeface="Times New Roman"/>
                <a:cs typeface="Times New Roman"/>
              </a:rPr>
              <a:t>you do not </a:t>
            </a:r>
            <a:r>
              <a:rPr dirty="0" sz="1450" spc="-10">
                <a:latin typeface="Times New Roman"/>
                <a:cs typeface="Times New Roman"/>
              </a:rPr>
              <a:t>like it, there is </a:t>
            </a:r>
            <a:r>
              <a:rPr dirty="0" sz="1450" spc="-5">
                <a:latin typeface="Times New Roman"/>
                <a:cs typeface="Times New Roman"/>
              </a:rPr>
              <a:t>no </a:t>
            </a:r>
            <a:r>
              <a:rPr dirty="0" sz="1450" spc="-10">
                <a:latin typeface="Times New Roman"/>
                <a:cs typeface="Times New Roman"/>
              </a:rPr>
              <a:t>more  to </a:t>
            </a:r>
            <a:r>
              <a:rPr dirty="0" sz="1450" spc="-5">
                <a:latin typeface="Times New Roman"/>
                <a:cs typeface="Times New Roman"/>
              </a:rPr>
              <a:t>be </a:t>
            </a:r>
            <a:r>
              <a:rPr dirty="0" sz="1450" spc="-10">
                <a:latin typeface="Times New Roman"/>
                <a:cs typeface="Times New Roman"/>
              </a:rPr>
              <a:t>said. She is </a:t>
            </a:r>
            <a:r>
              <a:rPr dirty="0" sz="1450" spc="-5">
                <a:latin typeface="Times New Roman"/>
                <a:cs typeface="Times New Roman"/>
              </a:rPr>
              <a:t>no </a:t>
            </a:r>
            <a:r>
              <a:rPr dirty="0" sz="1450" spc="-10">
                <a:latin typeface="Times New Roman"/>
                <a:cs typeface="Times New Roman"/>
              </a:rPr>
              <a:t>encumbrance</a:t>
            </a:r>
            <a:r>
              <a:rPr dirty="0" sz="1450" spc="1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“Dear </a:t>
            </a:r>
            <a:r>
              <a:rPr dirty="0" sz="1450" spc="-20">
                <a:latin typeface="Times New Roman"/>
                <a:cs typeface="Times New Roman"/>
              </a:rPr>
              <a:t>sister,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consider my unhappy state, how can she </a:t>
            </a:r>
            <a:r>
              <a:rPr dirty="0" sz="1450" spc="-5">
                <a:latin typeface="Times New Roman"/>
                <a:cs typeface="Times New Roman"/>
              </a:rPr>
              <a:t>be </a:t>
            </a:r>
            <a:r>
              <a:rPr dirty="0" sz="1450" spc="-10">
                <a:latin typeface="Times New Roman"/>
                <a:cs typeface="Times New Roman"/>
              </a:rPr>
              <a:t>any  comfort to me? Here am I, </a:t>
            </a:r>
            <a:r>
              <a:rPr dirty="0" sz="1450" spc="-5">
                <a:latin typeface="Times New Roman"/>
                <a:cs typeface="Times New Roman"/>
              </a:rPr>
              <a:t>a poor </a:t>
            </a:r>
            <a:r>
              <a:rPr dirty="0" sz="1450" spc="-10">
                <a:latin typeface="Times New Roman"/>
                <a:cs typeface="Times New Roman"/>
              </a:rPr>
              <a:t>desolate </a:t>
            </a:r>
            <a:r>
              <a:rPr dirty="0" sz="1450" spc="-25">
                <a:latin typeface="Times New Roman"/>
                <a:cs typeface="Times New Roman"/>
              </a:rPr>
              <a:t>widow, </a:t>
            </a:r>
            <a:r>
              <a:rPr dirty="0" sz="1450" spc="-10">
                <a:latin typeface="Times New Roman"/>
                <a:cs typeface="Times New Roman"/>
              </a:rPr>
              <a:t>deprived </a:t>
            </a:r>
            <a:r>
              <a:rPr dirty="0" sz="1450" spc="-5">
                <a:latin typeface="Times New Roman"/>
                <a:cs typeface="Times New Roman"/>
              </a:rPr>
              <a:t>of </a:t>
            </a:r>
            <a:r>
              <a:rPr dirty="0" sz="1450" spc="-10">
                <a:latin typeface="Times New Roman"/>
                <a:cs typeface="Times New Roman"/>
              </a:rPr>
              <a:t>the best </a:t>
            </a:r>
            <a:r>
              <a:rPr dirty="0" sz="1450" spc="-5">
                <a:latin typeface="Times New Roman"/>
                <a:cs typeface="Times New Roman"/>
              </a:rPr>
              <a:t>of  </a:t>
            </a:r>
            <a:r>
              <a:rPr dirty="0" sz="1450" spc="-10">
                <a:latin typeface="Times New Roman"/>
                <a:cs typeface="Times New Roman"/>
              </a:rPr>
              <a:t>husbands, my health </a:t>
            </a:r>
            <a:r>
              <a:rPr dirty="0" sz="1450" spc="-5">
                <a:latin typeface="Times New Roman"/>
                <a:cs typeface="Times New Roman"/>
              </a:rPr>
              <a:t>gone </a:t>
            </a:r>
            <a:r>
              <a:rPr dirty="0" sz="1450" spc="-10">
                <a:latin typeface="Times New Roman"/>
                <a:cs typeface="Times New Roman"/>
              </a:rPr>
              <a:t>in attending and nursing him, my spirits still worse,  all my peace in this world destroyed, with hardly enough to support me in the  rank </a:t>
            </a:r>
            <a:r>
              <a:rPr dirty="0" sz="1450" spc="-5">
                <a:latin typeface="Times New Roman"/>
                <a:cs typeface="Times New Roman"/>
              </a:rPr>
              <a:t>of a </a:t>
            </a:r>
            <a:r>
              <a:rPr dirty="0" sz="1450" spc="-10">
                <a:latin typeface="Times New Roman"/>
                <a:cs typeface="Times New Roman"/>
              </a:rPr>
              <a:t>gentlewoman, and enable me to live so as </a:t>
            </a:r>
            <a:r>
              <a:rPr dirty="0" sz="1450" spc="-5">
                <a:latin typeface="Times New Roman"/>
                <a:cs typeface="Times New Roman"/>
              </a:rPr>
              <a:t>not </a:t>
            </a:r>
            <a:r>
              <a:rPr dirty="0" sz="1450" spc="-10">
                <a:latin typeface="Times New Roman"/>
                <a:cs typeface="Times New Roman"/>
              </a:rPr>
              <a:t>to disgrace the  memory </a:t>
            </a:r>
            <a:r>
              <a:rPr dirty="0" sz="1450" spc="-5">
                <a:latin typeface="Times New Roman"/>
                <a:cs typeface="Times New Roman"/>
              </a:rPr>
              <a:t>of </a:t>
            </a:r>
            <a:r>
              <a:rPr dirty="0" sz="1450" spc="-10">
                <a:latin typeface="Times New Roman"/>
                <a:cs typeface="Times New Roman"/>
              </a:rPr>
              <a:t>the dear departed—what possible comfort could </a:t>
            </a:r>
            <a:r>
              <a:rPr dirty="0" sz="1450" spc="-5">
                <a:latin typeface="Times New Roman"/>
                <a:cs typeface="Times New Roman"/>
              </a:rPr>
              <a:t>I </a:t>
            </a:r>
            <a:r>
              <a:rPr dirty="0" sz="1450" spc="-10">
                <a:latin typeface="Times New Roman"/>
                <a:cs typeface="Times New Roman"/>
              </a:rPr>
              <a:t>have in taking  such </a:t>
            </a:r>
            <a:r>
              <a:rPr dirty="0" sz="1450" spc="-5">
                <a:latin typeface="Times New Roman"/>
                <a:cs typeface="Times New Roman"/>
              </a:rPr>
              <a:t>a </a:t>
            </a:r>
            <a:r>
              <a:rPr dirty="0" sz="1450" spc="-15">
                <a:latin typeface="Times New Roman"/>
                <a:cs typeface="Times New Roman"/>
              </a:rPr>
              <a:t>charge </a:t>
            </a:r>
            <a:r>
              <a:rPr dirty="0" sz="1450" spc="-5">
                <a:latin typeface="Times New Roman"/>
                <a:cs typeface="Times New Roman"/>
              </a:rPr>
              <a:t>upon </a:t>
            </a:r>
            <a:r>
              <a:rPr dirty="0" sz="1450" spc="-10">
                <a:latin typeface="Times New Roman"/>
                <a:cs typeface="Times New Roman"/>
              </a:rPr>
              <a:t>me as Fanny? If </a:t>
            </a:r>
            <a:r>
              <a:rPr dirty="0" sz="1450" spc="-5">
                <a:latin typeface="Times New Roman"/>
                <a:cs typeface="Times New Roman"/>
              </a:rPr>
              <a:t>I </a:t>
            </a:r>
            <a:r>
              <a:rPr dirty="0" sz="1450" spc="-10">
                <a:latin typeface="Times New Roman"/>
                <a:cs typeface="Times New Roman"/>
              </a:rPr>
              <a:t>could wish it for my own sake,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do </a:t>
            </a:r>
            <a:r>
              <a:rPr dirty="0" sz="1450" spc="-10">
                <a:latin typeface="Times New Roman"/>
                <a:cs typeface="Times New Roman"/>
              </a:rPr>
              <a:t>so unjust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girl. She is in </a:t>
            </a:r>
            <a:r>
              <a:rPr dirty="0" sz="1450" spc="-5">
                <a:latin typeface="Times New Roman"/>
                <a:cs typeface="Times New Roman"/>
              </a:rPr>
              <a:t>good </a:t>
            </a:r>
            <a:r>
              <a:rPr dirty="0" sz="1450" spc="-10">
                <a:latin typeface="Times New Roman"/>
                <a:cs typeface="Times New Roman"/>
              </a:rPr>
              <a:t>hands, and sure </a:t>
            </a:r>
            <a:r>
              <a:rPr dirty="0" sz="1450" spc="-5">
                <a:latin typeface="Times New Roman"/>
                <a:cs typeface="Times New Roman"/>
              </a:rPr>
              <a:t>of  </a:t>
            </a:r>
            <a:r>
              <a:rPr dirty="0" sz="1450" spc="-10">
                <a:latin typeface="Times New Roman"/>
                <a:cs typeface="Times New Roman"/>
              </a:rPr>
              <a:t>doing well. </a:t>
            </a:r>
            <a:r>
              <a:rPr dirty="0" sz="1450" spc="-5">
                <a:latin typeface="Times New Roman"/>
                <a:cs typeface="Times New Roman"/>
              </a:rPr>
              <a:t>I </a:t>
            </a:r>
            <a:r>
              <a:rPr dirty="0" sz="1450" spc="-10">
                <a:latin typeface="Times New Roman"/>
                <a:cs typeface="Times New Roman"/>
              </a:rPr>
              <a:t>must struggle through my sorrows and difficulties as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can.”</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mind living </a:t>
            </a:r>
            <a:r>
              <a:rPr dirty="0" sz="1450" spc="-5">
                <a:latin typeface="Times New Roman"/>
                <a:cs typeface="Times New Roman"/>
              </a:rPr>
              <a:t>by </a:t>
            </a:r>
            <a:r>
              <a:rPr dirty="0" sz="1450" spc="-10">
                <a:latin typeface="Times New Roman"/>
                <a:cs typeface="Times New Roman"/>
              </a:rPr>
              <a:t>yourself quite</a:t>
            </a:r>
            <a:r>
              <a:rPr dirty="0" sz="1450" spc="2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“Lady Bertram, </a:t>
            </a:r>
            <a:r>
              <a:rPr dirty="0" sz="1450" spc="-5">
                <a:latin typeface="Times New Roman"/>
                <a:cs typeface="Times New Roman"/>
              </a:rPr>
              <a:t>I do not </a:t>
            </a:r>
            <a:r>
              <a:rPr dirty="0" sz="1450" spc="-10">
                <a:latin typeface="Times New Roman"/>
                <a:cs typeface="Times New Roman"/>
              </a:rPr>
              <a:t>complain.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cannot live as </a:t>
            </a:r>
            <a:r>
              <a:rPr dirty="0" sz="1450" spc="-5">
                <a:latin typeface="Times New Roman"/>
                <a:cs typeface="Times New Roman"/>
              </a:rPr>
              <a:t>I </a:t>
            </a:r>
            <a:r>
              <a:rPr dirty="0" sz="1450" spc="-10">
                <a:latin typeface="Times New Roman"/>
                <a:cs typeface="Times New Roman"/>
              </a:rPr>
              <a:t>have done, </a:t>
            </a:r>
            <a:r>
              <a:rPr dirty="0" sz="1450" spc="-5">
                <a:latin typeface="Times New Roman"/>
                <a:cs typeface="Times New Roman"/>
              </a:rPr>
              <a:t>but  I </a:t>
            </a:r>
            <a:r>
              <a:rPr dirty="0" sz="1450" spc="-10">
                <a:latin typeface="Times New Roman"/>
                <a:cs typeface="Times New Roman"/>
              </a:rPr>
              <a:t>must retrench where </a:t>
            </a:r>
            <a:r>
              <a:rPr dirty="0" sz="1450" spc="-5">
                <a:latin typeface="Times New Roman"/>
                <a:cs typeface="Times New Roman"/>
              </a:rPr>
              <a:t>I </a:t>
            </a:r>
            <a:r>
              <a:rPr dirty="0" sz="1450" spc="-10">
                <a:latin typeface="Times New Roman"/>
                <a:cs typeface="Times New Roman"/>
              </a:rPr>
              <a:t>can, and learn to </a:t>
            </a:r>
            <a:r>
              <a:rPr dirty="0" sz="1450" spc="-5">
                <a:latin typeface="Times New Roman"/>
                <a:cs typeface="Times New Roman"/>
              </a:rPr>
              <a:t>be a </a:t>
            </a:r>
            <a:r>
              <a:rPr dirty="0" sz="1450" spc="-10">
                <a:latin typeface="Times New Roman"/>
                <a:cs typeface="Times New Roman"/>
              </a:rPr>
              <a:t>better </a:t>
            </a:r>
            <a:r>
              <a:rPr dirty="0" sz="1450" spc="-20">
                <a:latin typeface="Times New Roman"/>
                <a:cs typeface="Times New Roman"/>
              </a:rPr>
              <a:t>manager.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a  </a:t>
            </a:r>
            <a:r>
              <a:rPr dirty="0" sz="1450" spc="-10">
                <a:latin typeface="Times New Roman"/>
                <a:cs typeface="Times New Roman"/>
              </a:rPr>
              <a:t>liberal housekeeper </a:t>
            </a:r>
            <a:r>
              <a:rPr dirty="0" sz="1450" spc="-5">
                <a:latin typeface="Times New Roman"/>
                <a:cs typeface="Times New Roman"/>
              </a:rPr>
              <a:t>enough, but I </a:t>
            </a:r>
            <a:r>
              <a:rPr dirty="0" sz="1450" spc="-10">
                <a:latin typeface="Times New Roman"/>
                <a:cs typeface="Times New Roman"/>
              </a:rPr>
              <a:t>shall </a:t>
            </a:r>
            <a:r>
              <a:rPr dirty="0" sz="1450" spc="-5">
                <a:latin typeface="Times New Roman"/>
                <a:cs typeface="Times New Roman"/>
              </a:rPr>
              <a:t>not be </a:t>
            </a:r>
            <a:r>
              <a:rPr dirty="0" sz="1450" spc="-10">
                <a:latin typeface="Times New Roman"/>
                <a:cs typeface="Times New Roman"/>
              </a:rPr>
              <a:t>ashamed to practise economy  </a:t>
            </a:r>
            <a:r>
              <a:rPr dirty="0" sz="1450" spc="-30">
                <a:latin typeface="Times New Roman"/>
                <a:cs typeface="Times New Roman"/>
              </a:rPr>
              <a:t>now. </a:t>
            </a:r>
            <a:r>
              <a:rPr dirty="0" sz="1450" spc="-10">
                <a:latin typeface="Times New Roman"/>
                <a:cs typeface="Times New Roman"/>
              </a:rPr>
              <a:t>My situation is as much altered as my income. A great many things were  </a:t>
            </a:r>
            <a:r>
              <a:rPr dirty="0" sz="1450" spc="-5">
                <a:latin typeface="Times New Roman"/>
                <a:cs typeface="Times New Roman"/>
              </a:rPr>
              <a:t>due </a:t>
            </a:r>
            <a:r>
              <a:rPr dirty="0" sz="1450" spc="-10">
                <a:latin typeface="Times New Roman"/>
                <a:cs typeface="Times New Roman"/>
              </a:rPr>
              <a:t>from </a:t>
            </a:r>
            <a:r>
              <a:rPr dirty="0" sz="1450" spc="-5">
                <a:latin typeface="Times New Roman"/>
                <a:cs typeface="Times New Roman"/>
              </a:rPr>
              <a:t>poor </a:t>
            </a:r>
            <a:r>
              <a:rPr dirty="0" sz="1450" spc="-35">
                <a:latin typeface="Times New Roman"/>
                <a:cs typeface="Times New Roman"/>
              </a:rPr>
              <a:t>Mr. </a:t>
            </a:r>
            <a:r>
              <a:rPr dirty="0" sz="1450" spc="-10">
                <a:latin typeface="Times New Roman"/>
                <a:cs typeface="Times New Roman"/>
              </a:rPr>
              <a:t>Norris, as </a:t>
            </a:r>
            <a:r>
              <a:rPr dirty="0" sz="1450" spc="-15">
                <a:latin typeface="Times New Roman"/>
                <a:cs typeface="Times New Roman"/>
              </a:rPr>
              <a:t>clergyman </a:t>
            </a:r>
            <a:r>
              <a:rPr dirty="0" sz="1450" spc="-5">
                <a:latin typeface="Times New Roman"/>
                <a:cs typeface="Times New Roman"/>
              </a:rPr>
              <a:t>of </a:t>
            </a:r>
            <a:r>
              <a:rPr dirty="0" sz="1450" spc="-10">
                <a:latin typeface="Times New Roman"/>
                <a:cs typeface="Times New Roman"/>
              </a:rPr>
              <a:t>the parish, that cannot </a:t>
            </a:r>
            <a:r>
              <a:rPr dirty="0" sz="1450" spc="-5">
                <a:latin typeface="Times New Roman"/>
                <a:cs typeface="Times New Roman"/>
              </a:rPr>
              <a:t>be </a:t>
            </a:r>
            <a:r>
              <a:rPr dirty="0" sz="1450" spc="-10">
                <a:latin typeface="Times New Roman"/>
                <a:cs typeface="Times New Roman"/>
              </a:rPr>
              <a:t>expected  from me. It is unknown how much was consumed in </a:t>
            </a:r>
            <a:r>
              <a:rPr dirty="0" sz="1450" spc="-5">
                <a:latin typeface="Times New Roman"/>
                <a:cs typeface="Times New Roman"/>
              </a:rPr>
              <a:t>our </a:t>
            </a:r>
            <a:r>
              <a:rPr dirty="0" sz="1450" spc="-10">
                <a:latin typeface="Times New Roman"/>
                <a:cs typeface="Times New Roman"/>
              </a:rPr>
              <a:t>kitchen </a:t>
            </a:r>
            <a:r>
              <a:rPr dirty="0" sz="1450" spc="-5">
                <a:latin typeface="Times New Roman"/>
                <a:cs typeface="Times New Roman"/>
              </a:rPr>
              <a:t>by odd  </a:t>
            </a:r>
            <a:r>
              <a:rPr dirty="0" sz="1450" spc="-10">
                <a:latin typeface="Times New Roman"/>
                <a:cs typeface="Times New Roman"/>
              </a:rPr>
              <a:t>comers and goers. At the White House, matters must </a:t>
            </a:r>
            <a:r>
              <a:rPr dirty="0" sz="1450" spc="-5">
                <a:latin typeface="Times New Roman"/>
                <a:cs typeface="Times New Roman"/>
              </a:rPr>
              <a:t>be </a:t>
            </a:r>
            <a:r>
              <a:rPr dirty="0" sz="1450" spc="-10">
                <a:latin typeface="Times New Roman"/>
                <a:cs typeface="Times New Roman"/>
              </a:rPr>
              <a:t>better looked </a:t>
            </a:r>
            <a:r>
              <a:rPr dirty="0" sz="1450" spc="-25">
                <a:latin typeface="Times New Roman"/>
                <a:cs typeface="Times New Roman"/>
              </a:rPr>
              <a:t>after. </a:t>
            </a:r>
            <a:r>
              <a:rPr dirty="0" sz="1450" spc="-5">
                <a:latin typeface="Times New Roman"/>
                <a:cs typeface="Times New Roman"/>
              </a:rPr>
              <a:t>I  </a:t>
            </a:r>
            <a:r>
              <a:rPr dirty="0" sz="1450" spc="-10">
                <a:latin typeface="Times New Roman"/>
                <a:cs typeface="Times New Roman"/>
              </a:rPr>
              <a:t>must</a:t>
            </a:r>
            <a:r>
              <a:rPr dirty="0" sz="1450" spc="90">
                <a:latin typeface="Times New Roman"/>
                <a:cs typeface="Times New Roman"/>
              </a:rPr>
              <a:t> </a:t>
            </a:r>
            <a:r>
              <a:rPr dirty="0" sz="1450" spc="-10">
                <a:latin typeface="Times New Roman"/>
                <a:cs typeface="Times New Roman"/>
              </a:rPr>
              <a:t>live</a:t>
            </a:r>
            <a:r>
              <a:rPr dirty="0" sz="1450" spc="90">
                <a:latin typeface="Times New Roman"/>
                <a:cs typeface="Times New Roman"/>
              </a:rPr>
              <a:t> </a:t>
            </a:r>
            <a:r>
              <a:rPr dirty="0" sz="1450" spc="-10">
                <a:latin typeface="Times New Roman"/>
                <a:cs typeface="Times New Roman"/>
              </a:rPr>
              <a:t>within</a:t>
            </a:r>
            <a:r>
              <a:rPr dirty="0" sz="1450" spc="90">
                <a:latin typeface="Times New Roman"/>
                <a:cs typeface="Times New Roman"/>
              </a:rPr>
              <a:t> </a:t>
            </a:r>
            <a:r>
              <a:rPr dirty="0" sz="1450" spc="-10">
                <a:latin typeface="Times New Roman"/>
                <a:cs typeface="Times New Roman"/>
              </a:rPr>
              <a:t>my</a:t>
            </a:r>
            <a:r>
              <a:rPr dirty="0" sz="1450" spc="90">
                <a:latin typeface="Times New Roman"/>
                <a:cs typeface="Times New Roman"/>
              </a:rPr>
              <a:t> </a:t>
            </a:r>
            <a:r>
              <a:rPr dirty="0" sz="1450" spc="-10">
                <a:latin typeface="Times New Roman"/>
                <a:cs typeface="Times New Roman"/>
              </a:rPr>
              <a:t>income,</a:t>
            </a:r>
            <a:r>
              <a:rPr dirty="0" sz="1450" spc="90">
                <a:latin typeface="Times New Roman"/>
                <a:cs typeface="Times New Roman"/>
              </a:rPr>
              <a:t> </a:t>
            </a:r>
            <a:r>
              <a:rPr dirty="0" sz="1450" spc="-5">
                <a:latin typeface="Times New Roman"/>
                <a:cs typeface="Times New Roman"/>
              </a:rPr>
              <a:t>or</a:t>
            </a:r>
            <a:r>
              <a:rPr dirty="0" sz="1450" spc="9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shall</a:t>
            </a:r>
            <a:r>
              <a:rPr dirty="0" sz="1450" spc="90">
                <a:latin typeface="Times New Roman"/>
                <a:cs typeface="Times New Roman"/>
              </a:rPr>
              <a:t> </a:t>
            </a:r>
            <a:r>
              <a:rPr dirty="0" sz="1450" spc="-5">
                <a:latin typeface="Times New Roman"/>
                <a:cs typeface="Times New Roman"/>
              </a:rPr>
              <a:t>be</a:t>
            </a:r>
            <a:r>
              <a:rPr dirty="0" sz="1450" spc="90">
                <a:latin typeface="Times New Roman"/>
                <a:cs typeface="Times New Roman"/>
              </a:rPr>
              <a:t> </a:t>
            </a:r>
            <a:r>
              <a:rPr dirty="0" sz="1450" spc="-10">
                <a:latin typeface="Times New Roman"/>
                <a:cs typeface="Times New Roman"/>
              </a:rPr>
              <a:t>miserable;</a:t>
            </a:r>
            <a:r>
              <a:rPr dirty="0" sz="1450" spc="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own</a:t>
            </a:r>
            <a:r>
              <a:rPr dirty="0" sz="1450" spc="90">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10">
                <a:latin typeface="Times New Roman"/>
                <a:cs typeface="Times New Roman"/>
              </a:rPr>
              <a:t>would</a:t>
            </a:r>
            <a:r>
              <a:rPr dirty="0" sz="1450" spc="90">
                <a:latin typeface="Times New Roman"/>
                <a:cs typeface="Times New Roman"/>
              </a:rPr>
              <a:t> </a:t>
            </a:r>
            <a:r>
              <a:rPr dirty="0" sz="1450" spc="-10">
                <a:latin typeface="Times New Roman"/>
                <a:cs typeface="Times New Roman"/>
              </a:rPr>
              <a:t>give</a:t>
            </a:r>
            <a:endParaRPr sz="1450">
              <a:latin typeface="Times New Roman"/>
              <a:cs typeface="Times New Roman"/>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075" cy="360299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repine at the counteraction which</a:t>
            </a:r>
            <a:r>
              <a:rPr dirty="0" sz="1450" spc="15">
                <a:latin typeface="Times New Roman"/>
                <a:cs typeface="Times New Roman"/>
              </a:rPr>
              <a:t> </a:t>
            </a:r>
            <a:r>
              <a:rPr dirty="0" sz="1450" spc="-10">
                <a:latin typeface="Times New Roman"/>
                <a:cs typeface="Times New Roman"/>
              </a:rPr>
              <a:t>followed.</a:t>
            </a:r>
            <a:endParaRPr sz="1450">
              <a:latin typeface="Times New Roman"/>
              <a:cs typeface="Times New Roman"/>
            </a:endParaRPr>
          </a:p>
          <a:p>
            <a:pPr algn="just" marL="12700" marR="5080" indent="255904">
              <a:lnSpc>
                <a:spcPts val="1730"/>
              </a:lnSpc>
              <a:spcBef>
                <a:spcPts val="815"/>
              </a:spcBef>
            </a:pPr>
            <a:r>
              <a:rPr dirty="0" sz="1450" spc="-10">
                <a:latin typeface="Times New Roman"/>
                <a:cs typeface="Times New Roman"/>
              </a:rPr>
              <a:t>Shortly afterward, Sir Thomas was again interfering </a:t>
            </a:r>
            <a:r>
              <a:rPr dirty="0" sz="1450" spc="-5">
                <a:latin typeface="Times New Roman"/>
                <a:cs typeface="Times New Roman"/>
              </a:rPr>
              <a:t>a </a:t>
            </a:r>
            <a:r>
              <a:rPr dirty="0" sz="1450" spc="-10">
                <a:latin typeface="Times New Roman"/>
                <a:cs typeface="Times New Roman"/>
              </a:rPr>
              <a:t>little with her  inclination, </a:t>
            </a:r>
            <a:r>
              <a:rPr dirty="0" sz="1450" spc="-5">
                <a:latin typeface="Times New Roman"/>
                <a:cs typeface="Times New Roman"/>
              </a:rPr>
              <a:t>by </a:t>
            </a:r>
            <a:r>
              <a:rPr dirty="0" sz="1450" spc="-10">
                <a:latin typeface="Times New Roman"/>
                <a:cs typeface="Times New Roman"/>
              </a:rPr>
              <a:t>advising her to </a:t>
            </a:r>
            <a:r>
              <a:rPr dirty="0" sz="1450" spc="-5">
                <a:latin typeface="Times New Roman"/>
                <a:cs typeface="Times New Roman"/>
              </a:rPr>
              <a:t>go </a:t>
            </a:r>
            <a:r>
              <a:rPr dirty="0" sz="1450" spc="-10">
                <a:latin typeface="Times New Roman"/>
                <a:cs typeface="Times New Roman"/>
              </a:rPr>
              <a:t>immediately to bed. “Advise” was his word,  </a:t>
            </a:r>
            <a:r>
              <a:rPr dirty="0" sz="1450" spc="-5">
                <a:latin typeface="Times New Roman"/>
                <a:cs typeface="Times New Roman"/>
              </a:rPr>
              <a:t>but </a:t>
            </a:r>
            <a:r>
              <a:rPr dirty="0" sz="1450" spc="-10">
                <a:latin typeface="Times New Roman"/>
                <a:cs typeface="Times New Roman"/>
              </a:rPr>
              <a:t>it was the advice </a:t>
            </a:r>
            <a:r>
              <a:rPr dirty="0" sz="1450" spc="-5">
                <a:latin typeface="Times New Roman"/>
                <a:cs typeface="Times New Roman"/>
              </a:rPr>
              <a:t>of </a:t>
            </a:r>
            <a:r>
              <a:rPr dirty="0" sz="1450" spc="-10">
                <a:latin typeface="Times New Roman"/>
                <a:cs typeface="Times New Roman"/>
              </a:rPr>
              <a:t>absolute </a:t>
            </a:r>
            <a:r>
              <a:rPr dirty="0" sz="1450" spc="-20">
                <a:latin typeface="Times New Roman"/>
                <a:cs typeface="Times New Roman"/>
              </a:rPr>
              <a:t>power, </a:t>
            </a:r>
            <a:r>
              <a:rPr dirty="0" sz="1450" spc="-10">
                <a:latin typeface="Times New Roman"/>
                <a:cs typeface="Times New Roman"/>
              </a:rPr>
              <a:t>and she had only to rise, and, with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very cordial adieus, pass quietly away; stopping at the entrance-  </a:t>
            </a:r>
            <a:r>
              <a:rPr dirty="0" sz="1450" spc="-20">
                <a:latin typeface="Times New Roman"/>
                <a:cs typeface="Times New Roman"/>
              </a:rPr>
              <a:t>door, </a:t>
            </a:r>
            <a:r>
              <a:rPr dirty="0" sz="1450" spc="-10">
                <a:latin typeface="Times New Roman"/>
                <a:cs typeface="Times New Roman"/>
              </a:rPr>
              <a:t>like the Lady </a:t>
            </a:r>
            <a:r>
              <a:rPr dirty="0" sz="1450" spc="-5">
                <a:latin typeface="Times New Roman"/>
                <a:cs typeface="Times New Roman"/>
              </a:rPr>
              <a:t>of </a:t>
            </a:r>
            <a:r>
              <a:rPr dirty="0" sz="1450" spc="-10">
                <a:latin typeface="Times New Roman"/>
                <a:cs typeface="Times New Roman"/>
              </a:rPr>
              <a:t>Branxholm Hall, “one moment and </a:t>
            </a:r>
            <a:r>
              <a:rPr dirty="0" sz="1450" spc="-5">
                <a:latin typeface="Times New Roman"/>
                <a:cs typeface="Times New Roman"/>
              </a:rPr>
              <a:t>no </a:t>
            </a:r>
            <a:r>
              <a:rPr dirty="0" sz="1450" spc="-10">
                <a:latin typeface="Times New Roman"/>
                <a:cs typeface="Times New Roman"/>
              </a:rPr>
              <a:t>more,” to view  the happy scene, and take </a:t>
            </a:r>
            <a:r>
              <a:rPr dirty="0" sz="1450" spc="-5">
                <a:latin typeface="Times New Roman"/>
                <a:cs typeface="Times New Roman"/>
              </a:rPr>
              <a:t>a </a:t>
            </a:r>
            <a:r>
              <a:rPr dirty="0" sz="1450" spc="-10">
                <a:latin typeface="Times New Roman"/>
                <a:cs typeface="Times New Roman"/>
              </a:rPr>
              <a:t>last look at the five </a:t>
            </a:r>
            <a:r>
              <a:rPr dirty="0" sz="1450" spc="-5">
                <a:latin typeface="Times New Roman"/>
                <a:cs typeface="Times New Roman"/>
              </a:rPr>
              <a:t>or </a:t>
            </a:r>
            <a:r>
              <a:rPr dirty="0" sz="1450" spc="-10">
                <a:latin typeface="Times New Roman"/>
                <a:cs typeface="Times New Roman"/>
              </a:rPr>
              <a:t>six determined couple who  were still hard at work; and then, creeping slowly </a:t>
            </a:r>
            <a:r>
              <a:rPr dirty="0" sz="1450" spc="-5">
                <a:latin typeface="Times New Roman"/>
                <a:cs typeface="Times New Roman"/>
              </a:rPr>
              <a:t>up </a:t>
            </a:r>
            <a:r>
              <a:rPr dirty="0" sz="1450" spc="-10">
                <a:latin typeface="Times New Roman"/>
                <a:cs typeface="Times New Roman"/>
              </a:rPr>
              <a:t>the principal staircase,  pursued </a:t>
            </a:r>
            <a:r>
              <a:rPr dirty="0" sz="1450" spc="-5">
                <a:latin typeface="Times New Roman"/>
                <a:cs typeface="Times New Roman"/>
              </a:rPr>
              <a:t>by </a:t>
            </a:r>
            <a:r>
              <a:rPr dirty="0" sz="1450" spc="-10">
                <a:latin typeface="Times New Roman"/>
                <a:cs typeface="Times New Roman"/>
              </a:rPr>
              <a:t>the ceaseless country-dance, feverish with hopes and fears, soup  and negus, sore-footed and fatigued, restless and agitated, yet feeling, in spite  </a:t>
            </a:r>
            <a:r>
              <a:rPr dirty="0" sz="1450" spc="-5">
                <a:latin typeface="Times New Roman"/>
                <a:cs typeface="Times New Roman"/>
              </a:rPr>
              <a:t>of </a:t>
            </a:r>
            <a:r>
              <a:rPr dirty="0" sz="1450" spc="-10">
                <a:latin typeface="Times New Roman"/>
                <a:cs typeface="Times New Roman"/>
              </a:rPr>
              <a:t>everything, that </a:t>
            </a:r>
            <a:r>
              <a:rPr dirty="0" sz="1450" spc="-5">
                <a:latin typeface="Times New Roman"/>
                <a:cs typeface="Times New Roman"/>
              </a:rPr>
              <a:t>a </a:t>
            </a:r>
            <a:r>
              <a:rPr dirty="0" sz="1450" spc="-10">
                <a:latin typeface="Times New Roman"/>
                <a:cs typeface="Times New Roman"/>
              </a:rPr>
              <a:t>ball was indeed</a:t>
            </a:r>
            <a:r>
              <a:rPr dirty="0" sz="1450" spc="20">
                <a:latin typeface="Times New Roman"/>
                <a:cs typeface="Times New Roman"/>
              </a:rPr>
              <a:t> </a:t>
            </a:r>
            <a:r>
              <a:rPr dirty="0" sz="1450" spc="-10">
                <a:latin typeface="Times New Roman"/>
                <a:cs typeface="Times New Roman"/>
              </a:rPr>
              <a:t>delightful.</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In thus sending her </a:t>
            </a:r>
            <a:r>
              <a:rPr dirty="0" sz="1450" spc="-30">
                <a:latin typeface="Times New Roman"/>
                <a:cs typeface="Times New Roman"/>
              </a:rPr>
              <a:t>away, </a:t>
            </a:r>
            <a:r>
              <a:rPr dirty="0" sz="1450" spc="-10">
                <a:latin typeface="Times New Roman"/>
                <a:cs typeface="Times New Roman"/>
              </a:rPr>
              <a:t>Sir Thomas perhaps might </a:t>
            </a:r>
            <a:r>
              <a:rPr dirty="0" sz="1450" spc="-5">
                <a:latin typeface="Times New Roman"/>
                <a:cs typeface="Times New Roman"/>
              </a:rPr>
              <a:t>not be </a:t>
            </a:r>
            <a:r>
              <a:rPr dirty="0" sz="1450" spc="-10">
                <a:latin typeface="Times New Roman"/>
                <a:cs typeface="Times New Roman"/>
              </a:rPr>
              <a:t>thinking  merely </a:t>
            </a:r>
            <a:r>
              <a:rPr dirty="0" sz="1450" spc="-5">
                <a:latin typeface="Times New Roman"/>
                <a:cs typeface="Times New Roman"/>
              </a:rPr>
              <a:t>of </a:t>
            </a:r>
            <a:r>
              <a:rPr dirty="0" sz="1450" spc="-10">
                <a:latin typeface="Times New Roman"/>
                <a:cs typeface="Times New Roman"/>
              </a:rPr>
              <a:t>her health. It might occur to him that </a:t>
            </a:r>
            <a:r>
              <a:rPr dirty="0" sz="1450" spc="-35">
                <a:latin typeface="Times New Roman"/>
                <a:cs typeface="Times New Roman"/>
              </a:rPr>
              <a:t>Mr. </a:t>
            </a:r>
            <a:r>
              <a:rPr dirty="0" sz="1450" spc="-10">
                <a:latin typeface="Times New Roman"/>
                <a:cs typeface="Times New Roman"/>
              </a:rPr>
              <a:t>Crawford had been sitting  </a:t>
            </a:r>
            <a:r>
              <a:rPr dirty="0" sz="1450" spc="-5">
                <a:latin typeface="Times New Roman"/>
                <a:cs typeface="Times New Roman"/>
              </a:rPr>
              <a:t>by </a:t>
            </a:r>
            <a:r>
              <a:rPr dirty="0" sz="1450" spc="-10">
                <a:latin typeface="Times New Roman"/>
                <a:cs typeface="Times New Roman"/>
              </a:rPr>
              <a:t>her long </a:t>
            </a:r>
            <a:r>
              <a:rPr dirty="0" sz="1450" spc="-5">
                <a:latin typeface="Times New Roman"/>
                <a:cs typeface="Times New Roman"/>
              </a:rPr>
              <a:t>enough, or he </a:t>
            </a:r>
            <a:r>
              <a:rPr dirty="0" sz="1450" spc="-10">
                <a:latin typeface="Times New Roman"/>
                <a:cs typeface="Times New Roman"/>
              </a:rPr>
              <a:t>might mean to recommend her as </a:t>
            </a:r>
            <a:r>
              <a:rPr dirty="0" sz="1450" spc="-5">
                <a:latin typeface="Times New Roman"/>
                <a:cs typeface="Times New Roman"/>
              </a:rPr>
              <a:t>a </a:t>
            </a:r>
            <a:r>
              <a:rPr dirty="0" sz="1450" spc="-10">
                <a:latin typeface="Times New Roman"/>
                <a:cs typeface="Times New Roman"/>
              </a:rPr>
              <a:t>wife </a:t>
            </a:r>
            <a:r>
              <a:rPr dirty="0" sz="1450" spc="-5">
                <a:latin typeface="Times New Roman"/>
                <a:cs typeface="Times New Roman"/>
              </a:rPr>
              <a:t>by </a:t>
            </a:r>
            <a:r>
              <a:rPr dirty="0" sz="1450" spc="-10">
                <a:latin typeface="Times New Roman"/>
                <a:cs typeface="Times New Roman"/>
              </a:rPr>
              <a:t>shewing  her persuadableness.</a:t>
            </a:r>
            <a:endParaRPr sz="1450">
              <a:latin typeface="Times New Roman"/>
              <a:cs typeface="Times New Roman"/>
            </a:endParaRPr>
          </a:p>
        </p:txBody>
      </p:sp>
      <p:sp>
        <p:nvSpPr>
          <p:cNvPr id="3" name="object 3"/>
          <p:cNvSpPr txBox="1"/>
          <p:nvPr/>
        </p:nvSpPr>
        <p:spPr>
          <a:xfrm>
            <a:off x="876300" y="4670191"/>
            <a:ext cx="5807075" cy="527558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XXIX</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The ball was </a:t>
            </a:r>
            <a:r>
              <a:rPr dirty="0" sz="1450" spc="-20">
                <a:latin typeface="Times New Roman"/>
                <a:cs typeface="Times New Roman"/>
              </a:rPr>
              <a:t>over, </a:t>
            </a:r>
            <a:r>
              <a:rPr dirty="0" sz="1450" spc="-10">
                <a:latin typeface="Times New Roman"/>
                <a:cs typeface="Times New Roman"/>
              </a:rPr>
              <a:t>and the breakfast was soon over </a:t>
            </a:r>
            <a:r>
              <a:rPr dirty="0" sz="1450" spc="-5">
                <a:latin typeface="Times New Roman"/>
                <a:cs typeface="Times New Roman"/>
              </a:rPr>
              <a:t>too; </a:t>
            </a:r>
            <a:r>
              <a:rPr dirty="0" sz="1450" spc="-10">
                <a:latin typeface="Times New Roman"/>
                <a:cs typeface="Times New Roman"/>
              </a:rPr>
              <a:t>the last kiss was  given, and </a:t>
            </a:r>
            <a:r>
              <a:rPr dirty="0" sz="1450" spc="-20">
                <a:latin typeface="Times New Roman"/>
                <a:cs typeface="Times New Roman"/>
              </a:rPr>
              <a:t>William </a:t>
            </a:r>
            <a:r>
              <a:rPr dirty="0" sz="1450" spc="-10">
                <a:latin typeface="Times New Roman"/>
                <a:cs typeface="Times New Roman"/>
              </a:rPr>
              <a:t>was gone. </a:t>
            </a:r>
            <a:r>
              <a:rPr dirty="0" sz="1450" spc="-35">
                <a:latin typeface="Times New Roman"/>
                <a:cs typeface="Times New Roman"/>
              </a:rPr>
              <a:t>Mr. </a:t>
            </a:r>
            <a:r>
              <a:rPr dirty="0" sz="1450" spc="-10">
                <a:latin typeface="Times New Roman"/>
                <a:cs typeface="Times New Roman"/>
              </a:rPr>
              <a:t>Crawford had, as </a:t>
            </a:r>
            <a:r>
              <a:rPr dirty="0" sz="1450" spc="-5">
                <a:latin typeface="Times New Roman"/>
                <a:cs typeface="Times New Roman"/>
              </a:rPr>
              <a:t>he </a:t>
            </a:r>
            <a:r>
              <a:rPr dirty="0" sz="1450" spc="-10">
                <a:latin typeface="Times New Roman"/>
                <a:cs typeface="Times New Roman"/>
              </a:rPr>
              <a:t>foretold, been very  punctual, and short and pleasant had been the</a:t>
            </a:r>
            <a:r>
              <a:rPr dirty="0" sz="1450" spc="35">
                <a:latin typeface="Times New Roman"/>
                <a:cs typeface="Times New Roman"/>
              </a:rPr>
              <a:t> </a:t>
            </a:r>
            <a:r>
              <a:rPr dirty="0" sz="1450" spc="-10">
                <a:latin typeface="Times New Roman"/>
                <a:cs typeface="Times New Roman"/>
              </a:rPr>
              <a:t>meal.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After seeing </a:t>
            </a:r>
            <a:r>
              <a:rPr dirty="0" sz="1450" spc="-20">
                <a:latin typeface="Times New Roman"/>
                <a:cs typeface="Times New Roman"/>
              </a:rPr>
              <a:t>William </a:t>
            </a:r>
            <a:r>
              <a:rPr dirty="0" sz="1450" spc="-10">
                <a:latin typeface="Times New Roman"/>
                <a:cs typeface="Times New Roman"/>
              </a:rPr>
              <a:t>to the last moment, Fanny walked back to the  breakfast-room with </a:t>
            </a:r>
            <a:r>
              <a:rPr dirty="0" sz="1450" spc="-5">
                <a:latin typeface="Times New Roman"/>
                <a:cs typeface="Times New Roman"/>
              </a:rPr>
              <a:t>a </a:t>
            </a:r>
            <a:r>
              <a:rPr dirty="0" sz="1450" spc="-10">
                <a:latin typeface="Times New Roman"/>
                <a:cs typeface="Times New Roman"/>
              </a:rPr>
              <a:t>very saddened heart to grieve over the melancholy  change; and there her uncle kindly left her to cry in peace, conceiving,  perhaps, that the deserted chair </a:t>
            </a:r>
            <a:r>
              <a:rPr dirty="0" sz="1450" spc="-5">
                <a:latin typeface="Times New Roman"/>
                <a:cs typeface="Times New Roman"/>
              </a:rPr>
              <a:t>of </a:t>
            </a:r>
            <a:r>
              <a:rPr dirty="0" sz="1450" spc="-10">
                <a:latin typeface="Times New Roman"/>
                <a:cs typeface="Times New Roman"/>
              </a:rPr>
              <a:t>each </a:t>
            </a:r>
            <a:r>
              <a:rPr dirty="0" sz="1450" spc="-5">
                <a:latin typeface="Times New Roman"/>
                <a:cs typeface="Times New Roman"/>
              </a:rPr>
              <a:t>young </a:t>
            </a:r>
            <a:r>
              <a:rPr dirty="0" sz="1450" spc="-10">
                <a:latin typeface="Times New Roman"/>
                <a:cs typeface="Times New Roman"/>
              </a:rPr>
              <a:t>man might exercise her tender  enthusiasm, and that the remaining cold pork bones and mustard in </a:t>
            </a:r>
            <a:r>
              <a:rPr dirty="0" sz="1450" spc="-25">
                <a:latin typeface="Times New Roman"/>
                <a:cs typeface="Times New Roman"/>
              </a:rPr>
              <a:t>William’s  </a:t>
            </a:r>
            <a:r>
              <a:rPr dirty="0" sz="1450" spc="-10">
                <a:latin typeface="Times New Roman"/>
                <a:cs typeface="Times New Roman"/>
              </a:rPr>
              <a:t>plate might </a:t>
            </a:r>
            <a:r>
              <a:rPr dirty="0" sz="1450" spc="-5">
                <a:latin typeface="Times New Roman"/>
                <a:cs typeface="Times New Roman"/>
              </a:rPr>
              <a:t>but </a:t>
            </a:r>
            <a:r>
              <a:rPr dirty="0" sz="1450" spc="-10">
                <a:latin typeface="Times New Roman"/>
                <a:cs typeface="Times New Roman"/>
              </a:rPr>
              <a:t>divide her feelings with the broken egg-shells in </a:t>
            </a:r>
            <a:r>
              <a:rPr dirty="0" sz="1450" spc="-35">
                <a:latin typeface="Times New Roman"/>
                <a:cs typeface="Times New Roman"/>
              </a:rPr>
              <a:t>Mr.  </a:t>
            </a:r>
            <a:r>
              <a:rPr dirty="0" sz="1450" spc="-15">
                <a:latin typeface="Times New Roman"/>
                <a:cs typeface="Times New Roman"/>
              </a:rPr>
              <a:t>Crawford’s. </a:t>
            </a:r>
            <a:r>
              <a:rPr dirty="0" sz="1450" spc="-10">
                <a:latin typeface="Times New Roman"/>
                <a:cs typeface="Times New Roman"/>
              </a:rPr>
              <a:t>She sat and cried con amore as her uncle intended, </a:t>
            </a:r>
            <a:r>
              <a:rPr dirty="0" sz="1450" spc="-5">
                <a:latin typeface="Times New Roman"/>
                <a:cs typeface="Times New Roman"/>
              </a:rPr>
              <a:t>but </a:t>
            </a:r>
            <a:r>
              <a:rPr dirty="0" sz="1450" spc="-10">
                <a:latin typeface="Times New Roman"/>
                <a:cs typeface="Times New Roman"/>
              </a:rPr>
              <a:t>it was con  amore fraternal and </a:t>
            </a:r>
            <a:r>
              <a:rPr dirty="0" sz="1450" spc="-5">
                <a:latin typeface="Times New Roman"/>
                <a:cs typeface="Times New Roman"/>
              </a:rPr>
              <a:t>no </a:t>
            </a:r>
            <a:r>
              <a:rPr dirty="0" sz="1450" spc="-20">
                <a:latin typeface="Times New Roman"/>
                <a:cs typeface="Times New Roman"/>
              </a:rPr>
              <a:t>other. William </a:t>
            </a:r>
            <a:r>
              <a:rPr dirty="0" sz="1450" spc="-10">
                <a:latin typeface="Times New Roman"/>
                <a:cs typeface="Times New Roman"/>
              </a:rPr>
              <a:t>was gone, and she now felt as if she had  wasted half his visit in idle cares and selfish solicitudes unconnected with</a:t>
            </a:r>
            <a:r>
              <a:rPr dirty="0" sz="1450" spc="1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0"/>
              </a:spcBef>
            </a:pPr>
            <a:r>
              <a:rPr dirty="0" sz="1450" spc="-20">
                <a:latin typeface="Times New Roman"/>
                <a:cs typeface="Times New Roman"/>
              </a:rPr>
              <a:t>Fanny’s </a:t>
            </a:r>
            <a:r>
              <a:rPr dirty="0" sz="1450" spc="-10">
                <a:latin typeface="Times New Roman"/>
                <a:cs typeface="Times New Roman"/>
              </a:rPr>
              <a:t>disposition was such that she could never even think </a:t>
            </a:r>
            <a:r>
              <a:rPr dirty="0" sz="1450" spc="-5">
                <a:latin typeface="Times New Roman"/>
                <a:cs typeface="Times New Roman"/>
              </a:rPr>
              <a:t>of </a:t>
            </a:r>
            <a:r>
              <a:rPr dirty="0" sz="1450" spc="-10">
                <a:latin typeface="Times New Roman"/>
                <a:cs typeface="Times New Roman"/>
              </a:rPr>
              <a:t>her aunt  Norris in the meagreness and cheerlessness </a:t>
            </a:r>
            <a:r>
              <a:rPr dirty="0" sz="1450" spc="-5">
                <a:latin typeface="Times New Roman"/>
                <a:cs typeface="Times New Roman"/>
              </a:rPr>
              <a:t>of </a:t>
            </a:r>
            <a:r>
              <a:rPr dirty="0" sz="1450" spc="-10">
                <a:latin typeface="Times New Roman"/>
                <a:cs typeface="Times New Roman"/>
              </a:rPr>
              <a:t>her own small house, without  reproaching herself for some little want </a:t>
            </a:r>
            <a:r>
              <a:rPr dirty="0" sz="1450" spc="-5">
                <a:latin typeface="Times New Roman"/>
                <a:cs typeface="Times New Roman"/>
              </a:rPr>
              <a:t>of </a:t>
            </a:r>
            <a:r>
              <a:rPr dirty="0" sz="1450" spc="-10">
                <a:latin typeface="Times New Roman"/>
                <a:cs typeface="Times New Roman"/>
              </a:rPr>
              <a:t>attention to her when they had been  last together; much less could her feelings acquit her </a:t>
            </a:r>
            <a:r>
              <a:rPr dirty="0" sz="1450" spc="-5">
                <a:latin typeface="Times New Roman"/>
                <a:cs typeface="Times New Roman"/>
              </a:rPr>
              <a:t>of </a:t>
            </a:r>
            <a:r>
              <a:rPr dirty="0" sz="1450" spc="-10">
                <a:latin typeface="Times New Roman"/>
                <a:cs typeface="Times New Roman"/>
              </a:rPr>
              <a:t>having </a:t>
            </a:r>
            <a:r>
              <a:rPr dirty="0" sz="1450" spc="-5">
                <a:latin typeface="Times New Roman"/>
                <a:cs typeface="Times New Roman"/>
              </a:rPr>
              <a:t>done </a:t>
            </a:r>
            <a:r>
              <a:rPr dirty="0" sz="1450" spc="-10">
                <a:latin typeface="Times New Roman"/>
                <a:cs typeface="Times New Roman"/>
              </a:rPr>
              <a:t>and said  and </a:t>
            </a:r>
            <a:r>
              <a:rPr dirty="0" sz="1450" spc="-5">
                <a:latin typeface="Times New Roman"/>
                <a:cs typeface="Times New Roman"/>
              </a:rPr>
              <a:t>thought </a:t>
            </a:r>
            <a:r>
              <a:rPr dirty="0" sz="1450" spc="-10">
                <a:latin typeface="Times New Roman"/>
                <a:cs typeface="Times New Roman"/>
              </a:rPr>
              <a:t>everything </a:t>
            </a:r>
            <a:r>
              <a:rPr dirty="0" sz="1450" spc="-5">
                <a:latin typeface="Times New Roman"/>
                <a:cs typeface="Times New Roman"/>
              </a:rPr>
              <a:t>by </a:t>
            </a:r>
            <a:r>
              <a:rPr dirty="0" sz="1450" spc="-20">
                <a:latin typeface="Times New Roman"/>
                <a:cs typeface="Times New Roman"/>
              </a:rPr>
              <a:t>William </a:t>
            </a:r>
            <a:r>
              <a:rPr dirty="0" sz="1450" spc="-10">
                <a:latin typeface="Times New Roman"/>
                <a:cs typeface="Times New Roman"/>
              </a:rPr>
              <a:t>that was </a:t>
            </a:r>
            <a:r>
              <a:rPr dirty="0" sz="1450" spc="-5">
                <a:latin typeface="Times New Roman"/>
                <a:cs typeface="Times New Roman"/>
              </a:rPr>
              <a:t>due </a:t>
            </a:r>
            <a:r>
              <a:rPr dirty="0" sz="1450" spc="-10">
                <a:latin typeface="Times New Roman"/>
                <a:cs typeface="Times New Roman"/>
              </a:rPr>
              <a:t>to him for </a:t>
            </a:r>
            <a:r>
              <a:rPr dirty="0" sz="1450" spc="-5">
                <a:latin typeface="Times New Roman"/>
                <a:cs typeface="Times New Roman"/>
              </a:rPr>
              <a:t>a </a:t>
            </a:r>
            <a:r>
              <a:rPr dirty="0" sz="1450" spc="-10">
                <a:latin typeface="Times New Roman"/>
                <a:cs typeface="Times New Roman"/>
              </a:rPr>
              <a:t>whole</a:t>
            </a:r>
            <a:r>
              <a:rPr dirty="0" sz="1450" spc="114">
                <a:latin typeface="Times New Roman"/>
                <a:cs typeface="Times New Roman"/>
              </a:rPr>
              <a:t> </a:t>
            </a:r>
            <a:r>
              <a:rPr dirty="0" sz="1450" spc="-10">
                <a:latin typeface="Times New Roman"/>
                <a:cs typeface="Times New Roman"/>
              </a:rPr>
              <a:t>fortnight.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It was </a:t>
            </a:r>
            <a:r>
              <a:rPr dirty="0" sz="1450" spc="-5">
                <a:latin typeface="Times New Roman"/>
                <a:cs typeface="Times New Roman"/>
              </a:rPr>
              <a:t>a </a:t>
            </a:r>
            <a:r>
              <a:rPr dirty="0" sz="1450" spc="-25">
                <a:latin typeface="Times New Roman"/>
                <a:cs typeface="Times New Roman"/>
              </a:rPr>
              <a:t>heavy, </a:t>
            </a:r>
            <a:r>
              <a:rPr dirty="0" sz="1450" spc="-10">
                <a:latin typeface="Times New Roman"/>
                <a:cs typeface="Times New Roman"/>
              </a:rPr>
              <a:t>melancholy </a:t>
            </a:r>
            <a:r>
              <a:rPr dirty="0" sz="1450" spc="-30">
                <a:latin typeface="Times New Roman"/>
                <a:cs typeface="Times New Roman"/>
              </a:rPr>
              <a:t>day. </a:t>
            </a:r>
            <a:r>
              <a:rPr dirty="0" sz="1450" spc="-10">
                <a:latin typeface="Times New Roman"/>
                <a:cs typeface="Times New Roman"/>
              </a:rPr>
              <a:t>Soon after the second breakfast, Edmund  bade them </a:t>
            </a:r>
            <a:r>
              <a:rPr dirty="0" sz="1450" spc="-5">
                <a:latin typeface="Times New Roman"/>
                <a:cs typeface="Times New Roman"/>
              </a:rPr>
              <a:t>good-bye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week, and mounted his horse for Peterborough, and  then</a:t>
            </a:r>
            <a:r>
              <a:rPr dirty="0" sz="1450" spc="110">
                <a:latin typeface="Times New Roman"/>
                <a:cs typeface="Times New Roman"/>
              </a:rPr>
              <a:t> </a:t>
            </a:r>
            <a:r>
              <a:rPr dirty="0" sz="1450" spc="-10">
                <a:latin typeface="Times New Roman"/>
                <a:cs typeface="Times New Roman"/>
              </a:rPr>
              <a:t>all</a:t>
            </a:r>
            <a:r>
              <a:rPr dirty="0" sz="1450" spc="120">
                <a:latin typeface="Times New Roman"/>
                <a:cs typeface="Times New Roman"/>
              </a:rPr>
              <a:t> </a:t>
            </a:r>
            <a:r>
              <a:rPr dirty="0" sz="1450" spc="-10">
                <a:latin typeface="Times New Roman"/>
                <a:cs typeface="Times New Roman"/>
              </a:rPr>
              <a:t>were</a:t>
            </a:r>
            <a:r>
              <a:rPr dirty="0" sz="1450" spc="120">
                <a:latin typeface="Times New Roman"/>
                <a:cs typeface="Times New Roman"/>
              </a:rPr>
              <a:t> </a:t>
            </a:r>
            <a:r>
              <a:rPr dirty="0" sz="1450" spc="-10">
                <a:latin typeface="Times New Roman"/>
                <a:cs typeface="Times New Roman"/>
              </a:rPr>
              <a:t>gone.</a:t>
            </a:r>
            <a:r>
              <a:rPr dirty="0" sz="1450" spc="114">
                <a:latin typeface="Times New Roman"/>
                <a:cs typeface="Times New Roman"/>
              </a:rPr>
              <a:t> </a:t>
            </a:r>
            <a:r>
              <a:rPr dirty="0" sz="1450" spc="-10">
                <a:latin typeface="Times New Roman"/>
                <a:cs typeface="Times New Roman"/>
              </a:rPr>
              <a:t>Nothing</a:t>
            </a:r>
            <a:r>
              <a:rPr dirty="0" sz="1450" spc="120">
                <a:latin typeface="Times New Roman"/>
                <a:cs typeface="Times New Roman"/>
              </a:rPr>
              <a:t> </a:t>
            </a:r>
            <a:r>
              <a:rPr dirty="0" sz="1450" spc="-10">
                <a:latin typeface="Times New Roman"/>
                <a:cs typeface="Times New Roman"/>
              </a:rPr>
              <a:t>remained</a:t>
            </a:r>
            <a:r>
              <a:rPr dirty="0" sz="1450" spc="120">
                <a:latin typeface="Times New Roman"/>
                <a:cs typeface="Times New Roman"/>
              </a:rPr>
              <a:t> </a:t>
            </a:r>
            <a:r>
              <a:rPr dirty="0" sz="1450" spc="-5">
                <a:latin typeface="Times New Roman"/>
                <a:cs typeface="Times New Roman"/>
              </a:rPr>
              <a:t>of</a:t>
            </a:r>
            <a:r>
              <a:rPr dirty="0" sz="1450" spc="120">
                <a:latin typeface="Times New Roman"/>
                <a:cs typeface="Times New Roman"/>
              </a:rPr>
              <a:t> </a:t>
            </a:r>
            <a:r>
              <a:rPr dirty="0" sz="1450" spc="-10">
                <a:latin typeface="Times New Roman"/>
                <a:cs typeface="Times New Roman"/>
              </a:rPr>
              <a:t>last</a:t>
            </a:r>
            <a:r>
              <a:rPr dirty="0" sz="1450" spc="114">
                <a:latin typeface="Times New Roman"/>
                <a:cs typeface="Times New Roman"/>
              </a:rPr>
              <a:t> </a:t>
            </a:r>
            <a:r>
              <a:rPr dirty="0" sz="1450" spc="-5">
                <a:latin typeface="Times New Roman"/>
                <a:cs typeface="Times New Roman"/>
              </a:rPr>
              <a:t>night</a:t>
            </a:r>
            <a:r>
              <a:rPr dirty="0" sz="1450" spc="120">
                <a:latin typeface="Times New Roman"/>
                <a:cs typeface="Times New Roman"/>
              </a:rPr>
              <a:t> </a:t>
            </a:r>
            <a:r>
              <a:rPr dirty="0" sz="1450" spc="-5">
                <a:latin typeface="Times New Roman"/>
                <a:cs typeface="Times New Roman"/>
              </a:rPr>
              <a:t>but</a:t>
            </a:r>
            <a:r>
              <a:rPr dirty="0" sz="1450" spc="120">
                <a:latin typeface="Times New Roman"/>
                <a:cs typeface="Times New Roman"/>
              </a:rPr>
              <a:t> </a:t>
            </a:r>
            <a:r>
              <a:rPr dirty="0" sz="1450" spc="-10">
                <a:latin typeface="Times New Roman"/>
                <a:cs typeface="Times New Roman"/>
              </a:rPr>
              <a:t>remembrances,</a:t>
            </a:r>
            <a:r>
              <a:rPr dirty="0" sz="1450" spc="110">
                <a:latin typeface="Times New Roman"/>
                <a:cs typeface="Times New Roman"/>
              </a:rPr>
              <a:t> </a:t>
            </a:r>
            <a:r>
              <a:rPr dirty="0" sz="1450" spc="-10">
                <a:latin typeface="Times New Roman"/>
                <a:cs typeface="Times New Roman"/>
              </a:rPr>
              <a:t>which</a:t>
            </a:r>
            <a:endParaRPr sz="1450">
              <a:latin typeface="Times New Roman"/>
              <a:cs typeface="Times New Roman"/>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41514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she had </a:t>
            </a:r>
            <a:r>
              <a:rPr dirty="0" sz="1450" spc="-5">
                <a:latin typeface="Times New Roman"/>
                <a:cs typeface="Times New Roman"/>
              </a:rPr>
              <a:t>nobody </a:t>
            </a:r>
            <a:r>
              <a:rPr dirty="0" sz="1450" spc="-10">
                <a:latin typeface="Times New Roman"/>
                <a:cs typeface="Times New Roman"/>
              </a:rPr>
              <a:t>to share </a:t>
            </a:r>
            <a:r>
              <a:rPr dirty="0" sz="1450" spc="-5">
                <a:latin typeface="Times New Roman"/>
                <a:cs typeface="Times New Roman"/>
              </a:rPr>
              <a:t>in. </a:t>
            </a:r>
            <a:r>
              <a:rPr dirty="0" sz="1450" spc="-10">
                <a:latin typeface="Times New Roman"/>
                <a:cs typeface="Times New Roman"/>
              </a:rPr>
              <a:t>She talked to her aunt Bertram—she must talk to  somebody </a:t>
            </a:r>
            <a:r>
              <a:rPr dirty="0" sz="1450" spc="-5">
                <a:latin typeface="Times New Roman"/>
                <a:cs typeface="Times New Roman"/>
              </a:rPr>
              <a:t>of </a:t>
            </a:r>
            <a:r>
              <a:rPr dirty="0" sz="1450" spc="-10">
                <a:latin typeface="Times New Roman"/>
                <a:cs typeface="Times New Roman"/>
              </a:rPr>
              <a:t>the ball; </a:t>
            </a:r>
            <a:r>
              <a:rPr dirty="0" sz="1450" spc="-5">
                <a:latin typeface="Times New Roman"/>
                <a:cs typeface="Times New Roman"/>
              </a:rPr>
              <a:t>but </a:t>
            </a:r>
            <a:r>
              <a:rPr dirty="0" sz="1450" spc="-10">
                <a:latin typeface="Times New Roman"/>
                <a:cs typeface="Times New Roman"/>
              </a:rPr>
              <a:t>her aunt had seen so little </a:t>
            </a:r>
            <a:r>
              <a:rPr dirty="0" sz="1450" spc="-5">
                <a:latin typeface="Times New Roman"/>
                <a:cs typeface="Times New Roman"/>
              </a:rPr>
              <a:t>of </a:t>
            </a:r>
            <a:r>
              <a:rPr dirty="0" sz="1450" spc="-10">
                <a:latin typeface="Times New Roman"/>
                <a:cs typeface="Times New Roman"/>
              </a:rPr>
              <a:t>what had passed, and  had so little </a:t>
            </a:r>
            <a:r>
              <a:rPr dirty="0" sz="1450" spc="-20">
                <a:latin typeface="Times New Roman"/>
                <a:cs typeface="Times New Roman"/>
              </a:rPr>
              <a:t>curiosity, </a:t>
            </a:r>
            <a:r>
              <a:rPr dirty="0" sz="1450" spc="-10">
                <a:latin typeface="Times New Roman"/>
                <a:cs typeface="Times New Roman"/>
              </a:rPr>
              <a:t>that it was heavy work. Lady Bertram was </a:t>
            </a:r>
            <a:r>
              <a:rPr dirty="0" sz="1450" spc="-5">
                <a:latin typeface="Times New Roman"/>
                <a:cs typeface="Times New Roman"/>
              </a:rPr>
              <a:t>not </a:t>
            </a:r>
            <a:r>
              <a:rPr dirty="0" sz="1450" spc="-10">
                <a:latin typeface="Times New Roman"/>
                <a:cs typeface="Times New Roman"/>
              </a:rPr>
              <a:t>certain </a:t>
            </a:r>
            <a:r>
              <a:rPr dirty="0" sz="1450" spc="-5">
                <a:latin typeface="Times New Roman"/>
                <a:cs typeface="Times New Roman"/>
              </a:rPr>
              <a:t>of  </a:t>
            </a:r>
            <a:r>
              <a:rPr dirty="0" sz="1450" spc="-15">
                <a:latin typeface="Times New Roman"/>
                <a:cs typeface="Times New Roman"/>
              </a:rPr>
              <a:t>anybody’s </a:t>
            </a:r>
            <a:r>
              <a:rPr dirty="0" sz="1450" spc="-10">
                <a:latin typeface="Times New Roman"/>
                <a:cs typeface="Times New Roman"/>
              </a:rPr>
              <a:t>dress </a:t>
            </a:r>
            <a:r>
              <a:rPr dirty="0" sz="1450" spc="-5">
                <a:latin typeface="Times New Roman"/>
                <a:cs typeface="Times New Roman"/>
              </a:rPr>
              <a:t>or </a:t>
            </a:r>
            <a:r>
              <a:rPr dirty="0" sz="1450" spc="-15">
                <a:latin typeface="Times New Roman"/>
                <a:cs typeface="Times New Roman"/>
              </a:rPr>
              <a:t>anybody’s </a:t>
            </a:r>
            <a:r>
              <a:rPr dirty="0" sz="1450" spc="-10">
                <a:latin typeface="Times New Roman"/>
                <a:cs typeface="Times New Roman"/>
              </a:rPr>
              <a:t>place at supper </a:t>
            </a:r>
            <a:r>
              <a:rPr dirty="0" sz="1450" spc="-5">
                <a:latin typeface="Times New Roman"/>
                <a:cs typeface="Times New Roman"/>
              </a:rPr>
              <a:t>but </a:t>
            </a:r>
            <a:r>
              <a:rPr dirty="0" sz="1450" spc="-10">
                <a:latin typeface="Times New Roman"/>
                <a:cs typeface="Times New Roman"/>
              </a:rPr>
              <a:t>her own. “She could </a:t>
            </a:r>
            <a:r>
              <a:rPr dirty="0" sz="1450" spc="-5">
                <a:latin typeface="Times New Roman"/>
                <a:cs typeface="Times New Roman"/>
              </a:rPr>
              <a:t>not  </a:t>
            </a:r>
            <a:r>
              <a:rPr dirty="0" sz="1450" spc="-10">
                <a:latin typeface="Times New Roman"/>
                <a:cs typeface="Times New Roman"/>
              </a:rPr>
              <a:t>recollect what it was that she had heard about </a:t>
            </a:r>
            <a:r>
              <a:rPr dirty="0" sz="1450" spc="-5">
                <a:latin typeface="Times New Roman"/>
                <a:cs typeface="Times New Roman"/>
              </a:rPr>
              <a:t>one of </a:t>
            </a:r>
            <a:r>
              <a:rPr dirty="0" sz="1450" spc="-10">
                <a:latin typeface="Times New Roman"/>
                <a:cs typeface="Times New Roman"/>
              </a:rPr>
              <a:t>the Miss Maddoxes, </a:t>
            </a:r>
            <a:r>
              <a:rPr dirty="0" sz="1450" spc="-5">
                <a:latin typeface="Times New Roman"/>
                <a:cs typeface="Times New Roman"/>
              </a:rPr>
              <a:t>or  </a:t>
            </a:r>
            <a:r>
              <a:rPr dirty="0" sz="1450" spc="-10">
                <a:latin typeface="Times New Roman"/>
                <a:cs typeface="Times New Roman"/>
              </a:rPr>
              <a:t>what it was that Lady Prescott had noticed in Fanny: she was </a:t>
            </a:r>
            <a:r>
              <a:rPr dirty="0" sz="1450" spc="-5">
                <a:latin typeface="Times New Roman"/>
                <a:cs typeface="Times New Roman"/>
              </a:rPr>
              <a:t>not </a:t>
            </a:r>
            <a:r>
              <a:rPr dirty="0" sz="1450" spc="-10">
                <a:latin typeface="Times New Roman"/>
                <a:cs typeface="Times New Roman"/>
              </a:rPr>
              <a:t>sure whether  Colonel Harrison had been talking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or of </a:t>
            </a:r>
            <a:r>
              <a:rPr dirty="0" sz="1450" spc="-20">
                <a:latin typeface="Times New Roman"/>
                <a:cs typeface="Times New Roman"/>
              </a:rPr>
              <a:t>William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was the finest </a:t>
            </a:r>
            <a:r>
              <a:rPr dirty="0" sz="1450" spc="-5">
                <a:latin typeface="Times New Roman"/>
                <a:cs typeface="Times New Roman"/>
              </a:rPr>
              <a:t>young </a:t>
            </a:r>
            <a:r>
              <a:rPr dirty="0" sz="1450" spc="-10">
                <a:latin typeface="Times New Roman"/>
                <a:cs typeface="Times New Roman"/>
              </a:rPr>
              <a:t>man in the room—somebody had whispered  something to her; she had forgot to ask Sir Thomas what it could </a:t>
            </a:r>
            <a:r>
              <a:rPr dirty="0" sz="1450" spc="-5">
                <a:latin typeface="Times New Roman"/>
                <a:cs typeface="Times New Roman"/>
              </a:rPr>
              <a:t>be.” </a:t>
            </a:r>
            <a:r>
              <a:rPr dirty="0" sz="1450" spc="-10">
                <a:latin typeface="Times New Roman"/>
                <a:cs typeface="Times New Roman"/>
              </a:rPr>
              <a:t>And  these were her longest speeches and clearest communications: the rest was  only </a:t>
            </a:r>
            <a:r>
              <a:rPr dirty="0" sz="1450" spc="-5">
                <a:latin typeface="Times New Roman"/>
                <a:cs typeface="Times New Roman"/>
              </a:rPr>
              <a:t>a </a:t>
            </a:r>
            <a:r>
              <a:rPr dirty="0" sz="1450" spc="-10">
                <a:latin typeface="Times New Roman"/>
                <a:cs typeface="Times New Roman"/>
              </a:rPr>
              <a:t>languid </a:t>
            </a:r>
            <a:r>
              <a:rPr dirty="0" sz="1450" spc="-40">
                <a:latin typeface="Times New Roman"/>
                <a:cs typeface="Times New Roman"/>
              </a:rPr>
              <a:t>“Yes, </a:t>
            </a:r>
            <a:r>
              <a:rPr dirty="0" sz="1450" spc="-10">
                <a:latin typeface="Times New Roman"/>
                <a:cs typeface="Times New Roman"/>
              </a:rPr>
              <a:t>yes; very well; did </a:t>
            </a:r>
            <a:r>
              <a:rPr dirty="0" sz="1450" spc="-5">
                <a:latin typeface="Times New Roman"/>
                <a:cs typeface="Times New Roman"/>
              </a:rPr>
              <a:t>you? </a:t>
            </a:r>
            <a:r>
              <a:rPr dirty="0" sz="1450" spc="-10">
                <a:latin typeface="Times New Roman"/>
                <a:cs typeface="Times New Roman"/>
              </a:rPr>
              <a:t>did he?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know </a:t>
            </a:r>
            <a:r>
              <a:rPr dirty="0" sz="1450" spc="-5">
                <a:latin typeface="Times New Roman"/>
                <a:cs typeface="Times New Roman"/>
              </a:rPr>
              <a:t>one </a:t>
            </a:r>
            <a:r>
              <a:rPr dirty="0" sz="1450" spc="-10">
                <a:latin typeface="Times New Roman"/>
                <a:cs typeface="Times New Roman"/>
              </a:rPr>
              <a:t>from the </a:t>
            </a:r>
            <a:r>
              <a:rPr dirty="0" sz="1450" spc="-20">
                <a:latin typeface="Times New Roman"/>
                <a:cs typeface="Times New Roman"/>
              </a:rPr>
              <a:t>other.” </a:t>
            </a:r>
            <a:r>
              <a:rPr dirty="0" sz="1450" spc="-10">
                <a:latin typeface="Times New Roman"/>
                <a:cs typeface="Times New Roman"/>
              </a:rPr>
              <a:t>This was very bad. It was only better  than Mrs. </a:t>
            </a:r>
            <a:r>
              <a:rPr dirty="0" sz="1450" spc="-20">
                <a:latin typeface="Times New Roman"/>
                <a:cs typeface="Times New Roman"/>
              </a:rPr>
              <a:t>Norris’s </a:t>
            </a:r>
            <a:r>
              <a:rPr dirty="0" sz="1450" spc="-10">
                <a:latin typeface="Times New Roman"/>
                <a:cs typeface="Times New Roman"/>
              </a:rPr>
              <a:t>sharp answers would have been; </a:t>
            </a:r>
            <a:r>
              <a:rPr dirty="0" sz="1450" spc="-5">
                <a:latin typeface="Times New Roman"/>
                <a:cs typeface="Times New Roman"/>
              </a:rPr>
              <a:t>but </a:t>
            </a:r>
            <a:r>
              <a:rPr dirty="0" sz="1450" spc="-10">
                <a:latin typeface="Times New Roman"/>
                <a:cs typeface="Times New Roman"/>
              </a:rPr>
              <a:t>she being </a:t>
            </a:r>
            <a:r>
              <a:rPr dirty="0" sz="1450" spc="-5">
                <a:latin typeface="Times New Roman"/>
                <a:cs typeface="Times New Roman"/>
              </a:rPr>
              <a:t>gone </a:t>
            </a:r>
            <a:r>
              <a:rPr dirty="0" sz="1450" spc="-10">
                <a:latin typeface="Times New Roman"/>
                <a:cs typeface="Times New Roman"/>
              </a:rPr>
              <a:t>home  with all the supernumerary jellies to nurse </a:t>
            </a:r>
            <a:r>
              <a:rPr dirty="0" sz="1450" spc="-5">
                <a:latin typeface="Times New Roman"/>
                <a:cs typeface="Times New Roman"/>
              </a:rPr>
              <a:t>a </a:t>
            </a:r>
            <a:r>
              <a:rPr dirty="0" sz="1450" spc="-10">
                <a:latin typeface="Times New Roman"/>
                <a:cs typeface="Times New Roman"/>
              </a:rPr>
              <a:t>sick maid, there was peace and  good-humour in their little </a:t>
            </a:r>
            <a:r>
              <a:rPr dirty="0" sz="1450" spc="-25">
                <a:latin typeface="Times New Roman"/>
                <a:cs typeface="Times New Roman"/>
              </a:rPr>
              <a:t>party, </a:t>
            </a:r>
            <a:r>
              <a:rPr dirty="0" sz="1450" spc="-10">
                <a:latin typeface="Times New Roman"/>
                <a:cs typeface="Times New Roman"/>
              </a:rPr>
              <a:t>though it could </a:t>
            </a:r>
            <a:r>
              <a:rPr dirty="0" sz="1450" spc="-5">
                <a:latin typeface="Times New Roman"/>
                <a:cs typeface="Times New Roman"/>
              </a:rPr>
              <a:t>not </a:t>
            </a:r>
            <a:r>
              <a:rPr dirty="0" sz="1450" spc="-10">
                <a:latin typeface="Times New Roman"/>
                <a:cs typeface="Times New Roman"/>
              </a:rPr>
              <a:t>boast much</a:t>
            </a:r>
            <a:r>
              <a:rPr dirty="0" sz="1450" spc="114">
                <a:latin typeface="Times New Roman"/>
                <a:cs typeface="Times New Roman"/>
              </a:rPr>
              <a:t> </a:t>
            </a:r>
            <a:r>
              <a:rPr dirty="0" sz="1450" spc="-10">
                <a:latin typeface="Times New Roman"/>
                <a:cs typeface="Times New Roman"/>
              </a:rPr>
              <a:t>beside.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evening was heavy like the </a:t>
            </a:r>
            <a:r>
              <a:rPr dirty="0" sz="1450" spc="-30">
                <a:latin typeface="Times New Roman"/>
                <a:cs typeface="Times New Roman"/>
              </a:rPr>
              <a:t>day. </a:t>
            </a:r>
            <a:r>
              <a:rPr dirty="0" sz="1450" spc="-10">
                <a:latin typeface="Times New Roman"/>
                <a:cs typeface="Times New Roman"/>
              </a:rPr>
              <a:t>“I cannot think what is the matter with  me,” said Lady Bertram, when the tea-things were removed. “I feel quite  stupid. It must </a:t>
            </a:r>
            <a:r>
              <a:rPr dirty="0" sz="1450" spc="-5">
                <a:latin typeface="Times New Roman"/>
                <a:cs typeface="Times New Roman"/>
              </a:rPr>
              <a:t>be </a:t>
            </a:r>
            <a:r>
              <a:rPr dirty="0" sz="1450" spc="-10">
                <a:latin typeface="Times New Roman"/>
                <a:cs typeface="Times New Roman"/>
              </a:rPr>
              <a:t>sitting </a:t>
            </a:r>
            <a:r>
              <a:rPr dirty="0" sz="1450" spc="-5">
                <a:latin typeface="Times New Roman"/>
                <a:cs typeface="Times New Roman"/>
              </a:rPr>
              <a:t>up </a:t>
            </a:r>
            <a:r>
              <a:rPr dirty="0" sz="1450" spc="-10">
                <a:latin typeface="Times New Roman"/>
                <a:cs typeface="Times New Roman"/>
              </a:rPr>
              <a:t>so late last night.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something to  keep me awake. </a:t>
            </a:r>
            <a:r>
              <a:rPr dirty="0" sz="1450" spc="-5">
                <a:latin typeface="Times New Roman"/>
                <a:cs typeface="Times New Roman"/>
              </a:rPr>
              <a:t>I </a:t>
            </a:r>
            <a:r>
              <a:rPr dirty="0" sz="1450" spc="-10">
                <a:latin typeface="Times New Roman"/>
                <a:cs typeface="Times New Roman"/>
              </a:rPr>
              <a:t>cannot work. Fetch the cards; </a:t>
            </a:r>
            <a:r>
              <a:rPr dirty="0" sz="1450" spc="-5">
                <a:latin typeface="Times New Roman"/>
                <a:cs typeface="Times New Roman"/>
              </a:rPr>
              <a:t>I </a:t>
            </a:r>
            <a:r>
              <a:rPr dirty="0" sz="1450" spc="-10">
                <a:latin typeface="Times New Roman"/>
                <a:cs typeface="Times New Roman"/>
              </a:rPr>
              <a:t>feel so very</a:t>
            </a:r>
            <a:r>
              <a:rPr dirty="0" sz="1450" spc="80">
                <a:latin typeface="Times New Roman"/>
                <a:cs typeface="Times New Roman"/>
              </a:rPr>
              <a:t> </a:t>
            </a:r>
            <a:r>
              <a:rPr dirty="0" sz="1450" spc="-10">
                <a:latin typeface="Times New Roman"/>
                <a:cs typeface="Times New Roman"/>
              </a:rPr>
              <a:t>stupid.”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cards were brought, and Fanny played at cribbage with her aunt till  bedtime; and as Sir Thomas was reading to himself, </a:t>
            </a:r>
            <a:r>
              <a:rPr dirty="0" sz="1450" spc="-5">
                <a:latin typeface="Times New Roman"/>
                <a:cs typeface="Times New Roman"/>
              </a:rPr>
              <a:t>no </a:t>
            </a:r>
            <a:r>
              <a:rPr dirty="0" sz="1450" spc="-10">
                <a:latin typeface="Times New Roman"/>
                <a:cs typeface="Times New Roman"/>
              </a:rPr>
              <a:t>sounds were heard in  the room for the next two hours beyond the reckonings </a:t>
            </a:r>
            <a:r>
              <a:rPr dirty="0" sz="1450" spc="-5">
                <a:latin typeface="Times New Roman"/>
                <a:cs typeface="Times New Roman"/>
              </a:rPr>
              <a:t>of </a:t>
            </a:r>
            <a:r>
              <a:rPr dirty="0" sz="1450" spc="-10">
                <a:latin typeface="Times New Roman"/>
                <a:cs typeface="Times New Roman"/>
              </a:rPr>
              <a:t>the game—“And  that makes thirty-one; four in hand and eight in crib. </a:t>
            </a:r>
            <a:r>
              <a:rPr dirty="0" sz="1450" spc="-60">
                <a:latin typeface="Times New Roman"/>
                <a:cs typeface="Times New Roman"/>
              </a:rPr>
              <a:t>You </a:t>
            </a:r>
            <a:r>
              <a:rPr dirty="0" sz="1450" spc="-10">
                <a:latin typeface="Times New Roman"/>
                <a:cs typeface="Times New Roman"/>
              </a:rPr>
              <a:t>are to deal, ma’am;  shall </a:t>
            </a:r>
            <a:r>
              <a:rPr dirty="0" sz="1450" spc="-5">
                <a:latin typeface="Times New Roman"/>
                <a:cs typeface="Times New Roman"/>
              </a:rPr>
              <a:t>I </a:t>
            </a:r>
            <a:r>
              <a:rPr dirty="0" sz="1450" spc="-10">
                <a:latin typeface="Times New Roman"/>
                <a:cs typeface="Times New Roman"/>
              </a:rPr>
              <a:t>deal for you?” Fanny </a:t>
            </a:r>
            <a:r>
              <a:rPr dirty="0" sz="1450" spc="-5">
                <a:latin typeface="Times New Roman"/>
                <a:cs typeface="Times New Roman"/>
              </a:rPr>
              <a:t>thought </a:t>
            </a:r>
            <a:r>
              <a:rPr dirty="0" sz="1450" spc="-10">
                <a:latin typeface="Times New Roman"/>
                <a:cs typeface="Times New Roman"/>
              </a:rPr>
              <a:t>and </a:t>
            </a:r>
            <a:r>
              <a:rPr dirty="0" sz="1450" spc="-5">
                <a:latin typeface="Times New Roman"/>
                <a:cs typeface="Times New Roman"/>
              </a:rPr>
              <a:t>thought </a:t>
            </a:r>
            <a:r>
              <a:rPr dirty="0" sz="1450" spc="-10">
                <a:latin typeface="Times New Roman"/>
                <a:cs typeface="Times New Roman"/>
              </a:rPr>
              <a:t>again </a:t>
            </a:r>
            <a:r>
              <a:rPr dirty="0" sz="1450" spc="-5">
                <a:latin typeface="Times New Roman"/>
                <a:cs typeface="Times New Roman"/>
              </a:rPr>
              <a:t>of </a:t>
            </a:r>
            <a:r>
              <a:rPr dirty="0" sz="1450" spc="-10">
                <a:latin typeface="Times New Roman"/>
                <a:cs typeface="Times New Roman"/>
              </a:rPr>
              <a:t>the difference which  twenty-four hours had made in that room, and all that part </a:t>
            </a:r>
            <a:r>
              <a:rPr dirty="0" sz="1450" spc="-5">
                <a:latin typeface="Times New Roman"/>
                <a:cs typeface="Times New Roman"/>
              </a:rPr>
              <a:t>of </a:t>
            </a:r>
            <a:r>
              <a:rPr dirty="0" sz="1450" spc="-10">
                <a:latin typeface="Times New Roman"/>
                <a:cs typeface="Times New Roman"/>
              </a:rPr>
              <a:t>the house. Last  </a:t>
            </a:r>
            <a:r>
              <a:rPr dirty="0" sz="1450" spc="-5">
                <a:latin typeface="Times New Roman"/>
                <a:cs typeface="Times New Roman"/>
              </a:rPr>
              <a:t>night </a:t>
            </a:r>
            <a:r>
              <a:rPr dirty="0" sz="1450" spc="-10">
                <a:latin typeface="Times New Roman"/>
                <a:cs typeface="Times New Roman"/>
              </a:rPr>
              <a:t>it had been </a:t>
            </a:r>
            <a:r>
              <a:rPr dirty="0" sz="1450" spc="-5">
                <a:latin typeface="Times New Roman"/>
                <a:cs typeface="Times New Roman"/>
              </a:rPr>
              <a:t>hope </a:t>
            </a:r>
            <a:r>
              <a:rPr dirty="0" sz="1450" spc="-10">
                <a:latin typeface="Times New Roman"/>
                <a:cs typeface="Times New Roman"/>
              </a:rPr>
              <a:t>and smiles, bustle and motion, noise and </a:t>
            </a:r>
            <a:r>
              <a:rPr dirty="0" sz="1450" spc="-20">
                <a:latin typeface="Times New Roman"/>
                <a:cs typeface="Times New Roman"/>
              </a:rPr>
              <a:t>brilliancy, </a:t>
            </a:r>
            <a:r>
              <a:rPr dirty="0" sz="1450" spc="-10">
                <a:latin typeface="Times New Roman"/>
                <a:cs typeface="Times New Roman"/>
              </a:rPr>
              <a:t>in  the drawing-room, and </a:t>
            </a:r>
            <a:r>
              <a:rPr dirty="0" sz="1450" spc="-5">
                <a:latin typeface="Times New Roman"/>
                <a:cs typeface="Times New Roman"/>
              </a:rPr>
              <a:t>out of </a:t>
            </a:r>
            <a:r>
              <a:rPr dirty="0" sz="1450" spc="-10">
                <a:latin typeface="Times New Roman"/>
                <a:cs typeface="Times New Roman"/>
              </a:rPr>
              <a:t>the drawing-room, and everywhere. Now it was  </a:t>
            </a:r>
            <a:r>
              <a:rPr dirty="0" sz="1450" spc="-15">
                <a:latin typeface="Times New Roman"/>
                <a:cs typeface="Times New Roman"/>
              </a:rPr>
              <a:t>languor, </a:t>
            </a:r>
            <a:r>
              <a:rPr dirty="0" sz="1450" spc="-10">
                <a:latin typeface="Times New Roman"/>
                <a:cs typeface="Times New Roman"/>
              </a:rPr>
              <a:t>and all </a:t>
            </a:r>
            <a:r>
              <a:rPr dirty="0" sz="1450" spc="-5">
                <a:latin typeface="Times New Roman"/>
                <a:cs typeface="Times New Roman"/>
              </a:rPr>
              <a:t>but</a:t>
            </a:r>
            <a:r>
              <a:rPr dirty="0" sz="1450" spc="10">
                <a:latin typeface="Times New Roman"/>
                <a:cs typeface="Times New Roman"/>
              </a:rPr>
              <a:t> </a:t>
            </a:r>
            <a:r>
              <a:rPr dirty="0" sz="1450" spc="-10">
                <a:latin typeface="Times New Roman"/>
                <a:cs typeface="Times New Roman"/>
              </a:rPr>
              <a:t>solitude.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 </a:t>
            </a:r>
            <a:r>
              <a:rPr dirty="0" sz="1450" spc="-5">
                <a:latin typeface="Times New Roman"/>
                <a:cs typeface="Times New Roman"/>
              </a:rPr>
              <a:t>good </a:t>
            </a:r>
            <a:r>
              <a:rPr dirty="0" sz="1450" spc="-20">
                <a:latin typeface="Times New Roman"/>
                <a:cs typeface="Times New Roman"/>
              </a:rPr>
              <a:t>night’s </a:t>
            </a:r>
            <a:r>
              <a:rPr dirty="0" sz="1450" spc="-10">
                <a:latin typeface="Times New Roman"/>
                <a:cs typeface="Times New Roman"/>
              </a:rPr>
              <a:t>rest improved her spirits. She could think </a:t>
            </a:r>
            <a:r>
              <a:rPr dirty="0" sz="1450" spc="-5">
                <a:latin typeface="Times New Roman"/>
                <a:cs typeface="Times New Roman"/>
              </a:rPr>
              <a:t>of </a:t>
            </a:r>
            <a:r>
              <a:rPr dirty="0" sz="1450" spc="-20">
                <a:latin typeface="Times New Roman"/>
                <a:cs typeface="Times New Roman"/>
              </a:rPr>
              <a:t>William </a:t>
            </a:r>
            <a:r>
              <a:rPr dirty="0" sz="1450" spc="-10">
                <a:latin typeface="Times New Roman"/>
                <a:cs typeface="Times New Roman"/>
              </a:rPr>
              <a:t>the  next day more cheerfully; and as the morning </a:t>
            </a:r>
            <a:r>
              <a:rPr dirty="0" sz="1450" spc="-15">
                <a:latin typeface="Times New Roman"/>
                <a:cs typeface="Times New Roman"/>
              </a:rPr>
              <a:t>afforded </a:t>
            </a:r>
            <a:r>
              <a:rPr dirty="0" sz="1450" spc="-10">
                <a:latin typeface="Times New Roman"/>
                <a:cs typeface="Times New Roman"/>
              </a:rPr>
              <a:t>her an opportunity </a:t>
            </a:r>
            <a:r>
              <a:rPr dirty="0" sz="1450" spc="-5">
                <a:latin typeface="Times New Roman"/>
                <a:cs typeface="Times New Roman"/>
              </a:rPr>
              <a:t>of  </a:t>
            </a:r>
            <a:r>
              <a:rPr dirty="0" sz="1450" spc="-10">
                <a:latin typeface="Times New Roman"/>
                <a:cs typeface="Times New Roman"/>
              </a:rPr>
              <a:t>talking over Thursday </a:t>
            </a:r>
            <a:r>
              <a:rPr dirty="0" sz="1450" spc="-5">
                <a:latin typeface="Times New Roman"/>
                <a:cs typeface="Times New Roman"/>
              </a:rPr>
              <a:t>night </a:t>
            </a:r>
            <a:r>
              <a:rPr dirty="0" sz="1450" spc="-10">
                <a:latin typeface="Times New Roman"/>
                <a:cs typeface="Times New Roman"/>
              </a:rPr>
              <a:t>with Mrs. Grant and Miss Crawford, in </a:t>
            </a:r>
            <a:r>
              <a:rPr dirty="0" sz="1450" spc="-5">
                <a:latin typeface="Times New Roman"/>
                <a:cs typeface="Times New Roman"/>
              </a:rPr>
              <a:t>a </a:t>
            </a:r>
            <a:r>
              <a:rPr dirty="0" sz="1450" spc="-10">
                <a:latin typeface="Times New Roman"/>
                <a:cs typeface="Times New Roman"/>
              </a:rPr>
              <a:t>very  handsome style, with all the heightenings </a:t>
            </a:r>
            <a:r>
              <a:rPr dirty="0" sz="1450" spc="-5">
                <a:latin typeface="Times New Roman"/>
                <a:cs typeface="Times New Roman"/>
              </a:rPr>
              <a:t>of </a:t>
            </a:r>
            <a:r>
              <a:rPr dirty="0" sz="1450" spc="-10">
                <a:latin typeface="Times New Roman"/>
                <a:cs typeface="Times New Roman"/>
              </a:rPr>
              <a:t>imagination, and all the laughs </a:t>
            </a:r>
            <a:r>
              <a:rPr dirty="0" sz="1450" spc="-5">
                <a:latin typeface="Times New Roman"/>
                <a:cs typeface="Times New Roman"/>
              </a:rPr>
              <a:t>of  </a:t>
            </a:r>
            <a:r>
              <a:rPr dirty="0" sz="1450" spc="-10">
                <a:latin typeface="Times New Roman"/>
                <a:cs typeface="Times New Roman"/>
              </a:rPr>
              <a:t>playfulness which are so essential to the shade </a:t>
            </a:r>
            <a:r>
              <a:rPr dirty="0" sz="1450" spc="-5">
                <a:latin typeface="Times New Roman"/>
                <a:cs typeface="Times New Roman"/>
              </a:rPr>
              <a:t>of a </a:t>
            </a:r>
            <a:r>
              <a:rPr dirty="0" sz="1450" spc="-10">
                <a:latin typeface="Times New Roman"/>
                <a:cs typeface="Times New Roman"/>
              </a:rPr>
              <a:t>departed ball, she could  afterwards bring her mind without much </a:t>
            </a:r>
            <a:r>
              <a:rPr dirty="0" sz="1450" spc="-15">
                <a:latin typeface="Times New Roman"/>
                <a:cs typeface="Times New Roman"/>
              </a:rPr>
              <a:t>effort </a:t>
            </a:r>
            <a:r>
              <a:rPr dirty="0" sz="1450" spc="-10">
                <a:latin typeface="Times New Roman"/>
                <a:cs typeface="Times New Roman"/>
              </a:rPr>
              <a:t>into its everyday state, and  easily conform to the tranquillity </a:t>
            </a:r>
            <a:r>
              <a:rPr dirty="0" sz="1450" spc="-5">
                <a:latin typeface="Times New Roman"/>
                <a:cs typeface="Times New Roman"/>
              </a:rPr>
              <a:t>of </a:t>
            </a:r>
            <a:r>
              <a:rPr dirty="0" sz="1450" spc="-10">
                <a:latin typeface="Times New Roman"/>
                <a:cs typeface="Times New Roman"/>
              </a:rPr>
              <a:t>the present quiet</a:t>
            </a:r>
            <a:r>
              <a:rPr dirty="0" sz="1450" spc="45">
                <a:latin typeface="Times New Roman"/>
                <a:cs typeface="Times New Roman"/>
              </a:rPr>
              <a:t> </a:t>
            </a:r>
            <a:r>
              <a:rPr dirty="0" sz="1450" spc="-10">
                <a:latin typeface="Times New Roman"/>
                <a:cs typeface="Times New Roman"/>
              </a:rPr>
              <a:t>week.</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They were indeed </a:t>
            </a:r>
            <a:r>
              <a:rPr dirty="0" sz="1450" spc="-5">
                <a:latin typeface="Times New Roman"/>
                <a:cs typeface="Times New Roman"/>
              </a:rPr>
              <a:t>a </a:t>
            </a:r>
            <a:r>
              <a:rPr dirty="0" sz="1450" spc="-10">
                <a:latin typeface="Times New Roman"/>
                <a:cs typeface="Times New Roman"/>
              </a:rPr>
              <a:t>smaller party than she had ever known there for </a:t>
            </a:r>
            <a:r>
              <a:rPr dirty="0" sz="1450" spc="-5">
                <a:latin typeface="Times New Roman"/>
                <a:cs typeface="Times New Roman"/>
              </a:rPr>
              <a:t>a  </a:t>
            </a:r>
            <a:r>
              <a:rPr dirty="0" sz="1450" spc="-10">
                <a:latin typeface="Times New Roman"/>
                <a:cs typeface="Times New Roman"/>
              </a:rPr>
              <a:t>whole day </a:t>
            </a:r>
            <a:r>
              <a:rPr dirty="0" sz="1450" spc="-15">
                <a:latin typeface="Times New Roman"/>
                <a:cs typeface="Times New Roman"/>
              </a:rPr>
              <a:t>together,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gone on </a:t>
            </a:r>
            <a:r>
              <a:rPr dirty="0" sz="1450" spc="-10">
                <a:latin typeface="Times New Roman"/>
                <a:cs typeface="Times New Roman"/>
              </a:rPr>
              <a:t>whom the comfort and cheerfulness  </a:t>
            </a:r>
            <a:r>
              <a:rPr dirty="0" sz="1450" spc="-5">
                <a:latin typeface="Times New Roman"/>
                <a:cs typeface="Times New Roman"/>
              </a:rPr>
              <a:t>of </a:t>
            </a:r>
            <a:r>
              <a:rPr dirty="0" sz="1450" spc="-10">
                <a:latin typeface="Times New Roman"/>
                <a:cs typeface="Times New Roman"/>
              </a:rPr>
              <a:t>every family meeting and every meal chiefly depended. But this must </a:t>
            </a:r>
            <a:r>
              <a:rPr dirty="0" sz="1450" spc="-5">
                <a:latin typeface="Times New Roman"/>
                <a:cs typeface="Times New Roman"/>
              </a:rPr>
              <a:t>be  </a:t>
            </a:r>
            <a:r>
              <a:rPr dirty="0" sz="1450" spc="-10">
                <a:latin typeface="Times New Roman"/>
                <a:cs typeface="Times New Roman"/>
              </a:rPr>
              <a:t>learned to </a:t>
            </a:r>
            <a:r>
              <a:rPr dirty="0" sz="1450" spc="-5">
                <a:latin typeface="Times New Roman"/>
                <a:cs typeface="Times New Roman"/>
              </a:rPr>
              <a:t>be </a:t>
            </a:r>
            <a:r>
              <a:rPr dirty="0" sz="1450" spc="-10">
                <a:latin typeface="Times New Roman"/>
                <a:cs typeface="Times New Roman"/>
              </a:rPr>
              <a:t>endured. He would soon </a:t>
            </a:r>
            <a:r>
              <a:rPr dirty="0" sz="1450" spc="-5">
                <a:latin typeface="Times New Roman"/>
                <a:cs typeface="Times New Roman"/>
              </a:rPr>
              <a:t>be </a:t>
            </a:r>
            <a:r>
              <a:rPr dirty="0" sz="1450" spc="-10">
                <a:latin typeface="Times New Roman"/>
                <a:cs typeface="Times New Roman"/>
              </a:rPr>
              <a:t>always gone; and she was thankful  that she could now sit in the same room with her uncle, hear his voice, receive  his</a:t>
            </a:r>
            <a:r>
              <a:rPr dirty="0" sz="1450" spc="175">
                <a:latin typeface="Times New Roman"/>
                <a:cs typeface="Times New Roman"/>
              </a:rPr>
              <a:t> </a:t>
            </a:r>
            <a:r>
              <a:rPr dirty="0" sz="1450" spc="-10">
                <a:latin typeface="Times New Roman"/>
                <a:cs typeface="Times New Roman"/>
              </a:rPr>
              <a:t>questions,</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even</a:t>
            </a:r>
            <a:r>
              <a:rPr dirty="0" sz="1450" spc="180">
                <a:latin typeface="Times New Roman"/>
                <a:cs typeface="Times New Roman"/>
              </a:rPr>
              <a:t> </a:t>
            </a:r>
            <a:r>
              <a:rPr dirty="0" sz="1450" spc="-10">
                <a:latin typeface="Times New Roman"/>
                <a:cs typeface="Times New Roman"/>
              </a:rPr>
              <a:t>answer</a:t>
            </a:r>
            <a:r>
              <a:rPr dirty="0" sz="1450" spc="180">
                <a:latin typeface="Times New Roman"/>
                <a:cs typeface="Times New Roman"/>
              </a:rPr>
              <a:t> </a:t>
            </a:r>
            <a:r>
              <a:rPr dirty="0" sz="1450" spc="-10">
                <a:latin typeface="Times New Roman"/>
                <a:cs typeface="Times New Roman"/>
              </a:rPr>
              <a:t>them,</a:t>
            </a:r>
            <a:r>
              <a:rPr dirty="0" sz="1450" spc="180">
                <a:latin typeface="Times New Roman"/>
                <a:cs typeface="Times New Roman"/>
              </a:rPr>
              <a:t> </a:t>
            </a:r>
            <a:r>
              <a:rPr dirty="0" sz="1450" spc="-10">
                <a:latin typeface="Times New Roman"/>
                <a:cs typeface="Times New Roman"/>
              </a:rPr>
              <a:t>without</a:t>
            </a:r>
            <a:r>
              <a:rPr dirty="0" sz="1450" spc="175">
                <a:latin typeface="Times New Roman"/>
                <a:cs typeface="Times New Roman"/>
              </a:rPr>
              <a:t> </a:t>
            </a:r>
            <a:r>
              <a:rPr dirty="0" sz="1450" spc="-10">
                <a:latin typeface="Times New Roman"/>
                <a:cs typeface="Times New Roman"/>
              </a:rPr>
              <a:t>such</a:t>
            </a:r>
            <a:r>
              <a:rPr dirty="0" sz="1450" spc="180">
                <a:latin typeface="Times New Roman"/>
                <a:cs typeface="Times New Roman"/>
              </a:rPr>
              <a:t> </a:t>
            </a:r>
            <a:r>
              <a:rPr dirty="0" sz="1450" spc="-10">
                <a:latin typeface="Times New Roman"/>
                <a:cs typeface="Times New Roman"/>
              </a:rPr>
              <a:t>wretched</a:t>
            </a:r>
            <a:r>
              <a:rPr dirty="0" sz="1450" spc="180">
                <a:latin typeface="Times New Roman"/>
                <a:cs typeface="Times New Roman"/>
              </a:rPr>
              <a:t> </a:t>
            </a:r>
            <a:r>
              <a:rPr dirty="0" sz="1450" spc="-10">
                <a:latin typeface="Times New Roman"/>
                <a:cs typeface="Times New Roman"/>
              </a:rPr>
              <a:t>feelings</a:t>
            </a:r>
            <a:r>
              <a:rPr dirty="0" sz="1450" spc="180">
                <a:latin typeface="Times New Roman"/>
                <a:cs typeface="Times New Roman"/>
              </a:rPr>
              <a:t> </a:t>
            </a:r>
            <a:r>
              <a:rPr dirty="0" sz="1450" spc="-10">
                <a:latin typeface="Times New Roman"/>
                <a:cs typeface="Times New Roman"/>
              </a:rPr>
              <a:t>as</a:t>
            </a:r>
            <a:r>
              <a:rPr dirty="0" sz="1450" spc="18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457690"/>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had formerly</a:t>
            </a:r>
            <a:r>
              <a:rPr dirty="0" sz="1450" spc="-5">
                <a:latin typeface="Times New Roman"/>
                <a:cs typeface="Times New Roman"/>
              </a:rPr>
              <a:t> </a:t>
            </a:r>
            <a:r>
              <a:rPr dirty="0" sz="1450" spc="-10">
                <a:latin typeface="Times New Roman"/>
                <a:cs typeface="Times New Roman"/>
              </a:rPr>
              <a:t>known.</a:t>
            </a:r>
            <a:endParaRPr sz="1450">
              <a:latin typeface="Times New Roman"/>
              <a:cs typeface="Times New Roman"/>
            </a:endParaRPr>
          </a:p>
          <a:p>
            <a:pPr algn="just" marL="12700" marR="5080" indent="255904">
              <a:lnSpc>
                <a:spcPts val="1730"/>
              </a:lnSpc>
              <a:spcBef>
                <a:spcPts val="819"/>
              </a:spcBef>
            </a:pPr>
            <a:r>
              <a:rPr dirty="0" sz="1450" spc="-50">
                <a:latin typeface="Times New Roman"/>
                <a:cs typeface="Times New Roman"/>
              </a:rPr>
              <a:t>“We </a:t>
            </a:r>
            <a:r>
              <a:rPr dirty="0" sz="1450" spc="-10">
                <a:latin typeface="Times New Roman"/>
                <a:cs typeface="Times New Roman"/>
              </a:rPr>
              <a:t>miss </a:t>
            </a:r>
            <a:r>
              <a:rPr dirty="0" sz="1450" spc="-5">
                <a:latin typeface="Times New Roman"/>
                <a:cs typeface="Times New Roman"/>
              </a:rPr>
              <a:t>our </a:t>
            </a:r>
            <a:r>
              <a:rPr dirty="0" sz="1450" spc="-10">
                <a:latin typeface="Times New Roman"/>
                <a:cs typeface="Times New Roman"/>
              </a:rPr>
              <a:t>two </a:t>
            </a:r>
            <a:r>
              <a:rPr dirty="0" sz="1450" spc="-5">
                <a:latin typeface="Times New Roman"/>
                <a:cs typeface="Times New Roman"/>
              </a:rPr>
              <a:t>young </a:t>
            </a:r>
            <a:r>
              <a:rPr dirty="0" sz="1450" spc="-10">
                <a:latin typeface="Times New Roman"/>
                <a:cs typeface="Times New Roman"/>
              </a:rPr>
              <a:t>men,” was Sir </a:t>
            </a:r>
            <a:r>
              <a:rPr dirty="0" sz="1450" spc="-20">
                <a:latin typeface="Times New Roman"/>
                <a:cs typeface="Times New Roman"/>
              </a:rPr>
              <a:t>Thomas’s </a:t>
            </a:r>
            <a:r>
              <a:rPr dirty="0" sz="1450" spc="-10">
                <a:latin typeface="Times New Roman"/>
                <a:cs typeface="Times New Roman"/>
              </a:rPr>
              <a:t>observation </a:t>
            </a:r>
            <a:r>
              <a:rPr dirty="0" sz="1450" spc="-5">
                <a:latin typeface="Times New Roman"/>
                <a:cs typeface="Times New Roman"/>
              </a:rPr>
              <a:t>on </a:t>
            </a:r>
            <a:r>
              <a:rPr dirty="0" sz="1450" spc="-10">
                <a:latin typeface="Times New Roman"/>
                <a:cs typeface="Times New Roman"/>
              </a:rPr>
              <a:t>both the  first and second </a:t>
            </a:r>
            <a:r>
              <a:rPr dirty="0" sz="1450" spc="-30">
                <a:latin typeface="Times New Roman"/>
                <a:cs typeface="Times New Roman"/>
              </a:rPr>
              <a:t>day, </a:t>
            </a:r>
            <a:r>
              <a:rPr dirty="0" sz="1450" spc="-10">
                <a:latin typeface="Times New Roman"/>
                <a:cs typeface="Times New Roman"/>
              </a:rPr>
              <a:t>as they formed their very reduced circle after dinner; and  in consideration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swimming eyes, nothing more was said </a:t>
            </a:r>
            <a:r>
              <a:rPr dirty="0" sz="1450" spc="-5">
                <a:latin typeface="Times New Roman"/>
                <a:cs typeface="Times New Roman"/>
              </a:rPr>
              <a:t>on </a:t>
            </a:r>
            <a:r>
              <a:rPr dirty="0" sz="1450" spc="-10">
                <a:latin typeface="Times New Roman"/>
                <a:cs typeface="Times New Roman"/>
              </a:rPr>
              <a:t>the first  day than to drink their </a:t>
            </a:r>
            <a:r>
              <a:rPr dirty="0" sz="1450" spc="-5">
                <a:latin typeface="Times New Roman"/>
                <a:cs typeface="Times New Roman"/>
              </a:rPr>
              <a:t>good </a:t>
            </a:r>
            <a:r>
              <a:rPr dirty="0" sz="1450" spc="-10">
                <a:latin typeface="Times New Roman"/>
                <a:cs typeface="Times New Roman"/>
              </a:rPr>
              <a:t>health; </a:t>
            </a:r>
            <a:r>
              <a:rPr dirty="0" sz="1450" spc="-5">
                <a:latin typeface="Times New Roman"/>
                <a:cs typeface="Times New Roman"/>
              </a:rPr>
              <a:t>but on </a:t>
            </a:r>
            <a:r>
              <a:rPr dirty="0" sz="1450" spc="-10">
                <a:latin typeface="Times New Roman"/>
                <a:cs typeface="Times New Roman"/>
              </a:rPr>
              <a:t>the second it led to something  </a:t>
            </a:r>
            <a:r>
              <a:rPr dirty="0" sz="1450" spc="-20">
                <a:latin typeface="Times New Roman"/>
                <a:cs typeface="Times New Roman"/>
              </a:rPr>
              <a:t>farther. William </a:t>
            </a:r>
            <a:r>
              <a:rPr dirty="0" sz="1450" spc="-10">
                <a:latin typeface="Times New Roman"/>
                <a:cs typeface="Times New Roman"/>
              </a:rPr>
              <a:t>was kindly commended and his promotion hoped </a:t>
            </a:r>
            <a:r>
              <a:rPr dirty="0" sz="1450" spc="-30">
                <a:latin typeface="Times New Roman"/>
                <a:cs typeface="Times New Roman"/>
              </a:rPr>
              <a:t>for. </a:t>
            </a:r>
            <a:r>
              <a:rPr dirty="0" sz="1450" spc="-10">
                <a:latin typeface="Times New Roman"/>
                <a:cs typeface="Times New Roman"/>
              </a:rPr>
              <a:t>“And  there is </a:t>
            </a:r>
            <a:r>
              <a:rPr dirty="0" sz="1450" spc="-5">
                <a:latin typeface="Times New Roman"/>
                <a:cs typeface="Times New Roman"/>
              </a:rPr>
              <a:t>no </a:t>
            </a:r>
            <a:r>
              <a:rPr dirty="0" sz="1450" spc="-10">
                <a:latin typeface="Times New Roman"/>
                <a:cs typeface="Times New Roman"/>
              </a:rPr>
              <a:t>reason to suppose,” added Sir Thomas, “but that his visits to </a:t>
            </a:r>
            <a:r>
              <a:rPr dirty="0" sz="1450" spc="-5">
                <a:latin typeface="Times New Roman"/>
                <a:cs typeface="Times New Roman"/>
              </a:rPr>
              <a:t>us  </a:t>
            </a:r>
            <a:r>
              <a:rPr dirty="0" sz="1450" spc="-10">
                <a:latin typeface="Times New Roman"/>
                <a:cs typeface="Times New Roman"/>
              </a:rPr>
              <a:t>may now </a:t>
            </a:r>
            <a:r>
              <a:rPr dirty="0" sz="1450" spc="-5">
                <a:latin typeface="Times New Roman"/>
                <a:cs typeface="Times New Roman"/>
              </a:rPr>
              <a:t>be </a:t>
            </a:r>
            <a:r>
              <a:rPr dirty="0" sz="1450" spc="-10">
                <a:latin typeface="Times New Roman"/>
                <a:cs typeface="Times New Roman"/>
              </a:rPr>
              <a:t>tolerably frequent. As to Edmund, we must learn to </a:t>
            </a:r>
            <a:r>
              <a:rPr dirty="0" sz="1450" spc="-5">
                <a:latin typeface="Times New Roman"/>
                <a:cs typeface="Times New Roman"/>
              </a:rPr>
              <a:t>do </a:t>
            </a:r>
            <a:r>
              <a:rPr dirty="0" sz="1450" spc="-10">
                <a:latin typeface="Times New Roman"/>
                <a:cs typeface="Times New Roman"/>
              </a:rPr>
              <a:t>without  him. This will </a:t>
            </a:r>
            <a:r>
              <a:rPr dirty="0" sz="1450" spc="-5">
                <a:latin typeface="Times New Roman"/>
                <a:cs typeface="Times New Roman"/>
              </a:rPr>
              <a:t>be </a:t>
            </a:r>
            <a:r>
              <a:rPr dirty="0" sz="1450" spc="-10">
                <a:latin typeface="Times New Roman"/>
                <a:cs typeface="Times New Roman"/>
              </a:rPr>
              <a:t>the last winter </a:t>
            </a:r>
            <a:r>
              <a:rPr dirty="0" sz="1450" spc="-5">
                <a:latin typeface="Times New Roman"/>
                <a:cs typeface="Times New Roman"/>
              </a:rPr>
              <a:t>of </a:t>
            </a:r>
            <a:r>
              <a:rPr dirty="0" sz="1450" spc="-10">
                <a:latin typeface="Times New Roman"/>
                <a:cs typeface="Times New Roman"/>
              </a:rPr>
              <a:t>his belonging to us, as </a:t>
            </a:r>
            <a:r>
              <a:rPr dirty="0" sz="1450" spc="-5">
                <a:latin typeface="Times New Roman"/>
                <a:cs typeface="Times New Roman"/>
              </a:rPr>
              <a:t>he </a:t>
            </a:r>
            <a:r>
              <a:rPr dirty="0" sz="1450" spc="-10">
                <a:latin typeface="Times New Roman"/>
                <a:cs typeface="Times New Roman"/>
              </a:rPr>
              <a:t>has</a:t>
            </a:r>
            <a:r>
              <a:rPr dirty="0" sz="1450" spc="90">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marR="6350" indent="255904">
              <a:lnSpc>
                <a:spcPts val="1730"/>
              </a:lnSpc>
              <a:spcBef>
                <a:spcPts val="705"/>
              </a:spcBef>
            </a:pPr>
            <a:r>
              <a:rPr dirty="0" sz="1450" spc="-35">
                <a:latin typeface="Times New Roman"/>
                <a:cs typeface="Times New Roman"/>
              </a:rPr>
              <a:t>“Yes,” </a:t>
            </a:r>
            <a:r>
              <a:rPr dirty="0" sz="1450" spc="-10">
                <a:latin typeface="Times New Roman"/>
                <a:cs typeface="Times New Roman"/>
              </a:rPr>
              <a:t>said Lady Bertram, “but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going </a:t>
            </a:r>
            <a:r>
              <a:rPr dirty="0" sz="1450" spc="-30">
                <a:latin typeface="Times New Roman"/>
                <a:cs typeface="Times New Roman"/>
              </a:rPr>
              <a:t>away. </a:t>
            </a:r>
            <a:r>
              <a:rPr dirty="0" sz="1450" spc="-10">
                <a:latin typeface="Times New Roman"/>
                <a:cs typeface="Times New Roman"/>
              </a:rPr>
              <a:t>They are all  going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wish they would stay at</a:t>
            </a:r>
            <a:r>
              <a:rPr dirty="0" sz="1450" spc="6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wish was levelled principally at Julia, who had just applied for  permission to </a:t>
            </a:r>
            <a:r>
              <a:rPr dirty="0" sz="1450" spc="-5">
                <a:latin typeface="Times New Roman"/>
                <a:cs typeface="Times New Roman"/>
              </a:rPr>
              <a:t>go </a:t>
            </a:r>
            <a:r>
              <a:rPr dirty="0" sz="1450" spc="-10">
                <a:latin typeface="Times New Roman"/>
                <a:cs typeface="Times New Roman"/>
              </a:rPr>
              <a:t>to town with Maria; and as Sir Thomas </a:t>
            </a:r>
            <a:r>
              <a:rPr dirty="0" sz="1450" spc="-5">
                <a:latin typeface="Times New Roman"/>
                <a:cs typeface="Times New Roman"/>
              </a:rPr>
              <a:t>thought </a:t>
            </a:r>
            <a:r>
              <a:rPr dirty="0" sz="1450" spc="-10">
                <a:latin typeface="Times New Roman"/>
                <a:cs typeface="Times New Roman"/>
              </a:rPr>
              <a:t>it best for  each daughter that the permission should </a:t>
            </a:r>
            <a:r>
              <a:rPr dirty="0" sz="1450" spc="-5">
                <a:latin typeface="Times New Roman"/>
                <a:cs typeface="Times New Roman"/>
              </a:rPr>
              <a:t>be </a:t>
            </a:r>
            <a:r>
              <a:rPr dirty="0" sz="1450" spc="-10">
                <a:latin typeface="Times New Roman"/>
                <a:cs typeface="Times New Roman"/>
              </a:rPr>
              <a:t>granted, Lady Bertram, though in  her own good-nature she would </a:t>
            </a:r>
            <a:r>
              <a:rPr dirty="0" sz="1450" spc="-5">
                <a:latin typeface="Times New Roman"/>
                <a:cs typeface="Times New Roman"/>
              </a:rPr>
              <a:t>not </a:t>
            </a:r>
            <a:r>
              <a:rPr dirty="0" sz="1450" spc="-10">
                <a:latin typeface="Times New Roman"/>
                <a:cs typeface="Times New Roman"/>
              </a:rPr>
              <a:t>have prevented it, was lamenting the  change it made in the prospect </a:t>
            </a:r>
            <a:r>
              <a:rPr dirty="0" sz="1450" spc="-5">
                <a:latin typeface="Times New Roman"/>
                <a:cs typeface="Times New Roman"/>
              </a:rPr>
              <a:t>of </a:t>
            </a:r>
            <a:r>
              <a:rPr dirty="0" sz="1450" spc="-20">
                <a:latin typeface="Times New Roman"/>
                <a:cs typeface="Times New Roman"/>
              </a:rPr>
              <a:t>Julia’s </a:t>
            </a:r>
            <a:r>
              <a:rPr dirty="0" sz="1450" spc="-10">
                <a:latin typeface="Times New Roman"/>
                <a:cs typeface="Times New Roman"/>
              </a:rPr>
              <a:t>return, which would otherwise have  taken place about this time. A great deal </a:t>
            </a:r>
            <a:r>
              <a:rPr dirty="0" sz="1450" spc="-5">
                <a:latin typeface="Times New Roman"/>
                <a:cs typeface="Times New Roman"/>
              </a:rPr>
              <a:t>of good </a:t>
            </a:r>
            <a:r>
              <a:rPr dirty="0" sz="1450" spc="-10">
                <a:latin typeface="Times New Roman"/>
                <a:cs typeface="Times New Roman"/>
              </a:rPr>
              <a:t>sense followed </a:t>
            </a:r>
            <a:r>
              <a:rPr dirty="0" sz="1450" spc="-5">
                <a:latin typeface="Times New Roman"/>
                <a:cs typeface="Times New Roman"/>
              </a:rPr>
              <a:t>on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side, tending to reconcile his wife to the arrangement. Everything  that </a:t>
            </a:r>
            <a:r>
              <a:rPr dirty="0" sz="1450" spc="-5">
                <a:latin typeface="Times New Roman"/>
                <a:cs typeface="Times New Roman"/>
              </a:rPr>
              <a:t>a </a:t>
            </a:r>
            <a:r>
              <a:rPr dirty="0" sz="1450" spc="-10">
                <a:latin typeface="Times New Roman"/>
                <a:cs typeface="Times New Roman"/>
              </a:rPr>
              <a:t>considerate parent </a:t>
            </a:r>
            <a:r>
              <a:rPr dirty="0" sz="1450" spc="-5">
                <a:latin typeface="Times New Roman"/>
                <a:cs typeface="Times New Roman"/>
              </a:rPr>
              <a:t>ought </a:t>
            </a:r>
            <a:r>
              <a:rPr dirty="0" sz="1450" spc="-10">
                <a:latin typeface="Times New Roman"/>
                <a:cs typeface="Times New Roman"/>
              </a:rPr>
              <a:t>to feel was advanced for her use; and  everything that an affectionate mother must feel in promoting her </a:t>
            </a:r>
            <a:r>
              <a:rPr dirty="0" sz="1450" spc="-15">
                <a:latin typeface="Times New Roman"/>
                <a:cs typeface="Times New Roman"/>
              </a:rPr>
              <a:t>children’s  </a:t>
            </a:r>
            <a:r>
              <a:rPr dirty="0" sz="1450" spc="-10">
                <a:latin typeface="Times New Roman"/>
                <a:cs typeface="Times New Roman"/>
              </a:rPr>
              <a:t>enjoyment was attributed to her nature. Lady Bertram agreed to it all with </a:t>
            </a:r>
            <a:r>
              <a:rPr dirty="0" sz="1450" spc="-5">
                <a:latin typeface="Times New Roman"/>
                <a:cs typeface="Times New Roman"/>
              </a:rPr>
              <a:t>a  </a:t>
            </a:r>
            <a:r>
              <a:rPr dirty="0" sz="1450" spc="-10">
                <a:latin typeface="Times New Roman"/>
                <a:cs typeface="Times New Roman"/>
              </a:rPr>
              <a:t>calm </a:t>
            </a:r>
            <a:r>
              <a:rPr dirty="0" sz="1450" spc="-35">
                <a:latin typeface="Times New Roman"/>
                <a:cs typeface="Times New Roman"/>
              </a:rPr>
              <a:t>“Yes”; </a:t>
            </a:r>
            <a:r>
              <a:rPr dirty="0" sz="1450" spc="-10">
                <a:latin typeface="Times New Roman"/>
                <a:cs typeface="Times New Roman"/>
              </a:rPr>
              <a:t>and at the end </a:t>
            </a:r>
            <a:r>
              <a:rPr dirty="0" sz="1450" spc="-5">
                <a:latin typeface="Times New Roman"/>
                <a:cs typeface="Times New Roman"/>
              </a:rPr>
              <a:t>of 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hour’s silent consideration  spontaneously observed, “Sir Thomas, </a:t>
            </a:r>
            <a:r>
              <a:rPr dirty="0" sz="1450" spc="-5">
                <a:latin typeface="Times New Roman"/>
                <a:cs typeface="Times New Roman"/>
              </a:rPr>
              <a:t>I </a:t>
            </a:r>
            <a:r>
              <a:rPr dirty="0" sz="1450" spc="-10">
                <a:latin typeface="Times New Roman"/>
                <a:cs typeface="Times New Roman"/>
              </a:rPr>
              <a:t>have been thinking—and </a:t>
            </a:r>
            <a:r>
              <a:rPr dirty="0" sz="1450" spc="-5">
                <a:latin typeface="Times New Roman"/>
                <a:cs typeface="Times New Roman"/>
              </a:rPr>
              <a:t>I </a:t>
            </a:r>
            <a:r>
              <a:rPr dirty="0" sz="1450" spc="-10">
                <a:latin typeface="Times New Roman"/>
                <a:cs typeface="Times New Roman"/>
              </a:rPr>
              <a:t>am very  glad we took Fanny as we </a:t>
            </a:r>
            <a:r>
              <a:rPr dirty="0" sz="1450" spc="-5">
                <a:latin typeface="Times New Roman"/>
                <a:cs typeface="Times New Roman"/>
              </a:rPr>
              <a:t>did, </a:t>
            </a:r>
            <a:r>
              <a:rPr dirty="0" sz="1450" spc="-10">
                <a:latin typeface="Times New Roman"/>
                <a:cs typeface="Times New Roman"/>
              </a:rPr>
              <a:t>for now the others are away we feel the </a:t>
            </a:r>
            <a:r>
              <a:rPr dirty="0" sz="1450" spc="-5">
                <a:latin typeface="Times New Roman"/>
                <a:cs typeface="Times New Roman"/>
              </a:rPr>
              <a:t>good of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Sir Thomas immediately improved this compliment </a:t>
            </a:r>
            <a:r>
              <a:rPr dirty="0" sz="1450" spc="-5">
                <a:latin typeface="Times New Roman"/>
                <a:cs typeface="Times New Roman"/>
              </a:rPr>
              <a:t>by </a:t>
            </a:r>
            <a:r>
              <a:rPr dirty="0" sz="1450" spc="-10">
                <a:latin typeface="Times New Roman"/>
                <a:cs typeface="Times New Roman"/>
              </a:rPr>
              <a:t>adding, </a:t>
            </a:r>
            <a:r>
              <a:rPr dirty="0" sz="1450" spc="-45">
                <a:latin typeface="Times New Roman"/>
                <a:cs typeface="Times New Roman"/>
              </a:rPr>
              <a:t>“Very </a:t>
            </a:r>
            <a:r>
              <a:rPr dirty="0" sz="1450" spc="-10">
                <a:latin typeface="Times New Roman"/>
                <a:cs typeface="Times New Roman"/>
              </a:rPr>
              <a:t>true.  </a:t>
            </a:r>
            <a:r>
              <a:rPr dirty="0" sz="1450" spc="-70">
                <a:latin typeface="Times New Roman"/>
                <a:cs typeface="Times New Roman"/>
              </a:rPr>
              <a:t>We </a:t>
            </a:r>
            <a:r>
              <a:rPr dirty="0" sz="1450" spc="-10">
                <a:latin typeface="Times New Roman"/>
                <a:cs typeface="Times New Roman"/>
              </a:rPr>
              <a:t>shew Fanny what </a:t>
            </a:r>
            <a:r>
              <a:rPr dirty="0" sz="1450" spc="-5">
                <a:latin typeface="Times New Roman"/>
                <a:cs typeface="Times New Roman"/>
              </a:rPr>
              <a:t>a good </a:t>
            </a:r>
            <a:r>
              <a:rPr dirty="0" sz="1450" spc="-10">
                <a:latin typeface="Times New Roman"/>
                <a:cs typeface="Times New Roman"/>
              </a:rPr>
              <a:t>girl we think her </a:t>
            </a:r>
            <a:r>
              <a:rPr dirty="0" sz="1450" spc="-5">
                <a:latin typeface="Times New Roman"/>
                <a:cs typeface="Times New Roman"/>
              </a:rPr>
              <a:t>by </a:t>
            </a:r>
            <a:r>
              <a:rPr dirty="0" sz="1450" spc="-10">
                <a:latin typeface="Times New Roman"/>
                <a:cs typeface="Times New Roman"/>
              </a:rPr>
              <a:t>praising her to her face, she  is now </a:t>
            </a:r>
            <a:r>
              <a:rPr dirty="0" sz="1450" spc="-5">
                <a:latin typeface="Times New Roman"/>
                <a:cs typeface="Times New Roman"/>
              </a:rPr>
              <a:t>a </a:t>
            </a:r>
            <a:r>
              <a:rPr dirty="0" sz="1450" spc="-10">
                <a:latin typeface="Times New Roman"/>
                <a:cs typeface="Times New Roman"/>
              </a:rPr>
              <a:t>very valuable companion. If we have been kind to </a:t>
            </a:r>
            <a:r>
              <a:rPr dirty="0" sz="1450" spc="-20">
                <a:latin typeface="Times New Roman"/>
                <a:cs typeface="Times New Roman"/>
              </a:rPr>
              <a:t>her, </a:t>
            </a:r>
            <a:r>
              <a:rPr dirty="0" sz="1450" spc="-10">
                <a:latin typeface="Times New Roman"/>
                <a:cs typeface="Times New Roman"/>
              </a:rPr>
              <a:t>she is now  quite as necessary to</a:t>
            </a:r>
            <a:r>
              <a:rPr dirty="0" sz="1450" spc="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7620" indent="255904">
              <a:lnSpc>
                <a:spcPts val="1730"/>
              </a:lnSpc>
              <a:spcBef>
                <a:spcPts val="715"/>
              </a:spcBef>
            </a:pPr>
            <a:r>
              <a:rPr dirty="0" sz="1450" spc="-35">
                <a:latin typeface="Times New Roman"/>
                <a:cs typeface="Times New Roman"/>
              </a:rPr>
              <a:t>“Yes,” </a:t>
            </a:r>
            <a:r>
              <a:rPr dirty="0" sz="1450" spc="-10">
                <a:latin typeface="Times New Roman"/>
                <a:cs typeface="Times New Roman"/>
              </a:rPr>
              <a:t>said Lady Bertram presently; “and it is </a:t>
            </a:r>
            <a:r>
              <a:rPr dirty="0" sz="1450" spc="-5">
                <a:latin typeface="Times New Roman"/>
                <a:cs typeface="Times New Roman"/>
              </a:rPr>
              <a:t>a </a:t>
            </a:r>
            <a:r>
              <a:rPr dirty="0" sz="1450" spc="-10">
                <a:latin typeface="Times New Roman"/>
                <a:cs typeface="Times New Roman"/>
              </a:rPr>
              <a:t>comfort to think that we  shall always have</a:t>
            </a:r>
            <a:r>
              <a:rPr dirty="0" sz="145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Sir Thomas paused, half smiled, glanced at his niece, and then gravely  replied, “She will never leave us, </a:t>
            </a:r>
            <a:r>
              <a:rPr dirty="0" sz="1450" spc="-5">
                <a:latin typeface="Times New Roman"/>
                <a:cs typeface="Times New Roman"/>
              </a:rPr>
              <a:t>I </a:t>
            </a:r>
            <a:r>
              <a:rPr dirty="0" sz="1450" spc="-10">
                <a:latin typeface="Times New Roman"/>
                <a:cs typeface="Times New Roman"/>
              </a:rPr>
              <a:t>hope, till invited to some other home that  may reasonably promise her greater happiness than she knows</a:t>
            </a:r>
            <a:r>
              <a:rPr dirty="0" sz="1450" spc="6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“And that is </a:t>
            </a:r>
            <a:r>
              <a:rPr dirty="0" sz="1450" spc="-5">
                <a:latin typeface="Times New Roman"/>
                <a:cs typeface="Times New Roman"/>
              </a:rPr>
              <a:t>not </a:t>
            </a:r>
            <a:r>
              <a:rPr dirty="0" sz="1450" spc="-10">
                <a:latin typeface="Times New Roman"/>
                <a:cs typeface="Times New Roman"/>
              </a:rPr>
              <a:t>very likely to be, Sir Thomas. Who should invite her?  Maria might </a:t>
            </a:r>
            <a:r>
              <a:rPr dirty="0" sz="1450" spc="-5">
                <a:latin typeface="Times New Roman"/>
                <a:cs typeface="Times New Roman"/>
              </a:rPr>
              <a:t>be </a:t>
            </a:r>
            <a:r>
              <a:rPr dirty="0" sz="1450" spc="-10">
                <a:latin typeface="Times New Roman"/>
                <a:cs typeface="Times New Roman"/>
              </a:rPr>
              <a:t>very glad to see her at Sotherton now and then, </a:t>
            </a:r>
            <a:r>
              <a:rPr dirty="0" sz="1450" spc="-5">
                <a:latin typeface="Times New Roman"/>
                <a:cs typeface="Times New Roman"/>
              </a:rPr>
              <a:t>but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asking her to live there; and </a:t>
            </a:r>
            <a:r>
              <a:rPr dirty="0" sz="1450" spc="-5">
                <a:latin typeface="Times New Roman"/>
                <a:cs typeface="Times New Roman"/>
              </a:rPr>
              <a:t>I </a:t>
            </a:r>
            <a:r>
              <a:rPr dirty="0" sz="1450" spc="-10">
                <a:latin typeface="Times New Roman"/>
                <a:cs typeface="Times New Roman"/>
              </a:rPr>
              <a:t>am sure she is better </a:t>
            </a:r>
            <a:r>
              <a:rPr dirty="0" sz="1450" spc="-15">
                <a:latin typeface="Times New Roman"/>
                <a:cs typeface="Times New Roman"/>
              </a:rPr>
              <a:t>off </a:t>
            </a:r>
            <a:r>
              <a:rPr dirty="0" sz="1450" spc="-10">
                <a:latin typeface="Times New Roman"/>
                <a:cs typeface="Times New Roman"/>
              </a:rPr>
              <a:t>here; and  besides,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without</a:t>
            </a:r>
            <a:r>
              <a:rPr dirty="0" sz="145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a:t>
            </a:r>
            <a:r>
              <a:rPr dirty="0" sz="1450" spc="270">
                <a:latin typeface="Times New Roman"/>
                <a:cs typeface="Times New Roman"/>
              </a:rPr>
              <a:t> </a:t>
            </a:r>
            <a:r>
              <a:rPr dirty="0" sz="1450" spc="-10">
                <a:latin typeface="Times New Roman"/>
                <a:cs typeface="Times New Roman"/>
              </a:rPr>
              <a:t>week</a:t>
            </a:r>
            <a:r>
              <a:rPr dirty="0" sz="1450" spc="275">
                <a:latin typeface="Times New Roman"/>
                <a:cs typeface="Times New Roman"/>
              </a:rPr>
              <a:t> </a:t>
            </a:r>
            <a:r>
              <a:rPr dirty="0" sz="1450" spc="-10">
                <a:latin typeface="Times New Roman"/>
                <a:cs typeface="Times New Roman"/>
              </a:rPr>
              <a:t>which</a:t>
            </a:r>
            <a:r>
              <a:rPr dirty="0" sz="1450" spc="275">
                <a:latin typeface="Times New Roman"/>
                <a:cs typeface="Times New Roman"/>
              </a:rPr>
              <a:t> </a:t>
            </a:r>
            <a:r>
              <a:rPr dirty="0" sz="1450" spc="-10">
                <a:latin typeface="Times New Roman"/>
                <a:cs typeface="Times New Roman"/>
              </a:rPr>
              <a:t>passed</a:t>
            </a:r>
            <a:r>
              <a:rPr dirty="0" sz="1450" spc="275">
                <a:latin typeface="Times New Roman"/>
                <a:cs typeface="Times New Roman"/>
              </a:rPr>
              <a:t> </a:t>
            </a:r>
            <a:r>
              <a:rPr dirty="0" sz="1450" spc="-10">
                <a:latin typeface="Times New Roman"/>
                <a:cs typeface="Times New Roman"/>
              </a:rPr>
              <a:t>so</a:t>
            </a:r>
            <a:r>
              <a:rPr dirty="0" sz="1450" spc="270">
                <a:latin typeface="Times New Roman"/>
                <a:cs typeface="Times New Roman"/>
              </a:rPr>
              <a:t> </a:t>
            </a:r>
            <a:r>
              <a:rPr dirty="0" sz="1450" spc="-10">
                <a:latin typeface="Times New Roman"/>
                <a:cs typeface="Times New Roman"/>
              </a:rPr>
              <a:t>quietly</a:t>
            </a:r>
            <a:r>
              <a:rPr dirty="0" sz="1450" spc="275">
                <a:latin typeface="Times New Roman"/>
                <a:cs typeface="Times New Roman"/>
              </a:rPr>
              <a:t> </a:t>
            </a:r>
            <a:r>
              <a:rPr dirty="0" sz="1450" spc="-10">
                <a:latin typeface="Times New Roman"/>
                <a:cs typeface="Times New Roman"/>
              </a:rPr>
              <a:t>and</a:t>
            </a:r>
            <a:r>
              <a:rPr dirty="0" sz="1450" spc="275">
                <a:latin typeface="Times New Roman"/>
                <a:cs typeface="Times New Roman"/>
              </a:rPr>
              <a:t> </a:t>
            </a:r>
            <a:r>
              <a:rPr dirty="0" sz="1450" spc="-10">
                <a:latin typeface="Times New Roman"/>
                <a:cs typeface="Times New Roman"/>
              </a:rPr>
              <a:t>peaceably</a:t>
            </a:r>
            <a:r>
              <a:rPr dirty="0" sz="1450" spc="275">
                <a:latin typeface="Times New Roman"/>
                <a:cs typeface="Times New Roman"/>
              </a:rPr>
              <a:t> </a:t>
            </a:r>
            <a:r>
              <a:rPr dirty="0" sz="1450" spc="-10">
                <a:latin typeface="Times New Roman"/>
                <a:cs typeface="Times New Roman"/>
              </a:rPr>
              <a:t>at</a:t>
            </a:r>
            <a:r>
              <a:rPr dirty="0" sz="1450" spc="265">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great</a:t>
            </a:r>
            <a:r>
              <a:rPr dirty="0" sz="1450" spc="270">
                <a:latin typeface="Times New Roman"/>
                <a:cs typeface="Times New Roman"/>
              </a:rPr>
              <a:t> </a:t>
            </a:r>
            <a:r>
              <a:rPr dirty="0" sz="1450" spc="-10">
                <a:latin typeface="Times New Roman"/>
                <a:cs typeface="Times New Roman"/>
              </a:rPr>
              <a:t>house</a:t>
            </a:r>
            <a:r>
              <a:rPr dirty="0" sz="1450" spc="27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43927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Mansfield had </a:t>
            </a:r>
            <a:r>
              <a:rPr dirty="0" sz="1450" spc="-5">
                <a:latin typeface="Times New Roman"/>
                <a:cs typeface="Times New Roman"/>
              </a:rPr>
              <a:t>a </a:t>
            </a:r>
            <a:r>
              <a:rPr dirty="0" sz="1450" spc="-10">
                <a:latin typeface="Times New Roman"/>
                <a:cs typeface="Times New Roman"/>
              </a:rPr>
              <a:t>very different character at the Parsonage. </a:t>
            </a:r>
            <a:r>
              <a:rPr dirty="0" sz="1450" spc="-60">
                <a:latin typeface="Times New Roman"/>
                <a:cs typeface="Times New Roman"/>
              </a:rPr>
              <a:t>To </a:t>
            </a:r>
            <a:r>
              <a:rPr dirty="0" sz="1450" spc="-10">
                <a:latin typeface="Times New Roman"/>
                <a:cs typeface="Times New Roman"/>
              </a:rPr>
              <a:t>the </a:t>
            </a: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at least, in each </a:t>
            </a:r>
            <a:r>
              <a:rPr dirty="0" sz="1450" spc="-25">
                <a:latin typeface="Times New Roman"/>
                <a:cs typeface="Times New Roman"/>
              </a:rPr>
              <a:t>family, </a:t>
            </a:r>
            <a:r>
              <a:rPr dirty="0" sz="1450" spc="-10">
                <a:latin typeface="Times New Roman"/>
                <a:cs typeface="Times New Roman"/>
              </a:rPr>
              <a:t>it </a:t>
            </a:r>
            <a:r>
              <a:rPr dirty="0" sz="1450" spc="-5">
                <a:latin typeface="Times New Roman"/>
                <a:cs typeface="Times New Roman"/>
              </a:rPr>
              <a:t>brought </a:t>
            </a:r>
            <a:r>
              <a:rPr dirty="0" sz="1450" spc="-10">
                <a:latin typeface="Times New Roman"/>
                <a:cs typeface="Times New Roman"/>
              </a:rPr>
              <a:t>very different feelings. What was  tranquillity and comfort to Fanny was tediousness and vexation to </a:t>
            </a:r>
            <a:r>
              <a:rPr dirty="0" sz="1450" spc="-30">
                <a:latin typeface="Times New Roman"/>
                <a:cs typeface="Times New Roman"/>
              </a:rPr>
              <a:t>Mary.  </a:t>
            </a:r>
            <a:r>
              <a:rPr dirty="0" sz="1450" spc="-10">
                <a:latin typeface="Times New Roman"/>
                <a:cs typeface="Times New Roman"/>
              </a:rPr>
              <a:t>Something arose from difference </a:t>
            </a:r>
            <a:r>
              <a:rPr dirty="0" sz="1450" spc="-5">
                <a:latin typeface="Times New Roman"/>
                <a:cs typeface="Times New Roman"/>
              </a:rPr>
              <a:t>of </a:t>
            </a:r>
            <a:r>
              <a:rPr dirty="0" sz="1450" spc="-10">
                <a:latin typeface="Times New Roman"/>
                <a:cs typeface="Times New Roman"/>
              </a:rPr>
              <a:t>disposition and habit: </a:t>
            </a:r>
            <a:r>
              <a:rPr dirty="0" sz="1450" spc="-5">
                <a:latin typeface="Times New Roman"/>
                <a:cs typeface="Times New Roman"/>
              </a:rPr>
              <a:t>one </a:t>
            </a:r>
            <a:r>
              <a:rPr dirty="0" sz="1450" spc="-10">
                <a:latin typeface="Times New Roman"/>
                <a:cs typeface="Times New Roman"/>
              </a:rPr>
              <a:t>so easily  satisfied, the other so unused to endure; </a:t>
            </a:r>
            <a:r>
              <a:rPr dirty="0" sz="1450" spc="-5">
                <a:latin typeface="Times New Roman"/>
                <a:cs typeface="Times New Roman"/>
              </a:rPr>
              <a:t>but </a:t>
            </a:r>
            <a:r>
              <a:rPr dirty="0" sz="1450" spc="-10">
                <a:latin typeface="Times New Roman"/>
                <a:cs typeface="Times New Roman"/>
              </a:rPr>
              <a:t>still more might </a:t>
            </a:r>
            <a:r>
              <a:rPr dirty="0" sz="1450" spc="-5">
                <a:latin typeface="Times New Roman"/>
                <a:cs typeface="Times New Roman"/>
              </a:rPr>
              <a:t>be </a:t>
            </a:r>
            <a:r>
              <a:rPr dirty="0" sz="1450" spc="-10">
                <a:latin typeface="Times New Roman"/>
                <a:cs typeface="Times New Roman"/>
              </a:rPr>
              <a:t>imputed to  difference </a:t>
            </a:r>
            <a:r>
              <a:rPr dirty="0" sz="1450" spc="-5">
                <a:latin typeface="Times New Roman"/>
                <a:cs typeface="Times New Roman"/>
              </a:rPr>
              <a:t>of </a:t>
            </a:r>
            <a:r>
              <a:rPr dirty="0" sz="1450" spc="-10">
                <a:latin typeface="Times New Roman"/>
                <a:cs typeface="Times New Roman"/>
              </a:rPr>
              <a:t>circumstances. In some points </a:t>
            </a:r>
            <a:r>
              <a:rPr dirty="0" sz="1450" spc="-5">
                <a:latin typeface="Times New Roman"/>
                <a:cs typeface="Times New Roman"/>
              </a:rPr>
              <a:t>of </a:t>
            </a:r>
            <a:r>
              <a:rPr dirty="0" sz="1450" spc="-10">
                <a:latin typeface="Times New Roman"/>
                <a:cs typeface="Times New Roman"/>
              </a:rPr>
              <a:t>interest they were exactly  opposed to each </a:t>
            </a:r>
            <a:r>
              <a:rPr dirty="0" sz="1450" spc="-20">
                <a:latin typeface="Times New Roman"/>
                <a:cs typeface="Times New Roman"/>
              </a:rPr>
              <a:t>other. </a:t>
            </a:r>
            <a:r>
              <a:rPr dirty="0" sz="1450" spc="-60">
                <a:latin typeface="Times New Roman"/>
                <a:cs typeface="Times New Roman"/>
              </a:rPr>
              <a:t>To </a:t>
            </a:r>
            <a:r>
              <a:rPr dirty="0" sz="1450" spc="-20">
                <a:latin typeface="Times New Roman"/>
                <a:cs typeface="Times New Roman"/>
              </a:rPr>
              <a:t>Fanny’s </a:t>
            </a:r>
            <a:r>
              <a:rPr dirty="0" sz="1450" spc="-10">
                <a:latin typeface="Times New Roman"/>
                <a:cs typeface="Times New Roman"/>
              </a:rPr>
              <a:t>mind, </a:t>
            </a:r>
            <a:r>
              <a:rPr dirty="0" sz="1450" spc="-20">
                <a:latin typeface="Times New Roman"/>
                <a:cs typeface="Times New Roman"/>
              </a:rPr>
              <a:t>Edmund’s </a:t>
            </a:r>
            <a:r>
              <a:rPr dirty="0" sz="1450" spc="-10">
                <a:latin typeface="Times New Roman"/>
                <a:cs typeface="Times New Roman"/>
              </a:rPr>
              <a:t>absence was </a:t>
            </a:r>
            <a:r>
              <a:rPr dirty="0" sz="1450" spc="-25">
                <a:latin typeface="Times New Roman"/>
                <a:cs typeface="Times New Roman"/>
              </a:rPr>
              <a:t>really, </a:t>
            </a:r>
            <a:r>
              <a:rPr dirty="0" sz="1450" spc="-10">
                <a:latin typeface="Times New Roman"/>
                <a:cs typeface="Times New Roman"/>
              </a:rPr>
              <a:t>in its  cause and its </a:t>
            </a:r>
            <a:r>
              <a:rPr dirty="0" sz="1450" spc="-20">
                <a:latin typeface="Times New Roman"/>
                <a:cs typeface="Times New Roman"/>
              </a:rPr>
              <a:t>tendency, </a:t>
            </a:r>
            <a:r>
              <a:rPr dirty="0" sz="1450" spc="-5">
                <a:latin typeface="Times New Roman"/>
                <a:cs typeface="Times New Roman"/>
              </a:rPr>
              <a:t>a </a:t>
            </a:r>
            <a:r>
              <a:rPr dirty="0" sz="1450" spc="-10">
                <a:latin typeface="Times New Roman"/>
                <a:cs typeface="Times New Roman"/>
              </a:rPr>
              <a:t>relief. </a:t>
            </a:r>
            <a:r>
              <a:rPr dirty="0" sz="1450" spc="-60">
                <a:latin typeface="Times New Roman"/>
                <a:cs typeface="Times New Roman"/>
              </a:rPr>
              <a:t>To </a:t>
            </a:r>
            <a:r>
              <a:rPr dirty="0" sz="1450" spc="-10">
                <a:latin typeface="Times New Roman"/>
                <a:cs typeface="Times New Roman"/>
              </a:rPr>
              <a:t>Mary it was every way painful. She felt the  want </a:t>
            </a:r>
            <a:r>
              <a:rPr dirty="0" sz="1450" spc="-5">
                <a:latin typeface="Times New Roman"/>
                <a:cs typeface="Times New Roman"/>
              </a:rPr>
              <a:t>of </a:t>
            </a:r>
            <a:r>
              <a:rPr dirty="0" sz="1450" spc="-10">
                <a:latin typeface="Times New Roman"/>
                <a:cs typeface="Times New Roman"/>
              </a:rPr>
              <a:t>his society every </a:t>
            </a:r>
            <a:r>
              <a:rPr dirty="0" sz="1450" spc="-30">
                <a:latin typeface="Times New Roman"/>
                <a:cs typeface="Times New Roman"/>
              </a:rPr>
              <a:t>day, </a:t>
            </a:r>
            <a:r>
              <a:rPr dirty="0" sz="1450" spc="-10">
                <a:latin typeface="Times New Roman"/>
                <a:cs typeface="Times New Roman"/>
              </a:rPr>
              <a:t>almost every </a:t>
            </a:r>
            <a:r>
              <a:rPr dirty="0" sz="1450" spc="-20">
                <a:latin typeface="Times New Roman"/>
                <a:cs typeface="Times New Roman"/>
              </a:rPr>
              <a:t>hour, </a:t>
            </a:r>
            <a:r>
              <a:rPr dirty="0" sz="1450" spc="-10">
                <a:latin typeface="Times New Roman"/>
                <a:cs typeface="Times New Roman"/>
              </a:rPr>
              <a:t>and was too much in want </a:t>
            </a:r>
            <a:r>
              <a:rPr dirty="0" sz="1450" spc="-5">
                <a:latin typeface="Times New Roman"/>
                <a:cs typeface="Times New Roman"/>
              </a:rPr>
              <a:t>of  </a:t>
            </a:r>
            <a:r>
              <a:rPr dirty="0" sz="1450" spc="-10">
                <a:latin typeface="Times New Roman"/>
                <a:cs typeface="Times New Roman"/>
              </a:rPr>
              <a:t>it to derive anything </a:t>
            </a:r>
            <a:r>
              <a:rPr dirty="0" sz="1450" spc="-5">
                <a:latin typeface="Times New Roman"/>
                <a:cs typeface="Times New Roman"/>
              </a:rPr>
              <a:t>but </a:t>
            </a:r>
            <a:r>
              <a:rPr dirty="0" sz="1450" spc="-10">
                <a:latin typeface="Times New Roman"/>
                <a:cs typeface="Times New Roman"/>
              </a:rPr>
              <a:t>irritation from considering the object for which </a:t>
            </a:r>
            <a:r>
              <a:rPr dirty="0" sz="1450" spc="-5">
                <a:latin typeface="Times New Roman"/>
                <a:cs typeface="Times New Roman"/>
              </a:rPr>
              <a:t>he  </a:t>
            </a:r>
            <a:r>
              <a:rPr dirty="0" sz="1450" spc="-10">
                <a:latin typeface="Times New Roman"/>
                <a:cs typeface="Times New Roman"/>
              </a:rPr>
              <a:t>went. He could </a:t>
            </a:r>
            <a:r>
              <a:rPr dirty="0" sz="1450" spc="-5">
                <a:latin typeface="Times New Roman"/>
                <a:cs typeface="Times New Roman"/>
              </a:rPr>
              <a:t>not </a:t>
            </a:r>
            <a:r>
              <a:rPr dirty="0" sz="1450" spc="-10">
                <a:latin typeface="Times New Roman"/>
                <a:cs typeface="Times New Roman"/>
              </a:rPr>
              <a:t>have devised anything more likely to raise his consequence  than this </a:t>
            </a:r>
            <a:r>
              <a:rPr dirty="0" sz="1450" spc="-25">
                <a:latin typeface="Times New Roman"/>
                <a:cs typeface="Times New Roman"/>
              </a:rPr>
              <a:t>week’s </a:t>
            </a:r>
            <a:r>
              <a:rPr dirty="0" sz="1450" spc="-10">
                <a:latin typeface="Times New Roman"/>
                <a:cs typeface="Times New Roman"/>
              </a:rPr>
              <a:t>absence, occurring as it did at the very time </a:t>
            </a:r>
            <a:r>
              <a:rPr dirty="0" sz="1450" spc="-5">
                <a:latin typeface="Times New Roman"/>
                <a:cs typeface="Times New Roman"/>
              </a:rPr>
              <a:t>of </a:t>
            </a:r>
            <a:r>
              <a:rPr dirty="0" sz="1450" spc="-10">
                <a:latin typeface="Times New Roman"/>
                <a:cs typeface="Times New Roman"/>
              </a:rPr>
              <a:t>her brother’s  going </a:t>
            </a:r>
            <a:r>
              <a:rPr dirty="0" sz="1450" spc="-30">
                <a:latin typeface="Times New Roman"/>
                <a:cs typeface="Times New Roman"/>
              </a:rPr>
              <a:t>away, </a:t>
            </a:r>
            <a:r>
              <a:rPr dirty="0" sz="1450" spc="-5">
                <a:latin typeface="Times New Roman"/>
                <a:cs typeface="Times New Roman"/>
              </a:rPr>
              <a:t>of </a:t>
            </a:r>
            <a:r>
              <a:rPr dirty="0" sz="1450" spc="-20">
                <a:latin typeface="Times New Roman"/>
                <a:cs typeface="Times New Roman"/>
              </a:rPr>
              <a:t>William Price’s </a:t>
            </a:r>
            <a:r>
              <a:rPr dirty="0" sz="1450" spc="-10">
                <a:latin typeface="Times New Roman"/>
                <a:cs typeface="Times New Roman"/>
              </a:rPr>
              <a:t>going </a:t>
            </a:r>
            <a:r>
              <a:rPr dirty="0" sz="1450" spc="-5">
                <a:latin typeface="Times New Roman"/>
                <a:cs typeface="Times New Roman"/>
              </a:rPr>
              <a:t>too, </a:t>
            </a:r>
            <a:r>
              <a:rPr dirty="0" sz="1450" spc="-10">
                <a:latin typeface="Times New Roman"/>
                <a:cs typeface="Times New Roman"/>
              </a:rPr>
              <a:t>and completing the sort </a:t>
            </a:r>
            <a:r>
              <a:rPr dirty="0" sz="1450" spc="-5">
                <a:latin typeface="Times New Roman"/>
                <a:cs typeface="Times New Roman"/>
              </a:rPr>
              <a:t>of </a:t>
            </a:r>
            <a:r>
              <a:rPr dirty="0" sz="1450" spc="-10">
                <a:latin typeface="Times New Roman"/>
                <a:cs typeface="Times New Roman"/>
              </a:rPr>
              <a:t>general  break-up </a:t>
            </a:r>
            <a:r>
              <a:rPr dirty="0" sz="1450" spc="-5">
                <a:latin typeface="Times New Roman"/>
                <a:cs typeface="Times New Roman"/>
              </a:rPr>
              <a:t>of a </a:t>
            </a:r>
            <a:r>
              <a:rPr dirty="0" sz="1450" spc="-10">
                <a:latin typeface="Times New Roman"/>
                <a:cs typeface="Times New Roman"/>
              </a:rPr>
              <a:t>party which had been so animated. She felt it </a:t>
            </a:r>
            <a:r>
              <a:rPr dirty="0" sz="1450" spc="-20">
                <a:latin typeface="Times New Roman"/>
                <a:cs typeface="Times New Roman"/>
              </a:rPr>
              <a:t>keenly. </a:t>
            </a:r>
            <a:r>
              <a:rPr dirty="0" sz="1450" spc="-10">
                <a:latin typeface="Times New Roman"/>
                <a:cs typeface="Times New Roman"/>
              </a:rPr>
              <a:t>They were  now </a:t>
            </a:r>
            <a:r>
              <a:rPr dirty="0" sz="1450" spc="-5">
                <a:latin typeface="Times New Roman"/>
                <a:cs typeface="Times New Roman"/>
              </a:rPr>
              <a:t>a </a:t>
            </a:r>
            <a:r>
              <a:rPr dirty="0" sz="1450" spc="-10">
                <a:latin typeface="Times New Roman"/>
                <a:cs typeface="Times New Roman"/>
              </a:rPr>
              <a:t>miserable trio, confined within doors </a:t>
            </a:r>
            <a:r>
              <a:rPr dirty="0" sz="1450" spc="-5">
                <a:latin typeface="Times New Roman"/>
                <a:cs typeface="Times New Roman"/>
              </a:rPr>
              <a:t>by a </a:t>
            </a:r>
            <a:r>
              <a:rPr dirty="0" sz="1450" spc="-10">
                <a:latin typeface="Times New Roman"/>
                <a:cs typeface="Times New Roman"/>
              </a:rPr>
              <a:t>series </a:t>
            </a:r>
            <a:r>
              <a:rPr dirty="0" sz="1450" spc="-5">
                <a:latin typeface="Times New Roman"/>
                <a:cs typeface="Times New Roman"/>
              </a:rPr>
              <a:t>of </a:t>
            </a:r>
            <a:r>
              <a:rPr dirty="0" sz="1450" spc="-10">
                <a:latin typeface="Times New Roman"/>
                <a:cs typeface="Times New Roman"/>
              </a:rPr>
              <a:t>rain and </a:t>
            </a:r>
            <a:r>
              <a:rPr dirty="0" sz="1450" spc="-25">
                <a:latin typeface="Times New Roman"/>
                <a:cs typeface="Times New Roman"/>
              </a:rPr>
              <a:t>snow, </a:t>
            </a:r>
            <a:r>
              <a:rPr dirty="0" sz="1450" spc="-10">
                <a:latin typeface="Times New Roman"/>
                <a:cs typeface="Times New Roman"/>
              </a:rPr>
              <a:t>with  nothing to </a:t>
            </a:r>
            <a:r>
              <a:rPr dirty="0" sz="1450" spc="-5">
                <a:latin typeface="Times New Roman"/>
                <a:cs typeface="Times New Roman"/>
              </a:rPr>
              <a:t>do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variety to </a:t>
            </a:r>
            <a:r>
              <a:rPr dirty="0" sz="1450" spc="-5">
                <a:latin typeface="Times New Roman"/>
                <a:cs typeface="Times New Roman"/>
              </a:rPr>
              <a:t>hope </a:t>
            </a:r>
            <a:r>
              <a:rPr dirty="0" sz="1450" spc="-30">
                <a:latin typeface="Times New Roman"/>
                <a:cs typeface="Times New Roman"/>
              </a:rPr>
              <a:t>for. </a:t>
            </a:r>
            <a:r>
              <a:rPr dirty="0" sz="1450" spc="-10">
                <a:latin typeface="Times New Roman"/>
                <a:cs typeface="Times New Roman"/>
              </a:rPr>
              <a:t>Angry as she was with Edmund for  adhering to his own notions, and acting </a:t>
            </a:r>
            <a:r>
              <a:rPr dirty="0" sz="1450" spc="-5">
                <a:latin typeface="Times New Roman"/>
                <a:cs typeface="Times New Roman"/>
              </a:rPr>
              <a:t>on </a:t>
            </a:r>
            <a:r>
              <a:rPr dirty="0" sz="1450" spc="-10">
                <a:latin typeface="Times New Roman"/>
                <a:cs typeface="Times New Roman"/>
              </a:rPr>
              <a:t>them in defiance </a:t>
            </a:r>
            <a:r>
              <a:rPr dirty="0" sz="1450" spc="-5">
                <a:latin typeface="Times New Roman"/>
                <a:cs typeface="Times New Roman"/>
              </a:rPr>
              <a:t>of </a:t>
            </a:r>
            <a:r>
              <a:rPr dirty="0" sz="1450" spc="-10">
                <a:latin typeface="Times New Roman"/>
                <a:cs typeface="Times New Roman"/>
              </a:rPr>
              <a:t>her (and she  had been so angry that they had hardly parted friends at the ball), she could </a:t>
            </a:r>
            <a:r>
              <a:rPr dirty="0" sz="1450" spc="-5">
                <a:latin typeface="Times New Roman"/>
                <a:cs typeface="Times New Roman"/>
              </a:rPr>
              <a:t>not  </a:t>
            </a:r>
            <a:r>
              <a:rPr dirty="0" sz="1450" spc="-10">
                <a:latin typeface="Times New Roman"/>
                <a:cs typeface="Times New Roman"/>
              </a:rPr>
              <a:t>help thinking </a:t>
            </a:r>
            <a:r>
              <a:rPr dirty="0" sz="1450" spc="-5">
                <a:latin typeface="Times New Roman"/>
                <a:cs typeface="Times New Roman"/>
              </a:rPr>
              <a:t>of </a:t>
            </a:r>
            <a:r>
              <a:rPr dirty="0" sz="1450" spc="-10">
                <a:latin typeface="Times New Roman"/>
                <a:cs typeface="Times New Roman"/>
              </a:rPr>
              <a:t>him continually when absent, dwelling </a:t>
            </a:r>
            <a:r>
              <a:rPr dirty="0" sz="1450" spc="-5">
                <a:latin typeface="Times New Roman"/>
                <a:cs typeface="Times New Roman"/>
              </a:rPr>
              <a:t>on </a:t>
            </a:r>
            <a:r>
              <a:rPr dirty="0" sz="1450" spc="-10">
                <a:latin typeface="Times New Roman"/>
                <a:cs typeface="Times New Roman"/>
              </a:rPr>
              <a:t>his merit and  affection, and longing again for the almost daily meetings they lately had. His  absence</a:t>
            </a:r>
            <a:r>
              <a:rPr dirty="0" sz="1450" spc="70">
                <a:latin typeface="Times New Roman"/>
                <a:cs typeface="Times New Roman"/>
              </a:rPr>
              <a:t> </a:t>
            </a:r>
            <a:r>
              <a:rPr dirty="0" sz="1450" spc="-10">
                <a:latin typeface="Times New Roman"/>
                <a:cs typeface="Times New Roman"/>
              </a:rPr>
              <a:t>was</a:t>
            </a:r>
            <a:r>
              <a:rPr dirty="0" sz="1450" spc="70">
                <a:latin typeface="Times New Roman"/>
                <a:cs typeface="Times New Roman"/>
              </a:rPr>
              <a:t> </a:t>
            </a:r>
            <a:r>
              <a:rPr dirty="0" sz="1450" spc="-10">
                <a:latin typeface="Times New Roman"/>
                <a:cs typeface="Times New Roman"/>
              </a:rPr>
              <a:t>unnecessarily</a:t>
            </a:r>
            <a:r>
              <a:rPr dirty="0" sz="1450" spc="75">
                <a:latin typeface="Times New Roman"/>
                <a:cs typeface="Times New Roman"/>
              </a:rPr>
              <a:t> </a:t>
            </a:r>
            <a:r>
              <a:rPr dirty="0" sz="1450" spc="-5">
                <a:latin typeface="Times New Roman"/>
                <a:cs typeface="Times New Roman"/>
              </a:rPr>
              <a:t>long.</a:t>
            </a:r>
            <a:r>
              <a:rPr dirty="0" sz="1450" spc="70">
                <a:latin typeface="Times New Roman"/>
                <a:cs typeface="Times New Roman"/>
              </a:rPr>
              <a:t> </a:t>
            </a:r>
            <a:r>
              <a:rPr dirty="0" sz="1450" spc="-10">
                <a:latin typeface="Times New Roman"/>
                <a:cs typeface="Times New Roman"/>
              </a:rPr>
              <a:t>He</a:t>
            </a:r>
            <a:r>
              <a:rPr dirty="0" sz="1450" spc="70">
                <a:latin typeface="Times New Roman"/>
                <a:cs typeface="Times New Roman"/>
              </a:rPr>
              <a:t> </a:t>
            </a:r>
            <a:r>
              <a:rPr dirty="0" sz="1450" spc="-10">
                <a:latin typeface="Times New Roman"/>
                <a:cs typeface="Times New Roman"/>
              </a:rPr>
              <a:t>should</a:t>
            </a:r>
            <a:r>
              <a:rPr dirty="0" sz="1450" spc="75">
                <a:latin typeface="Times New Roman"/>
                <a:cs typeface="Times New Roman"/>
              </a:rPr>
              <a:t> </a:t>
            </a:r>
            <a:r>
              <a:rPr dirty="0" sz="1450" spc="-5">
                <a:latin typeface="Times New Roman"/>
                <a:cs typeface="Times New Roman"/>
              </a:rPr>
              <a:t>not</a:t>
            </a:r>
            <a:r>
              <a:rPr dirty="0" sz="1450" spc="70">
                <a:latin typeface="Times New Roman"/>
                <a:cs typeface="Times New Roman"/>
              </a:rPr>
              <a:t> </a:t>
            </a:r>
            <a:r>
              <a:rPr dirty="0" sz="1450" spc="-10">
                <a:latin typeface="Times New Roman"/>
                <a:cs typeface="Times New Roman"/>
              </a:rPr>
              <a:t>have</a:t>
            </a:r>
            <a:r>
              <a:rPr dirty="0" sz="1450" spc="70">
                <a:latin typeface="Times New Roman"/>
                <a:cs typeface="Times New Roman"/>
              </a:rPr>
              <a:t> </a:t>
            </a:r>
            <a:r>
              <a:rPr dirty="0" sz="1450" spc="-10">
                <a:latin typeface="Times New Roman"/>
                <a:cs typeface="Times New Roman"/>
              </a:rPr>
              <a:t>planned</a:t>
            </a:r>
            <a:r>
              <a:rPr dirty="0" sz="1450" spc="75">
                <a:latin typeface="Times New Roman"/>
                <a:cs typeface="Times New Roman"/>
              </a:rPr>
              <a:t> </a:t>
            </a:r>
            <a:r>
              <a:rPr dirty="0" sz="1450" spc="-10">
                <a:latin typeface="Times New Roman"/>
                <a:cs typeface="Times New Roman"/>
              </a:rPr>
              <a:t>such</a:t>
            </a:r>
            <a:r>
              <a:rPr dirty="0" sz="1450" spc="70">
                <a:latin typeface="Times New Roman"/>
                <a:cs typeface="Times New Roman"/>
              </a:rPr>
              <a:t> </a:t>
            </a:r>
            <a:r>
              <a:rPr dirty="0" sz="1450" spc="-10">
                <a:latin typeface="Times New Roman"/>
                <a:cs typeface="Times New Roman"/>
              </a:rPr>
              <a:t>an</a:t>
            </a:r>
            <a:r>
              <a:rPr dirty="0" sz="1450" spc="70">
                <a:latin typeface="Times New Roman"/>
                <a:cs typeface="Times New Roman"/>
              </a:rPr>
              <a:t> </a:t>
            </a:r>
            <a:r>
              <a:rPr dirty="0" sz="1450" spc="-10">
                <a:latin typeface="Times New Roman"/>
                <a:cs typeface="Times New Roman"/>
              </a:rPr>
              <a:t>absence</a:t>
            </a:r>
            <a:endParaRPr sz="1450">
              <a:latin typeface="Times New Roman"/>
              <a:cs typeface="Times New Roman"/>
            </a:endParaRPr>
          </a:p>
          <a:p>
            <a:pPr algn="just" marL="12700" marR="5080">
              <a:lnSpc>
                <a:spcPts val="1730"/>
              </a:lnSpc>
              <a:spcBef>
                <a:spcPts val="55"/>
              </a:spcBef>
            </a:pPr>
            <a:r>
              <a:rPr dirty="0" sz="1450" spc="-10">
                <a:latin typeface="Times New Roman"/>
                <a:cs typeface="Times New Roman"/>
              </a:rPr>
              <a:t>—he should </a:t>
            </a:r>
            <a:r>
              <a:rPr dirty="0" sz="1450" spc="-5">
                <a:latin typeface="Times New Roman"/>
                <a:cs typeface="Times New Roman"/>
              </a:rPr>
              <a:t>not </a:t>
            </a:r>
            <a:r>
              <a:rPr dirty="0" sz="1450" spc="-10">
                <a:latin typeface="Times New Roman"/>
                <a:cs typeface="Times New Roman"/>
              </a:rPr>
              <a:t>have left home for </a:t>
            </a:r>
            <a:r>
              <a:rPr dirty="0" sz="1450" spc="-5">
                <a:latin typeface="Times New Roman"/>
                <a:cs typeface="Times New Roman"/>
              </a:rPr>
              <a:t>a </a:t>
            </a:r>
            <a:r>
              <a:rPr dirty="0" sz="1450" spc="-10">
                <a:latin typeface="Times New Roman"/>
                <a:cs typeface="Times New Roman"/>
              </a:rPr>
              <a:t>week, when her own departure from  Mansfield was so </a:t>
            </a:r>
            <a:r>
              <a:rPr dirty="0" sz="1450" spc="-25">
                <a:latin typeface="Times New Roman"/>
                <a:cs typeface="Times New Roman"/>
              </a:rPr>
              <a:t>near. </a:t>
            </a:r>
            <a:r>
              <a:rPr dirty="0" sz="1450" spc="-10">
                <a:latin typeface="Times New Roman"/>
                <a:cs typeface="Times New Roman"/>
              </a:rPr>
              <a:t>Then she began to blame herself. She wished she had  </a:t>
            </a:r>
            <a:r>
              <a:rPr dirty="0" sz="1450" spc="-5">
                <a:latin typeface="Times New Roman"/>
                <a:cs typeface="Times New Roman"/>
              </a:rPr>
              <a:t>not </a:t>
            </a:r>
            <a:r>
              <a:rPr dirty="0" sz="1450" spc="-10">
                <a:latin typeface="Times New Roman"/>
                <a:cs typeface="Times New Roman"/>
              </a:rPr>
              <a:t>spoken so warmly in their last conversation. She was afraid she had used  some strong, some contemptuous expressions in speaking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clergy, </a:t>
            </a:r>
            <a:r>
              <a:rPr dirty="0" sz="1450" spc="-10">
                <a:latin typeface="Times New Roman"/>
                <a:cs typeface="Times New Roman"/>
              </a:rPr>
              <a:t>and  that should </a:t>
            </a:r>
            <a:r>
              <a:rPr dirty="0" sz="1450" spc="-5">
                <a:latin typeface="Times New Roman"/>
                <a:cs typeface="Times New Roman"/>
              </a:rPr>
              <a:t>not </a:t>
            </a:r>
            <a:r>
              <a:rPr dirty="0" sz="1450" spc="-10">
                <a:latin typeface="Times New Roman"/>
                <a:cs typeface="Times New Roman"/>
              </a:rPr>
              <a:t>have been. It was ill-bred; it was wrong. She wished such  words unsaid with all her</a:t>
            </a:r>
            <a:r>
              <a:rPr dirty="0" sz="1450" spc="1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Her vexation did </a:t>
            </a:r>
            <a:r>
              <a:rPr dirty="0" sz="1450" spc="-5">
                <a:latin typeface="Times New Roman"/>
                <a:cs typeface="Times New Roman"/>
              </a:rPr>
              <a:t>not </a:t>
            </a:r>
            <a:r>
              <a:rPr dirty="0" sz="1450" spc="-10">
                <a:latin typeface="Times New Roman"/>
                <a:cs typeface="Times New Roman"/>
              </a:rPr>
              <a:t>end with the week. All this was bad, </a:t>
            </a:r>
            <a:r>
              <a:rPr dirty="0" sz="1450" spc="-5">
                <a:latin typeface="Times New Roman"/>
                <a:cs typeface="Times New Roman"/>
              </a:rPr>
              <a:t>but </a:t>
            </a:r>
            <a:r>
              <a:rPr dirty="0" sz="1450" spc="-10">
                <a:latin typeface="Times New Roman"/>
                <a:cs typeface="Times New Roman"/>
              </a:rPr>
              <a:t>she had still  more to feel when Friday came round again and </a:t>
            </a:r>
            <a:r>
              <a:rPr dirty="0" sz="1450" spc="-5">
                <a:latin typeface="Times New Roman"/>
                <a:cs typeface="Times New Roman"/>
              </a:rPr>
              <a:t>brought no </a:t>
            </a:r>
            <a:r>
              <a:rPr dirty="0" sz="1450" spc="-10">
                <a:latin typeface="Times New Roman"/>
                <a:cs typeface="Times New Roman"/>
              </a:rPr>
              <a:t>Edmund; when  Saturday came and still </a:t>
            </a:r>
            <a:r>
              <a:rPr dirty="0" sz="1450" spc="-5">
                <a:latin typeface="Times New Roman"/>
                <a:cs typeface="Times New Roman"/>
              </a:rPr>
              <a:t>no </a:t>
            </a:r>
            <a:r>
              <a:rPr dirty="0" sz="1450" spc="-10">
                <a:latin typeface="Times New Roman"/>
                <a:cs typeface="Times New Roman"/>
              </a:rPr>
              <a:t>Edmund; and when, through the slight  communication with the other family which Sunday produced, she learned that  </a:t>
            </a:r>
            <a:r>
              <a:rPr dirty="0" sz="1450" spc="-5">
                <a:latin typeface="Times New Roman"/>
                <a:cs typeface="Times New Roman"/>
              </a:rPr>
              <a:t>he </a:t>
            </a:r>
            <a:r>
              <a:rPr dirty="0" sz="1450" spc="-10">
                <a:latin typeface="Times New Roman"/>
                <a:cs typeface="Times New Roman"/>
              </a:rPr>
              <a:t>had actually written home to defer his return, having promised to remain  some days longer with his</a:t>
            </a:r>
            <a:r>
              <a:rPr dirty="0" sz="1450" spc="1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If she had felt impatience and regret before—if she had been sorry for what  she said, and feared its too strong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him—she now felt and feared it all  tenfold more. She had, </a:t>
            </a:r>
            <a:r>
              <a:rPr dirty="0" sz="1450" spc="-15">
                <a:latin typeface="Times New Roman"/>
                <a:cs typeface="Times New Roman"/>
              </a:rPr>
              <a:t>moreover, </a:t>
            </a:r>
            <a:r>
              <a:rPr dirty="0" sz="1450" spc="-10">
                <a:latin typeface="Times New Roman"/>
                <a:cs typeface="Times New Roman"/>
              </a:rPr>
              <a:t>to contend with </a:t>
            </a:r>
            <a:r>
              <a:rPr dirty="0" sz="1450" spc="-5">
                <a:latin typeface="Times New Roman"/>
                <a:cs typeface="Times New Roman"/>
              </a:rPr>
              <a:t>one </a:t>
            </a:r>
            <a:r>
              <a:rPr dirty="0" sz="1450" spc="-10">
                <a:latin typeface="Times New Roman"/>
                <a:cs typeface="Times New Roman"/>
              </a:rPr>
              <a:t>disagreeable emotion  entirely new to </a:t>
            </a:r>
            <a:r>
              <a:rPr dirty="0" sz="1450" spc="-15">
                <a:latin typeface="Times New Roman"/>
                <a:cs typeface="Times New Roman"/>
              </a:rPr>
              <a:t>her—jealousy. </a:t>
            </a:r>
            <a:r>
              <a:rPr dirty="0" sz="1450" spc="-10">
                <a:latin typeface="Times New Roman"/>
                <a:cs typeface="Times New Roman"/>
              </a:rPr>
              <a:t>His friend </a:t>
            </a:r>
            <a:r>
              <a:rPr dirty="0" sz="1450" spc="-35">
                <a:latin typeface="Times New Roman"/>
                <a:cs typeface="Times New Roman"/>
              </a:rPr>
              <a:t>Mr. </a:t>
            </a:r>
            <a:r>
              <a:rPr dirty="0" sz="1450" spc="-10">
                <a:latin typeface="Times New Roman"/>
                <a:cs typeface="Times New Roman"/>
              </a:rPr>
              <a:t>Owen had sisters; </a:t>
            </a:r>
            <a:r>
              <a:rPr dirty="0" sz="1450" spc="-5">
                <a:latin typeface="Times New Roman"/>
                <a:cs typeface="Times New Roman"/>
              </a:rPr>
              <a:t>he </a:t>
            </a:r>
            <a:r>
              <a:rPr dirty="0" sz="1450" spc="-10">
                <a:latin typeface="Times New Roman"/>
                <a:cs typeface="Times New Roman"/>
              </a:rPr>
              <a:t>might find  them attractive. But, at any rate, his staying away at </a:t>
            </a:r>
            <a:r>
              <a:rPr dirty="0" sz="1450" spc="-5">
                <a:latin typeface="Times New Roman"/>
                <a:cs typeface="Times New Roman"/>
              </a:rPr>
              <a:t>a </a:t>
            </a:r>
            <a:r>
              <a:rPr dirty="0" sz="1450" spc="-10">
                <a:latin typeface="Times New Roman"/>
                <a:cs typeface="Times New Roman"/>
              </a:rPr>
              <a:t>time when, according to  all preceding plans, she was to remove to London, meant something that she  could </a:t>
            </a:r>
            <a:r>
              <a:rPr dirty="0" sz="1450" spc="-5">
                <a:latin typeface="Times New Roman"/>
                <a:cs typeface="Times New Roman"/>
              </a:rPr>
              <a:t>not </a:t>
            </a:r>
            <a:r>
              <a:rPr dirty="0" sz="1450" spc="-25">
                <a:latin typeface="Times New Roman"/>
                <a:cs typeface="Times New Roman"/>
              </a:rPr>
              <a:t>bear. </a:t>
            </a:r>
            <a:r>
              <a:rPr dirty="0" sz="1450" spc="-10">
                <a:latin typeface="Times New Roman"/>
                <a:cs typeface="Times New Roman"/>
              </a:rPr>
              <a:t>Had Henry returned, as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of doing,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days, she should now have been leaving Mansfield. It became  absolutely</a:t>
            </a:r>
            <a:r>
              <a:rPr dirty="0" sz="1450" spc="90">
                <a:latin typeface="Times New Roman"/>
                <a:cs typeface="Times New Roman"/>
              </a:rPr>
              <a:t> </a:t>
            </a:r>
            <a:r>
              <a:rPr dirty="0" sz="1450" spc="-10">
                <a:latin typeface="Times New Roman"/>
                <a:cs typeface="Times New Roman"/>
              </a:rPr>
              <a:t>necessary</a:t>
            </a:r>
            <a:r>
              <a:rPr dirty="0" sz="1450" spc="95">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10">
                <a:latin typeface="Times New Roman"/>
                <a:cs typeface="Times New Roman"/>
              </a:rPr>
              <a:t>her</a:t>
            </a:r>
            <a:r>
              <a:rPr dirty="0" sz="1450" spc="9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get</a:t>
            </a:r>
            <a:r>
              <a:rPr dirty="0" sz="1450" spc="9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Fanny</a:t>
            </a:r>
            <a:r>
              <a:rPr dirty="0" sz="1450" spc="95">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try</a:t>
            </a:r>
            <a:r>
              <a:rPr dirty="0" sz="1450" spc="90">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learn</a:t>
            </a:r>
            <a:r>
              <a:rPr dirty="0" sz="1450" spc="90">
                <a:latin typeface="Times New Roman"/>
                <a:cs typeface="Times New Roman"/>
              </a:rPr>
              <a:t> </a:t>
            </a:r>
            <a:r>
              <a:rPr dirty="0" sz="1450" spc="-10">
                <a:latin typeface="Times New Roman"/>
                <a:cs typeface="Times New Roman"/>
              </a:rPr>
              <a:t>something</a:t>
            </a:r>
            <a:r>
              <a:rPr dirty="0" sz="1450" spc="95">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66885"/>
          </a:xfrm>
          <a:prstGeom prst="rect">
            <a:avLst/>
          </a:prstGeom>
        </p:spPr>
        <p:txBody>
          <a:bodyPr wrap="square" lIns="0" tIns="11430" rIns="0" bIns="0" rtlCol="0" vert="horz">
            <a:spAutoFit/>
          </a:bodyPr>
          <a:lstStyle/>
          <a:p>
            <a:pPr algn="just" marL="12700" marR="5080">
              <a:lnSpc>
                <a:spcPct val="99800"/>
              </a:lnSpc>
              <a:spcBef>
                <a:spcPts val="90"/>
              </a:spcBef>
            </a:pP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live any longer in such solitary wretchedness; and she made her  way to the Park, through difficulties </a:t>
            </a:r>
            <a:r>
              <a:rPr dirty="0" sz="1450" spc="-5">
                <a:latin typeface="Times New Roman"/>
                <a:cs typeface="Times New Roman"/>
              </a:rPr>
              <a:t>of </a:t>
            </a:r>
            <a:r>
              <a:rPr dirty="0" sz="1450" spc="-10">
                <a:latin typeface="Times New Roman"/>
                <a:cs typeface="Times New Roman"/>
              </a:rPr>
              <a:t>walking which she had deemed  unconquerable </a:t>
            </a:r>
            <a:r>
              <a:rPr dirty="0" sz="1450" spc="-5">
                <a:latin typeface="Times New Roman"/>
                <a:cs typeface="Times New Roman"/>
              </a:rPr>
              <a:t>a </a:t>
            </a:r>
            <a:r>
              <a:rPr dirty="0" sz="1450" spc="-10">
                <a:latin typeface="Times New Roman"/>
                <a:cs typeface="Times New Roman"/>
              </a:rPr>
              <a:t>week before, for the chance </a:t>
            </a:r>
            <a:r>
              <a:rPr dirty="0" sz="1450" spc="-5">
                <a:latin typeface="Times New Roman"/>
                <a:cs typeface="Times New Roman"/>
              </a:rPr>
              <a:t>of </a:t>
            </a:r>
            <a:r>
              <a:rPr dirty="0" sz="1450" spc="-10">
                <a:latin typeface="Times New Roman"/>
                <a:cs typeface="Times New Roman"/>
              </a:rPr>
              <a:t>hearing </a:t>
            </a:r>
            <a:r>
              <a:rPr dirty="0" sz="1450" spc="-5">
                <a:latin typeface="Times New Roman"/>
                <a:cs typeface="Times New Roman"/>
              </a:rPr>
              <a:t>a </a:t>
            </a:r>
            <a:r>
              <a:rPr dirty="0" sz="1450" spc="-10">
                <a:latin typeface="Times New Roman"/>
                <a:cs typeface="Times New Roman"/>
              </a:rPr>
              <a:t>little in addition, for  the sake </a:t>
            </a:r>
            <a:r>
              <a:rPr dirty="0" sz="1450" spc="-5">
                <a:latin typeface="Times New Roman"/>
                <a:cs typeface="Times New Roman"/>
              </a:rPr>
              <a:t>of </a:t>
            </a:r>
            <a:r>
              <a:rPr dirty="0" sz="1450" spc="-10">
                <a:latin typeface="Times New Roman"/>
                <a:cs typeface="Times New Roman"/>
              </a:rPr>
              <a:t>at least hearing his</a:t>
            </a:r>
            <a:r>
              <a:rPr dirty="0" sz="1450" spc="2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The first half-hour was lost, for Fanny and Lady Bertram were </a:t>
            </a:r>
            <a:r>
              <a:rPr dirty="0" sz="1450" spc="-15">
                <a:latin typeface="Times New Roman"/>
                <a:cs typeface="Times New Roman"/>
              </a:rPr>
              <a:t>together,  </a:t>
            </a:r>
            <a:r>
              <a:rPr dirty="0" sz="1450" spc="-10">
                <a:latin typeface="Times New Roman"/>
                <a:cs typeface="Times New Roman"/>
              </a:rPr>
              <a:t>and unless she had Fanny to herself she could </a:t>
            </a:r>
            <a:r>
              <a:rPr dirty="0" sz="1450" spc="-5">
                <a:latin typeface="Times New Roman"/>
                <a:cs typeface="Times New Roman"/>
              </a:rPr>
              <a:t>hope </a:t>
            </a:r>
            <a:r>
              <a:rPr dirty="0" sz="1450" spc="-10">
                <a:latin typeface="Times New Roman"/>
                <a:cs typeface="Times New Roman"/>
              </a:rPr>
              <a:t>for nothing. But at last  Lady Bertram left the room, and then almost immediately Miss Crawford thus  began, with </a:t>
            </a:r>
            <a:r>
              <a:rPr dirty="0" sz="1450" spc="-5">
                <a:latin typeface="Times New Roman"/>
                <a:cs typeface="Times New Roman"/>
              </a:rPr>
              <a:t>a </a:t>
            </a:r>
            <a:r>
              <a:rPr dirty="0" sz="1450" spc="-10">
                <a:latin typeface="Times New Roman"/>
                <a:cs typeface="Times New Roman"/>
              </a:rPr>
              <a:t>voice as well regulated as she could—“And how </a:t>
            </a:r>
            <a:r>
              <a:rPr dirty="0" sz="1450" spc="-5">
                <a:latin typeface="Times New Roman"/>
                <a:cs typeface="Times New Roman"/>
              </a:rPr>
              <a:t>do you </a:t>
            </a:r>
            <a:r>
              <a:rPr dirty="0" sz="1450" spc="-10">
                <a:latin typeface="Times New Roman"/>
                <a:cs typeface="Times New Roman"/>
              </a:rPr>
              <a:t>like  </a:t>
            </a:r>
            <a:r>
              <a:rPr dirty="0" sz="1450" spc="-5">
                <a:latin typeface="Times New Roman"/>
                <a:cs typeface="Times New Roman"/>
              </a:rPr>
              <a:t>your </a:t>
            </a:r>
            <a:r>
              <a:rPr dirty="0" sz="1450" spc="-10">
                <a:latin typeface="Times New Roman"/>
                <a:cs typeface="Times New Roman"/>
              </a:rPr>
              <a:t>cousin </a:t>
            </a:r>
            <a:r>
              <a:rPr dirty="0" sz="1450" spc="-20">
                <a:latin typeface="Times New Roman"/>
                <a:cs typeface="Times New Roman"/>
              </a:rPr>
              <a:t>Edmund’s </a:t>
            </a:r>
            <a:r>
              <a:rPr dirty="0" sz="1450" spc="-10">
                <a:latin typeface="Times New Roman"/>
                <a:cs typeface="Times New Roman"/>
              </a:rPr>
              <a:t>staying away so long? Being the only </a:t>
            </a:r>
            <a:r>
              <a:rPr dirty="0" sz="1450" spc="-5">
                <a:latin typeface="Times New Roman"/>
                <a:cs typeface="Times New Roman"/>
              </a:rPr>
              <a:t>young </a:t>
            </a:r>
            <a:r>
              <a:rPr dirty="0" sz="1450" spc="-10">
                <a:latin typeface="Times New Roman"/>
                <a:cs typeface="Times New Roman"/>
              </a:rPr>
              <a:t>person at  home, </a:t>
            </a:r>
            <a:r>
              <a:rPr dirty="0" sz="1450" spc="-5">
                <a:latin typeface="Times New Roman"/>
                <a:cs typeface="Times New Roman"/>
              </a:rPr>
              <a:t>I </a:t>
            </a:r>
            <a:r>
              <a:rPr dirty="0" sz="1450" spc="-10">
                <a:latin typeface="Times New Roman"/>
                <a:cs typeface="Times New Roman"/>
              </a:rPr>
              <a:t>consider </a:t>
            </a:r>
            <a:r>
              <a:rPr dirty="0" sz="1450" spc="-5">
                <a:latin typeface="Times New Roman"/>
                <a:cs typeface="Times New Roman"/>
              </a:rPr>
              <a:t>you </a:t>
            </a:r>
            <a:r>
              <a:rPr dirty="0" sz="1450" spc="-10">
                <a:latin typeface="Times New Roman"/>
                <a:cs typeface="Times New Roman"/>
              </a:rPr>
              <a:t>as the greatest </a:t>
            </a:r>
            <a:r>
              <a:rPr dirty="0" sz="1450" spc="-20">
                <a:latin typeface="Times New Roman"/>
                <a:cs typeface="Times New Roman"/>
              </a:rPr>
              <a:t>sufferer. </a:t>
            </a:r>
            <a:r>
              <a:rPr dirty="0" sz="1450" spc="-60">
                <a:latin typeface="Times New Roman"/>
                <a:cs typeface="Times New Roman"/>
              </a:rPr>
              <a:t>You </a:t>
            </a:r>
            <a:r>
              <a:rPr dirty="0" sz="1450" spc="-10">
                <a:latin typeface="Times New Roman"/>
                <a:cs typeface="Times New Roman"/>
              </a:rPr>
              <a:t>must miss him. Does his  staying longer surprise</a:t>
            </a:r>
            <a:r>
              <a:rPr dirty="0" sz="14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 </a:t>
            </a:r>
            <a:r>
              <a:rPr dirty="0" sz="1450" spc="-5">
                <a:latin typeface="Times New Roman"/>
                <a:cs typeface="Times New Roman"/>
              </a:rPr>
              <a:t>do not </a:t>
            </a:r>
            <a:r>
              <a:rPr dirty="0" sz="1450" spc="-25">
                <a:latin typeface="Times New Roman"/>
                <a:cs typeface="Times New Roman"/>
              </a:rPr>
              <a:t>know,” </a:t>
            </a:r>
            <a:r>
              <a:rPr dirty="0" sz="1450" spc="-10">
                <a:latin typeface="Times New Roman"/>
                <a:cs typeface="Times New Roman"/>
              </a:rPr>
              <a:t>said Fanny </a:t>
            </a:r>
            <a:r>
              <a:rPr dirty="0" sz="1450" spc="-15">
                <a:latin typeface="Times New Roman"/>
                <a:cs typeface="Times New Roman"/>
              </a:rPr>
              <a:t>hesitatingly. </a:t>
            </a: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particularly  expected it.”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will always stay longer than </a:t>
            </a:r>
            <a:r>
              <a:rPr dirty="0" sz="1450" spc="-5">
                <a:latin typeface="Times New Roman"/>
                <a:cs typeface="Times New Roman"/>
              </a:rPr>
              <a:t>he </a:t>
            </a:r>
            <a:r>
              <a:rPr dirty="0" sz="1450" spc="-10">
                <a:latin typeface="Times New Roman"/>
                <a:cs typeface="Times New Roman"/>
              </a:rPr>
              <a:t>talks </a:t>
            </a:r>
            <a:r>
              <a:rPr dirty="0" sz="1450" spc="-5">
                <a:latin typeface="Times New Roman"/>
                <a:cs typeface="Times New Roman"/>
              </a:rPr>
              <a:t>of. </a:t>
            </a:r>
            <a:r>
              <a:rPr dirty="0" sz="1450" spc="-10">
                <a:latin typeface="Times New Roman"/>
                <a:cs typeface="Times New Roman"/>
              </a:rPr>
              <a:t>It is the general way  all </a:t>
            </a:r>
            <a:r>
              <a:rPr dirty="0" sz="1450" spc="-5">
                <a:latin typeface="Times New Roman"/>
                <a:cs typeface="Times New Roman"/>
              </a:rPr>
              <a:t>young </a:t>
            </a:r>
            <a:r>
              <a:rPr dirty="0" sz="1450" spc="-10">
                <a:latin typeface="Times New Roman"/>
                <a:cs typeface="Times New Roman"/>
              </a:rPr>
              <a:t>men</a:t>
            </a:r>
            <a:r>
              <a:rPr dirty="0" sz="1450" spc="-5">
                <a:latin typeface="Times New Roman"/>
                <a:cs typeface="Times New Roman"/>
              </a:rPr>
              <a:t> do.”</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the only time </a:t>
            </a:r>
            <a:r>
              <a:rPr dirty="0" sz="1450" spc="-5">
                <a:latin typeface="Times New Roman"/>
                <a:cs typeface="Times New Roman"/>
              </a:rPr>
              <a:t>he </a:t>
            </a:r>
            <a:r>
              <a:rPr dirty="0" sz="1450" spc="-10">
                <a:latin typeface="Times New Roman"/>
                <a:cs typeface="Times New Roman"/>
              </a:rPr>
              <a:t>went to see </a:t>
            </a:r>
            <a:r>
              <a:rPr dirty="0" sz="1450" spc="-35">
                <a:latin typeface="Times New Roman"/>
                <a:cs typeface="Times New Roman"/>
              </a:rPr>
              <a:t>Mr. </a:t>
            </a:r>
            <a:r>
              <a:rPr dirty="0" sz="1450" spc="-10">
                <a:latin typeface="Times New Roman"/>
                <a:cs typeface="Times New Roman"/>
              </a:rPr>
              <a:t>Owen</a:t>
            </a:r>
            <a:r>
              <a:rPr dirty="0" sz="1450" spc="7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 finds the house more agreeable </a:t>
            </a:r>
            <a:r>
              <a:rPr dirty="0" sz="1450" spc="-30">
                <a:latin typeface="Times New Roman"/>
                <a:cs typeface="Times New Roman"/>
              </a:rPr>
              <a:t>now. </a:t>
            </a: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very—a very pleasing  </a:t>
            </a:r>
            <a:r>
              <a:rPr dirty="0" sz="1450" spc="-5">
                <a:latin typeface="Times New Roman"/>
                <a:cs typeface="Times New Roman"/>
              </a:rPr>
              <a:t>young </a:t>
            </a:r>
            <a:r>
              <a:rPr dirty="0" sz="1450" spc="-10">
                <a:latin typeface="Times New Roman"/>
                <a:cs typeface="Times New Roman"/>
              </a:rPr>
              <a:t>man himself, and </a:t>
            </a:r>
            <a:r>
              <a:rPr dirty="0" sz="1450" spc="-5">
                <a:latin typeface="Times New Roman"/>
                <a:cs typeface="Times New Roman"/>
              </a:rPr>
              <a:t>I </a:t>
            </a:r>
            <a:r>
              <a:rPr dirty="0" sz="1450" spc="-10">
                <a:latin typeface="Times New Roman"/>
                <a:cs typeface="Times New Roman"/>
              </a:rPr>
              <a:t>cannot help being rather concerned at </a:t>
            </a:r>
            <a:r>
              <a:rPr dirty="0" sz="1450" spc="-5">
                <a:latin typeface="Times New Roman"/>
                <a:cs typeface="Times New Roman"/>
              </a:rPr>
              <a:t>not </a:t>
            </a:r>
            <a:r>
              <a:rPr dirty="0" sz="1450" spc="-10">
                <a:latin typeface="Times New Roman"/>
                <a:cs typeface="Times New Roman"/>
              </a:rPr>
              <a:t>seeing  him again before </a:t>
            </a:r>
            <a:r>
              <a:rPr dirty="0" sz="1450" spc="-5">
                <a:latin typeface="Times New Roman"/>
                <a:cs typeface="Times New Roman"/>
              </a:rPr>
              <a:t>I go </a:t>
            </a:r>
            <a:r>
              <a:rPr dirty="0" sz="1450" spc="-10">
                <a:latin typeface="Times New Roman"/>
                <a:cs typeface="Times New Roman"/>
              </a:rPr>
              <a:t>to London, as will now undoubtedly </a:t>
            </a:r>
            <a:r>
              <a:rPr dirty="0" sz="1450" spc="-5">
                <a:latin typeface="Times New Roman"/>
                <a:cs typeface="Times New Roman"/>
              </a:rPr>
              <a:t>be </a:t>
            </a:r>
            <a:r>
              <a:rPr dirty="0" sz="1450" spc="-10">
                <a:latin typeface="Times New Roman"/>
                <a:cs typeface="Times New Roman"/>
              </a:rPr>
              <a:t>the case. </a:t>
            </a:r>
            <a:r>
              <a:rPr dirty="0" sz="1450" spc="-5">
                <a:latin typeface="Times New Roman"/>
                <a:cs typeface="Times New Roman"/>
              </a:rPr>
              <a:t>I </a:t>
            </a:r>
            <a:r>
              <a:rPr dirty="0" sz="1450" spc="-10">
                <a:latin typeface="Times New Roman"/>
                <a:cs typeface="Times New Roman"/>
              </a:rPr>
              <a:t>am  looking for Henry every </a:t>
            </a:r>
            <a:r>
              <a:rPr dirty="0" sz="1450" spc="-30">
                <a:latin typeface="Times New Roman"/>
                <a:cs typeface="Times New Roman"/>
              </a:rPr>
              <a:t>day, </a:t>
            </a:r>
            <a:r>
              <a:rPr dirty="0" sz="1450" spc="-10">
                <a:latin typeface="Times New Roman"/>
                <a:cs typeface="Times New Roman"/>
              </a:rPr>
              <a:t>and as soon as </a:t>
            </a:r>
            <a:r>
              <a:rPr dirty="0" sz="1450" spc="-5">
                <a:latin typeface="Times New Roman"/>
                <a:cs typeface="Times New Roman"/>
              </a:rPr>
              <a:t>he </a:t>
            </a:r>
            <a:r>
              <a:rPr dirty="0" sz="1450" spc="-10">
                <a:latin typeface="Times New Roman"/>
                <a:cs typeface="Times New Roman"/>
              </a:rPr>
              <a:t>comes there will </a:t>
            </a:r>
            <a:r>
              <a:rPr dirty="0" sz="1450" spc="-5">
                <a:latin typeface="Times New Roman"/>
                <a:cs typeface="Times New Roman"/>
              </a:rPr>
              <a:t>be </a:t>
            </a:r>
            <a:r>
              <a:rPr dirty="0" sz="1450" spc="-10">
                <a:latin typeface="Times New Roman"/>
                <a:cs typeface="Times New Roman"/>
              </a:rPr>
              <a:t>nothing to  detain me at Mansfield. </a:t>
            </a:r>
            <a:r>
              <a:rPr dirty="0" sz="1450" spc="-5">
                <a:latin typeface="Times New Roman"/>
                <a:cs typeface="Times New Roman"/>
              </a:rPr>
              <a:t>I </a:t>
            </a:r>
            <a:r>
              <a:rPr dirty="0" sz="1450" spc="-10">
                <a:latin typeface="Times New Roman"/>
                <a:cs typeface="Times New Roman"/>
              </a:rPr>
              <a:t>should like to have seen him once more, </a:t>
            </a:r>
            <a:r>
              <a:rPr dirty="0" sz="1450" spc="-5">
                <a:latin typeface="Times New Roman"/>
                <a:cs typeface="Times New Roman"/>
              </a:rPr>
              <a:t>I </a:t>
            </a:r>
            <a:r>
              <a:rPr dirty="0" sz="1450" spc="-10">
                <a:latin typeface="Times New Roman"/>
                <a:cs typeface="Times New Roman"/>
              </a:rPr>
              <a:t>confess.  But </a:t>
            </a:r>
            <a:r>
              <a:rPr dirty="0" sz="1450" spc="-5">
                <a:latin typeface="Times New Roman"/>
                <a:cs typeface="Times New Roman"/>
              </a:rPr>
              <a:t>you </a:t>
            </a:r>
            <a:r>
              <a:rPr dirty="0" sz="1450" spc="-10">
                <a:latin typeface="Times New Roman"/>
                <a:cs typeface="Times New Roman"/>
              </a:rPr>
              <a:t>must give my compliments to him. </a:t>
            </a:r>
            <a:r>
              <a:rPr dirty="0" sz="1450" spc="-45">
                <a:latin typeface="Times New Roman"/>
                <a:cs typeface="Times New Roman"/>
              </a:rPr>
              <a:t>Yes;</a:t>
            </a:r>
            <a:r>
              <a:rPr dirty="0" sz="1450" spc="270">
                <a:latin typeface="Times New Roman"/>
                <a:cs typeface="Times New Roman"/>
              </a:rPr>
              <a:t> </a:t>
            </a:r>
            <a:r>
              <a:rPr dirty="0" sz="1450" spc="-5">
                <a:latin typeface="Times New Roman"/>
                <a:cs typeface="Times New Roman"/>
              </a:rPr>
              <a:t>I </a:t>
            </a:r>
            <a:r>
              <a:rPr dirty="0" sz="1450" spc="-10">
                <a:latin typeface="Times New Roman"/>
                <a:cs typeface="Times New Roman"/>
              </a:rPr>
              <a:t>think it must </a:t>
            </a:r>
            <a:r>
              <a:rPr dirty="0" sz="1450" spc="-5">
                <a:latin typeface="Times New Roman"/>
                <a:cs typeface="Times New Roman"/>
              </a:rPr>
              <a:t>be  </a:t>
            </a:r>
            <a:r>
              <a:rPr dirty="0" sz="1450" spc="-10">
                <a:latin typeface="Times New Roman"/>
                <a:cs typeface="Times New Roman"/>
              </a:rPr>
              <a:t>compliments. Is </a:t>
            </a:r>
            <a:r>
              <a:rPr dirty="0" sz="1450" spc="-5">
                <a:latin typeface="Times New Roman"/>
                <a:cs typeface="Times New Roman"/>
              </a:rPr>
              <a:t>not </a:t>
            </a: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something wanted, Miss Price, in </a:t>
            </a:r>
            <a:r>
              <a:rPr dirty="0" sz="1450" spc="-5">
                <a:latin typeface="Times New Roman"/>
                <a:cs typeface="Times New Roman"/>
              </a:rPr>
              <a:t>our </a:t>
            </a:r>
            <a:r>
              <a:rPr dirty="0" sz="1450" spc="-10">
                <a:latin typeface="Times New Roman"/>
                <a:cs typeface="Times New Roman"/>
              </a:rPr>
              <a:t>language—a  something between compliments and—and love—to suit the sort </a:t>
            </a:r>
            <a:r>
              <a:rPr dirty="0" sz="1450" spc="-5">
                <a:latin typeface="Times New Roman"/>
                <a:cs typeface="Times New Roman"/>
              </a:rPr>
              <a:t>of </a:t>
            </a:r>
            <a:r>
              <a:rPr dirty="0" sz="1450" spc="-10">
                <a:latin typeface="Times New Roman"/>
                <a:cs typeface="Times New Roman"/>
              </a:rPr>
              <a:t>friendly  acquaintance we have had together? So many months’ acquaintance! But  compliments may </a:t>
            </a:r>
            <a:r>
              <a:rPr dirty="0" sz="1450" spc="-5">
                <a:latin typeface="Times New Roman"/>
                <a:cs typeface="Times New Roman"/>
              </a:rPr>
              <a:t>be </a:t>
            </a:r>
            <a:r>
              <a:rPr dirty="0" sz="1450" spc="-10">
                <a:latin typeface="Times New Roman"/>
                <a:cs typeface="Times New Roman"/>
              </a:rPr>
              <a:t>sufficient here. </a:t>
            </a:r>
            <a:r>
              <a:rPr dirty="0" sz="1450" spc="-50">
                <a:latin typeface="Times New Roman"/>
                <a:cs typeface="Times New Roman"/>
              </a:rPr>
              <a:t>Was </a:t>
            </a:r>
            <a:r>
              <a:rPr dirty="0" sz="1450" spc="-10">
                <a:latin typeface="Times New Roman"/>
                <a:cs typeface="Times New Roman"/>
              </a:rPr>
              <a:t>his letter </a:t>
            </a:r>
            <a:r>
              <a:rPr dirty="0" sz="1450" spc="-5">
                <a:latin typeface="Times New Roman"/>
                <a:cs typeface="Times New Roman"/>
              </a:rPr>
              <a:t>a </a:t>
            </a:r>
            <a:r>
              <a:rPr dirty="0" sz="1450" spc="-10">
                <a:latin typeface="Times New Roman"/>
                <a:cs typeface="Times New Roman"/>
              </a:rPr>
              <a:t>long one? Does </a:t>
            </a:r>
            <a:r>
              <a:rPr dirty="0" sz="1450" spc="-5">
                <a:latin typeface="Times New Roman"/>
                <a:cs typeface="Times New Roman"/>
              </a:rPr>
              <a:t>he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much account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doing? </a:t>
            </a:r>
            <a:r>
              <a:rPr dirty="0" sz="1450" spc="-10">
                <a:latin typeface="Times New Roman"/>
                <a:cs typeface="Times New Roman"/>
              </a:rPr>
              <a:t>Is it Christmas gaieties that </a:t>
            </a:r>
            <a:r>
              <a:rPr dirty="0" sz="1450" spc="-5">
                <a:latin typeface="Times New Roman"/>
                <a:cs typeface="Times New Roman"/>
              </a:rPr>
              <a:t>he </a:t>
            </a:r>
            <a:r>
              <a:rPr dirty="0" sz="1450" spc="-10">
                <a:latin typeface="Times New Roman"/>
                <a:cs typeface="Times New Roman"/>
              </a:rPr>
              <a:t>is  staying for?”</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 only heard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letter; it was to my uncle; </a:t>
            </a:r>
            <a:r>
              <a:rPr dirty="0" sz="1450" spc="-5">
                <a:latin typeface="Times New Roman"/>
                <a:cs typeface="Times New Roman"/>
              </a:rPr>
              <a:t>but I </a:t>
            </a:r>
            <a:r>
              <a:rPr dirty="0" sz="1450" spc="-10">
                <a:latin typeface="Times New Roman"/>
                <a:cs typeface="Times New Roman"/>
              </a:rPr>
              <a:t>believe it was  very short; indeed </a:t>
            </a:r>
            <a:r>
              <a:rPr dirty="0" sz="1450" spc="-5">
                <a:latin typeface="Times New Roman"/>
                <a:cs typeface="Times New Roman"/>
              </a:rPr>
              <a:t>I </a:t>
            </a:r>
            <a:r>
              <a:rPr dirty="0" sz="1450" spc="-10">
                <a:latin typeface="Times New Roman"/>
                <a:cs typeface="Times New Roman"/>
              </a:rPr>
              <a:t>am sure it was </a:t>
            </a:r>
            <a:r>
              <a:rPr dirty="0" sz="1450" spc="-5">
                <a:latin typeface="Times New Roman"/>
                <a:cs typeface="Times New Roman"/>
              </a:rPr>
              <a:t>but a </a:t>
            </a:r>
            <a:r>
              <a:rPr dirty="0" sz="1450" spc="-10">
                <a:latin typeface="Times New Roman"/>
                <a:cs typeface="Times New Roman"/>
              </a:rPr>
              <a:t>few lines. All that </a:t>
            </a:r>
            <a:r>
              <a:rPr dirty="0" sz="1450" spc="-5">
                <a:latin typeface="Times New Roman"/>
                <a:cs typeface="Times New Roman"/>
              </a:rPr>
              <a:t>I </a:t>
            </a:r>
            <a:r>
              <a:rPr dirty="0" sz="1450" spc="-10">
                <a:latin typeface="Times New Roman"/>
                <a:cs typeface="Times New Roman"/>
              </a:rPr>
              <a:t>heard was that his  friend had pressed him to stay </a:t>
            </a:r>
            <a:r>
              <a:rPr dirty="0" sz="1450" spc="-15">
                <a:latin typeface="Times New Roman"/>
                <a:cs typeface="Times New Roman"/>
              </a:rPr>
              <a:t>longer, </a:t>
            </a:r>
            <a:r>
              <a:rPr dirty="0" sz="1450" spc="-10">
                <a:latin typeface="Times New Roman"/>
                <a:cs typeface="Times New Roman"/>
              </a:rPr>
              <a:t>and that </a:t>
            </a:r>
            <a:r>
              <a:rPr dirty="0" sz="1450" spc="-5">
                <a:latin typeface="Times New Roman"/>
                <a:cs typeface="Times New Roman"/>
              </a:rPr>
              <a:t>he </a:t>
            </a:r>
            <a:r>
              <a:rPr dirty="0" sz="1450" spc="-10">
                <a:latin typeface="Times New Roman"/>
                <a:cs typeface="Times New Roman"/>
              </a:rPr>
              <a:t>had agreed to </a:t>
            </a:r>
            <a:r>
              <a:rPr dirty="0" sz="1450" spc="-5">
                <a:latin typeface="Times New Roman"/>
                <a:cs typeface="Times New Roman"/>
              </a:rPr>
              <a:t>do </a:t>
            </a:r>
            <a:r>
              <a:rPr dirty="0" sz="1450" spc="-10">
                <a:latin typeface="Times New Roman"/>
                <a:cs typeface="Times New Roman"/>
              </a:rPr>
              <a:t>so. A few  days </a:t>
            </a:r>
            <a:r>
              <a:rPr dirty="0" sz="1450" spc="-15">
                <a:latin typeface="Times New Roman"/>
                <a:cs typeface="Times New Roman"/>
              </a:rPr>
              <a:t>longer, </a:t>
            </a:r>
            <a:r>
              <a:rPr dirty="0" sz="1450" spc="-5">
                <a:latin typeface="Times New Roman"/>
                <a:cs typeface="Times New Roman"/>
              </a:rPr>
              <a:t>or </a:t>
            </a:r>
            <a:r>
              <a:rPr dirty="0" sz="1450" spc="-10">
                <a:latin typeface="Times New Roman"/>
                <a:cs typeface="Times New Roman"/>
              </a:rPr>
              <a:t>some days longer;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quite sure</a:t>
            </a:r>
            <a:r>
              <a:rPr dirty="0" sz="1450" spc="50">
                <a:latin typeface="Times New Roman"/>
                <a:cs typeface="Times New Roman"/>
              </a:rPr>
              <a:t> </a:t>
            </a:r>
            <a:r>
              <a:rPr dirty="0" sz="1450" spc="-10">
                <a:latin typeface="Times New Roman"/>
                <a:cs typeface="Times New Roman"/>
              </a:rPr>
              <a:t>which.”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“Oh! if </a:t>
            </a:r>
            <a:r>
              <a:rPr dirty="0" sz="1450" spc="-5">
                <a:latin typeface="Times New Roman"/>
                <a:cs typeface="Times New Roman"/>
              </a:rPr>
              <a:t>he </a:t>
            </a:r>
            <a:r>
              <a:rPr dirty="0" sz="1450" spc="-10">
                <a:latin typeface="Times New Roman"/>
                <a:cs typeface="Times New Roman"/>
              </a:rPr>
              <a:t>wrote to his father; </a:t>
            </a:r>
            <a:r>
              <a:rPr dirty="0" sz="1450" spc="-5">
                <a:latin typeface="Times New Roman"/>
                <a:cs typeface="Times New Roman"/>
              </a:rPr>
              <a:t>but I thought </a:t>
            </a:r>
            <a:r>
              <a:rPr dirty="0" sz="1450" spc="-10">
                <a:latin typeface="Times New Roman"/>
                <a:cs typeface="Times New Roman"/>
              </a:rPr>
              <a:t>it might have been to Lady  Bertram </a:t>
            </a:r>
            <a:r>
              <a:rPr dirty="0" sz="1450" spc="-5">
                <a:latin typeface="Times New Roman"/>
                <a:cs typeface="Times New Roman"/>
              </a:rPr>
              <a:t>or you. </a:t>
            </a:r>
            <a:r>
              <a:rPr dirty="0" sz="1450" spc="-10">
                <a:latin typeface="Times New Roman"/>
                <a:cs typeface="Times New Roman"/>
              </a:rPr>
              <a:t>But if </a:t>
            </a:r>
            <a:r>
              <a:rPr dirty="0" sz="1450" spc="-5">
                <a:latin typeface="Times New Roman"/>
                <a:cs typeface="Times New Roman"/>
              </a:rPr>
              <a:t>he </a:t>
            </a:r>
            <a:r>
              <a:rPr dirty="0" sz="1450" spc="-10">
                <a:latin typeface="Times New Roman"/>
                <a:cs typeface="Times New Roman"/>
              </a:rPr>
              <a:t>wrote to his </a:t>
            </a:r>
            <a:r>
              <a:rPr dirty="0" sz="1450" spc="-15">
                <a:latin typeface="Times New Roman"/>
                <a:cs typeface="Times New Roman"/>
              </a:rPr>
              <a:t>father, </a:t>
            </a:r>
            <a:r>
              <a:rPr dirty="0" sz="1450" spc="-5">
                <a:latin typeface="Times New Roman"/>
                <a:cs typeface="Times New Roman"/>
              </a:rPr>
              <a:t>no </a:t>
            </a:r>
            <a:r>
              <a:rPr dirty="0" sz="1450" spc="-10">
                <a:latin typeface="Times New Roman"/>
                <a:cs typeface="Times New Roman"/>
              </a:rPr>
              <a:t>wonder </a:t>
            </a:r>
            <a:r>
              <a:rPr dirty="0" sz="1450" spc="-5">
                <a:latin typeface="Times New Roman"/>
                <a:cs typeface="Times New Roman"/>
              </a:rPr>
              <a:t>he </a:t>
            </a:r>
            <a:r>
              <a:rPr dirty="0" sz="1450" spc="-10">
                <a:latin typeface="Times New Roman"/>
                <a:cs typeface="Times New Roman"/>
              </a:rPr>
              <a:t>was concise. Who  could write chat to Sir Thomas? If </a:t>
            </a:r>
            <a:r>
              <a:rPr dirty="0" sz="1450" spc="-5">
                <a:latin typeface="Times New Roman"/>
                <a:cs typeface="Times New Roman"/>
              </a:rPr>
              <a:t>he </a:t>
            </a:r>
            <a:r>
              <a:rPr dirty="0" sz="1450" spc="-10">
                <a:latin typeface="Times New Roman"/>
                <a:cs typeface="Times New Roman"/>
              </a:rPr>
              <a:t>had written to </a:t>
            </a:r>
            <a:r>
              <a:rPr dirty="0" sz="1450" spc="-5">
                <a:latin typeface="Times New Roman"/>
                <a:cs typeface="Times New Roman"/>
              </a:rPr>
              <a:t>you, </a:t>
            </a:r>
            <a:r>
              <a:rPr dirty="0" sz="1450" spc="-10">
                <a:latin typeface="Times New Roman"/>
                <a:cs typeface="Times New Roman"/>
              </a:rPr>
              <a:t>there would have  been more particulars. </a:t>
            </a:r>
            <a:r>
              <a:rPr dirty="0" sz="1450" spc="-60">
                <a:latin typeface="Times New Roman"/>
                <a:cs typeface="Times New Roman"/>
              </a:rPr>
              <a:t>You </a:t>
            </a:r>
            <a:r>
              <a:rPr dirty="0" sz="1450" spc="-10">
                <a:latin typeface="Times New Roman"/>
                <a:cs typeface="Times New Roman"/>
              </a:rPr>
              <a:t>would have heard </a:t>
            </a:r>
            <a:r>
              <a:rPr dirty="0" sz="1450" spc="-5">
                <a:latin typeface="Times New Roman"/>
                <a:cs typeface="Times New Roman"/>
              </a:rPr>
              <a:t>of </a:t>
            </a:r>
            <a:r>
              <a:rPr dirty="0" sz="1450" spc="-10">
                <a:latin typeface="Times New Roman"/>
                <a:cs typeface="Times New Roman"/>
              </a:rPr>
              <a:t>balls and parties. He would  have sent </a:t>
            </a:r>
            <a:r>
              <a:rPr dirty="0" sz="1450" spc="-5">
                <a:latin typeface="Times New Roman"/>
                <a:cs typeface="Times New Roman"/>
              </a:rPr>
              <a:t>you a </a:t>
            </a:r>
            <a:r>
              <a:rPr dirty="0" sz="1450" spc="-10">
                <a:latin typeface="Times New Roman"/>
                <a:cs typeface="Times New Roman"/>
              </a:rPr>
              <a:t>description </a:t>
            </a:r>
            <a:r>
              <a:rPr dirty="0" sz="1450" spc="-5">
                <a:latin typeface="Times New Roman"/>
                <a:cs typeface="Times New Roman"/>
              </a:rPr>
              <a:t>of </a:t>
            </a:r>
            <a:r>
              <a:rPr dirty="0" sz="1450" spc="-10">
                <a:latin typeface="Times New Roman"/>
                <a:cs typeface="Times New Roman"/>
              </a:rPr>
              <a:t>everything and </a:t>
            </a:r>
            <a:r>
              <a:rPr dirty="0" sz="1450" spc="-20">
                <a:latin typeface="Times New Roman"/>
                <a:cs typeface="Times New Roman"/>
              </a:rPr>
              <a:t>everybody. </a:t>
            </a:r>
            <a:r>
              <a:rPr dirty="0" sz="1450" spc="-10">
                <a:latin typeface="Times New Roman"/>
                <a:cs typeface="Times New Roman"/>
              </a:rPr>
              <a:t>How many Miss  Owens are</a:t>
            </a:r>
            <a:r>
              <a:rPr dirty="0" sz="1450" spc="-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“Three grown</a:t>
            </a:r>
            <a:r>
              <a:rPr dirty="0" sz="1450" spc="-5">
                <a:latin typeface="Times New Roman"/>
                <a:cs typeface="Times New Roman"/>
              </a:rPr>
              <a:t> up.”</a:t>
            </a:r>
            <a:endParaRPr sz="1450">
              <a:latin typeface="Times New Roman"/>
              <a:cs typeface="Times New Roman"/>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24496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“Are they</a:t>
            </a:r>
            <a:r>
              <a:rPr dirty="0" sz="1450" spc="-5">
                <a:latin typeface="Times New Roman"/>
                <a:cs typeface="Times New Roman"/>
              </a:rPr>
              <a:t> </a:t>
            </a:r>
            <a:r>
              <a:rPr dirty="0" sz="1450" spc="-10">
                <a:latin typeface="Times New Roman"/>
                <a:cs typeface="Times New Roman"/>
              </a:rPr>
              <a:t>musical?”</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at all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never</a:t>
            </a:r>
            <a:r>
              <a:rPr dirty="0" sz="1450" spc="25">
                <a:latin typeface="Times New Roman"/>
                <a:cs typeface="Times New Roman"/>
              </a:rPr>
              <a:t> </a:t>
            </a:r>
            <a:r>
              <a:rPr dirty="0" sz="1450" spc="-10">
                <a:latin typeface="Times New Roman"/>
                <a:cs typeface="Times New Roman"/>
              </a:rPr>
              <a:t>heard.”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“That is the first question,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said Miss Crawford, trying to  appear gay and unconcerned, “which every woman who plays herself is sure  to ask about </a:t>
            </a:r>
            <a:r>
              <a:rPr dirty="0" sz="1450" spc="-20">
                <a:latin typeface="Times New Roman"/>
                <a:cs typeface="Times New Roman"/>
              </a:rPr>
              <a:t>another. </a:t>
            </a:r>
            <a:r>
              <a:rPr dirty="0" sz="1450" spc="-10">
                <a:latin typeface="Times New Roman"/>
                <a:cs typeface="Times New Roman"/>
              </a:rPr>
              <a:t>But it is very foolish to ask questions about any </a:t>
            </a:r>
            <a:r>
              <a:rPr dirty="0" sz="1450" spc="-5">
                <a:latin typeface="Times New Roman"/>
                <a:cs typeface="Times New Roman"/>
              </a:rPr>
              <a:t>young  </a:t>
            </a:r>
            <a:r>
              <a:rPr dirty="0" sz="1450" spc="-10">
                <a:latin typeface="Times New Roman"/>
                <a:cs typeface="Times New Roman"/>
              </a:rPr>
              <a:t>ladies—about any three sisters just grown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knows, without being  told, exactly what they are: all very accomplished and pleasing, and </a:t>
            </a:r>
            <a:r>
              <a:rPr dirty="0" sz="1450" spc="-5">
                <a:latin typeface="Times New Roman"/>
                <a:cs typeface="Times New Roman"/>
              </a:rPr>
              <a:t>one </a:t>
            </a:r>
            <a:r>
              <a:rPr dirty="0" sz="1450" spc="-10">
                <a:latin typeface="Times New Roman"/>
                <a:cs typeface="Times New Roman"/>
              </a:rPr>
              <a:t>very  </a:t>
            </a:r>
            <a:r>
              <a:rPr dirty="0" sz="1450" spc="-20">
                <a:latin typeface="Times New Roman"/>
                <a:cs typeface="Times New Roman"/>
              </a:rPr>
              <a:t>pretty.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beauty in every family; it is </a:t>
            </a:r>
            <a:r>
              <a:rPr dirty="0" sz="1450" spc="-5">
                <a:latin typeface="Times New Roman"/>
                <a:cs typeface="Times New Roman"/>
              </a:rPr>
              <a:t>a </a:t>
            </a:r>
            <a:r>
              <a:rPr dirty="0" sz="1450" spc="-10">
                <a:latin typeface="Times New Roman"/>
                <a:cs typeface="Times New Roman"/>
              </a:rPr>
              <a:t>regular thing. </a:t>
            </a:r>
            <a:r>
              <a:rPr dirty="0" sz="1450" spc="-45">
                <a:latin typeface="Times New Roman"/>
                <a:cs typeface="Times New Roman"/>
              </a:rPr>
              <a:t>Two </a:t>
            </a:r>
            <a:r>
              <a:rPr dirty="0" sz="1450" spc="-10">
                <a:latin typeface="Times New Roman"/>
                <a:cs typeface="Times New Roman"/>
              </a:rPr>
              <a:t>play </a:t>
            </a:r>
            <a:r>
              <a:rPr dirty="0" sz="1450" spc="-5">
                <a:latin typeface="Times New Roman"/>
                <a:cs typeface="Times New Roman"/>
              </a:rPr>
              <a:t>on </a:t>
            </a:r>
            <a:r>
              <a:rPr dirty="0" sz="1450" spc="-10">
                <a:latin typeface="Times New Roman"/>
                <a:cs typeface="Times New Roman"/>
              </a:rPr>
              <a:t>the  pianoforte, and </a:t>
            </a:r>
            <a:r>
              <a:rPr dirty="0" sz="1450" spc="-5">
                <a:latin typeface="Times New Roman"/>
                <a:cs typeface="Times New Roman"/>
              </a:rPr>
              <a:t>one on </a:t>
            </a:r>
            <a:r>
              <a:rPr dirty="0" sz="1450" spc="-10">
                <a:latin typeface="Times New Roman"/>
                <a:cs typeface="Times New Roman"/>
              </a:rPr>
              <a:t>the harp; and all sing, </a:t>
            </a:r>
            <a:r>
              <a:rPr dirty="0" sz="1450" spc="-5">
                <a:latin typeface="Times New Roman"/>
                <a:cs typeface="Times New Roman"/>
              </a:rPr>
              <a:t>or </a:t>
            </a:r>
            <a:r>
              <a:rPr dirty="0" sz="1450" spc="-10">
                <a:latin typeface="Times New Roman"/>
                <a:cs typeface="Times New Roman"/>
              </a:rPr>
              <a:t>would sing if they were  taught, </a:t>
            </a:r>
            <a:r>
              <a:rPr dirty="0" sz="1450" spc="-5">
                <a:latin typeface="Times New Roman"/>
                <a:cs typeface="Times New Roman"/>
              </a:rPr>
              <a:t>or </a:t>
            </a:r>
            <a:r>
              <a:rPr dirty="0" sz="1450" spc="-10">
                <a:latin typeface="Times New Roman"/>
                <a:cs typeface="Times New Roman"/>
              </a:rPr>
              <a:t>sing all the better for </a:t>
            </a:r>
            <a:r>
              <a:rPr dirty="0" sz="1450" spc="-5">
                <a:latin typeface="Times New Roman"/>
                <a:cs typeface="Times New Roman"/>
              </a:rPr>
              <a:t>not </a:t>
            </a:r>
            <a:r>
              <a:rPr dirty="0" sz="1450" spc="-10">
                <a:latin typeface="Times New Roman"/>
                <a:cs typeface="Times New Roman"/>
              </a:rPr>
              <a:t>being taught; </a:t>
            </a:r>
            <a:r>
              <a:rPr dirty="0" sz="1450" spc="-5">
                <a:latin typeface="Times New Roman"/>
                <a:cs typeface="Times New Roman"/>
              </a:rPr>
              <a:t>or </a:t>
            </a:r>
            <a:r>
              <a:rPr dirty="0" sz="1450" spc="-10">
                <a:latin typeface="Times New Roman"/>
                <a:cs typeface="Times New Roman"/>
              </a:rPr>
              <a:t>something like</a:t>
            </a:r>
            <a:r>
              <a:rPr dirty="0" sz="1450" spc="9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 know nothing </a:t>
            </a:r>
            <a:r>
              <a:rPr dirty="0" sz="1450" spc="-5">
                <a:latin typeface="Times New Roman"/>
                <a:cs typeface="Times New Roman"/>
              </a:rPr>
              <a:t>of </a:t>
            </a:r>
            <a:r>
              <a:rPr dirty="0" sz="1450" spc="-10">
                <a:latin typeface="Times New Roman"/>
                <a:cs typeface="Times New Roman"/>
              </a:rPr>
              <a:t>the Miss Owens,” said Fanny</a:t>
            </a:r>
            <a:r>
              <a:rPr dirty="0" sz="1450" spc="40">
                <a:latin typeface="Times New Roman"/>
                <a:cs typeface="Times New Roman"/>
              </a:rPr>
              <a:t> </a:t>
            </a:r>
            <a:r>
              <a:rPr dirty="0" sz="1450" spc="-25">
                <a:latin typeface="Times New Roman"/>
                <a:cs typeface="Times New Roman"/>
              </a:rPr>
              <a:t>calmly.</a:t>
            </a:r>
            <a:endParaRPr sz="1450">
              <a:latin typeface="Times New Roman"/>
              <a:cs typeface="Times New Roman"/>
            </a:endParaRPr>
          </a:p>
          <a:p>
            <a:pPr algn="just" marL="12700" marR="5080" indent="255904">
              <a:lnSpc>
                <a:spcPts val="1730"/>
              </a:lnSpc>
              <a:spcBef>
                <a:spcPts val="844"/>
              </a:spcBef>
            </a:pPr>
            <a:r>
              <a:rPr dirty="0" sz="1450" spc="-45">
                <a:latin typeface="Times New Roman"/>
                <a:cs typeface="Times New Roman"/>
              </a:rPr>
              <a:t>“You </a:t>
            </a:r>
            <a:r>
              <a:rPr dirty="0" sz="1450" spc="-10">
                <a:latin typeface="Times New Roman"/>
                <a:cs typeface="Times New Roman"/>
              </a:rPr>
              <a:t>know nothing and </a:t>
            </a:r>
            <a:r>
              <a:rPr dirty="0" sz="1450" spc="-5">
                <a:latin typeface="Times New Roman"/>
                <a:cs typeface="Times New Roman"/>
              </a:rPr>
              <a:t>you </a:t>
            </a:r>
            <a:r>
              <a:rPr dirty="0" sz="1450" spc="-10">
                <a:latin typeface="Times New Roman"/>
                <a:cs typeface="Times New Roman"/>
              </a:rPr>
              <a:t>care less, as people </a:t>
            </a:r>
            <a:r>
              <a:rPr dirty="0" sz="1450" spc="-30">
                <a:latin typeface="Times New Roman"/>
                <a:cs typeface="Times New Roman"/>
              </a:rPr>
              <a:t>say. </a:t>
            </a:r>
            <a:r>
              <a:rPr dirty="0" sz="1450" spc="-10">
                <a:latin typeface="Times New Roman"/>
                <a:cs typeface="Times New Roman"/>
              </a:rPr>
              <a:t>Never did tone  express indifference </a:t>
            </a:r>
            <a:r>
              <a:rPr dirty="0" sz="1450" spc="-20">
                <a:latin typeface="Times New Roman"/>
                <a:cs typeface="Times New Roman"/>
              </a:rPr>
              <a:t>plainer. </a:t>
            </a:r>
            <a:r>
              <a:rPr dirty="0" sz="1450" spc="-10">
                <a:latin typeface="Times New Roman"/>
                <a:cs typeface="Times New Roman"/>
              </a:rPr>
              <a:t>Indeed, how can </a:t>
            </a:r>
            <a:r>
              <a:rPr dirty="0" sz="1450" spc="-5">
                <a:latin typeface="Times New Roman"/>
                <a:cs typeface="Times New Roman"/>
              </a:rPr>
              <a:t>one </a:t>
            </a:r>
            <a:r>
              <a:rPr dirty="0" sz="1450" spc="-10">
                <a:latin typeface="Times New Roman"/>
                <a:cs typeface="Times New Roman"/>
              </a:rPr>
              <a:t>care for those </a:t>
            </a:r>
            <a:r>
              <a:rPr dirty="0" sz="1450" spc="-5">
                <a:latin typeface="Times New Roman"/>
                <a:cs typeface="Times New Roman"/>
              </a:rPr>
              <a:t>one </a:t>
            </a:r>
            <a:r>
              <a:rPr dirty="0" sz="1450" spc="-10">
                <a:latin typeface="Times New Roman"/>
                <a:cs typeface="Times New Roman"/>
              </a:rPr>
              <a:t>has never  seen? </a:t>
            </a:r>
            <a:r>
              <a:rPr dirty="0" sz="1450" spc="-35">
                <a:latin typeface="Times New Roman"/>
                <a:cs typeface="Times New Roman"/>
              </a:rPr>
              <a:t>Well, </a:t>
            </a:r>
            <a:r>
              <a:rPr dirty="0" sz="1450" spc="-10">
                <a:latin typeface="Times New Roman"/>
                <a:cs typeface="Times New Roman"/>
              </a:rPr>
              <a:t>when </a:t>
            </a:r>
            <a:r>
              <a:rPr dirty="0" sz="1450" spc="-5">
                <a:latin typeface="Times New Roman"/>
                <a:cs typeface="Times New Roman"/>
              </a:rPr>
              <a:t>your </a:t>
            </a:r>
            <a:r>
              <a:rPr dirty="0" sz="1450" spc="-10">
                <a:latin typeface="Times New Roman"/>
                <a:cs typeface="Times New Roman"/>
              </a:rPr>
              <a:t>cousin comes back, </a:t>
            </a:r>
            <a:r>
              <a:rPr dirty="0" sz="1450" spc="-5">
                <a:latin typeface="Times New Roman"/>
                <a:cs typeface="Times New Roman"/>
              </a:rPr>
              <a:t>he </a:t>
            </a:r>
            <a:r>
              <a:rPr dirty="0" sz="1450" spc="-10">
                <a:latin typeface="Times New Roman"/>
                <a:cs typeface="Times New Roman"/>
              </a:rPr>
              <a:t>will find Mansfield very quiet;  all the noisy ones gone, </a:t>
            </a:r>
            <a:r>
              <a:rPr dirty="0" sz="1450" spc="-5">
                <a:latin typeface="Times New Roman"/>
                <a:cs typeface="Times New Roman"/>
              </a:rPr>
              <a:t>your </a:t>
            </a:r>
            <a:r>
              <a:rPr dirty="0" sz="1450" spc="-10">
                <a:latin typeface="Times New Roman"/>
                <a:cs typeface="Times New Roman"/>
              </a:rPr>
              <a:t>brother and mine and myself. </a:t>
            </a:r>
            <a:r>
              <a:rPr dirty="0" sz="1450" spc="-5">
                <a:latin typeface="Times New Roman"/>
                <a:cs typeface="Times New Roman"/>
              </a:rPr>
              <a:t>I do not </a:t>
            </a:r>
            <a:r>
              <a:rPr dirty="0" sz="1450" spc="-10">
                <a:latin typeface="Times New Roman"/>
                <a:cs typeface="Times New Roman"/>
              </a:rPr>
              <a:t>like the  idea </a:t>
            </a:r>
            <a:r>
              <a:rPr dirty="0" sz="1450" spc="-5">
                <a:latin typeface="Times New Roman"/>
                <a:cs typeface="Times New Roman"/>
              </a:rPr>
              <a:t>of </a:t>
            </a:r>
            <a:r>
              <a:rPr dirty="0" sz="1450" spc="-10">
                <a:latin typeface="Times New Roman"/>
                <a:cs typeface="Times New Roman"/>
              </a:rPr>
              <a:t>leaving Mrs. Grant now the time draws </a:t>
            </a:r>
            <a:r>
              <a:rPr dirty="0" sz="1450" spc="-25">
                <a:latin typeface="Times New Roman"/>
                <a:cs typeface="Times New Roman"/>
              </a:rPr>
              <a:t>near. </a:t>
            </a:r>
            <a:r>
              <a:rPr dirty="0" sz="1450" spc="-10">
                <a:latin typeface="Times New Roman"/>
                <a:cs typeface="Times New Roman"/>
              </a:rPr>
              <a:t>She does </a:t>
            </a:r>
            <a:r>
              <a:rPr dirty="0" sz="1450" spc="-5">
                <a:latin typeface="Times New Roman"/>
                <a:cs typeface="Times New Roman"/>
              </a:rPr>
              <a:t>not </a:t>
            </a:r>
            <a:r>
              <a:rPr dirty="0" sz="1450" spc="-10">
                <a:latin typeface="Times New Roman"/>
                <a:cs typeface="Times New Roman"/>
              </a:rPr>
              <a:t>like my  </a:t>
            </a:r>
            <a:r>
              <a:rPr dirty="0" sz="1450" spc="-5">
                <a:latin typeface="Times New Roman"/>
                <a:cs typeface="Times New Roman"/>
              </a:rPr>
              <a:t>going.”</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Fanny felt obliged to speak. </a:t>
            </a:r>
            <a:r>
              <a:rPr dirty="0" sz="1450" spc="-45">
                <a:latin typeface="Times New Roman"/>
                <a:cs typeface="Times New Roman"/>
              </a:rPr>
              <a:t>“You </a:t>
            </a:r>
            <a:r>
              <a:rPr dirty="0" sz="1450" spc="-10">
                <a:latin typeface="Times New Roman"/>
                <a:cs typeface="Times New Roman"/>
              </a:rPr>
              <a:t>cannot </a:t>
            </a:r>
            <a:r>
              <a:rPr dirty="0" sz="1450" spc="-5">
                <a:latin typeface="Times New Roman"/>
                <a:cs typeface="Times New Roman"/>
              </a:rPr>
              <a:t>doubt your </a:t>
            </a:r>
            <a:r>
              <a:rPr dirty="0" sz="1450" spc="-10">
                <a:latin typeface="Times New Roman"/>
                <a:cs typeface="Times New Roman"/>
              </a:rPr>
              <a:t>being missed </a:t>
            </a:r>
            <a:r>
              <a:rPr dirty="0" sz="1450" spc="-5">
                <a:latin typeface="Times New Roman"/>
                <a:cs typeface="Times New Roman"/>
              </a:rPr>
              <a:t>by  </a:t>
            </a:r>
            <a:r>
              <a:rPr dirty="0" sz="1450" spc="-25">
                <a:latin typeface="Times New Roman"/>
                <a:cs typeface="Times New Roman"/>
              </a:rPr>
              <a:t>many,” </a:t>
            </a:r>
            <a:r>
              <a:rPr dirty="0" sz="1450" spc="-10">
                <a:latin typeface="Times New Roman"/>
                <a:cs typeface="Times New Roman"/>
              </a:rPr>
              <a:t>said she. </a:t>
            </a:r>
            <a:r>
              <a:rPr dirty="0" sz="1450" spc="-4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very much</a:t>
            </a:r>
            <a:r>
              <a:rPr dirty="0" sz="1450" spc="75">
                <a:latin typeface="Times New Roman"/>
                <a:cs typeface="Times New Roman"/>
              </a:rPr>
              <a:t> </a:t>
            </a:r>
            <a:r>
              <a:rPr dirty="0" sz="1450" spc="-10">
                <a:latin typeface="Times New Roman"/>
                <a:cs typeface="Times New Roman"/>
              </a:rPr>
              <a:t>missed.”</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Miss Crawford turned her eye </a:t>
            </a:r>
            <a:r>
              <a:rPr dirty="0" sz="1450" spc="-5">
                <a:latin typeface="Times New Roman"/>
                <a:cs typeface="Times New Roman"/>
              </a:rPr>
              <a:t>on </a:t>
            </a:r>
            <a:r>
              <a:rPr dirty="0" sz="1450" spc="-20">
                <a:latin typeface="Times New Roman"/>
                <a:cs typeface="Times New Roman"/>
              </a:rPr>
              <a:t>her, </a:t>
            </a:r>
            <a:r>
              <a:rPr dirty="0" sz="1450" spc="-10">
                <a:latin typeface="Times New Roman"/>
                <a:cs typeface="Times New Roman"/>
              </a:rPr>
              <a:t>as if wanting to hear </a:t>
            </a:r>
            <a:r>
              <a:rPr dirty="0" sz="1450" spc="-5">
                <a:latin typeface="Times New Roman"/>
                <a:cs typeface="Times New Roman"/>
              </a:rPr>
              <a:t>or </a:t>
            </a:r>
            <a:r>
              <a:rPr dirty="0" sz="1450" spc="-10">
                <a:latin typeface="Times New Roman"/>
                <a:cs typeface="Times New Roman"/>
              </a:rPr>
              <a:t>see more,  and then laughingly said, “Oh yes! missed as every noisy evil is missed when  it is taken away; that is, there is </a:t>
            </a:r>
            <a:r>
              <a:rPr dirty="0" sz="1450" spc="-5">
                <a:latin typeface="Times New Roman"/>
                <a:cs typeface="Times New Roman"/>
              </a:rPr>
              <a:t>a </a:t>
            </a:r>
            <a:r>
              <a:rPr dirty="0" sz="1450" spc="-10">
                <a:latin typeface="Times New Roman"/>
                <a:cs typeface="Times New Roman"/>
              </a:rPr>
              <a:t>great difference felt. But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fishing;  don’t compliment me. If </a:t>
            </a:r>
            <a:r>
              <a:rPr dirty="0" sz="1450" spc="-5">
                <a:latin typeface="Times New Roman"/>
                <a:cs typeface="Times New Roman"/>
              </a:rPr>
              <a:t>I </a:t>
            </a:r>
            <a:r>
              <a:rPr dirty="0" sz="1450" spc="-10">
                <a:latin typeface="Times New Roman"/>
                <a:cs typeface="Times New Roman"/>
              </a:rPr>
              <a:t>am missed, it will </a:t>
            </a:r>
            <a:r>
              <a:rPr dirty="0" sz="1450" spc="-20">
                <a:latin typeface="Times New Roman"/>
                <a:cs typeface="Times New Roman"/>
              </a:rPr>
              <a:t>appear.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discovered </a:t>
            </a:r>
            <a:r>
              <a:rPr dirty="0" sz="1450" spc="-5">
                <a:latin typeface="Times New Roman"/>
                <a:cs typeface="Times New Roman"/>
              </a:rPr>
              <a:t>by  </a:t>
            </a:r>
            <a:r>
              <a:rPr dirty="0" sz="1450" spc="-10">
                <a:latin typeface="Times New Roman"/>
                <a:cs typeface="Times New Roman"/>
              </a:rPr>
              <a:t>those who want to see me.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be </a:t>
            </a:r>
            <a:r>
              <a:rPr dirty="0" sz="1450" spc="-10">
                <a:latin typeface="Times New Roman"/>
                <a:cs typeface="Times New Roman"/>
              </a:rPr>
              <a:t>in any doubtful, </a:t>
            </a:r>
            <a:r>
              <a:rPr dirty="0" sz="1450" spc="-5">
                <a:latin typeface="Times New Roman"/>
                <a:cs typeface="Times New Roman"/>
              </a:rPr>
              <a:t>or </a:t>
            </a:r>
            <a:r>
              <a:rPr dirty="0" sz="1450" spc="-10">
                <a:latin typeface="Times New Roman"/>
                <a:cs typeface="Times New Roman"/>
              </a:rPr>
              <a:t>distant, </a:t>
            </a:r>
            <a:r>
              <a:rPr dirty="0" sz="1450" spc="-5">
                <a:latin typeface="Times New Roman"/>
                <a:cs typeface="Times New Roman"/>
              </a:rPr>
              <a:t>or  </a:t>
            </a:r>
            <a:r>
              <a:rPr dirty="0" sz="1450" spc="-10">
                <a:latin typeface="Times New Roman"/>
                <a:cs typeface="Times New Roman"/>
              </a:rPr>
              <a:t>unapproachable region.”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Now Fanny could </a:t>
            </a:r>
            <a:r>
              <a:rPr dirty="0" sz="1450" spc="-5">
                <a:latin typeface="Times New Roman"/>
                <a:cs typeface="Times New Roman"/>
              </a:rPr>
              <a:t>not </a:t>
            </a:r>
            <a:r>
              <a:rPr dirty="0" sz="1450" spc="-10">
                <a:latin typeface="Times New Roman"/>
                <a:cs typeface="Times New Roman"/>
              </a:rPr>
              <a:t>bring herself to speak, and Miss Crawford was  disappointed; for she had hoped to hear some pleasant assurance </a:t>
            </a:r>
            <a:r>
              <a:rPr dirty="0" sz="1450" spc="-5">
                <a:latin typeface="Times New Roman"/>
                <a:cs typeface="Times New Roman"/>
              </a:rPr>
              <a:t>of </a:t>
            </a:r>
            <a:r>
              <a:rPr dirty="0" sz="1450" spc="-10">
                <a:latin typeface="Times New Roman"/>
                <a:cs typeface="Times New Roman"/>
              </a:rPr>
              <a:t>her power  from </a:t>
            </a:r>
            <a:r>
              <a:rPr dirty="0" sz="1450" spc="-5">
                <a:latin typeface="Times New Roman"/>
                <a:cs typeface="Times New Roman"/>
              </a:rPr>
              <a:t>one </a:t>
            </a:r>
            <a:r>
              <a:rPr dirty="0" sz="1450" spc="-10">
                <a:latin typeface="Times New Roman"/>
                <a:cs typeface="Times New Roman"/>
              </a:rPr>
              <a:t>who she </a:t>
            </a:r>
            <a:r>
              <a:rPr dirty="0" sz="1450" spc="-5">
                <a:latin typeface="Times New Roman"/>
                <a:cs typeface="Times New Roman"/>
              </a:rPr>
              <a:t>thought </a:t>
            </a:r>
            <a:r>
              <a:rPr dirty="0" sz="1450" spc="-10">
                <a:latin typeface="Times New Roman"/>
                <a:cs typeface="Times New Roman"/>
              </a:rPr>
              <a:t>must </a:t>
            </a:r>
            <a:r>
              <a:rPr dirty="0" sz="1450" spc="-25">
                <a:latin typeface="Times New Roman"/>
                <a:cs typeface="Times New Roman"/>
              </a:rPr>
              <a:t>know, </a:t>
            </a:r>
            <a:r>
              <a:rPr dirty="0" sz="1450" spc="-10">
                <a:latin typeface="Times New Roman"/>
                <a:cs typeface="Times New Roman"/>
              </a:rPr>
              <a:t>and her spirits were clouded</a:t>
            </a:r>
            <a:r>
              <a:rPr dirty="0" sz="1450" spc="8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Miss Owens,” said she, soon afterwards; “suppose </a:t>
            </a:r>
            <a:r>
              <a:rPr dirty="0" sz="1450" spc="-5">
                <a:latin typeface="Times New Roman"/>
                <a:cs typeface="Times New Roman"/>
              </a:rPr>
              <a:t>you </a:t>
            </a:r>
            <a:r>
              <a:rPr dirty="0" sz="1450" spc="-10">
                <a:latin typeface="Times New Roman"/>
                <a:cs typeface="Times New Roman"/>
              </a:rPr>
              <a:t>were to have  </a:t>
            </a:r>
            <a:r>
              <a:rPr dirty="0" sz="1450" spc="-5">
                <a:latin typeface="Times New Roman"/>
                <a:cs typeface="Times New Roman"/>
              </a:rPr>
              <a:t>one of </a:t>
            </a:r>
            <a:r>
              <a:rPr dirty="0" sz="1450" spc="-10">
                <a:latin typeface="Times New Roman"/>
                <a:cs typeface="Times New Roman"/>
              </a:rPr>
              <a:t>the Miss Owens settled at Thornton Lacey; how should </a:t>
            </a:r>
            <a:r>
              <a:rPr dirty="0" sz="1450" spc="-5">
                <a:latin typeface="Times New Roman"/>
                <a:cs typeface="Times New Roman"/>
              </a:rPr>
              <a:t>you </a:t>
            </a:r>
            <a:r>
              <a:rPr dirty="0" sz="1450" spc="-10">
                <a:latin typeface="Times New Roman"/>
                <a:cs typeface="Times New Roman"/>
              </a:rPr>
              <a:t>like it?  Stranger things have happened. </a:t>
            </a:r>
            <a:r>
              <a:rPr dirty="0" sz="1450" spc="-5">
                <a:latin typeface="Times New Roman"/>
                <a:cs typeface="Times New Roman"/>
              </a:rPr>
              <a:t>I </a:t>
            </a:r>
            <a:r>
              <a:rPr dirty="0" sz="1450" spc="-10">
                <a:latin typeface="Times New Roman"/>
                <a:cs typeface="Times New Roman"/>
              </a:rPr>
              <a:t>dare say they are trying for it. And they are  quite in the right, for it would </a:t>
            </a:r>
            <a:r>
              <a:rPr dirty="0" sz="1450" spc="-5">
                <a:latin typeface="Times New Roman"/>
                <a:cs typeface="Times New Roman"/>
              </a:rPr>
              <a:t>be a </a:t>
            </a:r>
            <a:r>
              <a:rPr dirty="0" sz="1450" spc="-10">
                <a:latin typeface="Times New Roman"/>
                <a:cs typeface="Times New Roman"/>
              </a:rPr>
              <a:t>very pretty establishment for them. </a:t>
            </a:r>
            <a:r>
              <a:rPr dirty="0" sz="1450" spc="-5">
                <a:latin typeface="Times New Roman"/>
                <a:cs typeface="Times New Roman"/>
              </a:rPr>
              <a:t>I do not  </a:t>
            </a:r>
            <a:r>
              <a:rPr dirty="0" sz="1450" spc="-10">
                <a:latin typeface="Times New Roman"/>
                <a:cs typeface="Times New Roman"/>
              </a:rPr>
              <a:t>at all wonder </a:t>
            </a:r>
            <a:r>
              <a:rPr dirty="0" sz="1450" spc="-5">
                <a:latin typeface="Times New Roman"/>
                <a:cs typeface="Times New Roman"/>
              </a:rPr>
              <a:t>or </a:t>
            </a:r>
            <a:r>
              <a:rPr dirty="0" sz="1450" spc="-10">
                <a:latin typeface="Times New Roman"/>
                <a:cs typeface="Times New Roman"/>
              </a:rPr>
              <a:t>blame them. It is </a:t>
            </a:r>
            <a:r>
              <a:rPr dirty="0" sz="1450" spc="-15">
                <a:latin typeface="Times New Roman"/>
                <a:cs typeface="Times New Roman"/>
              </a:rPr>
              <a:t>everybody’s </a:t>
            </a:r>
            <a:r>
              <a:rPr dirty="0" sz="1450" spc="-10">
                <a:latin typeface="Times New Roman"/>
                <a:cs typeface="Times New Roman"/>
              </a:rPr>
              <a:t>duty to </a:t>
            </a:r>
            <a:r>
              <a:rPr dirty="0" sz="1450" spc="-5">
                <a:latin typeface="Times New Roman"/>
                <a:cs typeface="Times New Roman"/>
              </a:rPr>
              <a:t>do </a:t>
            </a:r>
            <a:r>
              <a:rPr dirty="0" sz="1450" spc="-10">
                <a:latin typeface="Times New Roman"/>
                <a:cs typeface="Times New Roman"/>
              </a:rPr>
              <a:t>as well for  themselves as they can. Sir Thomas </a:t>
            </a:r>
            <a:r>
              <a:rPr dirty="0" sz="1450" spc="-20">
                <a:latin typeface="Times New Roman"/>
                <a:cs typeface="Times New Roman"/>
              </a:rPr>
              <a:t>Bertram’s </a:t>
            </a:r>
            <a:r>
              <a:rPr dirty="0" sz="1450" spc="-10">
                <a:latin typeface="Times New Roman"/>
                <a:cs typeface="Times New Roman"/>
              </a:rPr>
              <a:t>son is somebody; and now </a:t>
            </a:r>
            <a:r>
              <a:rPr dirty="0" sz="1450" spc="-5">
                <a:latin typeface="Times New Roman"/>
                <a:cs typeface="Times New Roman"/>
              </a:rPr>
              <a:t>he </a:t>
            </a:r>
            <a:r>
              <a:rPr dirty="0" sz="1450" spc="-10">
                <a:latin typeface="Times New Roman"/>
                <a:cs typeface="Times New Roman"/>
              </a:rPr>
              <a:t>is  in their own line. Their father is </a:t>
            </a:r>
            <a:r>
              <a:rPr dirty="0" sz="1450" spc="-5">
                <a:latin typeface="Times New Roman"/>
                <a:cs typeface="Times New Roman"/>
              </a:rPr>
              <a:t>a </a:t>
            </a:r>
            <a:r>
              <a:rPr dirty="0" sz="1450" spc="-10">
                <a:latin typeface="Times New Roman"/>
                <a:cs typeface="Times New Roman"/>
              </a:rPr>
              <a:t>clergyman, and their brother is </a:t>
            </a:r>
            <a:r>
              <a:rPr dirty="0" sz="1450" spc="-5">
                <a:latin typeface="Times New Roman"/>
                <a:cs typeface="Times New Roman"/>
              </a:rPr>
              <a:t>a </a:t>
            </a:r>
            <a:r>
              <a:rPr dirty="0" sz="1450" spc="-10">
                <a:latin typeface="Times New Roman"/>
                <a:cs typeface="Times New Roman"/>
              </a:rPr>
              <a:t>clergyman,  and they are all </a:t>
            </a:r>
            <a:r>
              <a:rPr dirty="0" sz="1450" spc="-15">
                <a:latin typeface="Times New Roman"/>
                <a:cs typeface="Times New Roman"/>
              </a:rPr>
              <a:t>clergymen </a:t>
            </a:r>
            <a:r>
              <a:rPr dirty="0" sz="1450" spc="-20">
                <a:latin typeface="Times New Roman"/>
                <a:cs typeface="Times New Roman"/>
              </a:rPr>
              <a:t>together. </a:t>
            </a:r>
            <a:r>
              <a:rPr dirty="0" sz="1450" spc="-10">
                <a:latin typeface="Times New Roman"/>
                <a:cs typeface="Times New Roman"/>
              </a:rPr>
              <a:t>He is their lawful property; </a:t>
            </a:r>
            <a:r>
              <a:rPr dirty="0" sz="1450" spc="-5">
                <a:latin typeface="Times New Roman"/>
                <a:cs typeface="Times New Roman"/>
              </a:rPr>
              <a:t>he </a:t>
            </a:r>
            <a:r>
              <a:rPr dirty="0" sz="1450" spc="-10">
                <a:latin typeface="Times New Roman"/>
                <a:cs typeface="Times New Roman"/>
              </a:rPr>
              <a:t>fairly  belongs to them. </a:t>
            </a:r>
            <a:r>
              <a:rPr dirty="0" sz="1450" spc="-60">
                <a:latin typeface="Times New Roman"/>
                <a:cs typeface="Times New Roman"/>
              </a:rPr>
              <a:t>You </a:t>
            </a:r>
            <a:r>
              <a:rPr dirty="0" sz="1450" spc="-10">
                <a:latin typeface="Times New Roman"/>
                <a:cs typeface="Times New Roman"/>
              </a:rPr>
              <a:t>don’t speak, Fanny; Miss Price, </a:t>
            </a:r>
            <a:r>
              <a:rPr dirty="0" sz="1450" spc="-5">
                <a:latin typeface="Times New Roman"/>
                <a:cs typeface="Times New Roman"/>
              </a:rPr>
              <a:t>you </a:t>
            </a:r>
            <a:r>
              <a:rPr dirty="0" sz="1450" spc="-10">
                <a:latin typeface="Times New Roman"/>
                <a:cs typeface="Times New Roman"/>
              </a:rPr>
              <a:t>don’t speak. But  honestly </a:t>
            </a:r>
            <a:r>
              <a:rPr dirty="0" sz="1450" spc="-30">
                <a:latin typeface="Times New Roman"/>
                <a:cs typeface="Times New Roman"/>
              </a:rPr>
              <a:t>now, </a:t>
            </a:r>
            <a:r>
              <a:rPr dirty="0" sz="1450" spc="-5">
                <a:latin typeface="Times New Roman"/>
                <a:cs typeface="Times New Roman"/>
              </a:rPr>
              <a:t>do not you </a:t>
            </a:r>
            <a:r>
              <a:rPr dirty="0" sz="1450" spc="-10">
                <a:latin typeface="Times New Roman"/>
                <a:cs typeface="Times New Roman"/>
              </a:rPr>
              <a:t>rather expect it than</a:t>
            </a:r>
            <a:r>
              <a:rPr dirty="0" sz="1450" spc="45">
                <a:latin typeface="Times New Roman"/>
                <a:cs typeface="Times New Roman"/>
              </a:rPr>
              <a:t> </a:t>
            </a:r>
            <a:r>
              <a:rPr dirty="0" sz="1450" spc="-10">
                <a:latin typeface="Times New Roman"/>
                <a:cs typeface="Times New Roman"/>
              </a:rPr>
              <a:t>otherwise?”</a:t>
            </a:r>
            <a:endParaRPr sz="1450">
              <a:latin typeface="Times New Roman"/>
              <a:cs typeface="Times New Roman"/>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239458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“No,” said Fanny </a:t>
            </a:r>
            <a:r>
              <a:rPr dirty="0" sz="1450" spc="-20">
                <a:latin typeface="Times New Roman"/>
                <a:cs typeface="Times New Roman"/>
              </a:rPr>
              <a:t>stoutly,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expect it at</a:t>
            </a:r>
            <a:r>
              <a:rPr dirty="0" sz="1450" spc="4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“Not at all!” cried Miss Crawford with </a:t>
            </a:r>
            <a:r>
              <a:rPr dirty="0" sz="1450" spc="-20">
                <a:latin typeface="Times New Roman"/>
                <a:cs typeface="Times New Roman"/>
              </a:rPr>
              <a:t>alacrity. </a:t>
            </a:r>
            <a:r>
              <a:rPr dirty="0" sz="1450" spc="-10">
                <a:latin typeface="Times New Roman"/>
                <a:cs typeface="Times New Roman"/>
              </a:rPr>
              <a:t>“I wonder at that. But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know exactly—I always imagine </a:t>
            </a:r>
            <a:r>
              <a:rPr dirty="0" sz="1450" spc="-5">
                <a:latin typeface="Times New Roman"/>
                <a:cs typeface="Times New Roman"/>
              </a:rPr>
              <a:t>you </a:t>
            </a:r>
            <a:r>
              <a:rPr dirty="0" sz="1450" spc="-10">
                <a:latin typeface="Times New Roman"/>
                <a:cs typeface="Times New Roman"/>
              </a:rPr>
              <a:t>are—perhaps </a:t>
            </a:r>
            <a:r>
              <a:rPr dirty="0" sz="1450" spc="-5">
                <a:latin typeface="Times New Roman"/>
                <a:cs typeface="Times New Roman"/>
              </a:rPr>
              <a:t>you do not  </a:t>
            </a:r>
            <a:r>
              <a:rPr dirty="0" sz="1450" spc="-10">
                <a:latin typeface="Times New Roman"/>
                <a:cs typeface="Times New Roman"/>
              </a:rPr>
              <a:t>think him likely to marry at all—or </a:t>
            </a:r>
            <a:r>
              <a:rPr dirty="0" sz="1450" spc="-5">
                <a:latin typeface="Times New Roman"/>
                <a:cs typeface="Times New Roman"/>
              </a:rPr>
              <a:t>not </a:t>
            </a:r>
            <a:r>
              <a:rPr dirty="0" sz="1450" spc="-10">
                <a:latin typeface="Times New Roman"/>
                <a:cs typeface="Times New Roman"/>
              </a:rPr>
              <a:t>at</a:t>
            </a:r>
            <a:r>
              <a:rPr dirty="0" sz="1450" spc="35">
                <a:latin typeface="Times New Roman"/>
                <a:cs typeface="Times New Roman"/>
              </a:rPr>
              <a:t> </a:t>
            </a:r>
            <a:r>
              <a:rPr dirty="0" sz="1450" spc="-10">
                <a:latin typeface="Times New Roman"/>
                <a:cs typeface="Times New Roman"/>
              </a:rPr>
              <a:t>present.”</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“No, </a:t>
            </a:r>
            <a:r>
              <a:rPr dirty="0" sz="1450" spc="-5">
                <a:latin typeface="Times New Roman"/>
                <a:cs typeface="Times New Roman"/>
              </a:rPr>
              <a:t>I do not,” </a:t>
            </a:r>
            <a:r>
              <a:rPr dirty="0" sz="1450" spc="-10">
                <a:latin typeface="Times New Roman"/>
                <a:cs typeface="Times New Roman"/>
              </a:rPr>
              <a:t>said Fanny </a:t>
            </a:r>
            <a:r>
              <a:rPr dirty="0" sz="1450" spc="-20">
                <a:latin typeface="Times New Roman"/>
                <a:cs typeface="Times New Roman"/>
              </a:rPr>
              <a:t>softly, </a:t>
            </a:r>
            <a:r>
              <a:rPr dirty="0" sz="1450" spc="-10">
                <a:latin typeface="Times New Roman"/>
                <a:cs typeface="Times New Roman"/>
              </a:rPr>
              <a:t>hoping she did </a:t>
            </a:r>
            <a:r>
              <a:rPr dirty="0" sz="1450" spc="-5">
                <a:latin typeface="Times New Roman"/>
                <a:cs typeface="Times New Roman"/>
              </a:rPr>
              <a:t>not </a:t>
            </a:r>
            <a:r>
              <a:rPr dirty="0" sz="1450" spc="-10">
                <a:latin typeface="Times New Roman"/>
                <a:cs typeface="Times New Roman"/>
              </a:rPr>
              <a:t>err either in the belief  </a:t>
            </a:r>
            <a:r>
              <a:rPr dirty="0" sz="1450" spc="-5">
                <a:latin typeface="Times New Roman"/>
                <a:cs typeface="Times New Roman"/>
              </a:rPr>
              <a:t>or </a:t>
            </a:r>
            <a:r>
              <a:rPr dirty="0" sz="1450" spc="-10">
                <a:latin typeface="Times New Roman"/>
                <a:cs typeface="Times New Roman"/>
              </a:rPr>
              <a:t>the acknowledgment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Her companion looked at her keenly; and gathering greater spirit from the  blush soon produced from such </a:t>
            </a:r>
            <a:r>
              <a:rPr dirty="0" sz="1450" spc="-5">
                <a:latin typeface="Times New Roman"/>
                <a:cs typeface="Times New Roman"/>
              </a:rPr>
              <a:t>a look, </a:t>
            </a:r>
            <a:r>
              <a:rPr dirty="0" sz="1450" spc="-10">
                <a:latin typeface="Times New Roman"/>
                <a:cs typeface="Times New Roman"/>
              </a:rPr>
              <a:t>only said, “He is best </a:t>
            </a:r>
            <a:r>
              <a:rPr dirty="0" sz="1450" spc="-15">
                <a:latin typeface="Times New Roman"/>
                <a:cs typeface="Times New Roman"/>
              </a:rPr>
              <a:t>off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is,” and  turned the</a:t>
            </a:r>
            <a:r>
              <a:rPr dirty="0" sz="1450" spc="-5">
                <a:latin typeface="Times New Roman"/>
                <a:cs typeface="Times New Roman"/>
              </a:rPr>
              <a:t> </a:t>
            </a:r>
            <a:r>
              <a:rPr dirty="0" sz="1450" spc="-10">
                <a:latin typeface="Times New Roman"/>
                <a:cs typeface="Times New Roman"/>
              </a:rPr>
              <a:t>subject.</a:t>
            </a:r>
            <a:endParaRPr sz="1450">
              <a:latin typeface="Times New Roman"/>
              <a:cs typeface="Times New Roman"/>
            </a:endParaRPr>
          </a:p>
        </p:txBody>
      </p:sp>
      <p:sp>
        <p:nvSpPr>
          <p:cNvPr id="3" name="object 3"/>
          <p:cNvSpPr txBox="1"/>
          <p:nvPr/>
        </p:nvSpPr>
        <p:spPr>
          <a:xfrm>
            <a:off x="876300" y="3453736"/>
            <a:ext cx="5807710" cy="646493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uneasiness was much lightened </a:t>
            </a:r>
            <a:r>
              <a:rPr dirty="0" sz="1450" spc="-5">
                <a:latin typeface="Times New Roman"/>
                <a:cs typeface="Times New Roman"/>
              </a:rPr>
              <a:t>by </a:t>
            </a:r>
            <a:r>
              <a:rPr dirty="0" sz="1450" spc="-10">
                <a:latin typeface="Times New Roman"/>
                <a:cs typeface="Times New Roman"/>
              </a:rPr>
              <a:t>this conversation, and  she walked home again in spirits which might have defied almost another  week </a:t>
            </a:r>
            <a:r>
              <a:rPr dirty="0" sz="1450" spc="-5">
                <a:latin typeface="Times New Roman"/>
                <a:cs typeface="Times New Roman"/>
              </a:rPr>
              <a:t>of </a:t>
            </a:r>
            <a:r>
              <a:rPr dirty="0" sz="1450" spc="-10">
                <a:latin typeface="Times New Roman"/>
                <a:cs typeface="Times New Roman"/>
              </a:rPr>
              <a:t>the same small party in the same bad </a:t>
            </a:r>
            <a:r>
              <a:rPr dirty="0" sz="1450" spc="-15">
                <a:latin typeface="Times New Roman"/>
                <a:cs typeface="Times New Roman"/>
              </a:rPr>
              <a:t>weather, </a:t>
            </a:r>
            <a:r>
              <a:rPr dirty="0" sz="1450" spc="-10">
                <a:latin typeface="Times New Roman"/>
                <a:cs typeface="Times New Roman"/>
              </a:rPr>
              <a:t>had they been </a:t>
            </a:r>
            <a:r>
              <a:rPr dirty="0" sz="1450" spc="-5">
                <a:latin typeface="Times New Roman"/>
                <a:cs typeface="Times New Roman"/>
              </a:rPr>
              <a:t>put </a:t>
            </a:r>
            <a:r>
              <a:rPr dirty="0" sz="1450" spc="-10">
                <a:latin typeface="Times New Roman"/>
                <a:cs typeface="Times New Roman"/>
              </a:rPr>
              <a:t>to  the proof; </a:t>
            </a:r>
            <a:r>
              <a:rPr dirty="0" sz="1450" spc="-5">
                <a:latin typeface="Times New Roman"/>
                <a:cs typeface="Times New Roman"/>
              </a:rPr>
              <a:t>but </a:t>
            </a:r>
            <a:r>
              <a:rPr dirty="0" sz="1450" spc="-10">
                <a:latin typeface="Times New Roman"/>
                <a:cs typeface="Times New Roman"/>
              </a:rPr>
              <a:t>as that very evening </a:t>
            </a:r>
            <a:r>
              <a:rPr dirty="0" sz="1450" spc="-5">
                <a:latin typeface="Times New Roman"/>
                <a:cs typeface="Times New Roman"/>
              </a:rPr>
              <a:t>brought </a:t>
            </a:r>
            <a:r>
              <a:rPr dirty="0" sz="1450" spc="-10">
                <a:latin typeface="Times New Roman"/>
                <a:cs typeface="Times New Roman"/>
              </a:rPr>
              <a:t>her brother down from London  again in quite, </a:t>
            </a:r>
            <a:r>
              <a:rPr dirty="0" sz="1450" spc="-5">
                <a:latin typeface="Times New Roman"/>
                <a:cs typeface="Times New Roman"/>
              </a:rPr>
              <a:t>or </a:t>
            </a:r>
            <a:r>
              <a:rPr dirty="0" sz="1450" spc="-10">
                <a:latin typeface="Times New Roman"/>
                <a:cs typeface="Times New Roman"/>
              </a:rPr>
              <a:t>more than quite, his usual cheerfulness, she had nothing  farther to try her own. His still refusing to tell her what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for was  </a:t>
            </a:r>
            <a:r>
              <a:rPr dirty="0" sz="1450" spc="-5">
                <a:latin typeface="Times New Roman"/>
                <a:cs typeface="Times New Roman"/>
              </a:rPr>
              <a:t>but </a:t>
            </a:r>
            <a:r>
              <a:rPr dirty="0" sz="1450" spc="-10">
                <a:latin typeface="Times New Roman"/>
                <a:cs typeface="Times New Roman"/>
              </a:rPr>
              <a:t>the promotion </a:t>
            </a:r>
            <a:r>
              <a:rPr dirty="0" sz="1450" spc="-5">
                <a:latin typeface="Times New Roman"/>
                <a:cs typeface="Times New Roman"/>
              </a:rPr>
              <a:t>of </a:t>
            </a:r>
            <a:r>
              <a:rPr dirty="0" sz="1450" spc="-10">
                <a:latin typeface="Times New Roman"/>
                <a:cs typeface="Times New Roman"/>
              </a:rPr>
              <a:t>gaiety; </a:t>
            </a:r>
            <a:r>
              <a:rPr dirty="0" sz="1450" spc="-5">
                <a:latin typeface="Times New Roman"/>
                <a:cs typeface="Times New Roman"/>
              </a:rPr>
              <a:t>a </a:t>
            </a:r>
            <a:r>
              <a:rPr dirty="0" sz="1450" spc="-10">
                <a:latin typeface="Times New Roman"/>
                <a:cs typeface="Times New Roman"/>
              </a:rPr>
              <a:t>day before it might have irritated, </a:t>
            </a:r>
            <a:r>
              <a:rPr dirty="0" sz="1450" spc="-5">
                <a:latin typeface="Times New Roman"/>
                <a:cs typeface="Times New Roman"/>
              </a:rPr>
              <a:t>but </a:t>
            </a:r>
            <a:r>
              <a:rPr dirty="0" sz="1450" spc="-10">
                <a:latin typeface="Times New Roman"/>
                <a:cs typeface="Times New Roman"/>
              </a:rPr>
              <a:t>now it  was </a:t>
            </a:r>
            <a:r>
              <a:rPr dirty="0" sz="1450" spc="-5">
                <a:latin typeface="Times New Roman"/>
                <a:cs typeface="Times New Roman"/>
              </a:rPr>
              <a:t>a </a:t>
            </a:r>
            <a:r>
              <a:rPr dirty="0" sz="1450" spc="-10">
                <a:latin typeface="Times New Roman"/>
                <a:cs typeface="Times New Roman"/>
              </a:rPr>
              <a:t>pleasant joke—suspected only </a:t>
            </a:r>
            <a:r>
              <a:rPr dirty="0" sz="1450" spc="-5">
                <a:latin typeface="Times New Roman"/>
                <a:cs typeface="Times New Roman"/>
              </a:rPr>
              <a:t>of </a:t>
            </a:r>
            <a:r>
              <a:rPr dirty="0" sz="1450" spc="-10">
                <a:latin typeface="Times New Roman"/>
                <a:cs typeface="Times New Roman"/>
              </a:rPr>
              <a:t>concealing something planned as </a:t>
            </a:r>
            <a:r>
              <a:rPr dirty="0" sz="1450" spc="-5">
                <a:latin typeface="Times New Roman"/>
                <a:cs typeface="Times New Roman"/>
              </a:rPr>
              <a:t>a  </a:t>
            </a:r>
            <a:r>
              <a:rPr dirty="0" sz="1450" spc="-10">
                <a:latin typeface="Times New Roman"/>
                <a:cs typeface="Times New Roman"/>
              </a:rPr>
              <a:t>pleasant surprise to herself. And the next day did bring </a:t>
            </a:r>
            <a:r>
              <a:rPr dirty="0" sz="1450" spc="-5">
                <a:latin typeface="Times New Roman"/>
                <a:cs typeface="Times New Roman"/>
              </a:rPr>
              <a:t>a </a:t>
            </a:r>
            <a:r>
              <a:rPr dirty="0" sz="1450" spc="-10">
                <a:latin typeface="Times New Roman"/>
                <a:cs typeface="Times New Roman"/>
              </a:rPr>
              <a:t>surprise to </a:t>
            </a:r>
            <a:r>
              <a:rPr dirty="0" sz="1450" spc="-30">
                <a:latin typeface="Times New Roman"/>
                <a:cs typeface="Times New Roman"/>
              </a:rPr>
              <a:t>her. </a:t>
            </a:r>
            <a:r>
              <a:rPr dirty="0" sz="1450" spc="-10">
                <a:latin typeface="Times New Roman"/>
                <a:cs typeface="Times New Roman"/>
              </a:rPr>
              <a:t>Henry  had said </a:t>
            </a:r>
            <a:r>
              <a:rPr dirty="0" sz="1450" spc="-5">
                <a:latin typeface="Times New Roman"/>
                <a:cs typeface="Times New Roman"/>
              </a:rPr>
              <a:t>he </a:t>
            </a:r>
            <a:r>
              <a:rPr dirty="0" sz="1450" spc="-10">
                <a:latin typeface="Times New Roman"/>
                <a:cs typeface="Times New Roman"/>
              </a:rPr>
              <a:t>should just </a:t>
            </a:r>
            <a:r>
              <a:rPr dirty="0" sz="1450" spc="-5">
                <a:latin typeface="Times New Roman"/>
                <a:cs typeface="Times New Roman"/>
              </a:rPr>
              <a:t>go </a:t>
            </a:r>
            <a:r>
              <a:rPr dirty="0" sz="1450" spc="-10">
                <a:latin typeface="Times New Roman"/>
                <a:cs typeface="Times New Roman"/>
              </a:rPr>
              <a:t>and ask the Bertrams how they </a:t>
            </a:r>
            <a:r>
              <a:rPr dirty="0" sz="1450" spc="-5">
                <a:latin typeface="Times New Roman"/>
                <a:cs typeface="Times New Roman"/>
              </a:rPr>
              <a:t>did, </a:t>
            </a:r>
            <a:r>
              <a:rPr dirty="0" sz="1450" spc="-10">
                <a:latin typeface="Times New Roman"/>
                <a:cs typeface="Times New Roman"/>
              </a:rPr>
              <a:t>and </a:t>
            </a:r>
            <a:r>
              <a:rPr dirty="0" sz="1450" spc="-5">
                <a:latin typeface="Times New Roman"/>
                <a:cs typeface="Times New Roman"/>
              </a:rPr>
              <a:t>be </a:t>
            </a:r>
            <a:r>
              <a:rPr dirty="0" sz="1450" spc="-10">
                <a:latin typeface="Times New Roman"/>
                <a:cs typeface="Times New Roman"/>
              </a:rPr>
              <a:t>back in  ten minutes,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gone </a:t>
            </a:r>
            <a:r>
              <a:rPr dirty="0" sz="1450" spc="-10">
                <a:latin typeface="Times New Roman"/>
                <a:cs typeface="Times New Roman"/>
              </a:rPr>
              <a:t>above an </a:t>
            </a:r>
            <a:r>
              <a:rPr dirty="0" sz="1450" spc="-5">
                <a:latin typeface="Times New Roman"/>
                <a:cs typeface="Times New Roman"/>
              </a:rPr>
              <a:t>hour; </a:t>
            </a:r>
            <a:r>
              <a:rPr dirty="0" sz="1450" spc="-10">
                <a:latin typeface="Times New Roman"/>
                <a:cs typeface="Times New Roman"/>
              </a:rPr>
              <a:t>and when his </a:t>
            </a:r>
            <a:r>
              <a:rPr dirty="0" sz="1450" spc="-20">
                <a:latin typeface="Times New Roman"/>
                <a:cs typeface="Times New Roman"/>
              </a:rPr>
              <a:t>sister, </a:t>
            </a:r>
            <a:r>
              <a:rPr dirty="0" sz="1450" spc="-10">
                <a:latin typeface="Times New Roman"/>
                <a:cs typeface="Times New Roman"/>
              </a:rPr>
              <a:t>who had  been waiting for him to walk with her in the garden, met him at last most  impatiently in the sweep, and cried </a:t>
            </a:r>
            <a:r>
              <a:rPr dirty="0" sz="1450" spc="-5">
                <a:latin typeface="Times New Roman"/>
                <a:cs typeface="Times New Roman"/>
              </a:rPr>
              <a:t>out, </a:t>
            </a:r>
            <a:r>
              <a:rPr dirty="0" sz="1450" spc="-10">
                <a:latin typeface="Times New Roman"/>
                <a:cs typeface="Times New Roman"/>
              </a:rPr>
              <a:t>“My dear </a:t>
            </a:r>
            <a:r>
              <a:rPr dirty="0" sz="1450" spc="-25">
                <a:latin typeface="Times New Roman"/>
                <a:cs typeface="Times New Roman"/>
              </a:rPr>
              <a:t>Henry, </a:t>
            </a:r>
            <a:r>
              <a:rPr dirty="0" sz="1450" spc="-10">
                <a:latin typeface="Times New Roman"/>
                <a:cs typeface="Times New Roman"/>
              </a:rPr>
              <a:t>where can </a:t>
            </a:r>
            <a:r>
              <a:rPr dirty="0" sz="1450" spc="-5">
                <a:latin typeface="Times New Roman"/>
                <a:cs typeface="Times New Roman"/>
              </a:rPr>
              <a:t>you </a:t>
            </a:r>
            <a:r>
              <a:rPr dirty="0" sz="1450" spc="-10">
                <a:latin typeface="Times New Roman"/>
                <a:cs typeface="Times New Roman"/>
              </a:rPr>
              <a:t>have  been all this time?” </a:t>
            </a:r>
            <a:r>
              <a:rPr dirty="0" sz="1450" spc="-5">
                <a:latin typeface="Times New Roman"/>
                <a:cs typeface="Times New Roman"/>
              </a:rPr>
              <a:t>he </a:t>
            </a:r>
            <a:r>
              <a:rPr dirty="0" sz="1450" spc="-10">
                <a:latin typeface="Times New Roman"/>
                <a:cs typeface="Times New Roman"/>
              </a:rPr>
              <a:t>had only to say that </a:t>
            </a:r>
            <a:r>
              <a:rPr dirty="0" sz="1450" spc="-5">
                <a:latin typeface="Times New Roman"/>
                <a:cs typeface="Times New Roman"/>
              </a:rPr>
              <a:t>he </a:t>
            </a:r>
            <a:r>
              <a:rPr dirty="0" sz="1450" spc="-10">
                <a:latin typeface="Times New Roman"/>
                <a:cs typeface="Times New Roman"/>
              </a:rPr>
              <a:t>had been sitting with Lady  Bertram and</a:t>
            </a:r>
            <a:r>
              <a:rPr dirty="0" sz="1450" spc="-5">
                <a:latin typeface="Times New Roman"/>
                <a:cs typeface="Times New Roman"/>
              </a:rPr>
              <a:t> </a:t>
            </a:r>
            <a:r>
              <a:rPr dirty="0" sz="1450" spc="-25">
                <a:latin typeface="Times New Roman"/>
                <a:cs typeface="Times New Roman"/>
              </a:rPr>
              <a:t>Fanny.</a:t>
            </a:r>
            <a:endParaRPr sz="1450">
              <a:latin typeface="Times New Roman"/>
              <a:cs typeface="Times New Roman"/>
            </a:endParaRPr>
          </a:p>
          <a:p>
            <a:pPr algn="just" marL="268605" marR="1397635">
              <a:lnSpc>
                <a:spcPts val="2520"/>
              </a:lnSpc>
              <a:spcBef>
                <a:spcPts val="135"/>
              </a:spcBef>
            </a:pPr>
            <a:r>
              <a:rPr dirty="0" sz="1450" spc="-10">
                <a:latin typeface="Times New Roman"/>
                <a:cs typeface="Times New Roman"/>
              </a:rPr>
              <a:t>“Sitting with them an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exclaimed </a:t>
            </a:r>
            <a:r>
              <a:rPr dirty="0" sz="1450" spc="-30">
                <a:latin typeface="Times New Roman"/>
                <a:cs typeface="Times New Roman"/>
              </a:rPr>
              <a:t>Mary.  </a:t>
            </a:r>
            <a:r>
              <a:rPr dirty="0" sz="1450" spc="-10">
                <a:latin typeface="Times New Roman"/>
                <a:cs typeface="Times New Roman"/>
              </a:rPr>
              <a:t>But this was only the beginning </a:t>
            </a:r>
            <a:r>
              <a:rPr dirty="0" sz="1450" spc="-5">
                <a:latin typeface="Times New Roman"/>
                <a:cs typeface="Times New Roman"/>
              </a:rPr>
              <a:t>of </a:t>
            </a:r>
            <a:r>
              <a:rPr dirty="0" sz="1450" spc="-10">
                <a:latin typeface="Times New Roman"/>
                <a:cs typeface="Times New Roman"/>
              </a:rPr>
              <a:t>her</a:t>
            </a:r>
            <a:r>
              <a:rPr dirty="0" sz="1450" spc="40">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algn="just" marL="12700" marR="7620" indent="255904">
              <a:lnSpc>
                <a:spcPts val="1730"/>
              </a:lnSpc>
              <a:spcBef>
                <a:spcPts val="565"/>
              </a:spcBef>
            </a:pPr>
            <a:r>
              <a:rPr dirty="0" sz="1450" spc="-40">
                <a:latin typeface="Times New Roman"/>
                <a:cs typeface="Times New Roman"/>
              </a:rPr>
              <a:t>“Yes, </a:t>
            </a:r>
            <a:r>
              <a:rPr dirty="0" sz="1450" spc="-25">
                <a:latin typeface="Times New Roman"/>
                <a:cs typeface="Times New Roman"/>
              </a:rPr>
              <a:t>Mary,” </a:t>
            </a:r>
            <a:r>
              <a:rPr dirty="0" sz="1450" spc="-10">
                <a:latin typeface="Times New Roman"/>
                <a:cs typeface="Times New Roman"/>
              </a:rPr>
              <a:t>said he, drawing her arm within his, and walking along the  sweep as if </a:t>
            </a:r>
            <a:r>
              <a:rPr dirty="0" sz="1450" spc="-5">
                <a:latin typeface="Times New Roman"/>
                <a:cs typeface="Times New Roman"/>
              </a:rPr>
              <a:t>not </a:t>
            </a:r>
            <a:r>
              <a:rPr dirty="0" sz="1450" spc="-10">
                <a:latin typeface="Times New Roman"/>
                <a:cs typeface="Times New Roman"/>
              </a:rPr>
              <a:t>knowing where </a:t>
            </a:r>
            <a:r>
              <a:rPr dirty="0" sz="1450" spc="-5">
                <a:latin typeface="Times New Roman"/>
                <a:cs typeface="Times New Roman"/>
              </a:rPr>
              <a:t>he </a:t>
            </a:r>
            <a:r>
              <a:rPr dirty="0" sz="1450" spc="-10">
                <a:latin typeface="Times New Roman"/>
                <a:cs typeface="Times New Roman"/>
              </a:rPr>
              <a:t>was: “I could </a:t>
            </a:r>
            <a:r>
              <a:rPr dirty="0" sz="1450" spc="-5">
                <a:latin typeface="Times New Roman"/>
                <a:cs typeface="Times New Roman"/>
              </a:rPr>
              <a:t>not </a:t>
            </a:r>
            <a:r>
              <a:rPr dirty="0" sz="1450" spc="-10">
                <a:latin typeface="Times New Roman"/>
                <a:cs typeface="Times New Roman"/>
              </a:rPr>
              <a:t>get away sooner; Fanny  looked so lovely! </a:t>
            </a:r>
            <a:r>
              <a:rPr dirty="0" sz="1450" spc="-5">
                <a:latin typeface="Times New Roman"/>
                <a:cs typeface="Times New Roman"/>
              </a:rPr>
              <a:t>I </a:t>
            </a:r>
            <a:r>
              <a:rPr dirty="0" sz="1450" spc="-10">
                <a:latin typeface="Times New Roman"/>
                <a:cs typeface="Times New Roman"/>
              </a:rPr>
              <a:t>am quite determined, </a:t>
            </a:r>
            <a:r>
              <a:rPr dirty="0" sz="1450" spc="-30">
                <a:latin typeface="Times New Roman"/>
                <a:cs typeface="Times New Roman"/>
              </a:rPr>
              <a:t>Mary. </a:t>
            </a:r>
            <a:r>
              <a:rPr dirty="0" sz="1450" spc="-10">
                <a:latin typeface="Times New Roman"/>
                <a:cs typeface="Times New Roman"/>
              </a:rPr>
              <a:t>My mind is entirely made </a:t>
            </a:r>
            <a:r>
              <a:rPr dirty="0" sz="1450" spc="-5">
                <a:latin typeface="Times New Roman"/>
                <a:cs typeface="Times New Roman"/>
              </a:rPr>
              <a:t>up.  </a:t>
            </a:r>
            <a:r>
              <a:rPr dirty="0" sz="1450" spc="-25">
                <a:latin typeface="Times New Roman"/>
                <a:cs typeface="Times New Roman"/>
              </a:rPr>
              <a:t>Will </a:t>
            </a:r>
            <a:r>
              <a:rPr dirty="0" sz="1450" spc="-10">
                <a:latin typeface="Times New Roman"/>
                <a:cs typeface="Times New Roman"/>
              </a:rPr>
              <a:t>it astonish </a:t>
            </a:r>
            <a:r>
              <a:rPr dirty="0" sz="1450" spc="-5">
                <a:latin typeface="Times New Roman"/>
                <a:cs typeface="Times New Roman"/>
              </a:rPr>
              <a:t>you? </a:t>
            </a:r>
            <a:r>
              <a:rPr dirty="0" sz="1450" spc="-10">
                <a:latin typeface="Times New Roman"/>
                <a:cs typeface="Times New Roman"/>
              </a:rPr>
              <a:t>No: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aware that </a:t>
            </a:r>
            <a:r>
              <a:rPr dirty="0" sz="1450" spc="-5">
                <a:latin typeface="Times New Roman"/>
                <a:cs typeface="Times New Roman"/>
              </a:rPr>
              <a:t>I </a:t>
            </a:r>
            <a:r>
              <a:rPr dirty="0" sz="1450" spc="-10">
                <a:latin typeface="Times New Roman"/>
                <a:cs typeface="Times New Roman"/>
              </a:rPr>
              <a:t>am quite determined to  marry Fanny</a:t>
            </a:r>
            <a:r>
              <a:rPr dirty="0" sz="1450" spc="-5">
                <a:latin typeface="Times New Roman"/>
                <a:cs typeface="Times New Roman"/>
              </a:rPr>
              <a:t> </a:t>
            </a:r>
            <a:r>
              <a:rPr dirty="0" sz="1450" spc="-10">
                <a:latin typeface="Times New Roman"/>
                <a:cs typeface="Times New Roman"/>
              </a:rPr>
              <a:t>Price.”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surprise was now complete; </a:t>
            </a:r>
            <a:r>
              <a:rPr dirty="0" sz="1450" spc="-20">
                <a:latin typeface="Times New Roman"/>
                <a:cs typeface="Times New Roman"/>
              </a:rPr>
              <a:t>for,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whatever his consciousness  might suggest, </a:t>
            </a:r>
            <a:r>
              <a:rPr dirty="0" sz="1450" spc="-5">
                <a:latin typeface="Times New Roman"/>
                <a:cs typeface="Times New Roman"/>
              </a:rPr>
              <a:t>a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his having any such views had never entered his  </a:t>
            </a:r>
            <a:r>
              <a:rPr dirty="0" sz="1450" spc="-15">
                <a:latin typeface="Times New Roman"/>
                <a:cs typeface="Times New Roman"/>
              </a:rPr>
              <a:t>sister’s</a:t>
            </a:r>
            <a:r>
              <a:rPr dirty="0" sz="1450" spc="75">
                <a:latin typeface="Times New Roman"/>
                <a:cs typeface="Times New Roman"/>
              </a:rPr>
              <a:t> </a:t>
            </a:r>
            <a:r>
              <a:rPr dirty="0" sz="1450" spc="-10">
                <a:latin typeface="Times New Roman"/>
                <a:cs typeface="Times New Roman"/>
              </a:rPr>
              <a:t>imagination;</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she</a:t>
            </a:r>
            <a:r>
              <a:rPr dirty="0" sz="1450" spc="75">
                <a:latin typeface="Times New Roman"/>
                <a:cs typeface="Times New Roman"/>
              </a:rPr>
              <a:t> </a:t>
            </a:r>
            <a:r>
              <a:rPr dirty="0" sz="1450" spc="-10">
                <a:latin typeface="Times New Roman"/>
                <a:cs typeface="Times New Roman"/>
              </a:rPr>
              <a:t>looked</a:t>
            </a:r>
            <a:r>
              <a:rPr dirty="0" sz="1450" spc="80">
                <a:latin typeface="Times New Roman"/>
                <a:cs typeface="Times New Roman"/>
              </a:rPr>
              <a:t> </a:t>
            </a:r>
            <a:r>
              <a:rPr dirty="0" sz="1450" spc="-10">
                <a:latin typeface="Times New Roman"/>
                <a:cs typeface="Times New Roman"/>
              </a:rPr>
              <a:t>so</a:t>
            </a:r>
            <a:r>
              <a:rPr dirty="0" sz="1450" spc="75">
                <a:latin typeface="Times New Roman"/>
                <a:cs typeface="Times New Roman"/>
              </a:rPr>
              <a:t> </a:t>
            </a:r>
            <a:r>
              <a:rPr dirty="0" sz="1450" spc="-10">
                <a:latin typeface="Times New Roman"/>
                <a:cs typeface="Times New Roman"/>
              </a:rPr>
              <a:t>truly</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astonishment</a:t>
            </a:r>
            <a:r>
              <a:rPr dirty="0" sz="1450" spc="80">
                <a:latin typeface="Times New Roman"/>
                <a:cs typeface="Times New Roman"/>
              </a:rPr>
              <a:t> </a:t>
            </a:r>
            <a:r>
              <a:rPr dirty="0" sz="1450" spc="-10">
                <a:latin typeface="Times New Roman"/>
                <a:cs typeface="Times New Roman"/>
              </a:rPr>
              <a:t>she</a:t>
            </a:r>
            <a:r>
              <a:rPr dirty="0" sz="1450" spc="75">
                <a:latin typeface="Times New Roman"/>
                <a:cs typeface="Times New Roman"/>
              </a:rPr>
              <a:t> </a:t>
            </a:r>
            <a:r>
              <a:rPr dirty="0" sz="1450" spc="-10">
                <a:latin typeface="Times New Roman"/>
                <a:cs typeface="Times New Roman"/>
              </a:rPr>
              <a:t>felt,</a:t>
            </a:r>
            <a:r>
              <a:rPr dirty="0" sz="1450" spc="75">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5">
                <a:latin typeface="Times New Roman"/>
                <a:cs typeface="Times New Roman"/>
              </a:rPr>
              <a:t>he</a:t>
            </a:r>
            <a:endParaRPr sz="1450">
              <a:latin typeface="Times New Roman"/>
              <a:cs typeface="Times New Roman"/>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9038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was obliged to repeat what </a:t>
            </a:r>
            <a:r>
              <a:rPr dirty="0" sz="1450" spc="-5">
                <a:latin typeface="Times New Roman"/>
                <a:cs typeface="Times New Roman"/>
              </a:rPr>
              <a:t>he </a:t>
            </a:r>
            <a:r>
              <a:rPr dirty="0" sz="1450" spc="-10">
                <a:latin typeface="Times New Roman"/>
                <a:cs typeface="Times New Roman"/>
              </a:rPr>
              <a:t>had said, and more fully and more </a:t>
            </a:r>
            <a:r>
              <a:rPr dirty="0" sz="1450" spc="-20">
                <a:latin typeface="Times New Roman"/>
                <a:cs typeface="Times New Roman"/>
              </a:rPr>
              <a:t>solemnly.  </a:t>
            </a:r>
            <a:r>
              <a:rPr dirty="0" sz="1450" spc="-10">
                <a:latin typeface="Times New Roman"/>
                <a:cs typeface="Times New Roman"/>
              </a:rPr>
              <a:t>The conviction </a:t>
            </a:r>
            <a:r>
              <a:rPr dirty="0" sz="1450" spc="-5">
                <a:latin typeface="Times New Roman"/>
                <a:cs typeface="Times New Roman"/>
              </a:rPr>
              <a:t>of </a:t>
            </a:r>
            <a:r>
              <a:rPr dirty="0" sz="1450" spc="-10">
                <a:latin typeface="Times New Roman"/>
                <a:cs typeface="Times New Roman"/>
              </a:rPr>
              <a:t>his determination once admitted, it was </a:t>
            </a:r>
            <a:r>
              <a:rPr dirty="0" sz="1450" spc="-5">
                <a:latin typeface="Times New Roman"/>
                <a:cs typeface="Times New Roman"/>
              </a:rPr>
              <a:t>not </a:t>
            </a:r>
            <a:r>
              <a:rPr dirty="0" sz="1450" spc="-10">
                <a:latin typeface="Times New Roman"/>
                <a:cs typeface="Times New Roman"/>
              </a:rPr>
              <a:t>unwelcome.  There was even pleasure with the surprise. Mary was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mind to  rejoice in </a:t>
            </a:r>
            <a:r>
              <a:rPr dirty="0" sz="1450" spc="-5">
                <a:latin typeface="Times New Roman"/>
                <a:cs typeface="Times New Roman"/>
              </a:rPr>
              <a:t>a </a:t>
            </a:r>
            <a:r>
              <a:rPr dirty="0" sz="1450" spc="-10">
                <a:latin typeface="Times New Roman"/>
                <a:cs typeface="Times New Roman"/>
              </a:rPr>
              <a:t>connexion with the Bertram </a:t>
            </a:r>
            <a:r>
              <a:rPr dirty="0" sz="1450" spc="-25">
                <a:latin typeface="Times New Roman"/>
                <a:cs typeface="Times New Roman"/>
              </a:rPr>
              <a:t>family, </a:t>
            </a:r>
            <a:r>
              <a:rPr dirty="0" sz="1450" spc="-10">
                <a:latin typeface="Times New Roman"/>
                <a:cs typeface="Times New Roman"/>
              </a:rPr>
              <a:t>and to </a:t>
            </a:r>
            <a:r>
              <a:rPr dirty="0" sz="1450" spc="-5">
                <a:latin typeface="Times New Roman"/>
                <a:cs typeface="Times New Roman"/>
              </a:rPr>
              <a:t>be not </a:t>
            </a:r>
            <a:r>
              <a:rPr dirty="0" sz="1450" spc="-10">
                <a:latin typeface="Times New Roman"/>
                <a:cs typeface="Times New Roman"/>
              </a:rPr>
              <a:t>displeased with  her brother’s marrying </a:t>
            </a:r>
            <a:r>
              <a:rPr dirty="0" sz="1450" spc="-5">
                <a:latin typeface="Times New Roman"/>
                <a:cs typeface="Times New Roman"/>
              </a:rPr>
              <a:t>a </a:t>
            </a:r>
            <a:r>
              <a:rPr dirty="0" sz="1450" spc="-10">
                <a:latin typeface="Times New Roman"/>
                <a:cs typeface="Times New Roman"/>
              </a:rPr>
              <a:t>little beneath</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844"/>
              </a:spcBef>
            </a:pPr>
            <a:r>
              <a:rPr dirty="0" sz="1450" spc="-40">
                <a:latin typeface="Times New Roman"/>
                <a:cs typeface="Times New Roman"/>
              </a:rPr>
              <a:t>“Yes, </a:t>
            </a:r>
            <a:r>
              <a:rPr dirty="0" sz="1450" spc="-25">
                <a:latin typeface="Times New Roman"/>
                <a:cs typeface="Times New Roman"/>
              </a:rPr>
              <a:t>Mary,” </a:t>
            </a:r>
            <a:r>
              <a:rPr dirty="0" sz="1450" spc="-10">
                <a:latin typeface="Times New Roman"/>
                <a:cs typeface="Times New Roman"/>
              </a:rPr>
              <a:t>was </a:t>
            </a:r>
            <a:r>
              <a:rPr dirty="0" sz="1450" spc="-20">
                <a:latin typeface="Times New Roman"/>
                <a:cs typeface="Times New Roman"/>
              </a:rPr>
              <a:t>Henry’s </a:t>
            </a:r>
            <a:r>
              <a:rPr dirty="0" sz="1450" spc="-10">
                <a:latin typeface="Times New Roman"/>
                <a:cs typeface="Times New Roman"/>
              </a:rPr>
              <a:t>concluding assurance. “I am fairly caught. </a:t>
            </a:r>
            <a:r>
              <a:rPr dirty="0" sz="1450" spc="-60">
                <a:latin typeface="Times New Roman"/>
                <a:cs typeface="Times New Roman"/>
              </a:rPr>
              <a:t>You  </a:t>
            </a:r>
            <a:r>
              <a:rPr dirty="0" sz="1450" spc="-10">
                <a:latin typeface="Times New Roman"/>
                <a:cs typeface="Times New Roman"/>
              </a:rPr>
              <a:t>know with what idle designs </a:t>
            </a:r>
            <a:r>
              <a:rPr dirty="0" sz="1450" spc="-5">
                <a:latin typeface="Times New Roman"/>
                <a:cs typeface="Times New Roman"/>
              </a:rPr>
              <a:t>I </a:t>
            </a:r>
            <a:r>
              <a:rPr dirty="0" sz="1450" spc="-10">
                <a:latin typeface="Times New Roman"/>
                <a:cs typeface="Times New Roman"/>
              </a:rPr>
              <a:t>began; </a:t>
            </a:r>
            <a:r>
              <a:rPr dirty="0" sz="1450" spc="-5">
                <a:latin typeface="Times New Roman"/>
                <a:cs typeface="Times New Roman"/>
              </a:rPr>
              <a:t>but </a:t>
            </a:r>
            <a:r>
              <a:rPr dirty="0" sz="1450" spc="-10">
                <a:latin typeface="Times New Roman"/>
                <a:cs typeface="Times New Roman"/>
              </a:rPr>
              <a:t>this is the end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flatter myself, made </a:t>
            </a:r>
            <a:r>
              <a:rPr dirty="0" sz="1450" spc="-5">
                <a:latin typeface="Times New Roman"/>
                <a:cs typeface="Times New Roman"/>
              </a:rPr>
              <a:t>no </a:t>
            </a:r>
            <a:r>
              <a:rPr dirty="0" sz="1450" spc="-10">
                <a:latin typeface="Times New Roman"/>
                <a:cs typeface="Times New Roman"/>
              </a:rPr>
              <a:t>inconsiderable progress in her affections; </a:t>
            </a:r>
            <a:r>
              <a:rPr dirty="0" sz="1450" spc="-5">
                <a:latin typeface="Times New Roman"/>
                <a:cs typeface="Times New Roman"/>
              </a:rPr>
              <a:t>but </a:t>
            </a:r>
            <a:r>
              <a:rPr dirty="0" sz="1450" spc="-10">
                <a:latin typeface="Times New Roman"/>
                <a:cs typeface="Times New Roman"/>
              </a:rPr>
              <a:t>my own  are entirely</a:t>
            </a:r>
            <a:r>
              <a:rPr dirty="0" sz="1450" spc="-5">
                <a:latin typeface="Times New Roman"/>
                <a:cs typeface="Times New Roman"/>
              </a:rPr>
              <a:t> </a:t>
            </a:r>
            <a:r>
              <a:rPr dirty="0" sz="1450" spc="-10">
                <a:latin typeface="Times New Roman"/>
                <a:cs typeface="Times New Roman"/>
              </a:rPr>
              <a:t>fixed.”</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“Lucky, </a:t>
            </a:r>
            <a:r>
              <a:rPr dirty="0" sz="1450" spc="-10">
                <a:latin typeface="Times New Roman"/>
                <a:cs typeface="Times New Roman"/>
              </a:rPr>
              <a:t>lucky girl!” cried </a:t>
            </a:r>
            <a:r>
              <a:rPr dirty="0" sz="1450" spc="-30">
                <a:latin typeface="Times New Roman"/>
                <a:cs typeface="Times New Roman"/>
              </a:rPr>
              <a:t>Mary, </a:t>
            </a:r>
            <a:r>
              <a:rPr dirty="0" sz="1450" spc="-10">
                <a:latin typeface="Times New Roman"/>
                <a:cs typeface="Times New Roman"/>
              </a:rPr>
              <a:t>as soon as she could speak; “what </a:t>
            </a:r>
            <a:r>
              <a:rPr dirty="0" sz="1450" spc="-5">
                <a:latin typeface="Times New Roman"/>
                <a:cs typeface="Times New Roman"/>
              </a:rPr>
              <a:t>a </a:t>
            </a:r>
            <a:r>
              <a:rPr dirty="0" sz="1450" spc="-10">
                <a:latin typeface="Times New Roman"/>
                <a:cs typeface="Times New Roman"/>
              </a:rPr>
              <a:t>match  for her! My dearest </a:t>
            </a:r>
            <a:r>
              <a:rPr dirty="0" sz="1450" spc="-25">
                <a:latin typeface="Times New Roman"/>
                <a:cs typeface="Times New Roman"/>
              </a:rPr>
              <a:t>Henry, </a:t>
            </a:r>
            <a:r>
              <a:rPr dirty="0" sz="1450" spc="-10">
                <a:latin typeface="Times New Roman"/>
                <a:cs typeface="Times New Roman"/>
              </a:rPr>
              <a:t>this must </a:t>
            </a:r>
            <a:r>
              <a:rPr dirty="0" sz="1450" spc="-5">
                <a:latin typeface="Times New Roman"/>
                <a:cs typeface="Times New Roman"/>
              </a:rPr>
              <a:t>be </a:t>
            </a:r>
            <a:r>
              <a:rPr dirty="0" sz="1450" spc="-10">
                <a:latin typeface="Times New Roman"/>
                <a:cs typeface="Times New Roman"/>
              </a:rPr>
              <a:t>my first feeling; </a:t>
            </a:r>
            <a:r>
              <a:rPr dirty="0" sz="1450" spc="-5">
                <a:latin typeface="Times New Roman"/>
                <a:cs typeface="Times New Roman"/>
              </a:rPr>
              <a:t>but </a:t>
            </a:r>
            <a:r>
              <a:rPr dirty="0" sz="1450" spc="-10">
                <a:latin typeface="Times New Roman"/>
                <a:cs typeface="Times New Roman"/>
              </a:rPr>
              <a:t>my second, which  </a:t>
            </a:r>
            <a:r>
              <a:rPr dirty="0" sz="1450" spc="-5">
                <a:latin typeface="Times New Roman"/>
                <a:cs typeface="Times New Roman"/>
              </a:rPr>
              <a:t>you </a:t>
            </a:r>
            <a:r>
              <a:rPr dirty="0" sz="1450" spc="-10">
                <a:latin typeface="Times New Roman"/>
                <a:cs typeface="Times New Roman"/>
              </a:rPr>
              <a:t>shall have as </a:t>
            </a:r>
            <a:r>
              <a:rPr dirty="0" sz="1450" spc="-20">
                <a:latin typeface="Times New Roman"/>
                <a:cs typeface="Times New Roman"/>
              </a:rPr>
              <a:t>sincerely, </a:t>
            </a:r>
            <a:r>
              <a:rPr dirty="0" sz="1450" spc="-10">
                <a:latin typeface="Times New Roman"/>
                <a:cs typeface="Times New Roman"/>
              </a:rPr>
              <a:t>is, that </a:t>
            </a:r>
            <a:r>
              <a:rPr dirty="0" sz="1450" spc="-5">
                <a:latin typeface="Times New Roman"/>
                <a:cs typeface="Times New Roman"/>
              </a:rPr>
              <a:t>I </a:t>
            </a:r>
            <a:r>
              <a:rPr dirty="0" sz="1450" spc="-10">
                <a:latin typeface="Times New Roman"/>
                <a:cs typeface="Times New Roman"/>
              </a:rPr>
              <a:t>approve </a:t>
            </a:r>
            <a:r>
              <a:rPr dirty="0" sz="1450" spc="-5">
                <a:latin typeface="Times New Roman"/>
                <a:cs typeface="Times New Roman"/>
              </a:rPr>
              <a:t>your </a:t>
            </a:r>
            <a:r>
              <a:rPr dirty="0" sz="1450" spc="-10">
                <a:latin typeface="Times New Roman"/>
                <a:cs typeface="Times New Roman"/>
              </a:rPr>
              <a:t>choice from my soul, and  foresee </a:t>
            </a:r>
            <a:r>
              <a:rPr dirty="0" sz="1450" spc="-5">
                <a:latin typeface="Times New Roman"/>
                <a:cs typeface="Times New Roman"/>
              </a:rPr>
              <a:t>your </a:t>
            </a:r>
            <a:r>
              <a:rPr dirty="0" sz="1450" spc="-10">
                <a:latin typeface="Times New Roman"/>
                <a:cs typeface="Times New Roman"/>
              </a:rPr>
              <a:t>happiness as heartily as </a:t>
            </a:r>
            <a:r>
              <a:rPr dirty="0" sz="1450" spc="-5">
                <a:latin typeface="Times New Roman"/>
                <a:cs typeface="Times New Roman"/>
              </a:rPr>
              <a:t>I </a:t>
            </a:r>
            <a:r>
              <a:rPr dirty="0" sz="1450" spc="-10">
                <a:latin typeface="Times New Roman"/>
                <a:cs typeface="Times New Roman"/>
              </a:rPr>
              <a:t>wish and desire it. </a:t>
            </a:r>
            <a:r>
              <a:rPr dirty="0" sz="1450" spc="-60">
                <a:latin typeface="Times New Roman"/>
                <a:cs typeface="Times New Roman"/>
              </a:rPr>
              <a:t>You </a:t>
            </a:r>
            <a:r>
              <a:rPr dirty="0" sz="1450" spc="-10">
                <a:latin typeface="Times New Roman"/>
                <a:cs typeface="Times New Roman"/>
              </a:rPr>
              <a:t>will have </a:t>
            </a:r>
            <a:r>
              <a:rPr dirty="0" sz="1450" spc="-5">
                <a:latin typeface="Times New Roman"/>
                <a:cs typeface="Times New Roman"/>
              </a:rPr>
              <a:t>a  </a:t>
            </a:r>
            <a:r>
              <a:rPr dirty="0" sz="1450" spc="-10">
                <a:latin typeface="Times New Roman"/>
                <a:cs typeface="Times New Roman"/>
              </a:rPr>
              <a:t>sweet little wife; all gratitude and devotion. Exactly what </a:t>
            </a:r>
            <a:r>
              <a:rPr dirty="0" sz="1450" spc="-5">
                <a:latin typeface="Times New Roman"/>
                <a:cs typeface="Times New Roman"/>
              </a:rPr>
              <a:t>you </a:t>
            </a:r>
            <a:r>
              <a:rPr dirty="0" sz="1450" spc="-10">
                <a:latin typeface="Times New Roman"/>
                <a:cs typeface="Times New Roman"/>
              </a:rPr>
              <a:t>deserve. What  an amazing match for her! Mrs. Norris often talks </a:t>
            </a:r>
            <a:r>
              <a:rPr dirty="0" sz="1450" spc="-5">
                <a:latin typeface="Times New Roman"/>
                <a:cs typeface="Times New Roman"/>
              </a:rPr>
              <a:t>of </a:t>
            </a:r>
            <a:r>
              <a:rPr dirty="0" sz="1450" spc="-10">
                <a:latin typeface="Times New Roman"/>
                <a:cs typeface="Times New Roman"/>
              </a:rPr>
              <a:t>her luck; what will she  say now? The delight </a:t>
            </a:r>
            <a:r>
              <a:rPr dirty="0" sz="1450" spc="-5">
                <a:latin typeface="Times New Roman"/>
                <a:cs typeface="Times New Roman"/>
              </a:rPr>
              <a:t>of </a:t>
            </a:r>
            <a:r>
              <a:rPr dirty="0" sz="1450" spc="-10">
                <a:latin typeface="Times New Roman"/>
                <a:cs typeface="Times New Roman"/>
              </a:rPr>
              <a:t>all the </a:t>
            </a:r>
            <a:r>
              <a:rPr dirty="0" sz="1450" spc="-25">
                <a:latin typeface="Times New Roman"/>
                <a:cs typeface="Times New Roman"/>
              </a:rPr>
              <a:t>family, </a:t>
            </a:r>
            <a:r>
              <a:rPr dirty="0" sz="1450" spc="-10">
                <a:latin typeface="Times New Roman"/>
                <a:cs typeface="Times New Roman"/>
              </a:rPr>
              <a:t>indeed! And she has some true friends  in it! How they will rejoice! But tell me all about it! </a:t>
            </a:r>
            <a:r>
              <a:rPr dirty="0" sz="1450" spc="-35">
                <a:latin typeface="Times New Roman"/>
                <a:cs typeface="Times New Roman"/>
              </a:rPr>
              <a:t>Talk </a:t>
            </a:r>
            <a:r>
              <a:rPr dirty="0" sz="1450" spc="-10">
                <a:latin typeface="Times New Roman"/>
                <a:cs typeface="Times New Roman"/>
              </a:rPr>
              <a:t>to me for </a:t>
            </a:r>
            <a:r>
              <a:rPr dirty="0" sz="1450" spc="-25">
                <a:latin typeface="Times New Roman"/>
                <a:cs typeface="Times New Roman"/>
              </a:rPr>
              <a:t>ever. </a:t>
            </a:r>
            <a:r>
              <a:rPr dirty="0" sz="1450" spc="-10">
                <a:latin typeface="Times New Roman"/>
                <a:cs typeface="Times New Roman"/>
              </a:rPr>
              <a:t>When  did </a:t>
            </a:r>
            <a:r>
              <a:rPr dirty="0" sz="1450" spc="-5">
                <a:latin typeface="Times New Roman"/>
                <a:cs typeface="Times New Roman"/>
              </a:rPr>
              <a:t>you </a:t>
            </a:r>
            <a:r>
              <a:rPr dirty="0" sz="1450" spc="-10">
                <a:latin typeface="Times New Roman"/>
                <a:cs typeface="Times New Roman"/>
              </a:rPr>
              <a:t>begin to think seriously about</a:t>
            </a:r>
            <a:r>
              <a:rPr dirty="0" sz="1450" spc="20">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more impossible than to answer such </a:t>
            </a:r>
            <a:r>
              <a:rPr dirty="0" sz="1450" spc="-5">
                <a:latin typeface="Times New Roman"/>
                <a:cs typeface="Times New Roman"/>
              </a:rPr>
              <a:t>a </a:t>
            </a:r>
            <a:r>
              <a:rPr dirty="0" sz="1450" spc="-10">
                <a:latin typeface="Times New Roman"/>
                <a:cs typeface="Times New Roman"/>
              </a:rPr>
              <a:t>question, though  nothing could </a:t>
            </a:r>
            <a:r>
              <a:rPr dirty="0" sz="1450" spc="-5">
                <a:latin typeface="Times New Roman"/>
                <a:cs typeface="Times New Roman"/>
              </a:rPr>
              <a:t>be </a:t>
            </a:r>
            <a:r>
              <a:rPr dirty="0" sz="1450" spc="-10">
                <a:latin typeface="Times New Roman"/>
                <a:cs typeface="Times New Roman"/>
              </a:rPr>
              <a:t>more agreeable than to have it asked. “How the pleasing  plague had stolen </a:t>
            </a:r>
            <a:r>
              <a:rPr dirty="0" sz="1450" spc="-5">
                <a:latin typeface="Times New Roman"/>
                <a:cs typeface="Times New Roman"/>
              </a:rPr>
              <a:t>on </a:t>
            </a:r>
            <a:r>
              <a:rPr dirty="0" sz="1450" spc="-10">
                <a:latin typeface="Times New Roman"/>
                <a:cs typeface="Times New Roman"/>
              </a:rPr>
              <a:t>him”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say; and before </a:t>
            </a:r>
            <a:r>
              <a:rPr dirty="0" sz="1450" spc="-5">
                <a:latin typeface="Times New Roman"/>
                <a:cs typeface="Times New Roman"/>
              </a:rPr>
              <a:t>he </a:t>
            </a:r>
            <a:r>
              <a:rPr dirty="0" sz="1450" spc="-10">
                <a:latin typeface="Times New Roman"/>
                <a:cs typeface="Times New Roman"/>
              </a:rPr>
              <a:t>had expressed the  same sentiment with </a:t>
            </a:r>
            <a:r>
              <a:rPr dirty="0" sz="1450" spc="-5">
                <a:latin typeface="Times New Roman"/>
                <a:cs typeface="Times New Roman"/>
              </a:rPr>
              <a:t>a </a:t>
            </a:r>
            <a:r>
              <a:rPr dirty="0" sz="1450" spc="-10">
                <a:latin typeface="Times New Roman"/>
                <a:cs typeface="Times New Roman"/>
              </a:rPr>
              <a:t>little variation </a:t>
            </a:r>
            <a:r>
              <a:rPr dirty="0" sz="1450" spc="-5">
                <a:latin typeface="Times New Roman"/>
                <a:cs typeface="Times New Roman"/>
              </a:rPr>
              <a:t>of </a:t>
            </a:r>
            <a:r>
              <a:rPr dirty="0" sz="1450" spc="-10">
                <a:latin typeface="Times New Roman"/>
                <a:cs typeface="Times New Roman"/>
              </a:rPr>
              <a:t>words three times </a:t>
            </a:r>
            <a:r>
              <a:rPr dirty="0" sz="1450" spc="-20">
                <a:latin typeface="Times New Roman"/>
                <a:cs typeface="Times New Roman"/>
              </a:rPr>
              <a:t>over, </a:t>
            </a:r>
            <a:r>
              <a:rPr dirty="0" sz="1450" spc="-10">
                <a:latin typeface="Times New Roman"/>
                <a:cs typeface="Times New Roman"/>
              </a:rPr>
              <a:t>his sister  eagerly interrupted him with, “Ah, my dear </a:t>
            </a:r>
            <a:r>
              <a:rPr dirty="0" sz="1450" spc="-25">
                <a:latin typeface="Times New Roman"/>
                <a:cs typeface="Times New Roman"/>
              </a:rPr>
              <a:t>Henry, </a:t>
            </a:r>
            <a:r>
              <a:rPr dirty="0" sz="1450" spc="-10">
                <a:latin typeface="Times New Roman"/>
                <a:cs typeface="Times New Roman"/>
              </a:rPr>
              <a:t>and this is what took </a:t>
            </a:r>
            <a:r>
              <a:rPr dirty="0" sz="1450" spc="-5">
                <a:latin typeface="Times New Roman"/>
                <a:cs typeface="Times New Roman"/>
              </a:rPr>
              <a:t>you </a:t>
            </a:r>
            <a:r>
              <a:rPr dirty="0" sz="1450" spc="-10">
                <a:latin typeface="Times New Roman"/>
                <a:cs typeface="Times New Roman"/>
              </a:rPr>
              <a:t>to  London! This was </a:t>
            </a:r>
            <a:r>
              <a:rPr dirty="0" sz="1450" spc="-5">
                <a:latin typeface="Times New Roman"/>
                <a:cs typeface="Times New Roman"/>
              </a:rPr>
              <a:t>your </a:t>
            </a:r>
            <a:r>
              <a:rPr dirty="0" sz="1450" spc="-10">
                <a:latin typeface="Times New Roman"/>
                <a:cs typeface="Times New Roman"/>
              </a:rPr>
              <a:t>business! </a:t>
            </a:r>
            <a:r>
              <a:rPr dirty="0" sz="1450" spc="-60">
                <a:latin typeface="Times New Roman"/>
                <a:cs typeface="Times New Roman"/>
              </a:rPr>
              <a:t>You </a:t>
            </a:r>
            <a:r>
              <a:rPr dirty="0" sz="1450" spc="-10">
                <a:latin typeface="Times New Roman"/>
                <a:cs typeface="Times New Roman"/>
              </a:rPr>
              <a:t>chose to consult the Admiral before </a:t>
            </a:r>
            <a:r>
              <a:rPr dirty="0" sz="1450" spc="-5">
                <a:latin typeface="Times New Roman"/>
                <a:cs typeface="Times New Roman"/>
              </a:rPr>
              <a:t>you  </a:t>
            </a:r>
            <a:r>
              <a:rPr dirty="0" sz="1450" spc="-10">
                <a:latin typeface="Times New Roman"/>
                <a:cs typeface="Times New Roman"/>
              </a:rPr>
              <a:t>made </a:t>
            </a:r>
            <a:r>
              <a:rPr dirty="0" sz="1450" spc="-5">
                <a:latin typeface="Times New Roman"/>
                <a:cs typeface="Times New Roman"/>
              </a:rPr>
              <a:t>up your </a:t>
            </a:r>
            <a:r>
              <a:rPr dirty="0" sz="1450" spc="-10">
                <a:latin typeface="Times New Roman"/>
                <a:cs typeface="Times New Roman"/>
              </a:rPr>
              <a:t>mind.”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But this </a:t>
            </a:r>
            <a:r>
              <a:rPr dirty="0" sz="1450" spc="-5">
                <a:latin typeface="Times New Roman"/>
                <a:cs typeface="Times New Roman"/>
              </a:rPr>
              <a:t>he </a:t>
            </a:r>
            <a:r>
              <a:rPr dirty="0" sz="1450" spc="-10">
                <a:latin typeface="Times New Roman"/>
                <a:cs typeface="Times New Roman"/>
              </a:rPr>
              <a:t>stoutly denied. He knew his uncle too well to consult him </a:t>
            </a:r>
            <a:r>
              <a:rPr dirty="0" sz="1450" spc="-5">
                <a:latin typeface="Times New Roman"/>
                <a:cs typeface="Times New Roman"/>
              </a:rPr>
              <a:t>on  </a:t>
            </a:r>
            <a:r>
              <a:rPr dirty="0" sz="1450" spc="-10">
                <a:latin typeface="Times New Roman"/>
                <a:cs typeface="Times New Roman"/>
              </a:rPr>
              <a:t>any matrimonial scheme. The Admiral hated marriage, and </a:t>
            </a:r>
            <a:r>
              <a:rPr dirty="0" sz="1450" spc="-5">
                <a:latin typeface="Times New Roman"/>
                <a:cs typeface="Times New Roman"/>
              </a:rPr>
              <a:t>thought </a:t>
            </a:r>
            <a:r>
              <a:rPr dirty="0" sz="1450" spc="-10">
                <a:latin typeface="Times New Roman"/>
                <a:cs typeface="Times New Roman"/>
              </a:rPr>
              <a:t>it never  pardonable in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independent</a:t>
            </a:r>
            <a:r>
              <a:rPr dirty="0" sz="1450" spc="10">
                <a:latin typeface="Times New Roman"/>
                <a:cs typeface="Times New Roman"/>
              </a:rPr>
              <a:t> </a:t>
            </a:r>
            <a:r>
              <a:rPr dirty="0" sz="1450" spc="-10">
                <a:latin typeface="Times New Roman"/>
                <a:cs typeface="Times New Roman"/>
              </a:rPr>
              <a:t>fortune.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“When Fanny is known to him,” continued </a:t>
            </a:r>
            <a:r>
              <a:rPr dirty="0" sz="1450" spc="-25">
                <a:latin typeface="Times New Roman"/>
                <a:cs typeface="Times New Roman"/>
              </a:rPr>
              <a:t>Henry, </a:t>
            </a:r>
            <a:r>
              <a:rPr dirty="0" sz="1450" spc="-10">
                <a:latin typeface="Times New Roman"/>
                <a:cs typeface="Times New Roman"/>
              </a:rPr>
              <a:t>“he will doat </a:t>
            </a:r>
            <a:r>
              <a:rPr dirty="0" sz="1450" spc="-5">
                <a:latin typeface="Times New Roman"/>
                <a:cs typeface="Times New Roman"/>
              </a:rPr>
              <a:t>on </a:t>
            </a:r>
            <a:r>
              <a:rPr dirty="0" sz="1450" spc="-30">
                <a:latin typeface="Times New Roman"/>
                <a:cs typeface="Times New Roman"/>
              </a:rPr>
              <a:t>her.  </a:t>
            </a:r>
            <a:r>
              <a:rPr dirty="0" sz="1450" spc="-10">
                <a:latin typeface="Times New Roman"/>
                <a:cs typeface="Times New Roman"/>
              </a:rPr>
              <a:t>She is exactly the woman to </a:t>
            </a:r>
            <a:r>
              <a:rPr dirty="0" sz="1450" spc="-5">
                <a:latin typeface="Times New Roman"/>
                <a:cs typeface="Times New Roman"/>
              </a:rPr>
              <a:t>do </a:t>
            </a:r>
            <a:r>
              <a:rPr dirty="0" sz="1450" spc="-10">
                <a:latin typeface="Times New Roman"/>
                <a:cs typeface="Times New Roman"/>
              </a:rPr>
              <a:t>away every prejudice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man as the  Admiral, for she </a:t>
            </a:r>
            <a:r>
              <a:rPr dirty="0" sz="1450" spc="-5">
                <a:latin typeface="Times New Roman"/>
                <a:cs typeface="Times New Roman"/>
              </a:rPr>
              <a:t>he </a:t>
            </a:r>
            <a:r>
              <a:rPr dirty="0" sz="1450" spc="-10">
                <a:latin typeface="Times New Roman"/>
                <a:cs typeface="Times New Roman"/>
              </a:rPr>
              <a:t>would describe, if indeed </a:t>
            </a:r>
            <a:r>
              <a:rPr dirty="0" sz="1450" spc="-5">
                <a:latin typeface="Times New Roman"/>
                <a:cs typeface="Times New Roman"/>
              </a:rPr>
              <a:t>he </a:t>
            </a:r>
            <a:r>
              <a:rPr dirty="0" sz="1450" spc="-10">
                <a:latin typeface="Times New Roman"/>
                <a:cs typeface="Times New Roman"/>
              </a:rPr>
              <a:t>has now delicacy </a:t>
            </a:r>
            <a:r>
              <a:rPr dirty="0" sz="1450" spc="-5">
                <a:latin typeface="Times New Roman"/>
                <a:cs typeface="Times New Roman"/>
              </a:rPr>
              <a:t>of </a:t>
            </a:r>
            <a:r>
              <a:rPr dirty="0" sz="1450" spc="-10">
                <a:latin typeface="Times New Roman"/>
                <a:cs typeface="Times New Roman"/>
              </a:rPr>
              <a:t>language  enough to embody his own ideas. But till it is absolutely settled—settled  beyond all interference, </a:t>
            </a:r>
            <a:r>
              <a:rPr dirty="0" sz="1450" spc="-5">
                <a:latin typeface="Times New Roman"/>
                <a:cs typeface="Times New Roman"/>
              </a:rPr>
              <a:t>he </a:t>
            </a:r>
            <a:r>
              <a:rPr dirty="0" sz="1450" spc="-10">
                <a:latin typeface="Times New Roman"/>
                <a:cs typeface="Times New Roman"/>
              </a:rPr>
              <a:t>shall know nothing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No, </a:t>
            </a:r>
            <a:r>
              <a:rPr dirty="0" sz="1450" spc="-30">
                <a:latin typeface="Times New Roman"/>
                <a:cs typeface="Times New Roman"/>
              </a:rPr>
              <a:t>Mary, </a:t>
            </a:r>
            <a:r>
              <a:rPr dirty="0" sz="1450" spc="-5">
                <a:latin typeface="Times New Roman"/>
                <a:cs typeface="Times New Roman"/>
              </a:rPr>
              <a:t>you  </a:t>
            </a:r>
            <a:r>
              <a:rPr dirty="0" sz="1450" spc="-10">
                <a:latin typeface="Times New Roman"/>
                <a:cs typeface="Times New Roman"/>
              </a:rPr>
              <a:t>are quite mistaken.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discovered my business</a:t>
            </a:r>
            <a:r>
              <a:rPr dirty="0" sz="1450" spc="95">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5080" indent="255904">
              <a:lnSpc>
                <a:spcPts val="1730"/>
              </a:lnSpc>
              <a:spcBef>
                <a:spcPts val="780"/>
              </a:spcBef>
            </a:pPr>
            <a:r>
              <a:rPr dirty="0" sz="1450" spc="-30">
                <a:latin typeface="Times New Roman"/>
                <a:cs typeface="Times New Roman"/>
              </a:rPr>
              <a:t>“Well,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am satisfied. </a:t>
            </a:r>
            <a:r>
              <a:rPr dirty="0" sz="1450" spc="-5">
                <a:latin typeface="Times New Roman"/>
                <a:cs typeface="Times New Roman"/>
              </a:rPr>
              <a:t>I </a:t>
            </a:r>
            <a:r>
              <a:rPr dirty="0" sz="1450" spc="-10">
                <a:latin typeface="Times New Roman"/>
                <a:cs typeface="Times New Roman"/>
              </a:rPr>
              <a:t>know now to whom it must relate, and am in  </a:t>
            </a:r>
            <a:r>
              <a:rPr dirty="0" sz="1450" spc="-5">
                <a:latin typeface="Times New Roman"/>
                <a:cs typeface="Times New Roman"/>
              </a:rPr>
              <a:t>no </a:t>
            </a:r>
            <a:r>
              <a:rPr dirty="0" sz="1450" spc="-10">
                <a:latin typeface="Times New Roman"/>
                <a:cs typeface="Times New Roman"/>
              </a:rPr>
              <a:t>hurry for the rest. Fanny Price! wonderful, quite wonderful! That Mansfield  should have </a:t>
            </a:r>
            <a:r>
              <a:rPr dirty="0" sz="1450" spc="-5">
                <a:latin typeface="Times New Roman"/>
                <a:cs typeface="Times New Roman"/>
              </a:rPr>
              <a:t>done </a:t>
            </a:r>
            <a:r>
              <a:rPr dirty="0" sz="1450" spc="-10">
                <a:latin typeface="Times New Roman"/>
                <a:cs typeface="Times New Roman"/>
              </a:rPr>
              <a:t>so much for—that </a:t>
            </a:r>
            <a:r>
              <a:rPr dirty="0" sz="1450" spc="-5">
                <a:latin typeface="Times New Roman"/>
                <a:cs typeface="Times New Roman"/>
              </a:rPr>
              <a:t>you </a:t>
            </a:r>
            <a:r>
              <a:rPr dirty="0" sz="1450" spc="-10">
                <a:latin typeface="Times New Roman"/>
                <a:cs typeface="Times New Roman"/>
              </a:rPr>
              <a:t>should have found </a:t>
            </a:r>
            <a:r>
              <a:rPr dirty="0" sz="1450" spc="-5">
                <a:latin typeface="Times New Roman"/>
                <a:cs typeface="Times New Roman"/>
              </a:rPr>
              <a:t>your </a:t>
            </a:r>
            <a:r>
              <a:rPr dirty="0" sz="1450" spc="-10">
                <a:latin typeface="Times New Roman"/>
                <a:cs typeface="Times New Roman"/>
              </a:rPr>
              <a:t>fate in  Mansfield! But </a:t>
            </a:r>
            <a:r>
              <a:rPr dirty="0" sz="1450" spc="-5">
                <a:latin typeface="Times New Roman"/>
                <a:cs typeface="Times New Roman"/>
              </a:rPr>
              <a:t>you </a:t>
            </a:r>
            <a:r>
              <a:rPr dirty="0" sz="1450" spc="-10">
                <a:latin typeface="Times New Roman"/>
                <a:cs typeface="Times New Roman"/>
              </a:rPr>
              <a:t>are quite right;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chosen </a:t>
            </a:r>
            <a:r>
              <a:rPr dirty="0" sz="1450" spc="-20">
                <a:latin typeface="Times New Roman"/>
                <a:cs typeface="Times New Roman"/>
              </a:rPr>
              <a:t>better. </a:t>
            </a:r>
            <a:r>
              <a:rPr dirty="0" sz="1450" spc="-10">
                <a:latin typeface="Times New Roman"/>
                <a:cs typeface="Times New Roman"/>
              </a:rPr>
              <a:t>There is  </a:t>
            </a:r>
            <a:r>
              <a:rPr dirty="0" sz="1450" spc="-5">
                <a:latin typeface="Times New Roman"/>
                <a:cs typeface="Times New Roman"/>
              </a:rPr>
              <a:t>not a </a:t>
            </a:r>
            <a:r>
              <a:rPr dirty="0" sz="1450" spc="-10">
                <a:latin typeface="Times New Roman"/>
                <a:cs typeface="Times New Roman"/>
              </a:rPr>
              <a:t>better girl in the world, and </a:t>
            </a:r>
            <a:r>
              <a:rPr dirty="0" sz="1450" spc="-5">
                <a:latin typeface="Times New Roman"/>
                <a:cs typeface="Times New Roman"/>
              </a:rPr>
              <a:t>you do not </a:t>
            </a:r>
            <a:r>
              <a:rPr dirty="0" sz="1450" spc="-10">
                <a:latin typeface="Times New Roman"/>
                <a:cs typeface="Times New Roman"/>
              </a:rPr>
              <a:t>want for fortune; and as to her  connexions,</a:t>
            </a:r>
            <a:r>
              <a:rPr dirty="0" sz="1450" spc="90">
                <a:latin typeface="Times New Roman"/>
                <a:cs typeface="Times New Roman"/>
              </a:rPr>
              <a:t> </a:t>
            </a:r>
            <a:r>
              <a:rPr dirty="0" sz="1450" spc="-10">
                <a:latin typeface="Times New Roman"/>
                <a:cs typeface="Times New Roman"/>
              </a:rPr>
              <a:t>they</a:t>
            </a:r>
            <a:r>
              <a:rPr dirty="0" sz="1450" spc="95">
                <a:latin typeface="Times New Roman"/>
                <a:cs typeface="Times New Roman"/>
              </a:rPr>
              <a:t> </a:t>
            </a:r>
            <a:r>
              <a:rPr dirty="0" sz="1450" spc="-10">
                <a:latin typeface="Times New Roman"/>
                <a:cs typeface="Times New Roman"/>
              </a:rPr>
              <a:t>are</a:t>
            </a:r>
            <a:r>
              <a:rPr dirty="0" sz="1450" spc="90">
                <a:latin typeface="Times New Roman"/>
                <a:cs typeface="Times New Roman"/>
              </a:rPr>
              <a:t> </a:t>
            </a:r>
            <a:r>
              <a:rPr dirty="0" sz="1450" spc="-10">
                <a:latin typeface="Times New Roman"/>
                <a:cs typeface="Times New Roman"/>
              </a:rPr>
              <a:t>more</a:t>
            </a:r>
            <a:r>
              <a:rPr dirty="0" sz="1450" spc="95">
                <a:latin typeface="Times New Roman"/>
                <a:cs typeface="Times New Roman"/>
              </a:rPr>
              <a:t> </a:t>
            </a:r>
            <a:r>
              <a:rPr dirty="0" sz="1450" spc="-10">
                <a:latin typeface="Times New Roman"/>
                <a:cs typeface="Times New Roman"/>
              </a:rPr>
              <a:t>than</a:t>
            </a:r>
            <a:r>
              <a:rPr dirty="0" sz="1450" spc="95">
                <a:latin typeface="Times New Roman"/>
                <a:cs typeface="Times New Roman"/>
              </a:rPr>
              <a:t> </a:t>
            </a:r>
            <a:r>
              <a:rPr dirty="0" sz="1450" spc="-5">
                <a:latin typeface="Times New Roman"/>
                <a:cs typeface="Times New Roman"/>
              </a:rPr>
              <a:t>good.</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Bertrams</a:t>
            </a:r>
            <a:r>
              <a:rPr dirty="0" sz="1450" spc="90">
                <a:latin typeface="Times New Roman"/>
                <a:cs typeface="Times New Roman"/>
              </a:rPr>
              <a:t> </a:t>
            </a:r>
            <a:r>
              <a:rPr dirty="0" sz="1450" spc="-10">
                <a:latin typeface="Times New Roman"/>
                <a:cs typeface="Times New Roman"/>
              </a:rPr>
              <a:t>are</a:t>
            </a:r>
            <a:r>
              <a:rPr dirty="0" sz="1450" spc="95">
                <a:latin typeface="Times New Roman"/>
                <a:cs typeface="Times New Roman"/>
              </a:rPr>
              <a:t> </a:t>
            </a:r>
            <a:r>
              <a:rPr dirty="0" sz="1450" spc="-10">
                <a:latin typeface="Times New Roman"/>
                <a:cs typeface="Times New Roman"/>
              </a:rPr>
              <a:t>undoubtedly</a:t>
            </a:r>
            <a:r>
              <a:rPr dirty="0" sz="1450" spc="90">
                <a:latin typeface="Times New Roman"/>
                <a:cs typeface="Times New Roman"/>
              </a:rPr>
              <a:t> </a:t>
            </a:r>
            <a:r>
              <a:rPr dirty="0" sz="1450" spc="-10">
                <a:latin typeface="Times New Roman"/>
                <a:cs typeface="Times New Roman"/>
              </a:rPr>
              <a:t>some</a:t>
            </a:r>
            <a:r>
              <a:rPr dirty="0" sz="1450" spc="9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9101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the first people in this </a:t>
            </a:r>
            <a:r>
              <a:rPr dirty="0" sz="1450" spc="-20">
                <a:latin typeface="Times New Roman"/>
                <a:cs typeface="Times New Roman"/>
              </a:rPr>
              <a:t>country. </a:t>
            </a:r>
            <a:r>
              <a:rPr dirty="0" sz="1450" spc="-10">
                <a:latin typeface="Times New Roman"/>
                <a:cs typeface="Times New Roman"/>
              </a:rPr>
              <a:t>She is niece to Sir Thomas Bertram; that will  </a:t>
            </a:r>
            <a:r>
              <a:rPr dirty="0" sz="1450" spc="-5">
                <a:latin typeface="Times New Roman"/>
                <a:cs typeface="Times New Roman"/>
              </a:rPr>
              <a:t>be </a:t>
            </a:r>
            <a:r>
              <a:rPr dirty="0" sz="1450" spc="-10">
                <a:latin typeface="Times New Roman"/>
                <a:cs typeface="Times New Roman"/>
              </a:rPr>
              <a:t>enough for the world. But </a:t>
            </a:r>
            <a:r>
              <a:rPr dirty="0" sz="1450" spc="-5">
                <a:latin typeface="Times New Roman"/>
                <a:cs typeface="Times New Roman"/>
              </a:rPr>
              <a:t>go on, go on. </a:t>
            </a:r>
            <a:r>
              <a:rPr dirty="0" sz="1450" spc="-35">
                <a:latin typeface="Times New Roman"/>
                <a:cs typeface="Times New Roman"/>
              </a:rPr>
              <a:t>Tell </a:t>
            </a:r>
            <a:r>
              <a:rPr dirty="0" sz="1450" spc="-10">
                <a:latin typeface="Times New Roman"/>
                <a:cs typeface="Times New Roman"/>
              </a:rPr>
              <a:t>me more. What are </a:t>
            </a:r>
            <a:r>
              <a:rPr dirty="0" sz="1450" spc="-5">
                <a:latin typeface="Times New Roman"/>
                <a:cs typeface="Times New Roman"/>
              </a:rPr>
              <a:t>your  </a:t>
            </a:r>
            <a:r>
              <a:rPr dirty="0" sz="1450" spc="-10">
                <a:latin typeface="Times New Roman"/>
                <a:cs typeface="Times New Roman"/>
              </a:rPr>
              <a:t>plans? Does she know her own</a:t>
            </a:r>
            <a:r>
              <a:rPr dirty="0" sz="1450" spc="20">
                <a:latin typeface="Times New Roman"/>
                <a:cs typeface="Times New Roman"/>
              </a:rPr>
              <a:t> </a:t>
            </a:r>
            <a:r>
              <a:rPr dirty="0" sz="1450" spc="-10">
                <a:latin typeface="Times New Roman"/>
                <a:cs typeface="Times New Roman"/>
              </a:rPr>
              <a:t>happiness?”</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“No.”</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waiting</a:t>
            </a:r>
            <a:r>
              <a:rPr dirty="0" sz="145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“For—for very little more than </a:t>
            </a:r>
            <a:r>
              <a:rPr dirty="0" sz="1450" spc="-15">
                <a:latin typeface="Times New Roman"/>
                <a:cs typeface="Times New Roman"/>
              </a:rPr>
              <a:t>opportunity. </a:t>
            </a:r>
            <a:r>
              <a:rPr dirty="0" sz="1450" spc="-30">
                <a:latin typeface="Times New Roman"/>
                <a:cs typeface="Times New Roman"/>
              </a:rPr>
              <a:t>Mary, </a:t>
            </a:r>
            <a:r>
              <a:rPr dirty="0" sz="1450" spc="-10">
                <a:latin typeface="Times New Roman"/>
                <a:cs typeface="Times New Roman"/>
              </a:rPr>
              <a:t>she is </a:t>
            </a:r>
            <a:r>
              <a:rPr dirty="0" sz="1450" spc="-5">
                <a:latin typeface="Times New Roman"/>
                <a:cs typeface="Times New Roman"/>
              </a:rPr>
              <a:t>not </a:t>
            </a:r>
            <a:r>
              <a:rPr dirty="0" sz="1450" spc="-10">
                <a:latin typeface="Times New Roman"/>
                <a:cs typeface="Times New Roman"/>
              </a:rPr>
              <a:t>like her  cousins; </a:t>
            </a:r>
            <a:r>
              <a:rPr dirty="0" sz="1450" spc="-5">
                <a:latin typeface="Times New Roman"/>
                <a:cs typeface="Times New Roman"/>
              </a:rPr>
              <a:t>but 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ask in</a:t>
            </a:r>
            <a:r>
              <a:rPr dirty="0" sz="1450" spc="15">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“Oh </a:t>
            </a:r>
            <a:r>
              <a:rPr dirty="0" sz="1450" spc="-5">
                <a:latin typeface="Times New Roman"/>
                <a:cs typeface="Times New Roman"/>
              </a:rPr>
              <a:t>no! you </a:t>
            </a:r>
            <a:r>
              <a:rPr dirty="0" sz="1450" spc="-10">
                <a:latin typeface="Times New Roman"/>
                <a:cs typeface="Times New Roman"/>
              </a:rPr>
              <a:t>cannot. </a:t>
            </a:r>
            <a:r>
              <a:rPr dirty="0" sz="1450" spc="-40">
                <a:latin typeface="Times New Roman"/>
                <a:cs typeface="Times New Roman"/>
              </a:rPr>
              <a:t>Were </a:t>
            </a:r>
            <a:r>
              <a:rPr dirty="0" sz="1450" spc="-5">
                <a:latin typeface="Times New Roman"/>
                <a:cs typeface="Times New Roman"/>
              </a:rPr>
              <a:t>you </a:t>
            </a:r>
            <a:r>
              <a:rPr dirty="0" sz="1450" spc="-10">
                <a:latin typeface="Times New Roman"/>
                <a:cs typeface="Times New Roman"/>
              </a:rPr>
              <a:t>even less pleasing—supposing her </a:t>
            </a:r>
            <a:r>
              <a:rPr dirty="0" sz="1450" spc="-5">
                <a:latin typeface="Times New Roman"/>
                <a:cs typeface="Times New Roman"/>
              </a:rPr>
              <a:t>not </a:t>
            </a:r>
            <a:r>
              <a:rPr dirty="0" sz="1450" spc="-10">
                <a:latin typeface="Times New Roman"/>
                <a:cs typeface="Times New Roman"/>
              </a:rPr>
              <a:t>to  love </a:t>
            </a:r>
            <a:r>
              <a:rPr dirty="0" sz="1450" spc="-5">
                <a:latin typeface="Times New Roman"/>
                <a:cs typeface="Times New Roman"/>
              </a:rPr>
              <a:t>you </a:t>
            </a:r>
            <a:r>
              <a:rPr dirty="0" sz="1450" spc="-10">
                <a:latin typeface="Times New Roman"/>
                <a:cs typeface="Times New Roman"/>
              </a:rPr>
              <a:t>already (of which,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can have little doubt)—you would </a:t>
            </a:r>
            <a:r>
              <a:rPr dirty="0" sz="1450" spc="-5">
                <a:latin typeface="Times New Roman"/>
                <a:cs typeface="Times New Roman"/>
              </a:rPr>
              <a:t>be  </a:t>
            </a:r>
            <a:r>
              <a:rPr dirty="0" sz="1450" spc="-10">
                <a:latin typeface="Times New Roman"/>
                <a:cs typeface="Times New Roman"/>
              </a:rPr>
              <a:t>safe. The gentleness and gratitude </a:t>
            </a:r>
            <a:r>
              <a:rPr dirty="0" sz="1450" spc="-5">
                <a:latin typeface="Times New Roman"/>
                <a:cs typeface="Times New Roman"/>
              </a:rPr>
              <a:t>of </a:t>
            </a:r>
            <a:r>
              <a:rPr dirty="0" sz="1450" spc="-10">
                <a:latin typeface="Times New Roman"/>
                <a:cs typeface="Times New Roman"/>
              </a:rPr>
              <a:t>her disposition would secure her all </a:t>
            </a:r>
            <a:r>
              <a:rPr dirty="0" sz="1450" spc="-5">
                <a:latin typeface="Times New Roman"/>
                <a:cs typeface="Times New Roman"/>
              </a:rPr>
              <a:t>your  </a:t>
            </a:r>
            <a:r>
              <a:rPr dirty="0" sz="1450" spc="-10">
                <a:latin typeface="Times New Roman"/>
                <a:cs typeface="Times New Roman"/>
              </a:rPr>
              <a:t>own </a:t>
            </a:r>
            <a:r>
              <a:rPr dirty="0" sz="1450" spc="-20">
                <a:latin typeface="Times New Roman"/>
                <a:cs typeface="Times New Roman"/>
              </a:rPr>
              <a:t>immediately. </a:t>
            </a:r>
            <a:r>
              <a:rPr dirty="0" sz="1450" spc="-10">
                <a:latin typeface="Times New Roman"/>
                <a:cs typeface="Times New Roman"/>
              </a:rPr>
              <a:t>From my soul </a:t>
            </a:r>
            <a:r>
              <a:rPr dirty="0" sz="1450" spc="-5">
                <a:latin typeface="Times New Roman"/>
                <a:cs typeface="Times New Roman"/>
              </a:rPr>
              <a:t>I do not </a:t>
            </a:r>
            <a:r>
              <a:rPr dirty="0" sz="1450" spc="-10">
                <a:latin typeface="Times New Roman"/>
                <a:cs typeface="Times New Roman"/>
              </a:rPr>
              <a:t>think she would marry </a:t>
            </a:r>
            <a:r>
              <a:rPr dirty="0" sz="1450" spc="-5">
                <a:latin typeface="Times New Roman"/>
                <a:cs typeface="Times New Roman"/>
              </a:rPr>
              <a:t>you </a:t>
            </a:r>
            <a:r>
              <a:rPr dirty="0" sz="1450" spc="-10">
                <a:latin typeface="Times New Roman"/>
                <a:cs typeface="Times New Roman"/>
              </a:rPr>
              <a:t>without  love; that is, if there is </a:t>
            </a:r>
            <a:r>
              <a:rPr dirty="0" sz="1450" spc="-5">
                <a:latin typeface="Times New Roman"/>
                <a:cs typeface="Times New Roman"/>
              </a:rPr>
              <a:t>a </a:t>
            </a:r>
            <a:r>
              <a:rPr dirty="0" sz="1450" spc="-10">
                <a:latin typeface="Times New Roman"/>
                <a:cs typeface="Times New Roman"/>
              </a:rPr>
              <a:t>girl in the world capable </a:t>
            </a:r>
            <a:r>
              <a:rPr dirty="0" sz="1450" spc="-5">
                <a:latin typeface="Times New Roman"/>
                <a:cs typeface="Times New Roman"/>
              </a:rPr>
              <a:t>of </a:t>
            </a:r>
            <a:r>
              <a:rPr dirty="0" sz="1450" spc="-10">
                <a:latin typeface="Times New Roman"/>
                <a:cs typeface="Times New Roman"/>
              </a:rPr>
              <a:t>being uninfluenced </a:t>
            </a:r>
            <a:r>
              <a:rPr dirty="0" sz="1450" spc="-5">
                <a:latin typeface="Times New Roman"/>
                <a:cs typeface="Times New Roman"/>
              </a:rPr>
              <a:t>by  </a:t>
            </a:r>
            <a:r>
              <a:rPr dirty="0" sz="1450" spc="-10">
                <a:latin typeface="Times New Roman"/>
                <a:cs typeface="Times New Roman"/>
              </a:rPr>
              <a:t>ambition, </a:t>
            </a:r>
            <a:r>
              <a:rPr dirty="0" sz="1450" spc="-5">
                <a:latin typeface="Times New Roman"/>
                <a:cs typeface="Times New Roman"/>
              </a:rPr>
              <a:t>I </a:t>
            </a:r>
            <a:r>
              <a:rPr dirty="0" sz="1450" spc="-10">
                <a:latin typeface="Times New Roman"/>
                <a:cs typeface="Times New Roman"/>
              </a:rPr>
              <a:t>can suppose it her; </a:t>
            </a:r>
            <a:r>
              <a:rPr dirty="0" sz="1450" spc="-5">
                <a:latin typeface="Times New Roman"/>
                <a:cs typeface="Times New Roman"/>
              </a:rPr>
              <a:t>but </a:t>
            </a:r>
            <a:r>
              <a:rPr dirty="0" sz="1450" spc="-10">
                <a:latin typeface="Times New Roman"/>
                <a:cs typeface="Times New Roman"/>
              </a:rPr>
              <a:t>ask her to love </a:t>
            </a:r>
            <a:r>
              <a:rPr dirty="0" sz="1450" spc="-5">
                <a:latin typeface="Times New Roman"/>
                <a:cs typeface="Times New Roman"/>
              </a:rPr>
              <a:t>you, </a:t>
            </a:r>
            <a:r>
              <a:rPr dirty="0" sz="1450" spc="-10">
                <a:latin typeface="Times New Roman"/>
                <a:cs typeface="Times New Roman"/>
              </a:rPr>
              <a:t>and she will never have  the heart to</a:t>
            </a:r>
            <a:r>
              <a:rPr dirty="0" sz="1450">
                <a:latin typeface="Times New Roman"/>
                <a:cs typeface="Times New Roman"/>
              </a:rPr>
              <a:t> </a:t>
            </a:r>
            <a:r>
              <a:rPr dirty="0" sz="1450" spc="-10">
                <a:latin typeface="Times New Roman"/>
                <a:cs typeface="Times New Roman"/>
              </a:rPr>
              <a:t>refuse.”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As soon as her eagerness could rest in silence, </a:t>
            </a:r>
            <a:r>
              <a:rPr dirty="0" sz="1450" spc="-5">
                <a:latin typeface="Times New Roman"/>
                <a:cs typeface="Times New Roman"/>
              </a:rPr>
              <a:t>he </a:t>
            </a:r>
            <a:r>
              <a:rPr dirty="0" sz="1450" spc="-10">
                <a:latin typeface="Times New Roman"/>
                <a:cs typeface="Times New Roman"/>
              </a:rPr>
              <a:t>was as happy to tell as  she could </a:t>
            </a:r>
            <a:r>
              <a:rPr dirty="0" sz="1450" spc="-5">
                <a:latin typeface="Times New Roman"/>
                <a:cs typeface="Times New Roman"/>
              </a:rPr>
              <a:t>be </a:t>
            </a:r>
            <a:r>
              <a:rPr dirty="0" sz="1450" spc="-10">
                <a:latin typeface="Times New Roman"/>
                <a:cs typeface="Times New Roman"/>
              </a:rPr>
              <a:t>to listen; and </a:t>
            </a:r>
            <a:r>
              <a:rPr dirty="0" sz="1450" spc="-5">
                <a:latin typeface="Times New Roman"/>
                <a:cs typeface="Times New Roman"/>
              </a:rPr>
              <a:t>a </a:t>
            </a:r>
            <a:r>
              <a:rPr dirty="0" sz="1450" spc="-10">
                <a:latin typeface="Times New Roman"/>
                <a:cs typeface="Times New Roman"/>
              </a:rPr>
              <a:t>conversation followed almost as deeply  interesting to her as to himself, though </a:t>
            </a:r>
            <a:r>
              <a:rPr dirty="0" sz="1450" spc="-5">
                <a:latin typeface="Times New Roman"/>
                <a:cs typeface="Times New Roman"/>
              </a:rPr>
              <a:t>he </a:t>
            </a:r>
            <a:r>
              <a:rPr dirty="0" sz="1450" spc="-10">
                <a:latin typeface="Times New Roman"/>
                <a:cs typeface="Times New Roman"/>
              </a:rPr>
              <a:t>had in fact nothing to relate </a:t>
            </a:r>
            <a:r>
              <a:rPr dirty="0" sz="1450" spc="-5">
                <a:latin typeface="Times New Roman"/>
                <a:cs typeface="Times New Roman"/>
              </a:rPr>
              <a:t>but </a:t>
            </a:r>
            <a:r>
              <a:rPr dirty="0" sz="1450" spc="-10">
                <a:latin typeface="Times New Roman"/>
                <a:cs typeface="Times New Roman"/>
              </a:rPr>
              <a:t>his  own sensations, nothing to dwell </a:t>
            </a:r>
            <a:r>
              <a:rPr dirty="0" sz="1450" spc="-5">
                <a:latin typeface="Times New Roman"/>
                <a:cs typeface="Times New Roman"/>
              </a:rPr>
              <a:t>on but </a:t>
            </a:r>
            <a:r>
              <a:rPr dirty="0" sz="1450" spc="-20">
                <a:latin typeface="Times New Roman"/>
                <a:cs typeface="Times New Roman"/>
              </a:rPr>
              <a:t>Fanny’s </a:t>
            </a:r>
            <a:r>
              <a:rPr dirty="0" sz="1450" spc="-10">
                <a:latin typeface="Times New Roman"/>
                <a:cs typeface="Times New Roman"/>
              </a:rPr>
              <a:t>charms. </a:t>
            </a:r>
            <a:r>
              <a:rPr dirty="0" sz="1450" spc="-20">
                <a:latin typeface="Times New Roman"/>
                <a:cs typeface="Times New Roman"/>
              </a:rPr>
              <a:t>Fanny’s </a:t>
            </a:r>
            <a:r>
              <a:rPr dirty="0" sz="1450" spc="-10">
                <a:latin typeface="Times New Roman"/>
                <a:cs typeface="Times New Roman"/>
              </a:rPr>
              <a:t>beauty </a:t>
            </a:r>
            <a:r>
              <a:rPr dirty="0" sz="1450" spc="-5">
                <a:latin typeface="Times New Roman"/>
                <a:cs typeface="Times New Roman"/>
              </a:rPr>
              <a:t>of  </a:t>
            </a:r>
            <a:r>
              <a:rPr dirty="0" sz="1450" spc="-10">
                <a:latin typeface="Times New Roman"/>
                <a:cs typeface="Times New Roman"/>
              </a:rPr>
              <a:t>face and figure, </a:t>
            </a:r>
            <a:r>
              <a:rPr dirty="0" sz="1450" spc="-20">
                <a:latin typeface="Times New Roman"/>
                <a:cs typeface="Times New Roman"/>
              </a:rPr>
              <a:t>Fanny’s </a:t>
            </a:r>
            <a:r>
              <a:rPr dirty="0" sz="1450" spc="-10">
                <a:latin typeface="Times New Roman"/>
                <a:cs typeface="Times New Roman"/>
              </a:rPr>
              <a:t>graces </a:t>
            </a:r>
            <a:r>
              <a:rPr dirty="0" sz="1450" spc="-5">
                <a:latin typeface="Times New Roman"/>
                <a:cs typeface="Times New Roman"/>
              </a:rPr>
              <a:t>of </a:t>
            </a:r>
            <a:r>
              <a:rPr dirty="0" sz="1450" spc="-10">
                <a:latin typeface="Times New Roman"/>
                <a:cs typeface="Times New Roman"/>
              </a:rPr>
              <a:t>manner and goodness </a:t>
            </a:r>
            <a:r>
              <a:rPr dirty="0" sz="1450" spc="-5">
                <a:latin typeface="Times New Roman"/>
                <a:cs typeface="Times New Roman"/>
              </a:rPr>
              <a:t>of </a:t>
            </a:r>
            <a:r>
              <a:rPr dirty="0" sz="1450" spc="-10">
                <a:latin typeface="Times New Roman"/>
                <a:cs typeface="Times New Roman"/>
              </a:rPr>
              <a:t>heart, were the  exhaustless theme. The gentleness, </a:t>
            </a:r>
            <a:r>
              <a:rPr dirty="0" sz="1450" spc="-20">
                <a:latin typeface="Times New Roman"/>
                <a:cs typeface="Times New Roman"/>
              </a:rPr>
              <a:t>modesty, </a:t>
            </a:r>
            <a:r>
              <a:rPr dirty="0" sz="1450" spc="-10">
                <a:latin typeface="Times New Roman"/>
                <a:cs typeface="Times New Roman"/>
              </a:rPr>
              <a:t>and sweetness </a:t>
            </a:r>
            <a:r>
              <a:rPr dirty="0" sz="1450" spc="-5">
                <a:latin typeface="Times New Roman"/>
                <a:cs typeface="Times New Roman"/>
              </a:rPr>
              <a:t>of </a:t>
            </a:r>
            <a:r>
              <a:rPr dirty="0" sz="1450" spc="-10">
                <a:latin typeface="Times New Roman"/>
                <a:cs typeface="Times New Roman"/>
              </a:rPr>
              <a:t>her character  were warmly expatiated </a:t>
            </a:r>
            <a:r>
              <a:rPr dirty="0" sz="1450" spc="-5">
                <a:latin typeface="Times New Roman"/>
                <a:cs typeface="Times New Roman"/>
              </a:rPr>
              <a:t>on; </a:t>
            </a:r>
            <a:r>
              <a:rPr dirty="0" sz="1450" spc="-10">
                <a:latin typeface="Times New Roman"/>
                <a:cs typeface="Times New Roman"/>
              </a:rPr>
              <a:t>that sweetness which makes so essential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every </a:t>
            </a:r>
            <a:r>
              <a:rPr dirty="0" sz="1450" spc="-20">
                <a:latin typeface="Times New Roman"/>
                <a:cs typeface="Times New Roman"/>
              </a:rPr>
              <a:t>woman’s </a:t>
            </a:r>
            <a:r>
              <a:rPr dirty="0" sz="1450" spc="-10">
                <a:latin typeface="Times New Roman"/>
                <a:cs typeface="Times New Roman"/>
              </a:rPr>
              <a:t>worth in the judgment </a:t>
            </a:r>
            <a:r>
              <a:rPr dirty="0" sz="1450" spc="-5">
                <a:latin typeface="Times New Roman"/>
                <a:cs typeface="Times New Roman"/>
              </a:rPr>
              <a:t>of </a:t>
            </a:r>
            <a:r>
              <a:rPr dirty="0" sz="1450" spc="-10">
                <a:latin typeface="Times New Roman"/>
                <a:cs typeface="Times New Roman"/>
              </a:rPr>
              <a:t>man, that though </a:t>
            </a:r>
            <a:r>
              <a:rPr dirty="0" sz="1450" spc="-5">
                <a:latin typeface="Times New Roman"/>
                <a:cs typeface="Times New Roman"/>
              </a:rPr>
              <a:t>he </a:t>
            </a:r>
            <a:r>
              <a:rPr dirty="0" sz="1450" spc="-10">
                <a:latin typeface="Times New Roman"/>
                <a:cs typeface="Times New Roman"/>
              </a:rPr>
              <a:t>sometimes loves  where it is </a:t>
            </a:r>
            <a:r>
              <a:rPr dirty="0" sz="1450" spc="-5">
                <a:latin typeface="Times New Roman"/>
                <a:cs typeface="Times New Roman"/>
              </a:rPr>
              <a:t>not, he </a:t>
            </a:r>
            <a:r>
              <a:rPr dirty="0" sz="1450" spc="-10">
                <a:latin typeface="Times New Roman"/>
                <a:cs typeface="Times New Roman"/>
              </a:rPr>
              <a:t>can never believe it absent. Her temper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good </a:t>
            </a:r>
            <a:r>
              <a:rPr dirty="0" sz="1450" spc="-10">
                <a:latin typeface="Times New Roman"/>
                <a:cs typeface="Times New Roman"/>
              </a:rPr>
              <a:t>reason  to depend </a:t>
            </a:r>
            <a:r>
              <a:rPr dirty="0" sz="1450" spc="-5">
                <a:latin typeface="Times New Roman"/>
                <a:cs typeface="Times New Roman"/>
              </a:rPr>
              <a:t>on </a:t>
            </a:r>
            <a:r>
              <a:rPr dirty="0" sz="1450" spc="-10">
                <a:latin typeface="Times New Roman"/>
                <a:cs typeface="Times New Roman"/>
              </a:rPr>
              <a:t>and to praise. He had often seen it tried. </a:t>
            </a:r>
            <a:r>
              <a:rPr dirty="0" sz="1450" spc="-50">
                <a:latin typeface="Times New Roman"/>
                <a:cs typeface="Times New Roman"/>
              </a:rPr>
              <a:t>Was </a:t>
            </a:r>
            <a:r>
              <a:rPr dirty="0" sz="1450" spc="-10">
                <a:latin typeface="Times New Roman"/>
                <a:cs typeface="Times New Roman"/>
              </a:rPr>
              <a:t>there </a:t>
            </a:r>
            <a:r>
              <a:rPr dirty="0" sz="1450" spc="-5">
                <a:latin typeface="Times New Roman"/>
                <a:cs typeface="Times New Roman"/>
              </a:rPr>
              <a:t>one 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excepting Edmund, who had </a:t>
            </a:r>
            <a:r>
              <a:rPr dirty="0" sz="1450" spc="-5">
                <a:latin typeface="Times New Roman"/>
                <a:cs typeface="Times New Roman"/>
              </a:rPr>
              <a:t>not </a:t>
            </a:r>
            <a:r>
              <a:rPr dirty="0" sz="1450" spc="-10">
                <a:latin typeface="Times New Roman"/>
                <a:cs typeface="Times New Roman"/>
              </a:rPr>
              <a:t>in some way </a:t>
            </a:r>
            <a:r>
              <a:rPr dirty="0" sz="1450" spc="-5">
                <a:latin typeface="Times New Roman"/>
                <a:cs typeface="Times New Roman"/>
              </a:rPr>
              <a:t>or </a:t>
            </a:r>
            <a:r>
              <a:rPr dirty="0" sz="1450" spc="-10">
                <a:latin typeface="Times New Roman"/>
                <a:cs typeface="Times New Roman"/>
              </a:rPr>
              <a:t>other continually  exercised her patience and forbearance? Her affections were evidently strong.  </a:t>
            </a:r>
            <a:r>
              <a:rPr dirty="0" sz="1450" spc="-60">
                <a:latin typeface="Times New Roman"/>
                <a:cs typeface="Times New Roman"/>
              </a:rPr>
              <a:t>To </a:t>
            </a:r>
            <a:r>
              <a:rPr dirty="0" sz="1450" spc="-10">
                <a:latin typeface="Times New Roman"/>
                <a:cs typeface="Times New Roman"/>
              </a:rPr>
              <a:t>see her with her brother! What could more delightfully prove that the  warmth </a:t>
            </a:r>
            <a:r>
              <a:rPr dirty="0" sz="1450" spc="-5">
                <a:latin typeface="Times New Roman"/>
                <a:cs typeface="Times New Roman"/>
              </a:rPr>
              <a:t>of </a:t>
            </a:r>
            <a:r>
              <a:rPr dirty="0" sz="1450" spc="-10">
                <a:latin typeface="Times New Roman"/>
                <a:cs typeface="Times New Roman"/>
              </a:rPr>
              <a:t>her heart was equal to its gentleness? What could </a:t>
            </a:r>
            <a:r>
              <a:rPr dirty="0" sz="1450" spc="-5">
                <a:latin typeface="Times New Roman"/>
                <a:cs typeface="Times New Roman"/>
              </a:rPr>
              <a:t>be </a:t>
            </a:r>
            <a:r>
              <a:rPr dirty="0" sz="1450" spc="-10">
                <a:latin typeface="Times New Roman"/>
                <a:cs typeface="Times New Roman"/>
              </a:rPr>
              <a:t>more  encouraging to </a:t>
            </a:r>
            <a:r>
              <a:rPr dirty="0" sz="1450" spc="-5">
                <a:latin typeface="Times New Roman"/>
                <a:cs typeface="Times New Roman"/>
              </a:rPr>
              <a:t>a </a:t>
            </a:r>
            <a:r>
              <a:rPr dirty="0" sz="1450" spc="-10">
                <a:latin typeface="Times New Roman"/>
                <a:cs typeface="Times New Roman"/>
              </a:rPr>
              <a:t>man who had her love in view? Then, her understanding was  beyond every suspicion, quick and clear; and her manners were the mirror </a:t>
            </a:r>
            <a:r>
              <a:rPr dirty="0" sz="1450" spc="-5">
                <a:latin typeface="Times New Roman"/>
                <a:cs typeface="Times New Roman"/>
              </a:rPr>
              <a:t>of  </a:t>
            </a:r>
            <a:r>
              <a:rPr dirty="0" sz="1450" spc="-10">
                <a:latin typeface="Times New Roman"/>
                <a:cs typeface="Times New Roman"/>
              </a:rPr>
              <a:t>her own modest and elegant mind. Nor was this all. Henry Crawford had too  much sense </a:t>
            </a:r>
            <a:r>
              <a:rPr dirty="0" sz="1450" spc="-5">
                <a:latin typeface="Times New Roman"/>
                <a:cs typeface="Times New Roman"/>
              </a:rPr>
              <a:t>not </a:t>
            </a:r>
            <a:r>
              <a:rPr dirty="0" sz="1450" spc="-10">
                <a:latin typeface="Times New Roman"/>
                <a:cs typeface="Times New Roman"/>
              </a:rPr>
              <a:t>to feel the worth </a:t>
            </a:r>
            <a:r>
              <a:rPr dirty="0" sz="1450" spc="-5">
                <a:latin typeface="Times New Roman"/>
                <a:cs typeface="Times New Roman"/>
              </a:rPr>
              <a:t>of good </a:t>
            </a:r>
            <a:r>
              <a:rPr dirty="0" sz="1450" spc="-10">
                <a:latin typeface="Times New Roman"/>
                <a:cs typeface="Times New Roman"/>
              </a:rPr>
              <a:t>principles in </a:t>
            </a:r>
            <a:r>
              <a:rPr dirty="0" sz="1450" spc="-5">
                <a:latin typeface="Times New Roman"/>
                <a:cs typeface="Times New Roman"/>
              </a:rPr>
              <a:t>a </a:t>
            </a:r>
            <a:r>
              <a:rPr dirty="0" sz="1450" spc="-10">
                <a:latin typeface="Times New Roman"/>
                <a:cs typeface="Times New Roman"/>
              </a:rPr>
              <a:t>wife, though </a:t>
            </a:r>
            <a:r>
              <a:rPr dirty="0" sz="1450" spc="-5">
                <a:latin typeface="Times New Roman"/>
                <a:cs typeface="Times New Roman"/>
              </a:rPr>
              <a:t>he </a:t>
            </a:r>
            <a:r>
              <a:rPr dirty="0" sz="1450" spc="-10">
                <a:latin typeface="Times New Roman"/>
                <a:cs typeface="Times New Roman"/>
              </a:rPr>
              <a:t>was  too little accustomed to serious reflection to know them </a:t>
            </a:r>
            <a:r>
              <a:rPr dirty="0" sz="1450" spc="-5">
                <a:latin typeface="Times New Roman"/>
                <a:cs typeface="Times New Roman"/>
              </a:rPr>
              <a:t>by </a:t>
            </a:r>
            <a:r>
              <a:rPr dirty="0" sz="1450" spc="-10">
                <a:latin typeface="Times New Roman"/>
                <a:cs typeface="Times New Roman"/>
              </a:rPr>
              <a:t>their proper name;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her having such </a:t>
            </a:r>
            <a:r>
              <a:rPr dirty="0" sz="1450" spc="-5">
                <a:latin typeface="Times New Roman"/>
                <a:cs typeface="Times New Roman"/>
              </a:rPr>
              <a:t>a </a:t>
            </a:r>
            <a:r>
              <a:rPr dirty="0" sz="1450" spc="-10">
                <a:latin typeface="Times New Roman"/>
                <a:cs typeface="Times New Roman"/>
              </a:rPr>
              <a:t>steadiness and regularity </a:t>
            </a:r>
            <a:r>
              <a:rPr dirty="0" sz="1450" spc="-5">
                <a:latin typeface="Times New Roman"/>
                <a:cs typeface="Times New Roman"/>
              </a:rPr>
              <a:t>of </a:t>
            </a:r>
            <a:r>
              <a:rPr dirty="0" sz="1450" spc="-10">
                <a:latin typeface="Times New Roman"/>
                <a:cs typeface="Times New Roman"/>
              </a:rPr>
              <a:t>conduct,  such </a:t>
            </a:r>
            <a:r>
              <a:rPr dirty="0" sz="1450" spc="-5">
                <a:latin typeface="Times New Roman"/>
                <a:cs typeface="Times New Roman"/>
              </a:rPr>
              <a:t>a </a:t>
            </a:r>
            <a:r>
              <a:rPr dirty="0" sz="1450" spc="-10">
                <a:latin typeface="Times New Roman"/>
                <a:cs typeface="Times New Roman"/>
              </a:rPr>
              <a:t>high notion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and such an observance </a:t>
            </a:r>
            <a:r>
              <a:rPr dirty="0" sz="1450" spc="-5">
                <a:latin typeface="Times New Roman"/>
                <a:cs typeface="Times New Roman"/>
              </a:rPr>
              <a:t>of </a:t>
            </a:r>
            <a:r>
              <a:rPr dirty="0" sz="1450" spc="-10">
                <a:latin typeface="Times New Roman"/>
                <a:cs typeface="Times New Roman"/>
              </a:rPr>
              <a:t>decorum as might  warrant any man in the fullest dependence </a:t>
            </a:r>
            <a:r>
              <a:rPr dirty="0" sz="1450" spc="-5">
                <a:latin typeface="Times New Roman"/>
                <a:cs typeface="Times New Roman"/>
              </a:rPr>
              <a:t>on </a:t>
            </a:r>
            <a:r>
              <a:rPr dirty="0" sz="1450" spc="-10">
                <a:latin typeface="Times New Roman"/>
                <a:cs typeface="Times New Roman"/>
              </a:rPr>
              <a:t>her faith and </a:t>
            </a:r>
            <a:r>
              <a:rPr dirty="0" sz="1450" spc="-20">
                <a:latin typeface="Times New Roman"/>
                <a:cs typeface="Times New Roman"/>
              </a:rPr>
              <a:t>integrity, </a:t>
            </a:r>
            <a:r>
              <a:rPr dirty="0" sz="1450" spc="-5">
                <a:latin typeface="Times New Roman"/>
                <a:cs typeface="Times New Roman"/>
              </a:rPr>
              <a:t>he  </a:t>
            </a:r>
            <a:r>
              <a:rPr dirty="0" sz="1450" spc="-10">
                <a:latin typeface="Times New Roman"/>
                <a:cs typeface="Times New Roman"/>
              </a:rPr>
              <a:t>expressed what was inspired </a:t>
            </a:r>
            <a:r>
              <a:rPr dirty="0" sz="1450" spc="-5">
                <a:latin typeface="Times New Roman"/>
                <a:cs typeface="Times New Roman"/>
              </a:rPr>
              <a:t>by </a:t>
            </a:r>
            <a:r>
              <a:rPr dirty="0" sz="1450" spc="-10">
                <a:latin typeface="Times New Roman"/>
                <a:cs typeface="Times New Roman"/>
              </a:rPr>
              <a:t>the knowledge </a:t>
            </a:r>
            <a:r>
              <a:rPr dirty="0" sz="1450" spc="-5">
                <a:latin typeface="Times New Roman"/>
                <a:cs typeface="Times New Roman"/>
              </a:rPr>
              <a:t>of </a:t>
            </a:r>
            <a:r>
              <a:rPr dirty="0" sz="1450" spc="-10">
                <a:latin typeface="Times New Roman"/>
                <a:cs typeface="Times New Roman"/>
              </a:rPr>
              <a:t>her being well principled  and religious.</a:t>
            </a:r>
            <a:endParaRPr sz="1450">
              <a:latin typeface="Times New Roman"/>
              <a:cs typeface="Times New Roman"/>
            </a:endParaRPr>
          </a:p>
          <a:p>
            <a:pPr algn="just" marL="12700" marR="12700" indent="255904">
              <a:lnSpc>
                <a:spcPts val="1730"/>
              </a:lnSpc>
              <a:spcBef>
                <a:spcPts val="755"/>
              </a:spcBef>
            </a:pPr>
            <a:r>
              <a:rPr dirty="0" sz="1450" spc="-10">
                <a:latin typeface="Times New Roman"/>
                <a:cs typeface="Times New Roman"/>
              </a:rPr>
              <a:t>“I could so wholly and absolutely confide in </a:t>
            </a:r>
            <a:r>
              <a:rPr dirty="0" sz="1450" spc="-20">
                <a:latin typeface="Times New Roman"/>
                <a:cs typeface="Times New Roman"/>
              </a:rPr>
              <a:t>her,” </a:t>
            </a:r>
            <a:r>
              <a:rPr dirty="0" sz="1450" spc="-10">
                <a:latin typeface="Times New Roman"/>
                <a:cs typeface="Times New Roman"/>
              </a:rPr>
              <a:t>said he; “and that is  what </a:t>
            </a:r>
            <a:r>
              <a:rPr dirty="0" sz="1450" spc="-5">
                <a:latin typeface="Times New Roman"/>
                <a:cs typeface="Times New Roman"/>
              </a:rPr>
              <a:t>I </a:t>
            </a:r>
            <a:r>
              <a:rPr dirty="0" sz="1450" spc="-10">
                <a:latin typeface="Times New Roman"/>
                <a:cs typeface="Times New Roman"/>
              </a:rPr>
              <a:t>want.”</a:t>
            </a:r>
            <a:endParaRPr sz="1450">
              <a:latin typeface="Times New Roman"/>
              <a:cs typeface="Times New Roman"/>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40">
                <a:latin typeface="Times New Roman"/>
                <a:cs typeface="Times New Roman"/>
              </a:rPr>
              <a:t>Well </a:t>
            </a:r>
            <a:r>
              <a:rPr dirty="0" sz="1450" spc="-10">
                <a:latin typeface="Times New Roman"/>
                <a:cs typeface="Times New Roman"/>
              </a:rPr>
              <a:t>might his </a:t>
            </a:r>
            <a:r>
              <a:rPr dirty="0" sz="1450" spc="-20">
                <a:latin typeface="Times New Roman"/>
                <a:cs typeface="Times New Roman"/>
              </a:rPr>
              <a:t>sister, </a:t>
            </a:r>
            <a:r>
              <a:rPr dirty="0" sz="1450" spc="-10">
                <a:latin typeface="Times New Roman"/>
                <a:cs typeface="Times New Roman"/>
              </a:rPr>
              <a:t>believing as she really did that his opinion </a:t>
            </a:r>
            <a:r>
              <a:rPr dirty="0" sz="1450" spc="-5">
                <a:latin typeface="Times New Roman"/>
                <a:cs typeface="Times New Roman"/>
              </a:rPr>
              <a:t>of </a:t>
            </a:r>
            <a:r>
              <a:rPr dirty="0" sz="1450" spc="-10">
                <a:latin typeface="Times New Roman"/>
                <a:cs typeface="Times New Roman"/>
              </a:rPr>
              <a:t>Fanny  Price was scarcely beyond her merits, rejoice in her</a:t>
            </a:r>
            <a:r>
              <a:rPr dirty="0" sz="1450" spc="45">
                <a:latin typeface="Times New Roman"/>
                <a:cs typeface="Times New Roman"/>
              </a:rPr>
              <a:t> </a:t>
            </a:r>
            <a:r>
              <a:rPr dirty="0" sz="1450" spc="-10">
                <a:latin typeface="Times New Roman"/>
                <a:cs typeface="Times New Roman"/>
              </a:rPr>
              <a:t>prospects.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more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she cried, “the more am </a:t>
            </a:r>
            <a:r>
              <a:rPr dirty="0" sz="1450" spc="-5">
                <a:latin typeface="Times New Roman"/>
                <a:cs typeface="Times New Roman"/>
              </a:rPr>
              <a:t>I </a:t>
            </a:r>
            <a:r>
              <a:rPr dirty="0" sz="1450" spc="-10">
                <a:latin typeface="Times New Roman"/>
                <a:cs typeface="Times New Roman"/>
              </a:rPr>
              <a:t>convinced that </a:t>
            </a:r>
            <a:r>
              <a:rPr dirty="0" sz="1450" spc="-5">
                <a:latin typeface="Times New Roman"/>
                <a:cs typeface="Times New Roman"/>
              </a:rPr>
              <a:t>you </a:t>
            </a:r>
            <a:r>
              <a:rPr dirty="0" sz="1450" spc="-10">
                <a:latin typeface="Times New Roman"/>
                <a:cs typeface="Times New Roman"/>
              </a:rPr>
              <a:t>are  doing quite right; and though </a:t>
            </a:r>
            <a:r>
              <a:rPr dirty="0" sz="1450" spc="-5">
                <a:latin typeface="Times New Roman"/>
                <a:cs typeface="Times New Roman"/>
              </a:rPr>
              <a:t>I </a:t>
            </a:r>
            <a:r>
              <a:rPr dirty="0" sz="1450" spc="-10">
                <a:latin typeface="Times New Roman"/>
                <a:cs typeface="Times New Roman"/>
              </a:rPr>
              <a:t>should never have selected Fanny Price as the  girl most likely to attach </a:t>
            </a:r>
            <a:r>
              <a:rPr dirty="0" sz="1450" spc="-5">
                <a:latin typeface="Times New Roman"/>
                <a:cs typeface="Times New Roman"/>
              </a:rPr>
              <a:t>you, I </a:t>
            </a:r>
            <a:r>
              <a:rPr dirty="0" sz="1450" spc="-10">
                <a:latin typeface="Times New Roman"/>
                <a:cs typeface="Times New Roman"/>
              </a:rPr>
              <a:t>am now persuaded she is the very </a:t>
            </a:r>
            <a:r>
              <a:rPr dirty="0" sz="1450" spc="-5">
                <a:latin typeface="Times New Roman"/>
                <a:cs typeface="Times New Roman"/>
              </a:rPr>
              <a:t>one </a:t>
            </a:r>
            <a:r>
              <a:rPr dirty="0" sz="1450" spc="-10">
                <a:latin typeface="Times New Roman"/>
                <a:cs typeface="Times New Roman"/>
              </a:rPr>
              <a:t>to make  </a:t>
            </a:r>
            <a:r>
              <a:rPr dirty="0" sz="1450" spc="-5">
                <a:latin typeface="Times New Roman"/>
                <a:cs typeface="Times New Roman"/>
              </a:rPr>
              <a:t>you </a:t>
            </a:r>
            <a:r>
              <a:rPr dirty="0" sz="1450" spc="-25">
                <a:latin typeface="Times New Roman"/>
                <a:cs typeface="Times New Roman"/>
              </a:rPr>
              <a:t>happy. </a:t>
            </a:r>
            <a:r>
              <a:rPr dirty="0" sz="1450" spc="-45">
                <a:latin typeface="Times New Roman"/>
                <a:cs typeface="Times New Roman"/>
              </a:rPr>
              <a:t>Your </a:t>
            </a:r>
            <a:r>
              <a:rPr dirty="0" sz="1450" spc="-10">
                <a:latin typeface="Times New Roman"/>
                <a:cs typeface="Times New Roman"/>
              </a:rPr>
              <a:t>wicked project </a:t>
            </a:r>
            <a:r>
              <a:rPr dirty="0" sz="1450" spc="-5">
                <a:latin typeface="Times New Roman"/>
                <a:cs typeface="Times New Roman"/>
              </a:rPr>
              <a:t>upon </a:t>
            </a:r>
            <a:r>
              <a:rPr dirty="0" sz="1450" spc="-10">
                <a:latin typeface="Times New Roman"/>
                <a:cs typeface="Times New Roman"/>
              </a:rPr>
              <a:t>her peace turns </a:t>
            </a:r>
            <a:r>
              <a:rPr dirty="0" sz="1450" spc="-5">
                <a:latin typeface="Times New Roman"/>
                <a:cs typeface="Times New Roman"/>
              </a:rPr>
              <a:t>out a </a:t>
            </a:r>
            <a:r>
              <a:rPr dirty="0" sz="1450" spc="-10">
                <a:latin typeface="Times New Roman"/>
                <a:cs typeface="Times New Roman"/>
              </a:rPr>
              <a:t>clever </a:t>
            </a:r>
            <a:r>
              <a:rPr dirty="0" sz="1450" spc="-5">
                <a:latin typeface="Times New Roman"/>
                <a:cs typeface="Times New Roman"/>
              </a:rPr>
              <a:t>thought  </a:t>
            </a:r>
            <a:r>
              <a:rPr dirty="0" sz="1450" spc="-10">
                <a:latin typeface="Times New Roman"/>
                <a:cs typeface="Times New Roman"/>
              </a:rPr>
              <a:t>indeed. </a:t>
            </a:r>
            <a:r>
              <a:rPr dirty="0" sz="1450" spc="-60">
                <a:latin typeface="Times New Roman"/>
                <a:cs typeface="Times New Roman"/>
              </a:rPr>
              <a:t>You </a:t>
            </a:r>
            <a:r>
              <a:rPr dirty="0" sz="1450" spc="-10">
                <a:latin typeface="Times New Roman"/>
                <a:cs typeface="Times New Roman"/>
              </a:rPr>
              <a:t>will both find </a:t>
            </a:r>
            <a:r>
              <a:rPr dirty="0" sz="1450" spc="-5">
                <a:latin typeface="Times New Roman"/>
                <a:cs typeface="Times New Roman"/>
              </a:rPr>
              <a:t>your good </a:t>
            </a:r>
            <a:r>
              <a:rPr dirty="0" sz="1450" spc="-10">
                <a:latin typeface="Times New Roman"/>
                <a:cs typeface="Times New Roman"/>
              </a:rPr>
              <a:t>in</a:t>
            </a:r>
            <a:r>
              <a:rPr dirty="0" sz="1450" spc="7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“It was bad, very bad in me against such </a:t>
            </a:r>
            <a:r>
              <a:rPr dirty="0" sz="1450" spc="-5">
                <a:latin typeface="Times New Roman"/>
                <a:cs typeface="Times New Roman"/>
              </a:rPr>
              <a:t>a </a:t>
            </a:r>
            <a:r>
              <a:rPr dirty="0" sz="1450" spc="-10">
                <a:latin typeface="Times New Roman"/>
                <a:cs typeface="Times New Roman"/>
              </a:rPr>
              <a:t>creature; </a:t>
            </a:r>
            <a:r>
              <a:rPr dirty="0" sz="1450" spc="-5">
                <a:latin typeface="Times New Roman"/>
                <a:cs typeface="Times New Roman"/>
              </a:rPr>
              <a:t>but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her  then; and she shall have </a:t>
            </a:r>
            <a:r>
              <a:rPr dirty="0" sz="1450" spc="-5">
                <a:latin typeface="Times New Roman"/>
                <a:cs typeface="Times New Roman"/>
              </a:rPr>
              <a:t>no </a:t>
            </a:r>
            <a:r>
              <a:rPr dirty="0" sz="1450" spc="-10">
                <a:latin typeface="Times New Roman"/>
                <a:cs typeface="Times New Roman"/>
              </a:rPr>
              <a:t>reason to lament the </a:t>
            </a:r>
            <a:r>
              <a:rPr dirty="0" sz="1450" spc="-5">
                <a:latin typeface="Times New Roman"/>
                <a:cs typeface="Times New Roman"/>
              </a:rPr>
              <a:t>hour </a:t>
            </a:r>
            <a:r>
              <a:rPr dirty="0" sz="1450" spc="-10">
                <a:latin typeface="Times New Roman"/>
                <a:cs typeface="Times New Roman"/>
              </a:rPr>
              <a:t>that first </a:t>
            </a:r>
            <a:r>
              <a:rPr dirty="0" sz="1450" spc="-5">
                <a:latin typeface="Times New Roman"/>
                <a:cs typeface="Times New Roman"/>
              </a:rPr>
              <a:t>put </a:t>
            </a:r>
            <a:r>
              <a:rPr dirty="0" sz="1450" spc="-10">
                <a:latin typeface="Times New Roman"/>
                <a:cs typeface="Times New Roman"/>
              </a:rPr>
              <a:t>it into my  head. </a:t>
            </a:r>
            <a:r>
              <a:rPr dirty="0" sz="1450" spc="-5">
                <a:latin typeface="Times New Roman"/>
                <a:cs typeface="Times New Roman"/>
              </a:rPr>
              <a:t>I </a:t>
            </a:r>
            <a:r>
              <a:rPr dirty="0" sz="1450" spc="-10">
                <a:latin typeface="Times New Roman"/>
                <a:cs typeface="Times New Roman"/>
              </a:rPr>
              <a:t>will make her very </a:t>
            </a:r>
            <a:r>
              <a:rPr dirty="0" sz="1450" spc="-25">
                <a:latin typeface="Times New Roman"/>
                <a:cs typeface="Times New Roman"/>
              </a:rPr>
              <a:t>happy, </a:t>
            </a:r>
            <a:r>
              <a:rPr dirty="0" sz="1450" spc="-10">
                <a:latin typeface="Times New Roman"/>
                <a:cs typeface="Times New Roman"/>
              </a:rPr>
              <a:t>Mary; happier than she has ever yet been  herself, </a:t>
            </a:r>
            <a:r>
              <a:rPr dirty="0" sz="1450" spc="-5">
                <a:latin typeface="Times New Roman"/>
                <a:cs typeface="Times New Roman"/>
              </a:rPr>
              <a:t>or </a:t>
            </a:r>
            <a:r>
              <a:rPr dirty="0" sz="1450" spc="-10">
                <a:latin typeface="Times New Roman"/>
                <a:cs typeface="Times New Roman"/>
              </a:rPr>
              <a:t>ever seen anybody else.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take her from Northamptonshire.  </a:t>
            </a:r>
            <a:r>
              <a:rPr dirty="0" sz="1450" spc="-5">
                <a:latin typeface="Times New Roman"/>
                <a:cs typeface="Times New Roman"/>
              </a:rPr>
              <a:t>I </a:t>
            </a:r>
            <a:r>
              <a:rPr dirty="0" sz="1450" spc="-10">
                <a:latin typeface="Times New Roman"/>
                <a:cs typeface="Times New Roman"/>
              </a:rPr>
              <a:t>shall let Everingham, and rent </a:t>
            </a:r>
            <a:r>
              <a:rPr dirty="0" sz="1450" spc="-5">
                <a:latin typeface="Times New Roman"/>
                <a:cs typeface="Times New Roman"/>
              </a:rPr>
              <a:t>a </a:t>
            </a:r>
            <a:r>
              <a:rPr dirty="0" sz="1450" spc="-10">
                <a:latin typeface="Times New Roman"/>
                <a:cs typeface="Times New Roman"/>
              </a:rPr>
              <a:t>place in this neighbourhood; perhaps  Stanwix Lodge. </a:t>
            </a:r>
            <a:r>
              <a:rPr dirty="0" sz="1450" spc="-5">
                <a:latin typeface="Times New Roman"/>
                <a:cs typeface="Times New Roman"/>
              </a:rPr>
              <a:t>I </a:t>
            </a:r>
            <a:r>
              <a:rPr dirty="0" sz="1450" spc="-10">
                <a:latin typeface="Times New Roman"/>
                <a:cs typeface="Times New Roman"/>
              </a:rPr>
              <a:t>shall let </a:t>
            </a:r>
            <a:r>
              <a:rPr dirty="0" sz="1450" spc="-5">
                <a:latin typeface="Times New Roman"/>
                <a:cs typeface="Times New Roman"/>
              </a:rPr>
              <a:t>a </a:t>
            </a:r>
            <a:r>
              <a:rPr dirty="0" sz="1450" spc="-10">
                <a:latin typeface="Times New Roman"/>
                <a:cs typeface="Times New Roman"/>
              </a:rPr>
              <a:t>seven years’ lease </a:t>
            </a:r>
            <a:r>
              <a:rPr dirty="0" sz="1450" spc="-5">
                <a:latin typeface="Times New Roman"/>
                <a:cs typeface="Times New Roman"/>
              </a:rPr>
              <a:t>of </a:t>
            </a:r>
            <a:r>
              <a:rPr dirty="0" sz="1450" spc="-10">
                <a:latin typeface="Times New Roman"/>
                <a:cs typeface="Times New Roman"/>
              </a:rPr>
              <a:t>Everingham.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of </a:t>
            </a:r>
            <a:r>
              <a:rPr dirty="0" sz="1450" spc="-10">
                <a:latin typeface="Times New Roman"/>
                <a:cs typeface="Times New Roman"/>
              </a:rPr>
              <a:t>an  excellent tenant at half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could name three people </a:t>
            </a:r>
            <a:r>
              <a:rPr dirty="0" sz="1450" spc="-30">
                <a:latin typeface="Times New Roman"/>
                <a:cs typeface="Times New Roman"/>
              </a:rPr>
              <a:t>now, </a:t>
            </a:r>
            <a:r>
              <a:rPr dirty="0" sz="1450" spc="-10">
                <a:latin typeface="Times New Roman"/>
                <a:cs typeface="Times New Roman"/>
              </a:rPr>
              <a:t>who would  give me my own terms and thank</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“Ha!” cried Mary; “settle in Northamptonshire! That is pleasant! Then we  shall </a:t>
            </a:r>
            <a:r>
              <a:rPr dirty="0" sz="1450" spc="-5">
                <a:latin typeface="Times New Roman"/>
                <a:cs typeface="Times New Roman"/>
              </a:rPr>
              <a:t>be </a:t>
            </a:r>
            <a:r>
              <a:rPr dirty="0" sz="1450" spc="-10">
                <a:latin typeface="Times New Roman"/>
                <a:cs typeface="Times New Roman"/>
              </a:rPr>
              <a:t>all</a:t>
            </a:r>
            <a:r>
              <a:rPr dirty="0" sz="1450" spc="-5">
                <a:latin typeface="Times New Roman"/>
                <a:cs typeface="Times New Roman"/>
              </a:rPr>
              <a:t> </a:t>
            </a:r>
            <a:r>
              <a:rPr dirty="0" sz="1450" spc="-15">
                <a:latin typeface="Times New Roman"/>
                <a:cs typeface="Times New Roman"/>
              </a:rPr>
              <a:t>together.”</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When she had spoken it, she recollected herself, and wished it unsaid;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need </a:t>
            </a:r>
            <a:r>
              <a:rPr dirty="0" sz="1450" spc="-5">
                <a:latin typeface="Times New Roman"/>
                <a:cs typeface="Times New Roman"/>
              </a:rPr>
              <a:t>of </a:t>
            </a:r>
            <a:r>
              <a:rPr dirty="0" sz="1450" spc="-10">
                <a:latin typeface="Times New Roman"/>
                <a:cs typeface="Times New Roman"/>
              </a:rPr>
              <a:t>confusion; for her brother saw her only as the supposed  inmate </a:t>
            </a:r>
            <a:r>
              <a:rPr dirty="0" sz="1450" spc="-5">
                <a:latin typeface="Times New Roman"/>
                <a:cs typeface="Times New Roman"/>
              </a:rPr>
              <a:t>of </a:t>
            </a:r>
            <a:r>
              <a:rPr dirty="0" sz="1450" spc="-10">
                <a:latin typeface="Times New Roman"/>
                <a:cs typeface="Times New Roman"/>
              </a:rPr>
              <a:t>Mansfield parsonage, and replied </a:t>
            </a:r>
            <a:r>
              <a:rPr dirty="0" sz="1450" spc="-5">
                <a:latin typeface="Times New Roman"/>
                <a:cs typeface="Times New Roman"/>
              </a:rPr>
              <a:t>but </a:t>
            </a:r>
            <a:r>
              <a:rPr dirty="0" sz="1450" spc="-10">
                <a:latin typeface="Times New Roman"/>
                <a:cs typeface="Times New Roman"/>
              </a:rPr>
              <a:t>to invite her in the kindest  manner to his own house, and to claim the best right in</a:t>
            </a:r>
            <a:r>
              <a:rPr dirty="0" sz="1450" spc="7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715"/>
              </a:spcBef>
            </a:pPr>
            <a:r>
              <a:rPr dirty="0" sz="1450" spc="-45">
                <a:latin typeface="Times New Roman"/>
                <a:cs typeface="Times New Roman"/>
              </a:rPr>
              <a:t>“You </a:t>
            </a:r>
            <a:r>
              <a:rPr dirty="0" sz="1450" spc="-10">
                <a:latin typeface="Times New Roman"/>
                <a:cs typeface="Times New Roman"/>
              </a:rPr>
              <a:t>must give </a:t>
            </a:r>
            <a:r>
              <a:rPr dirty="0" sz="1450" spc="-5">
                <a:latin typeface="Times New Roman"/>
                <a:cs typeface="Times New Roman"/>
              </a:rPr>
              <a:t>us </a:t>
            </a:r>
            <a:r>
              <a:rPr dirty="0" sz="1450" spc="-10">
                <a:latin typeface="Times New Roman"/>
                <a:cs typeface="Times New Roman"/>
              </a:rPr>
              <a:t>more than half </a:t>
            </a:r>
            <a:r>
              <a:rPr dirty="0" sz="1450" spc="-5">
                <a:latin typeface="Times New Roman"/>
                <a:cs typeface="Times New Roman"/>
              </a:rPr>
              <a:t>your </a:t>
            </a:r>
            <a:r>
              <a:rPr dirty="0" sz="1450" spc="-10">
                <a:latin typeface="Times New Roman"/>
                <a:cs typeface="Times New Roman"/>
              </a:rPr>
              <a:t>time,” said he. “I cannot admit Mrs.  Grant to have an equal claim with Fanny and myself, for we shall both have </a:t>
            </a:r>
            <a:r>
              <a:rPr dirty="0" sz="1450" spc="-5">
                <a:latin typeface="Times New Roman"/>
                <a:cs typeface="Times New Roman"/>
              </a:rPr>
              <a:t>a  </a:t>
            </a:r>
            <a:r>
              <a:rPr dirty="0" sz="1450" spc="-10">
                <a:latin typeface="Times New Roman"/>
                <a:cs typeface="Times New Roman"/>
              </a:rPr>
              <a:t>right in </a:t>
            </a:r>
            <a:r>
              <a:rPr dirty="0" sz="1450" spc="-5">
                <a:latin typeface="Times New Roman"/>
                <a:cs typeface="Times New Roman"/>
              </a:rPr>
              <a:t>you. </a:t>
            </a:r>
            <a:r>
              <a:rPr dirty="0" sz="1450" spc="-10">
                <a:latin typeface="Times New Roman"/>
                <a:cs typeface="Times New Roman"/>
              </a:rPr>
              <a:t>Fanny will </a:t>
            </a:r>
            <a:r>
              <a:rPr dirty="0" sz="1450" spc="-5">
                <a:latin typeface="Times New Roman"/>
                <a:cs typeface="Times New Roman"/>
              </a:rPr>
              <a:t>be </a:t>
            </a:r>
            <a:r>
              <a:rPr dirty="0" sz="1450" spc="-10">
                <a:latin typeface="Times New Roman"/>
                <a:cs typeface="Times New Roman"/>
              </a:rPr>
              <a:t>so truly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sister!”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Mary had only to </a:t>
            </a:r>
            <a:r>
              <a:rPr dirty="0" sz="1450" spc="-5">
                <a:latin typeface="Times New Roman"/>
                <a:cs typeface="Times New Roman"/>
              </a:rPr>
              <a:t>be </a:t>
            </a:r>
            <a:r>
              <a:rPr dirty="0" sz="1450" spc="-10">
                <a:latin typeface="Times New Roman"/>
                <a:cs typeface="Times New Roman"/>
              </a:rPr>
              <a:t>grateful and give general assurances; </a:t>
            </a:r>
            <a:r>
              <a:rPr dirty="0" sz="1450" spc="-5">
                <a:latin typeface="Times New Roman"/>
                <a:cs typeface="Times New Roman"/>
              </a:rPr>
              <a:t>but </a:t>
            </a:r>
            <a:r>
              <a:rPr dirty="0" sz="1450" spc="-10">
                <a:latin typeface="Times New Roman"/>
                <a:cs typeface="Times New Roman"/>
              </a:rPr>
              <a:t>she was now  very fully purposed to </a:t>
            </a:r>
            <a:r>
              <a:rPr dirty="0" sz="1450" spc="-5">
                <a:latin typeface="Times New Roman"/>
                <a:cs typeface="Times New Roman"/>
              </a:rPr>
              <a:t>be </a:t>
            </a:r>
            <a:r>
              <a:rPr dirty="0" sz="1450" spc="-10">
                <a:latin typeface="Times New Roman"/>
                <a:cs typeface="Times New Roman"/>
              </a:rPr>
              <a:t>the guest </a:t>
            </a:r>
            <a:r>
              <a:rPr dirty="0" sz="1450" spc="-5">
                <a:latin typeface="Times New Roman"/>
                <a:cs typeface="Times New Roman"/>
              </a:rPr>
              <a:t>of </a:t>
            </a:r>
            <a:r>
              <a:rPr dirty="0" sz="1450" spc="-10">
                <a:latin typeface="Times New Roman"/>
                <a:cs typeface="Times New Roman"/>
              </a:rPr>
              <a:t>neither brother </a:t>
            </a:r>
            <a:r>
              <a:rPr dirty="0" sz="1450" spc="-5">
                <a:latin typeface="Times New Roman"/>
                <a:cs typeface="Times New Roman"/>
              </a:rPr>
              <a:t>nor </a:t>
            </a:r>
            <a:r>
              <a:rPr dirty="0" sz="1450" spc="-10">
                <a:latin typeface="Times New Roman"/>
                <a:cs typeface="Times New Roman"/>
              </a:rPr>
              <a:t>sister many months  </a:t>
            </a:r>
            <a:r>
              <a:rPr dirty="0" sz="1450" spc="-20">
                <a:latin typeface="Times New Roman"/>
                <a:cs typeface="Times New Roman"/>
              </a:rPr>
              <a:t>longer.</a:t>
            </a:r>
            <a:endParaRPr sz="1450">
              <a:latin typeface="Times New Roman"/>
              <a:cs typeface="Times New Roman"/>
            </a:endParaRPr>
          </a:p>
          <a:p>
            <a:pPr algn="just" marL="268605" marR="459105">
              <a:lnSpc>
                <a:spcPct val="140700"/>
              </a:lnSpc>
              <a:spcBef>
                <a:spcPts val="15"/>
              </a:spcBef>
            </a:pPr>
            <a:r>
              <a:rPr dirty="0" sz="1450" spc="-45">
                <a:latin typeface="Times New Roman"/>
                <a:cs typeface="Times New Roman"/>
              </a:rPr>
              <a:t>“You </a:t>
            </a:r>
            <a:r>
              <a:rPr dirty="0" sz="1450" spc="-10">
                <a:latin typeface="Times New Roman"/>
                <a:cs typeface="Times New Roman"/>
              </a:rPr>
              <a:t>will divide </a:t>
            </a:r>
            <a:r>
              <a:rPr dirty="0" sz="1450" spc="-5">
                <a:latin typeface="Times New Roman"/>
                <a:cs typeface="Times New Roman"/>
              </a:rPr>
              <a:t>your </a:t>
            </a:r>
            <a:r>
              <a:rPr dirty="0" sz="1450" spc="-10">
                <a:latin typeface="Times New Roman"/>
                <a:cs typeface="Times New Roman"/>
              </a:rPr>
              <a:t>year between London and Northamptonshire?”  </a:t>
            </a:r>
            <a:r>
              <a:rPr dirty="0" sz="1450" spc="-35">
                <a:latin typeface="Times New Roman"/>
                <a:cs typeface="Times New Roman"/>
              </a:rPr>
              <a:t>“Yes.”</a:t>
            </a:r>
            <a:endParaRPr sz="1450">
              <a:latin typeface="Times New Roman"/>
              <a:cs typeface="Times New Roman"/>
            </a:endParaRPr>
          </a:p>
          <a:p>
            <a:pPr algn="just" marL="12700" marR="5080" indent="255904">
              <a:lnSpc>
                <a:spcPts val="1730"/>
              </a:lnSpc>
              <a:spcBef>
                <a:spcPts val="844"/>
              </a:spcBef>
            </a:pPr>
            <a:r>
              <a:rPr dirty="0" sz="1450" spc="-20">
                <a:latin typeface="Times New Roman"/>
                <a:cs typeface="Times New Roman"/>
              </a:rPr>
              <a:t>“That’s </a:t>
            </a:r>
            <a:r>
              <a:rPr dirty="0" sz="1450" spc="-10">
                <a:latin typeface="Times New Roman"/>
                <a:cs typeface="Times New Roman"/>
              </a:rPr>
              <a:t>right; and in London,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of your </a:t>
            </a:r>
            <a:r>
              <a:rPr dirty="0" sz="1450" spc="-10">
                <a:latin typeface="Times New Roman"/>
                <a:cs typeface="Times New Roman"/>
              </a:rPr>
              <a:t>own: </a:t>
            </a:r>
            <a:r>
              <a:rPr dirty="0" sz="1450" spc="-5">
                <a:latin typeface="Times New Roman"/>
                <a:cs typeface="Times New Roman"/>
              </a:rPr>
              <a:t>no </a:t>
            </a:r>
            <a:r>
              <a:rPr dirty="0" sz="1450" spc="-10">
                <a:latin typeface="Times New Roman"/>
                <a:cs typeface="Times New Roman"/>
              </a:rPr>
              <a:t>longer  with the Admiral. My dearest </a:t>
            </a:r>
            <a:r>
              <a:rPr dirty="0" sz="1450" spc="-25">
                <a:latin typeface="Times New Roman"/>
                <a:cs typeface="Times New Roman"/>
              </a:rPr>
              <a:t>Henry, </a:t>
            </a:r>
            <a:r>
              <a:rPr dirty="0" sz="1450" spc="-10">
                <a:latin typeface="Times New Roman"/>
                <a:cs typeface="Times New Roman"/>
              </a:rPr>
              <a:t>the advantage to </a:t>
            </a:r>
            <a:r>
              <a:rPr dirty="0" sz="1450" spc="-5">
                <a:latin typeface="Times New Roman"/>
                <a:cs typeface="Times New Roman"/>
              </a:rPr>
              <a:t>you of </a:t>
            </a:r>
            <a:r>
              <a:rPr dirty="0" sz="1450" spc="-10">
                <a:latin typeface="Times New Roman"/>
                <a:cs typeface="Times New Roman"/>
              </a:rPr>
              <a:t>getting away  from the Admiral before </a:t>
            </a:r>
            <a:r>
              <a:rPr dirty="0" sz="1450" spc="-5">
                <a:latin typeface="Times New Roman"/>
                <a:cs typeface="Times New Roman"/>
              </a:rPr>
              <a:t>your </a:t>
            </a:r>
            <a:r>
              <a:rPr dirty="0" sz="1450" spc="-10">
                <a:latin typeface="Times New Roman"/>
                <a:cs typeface="Times New Roman"/>
              </a:rPr>
              <a:t>manners are </a:t>
            </a:r>
            <a:r>
              <a:rPr dirty="0" sz="1450" spc="-5">
                <a:latin typeface="Times New Roman"/>
                <a:cs typeface="Times New Roman"/>
              </a:rPr>
              <a:t>hurt by </a:t>
            </a:r>
            <a:r>
              <a:rPr dirty="0" sz="1450" spc="-10">
                <a:latin typeface="Times New Roman"/>
                <a:cs typeface="Times New Roman"/>
              </a:rPr>
              <a:t>the contagion </a:t>
            </a:r>
            <a:r>
              <a:rPr dirty="0" sz="1450" spc="-5">
                <a:latin typeface="Times New Roman"/>
                <a:cs typeface="Times New Roman"/>
              </a:rPr>
              <a:t>of </a:t>
            </a:r>
            <a:r>
              <a:rPr dirty="0" sz="1450" spc="-10">
                <a:latin typeface="Times New Roman"/>
                <a:cs typeface="Times New Roman"/>
              </a:rPr>
              <a:t>his, before  </a:t>
            </a:r>
            <a:r>
              <a:rPr dirty="0" sz="1450" spc="-5">
                <a:latin typeface="Times New Roman"/>
                <a:cs typeface="Times New Roman"/>
              </a:rPr>
              <a:t>you </a:t>
            </a:r>
            <a:r>
              <a:rPr dirty="0" sz="1450" spc="-10">
                <a:latin typeface="Times New Roman"/>
                <a:cs typeface="Times New Roman"/>
              </a:rPr>
              <a:t>have contracted any </a:t>
            </a:r>
            <a:r>
              <a:rPr dirty="0" sz="1450" spc="-5">
                <a:latin typeface="Times New Roman"/>
                <a:cs typeface="Times New Roman"/>
              </a:rPr>
              <a:t>of </a:t>
            </a:r>
            <a:r>
              <a:rPr dirty="0" sz="1450" spc="-10">
                <a:latin typeface="Times New Roman"/>
                <a:cs typeface="Times New Roman"/>
              </a:rPr>
              <a:t>his foolish opinions, </a:t>
            </a:r>
            <a:r>
              <a:rPr dirty="0" sz="1450" spc="-5">
                <a:latin typeface="Times New Roman"/>
                <a:cs typeface="Times New Roman"/>
              </a:rPr>
              <a:t>or </a:t>
            </a:r>
            <a:r>
              <a:rPr dirty="0" sz="1450" spc="-10">
                <a:latin typeface="Times New Roman"/>
                <a:cs typeface="Times New Roman"/>
              </a:rPr>
              <a:t>learned to sit over </a:t>
            </a:r>
            <a:r>
              <a:rPr dirty="0" sz="1450" spc="-5">
                <a:latin typeface="Times New Roman"/>
                <a:cs typeface="Times New Roman"/>
              </a:rPr>
              <a:t>your  </a:t>
            </a:r>
            <a:r>
              <a:rPr dirty="0" sz="1450" spc="-10">
                <a:latin typeface="Times New Roman"/>
                <a:cs typeface="Times New Roman"/>
              </a:rPr>
              <a:t>dinner as if it were the best blessing </a:t>
            </a:r>
            <a:r>
              <a:rPr dirty="0" sz="1450" spc="-5">
                <a:latin typeface="Times New Roman"/>
                <a:cs typeface="Times New Roman"/>
              </a:rPr>
              <a:t>of </a:t>
            </a:r>
            <a:r>
              <a:rPr dirty="0" sz="1450" spc="-10">
                <a:latin typeface="Times New Roman"/>
                <a:cs typeface="Times New Roman"/>
              </a:rPr>
              <a:t>life!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sensible </a:t>
            </a:r>
            <a:r>
              <a:rPr dirty="0" sz="1450" spc="-5">
                <a:latin typeface="Times New Roman"/>
                <a:cs typeface="Times New Roman"/>
              </a:rPr>
              <a:t>of </a:t>
            </a:r>
            <a:r>
              <a:rPr dirty="0" sz="1450" spc="-10">
                <a:latin typeface="Times New Roman"/>
                <a:cs typeface="Times New Roman"/>
              </a:rPr>
              <a:t>the gain,  for </a:t>
            </a:r>
            <a:r>
              <a:rPr dirty="0" sz="1450" spc="-5">
                <a:latin typeface="Times New Roman"/>
                <a:cs typeface="Times New Roman"/>
              </a:rPr>
              <a:t>your </a:t>
            </a:r>
            <a:r>
              <a:rPr dirty="0" sz="1450" spc="-10">
                <a:latin typeface="Times New Roman"/>
                <a:cs typeface="Times New Roman"/>
              </a:rPr>
              <a:t>regard for him has blinded </a:t>
            </a:r>
            <a:r>
              <a:rPr dirty="0" sz="1450" spc="-5">
                <a:latin typeface="Times New Roman"/>
                <a:cs typeface="Times New Roman"/>
              </a:rPr>
              <a:t>you; but, </a:t>
            </a:r>
            <a:r>
              <a:rPr dirty="0" sz="1450" spc="-10">
                <a:latin typeface="Times New Roman"/>
                <a:cs typeface="Times New Roman"/>
              </a:rPr>
              <a:t>in my estimation, </a:t>
            </a:r>
            <a:r>
              <a:rPr dirty="0" sz="1450" spc="-5">
                <a:latin typeface="Times New Roman"/>
                <a:cs typeface="Times New Roman"/>
              </a:rPr>
              <a:t>your </a:t>
            </a:r>
            <a:r>
              <a:rPr dirty="0" sz="1450" spc="-10">
                <a:latin typeface="Times New Roman"/>
                <a:cs typeface="Times New Roman"/>
              </a:rPr>
              <a:t>marrying  early may </a:t>
            </a:r>
            <a:r>
              <a:rPr dirty="0" sz="1450" spc="-5">
                <a:latin typeface="Times New Roman"/>
                <a:cs typeface="Times New Roman"/>
              </a:rPr>
              <a:t>be </a:t>
            </a:r>
            <a:r>
              <a:rPr dirty="0" sz="1450" spc="-10">
                <a:latin typeface="Times New Roman"/>
                <a:cs typeface="Times New Roman"/>
              </a:rPr>
              <a:t>the saving </a:t>
            </a:r>
            <a:r>
              <a:rPr dirty="0" sz="1450" spc="-5">
                <a:latin typeface="Times New Roman"/>
                <a:cs typeface="Times New Roman"/>
              </a:rPr>
              <a:t>of you. </a:t>
            </a:r>
            <a:r>
              <a:rPr dirty="0" sz="1450" spc="-60">
                <a:latin typeface="Times New Roman"/>
                <a:cs typeface="Times New Roman"/>
              </a:rPr>
              <a:t>To </a:t>
            </a:r>
            <a:r>
              <a:rPr dirty="0" sz="1450" spc="-10">
                <a:latin typeface="Times New Roman"/>
                <a:cs typeface="Times New Roman"/>
              </a:rPr>
              <a:t>have seen </a:t>
            </a:r>
            <a:r>
              <a:rPr dirty="0" sz="1450" spc="-5">
                <a:latin typeface="Times New Roman"/>
                <a:cs typeface="Times New Roman"/>
              </a:rPr>
              <a:t>you </a:t>
            </a:r>
            <a:r>
              <a:rPr dirty="0" sz="1450" spc="-10">
                <a:latin typeface="Times New Roman"/>
                <a:cs typeface="Times New Roman"/>
              </a:rPr>
              <a:t>grow like the Admiral in  word </a:t>
            </a:r>
            <a:r>
              <a:rPr dirty="0" sz="1450" spc="-5">
                <a:latin typeface="Times New Roman"/>
                <a:cs typeface="Times New Roman"/>
              </a:rPr>
              <a:t>or </a:t>
            </a:r>
            <a:r>
              <a:rPr dirty="0" sz="1450" spc="-10">
                <a:latin typeface="Times New Roman"/>
                <a:cs typeface="Times New Roman"/>
              </a:rPr>
              <a:t>deed, look </a:t>
            </a:r>
            <a:r>
              <a:rPr dirty="0" sz="1450" spc="-5">
                <a:latin typeface="Times New Roman"/>
                <a:cs typeface="Times New Roman"/>
              </a:rPr>
              <a:t>or </a:t>
            </a:r>
            <a:r>
              <a:rPr dirty="0" sz="1450" spc="-10">
                <a:latin typeface="Times New Roman"/>
                <a:cs typeface="Times New Roman"/>
              </a:rPr>
              <a:t>gesture, would have broken my</a:t>
            </a:r>
            <a:r>
              <a:rPr dirty="0" sz="1450" spc="4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268605">
              <a:lnSpc>
                <a:spcPct val="100000"/>
              </a:lnSpc>
              <a:spcBef>
                <a:spcPts val="715"/>
              </a:spcBef>
            </a:pPr>
            <a:r>
              <a:rPr dirty="0" sz="1450" spc="-30">
                <a:latin typeface="Times New Roman"/>
                <a:cs typeface="Times New Roman"/>
              </a:rPr>
              <a:t>“Well,</a:t>
            </a:r>
            <a:r>
              <a:rPr dirty="0" sz="1450" spc="125">
                <a:latin typeface="Times New Roman"/>
                <a:cs typeface="Times New Roman"/>
              </a:rPr>
              <a:t> </a:t>
            </a:r>
            <a:r>
              <a:rPr dirty="0" sz="1450" spc="-10">
                <a:latin typeface="Times New Roman"/>
                <a:cs typeface="Times New Roman"/>
              </a:rPr>
              <a:t>well,</a:t>
            </a:r>
            <a:r>
              <a:rPr dirty="0" sz="1450" spc="125">
                <a:latin typeface="Times New Roman"/>
                <a:cs typeface="Times New Roman"/>
              </a:rPr>
              <a:t> </a:t>
            </a:r>
            <a:r>
              <a:rPr dirty="0" sz="1450" spc="-10">
                <a:latin typeface="Times New Roman"/>
                <a:cs typeface="Times New Roman"/>
              </a:rPr>
              <a:t>we</a:t>
            </a:r>
            <a:r>
              <a:rPr dirty="0" sz="1450" spc="125">
                <a:latin typeface="Times New Roman"/>
                <a:cs typeface="Times New Roman"/>
              </a:rPr>
              <a:t> </a:t>
            </a:r>
            <a:r>
              <a:rPr dirty="0" sz="1450" spc="-5">
                <a:latin typeface="Times New Roman"/>
                <a:cs typeface="Times New Roman"/>
              </a:rPr>
              <a:t>do</a:t>
            </a:r>
            <a:r>
              <a:rPr dirty="0" sz="1450" spc="130">
                <a:latin typeface="Times New Roman"/>
                <a:cs typeface="Times New Roman"/>
              </a:rPr>
              <a:t> </a:t>
            </a:r>
            <a:r>
              <a:rPr dirty="0" sz="1450" spc="-5">
                <a:latin typeface="Times New Roman"/>
                <a:cs typeface="Times New Roman"/>
              </a:rPr>
              <a:t>not</a:t>
            </a:r>
            <a:r>
              <a:rPr dirty="0" sz="1450" spc="130">
                <a:latin typeface="Times New Roman"/>
                <a:cs typeface="Times New Roman"/>
              </a:rPr>
              <a:t> </a:t>
            </a:r>
            <a:r>
              <a:rPr dirty="0" sz="1450" spc="-10">
                <a:latin typeface="Times New Roman"/>
                <a:cs typeface="Times New Roman"/>
              </a:rPr>
              <a:t>think</a:t>
            </a:r>
            <a:r>
              <a:rPr dirty="0" sz="1450" spc="125">
                <a:latin typeface="Times New Roman"/>
                <a:cs typeface="Times New Roman"/>
              </a:rPr>
              <a:t> </a:t>
            </a:r>
            <a:r>
              <a:rPr dirty="0" sz="1450" spc="-10">
                <a:latin typeface="Times New Roman"/>
                <a:cs typeface="Times New Roman"/>
              </a:rPr>
              <a:t>quite</a:t>
            </a:r>
            <a:r>
              <a:rPr dirty="0" sz="1450" spc="125">
                <a:latin typeface="Times New Roman"/>
                <a:cs typeface="Times New Roman"/>
              </a:rPr>
              <a:t> </a:t>
            </a:r>
            <a:r>
              <a:rPr dirty="0" sz="1450" spc="-10">
                <a:latin typeface="Times New Roman"/>
                <a:cs typeface="Times New Roman"/>
              </a:rPr>
              <a:t>alike</a:t>
            </a:r>
            <a:r>
              <a:rPr dirty="0" sz="1450" spc="130">
                <a:latin typeface="Times New Roman"/>
                <a:cs typeface="Times New Roman"/>
              </a:rPr>
              <a:t> </a:t>
            </a:r>
            <a:r>
              <a:rPr dirty="0" sz="1450" spc="-10">
                <a:latin typeface="Times New Roman"/>
                <a:cs typeface="Times New Roman"/>
              </a:rPr>
              <a:t>here.</a:t>
            </a:r>
            <a:r>
              <a:rPr dirty="0" sz="1450" spc="130">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Admiral</a:t>
            </a:r>
            <a:r>
              <a:rPr dirty="0" sz="1450" spc="125">
                <a:latin typeface="Times New Roman"/>
                <a:cs typeface="Times New Roman"/>
              </a:rPr>
              <a:t> </a:t>
            </a:r>
            <a:r>
              <a:rPr dirty="0" sz="1450" spc="-10">
                <a:latin typeface="Times New Roman"/>
                <a:cs typeface="Times New Roman"/>
              </a:rPr>
              <a:t>has</a:t>
            </a:r>
            <a:r>
              <a:rPr dirty="0" sz="1450" spc="130">
                <a:latin typeface="Times New Roman"/>
                <a:cs typeface="Times New Roman"/>
              </a:rPr>
              <a:t> </a:t>
            </a:r>
            <a:r>
              <a:rPr dirty="0" sz="1450" spc="-10">
                <a:latin typeface="Times New Roman"/>
                <a:cs typeface="Times New Roman"/>
              </a:rPr>
              <a:t>his</a:t>
            </a:r>
            <a:r>
              <a:rPr dirty="0" sz="1450" spc="125">
                <a:latin typeface="Times New Roman"/>
                <a:cs typeface="Times New Roman"/>
              </a:rPr>
              <a:t> </a:t>
            </a:r>
            <a:r>
              <a:rPr dirty="0" sz="1450" spc="-10">
                <a:latin typeface="Times New Roman"/>
                <a:cs typeface="Times New Roman"/>
              </a:rPr>
              <a:t>faults,</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14463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5" b="1">
                <a:latin typeface="Times New Roman"/>
                <a:cs typeface="Times New Roman"/>
              </a:rPr>
              <a:t>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About thirty years ago Miss Maria </a:t>
            </a:r>
            <a:r>
              <a:rPr dirty="0" sz="1450" spc="-35">
                <a:latin typeface="Times New Roman"/>
                <a:cs typeface="Times New Roman"/>
              </a:rPr>
              <a:t>Ward, </a:t>
            </a:r>
            <a:r>
              <a:rPr dirty="0" sz="1450" spc="-5">
                <a:latin typeface="Times New Roman"/>
                <a:cs typeface="Times New Roman"/>
              </a:rPr>
              <a:t>of </a:t>
            </a:r>
            <a:r>
              <a:rPr dirty="0" sz="1450" spc="-10">
                <a:latin typeface="Times New Roman"/>
                <a:cs typeface="Times New Roman"/>
              </a:rPr>
              <a:t>Huntingdon, with only seven  thousand </a:t>
            </a:r>
            <a:r>
              <a:rPr dirty="0" sz="1450" spc="-5">
                <a:latin typeface="Times New Roman"/>
                <a:cs typeface="Times New Roman"/>
              </a:rPr>
              <a:t>pounds, </a:t>
            </a:r>
            <a:r>
              <a:rPr dirty="0" sz="1450" spc="-10">
                <a:latin typeface="Times New Roman"/>
                <a:cs typeface="Times New Roman"/>
              </a:rPr>
              <a:t>had the </a:t>
            </a:r>
            <a:r>
              <a:rPr dirty="0" sz="1450" spc="-5">
                <a:latin typeface="Times New Roman"/>
                <a:cs typeface="Times New Roman"/>
              </a:rPr>
              <a:t>good </a:t>
            </a:r>
            <a:r>
              <a:rPr dirty="0" sz="1450" spc="-10">
                <a:latin typeface="Times New Roman"/>
                <a:cs typeface="Times New Roman"/>
              </a:rPr>
              <a:t>luck to captivate Sir Thomas Bertram, </a:t>
            </a:r>
            <a:r>
              <a:rPr dirty="0" sz="1450" spc="-5">
                <a:latin typeface="Times New Roman"/>
                <a:cs typeface="Times New Roman"/>
              </a:rPr>
              <a:t>of  </a:t>
            </a:r>
            <a:r>
              <a:rPr dirty="0" sz="1450" spc="-10">
                <a:latin typeface="Times New Roman"/>
                <a:cs typeface="Times New Roman"/>
              </a:rPr>
              <a:t>Mansfield Park, in the county </a:t>
            </a:r>
            <a:r>
              <a:rPr dirty="0" sz="1450" spc="-5">
                <a:latin typeface="Times New Roman"/>
                <a:cs typeface="Times New Roman"/>
              </a:rPr>
              <a:t>of </a:t>
            </a:r>
            <a:r>
              <a:rPr dirty="0" sz="1450" spc="-10">
                <a:latin typeface="Times New Roman"/>
                <a:cs typeface="Times New Roman"/>
              </a:rPr>
              <a:t>Northampton, and to </a:t>
            </a:r>
            <a:r>
              <a:rPr dirty="0" sz="1450" spc="-5">
                <a:latin typeface="Times New Roman"/>
                <a:cs typeface="Times New Roman"/>
              </a:rPr>
              <a:t>be </a:t>
            </a:r>
            <a:r>
              <a:rPr dirty="0" sz="1450" spc="-10">
                <a:latin typeface="Times New Roman"/>
                <a:cs typeface="Times New Roman"/>
              </a:rPr>
              <a:t>thereby raised to the  rank </a:t>
            </a:r>
            <a:r>
              <a:rPr dirty="0" sz="1450" spc="-5">
                <a:latin typeface="Times New Roman"/>
                <a:cs typeface="Times New Roman"/>
              </a:rPr>
              <a:t>of a </a:t>
            </a:r>
            <a:r>
              <a:rPr dirty="0" sz="1450" spc="-20">
                <a:latin typeface="Times New Roman"/>
                <a:cs typeface="Times New Roman"/>
              </a:rPr>
              <a:t>baronet’s</a:t>
            </a:r>
            <a:r>
              <a:rPr dirty="0" sz="1450" spc="320">
                <a:latin typeface="Times New Roman"/>
                <a:cs typeface="Times New Roman"/>
              </a:rPr>
              <a:t> </a:t>
            </a:r>
            <a:r>
              <a:rPr dirty="0" sz="1450" spc="-25">
                <a:latin typeface="Times New Roman"/>
                <a:cs typeface="Times New Roman"/>
              </a:rPr>
              <a:t>lady, </a:t>
            </a:r>
            <a:r>
              <a:rPr dirty="0" sz="1450" spc="-10">
                <a:latin typeface="Times New Roman"/>
                <a:cs typeface="Times New Roman"/>
              </a:rPr>
              <a:t>with all the comforts and consequences </a:t>
            </a:r>
            <a:r>
              <a:rPr dirty="0" sz="1450" spc="-5">
                <a:latin typeface="Times New Roman"/>
                <a:cs typeface="Times New Roman"/>
              </a:rPr>
              <a:t>of </a:t>
            </a:r>
            <a:r>
              <a:rPr dirty="0" sz="1450" spc="-10">
                <a:latin typeface="Times New Roman"/>
                <a:cs typeface="Times New Roman"/>
              </a:rPr>
              <a:t>an  handsome house and </a:t>
            </a:r>
            <a:r>
              <a:rPr dirty="0" sz="1450" spc="-15">
                <a:latin typeface="Times New Roman"/>
                <a:cs typeface="Times New Roman"/>
              </a:rPr>
              <a:t>large </a:t>
            </a:r>
            <a:r>
              <a:rPr dirty="0" sz="1450" spc="-10">
                <a:latin typeface="Times New Roman"/>
                <a:cs typeface="Times New Roman"/>
              </a:rPr>
              <a:t>income. All Huntingdon exclaimed </a:t>
            </a:r>
            <a:r>
              <a:rPr dirty="0" sz="1450" spc="-5">
                <a:latin typeface="Times New Roman"/>
                <a:cs typeface="Times New Roman"/>
              </a:rPr>
              <a:t>on </a:t>
            </a:r>
            <a:r>
              <a:rPr dirty="0" sz="1450" spc="-10">
                <a:latin typeface="Times New Roman"/>
                <a:cs typeface="Times New Roman"/>
              </a:rPr>
              <a:t>the  greatness </a:t>
            </a:r>
            <a:r>
              <a:rPr dirty="0" sz="1450" spc="-5">
                <a:latin typeface="Times New Roman"/>
                <a:cs typeface="Times New Roman"/>
              </a:rPr>
              <a:t>of </a:t>
            </a:r>
            <a:r>
              <a:rPr dirty="0" sz="1450" spc="-10">
                <a:latin typeface="Times New Roman"/>
                <a:cs typeface="Times New Roman"/>
              </a:rPr>
              <a:t>the match, and her uncle, the </a:t>
            </a:r>
            <a:r>
              <a:rPr dirty="0" sz="1450" spc="-20">
                <a:latin typeface="Times New Roman"/>
                <a:cs typeface="Times New Roman"/>
              </a:rPr>
              <a:t>lawyer, </a:t>
            </a:r>
            <a:r>
              <a:rPr dirty="0" sz="1450" spc="-10">
                <a:latin typeface="Times New Roman"/>
                <a:cs typeface="Times New Roman"/>
              </a:rPr>
              <a:t>himself, allowed her to </a:t>
            </a:r>
            <a:r>
              <a:rPr dirty="0" sz="1450" spc="-5">
                <a:latin typeface="Times New Roman"/>
                <a:cs typeface="Times New Roman"/>
              </a:rPr>
              <a:t>be </a:t>
            </a:r>
            <a:r>
              <a:rPr dirty="0" sz="1450" spc="-10">
                <a:latin typeface="Times New Roman"/>
                <a:cs typeface="Times New Roman"/>
              </a:rPr>
              <a:t>at  least three thousand </a:t>
            </a:r>
            <a:r>
              <a:rPr dirty="0" sz="1450" spc="-5">
                <a:latin typeface="Times New Roman"/>
                <a:cs typeface="Times New Roman"/>
              </a:rPr>
              <a:t>pounds </a:t>
            </a:r>
            <a:r>
              <a:rPr dirty="0" sz="1450" spc="-10">
                <a:latin typeface="Times New Roman"/>
                <a:cs typeface="Times New Roman"/>
              </a:rPr>
              <a:t>short </a:t>
            </a:r>
            <a:r>
              <a:rPr dirty="0" sz="1450" spc="-5">
                <a:latin typeface="Times New Roman"/>
                <a:cs typeface="Times New Roman"/>
              </a:rPr>
              <a:t>of </a:t>
            </a:r>
            <a:r>
              <a:rPr dirty="0" sz="1450" spc="-10">
                <a:latin typeface="Times New Roman"/>
                <a:cs typeface="Times New Roman"/>
              </a:rPr>
              <a:t>any equitable claim to it. She had two  sisters to </a:t>
            </a:r>
            <a:r>
              <a:rPr dirty="0" sz="1450" spc="-5">
                <a:latin typeface="Times New Roman"/>
                <a:cs typeface="Times New Roman"/>
              </a:rPr>
              <a:t>be </a:t>
            </a:r>
            <a:r>
              <a:rPr dirty="0" sz="1450" spc="-10">
                <a:latin typeface="Times New Roman"/>
                <a:cs typeface="Times New Roman"/>
              </a:rPr>
              <a:t>benefited </a:t>
            </a:r>
            <a:r>
              <a:rPr dirty="0" sz="1450" spc="-5">
                <a:latin typeface="Times New Roman"/>
                <a:cs typeface="Times New Roman"/>
              </a:rPr>
              <a:t>by </a:t>
            </a:r>
            <a:r>
              <a:rPr dirty="0" sz="1450" spc="-10">
                <a:latin typeface="Times New Roman"/>
                <a:cs typeface="Times New Roman"/>
              </a:rPr>
              <a:t>her elevation; and such </a:t>
            </a:r>
            <a:r>
              <a:rPr dirty="0" sz="1450" spc="-5">
                <a:latin typeface="Times New Roman"/>
                <a:cs typeface="Times New Roman"/>
              </a:rPr>
              <a:t>of </a:t>
            </a:r>
            <a:r>
              <a:rPr dirty="0" sz="1450" spc="-10">
                <a:latin typeface="Times New Roman"/>
                <a:cs typeface="Times New Roman"/>
              </a:rPr>
              <a:t>their acquaintance as  </a:t>
            </a:r>
            <a:r>
              <a:rPr dirty="0" sz="1450" spc="-5">
                <a:latin typeface="Times New Roman"/>
                <a:cs typeface="Times New Roman"/>
              </a:rPr>
              <a:t>thought </a:t>
            </a:r>
            <a:r>
              <a:rPr dirty="0" sz="1450" spc="-10">
                <a:latin typeface="Times New Roman"/>
                <a:cs typeface="Times New Roman"/>
              </a:rPr>
              <a:t>Miss </a:t>
            </a:r>
            <a:r>
              <a:rPr dirty="0" sz="1450" spc="-40">
                <a:latin typeface="Times New Roman"/>
                <a:cs typeface="Times New Roman"/>
              </a:rPr>
              <a:t>Ward </a:t>
            </a:r>
            <a:r>
              <a:rPr dirty="0" sz="1450" spc="-10">
                <a:latin typeface="Times New Roman"/>
                <a:cs typeface="Times New Roman"/>
              </a:rPr>
              <a:t>and Miss Frances quite as handsome as Miss Maria, did  </a:t>
            </a:r>
            <a:r>
              <a:rPr dirty="0" sz="1450" spc="-5">
                <a:latin typeface="Times New Roman"/>
                <a:cs typeface="Times New Roman"/>
              </a:rPr>
              <a:t>not </a:t>
            </a:r>
            <a:r>
              <a:rPr dirty="0" sz="1450" spc="-10">
                <a:latin typeface="Times New Roman"/>
                <a:cs typeface="Times New Roman"/>
              </a:rPr>
              <a:t>scruple to predict their marrying with almost equal advantage. But there  certainly are </a:t>
            </a:r>
            <a:r>
              <a:rPr dirty="0" sz="1450" spc="-5">
                <a:latin typeface="Times New Roman"/>
                <a:cs typeface="Times New Roman"/>
              </a:rPr>
              <a:t>not </a:t>
            </a:r>
            <a:r>
              <a:rPr dirty="0" sz="1450" spc="-10">
                <a:latin typeface="Times New Roman"/>
                <a:cs typeface="Times New Roman"/>
              </a:rPr>
              <a:t>so many men </a:t>
            </a:r>
            <a:r>
              <a:rPr dirty="0" sz="1450" spc="-5">
                <a:latin typeface="Times New Roman"/>
                <a:cs typeface="Times New Roman"/>
              </a:rPr>
              <a:t>of </a:t>
            </a:r>
            <a:r>
              <a:rPr dirty="0" sz="1450" spc="-15">
                <a:latin typeface="Times New Roman"/>
                <a:cs typeface="Times New Roman"/>
              </a:rPr>
              <a:t>large </a:t>
            </a:r>
            <a:r>
              <a:rPr dirty="0" sz="1450" spc="-10">
                <a:latin typeface="Times New Roman"/>
                <a:cs typeface="Times New Roman"/>
              </a:rPr>
              <a:t>fortune in the world as there are pretty  women to deserve them. Miss </a:t>
            </a:r>
            <a:r>
              <a:rPr dirty="0" sz="1450" spc="-35">
                <a:latin typeface="Times New Roman"/>
                <a:cs typeface="Times New Roman"/>
              </a:rPr>
              <a:t>Ward, </a:t>
            </a:r>
            <a:r>
              <a:rPr dirty="0" sz="1450" spc="-10">
                <a:latin typeface="Times New Roman"/>
                <a:cs typeface="Times New Roman"/>
              </a:rPr>
              <a:t>at the end </a:t>
            </a:r>
            <a:r>
              <a:rPr dirty="0" sz="1450" spc="-5">
                <a:latin typeface="Times New Roman"/>
                <a:cs typeface="Times New Roman"/>
              </a:rPr>
              <a:t>of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dozen years, found  herself obliged to </a:t>
            </a:r>
            <a:r>
              <a:rPr dirty="0" sz="1450" spc="-5">
                <a:latin typeface="Times New Roman"/>
                <a:cs typeface="Times New Roman"/>
              </a:rPr>
              <a:t>be </a:t>
            </a:r>
            <a:r>
              <a:rPr dirty="0" sz="1450" spc="-10">
                <a:latin typeface="Times New Roman"/>
                <a:cs typeface="Times New Roman"/>
              </a:rPr>
              <a:t>attached to the </a:t>
            </a:r>
            <a:r>
              <a:rPr dirty="0" sz="1450" spc="-35">
                <a:latin typeface="Times New Roman"/>
                <a:cs typeface="Times New Roman"/>
              </a:rPr>
              <a:t>Rev. Mr. </a:t>
            </a:r>
            <a:r>
              <a:rPr dirty="0" sz="1450" spc="-10">
                <a:latin typeface="Times New Roman"/>
                <a:cs typeface="Times New Roman"/>
              </a:rPr>
              <a:t>Norris,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of </a:t>
            </a:r>
            <a:r>
              <a:rPr dirty="0" sz="1450" spc="-10">
                <a:latin typeface="Times New Roman"/>
                <a:cs typeface="Times New Roman"/>
              </a:rPr>
              <a:t>her brother-in-  </a:t>
            </a:r>
            <a:r>
              <a:rPr dirty="0" sz="1450" spc="-35">
                <a:latin typeface="Times New Roman"/>
                <a:cs typeface="Times New Roman"/>
              </a:rPr>
              <a:t>law, </a:t>
            </a:r>
            <a:r>
              <a:rPr dirty="0" sz="1450" spc="-10">
                <a:latin typeface="Times New Roman"/>
                <a:cs typeface="Times New Roman"/>
              </a:rPr>
              <a:t>with scarcely any private fortune, and Miss Frances fared yet worse. Miss  </a:t>
            </a:r>
            <a:r>
              <a:rPr dirty="0" sz="1450" spc="-45">
                <a:latin typeface="Times New Roman"/>
                <a:cs typeface="Times New Roman"/>
              </a:rPr>
              <a:t>Ward’s </a:t>
            </a:r>
            <a:r>
              <a:rPr dirty="0" sz="1450" spc="-10">
                <a:latin typeface="Times New Roman"/>
                <a:cs typeface="Times New Roman"/>
              </a:rPr>
              <a:t>match, indeed, when it came to the point, was </a:t>
            </a:r>
            <a:r>
              <a:rPr dirty="0" sz="1450" spc="-5">
                <a:latin typeface="Times New Roman"/>
                <a:cs typeface="Times New Roman"/>
              </a:rPr>
              <a:t>not </a:t>
            </a:r>
            <a:r>
              <a:rPr dirty="0" sz="1450" spc="-10">
                <a:latin typeface="Times New Roman"/>
                <a:cs typeface="Times New Roman"/>
              </a:rPr>
              <a:t>contemptible: Sir  Thomas being happily able to give his friend an income in the living </a:t>
            </a:r>
            <a:r>
              <a:rPr dirty="0" sz="1450" spc="-5">
                <a:latin typeface="Times New Roman"/>
                <a:cs typeface="Times New Roman"/>
              </a:rPr>
              <a:t>of  </a:t>
            </a:r>
            <a:r>
              <a:rPr dirty="0" sz="1450" spc="-10">
                <a:latin typeface="Times New Roman"/>
                <a:cs typeface="Times New Roman"/>
              </a:rPr>
              <a:t>Mansfield; and </a:t>
            </a:r>
            <a:r>
              <a:rPr dirty="0" sz="1450" spc="-35">
                <a:latin typeface="Times New Roman"/>
                <a:cs typeface="Times New Roman"/>
              </a:rPr>
              <a:t>Mr. </a:t>
            </a:r>
            <a:r>
              <a:rPr dirty="0" sz="1450" spc="-10">
                <a:latin typeface="Times New Roman"/>
                <a:cs typeface="Times New Roman"/>
              </a:rPr>
              <a:t>and Mrs. Norris began their career </a:t>
            </a:r>
            <a:r>
              <a:rPr dirty="0" sz="1450" spc="-5">
                <a:latin typeface="Times New Roman"/>
                <a:cs typeface="Times New Roman"/>
              </a:rPr>
              <a:t>of </a:t>
            </a:r>
            <a:r>
              <a:rPr dirty="0" sz="1450" spc="-10">
                <a:latin typeface="Times New Roman"/>
                <a:cs typeface="Times New Roman"/>
              </a:rPr>
              <a:t>conjugal felicity with  very little less than </a:t>
            </a:r>
            <a:r>
              <a:rPr dirty="0" sz="1450" spc="-5">
                <a:latin typeface="Times New Roman"/>
                <a:cs typeface="Times New Roman"/>
              </a:rPr>
              <a:t>a </a:t>
            </a:r>
            <a:r>
              <a:rPr dirty="0" sz="1450" spc="-10">
                <a:latin typeface="Times New Roman"/>
                <a:cs typeface="Times New Roman"/>
              </a:rPr>
              <a:t>thousand </a:t>
            </a:r>
            <a:r>
              <a:rPr dirty="0" sz="1450" spc="-5">
                <a:latin typeface="Times New Roman"/>
                <a:cs typeface="Times New Roman"/>
              </a:rPr>
              <a:t>a </a:t>
            </a:r>
            <a:r>
              <a:rPr dirty="0" sz="1450" spc="-25">
                <a:latin typeface="Times New Roman"/>
                <a:cs typeface="Times New Roman"/>
              </a:rPr>
              <a:t>year. </a:t>
            </a:r>
            <a:r>
              <a:rPr dirty="0" sz="1450" spc="-10">
                <a:latin typeface="Times New Roman"/>
                <a:cs typeface="Times New Roman"/>
              </a:rPr>
              <a:t>But Miss Frances married, in the  common phrase, to disoblige her </a:t>
            </a:r>
            <a:r>
              <a:rPr dirty="0" sz="1450" spc="-25">
                <a:latin typeface="Times New Roman"/>
                <a:cs typeface="Times New Roman"/>
              </a:rPr>
              <a:t>family,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fixing </a:t>
            </a:r>
            <a:r>
              <a:rPr dirty="0" sz="1450" spc="-5">
                <a:latin typeface="Times New Roman"/>
                <a:cs typeface="Times New Roman"/>
              </a:rPr>
              <a:t>on a </a:t>
            </a:r>
            <a:r>
              <a:rPr dirty="0" sz="1450" spc="-10">
                <a:latin typeface="Times New Roman"/>
                <a:cs typeface="Times New Roman"/>
              </a:rPr>
              <a:t>lieutenant </a:t>
            </a:r>
            <a:r>
              <a:rPr dirty="0" sz="1450" spc="-5">
                <a:latin typeface="Times New Roman"/>
                <a:cs typeface="Times New Roman"/>
              </a:rPr>
              <a:t>of  </a:t>
            </a:r>
            <a:r>
              <a:rPr dirty="0" sz="1450" spc="-10">
                <a:latin typeface="Times New Roman"/>
                <a:cs typeface="Times New Roman"/>
              </a:rPr>
              <a:t>marines, without education, fortune, </a:t>
            </a:r>
            <a:r>
              <a:rPr dirty="0" sz="1450" spc="-5">
                <a:latin typeface="Times New Roman"/>
                <a:cs typeface="Times New Roman"/>
              </a:rPr>
              <a:t>or </a:t>
            </a:r>
            <a:r>
              <a:rPr dirty="0" sz="1450" spc="-10">
                <a:latin typeface="Times New Roman"/>
                <a:cs typeface="Times New Roman"/>
              </a:rPr>
              <a:t>connexions, did it very </a:t>
            </a:r>
            <a:r>
              <a:rPr dirty="0" sz="1450" spc="-15">
                <a:latin typeface="Times New Roman"/>
                <a:cs typeface="Times New Roman"/>
              </a:rPr>
              <a:t>thoroughly. </a:t>
            </a:r>
            <a:r>
              <a:rPr dirty="0" sz="1450" spc="-10">
                <a:latin typeface="Times New Roman"/>
                <a:cs typeface="Times New Roman"/>
              </a:rPr>
              <a:t>She  could hardly have made </a:t>
            </a:r>
            <a:r>
              <a:rPr dirty="0" sz="1450" spc="-5">
                <a:latin typeface="Times New Roman"/>
                <a:cs typeface="Times New Roman"/>
              </a:rPr>
              <a:t>a </a:t>
            </a:r>
            <a:r>
              <a:rPr dirty="0" sz="1450" spc="-10">
                <a:latin typeface="Times New Roman"/>
                <a:cs typeface="Times New Roman"/>
              </a:rPr>
              <a:t>more untoward choice. Sir Thomas Bertram had  interest, which, from principle as well as pride—from </a:t>
            </a:r>
            <a:r>
              <a:rPr dirty="0" sz="1450" spc="-5">
                <a:latin typeface="Times New Roman"/>
                <a:cs typeface="Times New Roman"/>
              </a:rPr>
              <a:t>a </a:t>
            </a:r>
            <a:r>
              <a:rPr dirty="0" sz="1450" spc="-10">
                <a:latin typeface="Times New Roman"/>
                <a:cs typeface="Times New Roman"/>
              </a:rPr>
              <a:t>general wish </a:t>
            </a:r>
            <a:r>
              <a:rPr dirty="0" sz="1450" spc="-5">
                <a:latin typeface="Times New Roman"/>
                <a:cs typeface="Times New Roman"/>
              </a:rPr>
              <a:t>of </a:t>
            </a:r>
            <a:r>
              <a:rPr dirty="0" sz="1450" spc="-10">
                <a:latin typeface="Times New Roman"/>
                <a:cs typeface="Times New Roman"/>
              </a:rPr>
              <a:t>doing  right, and </a:t>
            </a:r>
            <a:r>
              <a:rPr dirty="0" sz="1450" spc="-5">
                <a:latin typeface="Times New Roman"/>
                <a:cs typeface="Times New Roman"/>
              </a:rPr>
              <a:t>a </a:t>
            </a:r>
            <a:r>
              <a:rPr dirty="0" sz="1450" spc="-10">
                <a:latin typeface="Times New Roman"/>
                <a:cs typeface="Times New Roman"/>
              </a:rPr>
              <a:t>desire </a:t>
            </a:r>
            <a:r>
              <a:rPr dirty="0" sz="1450" spc="-5">
                <a:latin typeface="Times New Roman"/>
                <a:cs typeface="Times New Roman"/>
              </a:rPr>
              <a:t>of </a:t>
            </a:r>
            <a:r>
              <a:rPr dirty="0" sz="1450" spc="-10">
                <a:latin typeface="Times New Roman"/>
                <a:cs typeface="Times New Roman"/>
              </a:rPr>
              <a:t>seeing all that were connected with him in situations </a:t>
            </a:r>
            <a:r>
              <a:rPr dirty="0" sz="1450" spc="-5">
                <a:latin typeface="Times New Roman"/>
                <a:cs typeface="Times New Roman"/>
              </a:rPr>
              <a:t>of  </a:t>
            </a:r>
            <a:r>
              <a:rPr dirty="0" sz="1450" spc="-15">
                <a:latin typeface="Times New Roman"/>
                <a:cs typeface="Times New Roman"/>
              </a:rPr>
              <a:t>respectability, </a:t>
            </a:r>
            <a:r>
              <a:rPr dirty="0" sz="1450" spc="-5">
                <a:latin typeface="Times New Roman"/>
                <a:cs typeface="Times New Roman"/>
              </a:rPr>
              <a:t>he </a:t>
            </a:r>
            <a:r>
              <a:rPr dirty="0" sz="1450" spc="-10">
                <a:latin typeface="Times New Roman"/>
                <a:cs typeface="Times New Roman"/>
              </a:rPr>
              <a:t>would have been glad to exert for the advantage </a:t>
            </a:r>
            <a:r>
              <a:rPr dirty="0" sz="1450" spc="-5">
                <a:latin typeface="Times New Roman"/>
                <a:cs typeface="Times New Roman"/>
              </a:rPr>
              <a:t>of </a:t>
            </a:r>
            <a:r>
              <a:rPr dirty="0" sz="1450" spc="-10">
                <a:latin typeface="Times New Roman"/>
                <a:cs typeface="Times New Roman"/>
              </a:rPr>
              <a:t>Lady  </a:t>
            </a:r>
            <a:r>
              <a:rPr dirty="0" sz="1450" spc="-20">
                <a:latin typeface="Times New Roman"/>
                <a:cs typeface="Times New Roman"/>
              </a:rPr>
              <a:t>Bertram’s </a:t>
            </a:r>
            <a:r>
              <a:rPr dirty="0" sz="1450" spc="-10">
                <a:latin typeface="Times New Roman"/>
                <a:cs typeface="Times New Roman"/>
              </a:rPr>
              <a:t>sister; </a:t>
            </a:r>
            <a:r>
              <a:rPr dirty="0" sz="1450" spc="-5">
                <a:latin typeface="Times New Roman"/>
                <a:cs typeface="Times New Roman"/>
              </a:rPr>
              <a:t>but </a:t>
            </a:r>
            <a:r>
              <a:rPr dirty="0" sz="1450" spc="-10">
                <a:latin typeface="Times New Roman"/>
                <a:cs typeface="Times New Roman"/>
              </a:rPr>
              <a:t>her </a:t>
            </a:r>
            <a:r>
              <a:rPr dirty="0" sz="1450" spc="-15">
                <a:latin typeface="Times New Roman"/>
                <a:cs typeface="Times New Roman"/>
              </a:rPr>
              <a:t>husband’s </a:t>
            </a:r>
            <a:r>
              <a:rPr dirty="0" sz="1450" spc="-10">
                <a:latin typeface="Times New Roman"/>
                <a:cs typeface="Times New Roman"/>
              </a:rPr>
              <a:t>profession was such as </a:t>
            </a:r>
            <a:r>
              <a:rPr dirty="0" sz="1450" spc="-5">
                <a:latin typeface="Times New Roman"/>
                <a:cs typeface="Times New Roman"/>
              </a:rPr>
              <a:t>no </a:t>
            </a:r>
            <a:r>
              <a:rPr dirty="0" sz="1450" spc="-10">
                <a:latin typeface="Times New Roman"/>
                <a:cs typeface="Times New Roman"/>
              </a:rPr>
              <a:t>interest could  reach; and before </a:t>
            </a:r>
            <a:r>
              <a:rPr dirty="0" sz="1450" spc="-5">
                <a:latin typeface="Times New Roman"/>
                <a:cs typeface="Times New Roman"/>
              </a:rPr>
              <a:t>he </a:t>
            </a:r>
            <a:r>
              <a:rPr dirty="0" sz="1450" spc="-10">
                <a:latin typeface="Times New Roman"/>
                <a:cs typeface="Times New Roman"/>
              </a:rPr>
              <a:t>had time to devise any other method </a:t>
            </a:r>
            <a:r>
              <a:rPr dirty="0" sz="1450" spc="-5">
                <a:latin typeface="Times New Roman"/>
                <a:cs typeface="Times New Roman"/>
              </a:rPr>
              <a:t>of </a:t>
            </a:r>
            <a:r>
              <a:rPr dirty="0" sz="1450" spc="-10">
                <a:latin typeface="Times New Roman"/>
                <a:cs typeface="Times New Roman"/>
              </a:rPr>
              <a:t>assisting them, an  absolute breach between the sisters had taken place. It was the natural result </a:t>
            </a:r>
            <a:r>
              <a:rPr dirty="0" sz="1450" spc="-5">
                <a:latin typeface="Times New Roman"/>
                <a:cs typeface="Times New Roman"/>
              </a:rPr>
              <a:t>of  </a:t>
            </a:r>
            <a:r>
              <a:rPr dirty="0" sz="1450" spc="-10">
                <a:latin typeface="Times New Roman"/>
                <a:cs typeface="Times New Roman"/>
              </a:rPr>
              <a:t>the conduct </a:t>
            </a:r>
            <a:r>
              <a:rPr dirty="0" sz="1450" spc="-5">
                <a:latin typeface="Times New Roman"/>
                <a:cs typeface="Times New Roman"/>
              </a:rPr>
              <a:t>of </a:t>
            </a:r>
            <a:r>
              <a:rPr dirty="0" sz="1450" spc="-10">
                <a:latin typeface="Times New Roman"/>
                <a:cs typeface="Times New Roman"/>
              </a:rPr>
              <a:t>each </a:t>
            </a:r>
            <a:r>
              <a:rPr dirty="0" sz="1450" spc="-25">
                <a:latin typeface="Times New Roman"/>
                <a:cs typeface="Times New Roman"/>
              </a:rPr>
              <a:t>party, </a:t>
            </a:r>
            <a:r>
              <a:rPr dirty="0" sz="1450" spc="-10">
                <a:latin typeface="Times New Roman"/>
                <a:cs typeface="Times New Roman"/>
              </a:rPr>
              <a:t>and such as </a:t>
            </a:r>
            <a:r>
              <a:rPr dirty="0" sz="1450" spc="-5">
                <a:latin typeface="Times New Roman"/>
                <a:cs typeface="Times New Roman"/>
              </a:rPr>
              <a:t>a </a:t>
            </a:r>
            <a:r>
              <a:rPr dirty="0" sz="1450" spc="-10">
                <a:latin typeface="Times New Roman"/>
                <a:cs typeface="Times New Roman"/>
              </a:rPr>
              <a:t>very imprudent marriage almost  always produces. </a:t>
            </a:r>
            <a:r>
              <a:rPr dirty="0" sz="1450" spc="-60">
                <a:latin typeface="Times New Roman"/>
                <a:cs typeface="Times New Roman"/>
              </a:rPr>
              <a:t>To </a:t>
            </a:r>
            <a:r>
              <a:rPr dirty="0" sz="1450" spc="-10">
                <a:latin typeface="Times New Roman"/>
                <a:cs typeface="Times New Roman"/>
              </a:rPr>
              <a:t>save herself from useless remonstrance, Mrs. Price never  wrote to her family </a:t>
            </a:r>
            <a:r>
              <a:rPr dirty="0" sz="1450" spc="-5">
                <a:latin typeface="Times New Roman"/>
                <a:cs typeface="Times New Roman"/>
              </a:rPr>
              <a:t>on </a:t>
            </a:r>
            <a:r>
              <a:rPr dirty="0" sz="1450" spc="-10">
                <a:latin typeface="Times New Roman"/>
                <a:cs typeface="Times New Roman"/>
              </a:rPr>
              <a:t>the subject till actually married. Lady Bertram, who  was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very tranquil feelings, and </a:t>
            </a:r>
            <a:r>
              <a:rPr dirty="0" sz="1450" spc="-5">
                <a:latin typeface="Times New Roman"/>
                <a:cs typeface="Times New Roman"/>
              </a:rPr>
              <a:t>a </a:t>
            </a:r>
            <a:r>
              <a:rPr dirty="0" sz="1450" spc="-10">
                <a:latin typeface="Times New Roman"/>
                <a:cs typeface="Times New Roman"/>
              </a:rPr>
              <a:t>temper remarkably easy and  indolent, would have contented herself with merely giving </a:t>
            </a:r>
            <a:r>
              <a:rPr dirty="0" sz="1450" spc="-5">
                <a:latin typeface="Times New Roman"/>
                <a:cs typeface="Times New Roman"/>
              </a:rPr>
              <a:t>up </a:t>
            </a:r>
            <a:r>
              <a:rPr dirty="0" sz="1450" spc="-10">
                <a:latin typeface="Times New Roman"/>
                <a:cs typeface="Times New Roman"/>
              </a:rPr>
              <a:t>her </a:t>
            </a:r>
            <a:r>
              <a:rPr dirty="0" sz="1450" spc="-20">
                <a:latin typeface="Times New Roman"/>
                <a:cs typeface="Times New Roman"/>
              </a:rPr>
              <a:t>sister, </a:t>
            </a:r>
            <a:r>
              <a:rPr dirty="0" sz="1450" spc="-10">
                <a:latin typeface="Times New Roman"/>
                <a:cs typeface="Times New Roman"/>
              </a:rPr>
              <a:t>and  thinking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the matter; </a:t>
            </a:r>
            <a:r>
              <a:rPr dirty="0" sz="1450" spc="-5">
                <a:latin typeface="Times New Roman"/>
                <a:cs typeface="Times New Roman"/>
              </a:rPr>
              <a:t>but </a:t>
            </a:r>
            <a:r>
              <a:rPr dirty="0" sz="1450" spc="-10">
                <a:latin typeface="Times New Roman"/>
                <a:cs typeface="Times New Roman"/>
              </a:rPr>
              <a:t>Mrs. Norris had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20">
                <a:latin typeface="Times New Roman"/>
                <a:cs typeface="Times New Roman"/>
              </a:rPr>
              <a:t>activity, </a:t>
            </a:r>
            <a:r>
              <a:rPr dirty="0" sz="1450" spc="-10">
                <a:latin typeface="Times New Roman"/>
                <a:cs typeface="Times New Roman"/>
              </a:rPr>
              <a:t>which  could </a:t>
            </a:r>
            <a:r>
              <a:rPr dirty="0" sz="1450" spc="-5">
                <a:latin typeface="Times New Roman"/>
                <a:cs typeface="Times New Roman"/>
              </a:rPr>
              <a:t>not be </a:t>
            </a:r>
            <a:r>
              <a:rPr dirty="0" sz="1450" spc="-10">
                <a:latin typeface="Times New Roman"/>
                <a:cs typeface="Times New Roman"/>
              </a:rPr>
              <a:t>satisfied till she had written </a:t>
            </a:r>
            <a:r>
              <a:rPr dirty="0" sz="1450" spc="-5">
                <a:latin typeface="Times New Roman"/>
                <a:cs typeface="Times New Roman"/>
              </a:rPr>
              <a:t>a </a:t>
            </a:r>
            <a:r>
              <a:rPr dirty="0" sz="1450" spc="-10">
                <a:latin typeface="Times New Roman"/>
                <a:cs typeface="Times New Roman"/>
              </a:rPr>
              <a:t>long and angry letter to </a:t>
            </a:r>
            <a:r>
              <a:rPr dirty="0" sz="1450" spc="-25">
                <a:latin typeface="Times New Roman"/>
                <a:cs typeface="Times New Roman"/>
              </a:rPr>
              <a:t>Fanny, </a:t>
            </a:r>
            <a:r>
              <a:rPr dirty="0" sz="1450" spc="-10">
                <a:latin typeface="Times New Roman"/>
                <a:cs typeface="Times New Roman"/>
              </a:rPr>
              <a:t>to  </a:t>
            </a:r>
            <a:r>
              <a:rPr dirty="0" sz="1450" spc="-5">
                <a:latin typeface="Times New Roman"/>
                <a:cs typeface="Times New Roman"/>
              </a:rPr>
              <a:t>point out </a:t>
            </a:r>
            <a:r>
              <a:rPr dirty="0" sz="1450" spc="-10">
                <a:latin typeface="Times New Roman"/>
                <a:cs typeface="Times New Roman"/>
              </a:rPr>
              <a:t>the folly </a:t>
            </a:r>
            <a:r>
              <a:rPr dirty="0" sz="1450" spc="-5">
                <a:latin typeface="Times New Roman"/>
                <a:cs typeface="Times New Roman"/>
              </a:rPr>
              <a:t>of </a:t>
            </a:r>
            <a:r>
              <a:rPr dirty="0" sz="1450" spc="-10">
                <a:latin typeface="Times New Roman"/>
                <a:cs typeface="Times New Roman"/>
              </a:rPr>
              <a:t>her conduct, and threaten her with all its possible ill  consequences. Mrs. Price, in her turn, was injured and angry; and an </a:t>
            </a:r>
            <a:r>
              <a:rPr dirty="0" sz="1450" spc="-20">
                <a:latin typeface="Times New Roman"/>
                <a:cs typeface="Times New Roman"/>
              </a:rPr>
              <a:t>answer,  </a:t>
            </a:r>
            <a:r>
              <a:rPr dirty="0" sz="1450" spc="-10">
                <a:latin typeface="Times New Roman"/>
                <a:cs typeface="Times New Roman"/>
              </a:rPr>
              <a:t>which comprehended each sister in its bitterness, and bestowed such very  disrespectful reflections </a:t>
            </a:r>
            <a:r>
              <a:rPr dirty="0" sz="1450" spc="-5">
                <a:latin typeface="Times New Roman"/>
                <a:cs typeface="Times New Roman"/>
              </a:rPr>
              <a:t>on </a:t>
            </a:r>
            <a:r>
              <a:rPr dirty="0" sz="1450" spc="-10">
                <a:latin typeface="Times New Roman"/>
                <a:cs typeface="Times New Roman"/>
              </a:rPr>
              <a:t>the pride </a:t>
            </a:r>
            <a:r>
              <a:rPr dirty="0" sz="1450" spc="-5">
                <a:latin typeface="Times New Roman"/>
                <a:cs typeface="Times New Roman"/>
              </a:rPr>
              <a:t>of </a:t>
            </a:r>
            <a:r>
              <a:rPr dirty="0" sz="1450" spc="-10">
                <a:latin typeface="Times New Roman"/>
                <a:cs typeface="Times New Roman"/>
              </a:rPr>
              <a:t>Sir Thomas as Mrs. Norris could </a:t>
            </a:r>
            <a:r>
              <a:rPr dirty="0" sz="1450" spc="-5">
                <a:latin typeface="Times New Roman"/>
                <a:cs typeface="Times New Roman"/>
              </a:rPr>
              <a:t>not  </a:t>
            </a:r>
            <a:r>
              <a:rPr dirty="0" sz="1450" spc="-10">
                <a:latin typeface="Times New Roman"/>
                <a:cs typeface="Times New Roman"/>
              </a:rPr>
              <a:t>possibly</a:t>
            </a:r>
            <a:r>
              <a:rPr dirty="0" sz="1450" spc="280">
                <a:latin typeface="Times New Roman"/>
                <a:cs typeface="Times New Roman"/>
              </a:rPr>
              <a:t> </a:t>
            </a:r>
            <a:r>
              <a:rPr dirty="0" sz="1450" spc="-10">
                <a:latin typeface="Times New Roman"/>
                <a:cs typeface="Times New Roman"/>
              </a:rPr>
              <a:t>keep</a:t>
            </a:r>
            <a:r>
              <a:rPr dirty="0" sz="1450" spc="285">
                <a:latin typeface="Times New Roman"/>
                <a:cs typeface="Times New Roman"/>
              </a:rPr>
              <a:t> </a:t>
            </a:r>
            <a:r>
              <a:rPr dirty="0" sz="1450" spc="-10">
                <a:latin typeface="Times New Roman"/>
                <a:cs typeface="Times New Roman"/>
              </a:rPr>
              <a:t>to</a:t>
            </a:r>
            <a:r>
              <a:rPr dirty="0" sz="1450" spc="285">
                <a:latin typeface="Times New Roman"/>
                <a:cs typeface="Times New Roman"/>
              </a:rPr>
              <a:t> </a:t>
            </a:r>
            <a:r>
              <a:rPr dirty="0" sz="1450" spc="-10">
                <a:latin typeface="Times New Roman"/>
                <a:cs typeface="Times New Roman"/>
              </a:rPr>
              <a:t>herself,</a:t>
            </a:r>
            <a:r>
              <a:rPr dirty="0" sz="1450" spc="285">
                <a:latin typeface="Times New Roman"/>
                <a:cs typeface="Times New Roman"/>
              </a:rPr>
              <a:t> </a:t>
            </a:r>
            <a:r>
              <a:rPr dirty="0" sz="1450" spc="-5">
                <a:latin typeface="Times New Roman"/>
                <a:cs typeface="Times New Roman"/>
              </a:rPr>
              <a:t>put</a:t>
            </a:r>
            <a:r>
              <a:rPr dirty="0" sz="1450" spc="280">
                <a:latin typeface="Times New Roman"/>
                <a:cs typeface="Times New Roman"/>
              </a:rPr>
              <a:t> </a:t>
            </a:r>
            <a:r>
              <a:rPr dirty="0" sz="1450" spc="-10">
                <a:latin typeface="Times New Roman"/>
                <a:cs typeface="Times New Roman"/>
              </a:rPr>
              <a:t>an</a:t>
            </a:r>
            <a:r>
              <a:rPr dirty="0" sz="1450" spc="285">
                <a:latin typeface="Times New Roman"/>
                <a:cs typeface="Times New Roman"/>
              </a:rPr>
              <a:t> </a:t>
            </a:r>
            <a:r>
              <a:rPr dirty="0" sz="1450" spc="-10">
                <a:latin typeface="Times New Roman"/>
                <a:cs typeface="Times New Roman"/>
              </a:rPr>
              <a:t>end</a:t>
            </a:r>
            <a:r>
              <a:rPr dirty="0" sz="1450" spc="285">
                <a:latin typeface="Times New Roman"/>
                <a:cs typeface="Times New Roman"/>
              </a:rPr>
              <a:t> </a:t>
            </a:r>
            <a:r>
              <a:rPr dirty="0" sz="1450" spc="-10">
                <a:latin typeface="Times New Roman"/>
                <a:cs typeface="Times New Roman"/>
              </a:rPr>
              <a:t>to</a:t>
            </a:r>
            <a:r>
              <a:rPr dirty="0" sz="1450" spc="285">
                <a:latin typeface="Times New Roman"/>
                <a:cs typeface="Times New Roman"/>
              </a:rPr>
              <a:t> </a:t>
            </a:r>
            <a:r>
              <a:rPr dirty="0" sz="1450" spc="-10">
                <a:latin typeface="Times New Roman"/>
                <a:cs typeface="Times New Roman"/>
              </a:rPr>
              <a:t>all</a:t>
            </a:r>
            <a:r>
              <a:rPr dirty="0" sz="1450" spc="285">
                <a:latin typeface="Times New Roman"/>
                <a:cs typeface="Times New Roman"/>
              </a:rPr>
              <a:t> </a:t>
            </a:r>
            <a:r>
              <a:rPr dirty="0" sz="1450" spc="-10">
                <a:latin typeface="Times New Roman"/>
                <a:cs typeface="Times New Roman"/>
              </a:rPr>
              <a:t>intercourse</a:t>
            </a:r>
            <a:r>
              <a:rPr dirty="0" sz="1450" spc="280">
                <a:latin typeface="Times New Roman"/>
                <a:cs typeface="Times New Roman"/>
              </a:rPr>
              <a:t> </a:t>
            </a:r>
            <a:r>
              <a:rPr dirty="0" sz="1450" spc="-10">
                <a:latin typeface="Times New Roman"/>
                <a:cs typeface="Times New Roman"/>
              </a:rPr>
              <a:t>between</a:t>
            </a:r>
            <a:r>
              <a:rPr dirty="0" sz="1450" spc="285">
                <a:latin typeface="Times New Roman"/>
                <a:cs typeface="Times New Roman"/>
              </a:rPr>
              <a:t> </a:t>
            </a:r>
            <a:r>
              <a:rPr dirty="0" sz="1450" spc="-10">
                <a:latin typeface="Times New Roman"/>
                <a:cs typeface="Times New Roman"/>
              </a:rPr>
              <a:t>them</a:t>
            </a:r>
            <a:r>
              <a:rPr dirty="0" sz="1450" spc="285">
                <a:latin typeface="Times New Roman"/>
                <a:cs typeface="Times New Roman"/>
              </a:rPr>
              <a:t> </a:t>
            </a:r>
            <a:r>
              <a:rPr dirty="0" sz="1450" spc="-10">
                <a:latin typeface="Times New Roman"/>
                <a:cs typeface="Times New Roman"/>
              </a:rPr>
              <a:t>for</a:t>
            </a:r>
            <a:r>
              <a:rPr dirty="0" sz="1450" spc="28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44330"/>
          </a:xfrm>
          <a:prstGeom prst="rect">
            <a:avLst/>
          </a:prstGeom>
        </p:spPr>
        <p:txBody>
          <a:bodyPr wrap="square" lIns="0" tIns="20955" rIns="0" bIns="0" rtlCol="0" vert="horz">
            <a:spAutoFit/>
          </a:bodyPr>
          <a:lstStyle/>
          <a:p>
            <a:pPr algn="just" marL="12700" marR="12065">
              <a:lnSpc>
                <a:spcPts val="1720"/>
              </a:lnSpc>
              <a:spcBef>
                <a:spcPts val="165"/>
              </a:spcBef>
            </a:pPr>
            <a:r>
              <a:rPr dirty="0" sz="1450" spc="-10">
                <a:latin typeface="Times New Roman"/>
                <a:cs typeface="Times New Roman"/>
              </a:rPr>
              <a:t>me great satisfaction to </a:t>
            </a:r>
            <a:r>
              <a:rPr dirty="0" sz="1450" spc="-5">
                <a:latin typeface="Times New Roman"/>
                <a:cs typeface="Times New Roman"/>
              </a:rPr>
              <a:t>be </a:t>
            </a:r>
            <a:r>
              <a:rPr dirty="0" sz="1450" spc="-10">
                <a:latin typeface="Times New Roman"/>
                <a:cs typeface="Times New Roman"/>
              </a:rPr>
              <a:t>able to </a:t>
            </a:r>
            <a:r>
              <a:rPr dirty="0" sz="1450" spc="-5">
                <a:latin typeface="Times New Roman"/>
                <a:cs typeface="Times New Roman"/>
              </a:rPr>
              <a:t>do </a:t>
            </a:r>
            <a:r>
              <a:rPr dirty="0" sz="1450" spc="-10">
                <a:latin typeface="Times New Roman"/>
                <a:cs typeface="Times New Roman"/>
              </a:rPr>
              <a:t>rather more, to lay </a:t>
            </a:r>
            <a:r>
              <a:rPr dirty="0" sz="1450" spc="-5">
                <a:latin typeface="Times New Roman"/>
                <a:cs typeface="Times New Roman"/>
              </a:rPr>
              <a:t>by a </a:t>
            </a:r>
            <a:r>
              <a:rPr dirty="0" sz="1450" spc="-10">
                <a:latin typeface="Times New Roman"/>
                <a:cs typeface="Times New Roman"/>
              </a:rPr>
              <a:t>little at the end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year.”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dare say </a:t>
            </a:r>
            <a:r>
              <a:rPr dirty="0" sz="1450" spc="-5">
                <a:latin typeface="Times New Roman"/>
                <a:cs typeface="Times New Roman"/>
              </a:rPr>
              <a:t>you </a:t>
            </a:r>
            <a:r>
              <a:rPr dirty="0" sz="1450" spc="-10">
                <a:latin typeface="Times New Roman"/>
                <a:cs typeface="Times New Roman"/>
              </a:rPr>
              <a:t>will. </a:t>
            </a:r>
            <a:r>
              <a:rPr dirty="0" sz="1450" spc="-60">
                <a:latin typeface="Times New Roman"/>
                <a:cs typeface="Times New Roman"/>
              </a:rPr>
              <a:t>You </a:t>
            </a:r>
            <a:r>
              <a:rPr dirty="0" sz="1450" spc="-10">
                <a:latin typeface="Times New Roman"/>
                <a:cs typeface="Times New Roman"/>
              </a:rPr>
              <a:t>always </a:t>
            </a:r>
            <a:r>
              <a:rPr dirty="0" sz="1450" spc="-5">
                <a:latin typeface="Times New Roman"/>
                <a:cs typeface="Times New Roman"/>
              </a:rPr>
              <a:t>do, </a:t>
            </a:r>
            <a:r>
              <a:rPr dirty="0" sz="1450" spc="-10">
                <a:latin typeface="Times New Roman"/>
                <a:cs typeface="Times New Roman"/>
              </a:rPr>
              <a:t>don’t</a:t>
            </a:r>
            <a:r>
              <a:rPr dirty="0" sz="1450" spc="7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“My object, Lady Bertram, is to </a:t>
            </a:r>
            <a:r>
              <a:rPr dirty="0" sz="1450" spc="-5">
                <a:latin typeface="Times New Roman"/>
                <a:cs typeface="Times New Roman"/>
              </a:rPr>
              <a:t>be of </a:t>
            </a:r>
            <a:r>
              <a:rPr dirty="0" sz="1450" spc="-10">
                <a:latin typeface="Times New Roman"/>
                <a:cs typeface="Times New Roman"/>
              </a:rPr>
              <a:t>use to those that come after me. It is  for </a:t>
            </a:r>
            <a:r>
              <a:rPr dirty="0" sz="1450" spc="-5">
                <a:latin typeface="Times New Roman"/>
                <a:cs typeface="Times New Roman"/>
              </a:rPr>
              <a:t>your </a:t>
            </a:r>
            <a:r>
              <a:rPr dirty="0" sz="1450" spc="-15">
                <a:latin typeface="Times New Roman"/>
                <a:cs typeface="Times New Roman"/>
              </a:rPr>
              <a:t>children’s </a:t>
            </a:r>
            <a:r>
              <a:rPr dirty="0" sz="1450" spc="-5">
                <a:latin typeface="Times New Roman"/>
                <a:cs typeface="Times New Roman"/>
              </a:rPr>
              <a:t>good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wish to </a:t>
            </a:r>
            <a:r>
              <a:rPr dirty="0" sz="1450" spc="-5">
                <a:latin typeface="Times New Roman"/>
                <a:cs typeface="Times New Roman"/>
              </a:rPr>
              <a:t>be </a:t>
            </a:r>
            <a:r>
              <a:rPr dirty="0" sz="1450" spc="-20">
                <a:latin typeface="Times New Roman"/>
                <a:cs typeface="Times New Roman"/>
              </a:rPr>
              <a:t>richer.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nobody </a:t>
            </a:r>
            <a:r>
              <a:rPr dirty="0" sz="1450" spc="-10">
                <a:latin typeface="Times New Roman"/>
                <a:cs typeface="Times New Roman"/>
              </a:rPr>
              <a:t>else to care </a:t>
            </a:r>
            <a:r>
              <a:rPr dirty="0" sz="1450" spc="-20">
                <a:latin typeface="Times New Roman"/>
                <a:cs typeface="Times New Roman"/>
              </a:rPr>
              <a:t>for,  </a:t>
            </a:r>
            <a:r>
              <a:rPr dirty="0" sz="1450" spc="-5">
                <a:latin typeface="Times New Roman"/>
                <a:cs typeface="Times New Roman"/>
              </a:rPr>
              <a:t>but 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very glad to think </a:t>
            </a:r>
            <a:r>
              <a:rPr dirty="0" sz="1450" spc="-5">
                <a:latin typeface="Times New Roman"/>
                <a:cs typeface="Times New Roman"/>
              </a:rPr>
              <a:t>I </a:t>
            </a:r>
            <a:r>
              <a:rPr dirty="0" sz="1450" spc="-10">
                <a:latin typeface="Times New Roman"/>
                <a:cs typeface="Times New Roman"/>
              </a:rPr>
              <a:t>could leave </a:t>
            </a:r>
            <a:r>
              <a:rPr dirty="0" sz="1450" spc="-5">
                <a:latin typeface="Times New Roman"/>
                <a:cs typeface="Times New Roman"/>
              </a:rPr>
              <a:t>a </a:t>
            </a:r>
            <a:r>
              <a:rPr dirty="0" sz="1450" spc="-10">
                <a:latin typeface="Times New Roman"/>
                <a:cs typeface="Times New Roman"/>
              </a:rPr>
              <a:t>little trifle among them worth  their having.”</a:t>
            </a:r>
            <a:endParaRPr sz="1450">
              <a:latin typeface="Times New Roman"/>
              <a:cs typeface="Times New Roman"/>
            </a:endParaRPr>
          </a:p>
          <a:p>
            <a:pPr algn="just" marL="12700" marR="7620" indent="255904">
              <a:lnSpc>
                <a:spcPts val="1730"/>
              </a:lnSpc>
              <a:spcBef>
                <a:spcPts val="785"/>
              </a:spcBef>
            </a:pPr>
            <a:r>
              <a:rPr dirty="0" sz="1450" spc="-45">
                <a:latin typeface="Times New Roman"/>
                <a:cs typeface="Times New Roman"/>
              </a:rPr>
              <a:t>“You </a:t>
            </a:r>
            <a:r>
              <a:rPr dirty="0" sz="1450" spc="-10">
                <a:latin typeface="Times New Roman"/>
                <a:cs typeface="Times New Roman"/>
              </a:rPr>
              <a:t>are very </a:t>
            </a:r>
            <a:r>
              <a:rPr dirty="0" sz="1450" spc="-5">
                <a:latin typeface="Times New Roman"/>
                <a:cs typeface="Times New Roman"/>
              </a:rPr>
              <a:t>good, but do not </a:t>
            </a:r>
            <a:r>
              <a:rPr dirty="0" sz="1450" spc="-10">
                <a:latin typeface="Times New Roman"/>
                <a:cs typeface="Times New Roman"/>
              </a:rPr>
              <a:t>trouble yourself about them. They are sure  </a:t>
            </a:r>
            <a:r>
              <a:rPr dirty="0" sz="1450" spc="-5">
                <a:latin typeface="Times New Roman"/>
                <a:cs typeface="Times New Roman"/>
              </a:rPr>
              <a:t>of </a:t>
            </a:r>
            <a:r>
              <a:rPr dirty="0" sz="1450" spc="-10">
                <a:latin typeface="Times New Roman"/>
                <a:cs typeface="Times New Roman"/>
              </a:rPr>
              <a:t>being well provided </a:t>
            </a:r>
            <a:r>
              <a:rPr dirty="0" sz="1450" spc="-30">
                <a:latin typeface="Times New Roman"/>
                <a:cs typeface="Times New Roman"/>
              </a:rPr>
              <a:t>for. </a:t>
            </a:r>
            <a:r>
              <a:rPr dirty="0" sz="1450" spc="-10">
                <a:latin typeface="Times New Roman"/>
                <a:cs typeface="Times New Roman"/>
              </a:rPr>
              <a:t>Sir Thomas will take care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8255" indent="255904">
              <a:lnSpc>
                <a:spcPts val="1730"/>
              </a:lnSpc>
              <a:spcBef>
                <a:spcPts val="790"/>
              </a:spcBef>
            </a:pPr>
            <a:r>
              <a:rPr dirty="0" sz="1450" spc="-30">
                <a:latin typeface="Times New Roman"/>
                <a:cs typeface="Times New Roman"/>
              </a:rPr>
              <a:t>“Why,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means will </a:t>
            </a:r>
            <a:r>
              <a:rPr dirty="0" sz="1450" spc="-5">
                <a:latin typeface="Times New Roman"/>
                <a:cs typeface="Times New Roman"/>
              </a:rPr>
              <a:t>be </a:t>
            </a:r>
            <a:r>
              <a:rPr dirty="0" sz="1450" spc="-10">
                <a:latin typeface="Times New Roman"/>
                <a:cs typeface="Times New Roman"/>
              </a:rPr>
              <a:t>rather straitened if the  Antigua estate is to make such </a:t>
            </a:r>
            <a:r>
              <a:rPr dirty="0" sz="1450" spc="-5">
                <a:latin typeface="Times New Roman"/>
                <a:cs typeface="Times New Roman"/>
              </a:rPr>
              <a:t>poor</a:t>
            </a:r>
            <a:r>
              <a:rPr dirty="0" sz="1450" spc="25">
                <a:latin typeface="Times New Roman"/>
                <a:cs typeface="Times New Roman"/>
              </a:rPr>
              <a:t> </a:t>
            </a:r>
            <a:r>
              <a:rPr dirty="0" sz="1450" spc="-10">
                <a:latin typeface="Times New Roman"/>
                <a:cs typeface="Times New Roman"/>
              </a:rPr>
              <a:t>returns.”</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“Oh! that will soon </a:t>
            </a:r>
            <a:r>
              <a:rPr dirty="0" sz="1450" spc="-5">
                <a:latin typeface="Times New Roman"/>
                <a:cs typeface="Times New Roman"/>
              </a:rPr>
              <a:t>be </a:t>
            </a:r>
            <a:r>
              <a:rPr dirty="0" sz="1450" spc="-10">
                <a:latin typeface="Times New Roman"/>
                <a:cs typeface="Times New Roman"/>
              </a:rPr>
              <a:t>settled. Sir Thomas has been writing about it, </a:t>
            </a:r>
            <a:r>
              <a:rPr dirty="0" sz="1450" spc="-5">
                <a:latin typeface="Times New Roman"/>
                <a:cs typeface="Times New Roman"/>
              </a:rPr>
              <a:t>I  </a:t>
            </a:r>
            <a:r>
              <a:rPr dirty="0" sz="1450" spc="-25">
                <a:latin typeface="Times New Roman"/>
                <a:cs typeface="Times New Roman"/>
              </a:rPr>
              <a:t>know.”</a:t>
            </a:r>
            <a:endParaRPr sz="1450">
              <a:latin typeface="Times New Roman"/>
              <a:cs typeface="Times New Roman"/>
            </a:endParaRPr>
          </a:p>
          <a:p>
            <a:pPr algn="just" marL="12700" marR="6350" indent="255904">
              <a:lnSpc>
                <a:spcPts val="1730"/>
              </a:lnSpc>
              <a:spcBef>
                <a:spcPts val="785"/>
              </a:spcBef>
            </a:pPr>
            <a:r>
              <a:rPr dirty="0" sz="1450" spc="-30">
                <a:latin typeface="Times New Roman"/>
                <a:cs typeface="Times New Roman"/>
              </a:rPr>
              <a:t>“Well, </a:t>
            </a:r>
            <a:r>
              <a:rPr dirty="0" sz="1450" spc="-10">
                <a:latin typeface="Times New Roman"/>
                <a:cs typeface="Times New Roman"/>
              </a:rPr>
              <a:t>Lady Bertram,” said Mrs. Norris, moving to </a:t>
            </a:r>
            <a:r>
              <a:rPr dirty="0" sz="1450" spc="-5">
                <a:latin typeface="Times New Roman"/>
                <a:cs typeface="Times New Roman"/>
              </a:rPr>
              <a:t>go, </a:t>
            </a:r>
            <a:r>
              <a:rPr dirty="0" sz="1450" spc="-10">
                <a:latin typeface="Times New Roman"/>
                <a:cs typeface="Times New Roman"/>
              </a:rPr>
              <a:t>“I can only say that  my sole desire is to </a:t>
            </a:r>
            <a:r>
              <a:rPr dirty="0" sz="1450" spc="-5">
                <a:latin typeface="Times New Roman"/>
                <a:cs typeface="Times New Roman"/>
              </a:rPr>
              <a:t>be of </a:t>
            </a:r>
            <a:r>
              <a:rPr dirty="0" sz="1450" spc="-10">
                <a:latin typeface="Times New Roman"/>
                <a:cs typeface="Times New Roman"/>
              </a:rPr>
              <a:t>use to </a:t>
            </a:r>
            <a:r>
              <a:rPr dirty="0" sz="1450" spc="-5">
                <a:latin typeface="Times New Roman"/>
                <a:cs typeface="Times New Roman"/>
              </a:rPr>
              <a:t>your </a:t>
            </a:r>
            <a:r>
              <a:rPr dirty="0" sz="1450" spc="-10">
                <a:latin typeface="Times New Roman"/>
                <a:cs typeface="Times New Roman"/>
              </a:rPr>
              <a:t>family: and so, if Sir Thomas should ever  speak again about my taking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able to say that my health and  spirits </a:t>
            </a:r>
            <a:r>
              <a:rPr dirty="0" sz="1450" spc="-5">
                <a:latin typeface="Times New Roman"/>
                <a:cs typeface="Times New Roman"/>
              </a:rPr>
              <a:t>put </a:t>
            </a:r>
            <a:r>
              <a:rPr dirty="0" sz="1450" spc="-10">
                <a:latin typeface="Times New Roman"/>
                <a:cs typeface="Times New Roman"/>
              </a:rPr>
              <a:t>it quite </a:t>
            </a:r>
            <a:r>
              <a:rPr dirty="0" sz="1450" spc="-5">
                <a:latin typeface="Times New Roman"/>
                <a:cs typeface="Times New Roman"/>
              </a:rPr>
              <a:t>out of </a:t>
            </a:r>
            <a:r>
              <a:rPr dirty="0" sz="1450" spc="-10">
                <a:latin typeface="Times New Roman"/>
                <a:cs typeface="Times New Roman"/>
              </a:rPr>
              <a:t>the question; besides that, </a:t>
            </a:r>
            <a:r>
              <a:rPr dirty="0" sz="1450" spc="-5">
                <a:latin typeface="Times New Roman"/>
                <a:cs typeface="Times New Roman"/>
              </a:rPr>
              <a:t>I </a:t>
            </a:r>
            <a:r>
              <a:rPr dirty="0" sz="1450" spc="-10">
                <a:latin typeface="Times New Roman"/>
                <a:cs typeface="Times New Roman"/>
              </a:rPr>
              <a:t>really should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bed to give </a:t>
            </a:r>
            <a:r>
              <a:rPr dirty="0" sz="1450" spc="-20">
                <a:latin typeface="Times New Roman"/>
                <a:cs typeface="Times New Roman"/>
              </a:rPr>
              <a:t>her,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must keep </a:t>
            </a:r>
            <a:r>
              <a:rPr dirty="0" sz="1450" spc="-5">
                <a:latin typeface="Times New Roman"/>
                <a:cs typeface="Times New Roman"/>
              </a:rPr>
              <a:t>a </a:t>
            </a:r>
            <a:r>
              <a:rPr dirty="0" sz="1450" spc="-10">
                <a:latin typeface="Times New Roman"/>
                <a:cs typeface="Times New Roman"/>
              </a:rPr>
              <a:t>spare room for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Lady Bertram repeated enough </a:t>
            </a:r>
            <a:r>
              <a:rPr dirty="0" sz="1450" spc="-5">
                <a:latin typeface="Times New Roman"/>
                <a:cs typeface="Times New Roman"/>
              </a:rPr>
              <a:t>of </a:t>
            </a:r>
            <a:r>
              <a:rPr dirty="0" sz="1450" spc="-10">
                <a:latin typeface="Times New Roman"/>
                <a:cs typeface="Times New Roman"/>
              </a:rPr>
              <a:t>this conversation to her husband to  convince him how much </a:t>
            </a:r>
            <a:r>
              <a:rPr dirty="0" sz="1450" spc="-5">
                <a:latin typeface="Times New Roman"/>
                <a:cs typeface="Times New Roman"/>
              </a:rPr>
              <a:t>he </a:t>
            </a:r>
            <a:r>
              <a:rPr dirty="0" sz="1450" spc="-10">
                <a:latin typeface="Times New Roman"/>
                <a:cs typeface="Times New Roman"/>
              </a:rPr>
              <a:t>had mistaken his </a:t>
            </a:r>
            <a:r>
              <a:rPr dirty="0" sz="1450" spc="-15">
                <a:latin typeface="Times New Roman"/>
                <a:cs typeface="Times New Roman"/>
              </a:rPr>
              <a:t>sister-in-law’s </a:t>
            </a:r>
            <a:r>
              <a:rPr dirty="0" sz="1450" spc="-10">
                <a:latin typeface="Times New Roman"/>
                <a:cs typeface="Times New Roman"/>
              </a:rPr>
              <a:t>views; and she  was from that moment perfectly safe from all expectation, </a:t>
            </a:r>
            <a:r>
              <a:rPr dirty="0" sz="1450" spc="-5">
                <a:latin typeface="Times New Roman"/>
                <a:cs typeface="Times New Roman"/>
              </a:rPr>
              <a:t>or </a:t>
            </a:r>
            <a:r>
              <a:rPr dirty="0" sz="1450" spc="-10">
                <a:latin typeface="Times New Roman"/>
                <a:cs typeface="Times New Roman"/>
              </a:rPr>
              <a:t>the slightest  allusion to it from him. He could </a:t>
            </a:r>
            <a:r>
              <a:rPr dirty="0" sz="1450" spc="-5">
                <a:latin typeface="Times New Roman"/>
                <a:cs typeface="Times New Roman"/>
              </a:rPr>
              <a:t>not but </a:t>
            </a:r>
            <a:r>
              <a:rPr dirty="0" sz="1450" spc="-10">
                <a:latin typeface="Times New Roman"/>
                <a:cs typeface="Times New Roman"/>
              </a:rPr>
              <a:t>wonder at her refusing to </a:t>
            </a:r>
            <a:r>
              <a:rPr dirty="0" sz="1450" spc="-5">
                <a:latin typeface="Times New Roman"/>
                <a:cs typeface="Times New Roman"/>
              </a:rPr>
              <a:t>do </a:t>
            </a:r>
            <a:r>
              <a:rPr dirty="0" sz="1450" spc="-10">
                <a:latin typeface="Times New Roman"/>
                <a:cs typeface="Times New Roman"/>
              </a:rPr>
              <a:t>anything  for </a:t>
            </a:r>
            <a:r>
              <a:rPr dirty="0" sz="1450" spc="-5">
                <a:latin typeface="Times New Roman"/>
                <a:cs typeface="Times New Roman"/>
              </a:rPr>
              <a:t>a </a:t>
            </a:r>
            <a:r>
              <a:rPr dirty="0" sz="1450" spc="-10">
                <a:latin typeface="Times New Roman"/>
                <a:cs typeface="Times New Roman"/>
              </a:rPr>
              <a:t>niece whom she had been so forward to adopt; </a:t>
            </a:r>
            <a:r>
              <a:rPr dirty="0" sz="1450" spc="-5">
                <a:latin typeface="Times New Roman"/>
                <a:cs typeface="Times New Roman"/>
              </a:rPr>
              <a:t>but, </a:t>
            </a:r>
            <a:r>
              <a:rPr dirty="0" sz="1450" spc="-10">
                <a:latin typeface="Times New Roman"/>
                <a:cs typeface="Times New Roman"/>
              </a:rPr>
              <a:t>as she took early care  to make him, as well as Lady Bertram, understand that whatever she possessed  was designed for their </a:t>
            </a:r>
            <a:r>
              <a:rPr dirty="0" sz="1450" spc="-25">
                <a:latin typeface="Times New Roman"/>
                <a:cs typeface="Times New Roman"/>
              </a:rPr>
              <a:t>family, </a:t>
            </a:r>
            <a:r>
              <a:rPr dirty="0" sz="1450" spc="-5">
                <a:latin typeface="Times New Roman"/>
                <a:cs typeface="Times New Roman"/>
              </a:rPr>
              <a:t>he </a:t>
            </a:r>
            <a:r>
              <a:rPr dirty="0" sz="1450" spc="-10">
                <a:latin typeface="Times New Roman"/>
                <a:cs typeface="Times New Roman"/>
              </a:rPr>
              <a:t>soon grew reconciled to </a:t>
            </a:r>
            <a:r>
              <a:rPr dirty="0" sz="1450" spc="-5">
                <a:latin typeface="Times New Roman"/>
                <a:cs typeface="Times New Roman"/>
              </a:rPr>
              <a:t>a </a:t>
            </a:r>
            <a:r>
              <a:rPr dirty="0" sz="1450" spc="-10">
                <a:latin typeface="Times New Roman"/>
                <a:cs typeface="Times New Roman"/>
              </a:rPr>
              <a:t>distinction which,  at the same time that it was advantageous and complimentary to them, would  enable him better to provide for Fanny</a:t>
            </a:r>
            <a:r>
              <a:rPr dirty="0" sz="1450" spc="2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Fanny soon learnt how unnecessary had been her fears </a:t>
            </a:r>
            <a:r>
              <a:rPr dirty="0" sz="1450" spc="-5">
                <a:latin typeface="Times New Roman"/>
                <a:cs typeface="Times New Roman"/>
              </a:rPr>
              <a:t>of a </a:t>
            </a:r>
            <a:r>
              <a:rPr dirty="0" sz="1450" spc="-10">
                <a:latin typeface="Times New Roman"/>
                <a:cs typeface="Times New Roman"/>
              </a:rPr>
              <a:t>removal; and  her spontaneous, untaught felicity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discovery, </a:t>
            </a:r>
            <a:r>
              <a:rPr dirty="0" sz="1450" spc="-10">
                <a:latin typeface="Times New Roman"/>
                <a:cs typeface="Times New Roman"/>
              </a:rPr>
              <a:t>conveyed some  consolation to Edmund for his disappointment in what </a:t>
            </a:r>
            <a:r>
              <a:rPr dirty="0" sz="1450" spc="-5">
                <a:latin typeface="Times New Roman"/>
                <a:cs typeface="Times New Roman"/>
              </a:rPr>
              <a:t>he </a:t>
            </a:r>
            <a:r>
              <a:rPr dirty="0" sz="1450" spc="-10">
                <a:latin typeface="Times New Roman"/>
                <a:cs typeface="Times New Roman"/>
              </a:rPr>
              <a:t>had expected to </a:t>
            </a:r>
            <a:r>
              <a:rPr dirty="0" sz="1450" spc="-5">
                <a:latin typeface="Times New Roman"/>
                <a:cs typeface="Times New Roman"/>
              </a:rPr>
              <a:t>be  </a:t>
            </a:r>
            <a:r>
              <a:rPr dirty="0" sz="1450" spc="-10">
                <a:latin typeface="Times New Roman"/>
                <a:cs typeface="Times New Roman"/>
              </a:rPr>
              <a:t>so essentially serviceable to </a:t>
            </a:r>
            <a:r>
              <a:rPr dirty="0" sz="1450" spc="-30">
                <a:latin typeface="Times New Roman"/>
                <a:cs typeface="Times New Roman"/>
              </a:rPr>
              <a:t>her. </a:t>
            </a:r>
            <a:r>
              <a:rPr dirty="0" sz="1450" spc="-10">
                <a:latin typeface="Times New Roman"/>
                <a:cs typeface="Times New Roman"/>
              </a:rPr>
              <a:t>Mrs. Norris took possession </a:t>
            </a:r>
            <a:r>
              <a:rPr dirty="0" sz="1450" spc="-5">
                <a:latin typeface="Times New Roman"/>
                <a:cs typeface="Times New Roman"/>
              </a:rPr>
              <a:t>of </a:t>
            </a:r>
            <a:r>
              <a:rPr dirty="0" sz="1450" spc="-10">
                <a:latin typeface="Times New Roman"/>
                <a:cs typeface="Times New Roman"/>
              </a:rPr>
              <a:t>the White  House, the Grants arrived at the Parsonage, and these events </a:t>
            </a:r>
            <a:r>
              <a:rPr dirty="0" sz="1450" spc="-20">
                <a:latin typeface="Times New Roman"/>
                <a:cs typeface="Times New Roman"/>
              </a:rPr>
              <a:t>over, </a:t>
            </a:r>
            <a:r>
              <a:rPr dirty="0" sz="1450" spc="-10">
                <a:latin typeface="Times New Roman"/>
                <a:cs typeface="Times New Roman"/>
              </a:rPr>
              <a:t>everything  at Mansfield went </a:t>
            </a:r>
            <a:r>
              <a:rPr dirty="0" sz="1450" spc="-5">
                <a:latin typeface="Times New Roman"/>
                <a:cs typeface="Times New Roman"/>
              </a:rPr>
              <a:t>on </a:t>
            </a:r>
            <a:r>
              <a:rPr dirty="0" sz="1450" spc="-10">
                <a:latin typeface="Times New Roman"/>
                <a:cs typeface="Times New Roman"/>
              </a:rPr>
              <a:t>for some time as</a:t>
            </a:r>
            <a:r>
              <a:rPr dirty="0" sz="1450" spc="25">
                <a:latin typeface="Times New Roman"/>
                <a:cs typeface="Times New Roman"/>
              </a:rPr>
              <a:t> </a:t>
            </a:r>
            <a:r>
              <a:rPr dirty="0" sz="1450" spc="-10">
                <a:latin typeface="Times New Roman"/>
                <a:cs typeface="Times New Roman"/>
              </a:rPr>
              <a:t>usual.</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 Grants showing </a:t>
            </a:r>
            <a:r>
              <a:rPr dirty="0" sz="1450" spc="-5">
                <a:latin typeface="Times New Roman"/>
                <a:cs typeface="Times New Roman"/>
              </a:rPr>
              <a:t>a </a:t>
            </a:r>
            <a:r>
              <a:rPr dirty="0" sz="1450" spc="-10">
                <a:latin typeface="Times New Roman"/>
                <a:cs typeface="Times New Roman"/>
              </a:rPr>
              <a:t>disposition to </a:t>
            </a:r>
            <a:r>
              <a:rPr dirty="0" sz="1450" spc="-5">
                <a:latin typeface="Times New Roman"/>
                <a:cs typeface="Times New Roman"/>
              </a:rPr>
              <a:t>be </a:t>
            </a:r>
            <a:r>
              <a:rPr dirty="0" sz="1450" spc="-10">
                <a:latin typeface="Times New Roman"/>
                <a:cs typeface="Times New Roman"/>
              </a:rPr>
              <a:t>friendly and sociable, gave great  satisfaction in the main among their new acquaintance. They had their faults,  and Mrs. Norris soon found them </a:t>
            </a:r>
            <a:r>
              <a:rPr dirty="0" sz="1450" spc="-5">
                <a:latin typeface="Times New Roman"/>
                <a:cs typeface="Times New Roman"/>
              </a:rPr>
              <a:t>out. </a:t>
            </a:r>
            <a:r>
              <a:rPr dirty="0" sz="1450" spc="-10">
                <a:latin typeface="Times New Roman"/>
                <a:cs typeface="Times New Roman"/>
              </a:rPr>
              <a:t>The Doctor was very fond </a:t>
            </a:r>
            <a:r>
              <a:rPr dirty="0" sz="1450" spc="-5">
                <a:latin typeface="Times New Roman"/>
                <a:cs typeface="Times New Roman"/>
              </a:rPr>
              <a:t>of </a:t>
            </a:r>
            <a:r>
              <a:rPr dirty="0" sz="1450" spc="-10">
                <a:latin typeface="Times New Roman"/>
                <a:cs typeface="Times New Roman"/>
              </a:rPr>
              <a:t>eating, and  would have </a:t>
            </a:r>
            <a:r>
              <a:rPr dirty="0" sz="1450" spc="-5">
                <a:latin typeface="Times New Roman"/>
                <a:cs typeface="Times New Roman"/>
              </a:rPr>
              <a:t>a good </a:t>
            </a:r>
            <a:r>
              <a:rPr dirty="0" sz="1450" spc="-10">
                <a:latin typeface="Times New Roman"/>
                <a:cs typeface="Times New Roman"/>
              </a:rPr>
              <a:t>dinner every day; and Mrs. Grant, instead </a:t>
            </a:r>
            <a:r>
              <a:rPr dirty="0" sz="1450" spc="-5">
                <a:latin typeface="Times New Roman"/>
                <a:cs typeface="Times New Roman"/>
              </a:rPr>
              <a:t>of </a:t>
            </a:r>
            <a:r>
              <a:rPr dirty="0" sz="1450" spc="-10">
                <a:latin typeface="Times New Roman"/>
                <a:cs typeface="Times New Roman"/>
              </a:rPr>
              <a:t>contriving to  gratify him at little expense, gave her cook as high wages as they did</a:t>
            </a:r>
            <a:r>
              <a:rPr dirty="0" sz="1450" spc="-40">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86875"/>
          </a:xfrm>
          <a:prstGeom prst="rect">
            <a:avLst/>
          </a:prstGeom>
        </p:spPr>
        <p:txBody>
          <a:bodyPr wrap="square" lIns="0" tIns="14604" rIns="0" bIns="0" rtlCol="0" vert="horz">
            <a:spAutoFit/>
          </a:bodyPr>
          <a:lstStyle/>
          <a:p>
            <a:pPr algn="just" marL="12700" marR="7620">
              <a:lnSpc>
                <a:spcPct val="98400"/>
              </a:lnSpc>
              <a:spcBef>
                <a:spcPts val="114"/>
              </a:spcBef>
            </a:pPr>
            <a:r>
              <a:rPr dirty="0" sz="1450" spc="-5">
                <a:latin typeface="Times New Roman"/>
                <a:cs typeface="Times New Roman"/>
              </a:rPr>
              <a:t>but 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man, and has been more than </a:t>
            </a:r>
            <a:r>
              <a:rPr dirty="0" sz="1450" spc="-5">
                <a:latin typeface="Times New Roman"/>
                <a:cs typeface="Times New Roman"/>
              </a:rPr>
              <a:t>a </a:t>
            </a:r>
            <a:r>
              <a:rPr dirty="0" sz="1450" spc="-10">
                <a:latin typeface="Times New Roman"/>
                <a:cs typeface="Times New Roman"/>
              </a:rPr>
              <a:t>father to me. Few fathers  would have let me have my own way half so much. </a:t>
            </a:r>
            <a:r>
              <a:rPr dirty="0" sz="1450" spc="-60">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prejudice  Fanny against him. </a:t>
            </a:r>
            <a:r>
              <a:rPr dirty="0" sz="1450" spc="-5">
                <a:latin typeface="Times New Roman"/>
                <a:cs typeface="Times New Roman"/>
              </a:rPr>
              <a:t>I </a:t>
            </a:r>
            <a:r>
              <a:rPr dirty="0" sz="1450" spc="-10">
                <a:latin typeface="Times New Roman"/>
                <a:cs typeface="Times New Roman"/>
              </a:rPr>
              <a:t>must have them love </a:t>
            </a:r>
            <a:r>
              <a:rPr dirty="0" sz="1450" spc="-5">
                <a:latin typeface="Times New Roman"/>
                <a:cs typeface="Times New Roman"/>
              </a:rPr>
              <a:t>one</a:t>
            </a:r>
            <a:r>
              <a:rPr dirty="0" sz="1450" spc="30">
                <a:latin typeface="Times New Roman"/>
                <a:cs typeface="Times New Roman"/>
              </a:rPr>
              <a:t> </a:t>
            </a:r>
            <a:r>
              <a:rPr dirty="0" sz="1450" spc="-15">
                <a:latin typeface="Times New Roman"/>
                <a:cs typeface="Times New Roman"/>
              </a:rPr>
              <a:t>another.”</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Mary refrained from saying what she felt, that there could </a:t>
            </a:r>
            <a:r>
              <a:rPr dirty="0" sz="1450" spc="-5">
                <a:latin typeface="Times New Roman"/>
                <a:cs typeface="Times New Roman"/>
              </a:rPr>
              <a:t>not be </a:t>
            </a:r>
            <a:r>
              <a:rPr dirty="0" sz="1450" spc="-10">
                <a:latin typeface="Times New Roman"/>
                <a:cs typeface="Times New Roman"/>
              </a:rPr>
              <a:t>two  persons in existence whose characters and manners were less accordant: time  would discover it to him; </a:t>
            </a:r>
            <a:r>
              <a:rPr dirty="0" sz="1450" spc="-5">
                <a:latin typeface="Times New Roman"/>
                <a:cs typeface="Times New Roman"/>
              </a:rPr>
              <a:t>but </a:t>
            </a: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help this reflection </a:t>
            </a:r>
            <a:r>
              <a:rPr dirty="0" sz="1450" spc="-5">
                <a:latin typeface="Times New Roman"/>
                <a:cs typeface="Times New Roman"/>
              </a:rPr>
              <a:t>on </a:t>
            </a:r>
            <a:r>
              <a:rPr dirty="0" sz="1450" spc="-10">
                <a:latin typeface="Times New Roman"/>
                <a:cs typeface="Times New Roman"/>
              </a:rPr>
              <a:t>the Admiral.  </a:t>
            </a:r>
            <a:r>
              <a:rPr dirty="0" sz="1450" spc="-25">
                <a:latin typeface="Times New Roman"/>
                <a:cs typeface="Times New Roman"/>
              </a:rPr>
              <a:t>“Henry, </a:t>
            </a:r>
            <a:r>
              <a:rPr dirty="0" sz="1450" spc="-5">
                <a:latin typeface="Times New Roman"/>
                <a:cs typeface="Times New Roman"/>
              </a:rPr>
              <a:t>I </a:t>
            </a:r>
            <a:r>
              <a:rPr dirty="0" sz="1450" spc="-10">
                <a:latin typeface="Times New Roman"/>
                <a:cs typeface="Times New Roman"/>
              </a:rPr>
              <a:t>think so highly </a:t>
            </a:r>
            <a:r>
              <a:rPr dirty="0" sz="1450" spc="-5">
                <a:latin typeface="Times New Roman"/>
                <a:cs typeface="Times New Roman"/>
              </a:rPr>
              <a:t>of </a:t>
            </a:r>
            <a:r>
              <a:rPr dirty="0" sz="1450" spc="-10">
                <a:latin typeface="Times New Roman"/>
                <a:cs typeface="Times New Roman"/>
              </a:rPr>
              <a:t>Fanny Price, that if </a:t>
            </a:r>
            <a:r>
              <a:rPr dirty="0" sz="1450" spc="-5">
                <a:latin typeface="Times New Roman"/>
                <a:cs typeface="Times New Roman"/>
              </a:rPr>
              <a:t>I </a:t>
            </a:r>
            <a:r>
              <a:rPr dirty="0" sz="1450" spc="-10">
                <a:latin typeface="Times New Roman"/>
                <a:cs typeface="Times New Roman"/>
              </a:rPr>
              <a:t>could suppose the next Mrs.  Crawford would have half the reason which my </a:t>
            </a:r>
            <a:r>
              <a:rPr dirty="0" sz="1450" spc="-5">
                <a:latin typeface="Times New Roman"/>
                <a:cs typeface="Times New Roman"/>
              </a:rPr>
              <a:t>poor </a:t>
            </a:r>
            <a:r>
              <a:rPr dirty="0" sz="1450" spc="-10">
                <a:latin typeface="Times New Roman"/>
                <a:cs typeface="Times New Roman"/>
              </a:rPr>
              <a:t>ill-used aunt had to  abhor the very name, </a:t>
            </a:r>
            <a:r>
              <a:rPr dirty="0" sz="1450" spc="-5">
                <a:latin typeface="Times New Roman"/>
                <a:cs typeface="Times New Roman"/>
              </a:rPr>
              <a:t>I </a:t>
            </a:r>
            <a:r>
              <a:rPr dirty="0" sz="1450" spc="-10">
                <a:latin typeface="Times New Roman"/>
                <a:cs typeface="Times New Roman"/>
              </a:rPr>
              <a:t>would prevent the marriage, if possible; </a:t>
            </a:r>
            <a:r>
              <a:rPr dirty="0" sz="1450" spc="-5">
                <a:latin typeface="Times New Roman"/>
                <a:cs typeface="Times New Roman"/>
              </a:rPr>
              <a:t>but I </a:t>
            </a:r>
            <a:r>
              <a:rPr dirty="0" sz="1450" spc="-10">
                <a:latin typeface="Times New Roman"/>
                <a:cs typeface="Times New Roman"/>
              </a:rPr>
              <a:t>know  </a:t>
            </a:r>
            <a:r>
              <a:rPr dirty="0" sz="1450" spc="-5">
                <a:latin typeface="Times New Roman"/>
                <a:cs typeface="Times New Roman"/>
              </a:rPr>
              <a:t>you: I </a:t>
            </a:r>
            <a:r>
              <a:rPr dirty="0" sz="1450" spc="-10">
                <a:latin typeface="Times New Roman"/>
                <a:cs typeface="Times New Roman"/>
              </a:rPr>
              <a:t>know that </a:t>
            </a:r>
            <a:r>
              <a:rPr dirty="0" sz="1450" spc="-5">
                <a:latin typeface="Times New Roman"/>
                <a:cs typeface="Times New Roman"/>
              </a:rPr>
              <a:t>a </a:t>
            </a:r>
            <a:r>
              <a:rPr dirty="0" sz="1450" spc="-10">
                <a:latin typeface="Times New Roman"/>
                <a:cs typeface="Times New Roman"/>
              </a:rPr>
              <a:t>wife </a:t>
            </a:r>
            <a:r>
              <a:rPr dirty="0" sz="1450" spc="-5">
                <a:latin typeface="Times New Roman"/>
                <a:cs typeface="Times New Roman"/>
              </a:rPr>
              <a:t>you </a:t>
            </a:r>
            <a:r>
              <a:rPr dirty="0" sz="1450" spc="-10">
                <a:latin typeface="Times New Roman"/>
                <a:cs typeface="Times New Roman"/>
              </a:rPr>
              <a:t>loved would </a:t>
            </a:r>
            <a:r>
              <a:rPr dirty="0" sz="1450" spc="-5">
                <a:latin typeface="Times New Roman"/>
                <a:cs typeface="Times New Roman"/>
              </a:rPr>
              <a:t>be </a:t>
            </a:r>
            <a:r>
              <a:rPr dirty="0" sz="1450" spc="-10">
                <a:latin typeface="Times New Roman"/>
                <a:cs typeface="Times New Roman"/>
              </a:rPr>
              <a:t>the happiest </a:t>
            </a:r>
            <a:r>
              <a:rPr dirty="0" sz="1450" spc="-5">
                <a:latin typeface="Times New Roman"/>
                <a:cs typeface="Times New Roman"/>
              </a:rPr>
              <a:t>of </a:t>
            </a:r>
            <a:r>
              <a:rPr dirty="0" sz="1450" spc="-10">
                <a:latin typeface="Times New Roman"/>
                <a:cs typeface="Times New Roman"/>
              </a:rPr>
              <a:t>women, and that  even when </a:t>
            </a:r>
            <a:r>
              <a:rPr dirty="0" sz="1450" spc="-5">
                <a:latin typeface="Times New Roman"/>
                <a:cs typeface="Times New Roman"/>
              </a:rPr>
              <a:t>you </a:t>
            </a:r>
            <a:r>
              <a:rPr dirty="0" sz="1450" spc="-10">
                <a:latin typeface="Times New Roman"/>
                <a:cs typeface="Times New Roman"/>
              </a:rPr>
              <a:t>ceased to love, she would yet find in </a:t>
            </a:r>
            <a:r>
              <a:rPr dirty="0" sz="1450" spc="-5">
                <a:latin typeface="Times New Roman"/>
                <a:cs typeface="Times New Roman"/>
              </a:rPr>
              <a:t>you </a:t>
            </a:r>
            <a:r>
              <a:rPr dirty="0" sz="1450" spc="-10">
                <a:latin typeface="Times New Roman"/>
                <a:cs typeface="Times New Roman"/>
              </a:rPr>
              <a:t>the liberality and  good-breeding </a:t>
            </a:r>
            <a:r>
              <a:rPr dirty="0" sz="1450" spc="-5">
                <a:latin typeface="Times New Roman"/>
                <a:cs typeface="Times New Roman"/>
              </a:rPr>
              <a:t>of a </a:t>
            </a:r>
            <a:r>
              <a:rPr dirty="0" sz="1450" spc="-10">
                <a:latin typeface="Times New Roman"/>
                <a:cs typeface="Times New Roman"/>
              </a:rPr>
              <a:t>gentleman.”</a:t>
            </a:r>
            <a:endParaRPr sz="1450">
              <a:latin typeface="Times New Roman"/>
              <a:cs typeface="Times New Roman"/>
            </a:endParaRPr>
          </a:p>
          <a:p>
            <a:pPr algn="just" marL="12700" marR="12065" indent="255904">
              <a:lnSpc>
                <a:spcPts val="1730"/>
              </a:lnSpc>
              <a:spcBef>
                <a:spcPts val="705"/>
              </a:spcBef>
            </a:pPr>
            <a:r>
              <a:rPr dirty="0" sz="1450" spc="-10">
                <a:latin typeface="Times New Roman"/>
                <a:cs typeface="Times New Roman"/>
              </a:rPr>
              <a:t>The impossibility </a:t>
            </a:r>
            <a:r>
              <a:rPr dirty="0" sz="1450" spc="-5">
                <a:latin typeface="Times New Roman"/>
                <a:cs typeface="Times New Roman"/>
              </a:rPr>
              <a:t>of not </a:t>
            </a:r>
            <a:r>
              <a:rPr dirty="0" sz="1450" spc="-10">
                <a:latin typeface="Times New Roman"/>
                <a:cs typeface="Times New Roman"/>
              </a:rPr>
              <a:t>doing everything in the world to make Fanny  Price </a:t>
            </a:r>
            <a:r>
              <a:rPr dirty="0" sz="1450" spc="-25">
                <a:latin typeface="Times New Roman"/>
                <a:cs typeface="Times New Roman"/>
              </a:rPr>
              <a:t>happy, </a:t>
            </a:r>
            <a:r>
              <a:rPr dirty="0" sz="1450" spc="-5">
                <a:latin typeface="Times New Roman"/>
                <a:cs typeface="Times New Roman"/>
              </a:rPr>
              <a:t>or of </a:t>
            </a:r>
            <a:r>
              <a:rPr dirty="0" sz="1450" spc="-10">
                <a:latin typeface="Times New Roman"/>
                <a:cs typeface="Times New Roman"/>
              </a:rPr>
              <a:t>ceasing to love Fanny Price, was </a:t>
            </a:r>
            <a:r>
              <a:rPr dirty="0" sz="1450" spc="-5">
                <a:latin typeface="Times New Roman"/>
                <a:cs typeface="Times New Roman"/>
              </a:rPr>
              <a:t>of </a:t>
            </a:r>
            <a:r>
              <a:rPr dirty="0" sz="1450" spc="-10">
                <a:latin typeface="Times New Roman"/>
                <a:cs typeface="Times New Roman"/>
              </a:rPr>
              <a:t>course the groundwork  </a:t>
            </a:r>
            <a:r>
              <a:rPr dirty="0" sz="1450" spc="-5">
                <a:latin typeface="Times New Roman"/>
                <a:cs typeface="Times New Roman"/>
              </a:rPr>
              <a:t>of </a:t>
            </a:r>
            <a:r>
              <a:rPr dirty="0" sz="1450" spc="-10">
                <a:latin typeface="Times New Roman"/>
                <a:cs typeface="Times New Roman"/>
              </a:rPr>
              <a:t>his eloquent</a:t>
            </a:r>
            <a:r>
              <a:rPr dirty="0" sz="1450" spc="-5">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“Had </a:t>
            </a:r>
            <a:r>
              <a:rPr dirty="0" sz="1450" spc="-5">
                <a:latin typeface="Times New Roman"/>
                <a:cs typeface="Times New Roman"/>
              </a:rPr>
              <a:t>you </a:t>
            </a:r>
            <a:r>
              <a:rPr dirty="0" sz="1450" spc="-10">
                <a:latin typeface="Times New Roman"/>
                <a:cs typeface="Times New Roman"/>
              </a:rPr>
              <a:t>seen her this morning, </a:t>
            </a:r>
            <a:r>
              <a:rPr dirty="0" sz="1450" spc="-25">
                <a:latin typeface="Times New Roman"/>
                <a:cs typeface="Times New Roman"/>
              </a:rPr>
              <a:t>Mary,” </a:t>
            </a:r>
            <a:r>
              <a:rPr dirty="0" sz="1450" spc="-5">
                <a:latin typeface="Times New Roman"/>
                <a:cs typeface="Times New Roman"/>
              </a:rPr>
              <a:t>he </a:t>
            </a:r>
            <a:r>
              <a:rPr dirty="0" sz="1450" spc="-10">
                <a:latin typeface="Times New Roman"/>
                <a:cs typeface="Times New Roman"/>
              </a:rPr>
              <a:t>continued, “attending with  such ineffable sweetness and patience to all the demands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aunt’s  stupidity, </a:t>
            </a:r>
            <a:r>
              <a:rPr dirty="0" sz="1450" spc="-10">
                <a:latin typeface="Times New Roman"/>
                <a:cs typeface="Times New Roman"/>
              </a:rPr>
              <a:t>working with </a:t>
            </a:r>
            <a:r>
              <a:rPr dirty="0" sz="1450" spc="-20">
                <a:latin typeface="Times New Roman"/>
                <a:cs typeface="Times New Roman"/>
              </a:rPr>
              <a:t>her, </a:t>
            </a:r>
            <a:r>
              <a:rPr dirty="0" sz="1450" spc="-10">
                <a:latin typeface="Times New Roman"/>
                <a:cs typeface="Times New Roman"/>
              </a:rPr>
              <a:t>and for </a:t>
            </a:r>
            <a:r>
              <a:rPr dirty="0" sz="1450" spc="-20">
                <a:latin typeface="Times New Roman"/>
                <a:cs typeface="Times New Roman"/>
              </a:rPr>
              <a:t>her, </a:t>
            </a:r>
            <a:r>
              <a:rPr dirty="0" sz="1450" spc="-10">
                <a:latin typeface="Times New Roman"/>
                <a:cs typeface="Times New Roman"/>
              </a:rPr>
              <a:t>her colour beautifully heightened as  she leant over the work, then returning to her seat to finish </a:t>
            </a:r>
            <a:r>
              <a:rPr dirty="0" sz="1450" spc="-5">
                <a:latin typeface="Times New Roman"/>
                <a:cs typeface="Times New Roman"/>
              </a:rPr>
              <a:t>a </a:t>
            </a:r>
            <a:r>
              <a:rPr dirty="0" sz="1450" spc="-10">
                <a:latin typeface="Times New Roman"/>
                <a:cs typeface="Times New Roman"/>
              </a:rPr>
              <a:t>note which she  was previously engaged in writing for that stupid </a:t>
            </a:r>
            <a:r>
              <a:rPr dirty="0" sz="1450" spc="-20">
                <a:latin typeface="Times New Roman"/>
                <a:cs typeface="Times New Roman"/>
              </a:rPr>
              <a:t>woman’s </a:t>
            </a:r>
            <a:r>
              <a:rPr dirty="0" sz="1450" spc="-10">
                <a:latin typeface="Times New Roman"/>
                <a:cs typeface="Times New Roman"/>
              </a:rPr>
              <a:t>service, and all this  with such unpretending gentleness, so much as if it were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course  that she was </a:t>
            </a:r>
            <a:r>
              <a:rPr dirty="0" sz="1450" spc="-5">
                <a:latin typeface="Times New Roman"/>
                <a:cs typeface="Times New Roman"/>
              </a:rPr>
              <a:t>not </a:t>
            </a:r>
            <a:r>
              <a:rPr dirty="0" sz="1450" spc="-10">
                <a:latin typeface="Times New Roman"/>
                <a:cs typeface="Times New Roman"/>
              </a:rPr>
              <a:t>to have </a:t>
            </a:r>
            <a:r>
              <a:rPr dirty="0" sz="1450" spc="-5">
                <a:latin typeface="Times New Roman"/>
                <a:cs typeface="Times New Roman"/>
              </a:rPr>
              <a:t>a </a:t>
            </a:r>
            <a:r>
              <a:rPr dirty="0" sz="1450" spc="-10">
                <a:latin typeface="Times New Roman"/>
                <a:cs typeface="Times New Roman"/>
              </a:rPr>
              <a:t>moment at her own command, her hair arranged as  neatly as it always is, and </a:t>
            </a:r>
            <a:r>
              <a:rPr dirty="0" sz="1450" spc="-5">
                <a:latin typeface="Times New Roman"/>
                <a:cs typeface="Times New Roman"/>
              </a:rPr>
              <a:t>one </a:t>
            </a:r>
            <a:r>
              <a:rPr dirty="0" sz="1450" spc="-10">
                <a:latin typeface="Times New Roman"/>
                <a:cs typeface="Times New Roman"/>
              </a:rPr>
              <a:t>little curl falling forward as she wrote, which  she now and then shook back, and in the midst </a:t>
            </a:r>
            <a:r>
              <a:rPr dirty="0" sz="1450" spc="-5">
                <a:latin typeface="Times New Roman"/>
                <a:cs typeface="Times New Roman"/>
              </a:rPr>
              <a:t>of </a:t>
            </a:r>
            <a:r>
              <a:rPr dirty="0" sz="1450" spc="-10">
                <a:latin typeface="Times New Roman"/>
                <a:cs typeface="Times New Roman"/>
              </a:rPr>
              <a:t>all this, still speaking at  intervals to me, </a:t>
            </a:r>
            <a:r>
              <a:rPr dirty="0" sz="1450" spc="-5">
                <a:latin typeface="Times New Roman"/>
                <a:cs typeface="Times New Roman"/>
              </a:rPr>
              <a:t>or </a:t>
            </a:r>
            <a:r>
              <a:rPr dirty="0" sz="1450" spc="-10">
                <a:latin typeface="Times New Roman"/>
                <a:cs typeface="Times New Roman"/>
              </a:rPr>
              <a:t>listening, and as if she liked to listen, to what </a:t>
            </a:r>
            <a:r>
              <a:rPr dirty="0" sz="1450" spc="-5">
                <a:latin typeface="Times New Roman"/>
                <a:cs typeface="Times New Roman"/>
              </a:rPr>
              <a:t>I </a:t>
            </a:r>
            <a:r>
              <a:rPr dirty="0" sz="1450" spc="-10">
                <a:latin typeface="Times New Roman"/>
                <a:cs typeface="Times New Roman"/>
              </a:rPr>
              <a:t>said. Had  </a:t>
            </a:r>
            <a:r>
              <a:rPr dirty="0" sz="1450" spc="-5">
                <a:latin typeface="Times New Roman"/>
                <a:cs typeface="Times New Roman"/>
              </a:rPr>
              <a:t>you </a:t>
            </a:r>
            <a:r>
              <a:rPr dirty="0" sz="1450" spc="-10">
                <a:latin typeface="Times New Roman"/>
                <a:cs typeface="Times New Roman"/>
              </a:rPr>
              <a:t>seen her so, </a:t>
            </a:r>
            <a:r>
              <a:rPr dirty="0" sz="1450" spc="-30">
                <a:latin typeface="Times New Roman"/>
                <a:cs typeface="Times New Roman"/>
              </a:rPr>
              <a:t>Mary,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implied the possibility </a:t>
            </a:r>
            <a:r>
              <a:rPr dirty="0" sz="1450" spc="-5">
                <a:latin typeface="Times New Roman"/>
                <a:cs typeface="Times New Roman"/>
              </a:rPr>
              <a:t>of </a:t>
            </a:r>
            <a:r>
              <a:rPr dirty="0" sz="1450" spc="-10">
                <a:latin typeface="Times New Roman"/>
                <a:cs typeface="Times New Roman"/>
              </a:rPr>
              <a:t>her  power over my heart ever</a:t>
            </a:r>
            <a:r>
              <a:rPr dirty="0" sz="1450" spc="15">
                <a:latin typeface="Times New Roman"/>
                <a:cs typeface="Times New Roman"/>
              </a:rPr>
              <a:t> </a:t>
            </a:r>
            <a:r>
              <a:rPr dirty="0" sz="1450" spc="-10">
                <a:latin typeface="Times New Roman"/>
                <a:cs typeface="Times New Roman"/>
              </a:rPr>
              <a:t>ceasing.”</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“My dearest </a:t>
            </a:r>
            <a:r>
              <a:rPr dirty="0" sz="1450" spc="-20">
                <a:latin typeface="Times New Roman"/>
                <a:cs typeface="Times New Roman"/>
              </a:rPr>
              <a:t>Henry,” </a:t>
            </a:r>
            <a:r>
              <a:rPr dirty="0" sz="1450" spc="-10">
                <a:latin typeface="Times New Roman"/>
                <a:cs typeface="Times New Roman"/>
              </a:rPr>
              <a:t>cried </a:t>
            </a:r>
            <a:r>
              <a:rPr dirty="0" sz="1450" spc="-30">
                <a:latin typeface="Times New Roman"/>
                <a:cs typeface="Times New Roman"/>
              </a:rPr>
              <a:t>Mary, </a:t>
            </a:r>
            <a:r>
              <a:rPr dirty="0" sz="1450" spc="-10">
                <a:latin typeface="Times New Roman"/>
                <a:cs typeface="Times New Roman"/>
              </a:rPr>
              <a:t>stopping short, and smiling in his face,  “how glad </a:t>
            </a:r>
            <a:r>
              <a:rPr dirty="0" sz="1450" spc="-5">
                <a:latin typeface="Times New Roman"/>
                <a:cs typeface="Times New Roman"/>
              </a:rPr>
              <a:t>I </a:t>
            </a:r>
            <a:r>
              <a:rPr dirty="0" sz="1450" spc="-10">
                <a:latin typeface="Times New Roman"/>
                <a:cs typeface="Times New Roman"/>
              </a:rPr>
              <a:t>am to see </a:t>
            </a:r>
            <a:r>
              <a:rPr dirty="0" sz="1450" spc="-5">
                <a:latin typeface="Times New Roman"/>
                <a:cs typeface="Times New Roman"/>
              </a:rPr>
              <a:t>you </a:t>
            </a:r>
            <a:r>
              <a:rPr dirty="0" sz="1450" spc="-10">
                <a:latin typeface="Times New Roman"/>
                <a:cs typeface="Times New Roman"/>
              </a:rPr>
              <a:t>so much in love! It quite delights me. But what will  Mrs. Rushworth and Julia</a:t>
            </a:r>
            <a:r>
              <a:rPr dirty="0" sz="1450" spc="5">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care neither what they say </a:t>
            </a:r>
            <a:r>
              <a:rPr dirty="0" sz="1450" spc="-5">
                <a:latin typeface="Times New Roman"/>
                <a:cs typeface="Times New Roman"/>
              </a:rPr>
              <a:t>nor </a:t>
            </a:r>
            <a:r>
              <a:rPr dirty="0" sz="1450" spc="-10">
                <a:latin typeface="Times New Roman"/>
                <a:cs typeface="Times New Roman"/>
              </a:rPr>
              <a:t>what they feel. They will now see what  sort </a:t>
            </a:r>
            <a:r>
              <a:rPr dirty="0" sz="1450" spc="-5">
                <a:latin typeface="Times New Roman"/>
                <a:cs typeface="Times New Roman"/>
              </a:rPr>
              <a:t>of </a:t>
            </a:r>
            <a:r>
              <a:rPr dirty="0" sz="1450" spc="-10">
                <a:latin typeface="Times New Roman"/>
                <a:cs typeface="Times New Roman"/>
              </a:rPr>
              <a:t>woman it is that can attach me, that can attach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sense. </a:t>
            </a:r>
            <a:r>
              <a:rPr dirty="0" sz="1450" spc="-5">
                <a:latin typeface="Times New Roman"/>
                <a:cs typeface="Times New Roman"/>
              </a:rPr>
              <a:t>I </a:t>
            </a:r>
            <a:r>
              <a:rPr dirty="0" sz="1450" spc="-10">
                <a:latin typeface="Times New Roman"/>
                <a:cs typeface="Times New Roman"/>
              </a:rPr>
              <a:t>wish  the discovery may </a:t>
            </a:r>
            <a:r>
              <a:rPr dirty="0" sz="1450" spc="-5">
                <a:latin typeface="Times New Roman"/>
                <a:cs typeface="Times New Roman"/>
              </a:rPr>
              <a:t>do </a:t>
            </a:r>
            <a:r>
              <a:rPr dirty="0" sz="1450" spc="-10">
                <a:latin typeface="Times New Roman"/>
                <a:cs typeface="Times New Roman"/>
              </a:rPr>
              <a:t>them any </a:t>
            </a:r>
            <a:r>
              <a:rPr dirty="0" sz="1450" spc="-5">
                <a:latin typeface="Times New Roman"/>
                <a:cs typeface="Times New Roman"/>
              </a:rPr>
              <a:t>good. </a:t>
            </a:r>
            <a:r>
              <a:rPr dirty="0" sz="1450" spc="-10">
                <a:latin typeface="Times New Roman"/>
                <a:cs typeface="Times New Roman"/>
              </a:rPr>
              <a:t>And they will now see their cousin  treated as she </a:t>
            </a:r>
            <a:r>
              <a:rPr dirty="0" sz="1450" spc="-5">
                <a:latin typeface="Times New Roman"/>
                <a:cs typeface="Times New Roman"/>
              </a:rPr>
              <a:t>ought </a:t>
            </a:r>
            <a:r>
              <a:rPr dirty="0" sz="1450" spc="-10">
                <a:latin typeface="Times New Roman"/>
                <a:cs typeface="Times New Roman"/>
              </a:rPr>
              <a:t>to be, and </a:t>
            </a:r>
            <a:r>
              <a:rPr dirty="0" sz="1450" spc="-5">
                <a:latin typeface="Times New Roman"/>
                <a:cs typeface="Times New Roman"/>
              </a:rPr>
              <a:t>I </a:t>
            </a:r>
            <a:r>
              <a:rPr dirty="0" sz="1450" spc="-10">
                <a:latin typeface="Times New Roman"/>
                <a:cs typeface="Times New Roman"/>
              </a:rPr>
              <a:t>wish they may </a:t>
            </a:r>
            <a:r>
              <a:rPr dirty="0" sz="1450" spc="-5">
                <a:latin typeface="Times New Roman"/>
                <a:cs typeface="Times New Roman"/>
              </a:rPr>
              <a:t>be </a:t>
            </a:r>
            <a:r>
              <a:rPr dirty="0" sz="1450" spc="-10">
                <a:latin typeface="Times New Roman"/>
                <a:cs typeface="Times New Roman"/>
              </a:rPr>
              <a:t>heartily ashamed </a:t>
            </a:r>
            <a:r>
              <a:rPr dirty="0" sz="1450" spc="-5">
                <a:latin typeface="Times New Roman"/>
                <a:cs typeface="Times New Roman"/>
              </a:rPr>
              <a:t>of </a:t>
            </a:r>
            <a:r>
              <a:rPr dirty="0" sz="1450" spc="-10">
                <a:latin typeface="Times New Roman"/>
                <a:cs typeface="Times New Roman"/>
              </a:rPr>
              <a:t>their  own abominable neglect and unkindness. They will </a:t>
            </a:r>
            <a:r>
              <a:rPr dirty="0" sz="1450" spc="-5">
                <a:latin typeface="Times New Roman"/>
                <a:cs typeface="Times New Roman"/>
              </a:rPr>
              <a:t>be </a:t>
            </a:r>
            <a:r>
              <a:rPr dirty="0" sz="1450" spc="-20">
                <a:latin typeface="Times New Roman"/>
                <a:cs typeface="Times New Roman"/>
              </a:rPr>
              <a:t>angry,” </a:t>
            </a:r>
            <a:r>
              <a:rPr dirty="0" sz="1450" spc="-5">
                <a:latin typeface="Times New Roman"/>
                <a:cs typeface="Times New Roman"/>
              </a:rPr>
              <a:t>he </a:t>
            </a:r>
            <a:r>
              <a:rPr dirty="0" sz="1450" spc="-10">
                <a:latin typeface="Times New Roman"/>
                <a:cs typeface="Times New Roman"/>
              </a:rPr>
              <a:t>added,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silence, and in </a:t>
            </a:r>
            <a:r>
              <a:rPr dirty="0" sz="1450" spc="-5">
                <a:latin typeface="Times New Roman"/>
                <a:cs typeface="Times New Roman"/>
              </a:rPr>
              <a:t>a </a:t>
            </a:r>
            <a:r>
              <a:rPr dirty="0" sz="1450" spc="-10">
                <a:latin typeface="Times New Roman"/>
                <a:cs typeface="Times New Roman"/>
              </a:rPr>
              <a:t>cooler tone; “Mrs. Rushworth will </a:t>
            </a:r>
            <a:r>
              <a:rPr dirty="0" sz="1450" spc="-5">
                <a:latin typeface="Times New Roman"/>
                <a:cs typeface="Times New Roman"/>
              </a:rPr>
              <a:t>be </a:t>
            </a:r>
            <a:r>
              <a:rPr dirty="0" sz="1450" spc="-10">
                <a:latin typeface="Times New Roman"/>
                <a:cs typeface="Times New Roman"/>
              </a:rPr>
              <a:t>very </a:t>
            </a:r>
            <a:r>
              <a:rPr dirty="0" sz="1450" spc="-25">
                <a:latin typeface="Times New Roman"/>
                <a:cs typeface="Times New Roman"/>
              </a:rPr>
              <a:t>angry.  </a:t>
            </a:r>
            <a:r>
              <a:rPr dirty="0" sz="1450" spc="-10">
                <a:latin typeface="Times New Roman"/>
                <a:cs typeface="Times New Roman"/>
              </a:rPr>
              <a:t>It will </a:t>
            </a:r>
            <a:r>
              <a:rPr dirty="0" sz="1450" spc="-5">
                <a:latin typeface="Times New Roman"/>
                <a:cs typeface="Times New Roman"/>
              </a:rPr>
              <a:t>be a </a:t>
            </a:r>
            <a:r>
              <a:rPr dirty="0" sz="1450" spc="-10">
                <a:latin typeface="Times New Roman"/>
                <a:cs typeface="Times New Roman"/>
              </a:rPr>
              <a:t>bitter pill to her; that is, like other bitter pills, it will have two  moments’ ill </a:t>
            </a:r>
            <a:r>
              <a:rPr dirty="0" sz="1450" spc="-15">
                <a:latin typeface="Times New Roman"/>
                <a:cs typeface="Times New Roman"/>
              </a:rPr>
              <a:t>flavour, </a:t>
            </a:r>
            <a:r>
              <a:rPr dirty="0" sz="1450" spc="-10">
                <a:latin typeface="Times New Roman"/>
                <a:cs typeface="Times New Roman"/>
              </a:rPr>
              <a:t>and then </a:t>
            </a:r>
            <a:r>
              <a:rPr dirty="0" sz="1450" spc="-5">
                <a:latin typeface="Times New Roman"/>
                <a:cs typeface="Times New Roman"/>
              </a:rPr>
              <a:t>be </a:t>
            </a:r>
            <a:r>
              <a:rPr dirty="0" sz="1450" spc="-10">
                <a:latin typeface="Times New Roman"/>
                <a:cs typeface="Times New Roman"/>
              </a:rPr>
              <a:t>swallowed and forgotten; for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coxcomb as to suppose her feelings more lasting than other </a:t>
            </a:r>
            <a:r>
              <a:rPr dirty="0" sz="1450" spc="-20">
                <a:latin typeface="Times New Roman"/>
                <a:cs typeface="Times New Roman"/>
              </a:rPr>
              <a:t>women’s,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was</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object</a:t>
            </a:r>
            <a:r>
              <a:rPr dirty="0" sz="1450" spc="110">
                <a:latin typeface="Times New Roman"/>
                <a:cs typeface="Times New Roman"/>
              </a:rPr>
              <a:t>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them.</a:t>
            </a:r>
            <a:r>
              <a:rPr dirty="0" sz="1450" spc="110">
                <a:latin typeface="Times New Roman"/>
                <a:cs typeface="Times New Roman"/>
              </a:rPr>
              <a:t> </a:t>
            </a:r>
            <a:r>
              <a:rPr dirty="0" sz="1450" spc="-45">
                <a:latin typeface="Times New Roman"/>
                <a:cs typeface="Times New Roman"/>
              </a:rPr>
              <a:t>Yes,</a:t>
            </a:r>
            <a:r>
              <a:rPr dirty="0" sz="1450" spc="110">
                <a:latin typeface="Times New Roman"/>
                <a:cs typeface="Times New Roman"/>
              </a:rPr>
              <a:t> </a:t>
            </a:r>
            <a:r>
              <a:rPr dirty="0" sz="1450" spc="-30">
                <a:latin typeface="Times New Roman"/>
                <a:cs typeface="Times New Roman"/>
              </a:rPr>
              <a:t>Mary,</a:t>
            </a:r>
            <a:r>
              <a:rPr dirty="0" sz="1450" spc="110">
                <a:latin typeface="Times New Roman"/>
                <a:cs typeface="Times New Roman"/>
              </a:rPr>
              <a:t> </a:t>
            </a:r>
            <a:r>
              <a:rPr dirty="0" sz="1450" spc="-10">
                <a:latin typeface="Times New Roman"/>
                <a:cs typeface="Times New Roman"/>
              </a:rPr>
              <a:t>my</a:t>
            </a:r>
            <a:r>
              <a:rPr dirty="0" sz="1450" spc="105">
                <a:latin typeface="Times New Roman"/>
                <a:cs typeface="Times New Roman"/>
              </a:rPr>
              <a:t> </a:t>
            </a:r>
            <a:r>
              <a:rPr dirty="0" sz="1450" spc="-10">
                <a:latin typeface="Times New Roman"/>
                <a:cs typeface="Times New Roman"/>
              </a:rPr>
              <a:t>Fanny</a:t>
            </a:r>
            <a:r>
              <a:rPr dirty="0" sz="1450" spc="110">
                <a:latin typeface="Times New Roman"/>
                <a:cs typeface="Times New Roman"/>
              </a:rPr>
              <a:t> </a:t>
            </a:r>
            <a:r>
              <a:rPr dirty="0" sz="1450" spc="-10">
                <a:latin typeface="Times New Roman"/>
                <a:cs typeface="Times New Roman"/>
              </a:rPr>
              <a:t>will</a:t>
            </a:r>
            <a:r>
              <a:rPr dirty="0" sz="1450" spc="110">
                <a:latin typeface="Times New Roman"/>
                <a:cs typeface="Times New Roman"/>
              </a:rPr>
              <a:t> </a:t>
            </a:r>
            <a:r>
              <a:rPr dirty="0" sz="1450" spc="-10">
                <a:latin typeface="Times New Roman"/>
                <a:cs typeface="Times New Roman"/>
              </a:rPr>
              <a:t>feel</a:t>
            </a:r>
            <a:r>
              <a:rPr dirty="0" sz="1450" spc="110">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difference</a:t>
            </a:r>
            <a:r>
              <a:rPr dirty="0" sz="1450" spc="110">
                <a:latin typeface="Times New Roman"/>
                <a:cs typeface="Times New Roman"/>
              </a:rPr>
              <a:t> </a:t>
            </a:r>
            <a:r>
              <a:rPr dirty="0" sz="1450" spc="-10">
                <a:latin typeface="Times New Roman"/>
                <a:cs typeface="Times New Roman"/>
              </a:rPr>
              <a:t>indeed:</a:t>
            </a:r>
            <a:r>
              <a:rPr dirty="0" sz="1450" spc="11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5805" cy="2635250"/>
          </a:xfrm>
          <a:prstGeom prst="rect">
            <a:avLst/>
          </a:prstGeom>
        </p:spPr>
        <p:txBody>
          <a:bodyPr wrap="square" lIns="0" tIns="12065" rIns="0" bIns="0" rtlCol="0" vert="horz">
            <a:spAutoFit/>
          </a:bodyPr>
          <a:lstStyle/>
          <a:p>
            <a:pPr algn="just" marL="12700" marR="5080">
              <a:lnSpc>
                <a:spcPct val="99700"/>
              </a:lnSpc>
              <a:spcBef>
                <a:spcPts val="95"/>
              </a:spcBef>
            </a:pPr>
            <a:r>
              <a:rPr dirty="0" sz="1450" spc="-25">
                <a:latin typeface="Times New Roman"/>
                <a:cs typeface="Times New Roman"/>
              </a:rPr>
              <a:t>daily, </a:t>
            </a:r>
            <a:r>
              <a:rPr dirty="0" sz="1450" spc="-10">
                <a:latin typeface="Times New Roman"/>
                <a:cs typeface="Times New Roman"/>
              </a:rPr>
              <a:t>hourly difference, in the behaviour </a:t>
            </a:r>
            <a:r>
              <a:rPr dirty="0" sz="1450" spc="-5">
                <a:latin typeface="Times New Roman"/>
                <a:cs typeface="Times New Roman"/>
              </a:rPr>
              <a:t>of </a:t>
            </a:r>
            <a:r>
              <a:rPr dirty="0" sz="1450" spc="-10">
                <a:latin typeface="Times New Roman"/>
                <a:cs typeface="Times New Roman"/>
              </a:rPr>
              <a:t>every being who approaches her;  and it will </a:t>
            </a:r>
            <a:r>
              <a:rPr dirty="0" sz="1450" spc="-5">
                <a:latin typeface="Times New Roman"/>
                <a:cs typeface="Times New Roman"/>
              </a:rPr>
              <a:t>be </a:t>
            </a:r>
            <a:r>
              <a:rPr dirty="0" sz="1450" spc="-10">
                <a:latin typeface="Times New Roman"/>
                <a:cs typeface="Times New Roman"/>
              </a:rPr>
              <a:t>the completion </a:t>
            </a:r>
            <a:r>
              <a:rPr dirty="0" sz="1450" spc="-5">
                <a:latin typeface="Times New Roman"/>
                <a:cs typeface="Times New Roman"/>
              </a:rPr>
              <a:t>of </a:t>
            </a:r>
            <a:r>
              <a:rPr dirty="0" sz="1450" spc="-10">
                <a:latin typeface="Times New Roman"/>
                <a:cs typeface="Times New Roman"/>
              </a:rPr>
              <a:t>my happiness to know that </a:t>
            </a:r>
            <a:r>
              <a:rPr dirty="0" sz="1450" spc="-5">
                <a:latin typeface="Times New Roman"/>
                <a:cs typeface="Times New Roman"/>
              </a:rPr>
              <a:t>I </a:t>
            </a:r>
            <a:r>
              <a:rPr dirty="0" sz="1450" spc="-10">
                <a:latin typeface="Times New Roman"/>
                <a:cs typeface="Times New Roman"/>
              </a:rPr>
              <a:t>am the doer </a:t>
            </a:r>
            <a:r>
              <a:rPr dirty="0" sz="1450" spc="-5">
                <a:latin typeface="Times New Roman"/>
                <a:cs typeface="Times New Roman"/>
              </a:rPr>
              <a:t>of </a:t>
            </a:r>
            <a:r>
              <a:rPr dirty="0" sz="1450" spc="-10">
                <a:latin typeface="Times New Roman"/>
                <a:cs typeface="Times New Roman"/>
              </a:rPr>
              <a:t>it,  that </a:t>
            </a:r>
            <a:r>
              <a:rPr dirty="0" sz="1450" spc="-5">
                <a:latin typeface="Times New Roman"/>
                <a:cs typeface="Times New Roman"/>
              </a:rPr>
              <a:t>I </a:t>
            </a:r>
            <a:r>
              <a:rPr dirty="0" sz="1450" spc="-10">
                <a:latin typeface="Times New Roman"/>
                <a:cs typeface="Times New Roman"/>
              </a:rPr>
              <a:t>am the person to give the consequence so justly her due. Now she is  dependent, helpless, friendless, neglected,</a:t>
            </a:r>
            <a:r>
              <a:rPr dirty="0" sz="1450" spc="10">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268605">
              <a:lnSpc>
                <a:spcPts val="1735"/>
              </a:lnSpc>
              <a:spcBef>
                <a:spcPts val="780"/>
              </a:spcBef>
            </a:pPr>
            <a:r>
              <a:rPr dirty="0" sz="1450" spc="-30">
                <a:latin typeface="Times New Roman"/>
                <a:cs typeface="Times New Roman"/>
              </a:rPr>
              <a:t>“Nay,</a:t>
            </a:r>
            <a:r>
              <a:rPr dirty="0" sz="1450" spc="180">
                <a:latin typeface="Times New Roman"/>
                <a:cs typeface="Times New Roman"/>
              </a:rPr>
              <a:t> </a:t>
            </a:r>
            <a:r>
              <a:rPr dirty="0" sz="1450" spc="-25">
                <a:latin typeface="Times New Roman"/>
                <a:cs typeface="Times New Roman"/>
              </a:rPr>
              <a:t>Henry,</a:t>
            </a:r>
            <a:r>
              <a:rPr dirty="0" sz="1450" spc="185">
                <a:latin typeface="Times New Roman"/>
                <a:cs typeface="Times New Roman"/>
              </a:rPr>
              <a:t> </a:t>
            </a:r>
            <a:r>
              <a:rPr dirty="0" sz="1450" spc="-5">
                <a:latin typeface="Times New Roman"/>
                <a:cs typeface="Times New Roman"/>
              </a:rPr>
              <a:t>not</a:t>
            </a:r>
            <a:r>
              <a:rPr dirty="0" sz="1450" spc="185">
                <a:latin typeface="Times New Roman"/>
                <a:cs typeface="Times New Roman"/>
              </a:rPr>
              <a:t> </a:t>
            </a:r>
            <a:r>
              <a:rPr dirty="0" sz="1450" spc="-5">
                <a:latin typeface="Times New Roman"/>
                <a:cs typeface="Times New Roman"/>
              </a:rPr>
              <a:t>by</a:t>
            </a:r>
            <a:r>
              <a:rPr dirty="0" sz="1450" spc="185">
                <a:latin typeface="Times New Roman"/>
                <a:cs typeface="Times New Roman"/>
              </a:rPr>
              <a:t> </a:t>
            </a:r>
            <a:r>
              <a:rPr dirty="0" sz="1450" spc="-10">
                <a:latin typeface="Times New Roman"/>
                <a:cs typeface="Times New Roman"/>
              </a:rPr>
              <a:t>all;</a:t>
            </a:r>
            <a:r>
              <a:rPr dirty="0" sz="1450" spc="185">
                <a:latin typeface="Times New Roman"/>
                <a:cs typeface="Times New Roman"/>
              </a:rPr>
              <a:t> </a:t>
            </a:r>
            <a:r>
              <a:rPr dirty="0" sz="1450" spc="-5">
                <a:latin typeface="Times New Roman"/>
                <a:cs typeface="Times New Roman"/>
              </a:rPr>
              <a:t>not</a:t>
            </a:r>
            <a:r>
              <a:rPr dirty="0" sz="1450" spc="185">
                <a:latin typeface="Times New Roman"/>
                <a:cs typeface="Times New Roman"/>
              </a:rPr>
              <a:t> </a:t>
            </a:r>
            <a:r>
              <a:rPr dirty="0" sz="1450" spc="-10">
                <a:latin typeface="Times New Roman"/>
                <a:cs typeface="Times New Roman"/>
              </a:rPr>
              <a:t>forgotten</a:t>
            </a:r>
            <a:r>
              <a:rPr dirty="0" sz="1450" spc="180">
                <a:latin typeface="Times New Roman"/>
                <a:cs typeface="Times New Roman"/>
              </a:rPr>
              <a:t> </a:t>
            </a:r>
            <a:r>
              <a:rPr dirty="0" sz="1450" spc="-5">
                <a:latin typeface="Times New Roman"/>
                <a:cs typeface="Times New Roman"/>
              </a:rPr>
              <a:t>by</a:t>
            </a:r>
            <a:r>
              <a:rPr dirty="0" sz="1450" spc="185">
                <a:latin typeface="Times New Roman"/>
                <a:cs typeface="Times New Roman"/>
              </a:rPr>
              <a:t> </a:t>
            </a:r>
            <a:r>
              <a:rPr dirty="0" sz="1450" spc="-10">
                <a:latin typeface="Times New Roman"/>
                <a:cs typeface="Times New Roman"/>
              </a:rPr>
              <a:t>all;</a:t>
            </a:r>
            <a:r>
              <a:rPr dirty="0" sz="1450" spc="185">
                <a:latin typeface="Times New Roman"/>
                <a:cs typeface="Times New Roman"/>
              </a:rPr>
              <a:t> </a:t>
            </a:r>
            <a:r>
              <a:rPr dirty="0" sz="1450" spc="-5">
                <a:latin typeface="Times New Roman"/>
                <a:cs typeface="Times New Roman"/>
              </a:rPr>
              <a:t>not</a:t>
            </a:r>
            <a:r>
              <a:rPr dirty="0" sz="1450" spc="185">
                <a:latin typeface="Times New Roman"/>
                <a:cs typeface="Times New Roman"/>
              </a:rPr>
              <a:t> </a:t>
            </a:r>
            <a:r>
              <a:rPr dirty="0" sz="1450" spc="-10">
                <a:latin typeface="Times New Roman"/>
                <a:cs typeface="Times New Roman"/>
              </a:rPr>
              <a:t>friendless</a:t>
            </a:r>
            <a:r>
              <a:rPr dirty="0" sz="1450" spc="185">
                <a:latin typeface="Times New Roman"/>
                <a:cs typeface="Times New Roman"/>
              </a:rPr>
              <a:t> </a:t>
            </a:r>
            <a:r>
              <a:rPr dirty="0" sz="1450" spc="-5">
                <a:latin typeface="Times New Roman"/>
                <a:cs typeface="Times New Roman"/>
              </a:rPr>
              <a:t>or</a:t>
            </a:r>
            <a:r>
              <a:rPr dirty="0" sz="1450" spc="185">
                <a:latin typeface="Times New Roman"/>
                <a:cs typeface="Times New Roman"/>
              </a:rPr>
              <a:t> </a:t>
            </a:r>
            <a:r>
              <a:rPr dirty="0" sz="1450" spc="-10">
                <a:latin typeface="Times New Roman"/>
                <a:cs typeface="Times New Roman"/>
              </a:rPr>
              <a:t>forgotten.</a:t>
            </a:r>
            <a:endParaRPr sz="1450">
              <a:latin typeface="Times New Roman"/>
              <a:cs typeface="Times New Roman"/>
            </a:endParaRPr>
          </a:p>
          <a:p>
            <a:pPr algn="just" marL="12700">
              <a:lnSpc>
                <a:spcPts val="1735"/>
              </a:lnSpc>
            </a:pPr>
            <a:r>
              <a:rPr dirty="0" sz="1450" spc="-10">
                <a:latin typeface="Times New Roman"/>
                <a:cs typeface="Times New Roman"/>
              </a:rPr>
              <a:t>Her cousin Edmund never </a:t>
            </a:r>
            <a:r>
              <a:rPr dirty="0" sz="1450" spc="-15">
                <a:latin typeface="Times New Roman"/>
                <a:cs typeface="Times New Roman"/>
              </a:rPr>
              <a:t>forgets</a:t>
            </a:r>
            <a:r>
              <a:rPr dirty="0" sz="1450" spc="1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“Edmund! </a:t>
            </a:r>
            <a:r>
              <a:rPr dirty="0" sz="1450" spc="-20">
                <a:latin typeface="Times New Roman"/>
                <a:cs typeface="Times New Roman"/>
              </a:rPr>
              <a:t>True,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he </a:t>
            </a:r>
            <a:r>
              <a:rPr dirty="0" sz="1450" spc="-10">
                <a:latin typeface="Times New Roman"/>
                <a:cs typeface="Times New Roman"/>
              </a:rPr>
              <a:t>is, generally speaking, kind to </a:t>
            </a:r>
            <a:r>
              <a:rPr dirty="0" sz="1450" spc="-20">
                <a:latin typeface="Times New Roman"/>
                <a:cs typeface="Times New Roman"/>
              </a:rPr>
              <a:t>her, </a:t>
            </a:r>
            <a:r>
              <a:rPr dirty="0" sz="1450" spc="-10">
                <a:latin typeface="Times New Roman"/>
                <a:cs typeface="Times New Roman"/>
              </a:rPr>
              <a:t>and so is  Sir Thomas in his way; </a:t>
            </a:r>
            <a:r>
              <a:rPr dirty="0" sz="1450" spc="-5">
                <a:latin typeface="Times New Roman"/>
                <a:cs typeface="Times New Roman"/>
              </a:rPr>
              <a:t>but </a:t>
            </a:r>
            <a:r>
              <a:rPr dirty="0" sz="1450" spc="-10">
                <a:latin typeface="Times New Roman"/>
                <a:cs typeface="Times New Roman"/>
              </a:rPr>
              <a:t>it is the way </a:t>
            </a:r>
            <a:r>
              <a:rPr dirty="0" sz="1450" spc="-5">
                <a:latin typeface="Times New Roman"/>
                <a:cs typeface="Times New Roman"/>
              </a:rPr>
              <a:t>of a </a:t>
            </a:r>
            <a:r>
              <a:rPr dirty="0" sz="1450" spc="-10">
                <a:latin typeface="Times New Roman"/>
                <a:cs typeface="Times New Roman"/>
              </a:rPr>
              <a:t>rich, </a:t>
            </a:r>
            <a:r>
              <a:rPr dirty="0" sz="1450" spc="-15">
                <a:latin typeface="Times New Roman"/>
                <a:cs typeface="Times New Roman"/>
              </a:rPr>
              <a:t>superior, </a:t>
            </a:r>
            <a:r>
              <a:rPr dirty="0" sz="1450" spc="-10">
                <a:latin typeface="Times New Roman"/>
                <a:cs typeface="Times New Roman"/>
              </a:rPr>
              <a:t>long-worded,  arbitrary uncle. What can Sir Thomas and Edmund together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do </a:t>
            </a:r>
            <a:r>
              <a:rPr dirty="0" sz="1450" spc="-10">
                <a:latin typeface="Times New Roman"/>
                <a:cs typeface="Times New Roman"/>
              </a:rPr>
              <a:t>they  </a:t>
            </a:r>
            <a:r>
              <a:rPr dirty="0" sz="1450" spc="-5">
                <a:latin typeface="Times New Roman"/>
                <a:cs typeface="Times New Roman"/>
              </a:rPr>
              <a:t>do </a:t>
            </a:r>
            <a:r>
              <a:rPr dirty="0" sz="1450" spc="-10">
                <a:latin typeface="Times New Roman"/>
                <a:cs typeface="Times New Roman"/>
              </a:rPr>
              <a:t>for her happiness, comfort, </a:t>
            </a:r>
            <a:r>
              <a:rPr dirty="0" sz="1450" spc="-15">
                <a:latin typeface="Times New Roman"/>
                <a:cs typeface="Times New Roman"/>
              </a:rPr>
              <a:t>honour, </a:t>
            </a:r>
            <a:r>
              <a:rPr dirty="0" sz="1450" spc="-10">
                <a:latin typeface="Times New Roman"/>
                <a:cs typeface="Times New Roman"/>
              </a:rPr>
              <a:t>and dignity in the world, to what </a:t>
            </a:r>
            <a:r>
              <a:rPr dirty="0" sz="1450" spc="-5">
                <a:latin typeface="Times New Roman"/>
                <a:cs typeface="Times New Roman"/>
              </a:rPr>
              <a:t>I </a:t>
            </a:r>
            <a:r>
              <a:rPr dirty="0" sz="1450" spc="-10">
                <a:latin typeface="Times New Roman"/>
                <a:cs typeface="Times New Roman"/>
              </a:rPr>
              <a:t>shall  do?”</a:t>
            </a:r>
            <a:endParaRPr sz="1450">
              <a:latin typeface="Times New Roman"/>
              <a:cs typeface="Times New Roman"/>
            </a:endParaRPr>
          </a:p>
        </p:txBody>
      </p:sp>
      <p:sp>
        <p:nvSpPr>
          <p:cNvPr id="3" name="object 3"/>
          <p:cNvSpPr txBox="1"/>
          <p:nvPr/>
        </p:nvSpPr>
        <p:spPr>
          <a:xfrm>
            <a:off x="876300" y="3792148"/>
            <a:ext cx="5807710" cy="605282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XXXI</a:t>
            </a:r>
            <a:endParaRPr sz="1450">
              <a:latin typeface="Times New Roman"/>
              <a:cs typeface="Times New Roman"/>
            </a:endParaRPr>
          </a:p>
          <a:p>
            <a:pPr>
              <a:lnSpc>
                <a:spcPct val="100000"/>
              </a:lnSpc>
            </a:pPr>
            <a:endParaRPr sz="1600">
              <a:latin typeface="Times New Roman"/>
              <a:cs typeface="Times New Roman"/>
            </a:endParaRPr>
          </a:p>
          <a:p>
            <a:pPr algn="just" marL="12700" marR="6350" indent="255904">
              <a:lnSpc>
                <a:spcPts val="1730"/>
              </a:lnSpc>
              <a:spcBef>
                <a:spcPts val="950"/>
              </a:spcBef>
            </a:pPr>
            <a:r>
              <a:rPr dirty="0" sz="1450" spc="-10">
                <a:latin typeface="Times New Roman"/>
                <a:cs typeface="Times New Roman"/>
              </a:rPr>
              <a:t>Henry Crawford was at Mansfield Park again the next morning, and at an  earlier </a:t>
            </a:r>
            <a:r>
              <a:rPr dirty="0" sz="1450" spc="-5">
                <a:latin typeface="Times New Roman"/>
                <a:cs typeface="Times New Roman"/>
              </a:rPr>
              <a:t>hour </a:t>
            </a:r>
            <a:r>
              <a:rPr dirty="0" sz="1450" spc="-10">
                <a:latin typeface="Times New Roman"/>
                <a:cs typeface="Times New Roman"/>
              </a:rPr>
              <a:t>than common visiting warrants. The two ladies were together in  the breakfast-room, and, fortunately for him, Lady Bertram was </a:t>
            </a:r>
            <a:r>
              <a:rPr dirty="0" sz="1450" spc="-5">
                <a:latin typeface="Times New Roman"/>
                <a:cs typeface="Times New Roman"/>
              </a:rPr>
              <a:t>on </a:t>
            </a:r>
            <a:r>
              <a:rPr dirty="0" sz="1450" spc="-10">
                <a:latin typeface="Times New Roman"/>
                <a:cs typeface="Times New Roman"/>
              </a:rPr>
              <a:t>the very  </a:t>
            </a:r>
            <a:r>
              <a:rPr dirty="0" sz="1450" spc="-5">
                <a:latin typeface="Times New Roman"/>
                <a:cs typeface="Times New Roman"/>
              </a:rPr>
              <a:t>point of </a:t>
            </a:r>
            <a:r>
              <a:rPr dirty="0" sz="1450" spc="-10">
                <a:latin typeface="Times New Roman"/>
                <a:cs typeface="Times New Roman"/>
              </a:rPr>
              <a:t>quitting it as </a:t>
            </a:r>
            <a:r>
              <a:rPr dirty="0" sz="1450" spc="-5">
                <a:latin typeface="Times New Roman"/>
                <a:cs typeface="Times New Roman"/>
              </a:rPr>
              <a:t>he </a:t>
            </a:r>
            <a:r>
              <a:rPr dirty="0" sz="1450" spc="-10">
                <a:latin typeface="Times New Roman"/>
                <a:cs typeface="Times New Roman"/>
              </a:rPr>
              <a:t>entered. She was almost at the </a:t>
            </a:r>
            <a:r>
              <a:rPr dirty="0" sz="1450" spc="-20">
                <a:latin typeface="Times New Roman"/>
                <a:cs typeface="Times New Roman"/>
              </a:rPr>
              <a:t>door,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chusing  </a:t>
            </a:r>
            <a:r>
              <a:rPr dirty="0" sz="1450" spc="-5">
                <a:latin typeface="Times New Roman"/>
                <a:cs typeface="Times New Roman"/>
              </a:rPr>
              <a:t>by </a:t>
            </a:r>
            <a:r>
              <a:rPr dirty="0" sz="1450" spc="-10">
                <a:latin typeface="Times New Roman"/>
                <a:cs typeface="Times New Roman"/>
              </a:rPr>
              <a:t>any means to take so much trouble in vain, she still went </a:t>
            </a:r>
            <a:r>
              <a:rPr dirty="0" sz="1450" spc="-5">
                <a:latin typeface="Times New Roman"/>
                <a:cs typeface="Times New Roman"/>
              </a:rPr>
              <a:t>on,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civil  reception, </a:t>
            </a:r>
            <a:r>
              <a:rPr dirty="0" sz="1450" spc="-5">
                <a:latin typeface="Times New Roman"/>
                <a:cs typeface="Times New Roman"/>
              </a:rPr>
              <a:t>a </a:t>
            </a:r>
            <a:r>
              <a:rPr dirty="0" sz="1450" spc="-10">
                <a:latin typeface="Times New Roman"/>
                <a:cs typeface="Times New Roman"/>
              </a:rPr>
              <a:t>short sentence about being waited </a:t>
            </a:r>
            <a:r>
              <a:rPr dirty="0" sz="1450" spc="-20">
                <a:latin typeface="Times New Roman"/>
                <a:cs typeface="Times New Roman"/>
              </a:rPr>
              <a:t>for,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“Let Sir Thomas  know” to the</a:t>
            </a:r>
            <a:r>
              <a:rPr dirty="0" sz="1450">
                <a:latin typeface="Times New Roman"/>
                <a:cs typeface="Times New Roman"/>
              </a:rPr>
              <a:t> </a:t>
            </a:r>
            <a:r>
              <a:rPr dirty="0" sz="1450" spc="-10">
                <a:latin typeface="Times New Roman"/>
                <a:cs typeface="Times New Roman"/>
              </a:rPr>
              <a:t>servant.</a:t>
            </a:r>
            <a:endParaRPr sz="1450">
              <a:latin typeface="Times New Roman"/>
              <a:cs typeface="Times New Roman"/>
            </a:endParaRPr>
          </a:p>
          <a:p>
            <a:pPr algn="just" marL="12700" marR="5080" indent="255904">
              <a:lnSpc>
                <a:spcPts val="1730"/>
              </a:lnSpc>
              <a:spcBef>
                <a:spcPts val="710"/>
              </a:spcBef>
            </a:pPr>
            <a:r>
              <a:rPr dirty="0" sz="1450" spc="-25">
                <a:latin typeface="Times New Roman"/>
                <a:cs typeface="Times New Roman"/>
              </a:rPr>
              <a:t>Henry, </a:t>
            </a:r>
            <a:r>
              <a:rPr dirty="0" sz="1450" spc="-10">
                <a:latin typeface="Times New Roman"/>
                <a:cs typeface="Times New Roman"/>
              </a:rPr>
              <a:t>overjoyed to have her </a:t>
            </a:r>
            <a:r>
              <a:rPr dirty="0" sz="1450" spc="-5">
                <a:latin typeface="Times New Roman"/>
                <a:cs typeface="Times New Roman"/>
              </a:rPr>
              <a:t>go, </a:t>
            </a:r>
            <a:r>
              <a:rPr dirty="0" sz="1450" spc="-10">
                <a:latin typeface="Times New Roman"/>
                <a:cs typeface="Times New Roman"/>
              </a:rPr>
              <a:t>bowed and watched her </a:t>
            </a:r>
            <a:r>
              <a:rPr dirty="0" sz="1450" spc="-15">
                <a:latin typeface="Times New Roman"/>
                <a:cs typeface="Times New Roman"/>
              </a:rPr>
              <a:t>off, </a:t>
            </a:r>
            <a:r>
              <a:rPr dirty="0" sz="1450" spc="-10">
                <a:latin typeface="Times New Roman"/>
                <a:cs typeface="Times New Roman"/>
              </a:rPr>
              <a:t>and without  losing another moment, turned instantly to </a:t>
            </a:r>
            <a:r>
              <a:rPr dirty="0" sz="1450" spc="-25">
                <a:latin typeface="Times New Roman"/>
                <a:cs typeface="Times New Roman"/>
              </a:rPr>
              <a:t>Fanny, </a:t>
            </a:r>
            <a:r>
              <a:rPr dirty="0" sz="1450" spc="-10">
                <a:latin typeface="Times New Roman"/>
                <a:cs typeface="Times New Roman"/>
              </a:rPr>
              <a:t>and, taking </a:t>
            </a:r>
            <a:r>
              <a:rPr dirty="0" sz="1450" spc="-5">
                <a:latin typeface="Times New Roman"/>
                <a:cs typeface="Times New Roman"/>
              </a:rPr>
              <a:t>out </a:t>
            </a:r>
            <a:r>
              <a:rPr dirty="0" sz="1450" spc="-10">
                <a:latin typeface="Times New Roman"/>
                <a:cs typeface="Times New Roman"/>
              </a:rPr>
              <a:t>some letters,  said, with </a:t>
            </a:r>
            <a:r>
              <a:rPr dirty="0" sz="1450" spc="-5">
                <a:latin typeface="Times New Roman"/>
                <a:cs typeface="Times New Roman"/>
              </a:rPr>
              <a:t>a </a:t>
            </a:r>
            <a:r>
              <a:rPr dirty="0" sz="1450" spc="-10">
                <a:latin typeface="Times New Roman"/>
                <a:cs typeface="Times New Roman"/>
              </a:rPr>
              <a:t>most animated </a:t>
            </a:r>
            <a:r>
              <a:rPr dirty="0" sz="1450" spc="-5">
                <a:latin typeface="Times New Roman"/>
                <a:cs typeface="Times New Roman"/>
              </a:rPr>
              <a:t>look, </a:t>
            </a:r>
            <a:r>
              <a:rPr dirty="0" sz="1450" spc="-10">
                <a:latin typeface="Times New Roman"/>
                <a:cs typeface="Times New Roman"/>
              </a:rPr>
              <a:t>“I must acknowledge myself infinitely  obliged to any creature who gives me such an opportunity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you </a:t>
            </a:r>
            <a:r>
              <a:rPr dirty="0" sz="1450" spc="-10">
                <a:latin typeface="Times New Roman"/>
                <a:cs typeface="Times New Roman"/>
              </a:rPr>
              <a:t>alone:  </a:t>
            </a:r>
            <a:r>
              <a:rPr dirty="0" sz="1450" spc="-5">
                <a:latin typeface="Times New Roman"/>
                <a:cs typeface="Times New Roman"/>
              </a:rPr>
              <a:t>I </a:t>
            </a:r>
            <a:r>
              <a:rPr dirty="0" sz="1450" spc="-10">
                <a:latin typeface="Times New Roman"/>
                <a:cs typeface="Times New Roman"/>
              </a:rPr>
              <a:t>have been wishing it more than </a:t>
            </a:r>
            <a:r>
              <a:rPr dirty="0" sz="1450" spc="-5">
                <a:latin typeface="Times New Roman"/>
                <a:cs typeface="Times New Roman"/>
              </a:rPr>
              <a:t>you </a:t>
            </a:r>
            <a:r>
              <a:rPr dirty="0" sz="1450" spc="-10">
                <a:latin typeface="Times New Roman"/>
                <a:cs typeface="Times New Roman"/>
              </a:rPr>
              <a:t>can have any idea. Knowing as </a:t>
            </a:r>
            <a:r>
              <a:rPr dirty="0" sz="1450" spc="-5">
                <a:latin typeface="Times New Roman"/>
                <a:cs typeface="Times New Roman"/>
              </a:rPr>
              <a:t>I do </a:t>
            </a:r>
            <a:r>
              <a:rPr dirty="0" sz="1450" spc="-10">
                <a:latin typeface="Times New Roman"/>
                <a:cs typeface="Times New Roman"/>
              </a:rPr>
              <a:t>what  </a:t>
            </a:r>
            <a:r>
              <a:rPr dirty="0" sz="1450" spc="-5">
                <a:latin typeface="Times New Roman"/>
                <a:cs typeface="Times New Roman"/>
              </a:rPr>
              <a:t>your </a:t>
            </a:r>
            <a:r>
              <a:rPr dirty="0" sz="1450" spc="-10">
                <a:latin typeface="Times New Roman"/>
                <a:cs typeface="Times New Roman"/>
              </a:rPr>
              <a:t>feelings as </a:t>
            </a:r>
            <a:r>
              <a:rPr dirty="0" sz="1450" spc="-5">
                <a:latin typeface="Times New Roman"/>
                <a:cs typeface="Times New Roman"/>
              </a:rPr>
              <a:t>a </a:t>
            </a:r>
            <a:r>
              <a:rPr dirty="0" sz="1450" spc="-10">
                <a:latin typeface="Times New Roman"/>
                <a:cs typeface="Times New Roman"/>
              </a:rPr>
              <a:t>sister are, </a:t>
            </a:r>
            <a:r>
              <a:rPr dirty="0" sz="1450" spc="-5">
                <a:latin typeface="Times New Roman"/>
                <a:cs typeface="Times New Roman"/>
              </a:rPr>
              <a:t>I </a:t>
            </a:r>
            <a:r>
              <a:rPr dirty="0" sz="1450" spc="-10">
                <a:latin typeface="Times New Roman"/>
                <a:cs typeface="Times New Roman"/>
              </a:rPr>
              <a:t>could hardly have borne that any </a:t>
            </a:r>
            <a:r>
              <a:rPr dirty="0" sz="1450" spc="-5">
                <a:latin typeface="Times New Roman"/>
                <a:cs typeface="Times New Roman"/>
              </a:rPr>
              <a:t>one </a:t>
            </a:r>
            <a:r>
              <a:rPr dirty="0" sz="1450" spc="-10">
                <a:latin typeface="Times New Roman"/>
                <a:cs typeface="Times New Roman"/>
              </a:rPr>
              <a:t>in the  house should share with </a:t>
            </a:r>
            <a:r>
              <a:rPr dirty="0" sz="1450" spc="-5">
                <a:latin typeface="Times New Roman"/>
                <a:cs typeface="Times New Roman"/>
              </a:rPr>
              <a:t>you </a:t>
            </a:r>
            <a:r>
              <a:rPr dirty="0" sz="1450" spc="-10">
                <a:latin typeface="Times New Roman"/>
                <a:cs typeface="Times New Roman"/>
              </a:rPr>
              <a:t>in the first knowledge </a:t>
            </a:r>
            <a:r>
              <a:rPr dirty="0" sz="1450" spc="-5">
                <a:latin typeface="Times New Roman"/>
                <a:cs typeface="Times New Roman"/>
              </a:rPr>
              <a:t>of </a:t>
            </a:r>
            <a:r>
              <a:rPr dirty="0" sz="1450" spc="-10">
                <a:latin typeface="Times New Roman"/>
                <a:cs typeface="Times New Roman"/>
              </a:rPr>
              <a:t>the news </a:t>
            </a:r>
            <a:r>
              <a:rPr dirty="0" sz="1450" spc="-5">
                <a:latin typeface="Times New Roman"/>
                <a:cs typeface="Times New Roman"/>
              </a:rPr>
              <a:t>I </a:t>
            </a:r>
            <a:r>
              <a:rPr dirty="0" sz="1450" spc="-10">
                <a:latin typeface="Times New Roman"/>
                <a:cs typeface="Times New Roman"/>
              </a:rPr>
              <a:t>now bring.  He is made. </a:t>
            </a:r>
            <a:r>
              <a:rPr dirty="0" sz="1450" spc="-45">
                <a:latin typeface="Times New Roman"/>
                <a:cs typeface="Times New Roman"/>
              </a:rPr>
              <a:t>Your </a:t>
            </a:r>
            <a:r>
              <a:rPr dirty="0" sz="1450" spc="-10">
                <a:latin typeface="Times New Roman"/>
                <a:cs typeface="Times New Roman"/>
              </a:rPr>
              <a:t>brother is </a:t>
            </a:r>
            <a:r>
              <a:rPr dirty="0" sz="1450" spc="-5">
                <a:latin typeface="Times New Roman"/>
                <a:cs typeface="Times New Roman"/>
              </a:rPr>
              <a:t>a </a:t>
            </a:r>
            <a:r>
              <a:rPr dirty="0" sz="1450" spc="-10">
                <a:latin typeface="Times New Roman"/>
                <a:cs typeface="Times New Roman"/>
              </a:rPr>
              <a:t>lieutenant. </a:t>
            </a:r>
            <a:r>
              <a:rPr dirty="0" sz="1450" spc="-5">
                <a:latin typeface="Times New Roman"/>
                <a:cs typeface="Times New Roman"/>
              </a:rPr>
              <a:t>I </a:t>
            </a:r>
            <a:r>
              <a:rPr dirty="0" sz="1450" spc="-10">
                <a:latin typeface="Times New Roman"/>
                <a:cs typeface="Times New Roman"/>
              </a:rPr>
              <a:t>have the infinite satisfaction </a:t>
            </a:r>
            <a:r>
              <a:rPr dirty="0" sz="1450" spc="-5">
                <a:latin typeface="Times New Roman"/>
                <a:cs typeface="Times New Roman"/>
              </a:rPr>
              <a:t>of  </a:t>
            </a:r>
            <a:r>
              <a:rPr dirty="0" sz="1450" spc="-10">
                <a:latin typeface="Times New Roman"/>
                <a:cs typeface="Times New Roman"/>
              </a:rPr>
              <a:t>congratulating </a:t>
            </a:r>
            <a:r>
              <a:rPr dirty="0" sz="1450" spc="-5">
                <a:latin typeface="Times New Roman"/>
                <a:cs typeface="Times New Roman"/>
              </a:rPr>
              <a:t>you on your </a:t>
            </a:r>
            <a:r>
              <a:rPr dirty="0" sz="1450" spc="-10">
                <a:latin typeface="Times New Roman"/>
                <a:cs typeface="Times New Roman"/>
              </a:rPr>
              <a:t>brother’s promotion. Here are the letters which  announce it, this moment come to hand. </a:t>
            </a:r>
            <a:r>
              <a:rPr dirty="0" sz="1450" spc="-60">
                <a:latin typeface="Times New Roman"/>
                <a:cs typeface="Times New Roman"/>
              </a:rPr>
              <a:t>You </a:t>
            </a:r>
            <a:r>
              <a:rPr dirty="0" sz="1450" spc="-10">
                <a:latin typeface="Times New Roman"/>
                <a:cs typeface="Times New Roman"/>
              </a:rPr>
              <a:t>will, perhaps, like to see</a:t>
            </a:r>
            <a:r>
              <a:rPr dirty="0" sz="1450" spc="20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speak, </a:t>
            </a:r>
            <a:r>
              <a:rPr dirty="0" sz="1450" spc="-5">
                <a:latin typeface="Times New Roman"/>
                <a:cs typeface="Times New Roman"/>
              </a:rPr>
              <a:t>but 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want her to speak. </a:t>
            </a:r>
            <a:r>
              <a:rPr dirty="0" sz="1450" spc="-60">
                <a:latin typeface="Times New Roman"/>
                <a:cs typeface="Times New Roman"/>
              </a:rPr>
              <a:t>To </a:t>
            </a:r>
            <a:r>
              <a:rPr dirty="0" sz="1450" spc="-10">
                <a:latin typeface="Times New Roman"/>
                <a:cs typeface="Times New Roman"/>
              </a:rPr>
              <a:t>see the  expression </a:t>
            </a:r>
            <a:r>
              <a:rPr dirty="0" sz="1450" spc="-5">
                <a:latin typeface="Times New Roman"/>
                <a:cs typeface="Times New Roman"/>
              </a:rPr>
              <a:t>of </a:t>
            </a:r>
            <a:r>
              <a:rPr dirty="0" sz="1450" spc="-10">
                <a:latin typeface="Times New Roman"/>
                <a:cs typeface="Times New Roman"/>
              </a:rPr>
              <a:t>her eyes, the change </a:t>
            </a:r>
            <a:r>
              <a:rPr dirty="0" sz="1450" spc="-5">
                <a:latin typeface="Times New Roman"/>
                <a:cs typeface="Times New Roman"/>
              </a:rPr>
              <a:t>of </a:t>
            </a:r>
            <a:r>
              <a:rPr dirty="0" sz="1450" spc="-10">
                <a:latin typeface="Times New Roman"/>
                <a:cs typeface="Times New Roman"/>
              </a:rPr>
              <a:t>her complexion, the progress </a:t>
            </a:r>
            <a:r>
              <a:rPr dirty="0" sz="1450" spc="-5">
                <a:latin typeface="Times New Roman"/>
                <a:cs typeface="Times New Roman"/>
              </a:rPr>
              <a:t>of </a:t>
            </a:r>
            <a:r>
              <a:rPr dirty="0" sz="1450" spc="-10">
                <a:latin typeface="Times New Roman"/>
                <a:cs typeface="Times New Roman"/>
              </a:rPr>
              <a:t>her  feelings, their </a:t>
            </a:r>
            <a:r>
              <a:rPr dirty="0" sz="1450" spc="-5">
                <a:latin typeface="Times New Roman"/>
                <a:cs typeface="Times New Roman"/>
              </a:rPr>
              <a:t>doubt, </a:t>
            </a:r>
            <a:r>
              <a:rPr dirty="0" sz="1450" spc="-10">
                <a:latin typeface="Times New Roman"/>
                <a:cs typeface="Times New Roman"/>
              </a:rPr>
              <a:t>confusion, and </a:t>
            </a:r>
            <a:r>
              <a:rPr dirty="0" sz="1450" spc="-20">
                <a:latin typeface="Times New Roman"/>
                <a:cs typeface="Times New Roman"/>
              </a:rPr>
              <a:t>felicity, </a:t>
            </a:r>
            <a:r>
              <a:rPr dirty="0" sz="1450" spc="-10">
                <a:latin typeface="Times New Roman"/>
                <a:cs typeface="Times New Roman"/>
              </a:rPr>
              <a:t>was </a:t>
            </a:r>
            <a:r>
              <a:rPr dirty="0" sz="1450" spc="-5">
                <a:latin typeface="Times New Roman"/>
                <a:cs typeface="Times New Roman"/>
              </a:rPr>
              <a:t>enough. </a:t>
            </a:r>
            <a:r>
              <a:rPr dirty="0" sz="1450" spc="-10">
                <a:latin typeface="Times New Roman"/>
                <a:cs typeface="Times New Roman"/>
              </a:rPr>
              <a:t>She took the letters  as </a:t>
            </a:r>
            <a:r>
              <a:rPr dirty="0" sz="1450" spc="-5">
                <a:latin typeface="Times New Roman"/>
                <a:cs typeface="Times New Roman"/>
              </a:rPr>
              <a:t>he </a:t>
            </a:r>
            <a:r>
              <a:rPr dirty="0" sz="1450" spc="-10">
                <a:latin typeface="Times New Roman"/>
                <a:cs typeface="Times New Roman"/>
              </a:rPr>
              <a:t>gave them. The first was from the Admiral to inform his </a:t>
            </a:r>
            <a:r>
              <a:rPr dirty="0" sz="1450" spc="-20">
                <a:latin typeface="Times New Roman"/>
                <a:cs typeface="Times New Roman"/>
              </a:rPr>
              <a:t>nephew,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words, </a:t>
            </a:r>
            <a:r>
              <a:rPr dirty="0" sz="1450" spc="-5">
                <a:latin typeface="Times New Roman"/>
                <a:cs typeface="Times New Roman"/>
              </a:rPr>
              <a:t>of </a:t>
            </a:r>
            <a:r>
              <a:rPr dirty="0" sz="1450" spc="-10">
                <a:latin typeface="Times New Roman"/>
                <a:cs typeface="Times New Roman"/>
              </a:rPr>
              <a:t>his having succeeded in the object </a:t>
            </a:r>
            <a:r>
              <a:rPr dirty="0" sz="1450" spc="-5">
                <a:latin typeface="Times New Roman"/>
                <a:cs typeface="Times New Roman"/>
              </a:rPr>
              <a:t>he </a:t>
            </a:r>
            <a:r>
              <a:rPr dirty="0" sz="1450" spc="-10">
                <a:latin typeface="Times New Roman"/>
                <a:cs typeface="Times New Roman"/>
              </a:rPr>
              <a:t>had undertaken, the  promotion </a:t>
            </a:r>
            <a:r>
              <a:rPr dirty="0" sz="1450" spc="-5">
                <a:latin typeface="Times New Roman"/>
                <a:cs typeface="Times New Roman"/>
              </a:rPr>
              <a:t>of young </a:t>
            </a:r>
            <a:r>
              <a:rPr dirty="0" sz="1450" spc="-10">
                <a:latin typeface="Times New Roman"/>
                <a:cs typeface="Times New Roman"/>
              </a:rPr>
              <a:t>Price, and enclosing two more, </a:t>
            </a:r>
            <a:r>
              <a:rPr dirty="0" sz="1450" spc="-5">
                <a:latin typeface="Times New Roman"/>
                <a:cs typeface="Times New Roman"/>
              </a:rPr>
              <a:t>one </a:t>
            </a:r>
            <a:r>
              <a:rPr dirty="0" sz="1450" spc="-10">
                <a:latin typeface="Times New Roman"/>
                <a:cs typeface="Times New Roman"/>
              </a:rPr>
              <a:t>from the Secretary </a:t>
            </a:r>
            <a:r>
              <a:rPr dirty="0" sz="1450" spc="-5">
                <a:latin typeface="Times New Roman"/>
                <a:cs typeface="Times New Roman"/>
              </a:rPr>
              <a:t>of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First</a:t>
            </a:r>
            <a:r>
              <a:rPr dirty="0" sz="1450" spc="85">
                <a:latin typeface="Times New Roman"/>
                <a:cs typeface="Times New Roman"/>
              </a:rPr>
              <a:t> </a:t>
            </a:r>
            <a:r>
              <a:rPr dirty="0" sz="1450" spc="-10">
                <a:latin typeface="Times New Roman"/>
                <a:cs typeface="Times New Roman"/>
              </a:rPr>
              <a:t>Lord</a:t>
            </a:r>
            <a:r>
              <a:rPr dirty="0" sz="1450" spc="9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friend,</a:t>
            </a:r>
            <a:r>
              <a:rPr dirty="0" sz="1450" spc="90">
                <a:latin typeface="Times New Roman"/>
                <a:cs typeface="Times New Roman"/>
              </a:rPr>
              <a:t> </a:t>
            </a:r>
            <a:r>
              <a:rPr dirty="0" sz="1450" spc="-10">
                <a:latin typeface="Times New Roman"/>
                <a:cs typeface="Times New Roman"/>
              </a:rPr>
              <a:t>whom</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Admiral</a:t>
            </a:r>
            <a:r>
              <a:rPr dirty="0" sz="1450" spc="90">
                <a:latin typeface="Times New Roman"/>
                <a:cs typeface="Times New Roman"/>
              </a:rPr>
              <a:t> </a:t>
            </a:r>
            <a:r>
              <a:rPr dirty="0" sz="1450" spc="-10">
                <a:latin typeface="Times New Roman"/>
                <a:cs typeface="Times New Roman"/>
              </a:rPr>
              <a:t>had</a:t>
            </a:r>
            <a:r>
              <a:rPr dirty="0" sz="1450" spc="85">
                <a:latin typeface="Times New Roman"/>
                <a:cs typeface="Times New Roman"/>
              </a:rPr>
              <a:t> </a:t>
            </a:r>
            <a:r>
              <a:rPr dirty="0" sz="1450" spc="-10">
                <a:latin typeface="Times New Roman"/>
                <a:cs typeface="Times New Roman"/>
              </a:rPr>
              <a:t>set</a:t>
            </a:r>
            <a:r>
              <a:rPr dirty="0" sz="1450" spc="8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work</a:t>
            </a:r>
            <a:r>
              <a:rPr dirty="0" sz="1450" spc="85">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business,</a:t>
            </a:r>
            <a:endParaRPr sz="1450">
              <a:latin typeface="Times New Roman"/>
              <a:cs typeface="Times New Roman"/>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1832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the other from that friend to himself, </a:t>
            </a:r>
            <a:r>
              <a:rPr dirty="0" sz="1450" spc="-5">
                <a:latin typeface="Times New Roman"/>
                <a:cs typeface="Times New Roman"/>
              </a:rPr>
              <a:t>by </a:t>
            </a:r>
            <a:r>
              <a:rPr dirty="0" sz="1450" spc="-10">
                <a:latin typeface="Times New Roman"/>
                <a:cs typeface="Times New Roman"/>
              </a:rPr>
              <a:t>which it appeared that his lordship  had the very great happiness </a:t>
            </a:r>
            <a:r>
              <a:rPr dirty="0" sz="1450" spc="-5">
                <a:latin typeface="Times New Roman"/>
                <a:cs typeface="Times New Roman"/>
              </a:rPr>
              <a:t>of </a:t>
            </a:r>
            <a:r>
              <a:rPr dirty="0" sz="1450" spc="-10">
                <a:latin typeface="Times New Roman"/>
                <a:cs typeface="Times New Roman"/>
              </a:rPr>
              <a:t>attending to the recommendation </a:t>
            </a:r>
            <a:r>
              <a:rPr dirty="0" sz="1450" spc="-5">
                <a:latin typeface="Times New Roman"/>
                <a:cs typeface="Times New Roman"/>
              </a:rPr>
              <a:t>of </a:t>
            </a:r>
            <a:r>
              <a:rPr dirty="0" sz="1450" spc="-10">
                <a:latin typeface="Times New Roman"/>
                <a:cs typeface="Times New Roman"/>
              </a:rPr>
              <a:t>Sir  Charles; that Sir Charles was much delighted in having such an opportunity </a:t>
            </a:r>
            <a:r>
              <a:rPr dirty="0" sz="1450" spc="-5">
                <a:latin typeface="Times New Roman"/>
                <a:cs typeface="Times New Roman"/>
              </a:rPr>
              <a:t>of  </a:t>
            </a:r>
            <a:r>
              <a:rPr dirty="0" sz="1450" spc="-10">
                <a:latin typeface="Times New Roman"/>
                <a:cs typeface="Times New Roman"/>
              </a:rPr>
              <a:t>proving his regard for Admiral Crawford, and that the circumstance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William Price’s </a:t>
            </a:r>
            <a:r>
              <a:rPr dirty="0" sz="1450" spc="-10">
                <a:latin typeface="Times New Roman"/>
                <a:cs typeface="Times New Roman"/>
              </a:rPr>
              <a:t>commission as Second Lieutenant </a:t>
            </a:r>
            <a:r>
              <a:rPr dirty="0" sz="1450" spc="-5">
                <a:latin typeface="Times New Roman"/>
                <a:cs typeface="Times New Roman"/>
              </a:rPr>
              <a:t>of </a:t>
            </a:r>
            <a:r>
              <a:rPr dirty="0" sz="1450" spc="-10">
                <a:latin typeface="Times New Roman"/>
                <a:cs typeface="Times New Roman"/>
              </a:rPr>
              <a:t>H.M. Sloop Thrush  being made </a:t>
            </a:r>
            <a:r>
              <a:rPr dirty="0" sz="1450" spc="-5">
                <a:latin typeface="Times New Roman"/>
                <a:cs typeface="Times New Roman"/>
              </a:rPr>
              <a:t>out </a:t>
            </a:r>
            <a:r>
              <a:rPr dirty="0" sz="1450" spc="-10">
                <a:latin typeface="Times New Roman"/>
                <a:cs typeface="Times New Roman"/>
              </a:rPr>
              <a:t>was spreading general joy through </a:t>
            </a:r>
            <a:r>
              <a:rPr dirty="0" sz="1450" spc="-5">
                <a:latin typeface="Times New Roman"/>
                <a:cs typeface="Times New Roman"/>
              </a:rPr>
              <a:t>a </a:t>
            </a:r>
            <a:r>
              <a:rPr dirty="0" sz="1450" spc="-10">
                <a:latin typeface="Times New Roman"/>
                <a:cs typeface="Times New Roman"/>
              </a:rPr>
              <a:t>wide circle </a:t>
            </a:r>
            <a:r>
              <a:rPr dirty="0" sz="1450" spc="-5">
                <a:latin typeface="Times New Roman"/>
                <a:cs typeface="Times New Roman"/>
              </a:rPr>
              <a:t>of </a:t>
            </a:r>
            <a:r>
              <a:rPr dirty="0" sz="1450" spc="-10">
                <a:latin typeface="Times New Roman"/>
                <a:cs typeface="Times New Roman"/>
              </a:rPr>
              <a:t>great  people.</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While her hand was trembling under these letters, her eye running from  </a:t>
            </a:r>
            <a:r>
              <a:rPr dirty="0" sz="1450" spc="-5">
                <a:latin typeface="Times New Roman"/>
                <a:cs typeface="Times New Roman"/>
              </a:rPr>
              <a:t>one </a:t>
            </a:r>
            <a:r>
              <a:rPr dirty="0" sz="1450" spc="-10">
                <a:latin typeface="Times New Roman"/>
                <a:cs typeface="Times New Roman"/>
              </a:rPr>
              <a:t>to the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and her heart swelling with emotion, Crawford thus  continued, with unfeigned eagerness, to express his interest in the</a:t>
            </a:r>
            <a:r>
              <a:rPr dirty="0" sz="1450" spc="100">
                <a:latin typeface="Times New Roman"/>
                <a:cs typeface="Times New Roman"/>
              </a:rPr>
              <a:t> </a:t>
            </a:r>
            <a:r>
              <a:rPr dirty="0" sz="1450" spc="-10">
                <a:latin typeface="Times New Roman"/>
                <a:cs typeface="Times New Roman"/>
              </a:rPr>
              <a:t>event—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will </a:t>
            </a:r>
            <a:r>
              <a:rPr dirty="0" sz="1450" spc="-5">
                <a:latin typeface="Times New Roman"/>
                <a:cs typeface="Times New Roman"/>
              </a:rPr>
              <a:t>not </a:t>
            </a:r>
            <a:r>
              <a:rPr dirty="0" sz="1450" spc="-10">
                <a:latin typeface="Times New Roman"/>
                <a:cs typeface="Times New Roman"/>
              </a:rPr>
              <a:t>talk </a:t>
            </a:r>
            <a:r>
              <a:rPr dirty="0" sz="1450" spc="-5">
                <a:latin typeface="Times New Roman"/>
                <a:cs typeface="Times New Roman"/>
              </a:rPr>
              <a:t>of </a:t>
            </a:r>
            <a:r>
              <a:rPr dirty="0" sz="1450" spc="-10">
                <a:latin typeface="Times New Roman"/>
                <a:cs typeface="Times New Roman"/>
              </a:rPr>
              <a:t>my own happiness,” said he, “great as it is, for </a:t>
            </a:r>
            <a:r>
              <a:rPr dirty="0" sz="1450" spc="-5">
                <a:latin typeface="Times New Roman"/>
                <a:cs typeface="Times New Roman"/>
              </a:rPr>
              <a:t>I </a:t>
            </a:r>
            <a:r>
              <a:rPr dirty="0" sz="1450" spc="-10">
                <a:latin typeface="Times New Roman"/>
                <a:cs typeface="Times New Roman"/>
              </a:rPr>
              <a:t>think  only </a:t>
            </a:r>
            <a:r>
              <a:rPr dirty="0" sz="1450" spc="-5">
                <a:latin typeface="Times New Roman"/>
                <a:cs typeface="Times New Roman"/>
              </a:rPr>
              <a:t>of </a:t>
            </a:r>
            <a:r>
              <a:rPr dirty="0" sz="1450" spc="-10">
                <a:latin typeface="Times New Roman"/>
                <a:cs typeface="Times New Roman"/>
              </a:rPr>
              <a:t>yours. Compared with </a:t>
            </a:r>
            <a:r>
              <a:rPr dirty="0" sz="1450" spc="-5">
                <a:latin typeface="Times New Roman"/>
                <a:cs typeface="Times New Roman"/>
              </a:rPr>
              <a:t>you, </a:t>
            </a:r>
            <a:r>
              <a:rPr dirty="0" sz="1450" spc="-10">
                <a:latin typeface="Times New Roman"/>
                <a:cs typeface="Times New Roman"/>
              </a:rPr>
              <a:t>who has </a:t>
            </a:r>
            <a:r>
              <a:rPr dirty="0" sz="1450" spc="-5">
                <a:latin typeface="Times New Roman"/>
                <a:cs typeface="Times New Roman"/>
              </a:rPr>
              <a:t>a </a:t>
            </a:r>
            <a:r>
              <a:rPr dirty="0" sz="1450" spc="-10">
                <a:latin typeface="Times New Roman"/>
                <a:cs typeface="Times New Roman"/>
              </a:rPr>
              <a:t>right to </a:t>
            </a:r>
            <a:r>
              <a:rPr dirty="0" sz="1450" spc="-5">
                <a:latin typeface="Times New Roman"/>
                <a:cs typeface="Times New Roman"/>
              </a:rPr>
              <a:t>be </a:t>
            </a:r>
            <a:r>
              <a:rPr dirty="0" sz="1450" spc="-10">
                <a:latin typeface="Times New Roman"/>
                <a:cs typeface="Times New Roman"/>
              </a:rPr>
              <a:t>happy? </a:t>
            </a:r>
            <a:r>
              <a:rPr dirty="0" sz="1450" spc="-5">
                <a:latin typeface="Times New Roman"/>
                <a:cs typeface="Times New Roman"/>
              </a:rPr>
              <a:t>I </a:t>
            </a:r>
            <a:r>
              <a:rPr dirty="0" sz="1450" spc="-10">
                <a:latin typeface="Times New Roman"/>
                <a:cs typeface="Times New Roman"/>
              </a:rPr>
              <a:t>have almost  grudged myself my own prior knowledge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you ought </a:t>
            </a:r>
            <a:r>
              <a:rPr dirty="0" sz="1450" spc="-10">
                <a:latin typeface="Times New Roman"/>
                <a:cs typeface="Times New Roman"/>
              </a:rPr>
              <a:t>to have known  before all the world.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lost </a:t>
            </a:r>
            <a:r>
              <a:rPr dirty="0" sz="1450" spc="-5">
                <a:latin typeface="Times New Roman"/>
                <a:cs typeface="Times New Roman"/>
              </a:rPr>
              <a:t>a </a:t>
            </a:r>
            <a:r>
              <a:rPr dirty="0" sz="1450" spc="-10">
                <a:latin typeface="Times New Roman"/>
                <a:cs typeface="Times New Roman"/>
              </a:rPr>
              <a:t>moment, </a:t>
            </a:r>
            <a:r>
              <a:rPr dirty="0" sz="1450" spc="-20">
                <a:latin typeface="Times New Roman"/>
                <a:cs typeface="Times New Roman"/>
              </a:rPr>
              <a:t>however. </a:t>
            </a:r>
            <a:r>
              <a:rPr dirty="0" sz="1450" spc="-10">
                <a:latin typeface="Times New Roman"/>
                <a:cs typeface="Times New Roman"/>
              </a:rPr>
              <a:t>The post was late this  morning, </a:t>
            </a:r>
            <a:r>
              <a:rPr dirty="0" sz="1450" spc="-5">
                <a:latin typeface="Times New Roman"/>
                <a:cs typeface="Times New Roman"/>
              </a:rPr>
              <a:t>but </a:t>
            </a:r>
            <a:r>
              <a:rPr dirty="0" sz="1450" spc="-10">
                <a:latin typeface="Times New Roman"/>
                <a:cs typeface="Times New Roman"/>
              </a:rPr>
              <a:t>there has </a:t>
            </a:r>
            <a:r>
              <a:rPr dirty="0" sz="1450" spc="-5">
                <a:latin typeface="Times New Roman"/>
                <a:cs typeface="Times New Roman"/>
              </a:rPr>
              <a:t>not </a:t>
            </a:r>
            <a:r>
              <a:rPr dirty="0" sz="1450" spc="-10">
                <a:latin typeface="Times New Roman"/>
                <a:cs typeface="Times New Roman"/>
              </a:rPr>
              <a:t>been since </a:t>
            </a:r>
            <a:r>
              <a:rPr dirty="0" sz="1450" spc="-5">
                <a:latin typeface="Times New Roman"/>
                <a:cs typeface="Times New Roman"/>
              </a:rPr>
              <a:t>a </a:t>
            </a:r>
            <a:r>
              <a:rPr dirty="0" sz="1450" spc="-20">
                <a:latin typeface="Times New Roman"/>
                <a:cs typeface="Times New Roman"/>
              </a:rPr>
              <a:t>moment’s </a:t>
            </a:r>
            <a:r>
              <a:rPr dirty="0" sz="1450" spc="-25">
                <a:latin typeface="Times New Roman"/>
                <a:cs typeface="Times New Roman"/>
              </a:rPr>
              <a:t>delay. </a:t>
            </a:r>
            <a:r>
              <a:rPr dirty="0" sz="1450" spc="-10">
                <a:latin typeface="Times New Roman"/>
                <a:cs typeface="Times New Roman"/>
              </a:rPr>
              <a:t>How impatient, how  anxious, how wild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attempt to describe;  how severely mortified, how cruelly disappointed, in </a:t>
            </a:r>
            <a:r>
              <a:rPr dirty="0" sz="1450" spc="-5">
                <a:latin typeface="Times New Roman"/>
                <a:cs typeface="Times New Roman"/>
              </a:rPr>
              <a:t>not </a:t>
            </a:r>
            <a:r>
              <a:rPr dirty="0" sz="1450" spc="-10">
                <a:latin typeface="Times New Roman"/>
                <a:cs typeface="Times New Roman"/>
              </a:rPr>
              <a:t>having it finished  while </a:t>
            </a:r>
            <a:r>
              <a:rPr dirty="0" sz="1450" spc="-5">
                <a:latin typeface="Times New Roman"/>
                <a:cs typeface="Times New Roman"/>
              </a:rPr>
              <a:t>I </a:t>
            </a:r>
            <a:r>
              <a:rPr dirty="0" sz="1450" spc="-10">
                <a:latin typeface="Times New Roman"/>
                <a:cs typeface="Times New Roman"/>
              </a:rPr>
              <a:t>was in London! </a:t>
            </a:r>
            <a:r>
              <a:rPr dirty="0" sz="1450" spc="-5">
                <a:latin typeface="Times New Roman"/>
                <a:cs typeface="Times New Roman"/>
              </a:rPr>
              <a:t>I </a:t>
            </a:r>
            <a:r>
              <a:rPr dirty="0" sz="1450" spc="-10">
                <a:latin typeface="Times New Roman"/>
                <a:cs typeface="Times New Roman"/>
              </a:rPr>
              <a:t>was kept there from day to day in the </a:t>
            </a:r>
            <a:r>
              <a:rPr dirty="0" sz="1450" spc="-5">
                <a:latin typeface="Times New Roman"/>
                <a:cs typeface="Times New Roman"/>
              </a:rPr>
              <a:t>hope of </a:t>
            </a:r>
            <a:r>
              <a:rPr dirty="0" sz="1450" spc="-10">
                <a:latin typeface="Times New Roman"/>
                <a:cs typeface="Times New Roman"/>
              </a:rPr>
              <a:t>it, for  nothing less dear to me than such an object would have detained me half the  time from Mansfield. But though my uncle entered into my wishes with all the  warmth </a:t>
            </a:r>
            <a:r>
              <a:rPr dirty="0" sz="1450" spc="-5">
                <a:latin typeface="Times New Roman"/>
                <a:cs typeface="Times New Roman"/>
              </a:rPr>
              <a:t>I </a:t>
            </a:r>
            <a:r>
              <a:rPr dirty="0" sz="1450" spc="-10">
                <a:latin typeface="Times New Roman"/>
                <a:cs typeface="Times New Roman"/>
              </a:rPr>
              <a:t>could desire, and exerted himself </a:t>
            </a:r>
            <a:r>
              <a:rPr dirty="0" sz="1450" spc="-20">
                <a:latin typeface="Times New Roman"/>
                <a:cs typeface="Times New Roman"/>
              </a:rPr>
              <a:t>immediately, </a:t>
            </a:r>
            <a:r>
              <a:rPr dirty="0" sz="1450" spc="-10">
                <a:latin typeface="Times New Roman"/>
                <a:cs typeface="Times New Roman"/>
              </a:rPr>
              <a:t>there were difficulties  from the absence </a:t>
            </a:r>
            <a:r>
              <a:rPr dirty="0" sz="1450" spc="-5">
                <a:latin typeface="Times New Roman"/>
                <a:cs typeface="Times New Roman"/>
              </a:rPr>
              <a:t>of one </a:t>
            </a:r>
            <a:r>
              <a:rPr dirty="0" sz="1450" spc="-10">
                <a:latin typeface="Times New Roman"/>
                <a:cs typeface="Times New Roman"/>
              </a:rPr>
              <a:t>friend, and the engagements </a:t>
            </a:r>
            <a:r>
              <a:rPr dirty="0" sz="1450" spc="-5">
                <a:latin typeface="Times New Roman"/>
                <a:cs typeface="Times New Roman"/>
              </a:rPr>
              <a:t>of </a:t>
            </a:r>
            <a:r>
              <a:rPr dirty="0" sz="1450" spc="-15">
                <a:latin typeface="Times New Roman"/>
                <a:cs typeface="Times New Roman"/>
              </a:rPr>
              <a:t>another, </a:t>
            </a:r>
            <a:r>
              <a:rPr dirty="0" sz="1450" spc="-10">
                <a:latin typeface="Times New Roman"/>
                <a:cs typeface="Times New Roman"/>
              </a:rPr>
              <a:t>which at last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longer bear to stay the end </a:t>
            </a:r>
            <a:r>
              <a:rPr dirty="0" sz="1450" spc="-5">
                <a:latin typeface="Times New Roman"/>
                <a:cs typeface="Times New Roman"/>
              </a:rPr>
              <a:t>of, </a:t>
            </a:r>
            <a:r>
              <a:rPr dirty="0" sz="1450" spc="-10">
                <a:latin typeface="Times New Roman"/>
                <a:cs typeface="Times New Roman"/>
              </a:rPr>
              <a:t>and knowing in what </a:t>
            </a:r>
            <a:r>
              <a:rPr dirty="0" sz="1450" spc="-5">
                <a:latin typeface="Times New Roman"/>
                <a:cs typeface="Times New Roman"/>
              </a:rPr>
              <a:t>good </a:t>
            </a:r>
            <a:r>
              <a:rPr dirty="0" sz="1450" spc="-10">
                <a:latin typeface="Times New Roman"/>
                <a:cs typeface="Times New Roman"/>
              </a:rPr>
              <a:t>hands </a:t>
            </a:r>
            <a:r>
              <a:rPr dirty="0" sz="1450" spc="-5">
                <a:latin typeface="Times New Roman"/>
                <a:cs typeface="Times New Roman"/>
              </a:rPr>
              <a:t>I </a:t>
            </a:r>
            <a:r>
              <a:rPr dirty="0" sz="1450" spc="-10">
                <a:latin typeface="Times New Roman"/>
                <a:cs typeface="Times New Roman"/>
              </a:rPr>
              <a:t>left  the cause, </a:t>
            </a:r>
            <a:r>
              <a:rPr dirty="0" sz="1450" spc="-5">
                <a:latin typeface="Times New Roman"/>
                <a:cs typeface="Times New Roman"/>
              </a:rPr>
              <a:t>I </a:t>
            </a:r>
            <a:r>
              <a:rPr dirty="0" sz="1450" spc="-10">
                <a:latin typeface="Times New Roman"/>
                <a:cs typeface="Times New Roman"/>
              </a:rPr>
              <a:t>came away </a:t>
            </a:r>
            <a:r>
              <a:rPr dirty="0" sz="1450" spc="-5">
                <a:latin typeface="Times New Roman"/>
                <a:cs typeface="Times New Roman"/>
              </a:rPr>
              <a:t>on </a:t>
            </a:r>
            <a:r>
              <a:rPr dirty="0" sz="1450" spc="-20">
                <a:latin typeface="Times New Roman"/>
                <a:cs typeface="Times New Roman"/>
              </a:rPr>
              <a:t>Monday, </a:t>
            </a:r>
            <a:r>
              <a:rPr dirty="0" sz="1450" spc="-10">
                <a:latin typeface="Times New Roman"/>
                <a:cs typeface="Times New Roman"/>
              </a:rPr>
              <a:t>trusting that many posts would </a:t>
            </a:r>
            <a:r>
              <a:rPr dirty="0" sz="1450" spc="-5">
                <a:latin typeface="Times New Roman"/>
                <a:cs typeface="Times New Roman"/>
              </a:rPr>
              <a:t>not </a:t>
            </a:r>
            <a:r>
              <a:rPr dirty="0" sz="1450" spc="-10">
                <a:latin typeface="Times New Roman"/>
                <a:cs typeface="Times New Roman"/>
              </a:rPr>
              <a:t>pass  before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such very letters as these. My uncle, who is the  very best man in the world, has exerted himself, as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would, after  seeing </a:t>
            </a:r>
            <a:r>
              <a:rPr dirty="0" sz="1450" spc="-5">
                <a:latin typeface="Times New Roman"/>
                <a:cs typeface="Times New Roman"/>
              </a:rPr>
              <a:t>your </a:t>
            </a:r>
            <a:r>
              <a:rPr dirty="0" sz="1450" spc="-20">
                <a:latin typeface="Times New Roman"/>
                <a:cs typeface="Times New Roman"/>
              </a:rPr>
              <a:t>brother. </a:t>
            </a:r>
            <a:r>
              <a:rPr dirty="0" sz="1450" spc="-10">
                <a:latin typeface="Times New Roman"/>
                <a:cs typeface="Times New Roman"/>
              </a:rPr>
              <a:t>He was delighted with him.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allow myself  yesterday to say how delighted, </a:t>
            </a:r>
            <a:r>
              <a:rPr dirty="0" sz="1450" spc="-5">
                <a:latin typeface="Times New Roman"/>
                <a:cs typeface="Times New Roman"/>
              </a:rPr>
              <a:t>or </a:t>
            </a:r>
            <a:r>
              <a:rPr dirty="0" sz="1450" spc="-10">
                <a:latin typeface="Times New Roman"/>
                <a:cs typeface="Times New Roman"/>
              </a:rPr>
              <a:t>to repeat half that the Admiral said in his  praise. </a:t>
            </a:r>
            <a:r>
              <a:rPr dirty="0" sz="1450" spc="-5">
                <a:latin typeface="Times New Roman"/>
                <a:cs typeface="Times New Roman"/>
              </a:rPr>
              <a:t>I </a:t>
            </a:r>
            <a:r>
              <a:rPr dirty="0" sz="1450" spc="-10">
                <a:latin typeface="Times New Roman"/>
                <a:cs typeface="Times New Roman"/>
              </a:rPr>
              <a:t>deferred it all till his praise should </a:t>
            </a:r>
            <a:r>
              <a:rPr dirty="0" sz="1450" spc="-5">
                <a:latin typeface="Times New Roman"/>
                <a:cs typeface="Times New Roman"/>
              </a:rPr>
              <a:t>be </a:t>
            </a:r>
            <a:r>
              <a:rPr dirty="0" sz="1450" spc="-10">
                <a:latin typeface="Times New Roman"/>
                <a:cs typeface="Times New Roman"/>
              </a:rPr>
              <a:t>proved the praise </a:t>
            </a:r>
            <a:r>
              <a:rPr dirty="0" sz="1450" spc="-5">
                <a:latin typeface="Times New Roman"/>
                <a:cs typeface="Times New Roman"/>
              </a:rPr>
              <a:t>of a </a:t>
            </a:r>
            <a:r>
              <a:rPr dirty="0" sz="1450" spc="-10">
                <a:latin typeface="Times New Roman"/>
                <a:cs typeface="Times New Roman"/>
              </a:rPr>
              <a:t>friend, as  this day does prove it. Now </a:t>
            </a:r>
            <a:r>
              <a:rPr dirty="0" sz="1450" spc="-5">
                <a:latin typeface="Times New Roman"/>
                <a:cs typeface="Times New Roman"/>
              </a:rPr>
              <a:t>I </a:t>
            </a:r>
            <a:r>
              <a:rPr dirty="0" sz="1450" spc="-10">
                <a:latin typeface="Times New Roman"/>
                <a:cs typeface="Times New Roman"/>
              </a:rPr>
              <a:t>may say that even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require </a:t>
            </a:r>
            <a:r>
              <a:rPr dirty="0" sz="1450" spc="-20">
                <a:latin typeface="Times New Roman"/>
                <a:cs typeface="Times New Roman"/>
              </a:rPr>
              <a:t>William  </a:t>
            </a:r>
            <a:r>
              <a:rPr dirty="0" sz="1450" spc="-10">
                <a:latin typeface="Times New Roman"/>
                <a:cs typeface="Times New Roman"/>
              </a:rPr>
              <a:t>Price to excite </a:t>
            </a:r>
            <a:r>
              <a:rPr dirty="0" sz="1450" spc="-5">
                <a:latin typeface="Times New Roman"/>
                <a:cs typeface="Times New Roman"/>
              </a:rPr>
              <a:t>a </a:t>
            </a:r>
            <a:r>
              <a:rPr dirty="0" sz="1450" spc="-10">
                <a:latin typeface="Times New Roman"/>
                <a:cs typeface="Times New Roman"/>
              </a:rPr>
              <a:t>greater interest, </a:t>
            </a:r>
            <a:r>
              <a:rPr dirty="0" sz="1450" spc="-5">
                <a:latin typeface="Times New Roman"/>
                <a:cs typeface="Times New Roman"/>
              </a:rPr>
              <a:t>or be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warmer wishes and higher  commendation, than were most voluntarily bestowed </a:t>
            </a:r>
            <a:r>
              <a:rPr dirty="0" sz="1450" spc="-5">
                <a:latin typeface="Times New Roman"/>
                <a:cs typeface="Times New Roman"/>
              </a:rPr>
              <a:t>by </a:t>
            </a:r>
            <a:r>
              <a:rPr dirty="0" sz="1450" spc="-10">
                <a:latin typeface="Times New Roman"/>
                <a:cs typeface="Times New Roman"/>
              </a:rPr>
              <a:t>my uncle after the  evening they had passed</a:t>
            </a:r>
            <a:r>
              <a:rPr dirty="0" sz="1450" spc="5">
                <a:latin typeface="Times New Roman"/>
                <a:cs typeface="Times New Roman"/>
              </a:rPr>
              <a:t> </a:t>
            </a:r>
            <a:r>
              <a:rPr dirty="0" sz="1450" spc="-15">
                <a:latin typeface="Times New Roman"/>
                <a:cs typeface="Times New Roman"/>
              </a:rPr>
              <a:t>together.”</a:t>
            </a:r>
            <a:endParaRPr sz="1450">
              <a:latin typeface="Times New Roman"/>
              <a:cs typeface="Times New Roman"/>
            </a:endParaRPr>
          </a:p>
          <a:p>
            <a:pPr algn="just" marL="12700" marR="5080" indent="255904">
              <a:lnSpc>
                <a:spcPts val="1730"/>
              </a:lnSpc>
              <a:spcBef>
                <a:spcPts val="755"/>
              </a:spcBef>
            </a:pPr>
            <a:r>
              <a:rPr dirty="0" sz="1450" spc="-10">
                <a:latin typeface="Times New Roman"/>
                <a:cs typeface="Times New Roman"/>
              </a:rPr>
              <a:t>“Has this been all </a:t>
            </a:r>
            <a:r>
              <a:rPr dirty="0" sz="1450" spc="-5">
                <a:latin typeface="Times New Roman"/>
                <a:cs typeface="Times New Roman"/>
              </a:rPr>
              <a:t>your doing, </a:t>
            </a:r>
            <a:r>
              <a:rPr dirty="0" sz="1450" spc="-10">
                <a:latin typeface="Times New Roman"/>
                <a:cs typeface="Times New Roman"/>
              </a:rPr>
              <a:t>then?” cried </a:t>
            </a:r>
            <a:r>
              <a:rPr dirty="0" sz="1450" spc="-25">
                <a:latin typeface="Times New Roman"/>
                <a:cs typeface="Times New Roman"/>
              </a:rPr>
              <a:t>Fanny. </a:t>
            </a:r>
            <a:r>
              <a:rPr dirty="0" sz="1450" spc="-10">
                <a:latin typeface="Times New Roman"/>
                <a:cs typeface="Times New Roman"/>
              </a:rPr>
              <a:t>“Good heaven! how  </a:t>
            </a:r>
            <a:r>
              <a:rPr dirty="0" sz="1450" spc="-25">
                <a:latin typeface="Times New Roman"/>
                <a:cs typeface="Times New Roman"/>
              </a:rPr>
              <a:t>very, </a:t>
            </a:r>
            <a:r>
              <a:rPr dirty="0" sz="1450" spc="-10">
                <a:latin typeface="Times New Roman"/>
                <a:cs typeface="Times New Roman"/>
              </a:rPr>
              <a:t>very </a:t>
            </a:r>
            <a:r>
              <a:rPr dirty="0" sz="1450" spc="-5">
                <a:latin typeface="Times New Roman"/>
                <a:cs typeface="Times New Roman"/>
              </a:rPr>
              <a:t>kind!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really—was it </a:t>
            </a:r>
            <a:r>
              <a:rPr dirty="0" sz="1450" spc="-5">
                <a:latin typeface="Times New Roman"/>
                <a:cs typeface="Times New Roman"/>
              </a:rPr>
              <a:t>by your </a:t>
            </a:r>
            <a:r>
              <a:rPr dirty="0" sz="1450" spc="-10">
                <a:latin typeface="Times New Roman"/>
                <a:cs typeface="Times New Roman"/>
              </a:rPr>
              <a:t>desire?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your </a:t>
            </a:r>
            <a:r>
              <a:rPr dirty="0" sz="1450" spc="-10">
                <a:latin typeface="Times New Roman"/>
                <a:cs typeface="Times New Roman"/>
              </a:rPr>
              <a:t>pardon,  </a:t>
            </a:r>
            <a:r>
              <a:rPr dirty="0" sz="1450" spc="-5">
                <a:latin typeface="Times New Roman"/>
                <a:cs typeface="Times New Roman"/>
              </a:rPr>
              <a:t>but I </a:t>
            </a:r>
            <a:r>
              <a:rPr dirty="0" sz="1450" spc="-10">
                <a:latin typeface="Times New Roman"/>
                <a:cs typeface="Times New Roman"/>
              </a:rPr>
              <a:t>am bewildered. Did Admiral Crawford apply? How was it? </a:t>
            </a:r>
            <a:r>
              <a:rPr dirty="0" sz="1450" spc="-5">
                <a:latin typeface="Times New Roman"/>
                <a:cs typeface="Times New Roman"/>
              </a:rPr>
              <a:t>I </a:t>
            </a:r>
            <a:r>
              <a:rPr dirty="0" sz="1450" spc="-10">
                <a:latin typeface="Times New Roman"/>
                <a:cs typeface="Times New Roman"/>
              </a:rPr>
              <a:t>am  stupefied.”</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Henry was most happy to make it more intelligible, </a:t>
            </a:r>
            <a:r>
              <a:rPr dirty="0" sz="1450" spc="-5">
                <a:latin typeface="Times New Roman"/>
                <a:cs typeface="Times New Roman"/>
              </a:rPr>
              <a:t>by </a:t>
            </a:r>
            <a:r>
              <a:rPr dirty="0" sz="1450" spc="-10">
                <a:latin typeface="Times New Roman"/>
                <a:cs typeface="Times New Roman"/>
              </a:rPr>
              <a:t>beginning at an  earlier stage, and explaining very particularly what </a:t>
            </a:r>
            <a:r>
              <a:rPr dirty="0" sz="1450" spc="-5">
                <a:latin typeface="Times New Roman"/>
                <a:cs typeface="Times New Roman"/>
              </a:rPr>
              <a:t>he </a:t>
            </a:r>
            <a:r>
              <a:rPr dirty="0" sz="1450" spc="-10">
                <a:latin typeface="Times New Roman"/>
                <a:cs typeface="Times New Roman"/>
              </a:rPr>
              <a:t>had done. His last  journey to London had been undertaken with </a:t>
            </a:r>
            <a:r>
              <a:rPr dirty="0" sz="1450" spc="-5">
                <a:latin typeface="Times New Roman"/>
                <a:cs typeface="Times New Roman"/>
              </a:rPr>
              <a:t>no </a:t>
            </a:r>
            <a:r>
              <a:rPr dirty="0" sz="1450" spc="-10">
                <a:latin typeface="Times New Roman"/>
                <a:cs typeface="Times New Roman"/>
              </a:rPr>
              <a:t>other view than that </a:t>
            </a:r>
            <a:r>
              <a:rPr dirty="0" sz="1450" spc="-5">
                <a:latin typeface="Times New Roman"/>
                <a:cs typeface="Times New Roman"/>
              </a:rPr>
              <a:t>of  </a:t>
            </a:r>
            <a:r>
              <a:rPr dirty="0" sz="1450" spc="-10">
                <a:latin typeface="Times New Roman"/>
                <a:cs typeface="Times New Roman"/>
              </a:rPr>
              <a:t>introducing</a:t>
            </a:r>
            <a:r>
              <a:rPr dirty="0" sz="1450" spc="125">
                <a:latin typeface="Times New Roman"/>
                <a:cs typeface="Times New Roman"/>
              </a:rPr>
              <a:t> </a:t>
            </a:r>
            <a:r>
              <a:rPr dirty="0" sz="1450" spc="-10">
                <a:latin typeface="Times New Roman"/>
                <a:cs typeface="Times New Roman"/>
              </a:rPr>
              <a:t>her</a:t>
            </a:r>
            <a:r>
              <a:rPr dirty="0" sz="1450" spc="130">
                <a:latin typeface="Times New Roman"/>
                <a:cs typeface="Times New Roman"/>
              </a:rPr>
              <a:t> </a:t>
            </a:r>
            <a:r>
              <a:rPr dirty="0" sz="1450" spc="-10">
                <a:latin typeface="Times New Roman"/>
                <a:cs typeface="Times New Roman"/>
              </a:rPr>
              <a:t>brother</a:t>
            </a:r>
            <a:r>
              <a:rPr dirty="0" sz="1450" spc="130">
                <a:latin typeface="Times New Roman"/>
                <a:cs typeface="Times New Roman"/>
              </a:rPr>
              <a:t> </a:t>
            </a:r>
            <a:r>
              <a:rPr dirty="0" sz="1450" spc="-10">
                <a:latin typeface="Times New Roman"/>
                <a:cs typeface="Times New Roman"/>
              </a:rPr>
              <a:t>in</a:t>
            </a:r>
            <a:r>
              <a:rPr dirty="0" sz="1450" spc="130">
                <a:latin typeface="Times New Roman"/>
                <a:cs typeface="Times New Roman"/>
              </a:rPr>
              <a:t> </a:t>
            </a:r>
            <a:r>
              <a:rPr dirty="0" sz="1450" spc="-10">
                <a:latin typeface="Times New Roman"/>
                <a:cs typeface="Times New Roman"/>
              </a:rPr>
              <a:t>Hill</a:t>
            </a:r>
            <a:r>
              <a:rPr dirty="0" sz="1450" spc="130">
                <a:latin typeface="Times New Roman"/>
                <a:cs typeface="Times New Roman"/>
              </a:rPr>
              <a:t> </a:t>
            </a:r>
            <a:r>
              <a:rPr dirty="0" sz="1450" spc="-10">
                <a:latin typeface="Times New Roman"/>
                <a:cs typeface="Times New Roman"/>
              </a:rPr>
              <a:t>Street,</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prevailing</a:t>
            </a:r>
            <a:r>
              <a:rPr dirty="0" sz="1450" spc="130">
                <a:latin typeface="Times New Roman"/>
                <a:cs typeface="Times New Roman"/>
              </a:rPr>
              <a:t> </a:t>
            </a:r>
            <a:r>
              <a:rPr dirty="0" sz="1450" spc="-5">
                <a:latin typeface="Times New Roman"/>
                <a:cs typeface="Times New Roman"/>
              </a:rPr>
              <a:t>on</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Admiral</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exert</a:t>
            </a:r>
            <a:endParaRPr sz="1450">
              <a:latin typeface="Times New Roman"/>
              <a:cs typeface="Times New Roman"/>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4212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whatever interest </a:t>
            </a:r>
            <a:r>
              <a:rPr dirty="0" sz="1450" spc="-5">
                <a:latin typeface="Times New Roman"/>
                <a:cs typeface="Times New Roman"/>
              </a:rPr>
              <a:t>he </a:t>
            </a:r>
            <a:r>
              <a:rPr dirty="0" sz="1450" spc="-10">
                <a:latin typeface="Times New Roman"/>
                <a:cs typeface="Times New Roman"/>
              </a:rPr>
              <a:t>might have for getting him </a:t>
            </a:r>
            <a:r>
              <a:rPr dirty="0" sz="1450" spc="-5">
                <a:latin typeface="Times New Roman"/>
                <a:cs typeface="Times New Roman"/>
              </a:rPr>
              <a:t>on. </a:t>
            </a:r>
            <a:r>
              <a:rPr dirty="0" sz="1450" spc="-10">
                <a:latin typeface="Times New Roman"/>
                <a:cs typeface="Times New Roman"/>
              </a:rPr>
              <a:t>This had been his  business. He had communicated it to </a:t>
            </a:r>
            <a:r>
              <a:rPr dirty="0" sz="1450" spc="-5">
                <a:latin typeface="Times New Roman"/>
                <a:cs typeface="Times New Roman"/>
              </a:rPr>
              <a:t>no </a:t>
            </a:r>
            <a:r>
              <a:rPr dirty="0" sz="1450" spc="-10">
                <a:latin typeface="Times New Roman"/>
                <a:cs typeface="Times New Roman"/>
              </a:rPr>
              <a:t>creature: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breathed </a:t>
            </a:r>
            <a:r>
              <a:rPr dirty="0" sz="1450" spc="-5">
                <a:latin typeface="Times New Roman"/>
                <a:cs typeface="Times New Roman"/>
              </a:rPr>
              <a:t>a  </a:t>
            </a:r>
            <a:r>
              <a:rPr dirty="0" sz="1450" spc="-10">
                <a:latin typeface="Times New Roman"/>
                <a:cs typeface="Times New Roman"/>
              </a:rPr>
              <a:t>syllable </a:t>
            </a:r>
            <a:r>
              <a:rPr dirty="0" sz="1450" spc="-5">
                <a:latin typeface="Times New Roman"/>
                <a:cs typeface="Times New Roman"/>
              </a:rPr>
              <a:t>of </a:t>
            </a:r>
            <a:r>
              <a:rPr dirty="0" sz="1450" spc="-10">
                <a:latin typeface="Times New Roman"/>
                <a:cs typeface="Times New Roman"/>
              </a:rPr>
              <a:t>it even to Mary; while uncertain </a:t>
            </a:r>
            <a:r>
              <a:rPr dirty="0" sz="1450" spc="-5">
                <a:latin typeface="Times New Roman"/>
                <a:cs typeface="Times New Roman"/>
              </a:rPr>
              <a:t>of </a:t>
            </a:r>
            <a:r>
              <a:rPr dirty="0" sz="1450" spc="-10">
                <a:latin typeface="Times New Roman"/>
                <a:cs typeface="Times New Roman"/>
              </a:rPr>
              <a:t>the issue,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borne any participation </a:t>
            </a:r>
            <a:r>
              <a:rPr dirty="0" sz="1450" spc="-5">
                <a:latin typeface="Times New Roman"/>
                <a:cs typeface="Times New Roman"/>
              </a:rPr>
              <a:t>of </a:t>
            </a:r>
            <a:r>
              <a:rPr dirty="0" sz="1450" spc="-10">
                <a:latin typeface="Times New Roman"/>
                <a:cs typeface="Times New Roman"/>
              </a:rPr>
              <a:t>his feelings, </a:t>
            </a:r>
            <a:r>
              <a:rPr dirty="0" sz="1450" spc="-5">
                <a:latin typeface="Times New Roman"/>
                <a:cs typeface="Times New Roman"/>
              </a:rPr>
              <a:t>but </a:t>
            </a:r>
            <a:r>
              <a:rPr dirty="0" sz="1450" spc="-10">
                <a:latin typeface="Times New Roman"/>
                <a:cs typeface="Times New Roman"/>
              </a:rPr>
              <a:t>this had been his business; and </a:t>
            </a:r>
            <a:r>
              <a:rPr dirty="0" sz="1450" spc="-5">
                <a:latin typeface="Times New Roman"/>
                <a:cs typeface="Times New Roman"/>
              </a:rPr>
              <a:t>he  </a:t>
            </a:r>
            <a:r>
              <a:rPr dirty="0" sz="1450" spc="-10">
                <a:latin typeface="Times New Roman"/>
                <a:cs typeface="Times New Roman"/>
              </a:rPr>
              <a:t>spoke with such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what his solicitude had been, and used such strong  expressions, was so abounding in the deepest interest, in twofold motives, in  views and wishes more than could </a:t>
            </a:r>
            <a:r>
              <a:rPr dirty="0" sz="1450" spc="-5">
                <a:latin typeface="Times New Roman"/>
                <a:cs typeface="Times New Roman"/>
              </a:rPr>
              <a:t>be </a:t>
            </a:r>
            <a:r>
              <a:rPr dirty="0" sz="1450" spc="-10">
                <a:latin typeface="Times New Roman"/>
                <a:cs typeface="Times New Roman"/>
              </a:rPr>
              <a:t>told, that Fanny could </a:t>
            </a:r>
            <a:r>
              <a:rPr dirty="0" sz="1450" spc="-5">
                <a:latin typeface="Times New Roman"/>
                <a:cs typeface="Times New Roman"/>
              </a:rPr>
              <a:t>not </a:t>
            </a:r>
            <a:r>
              <a:rPr dirty="0" sz="1450" spc="-10">
                <a:latin typeface="Times New Roman"/>
                <a:cs typeface="Times New Roman"/>
              </a:rPr>
              <a:t>have remained  insensible </a:t>
            </a:r>
            <a:r>
              <a:rPr dirty="0" sz="1450" spc="-5">
                <a:latin typeface="Times New Roman"/>
                <a:cs typeface="Times New Roman"/>
              </a:rPr>
              <a:t>of </a:t>
            </a:r>
            <a:r>
              <a:rPr dirty="0" sz="1450" spc="-10">
                <a:latin typeface="Times New Roman"/>
                <a:cs typeface="Times New Roman"/>
              </a:rPr>
              <a:t>his drift, had she been able to attend; </a:t>
            </a:r>
            <a:r>
              <a:rPr dirty="0" sz="1450" spc="-5">
                <a:latin typeface="Times New Roman"/>
                <a:cs typeface="Times New Roman"/>
              </a:rPr>
              <a:t>but </a:t>
            </a:r>
            <a:r>
              <a:rPr dirty="0" sz="1450" spc="-10">
                <a:latin typeface="Times New Roman"/>
                <a:cs typeface="Times New Roman"/>
              </a:rPr>
              <a:t>her heart was so full  and her senses still so astonished, that she could listen </a:t>
            </a:r>
            <a:r>
              <a:rPr dirty="0" sz="1450" spc="-5">
                <a:latin typeface="Times New Roman"/>
                <a:cs typeface="Times New Roman"/>
              </a:rPr>
              <a:t>but </a:t>
            </a:r>
            <a:r>
              <a:rPr dirty="0" sz="1450" spc="-10">
                <a:latin typeface="Times New Roman"/>
                <a:cs typeface="Times New Roman"/>
              </a:rPr>
              <a:t>imperfectly even to  what </a:t>
            </a:r>
            <a:r>
              <a:rPr dirty="0" sz="1450" spc="-5">
                <a:latin typeface="Times New Roman"/>
                <a:cs typeface="Times New Roman"/>
              </a:rPr>
              <a:t>he </a:t>
            </a:r>
            <a:r>
              <a:rPr dirty="0" sz="1450" spc="-10">
                <a:latin typeface="Times New Roman"/>
                <a:cs typeface="Times New Roman"/>
              </a:rPr>
              <a:t>told her </a:t>
            </a:r>
            <a:r>
              <a:rPr dirty="0" sz="1450" spc="-5">
                <a:latin typeface="Times New Roman"/>
                <a:cs typeface="Times New Roman"/>
              </a:rPr>
              <a:t>of </a:t>
            </a:r>
            <a:r>
              <a:rPr dirty="0" sz="1450" spc="-20">
                <a:latin typeface="Times New Roman"/>
                <a:cs typeface="Times New Roman"/>
              </a:rPr>
              <a:t>William, </a:t>
            </a:r>
            <a:r>
              <a:rPr dirty="0" sz="1450" spc="-10">
                <a:latin typeface="Times New Roman"/>
                <a:cs typeface="Times New Roman"/>
              </a:rPr>
              <a:t>and saying only when </a:t>
            </a:r>
            <a:r>
              <a:rPr dirty="0" sz="1450" spc="-5">
                <a:latin typeface="Times New Roman"/>
                <a:cs typeface="Times New Roman"/>
              </a:rPr>
              <a:t>he </a:t>
            </a:r>
            <a:r>
              <a:rPr dirty="0" sz="1450" spc="-10">
                <a:latin typeface="Times New Roman"/>
                <a:cs typeface="Times New Roman"/>
              </a:rPr>
              <a:t>paused, “How </a:t>
            </a:r>
            <a:r>
              <a:rPr dirty="0" sz="1450" spc="-5">
                <a:latin typeface="Times New Roman"/>
                <a:cs typeface="Times New Roman"/>
              </a:rPr>
              <a:t>kind!  </a:t>
            </a:r>
            <a:r>
              <a:rPr dirty="0" sz="1450" spc="-10">
                <a:latin typeface="Times New Roman"/>
                <a:cs typeface="Times New Roman"/>
              </a:rPr>
              <a:t>how very </a:t>
            </a:r>
            <a:r>
              <a:rPr dirty="0" sz="1450" spc="-5">
                <a:latin typeface="Times New Roman"/>
                <a:cs typeface="Times New Roman"/>
              </a:rPr>
              <a:t>kind! </a:t>
            </a:r>
            <a:r>
              <a:rPr dirty="0" sz="1450" spc="-10">
                <a:latin typeface="Times New Roman"/>
                <a:cs typeface="Times New Roman"/>
              </a:rPr>
              <a:t>Oh, </a:t>
            </a:r>
            <a:r>
              <a:rPr dirty="0" sz="1450" spc="-35">
                <a:latin typeface="Times New Roman"/>
                <a:cs typeface="Times New Roman"/>
              </a:rPr>
              <a:t>Mr. </a:t>
            </a:r>
            <a:r>
              <a:rPr dirty="0" sz="1450" spc="-10">
                <a:latin typeface="Times New Roman"/>
                <a:cs typeface="Times New Roman"/>
              </a:rPr>
              <a:t>Crawford, we are infinitely obliged to </a:t>
            </a:r>
            <a:r>
              <a:rPr dirty="0" sz="1450" spc="-5">
                <a:latin typeface="Times New Roman"/>
                <a:cs typeface="Times New Roman"/>
              </a:rPr>
              <a:t>you! </a:t>
            </a:r>
            <a:r>
              <a:rPr dirty="0" sz="1450" spc="-10">
                <a:latin typeface="Times New Roman"/>
                <a:cs typeface="Times New Roman"/>
              </a:rPr>
              <a:t>Dearest,  dearest </a:t>
            </a:r>
            <a:r>
              <a:rPr dirty="0" sz="1450" spc="-15">
                <a:latin typeface="Times New Roman"/>
                <a:cs typeface="Times New Roman"/>
              </a:rPr>
              <a:t>William!” </a:t>
            </a:r>
            <a:r>
              <a:rPr dirty="0" sz="1450" spc="-10">
                <a:latin typeface="Times New Roman"/>
                <a:cs typeface="Times New Roman"/>
              </a:rPr>
              <a:t>She jumped </a:t>
            </a:r>
            <a:r>
              <a:rPr dirty="0" sz="1450" spc="-5">
                <a:latin typeface="Times New Roman"/>
                <a:cs typeface="Times New Roman"/>
              </a:rPr>
              <a:t>up </a:t>
            </a:r>
            <a:r>
              <a:rPr dirty="0" sz="1450" spc="-10">
                <a:latin typeface="Times New Roman"/>
                <a:cs typeface="Times New Roman"/>
              </a:rPr>
              <a:t>and moved in haste towards the </a:t>
            </a:r>
            <a:r>
              <a:rPr dirty="0" sz="1450" spc="-20">
                <a:latin typeface="Times New Roman"/>
                <a:cs typeface="Times New Roman"/>
              </a:rPr>
              <a:t>door, </a:t>
            </a:r>
            <a:r>
              <a:rPr dirty="0" sz="1450" spc="-10">
                <a:latin typeface="Times New Roman"/>
                <a:cs typeface="Times New Roman"/>
              </a:rPr>
              <a:t>crying  </a:t>
            </a:r>
            <a:r>
              <a:rPr dirty="0" sz="1450" spc="-5">
                <a:latin typeface="Times New Roman"/>
                <a:cs typeface="Times New Roman"/>
              </a:rPr>
              <a:t>out, </a:t>
            </a:r>
            <a:r>
              <a:rPr dirty="0" sz="1450" spc="-10">
                <a:latin typeface="Times New Roman"/>
                <a:cs typeface="Times New Roman"/>
              </a:rPr>
              <a:t>“I will </a:t>
            </a:r>
            <a:r>
              <a:rPr dirty="0" sz="1450" spc="-5">
                <a:latin typeface="Times New Roman"/>
                <a:cs typeface="Times New Roman"/>
              </a:rPr>
              <a:t>go </a:t>
            </a:r>
            <a:r>
              <a:rPr dirty="0" sz="1450" spc="-10">
                <a:latin typeface="Times New Roman"/>
                <a:cs typeface="Times New Roman"/>
              </a:rPr>
              <a:t>to my uncle. My uncle </a:t>
            </a:r>
            <a:r>
              <a:rPr dirty="0" sz="1450" spc="-5">
                <a:latin typeface="Times New Roman"/>
                <a:cs typeface="Times New Roman"/>
              </a:rPr>
              <a:t>ought </a:t>
            </a:r>
            <a:r>
              <a:rPr dirty="0" sz="1450" spc="-10">
                <a:latin typeface="Times New Roman"/>
                <a:cs typeface="Times New Roman"/>
              </a:rPr>
              <a:t>to know it as soon as possible.”  But this could </a:t>
            </a:r>
            <a:r>
              <a:rPr dirty="0" sz="1450" spc="-5">
                <a:latin typeface="Times New Roman"/>
                <a:cs typeface="Times New Roman"/>
              </a:rPr>
              <a:t>not be </a:t>
            </a:r>
            <a:r>
              <a:rPr dirty="0" sz="1450" spc="-10">
                <a:latin typeface="Times New Roman"/>
                <a:cs typeface="Times New Roman"/>
              </a:rPr>
              <a:t>suffered. The opportunity was too </a:t>
            </a:r>
            <a:r>
              <a:rPr dirty="0" sz="1450" spc="-20">
                <a:latin typeface="Times New Roman"/>
                <a:cs typeface="Times New Roman"/>
              </a:rPr>
              <a:t>fair, </a:t>
            </a:r>
            <a:r>
              <a:rPr dirty="0" sz="1450" spc="-10">
                <a:latin typeface="Times New Roman"/>
                <a:cs typeface="Times New Roman"/>
              </a:rPr>
              <a:t>and his feelings  too impatient. He was after her </a:t>
            </a:r>
            <a:r>
              <a:rPr dirty="0" sz="1450" spc="-20">
                <a:latin typeface="Times New Roman"/>
                <a:cs typeface="Times New Roman"/>
              </a:rPr>
              <a:t>immediately. </a:t>
            </a:r>
            <a:r>
              <a:rPr dirty="0" sz="1450" spc="-10">
                <a:latin typeface="Times New Roman"/>
                <a:cs typeface="Times New Roman"/>
              </a:rPr>
              <a:t>“She must </a:t>
            </a:r>
            <a:r>
              <a:rPr dirty="0" sz="1450" spc="-5">
                <a:latin typeface="Times New Roman"/>
                <a:cs typeface="Times New Roman"/>
              </a:rPr>
              <a:t>not go, </a:t>
            </a:r>
            <a:r>
              <a:rPr dirty="0" sz="1450" spc="-10">
                <a:latin typeface="Times New Roman"/>
                <a:cs typeface="Times New Roman"/>
              </a:rPr>
              <a:t>she must allow  him five minutes </a:t>
            </a:r>
            <a:r>
              <a:rPr dirty="0" sz="1450" spc="-15">
                <a:latin typeface="Times New Roman"/>
                <a:cs typeface="Times New Roman"/>
              </a:rPr>
              <a:t>longer,”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took her hand and led her back to her seat,  and was in the middle </a:t>
            </a:r>
            <a:r>
              <a:rPr dirty="0" sz="1450" spc="-5">
                <a:latin typeface="Times New Roman"/>
                <a:cs typeface="Times New Roman"/>
              </a:rPr>
              <a:t>of </a:t>
            </a:r>
            <a:r>
              <a:rPr dirty="0" sz="1450" spc="-10">
                <a:latin typeface="Times New Roman"/>
                <a:cs typeface="Times New Roman"/>
              </a:rPr>
              <a:t>his farther explanation, before she had suspected for  what she was detained. When she did understand it, </a:t>
            </a:r>
            <a:r>
              <a:rPr dirty="0" sz="1450" spc="-15">
                <a:latin typeface="Times New Roman"/>
                <a:cs typeface="Times New Roman"/>
              </a:rPr>
              <a:t>however, </a:t>
            </a:r>
            <a:r>
              <a:rPr dirty="0" sz="1450" spc="-10">
                <a:latin typeface="Times New Roman"/>
                <a:cs typeface="Times New Roman"/>
              </a:rPr>
              <a:t>and found  herself expected to believe that she had created sensations which his heart had  never known before, and that everything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for </a:t>
            </a:r>
            <a:r>
              <a:rPr dirty="0" sz="1450" spc="-20">
                <a:latin typeface="Times New Roman"/>
                <a:cs typeface="Times New Roman"/>
              </a:rPr>
              <a:t>William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placed to the account </a:t>
            </a:r>
            <a:r>
              <a:rPr dirty="0" sz="1450" spc="-5">
                <a:latin typeface="Times New Roman"/>
                <a:cs typeface="Times New Roman"/>
              </a:rPr>
              <a:t>of </a:t>
            </a:r>
            <a:r>
              <a:rPr dirty="0" sz="1450" spc="-10">
                <a:latin typeface="Times New Roman"/>
                <a:cs typeface="Times New Roman"/>
              </a:rPr>
              <a:t>his excessive and unequalled attachment to </a:t>
            </a:r>
            <a:r>
              <a:rPr dirty="0" sz="1450" spc="-20">
                <a:latin typeface="Times New Roman"/>
                <a:cs typeface="Times New Roman"/>
              </a:rPr>
              <a:t>her, </a:t>
            </a:r>
            <a:r>
              <a:rPr dirty="0" sz="1450" spc="-10">
                <a:latin typeface="Times New Roman"/>
                <a:cs typeface="Times New Roman"/>
              </a:rPr>
              <a:t>she  was exceedingly distressed, and for some moments unable to speak. She  considered it all as nonsense, as mere trifling and </a:t>
            </a:r>
            <a:r>
              <a:rPr dirty="0" sz="1450" spc="-20">
                <a:latin typeface="Times New Roman"/>
                <a:cs typeface="Times New Roman"/>
              </a:rPr>
              <a:t>gallantry, </a:t>
            </a:r>
            <a:r>
              <a:rPr dirty="0" sz="1450" spc="-10">
                <a:latin typeface="Times New Roman"/>
                <a:cs typeface="Times New Roman"/>
              </a:rPr>
              <a:t>which meant only  to deceive for the </a:t>
            </a:r>
            <a:r>
              <a:rPr dirty="0" sz="1450" spc="-5">
                <a:latin typeface="Times New Roman"/>
                <a:cs typeface="Times New Roman"/>
              </a:rPr>
              <a:t>hour; </a:t>
            </a:r>
            <a:r>
              <a:rPr dirty="0" sz="1450" spc="-10">
                <a:latin typeface="Times New Roman"/>
                <a:cs typeface="Times New Roman"/>
              </a:rPr>
              <a:t>she could </a:t>
            </a:r>
            <a:r>
              <a:rPr dirty="0" sz="1450" spc="-5">
                <a:latin typeface="Times New Roman"/>
                <a:cs typeface="Times New Roman"/>
              </a:rPr>
              <a:t>not but </a:t>
            </a:r>
            <a:r>
              <a:rPr dirty="0" sz="1450" spc="-10">
                <a:latin typeface="Times New Roman"/>
                <a:cs typeface="Times New Roman"/>
              </a:rPr>
              <a:t>feel that it was treating her  improperly and </a:t>
            </a:r>
            <a:r>
              <a:rPr dirty="0" sz="1450" spc="-15">
                <a:latin typeface="Times New Roman"/>
                <a:cs typeface="Times New Roman"/>
              </a:rPr>
              <a:t>unworthily, </a:t>
            </a:r>
            <a:r>
              <a:rPr dirty="0" sz="1450" spc="-10">
                <a:latin typeface="Times New Roman"/>
                <a:cs typeface="Times New Roman"/>
              </a:rPr>
              <a:t>and in such </a:t>
            </a:r>
            <a:r>
              <a:rPr dirty="0" sz="1450" spc="-5">
                <a:latin typeface="Times New Roman"/>
                <a:cs typeface="Times New Roman"/>
              </a:rPr>
              <a:t>a </a:t>
            </a:r>
            <a:r>
              <a:rPr dirty="0" sz="1450" spc="-10">
                <a:latin typeface="Times New Roman"/>
                <a:cs typeface="Times New Roman"/>
              </a:rPr>
              <a:t>way as she had </a:t>
            </a:r>
            <a:r>
              <a:rPr dirty="0" sz="1450" spc="-5">
                <a:latin typeface="Times New Roman"/>
                <a:cs typeface="Times New Roman"/>
              </a:rPr>
              <a:t>not </a:t>
            </a:r>
            <a:r>
              <a:rPr dirty="0" sz="1450" spc="-10">
                <a:latin typeface="Times New Roman"/>
                <a:cs typeface="Times New Roman"/>
              </a:rPr>
              <a:t>deserved; </a:t>
            </a:r>
            <a:r>
              <a:rPr dirty="0" sz="1450" spc="-5">
                <a:latin typeface="Times New Roman"/>
                <a:cs typeface="Times New Roman"/>
              </a:rPr>
              <a:t>but </a:t>
            </a:r>
            <a:r>
              <a:rPr dirty="0" sz="1450" spc="-10">
                <a:latin typeface="Times New Roman"/>
                <a:cs typeface="Times New Roman"/>
              </a:rPr>
              <a:t>it  was like himself, and entirely </a:t>
            </a:r>
            <a:r>
              <a:rPr dirty="0" sz="1450" spc="-5">
                <a:latin typeface="Times New Roman"/>
                <a:cs typeface="Times New Roman"/>
              </a:rPr>
              <a:t>of a </a:t>
            </a:r>
            <a:r>
              <a:rPr dirty="0" sz="1450" spc="-10">
                <a:latin typeface="Times New Roman"/>
                <a:cs typeface="Times New Roman"/>
              </a:rPr>
              <a:t>piece with what she had seen before; and  she would </a:t>
            </a:r>
            <a:r>
              <a:rPr dirty="0" sz="1450" spc="-5">
                <a:latin typeface="Times New Roman"/>
                <a:cs typeface="Times New Roman"/>
              </a:rPr>
              <a:t>not </a:t>
            </a:r>
            <a:r>
              <a:rPr dirty="0" sz="1450" spc="-10">
                <a:latin typeface="Times New Roman"/>
                <a:cs typeface="Times New Roman"/>
              </a:rPr>
              <a:t>allow herself to shew half the displeasure she felt, because </a:t>
            </a:r>
            <a:r>
              <a:rPr dirty="0" sz="1450" spc="-5">
                <a:latin typeface="Times New Roman"/>
                <a:cs typeface="Times New Roman"/>
              </a:rPr>
              <a:t>he  </a:t>
            </a:r>
            <a:r>
              <a:rPr dirty="0" sz="1450" spc="-10">
                <a:latin typeface="Times New Roman"/>
                <a:cs typeface="Times New Roman"/>
              </a:rPr>
              <a:t>had been conferring an obligation, which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delicacy </a:t>
            </a:r>
            <a:r>
              <a:rPr dirty="0" sz="1450" spc="-5">
                <a:latin typeface="Times New Roman"/>
                <a:cs typeface="Times New Roman"/>
              </a:rPr>
              <a:t>on </a:t>
            </a:r>
            <a:r>
              <a:rPr dirty="0" sz="1450" spc="-10">
                <a:latin typeface="Times New Roman"/>
                <a:cs typeface="Times New Roman"/>
              </a:rPr>
              <a:t>his part could  make </a:t>
            </a:r>
            <a:r>
              <a:rPr dirty="0" sz="1450" spc="-5">
                <a:latin typeface="Times New Roman"/>
                <a:cs typeface="Times New Roman"/>
              </a:rPr>
              <a:t>a </a:t>
            </a:r>
            <a:r>
              <a:rPr dirty="0" sz="1450" spc="-10">
                <a:latin typeface="Times New Roman"/>
                <a:cs typeface="Times New Roman"/>
              </a:rPr>
              <a:t>trifle to </a:t>
            </a:r>
            <a:r>
              <a:rPr dirty="0" sz="1450" spc="-30">
                <a:latin typeface="Times New Roman"/>
                <a:cs typeface="Times New Roman"/>
              </a:rPr>
              <a:t>her. </a:t>
            </a:r>
            <a:r>
              <a:rPr dirty="0" sz="1450" spc="-10">
                <a:latin typeface="Times New Roman"/>
                <a:cs typeface="Times New Roman"/>
              </a:rPr>
              <a:t>While her heart was still </a:t>
            </a:r>
            <a:r>
              <a:rPr dirty="0" sz="1450" spc="-5">
                <a:latin typeface="Times New Roman"/>
                <a:cs typeface="Times New Roman"/>
              </a:rPr>
              <a:t>bounding </a:t>
            </a:r>
            <a:r>
              <a:rPr dirty="0" sz="1450" spc="-10">
                <a:latin typeface="Times New Roman"/>
                <a:cs typeface="Times New Roman"/>
              </a:rPr>
              <a:t>with joy and gratitude  </a:t>
            </a:r>
            <a:r>
              <a:rPr dirty="0" sz="1450" spc="-5">
                <a:latin typeface="Times New Roman"/>
                <a:cs typeface="Times New Roman"/>
              </a:rPr>
              <a:t>on </a:t>
            </a:r>
            <a:r>
              <a:rPr dirty="0" sz="1450" spc="-25">
                <a:latin typeface="Times New Roman"/>
                <a:cs typeface="Times New Roman"/>
              </a:rPr>
              <a:t>William’s </a:t>
            </a:r>
            <a:r>
              <a:rPr dirty="0" sz="1450" spc="-10">
                <a:latin typeface="Times New Roman"/>
                <a:cs typeface="Times New Roman"/>
              </a:rPr>
              <a:t>behalf, she could </a:t>
            </a:r>
            <a:r>
              <a:rPr dirty="0" sz="1450" spc="-5">
                <a:latin typeface="Times New Roman"/>
                <a:cs typeface="Times New Roman"/>
              </a:rPr>
              <a:t>not be </a:t>
            </a:r>
            <a:r>
              <a:rPr dirty="0" sz="1450" spc="-10">
                <a:latin typeface="Times New Roman"/>
                <a:cs typeface="Times New Roman"/>
              </a:rPr>
              <a:t>severely resentful </a:t>
            </a:r>
            <a:r>
              <a:rPr dirty="0" sz="1450" spc="-5">
                <a:latin typeface="Times New Roman"/>
                <a:cs typeface="Times New Roman"/>
              </a:rPr>
              <a:t>of </a:t>
            </a:r>
            <a:r>
              <a:rPr dirty="0" sz="1450" spc="-10">
                <a:latin typeface="Times New Roman"/>
                <a:cs typeface="Times New Roman"/>
              </a:rPr>
              <a:t>anything that  injured only herself; and after having twice drawn back her hand, and twice  attempted in vain to turn away from him, she </a:t>
            </a:r>
            <a:r>
              <a:rPr dirty="0" sz="1450" spc="-5">
                <a:latin typeface="Times New Roman"/>
                <a:cs typeface="Times New Roman"/>
              </a:rPr>
              <a:t>got up, </a:t>
            </a:r>
            <a:r>
              <a:rPr dirty="0" sz="1450" spc="-10">
                <a:latin typeface="Times New Roman"/>
                <a:cs typeface="Times New Roman"/>
              </a:rPr>
              <a:t>and said </a:t>
            </a:r>
            <a:r>
              <a:rPr dirty="0" sz="1450" spc="-25">
                <a:latin typeface="Times New Roman"/>
                <a:cs typeface="Times New Roman"/>
              </a:rPr>
              <a:t>only, </a:t>
            </a:r>
            <a:r>
              <a:rPr dirty="0" sz="1450" spc="-10">
                <a:latin typeface="Times New Roman"/>
                <a:cs typeface="Times New Roman"/>
              </a:rPr>
              <a:t>with much  agitation, </a:t>
            </a:r>
            <a:r>
              <a:rPr dirty="0" sz="1450" spc="-15">
                <a:latin typeface="Times New Roman"/>
                <a:cs typeface="Times New Roman"/>
              </a:rPr>
              <a:t>“Don’t, </a:t>
            </a:r>
            <a:r>
              <a:rPr dirty="0" sz="1450" spc="-35">
                <a:latin typeface="Times New Roman"/>
                <a:cs typeface="Times New Roman"/>
              </a:rPr>
              <a:t>Mr. </a:t>
            </a:r>
            <a:r>
              <a:rPr dirty="0" sz="1450" spc="-10">
                <a:latin typeface="Times New Roman"/>
                <a:cs typeface="Times New Roman"/>
              </a:rPr>
              <a:t>Crawford, pray don’t!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talking which is very unpleasant to me.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go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cannot bear  it.” But </a:t>
            </a:r>
            <a:r>
              <a:rPr dirty="0" sz="1450" spc="-5">
                <a:latin typeface="Times New Roman"/>
                <a:cs typeface="Times New Roman"/>
              </a:rPr>
              <a:t>he </a:t>
            </a:r>
            <a:r>
              <a:rPr dirty="0" sz="1450" spc="-10">
                <a:latin typeface="Times New Roman"/>
                <a:cs typeface="Times New Roman"/>
              </a:rPr>
              <a:t>was still talking </a:t>
            </a:r>
            <a:r>
              <a:rPr dirty="0" sz="1450" spc="-5">
                <a:latin typeface="Times New Roman"/>
                <a:cs typeface="Times New Roman"/>
              </a:rPr>
              <a:t>on, </a:t>
            </a:r>
            <a:r>
              <a:rPr dirty="0" sz="1450" spc="-10">
                <a:latin typeface="Times New Roman"/>
                <a:cs typeface="Times New Roman"/>
              </a:rPr>
              <a:t>describing his affection, soliciting </a:t>
            </a:r>
            <a:r>
              <a:rPr dirty="0" sz="1450" spc="-5">
                <a:latin typeface="Times New Roman"/>
                <a:cs typeface="Times New Roman"/>
              </a:rPr>
              <a:t>a </a:t>
            </a:r>
            <a:r>
              <a:rPr dirty="0" sz="1450" spc="-10">
                <a:latin typeface="Times New Roman"/>
                <a:cs typeface="Times New Roman"/>
              </a:rPr>
              <a:t>return, and,  </a:t>
            </a:r>
            <a:r>
              <a:rPr dirty="0" sz="1450" spc="-20">
                <a:latin typeface="Times New Roman"/>
                <a:cs typeface="Times New Roman"/>
              </a:rPr>
              <a:t>finally, </a:t>
            </a:r>
            <a:r>
              <a:rPr dirty="0" sz="1450" spc="-10">
                <a:latin typeface="Times New Roman"/>
                <a:cs typeface="Times New Roman"/>
              </a:rPr>
              <a:t>in words so plain as to bear </a:t>
            </a:r>
            <a:r>
              <a:rPr dirty="0" sz="1450" spc="-5">
                <a:latin typeface="Times New Roman"/>
                <a:cs typeface="Times New Roman"/>
              </a:rPr>
              <a:t>but one </a:t>
            </a:r>
            <a:r>
              <a:rPr dirty="0" sz="1450" spc="-10">
                <a:latin typeface="Times New Roman"/>
                <a:cs typeface="Times New Roman"/>
              </a:rPr>
              <a:t>meaning even to </a:t>
            </a:r>
            <a:r>
              <a:rPr dirty="0" sz="1450" spc="-20">
                <a:latin typeface="Times New Roman"/>
                <a:cs typeface="Times New Roman"/>
              </a:rPr>
              <a:t>her, </a:t>
            </a:r>
            <a:r>
              <a:rPr dirty="0" sz="1450" spc="-10">
                <a:latin typeface="Times New Roman"/>
                <a:cs typeface="Times New Roman"/>
              </a:rPr>
              <a:t>offering  himself, hand, fortune, everything, to her acceptance. It was so; </a:t>
            </a:r>
            <a:r>
              <a:rPr dirty="0" sz="1450" spc="-5">
                <a:latin typeface="Times New Roman"/>
                <a:cs typeface="Times New Roman"/>
              </a:rPr>
              <a:t>he </a:t>
            </a:r>
            <a:r>
              <a:rPr dirty="0" sz="1450" spc="-10">
                <a:latin typeface="Times New Roman"/>
                <a:cs typeface="Times New Roman"/>
              </a:rPr>
              <a:t>had said it.  Her astonishment and confusion increased; and though still </a:t>
            </a:r>
            <a:r>
              <a:rPr dirty="0" sz="1450" spc="-5">
                <a:latin typeface="Times New Roman"/>
                <a:cs typeface="Times New Roman"/>
              </a:rPr>
              <a:t>not </a:t>
            </a:r>
            <a:r>
              <a:rPr dirty="0" sz="1450" spc="-10">
                <a:latin typeface="Times New Roman"/>
                <a:cs typeface="Times New Roman"/>
              </a:rPr>
              <a:t>knowing how  to suppose him serious, she could hardly stand. He pressed for an</a:t>
            </a:r>
            <a:r>
              <a:rPr dirty="0" sz="1450" spc="105">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no!” she cried, hiding her face. “This is all nonsense. Do </a:t>
            </a:r>
            <a:r>
              <a:rPr dirty="0" sz="1450" spc="-5">
                <a:latin typeface="Times New Roman"/>
                <a:cs typeface="Times New Roman"/>
              </a:rPr>
              <a:t>not  </a:t>
            </a:r>
            <a:r>
              <a:rPr dirty="0" sz="1450" spc="-10">
                <a:latin typeface="Times New Roman"/>
                <a:cs typeface="Times New Roman"/>
              </a:rPr>
              <a:t>distress me. </a:t>
            </a:r>
            <a:r>
              <a:rPr dirty="0" sz="1450" spc="-5">
                <a:latin typeface="Times New Roman"/>
                <a:cs typeface="Times New Roman"/>
              </a:rPr>
              <a:t>I </a:t>
            </a:r>
            <a:r>
              <a:rPr dirty="0" sz="1450" spc="-10">
                <a:latin typeface="Times New Roman"/>
                <a:cs typeface="Times New Roman"/>
              </a:rPr>
              <a:t>can hear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this. </a:t>
            </a:r>
            <a:r>
              <a:rPr dirty="0" sz="1450" spc="-45">
                <a:latin typeface="Times New Roman"/>
                <a:cs typeface="Times New Roman"/>
              </a:rPr>
              <a:t>Your </a:t>
            </a:r>
            <a:r>
              <a:rPr dirty="0" sz="1450" spc="-10">
                <a:latin typeface="Times New Roman"/>
                <a:cs typeface="Times New Roman"/>
              </a:rPr>
              <a:t>kindness to </a:t>
            </a:r>
            <a:r>
              <a:rPr dirty="0" sz="1450" spc="-20">
                <a:latin typeface="Times New Roman"/>
                <a:cs typeface="Times New Roman"/>
              </a:rPr>
              <a:t>William </a:t>
            </a:r>
            <a:r>
              <a:rPr dirty="0" sz="1450" spc="-10">
                <a:latin typeface="Times New Roman"/>
                <a:cs typeface="Times New Roman"/>
              </a:rPr>
              <a:t>makes me  more obliged to </a:t>
            </a:r>
            <a:r>
              <a:rPr dirty="0" sz="1450" spc="-5">
                <a:latin typeface="Times New Roman"/>
                <a:cs typeface="Times New Roman"/>
              </a:rPr>
              <a:t>you </a:t>
            </a:r>
            <a:r>
              <a:rPr dirty="0" sz="1450" spc="-10">
                <a:latin typeface="Times New Roman"/>
                <a:cs typeface="Times New Roman"/>
              </a:rPr>
              <a:t>than words can express; </a:t>
            </a:r>
            <a:r>
              <a:rPr dirty="0" sz="1450" spc="-5">
                <a:latin typeface="Times New Roman"/>
                <a:cs typeface="Times New Roman"/>
              </a:rPr>
              <a:t>but I do not </a:t>
            </a:r>
            <a:r>
              <a:rPr dirty="0" sz="1450" spc="-10">
                <a:latin typeface="Times New Roman"/>
                <a:cs typeface="Times New Roman"/>
              </a:rPr>
              <a:t>want, </a:t>
            </a:r>
            <a:r>
              <a:rPr dirty="0" sz="1450" spc="-5">
                <a:latin typeface="Times New Roman"/>
                <a:cs typeface="Times New Roman"/>
              </a:rPr>
              <a:t>I </a:t>
            </a:r>
            <a:r>
              <a:rPr dirty="0" sz="1450" spc="-10">
                <a:latin typeface="Times New Roman"/>
                <a:cs typeface="Times New Roman"/>
              </a:rPr>
              <a:t>cannot </a:t>
            </a:r>
            <a:r>
              <a:rPr dirty="0" sz="1450" spc="-20">
                <a:latin typeface="Times New Roman"/>
                <a:cs typeface="Times New Roman"/>
              </a:rPr>
              <a:t>bear,</a:t>
            </a:r>
            <a:r>
              <a:rPr dirty="0" sz="1450" spc="27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7710" cy="9287510"/>
          </a:xfrm>
          <a:prstGeom prst="rect">
            <a:avLst/>
          </a:prstGeom>
        </p:spPr>
        <p:txBody>
          <a:bodyPr wrap="square" lIns="0" tIns="22860" rIns="0" bIns="0" rtlCol="0" vert="horz">
            <a:spAutoFit/>
          </a:bodyPr>
          <a:lstStyle/>
          <a:p>
            <a:pPr algn="just" marL="12700" marR="8890">
              <a:lnSpc>
                <a:spcPts val="1700"/>
              </a:lnSpc>
              <a:spcBef>
                <a:spcPts val="180"/>
              </a:spcBef>
            </a:pP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listen to such—No, </a:t>
            </a:r>
            <a:r>
              <a:rPr dirty="0" sz="1450" spc="-5">
                <a:latin typeface="Times New Roman"/>
                <a:cs typeface="Times New Roman"/>
              </a:rPr>
              <a:t>no, </a:t>
            </a:r>
            <a:r>
              <a:rPr dirty="0" sz="1450" spc="-10">
                <a:latin typeface="Times New Roman"/>
                <a:cs typeface="Times New Roman"/>
              </a:rPr>
              <a:t>don’t think </a:t>
            </a:r>
            <a:r>
              <a:rPr dirty="0" sz="1450" spc="-5">
                <a:latin typeface="Times New Roman"/>
                <a:cs typeface="Times New Roman"/>
              </a:rPr>
              <a:t>of </a:t>
            </a:r>
            <a:r>
              <a:rPr dirty="0" sz="1450" spc="-10">
                <a:latin typeface="Times New Roman"/>
                <a:cs typeface="Times New Roman"/>
              </a:rPr>
              <a:t>me. But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know it is all</a:t>
            </a:r>
            <a:r>
              <a:rPr dirty="0" sz="1450" spc="1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5080" indent="255904">
              <a:lnSpc>
                <a:spcPts val="1730"/>
              </a:lnSpc>
              <a:spcBef>
                <a:spcPts val="800"/>
              </a:spcBef>
            </a:pPr>
            <a:r>
              <a:rPr dirty="0" sz="1450" spc="-10">
                <a:latin typeface="Times New Roman"/>
                <a:cs typeface="Times New Roman"/>
              </a:rPr>
              <a:t>She had burst away from him, and at that moment Sir Thomas was heard  speaking to </a:t>
            </a:r>
            <a:r>
              <a:rPr dirty="0" sz="1450" spc="-5">
                <a:latin typeface="Times New Roman"/>
                <a:cs typeface="Times New Roman"/>
              </a:rPr>
              <a:t>a </a:t>
            </a:r>
            <a:r>
              <a:rPr dirty="0" sz="1450" spc="-10">
                <a:latin typeface="Times New Roman"/>
                <a:cs typeface="Times New Roman"/>
              </a:rPr>
              <a:t>servant in his way towards the room they were </a:t>
            </a:r>
            <a:r>
              <a:rPr dirty="0" sz="1450" spc="-5">
                <a:latin typeface="Times New Roman"/>
                <a:cs typeface="Times New Roman"/>
              </a:rPr>
              <a:t>in.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time  for farther assurances </a:t>
            </a:r>
            <a:r>
              <a:rPr dirty="0" sz="1450" spc="-5">
                <a:latin typeface="Times New Roman"/>
                <a:cs typeface="Times New Roman"/>
              </a:rPr>
              <a:t>or </a:t>
            </a:r>
            <a:r>
              <a:rPr dirty="0" sz="1450" spc="-20">
                <a:latin typeface="Times New Roman"/>
                <a:cs typeface="Times New Roman"/>
              </a:rPr>
              <a:t>entreaty, </a:t>
            </a:r>
            <a:r>
              <a:rPr dirty="0" sz="1450" spc="-10">
                <a:latin typeface="Times New Roman"/>
                <a:cs typeface="Times New Roman"/>
              </a:rPr>
              <a:t>though to part with her at </a:t>
            </a:r>
            <a:r>
              <a:rPr dirty="0" sz="1450" spc="-5">
                <a:latin typeface="Times New Roman"/>
                <a:cs typeface="Times New Roman"/>
              </a:rPr>
              <a:t>a </a:t>
            </a:r>
            <a:r>
              <a:rPr dirty="0" sz="1450" spc="-10">
                <a:latin typeface="Times New Roman"/>
                <a:cs typeface="Times New Roman"/>
              </a:rPr>
              <a:t>moment when  her modesty alone seemed, to his sanguine and preassured mind, to stand in  the way </a:t>
            </a:r>
            <a:r>
              <a:rPr dirty="0" sz="1450" spc="-5">
                <a:latin typeface="Times New Roman"/>
                <a:cs typeface="Times New Roman"/>
              </a:rPr>
              <a:t>of </a:t>
            </a:r>
            <a:r>
              <a:rPr dirty="0" sz="1450" spc="-10">
                <a:latin typeface="Times New Roman"/>
                <a:cs typeface="Times New Roman"/>
              </a:rPr>
              <a:t>the happiness </a:t>
            </a:r>
            <a:r>
              <a:rPr dirty="0" sz="1450" spc="-5">
                <a:latin typeface="Times New Roman"/>
                <a:cs typeface="Times New Roman"/>
              </a:rPr>
              <a:t>he </a:t>
            </a:r>
            <a:r>
              <a:rPr dirty="0" sz="1450" spc="-10">
                <a:latin typeface="Times New Roman"/>
                <a:cs typeface="Times New Roman"/>
              </a:rPr>
              <a:t>sought, was </a:t>
            </a:r>
            <a:r>
              <a:rPr dirty="0" sz="1450" spc="-5">
                <a:latin typeface="Times New Roman"/>
                <a:cs typeface="Times New Roman"/>
              </a:rPr>
              <a:t>a </a:t>
            </a:r>
            <a:r>
              <a:rPr dirty="0" sz="1450" spc="-10">
                <a:latin typeface="Times New Roman"/>
                <a:cs typeface="Times New Roman"/>
              </a:rPr>
              <a:t>cruel </a:t>
            </a:r>
            <a:r>
              <a:rPr dirty="0" sz="1450" spc="-20">
                <a:latin typeface="Times New Roman"/>
                <a:cs typeface="Times New Roman"/>
              </a:rPr>
              <a:t>necessity. </a:t>
            </a:r>
            <a:r>
              <a:rPr dirty="0" sz="1450" spc="-10">
                <a:latin typeface="Times New Roman"/>
                <a:cs typeface="Times New Roman"/>
              </a:rPr>
              <a:t>She rushed </a:t>
            </a:r>
            <a:r>
              <a:rPr dirty="0" sz="1450" spc="-5">
                <a:latin typeface="Times New Roman"/>
                <a:cs typeface="Times New Roman"/>
              </a:rPr>
              <a:t>out </a:t>
            </a:r>
            <a:r>
              <a:rPr dirty="0" sz="1450" spc="-10">
                <a:latin typeface="Times New Roman"/>
                <a:cs typeface="Times New Roman"/>
              </a:rPr>
              <a:t>at an  opposite </a:t>
            </a:r>
            <a:r>
              <a:rPr dirty="0" sz="1450" spc="-5">
                <a:latin typeface="Times New Roman"/>
                <a:cs typeface="Times New Roman"/>
              </a:rPr>
              <a:t>door </a:t>
            </a:r>
            <a:r>
              <a:rPr dirty="0" sz="1450" spc="-10">
                <a:latin typeface="Times New Roman"/>
                <a:cs typeface="Times New Roman"/>
              </a:rPr>
              <a:t>from the </a:t>
            </a:r>
            <a:r>
              <a:rPr dirty="0" sz="1450" spc="-5">
                <a:latin typeface="Times New Roman"/>
                <a:cs typeface="Times New Roman"/>
              </a:rPr>
              <a:t>one </a:t>
            </a:r>
            <a:r>
              <a:rPr dirty="0" sz="1450" spc="-10">
                <a:latin typeface="Times New Roman"/>
                <a:cs typeface="Times New Roman"/>
              </a:rPr>
              <a:t>her uncle was approaching, and was walking </a:t>
            </a:r>
            <a:r>
              <a:rPr dirty="0" sz="1450" spc="-5">
                <a:latin typeface="Times New Roman"/>
                <a:cs typeface="Times New Roman"/>
              </a:rPr>
              <a:t>up  </a:t>
            </a:r>
            <a:r>
              <a:rPr dirty="0" sz="1450" spc="-10">
                <a:latin typeface="Times New Roman"/>
                <a:cs typeface="Times New Roman"/>
              </a:rPr>
              <a:t>and down the East room in the utmost confusion </a:t>
            </a:r>
            <a:r>
              <a:rPr dirty="0" sz="1450" spc="-5">
                <a:latin typeface="Times New Roman"/>
                <a:cs typeface="Times New Roman"/>
              </a:rPr>
              <a:t>of </a:t>
            </a:r>
            <a:r>
              <a:rPr dirty="0" sz="1450" spc="-10">
                <a:latin typeface="Times New Roman"/>
                <a:cs typeface="Times New Roman"/>
              </a:rPr>
              <a:t>contrary feeling, before Sir  </a:t>
            </a:r>
            <a:r>
              <a:rPr dirty="0" sz="1450" spc="-20">
                <a:latin typeface="Times New Roman"/>
                <a:cs typeface="Times New Roman"/>
              </a:rPr>
              <a:t>Thomas’s </a:t>
            </a:r>
            <a:r>
              <a:rPr dirty="0" sz="1450" spc="-10">
                <a:latin typeface="Times New Roman"/>
                <a:cs typeface="Times New Roman"/>
              </a:rPr>
              <a:t>politeness </a:t>
            </a:r>
            <a:r>
              <a:rPr dirty="0" sz="1450" spc="-5">
                <a:latin typeface="Times New Roman"/>
                <a:cs typeface="Times New Roman"/>
              </a:rPr>
              <a:t>or </a:t>
            </a:r>
            <a:r>
              <a:rPr dirty="0" sz="1450" spc="-10">
                <a:latin typeface="Times New Roman"/>
                <a:cs typeface="Times New Roman"/>
              </a:rPr>
              <a:t>apologies were </a:t>
            </a:r>
            <a:r>
              <a:rPr dirty="0" sz="1450" spc="-20">
                <a:latin typeface="Times New Roman"/>
                <a:cs typeface="Times New Roman"/>
              </a:rPr>
              <a:t>over, </a:t>
            </a:r>
            <a:r>
              <a:rPr dirty="0" sz="1450" spc="-5">
                <a:latin typeface="Times New Roman"/>
                <a:cs typeface="Times New Roman"/>
              </a:rPr>
              <a:t>or he </a:t>
            </a:r>
            <a:r>
              <a:rPr dirty="0" sz="1450" spc="-10">
                <a:latin typeface="Times New Roman"/>
                <a:cs typeface="Times New Roman"/>
              </a:rPr>
              <a:t>had reached the beginning  </a:t>
            </a:r>
            <a:r>
              <a:rPr dirty="0" sz="1450" spc="-5">
                <a:latin typeface="Times New Roman"/>
                <a:cs typeface="Times New Roman"/>
              </a:rPr>
              <a:t>of </a:t>
            </a:r>
            <a:r>
              <a:rPr dirty="0" sz="1450" spc="-10">
                <a:latin typeface="Times New Roman"/>
                <a:cs typeface="Times New Roman"/>
              </a:rPr>
              <a:t>the joyful intelligence which his visitor came to</a:t>
            </a:r>
            <a:r>
              <a:rPr dirty="0" sz="1450" spc="50">
                <a:latin typeface="Times New Roman"/>
                <a:cs typeface="Times New Roman"/>
              </a:rPr>
              <a:t> </a:t>
            </a:r>
            <a:r>
              <a:rPr dirty="0" sz="1450" spc="-10">
                <a:latin typeface="Times New Roman"/>
                <a:cs typeface="Times New Roman"/>
              </a:rPr>
              <a:t>communicate.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She was feeling, thinking, trembling about everything; agitated, </a:t>
            </a:r>
            <a:r>
              <a:rPr dirty="0" sz="1450" spc="-25">
                <a:latin typeface="Times New Roman"/>
                <a:cs typeface="Times New Roman"/>
              </a:rPr>
              <a:t>happy,  </a:t>
            </a:r>
            <a:r>
              <a:rPr dirty="0" sz="1450" spc="-10">
                <a:latin typeface="Times New Roman"/>
                <a:cs typeface="Times New Roman"/>
              </a:rPr>
              <a:t>miserable, infinitely obliged, absolutely </a:t>
            </a:r>
            <a:r>
              <a:rPr dirty="0" sz="1450" spc="-25">
                <a:latin typeface="Times New Roman"/>
                <a:cs typeface="Times New Roman"/>
              </a:rPr>
              <a:t>angry. </a:t>
            </a:r>
            <a:r>
              <a:rPr dirty="0" sz="1450" spc="-10">
                <a:latin typeface="Times New Roman"/>
                <a:cs typeface="Times New Roman"/>
              </a:rPr>
              <a:t>It was all beyond belief! He  was inexcusable, incomprehensible! But such were his habits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nothing without </a:t>
            </a:r>
            <a:r>
              <a:rPr dirty="0" sz="1450" spc="-5">
                <a:latin typeface="Times New Roman"/>
                <a:cs typeface="Times New Roman"/>
              </a:rPr>
              <a:t>a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evil. He had previously made her the happiest </a:t>
            </a:r>
            <a:r>
              <a:rPr dirty="0" sz="1450" spc="-5">
                <a:latin typeface="Times New Roman"/>
                <a:cs typeface="Times New Roman"/>
              </a:rPr>
              <a:t>of  </a:t>
            </a:r>
            <a:r>
              <a:rPr dirty="0" sz="1450" spc="-10">
                <a:latin typeface="Times New Roman"/>
                <a:cs typeface="Times New Roman"/>
              </a:rPr>
              <a:t>human beings, and now </a:t>
            </a:r>
            <a:r>
              <a:rPr dirty="0" sz="1450" spc="-5">
                <a:latin typeface="Times New Roman"/>
                <a:cs typeface="Times New Roman"/>
              </a:rPr>
              <a:t>he </a:t>
            </a:r>
            <a:r>
              <a:rPr dirty="0" sz="1450" spc="-10">
                <a:latin typeface="Times New Roman"/>
                <a:cs typeface="Times New Roman"/>
              </a:rPr>
              <a:t>had insulted—she knew </a:t>
            </a:r>
            <a:r>
              <a:rPr dirty="0" sz="1450" spc="-5">
                <a:latin typeface="Times New Roman"/>
                <a:cs typeface="Times New Roman"/>
              </a:rPr>
              <a:t>not </a:t>
            </a:r>
            <a:r>
              <a:rPr dirty="0" sz="1450" spc="-10">
                <a:latin typeface="Times New Roman"/>
                <a:cs typeface="Times New Roman"/>
              </a:rPr>
              <a:t>what to </a:t>
            </a:r>
            <a:r>
              <a:rPr dirty="0" sz="1450" spc="-30">
                <a:latin typeface="Times New Roman"/>
                <a:cs typeface="Times New Roman"/>
              </a:rPr>
              <a:t>say, </a:t>
            </a:r>
            <a:r>
              <a:rPr dirty="0" sz="1450" spc="-10">
                <a:latin typeface="Times New Roman"/>
                <a:cs typeface="Times New Roman"/>
              </a:rPr>
              <a:t>how to  class, </a:t>
            </a:r>
            <a:r>
              <a:rPr dirty="0" sz="1450" spc="-5">
                <a:latin typeface="Times New Roman"/>
                <a:cs typeface="Times New Roman"/>
              </a:rPr>
              <a:t>or </a:t>
            </a:r>
            <a:r>
              <a:rPr dirty="0" sz="1450" spc="-10">
                <a:latin typeface="Times New Roman"/>
                <a:cs typeface="Times New Roman"/>
              </a:rPr>
              <a:t>how to regard it. She would </a:t>
            </a:r>
            <a:r>
              <a:rPr dirty="0" sz="1450" spc="-5">
                <a:latin typeface="Times New Roman"/>
                <a:cs typeface="Times New Roman"/>
              </a:rPr>
              <a:t>not </a:t>
            </a:r>
            <a:r>
              <a:rPr dirty="0" sz="1450" spc="-10">
                <a:latin typeface="Times New Roman"/>
                <a:cs typeface="Times New Roman"/>
              </a:rPr>
              <a:t>have him </a:t>
            </a:r>
            <a:r>
              <a:rPr dirty="0" sz="1450" spc="-5">
                <a:latin typeface="Times New Roman"/>
                <a:cs typeface="Times New Roman"/>
              </a:rPr>
              <a:t>be </a:t>
            </a:r>
            <a:r>
              <a:rPr dirty="0" sz="1450" spc="-10">
                <a:latin typeface="Times New Roman"/>
                <a:cs typeface="Times New Roman"/>
              </a:rPr>
              <a:t>serious, and yet what  could excuse the use </a:t>
            </a:r>
            <a:r>
              <a:rPr dirty="0" sz="1450" spc="-5">
                <a:latin typeface="Times New Roman"/>
                <a:cs typeface="Times New Roman"/>
              </a:rPr>
              <a:t>of </a:t>
            </a:r>
            <a:r>
              <a:rPr dirty="0" sz="1450" spc="-10">
                <a:latin typeface="Times New Roman"/>
                <a:cs typeface="Times New Roman"/>
              </a:rPr>
              <a:t>such words and </a:t>
            </a:r>
            <a:r>
              <a:rPr dirty="0" sz="1450" spc="-15">
                <a:latin typeface="Times New Roman"/>
                <a:cs typeface="Times New Roman"/>
              </a:rPr>
              <a:t>offers, </a:t>
            </a:r>
            <a:r>
              <a:rPr dirty="0" sz="1450" spc="-10">
                <a:latin typeface="Times New Roman"/>
                <a:cs typeface="Times New Roman"/>
              </a:rPr>
              <a:t>if they meant </a:t>
            </a:r>
            <a:r>
              <a:rPr dirty="0" sz="1450" spc="-5">
                <a:latin typeface="Times New Roman"/>
                <a:cs typeface="Times New Roman"/>
              </a:rPr>
              <a:t>but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trifle?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But </a:t>
            </a:r>
            <a:r>
              <a:rPr dirty="0" sz="1450" spc="-20">
                <a:latin typeface="Times New Roman"/>
                <a:cs typeface="Times New Roman"/>
              </a:rPr>
              <a:t>William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lieutenant. That was </a:t>
            </a:r>
            <a:r>
              <a:rPr dirty="0" sz="1450" spc="-5">
                <a:latin typeface="Times New Roman"/>
                <a:cs typeface="Times New Roman"/>
              </a:rPr>
              <a:t>a </a:t>
            </a:r>
            <a:r>
              <a:rPr dirty="0" sz="1450" spc="-10">
                <a:latin typeface="Times New Roman"/>
                <a:cs typeface="Times New Roman"/>
              </a:rPr>
              <a:t>fact beyond </a:t>
            </a:r>
            <a:r>
              <a:rPr dirty="0" sz="1450" spc="-5">
                <a:latin typeface="Times New Roman"/>
                <a:cs typeface="Times New Roman"/>
              </a:rPr>
              <a:t>a doubt, </a:t>
            </a:r>
            <a:r>
              <a:rPr dirty="0" sz="1450" spc="-10">
                <a:latin typeface="Times New Roman"/>
                <a:cs typeface="Times New Roman"/>
              </a:rPr>
              <a:t>and without  an </a:t>
            </a:r>
            <a:r>
              <a:rPr dirty="0" sz="1450" spc="-25">
                <a:latin typeface="Times New Roman"/>
                <a:cs typeface="Times New Roman"/>
              </a:rPr>
              <a:t>alloy. </a:t>
            </a:r>
            <a:r>
              <a:rPr dirty="0" sz="1450" spc="-10">
                <a:latin typeface="Times New Roman"/>
                <a:cs typeface="Times New Roman"/>
              </a:rPr>
              <a:t>She would think </a:t>
            </a:r>
            <a:r>
              <a:rPr dirty="0" sz="1450" spc="-5">
                <a:latin typeface="Times New Roman"/>
                <a:cs typeface="Times New Roman"/>
              </a:rPr>
              <a:t>of </a:t>
            </a:r>
            <a:r>
              <a:rPr dirty="0" sz="1450" spc="-10">
                <a:latin typeface="Times New Roman"/>
                <a:cs typeface="Times New Roman"/>
              </a:rPr>
              <a:t>it for ever and </a:t>
            </a:r>
            <a:r>
              <a:rPr dirty="0" sz="1450" spc="-15">
                <a:latin typeface="Times New Roman"/>
                <a:cs typeface="Times New Roman"/>
              </a:rPr>
              <a:t>forget </a:t>
            </a:r>
            <a:r>
              <a:rPr dirty="0" sz="1450" spc="-10">
                <a:latin typeface="Times New Roman"/>
                <a:cs typeface="Times New Roman"/>
              </a:rPr>
              <a:t>all the rest. </a:t>
            </a:r>
            <a:r>
              <a:rPr dirty="0" sz="1450" spc="-35">
                <a:latin typeface="Times New Roman"/>
                <a:cs typeface="Times New Roman"/>
              </a:rPr>
              <a:t>Mr. </a:t>
            </a:r>
            <a:r>
              <a:rPr dirty="0" sz="1450" spc="-10">
                <a:latin typeface="Times New Roman"/>
                <a:cs typeface="Times New Roman"/>
              </a:rPr>
              <a:t>Crawford  would certainly never address her so again: </a:t>
            </a:r>
            <a:r>
              <a:rPr dirty="0" sz="1450" spc="-5">
                <a:latin typeface="Times New Roman"/>
                <a:cs typeface="Times New Roman"/>
              </a:rPr>
              <a:t>he </a:t>
            </a:r>
            <a:r>
              <a:rPr dirty="0" sz="1450" spc="-10">
                <a:latin typeface="Times New Roman"/>
                <a:cs typeface="Times New Roman"/>
              </a:rPr>
              <a:t>must have seen how  unwelcome it was to her; and in that case, how gratefully she could esteem  him for his friendship to</a:t>
            </a:r>
            <a:r>
              <a:rPr dirty="0" sz="1450" spc="15">
                <a:latin typeface="Times New Roman"/>
                <a:cs typeface="Times New Roman"/>
              </a:rPr>
              <a:t> </a:t>
            </a:r>
            <a:r>
              <a:rPr dirty="0" sz="1450" spc="-20">
                <a:latin typeface="Times New Roman"/>
                <a:cs typeface="Times New Roman"/>
              </a:rPr>
              <a:t>William!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stir farther from the East room than the head </a:t>
            </a:r>
            <a:r>
              <a:rPr dirty="0" sz="1450" spc="-5">
                <a:latin typeface="Times New Roman"/>
                <a:cs typeface="Times New Roman"/>
              </a:rPr>
              <a:t>of </a:t>
            </a:r>
            <a:r>
              <a:rPr dirty="0" sz="1450" spc="-10">
                <a:latin typeface="Times New Roman"/>
                <a:cs typeface="Times New Roman"/>
              </a:rPr>
              <a:t>the great  staircase, till she had satisfied herself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having left the house;  </a:t>
            </a:r>
            <a:r>
              <a:rPr dirty="0" sz="1450" spc="-5">
                <a:latin typeface="Times New Roman"/>
                <a:cs typeface="Times New Roman"/>
              </a:rPr>
              <a:t>but </a:t>
            </a:r>
            <a:r>
              <a:rPr dirty="0" sz="1450" spc="-10">
                <a:latin typeface="Times New Roman"/>
                <a:cs typeface="Times New Roman"/>
              </a:rPr>
              <a:t>when convinced </a:t>
            </a:r>
            <a:r>
              <a:rPr dirty="0" sz="1450" spc="-5">
                <a:latin typeface="Times New Roman"/>
                <a:cs typeface="Times New Roman"/>
              </a:rPr>
              <a:t>of </a:t>
            </a:r>
            <a:r>
              <a:rPr dirty="0" sz="1450" spc="-10">
                <a:latin typeface="Times New Roman"/>
                <a:cs typeface="Times New Roman"/>
              </a:rPr>
              <a:t>his being gone, she was eager to </a:t>
            </a:r>
            <a:r>
              <a:rPr dirty="0" sz="1450" spc="-5">
                <a:latin typeface="Times New Roman"/>
                <a:cs typeface="Times New Roman"/>
              </a:rPr>
              <a:t>go </a:t>
            </a:r>
            <a:r>
              <a:rPr dirty="0" sz="1450" spc="-10">
                <a:latin typeface="Times New Roman"/>
                <a:cs typeface="Times New Roman"/>
              </a:rPr>
              <a:t>down and </a:t>
            </a:r>
            <a:r>
              <a:rPr dirty="0" sz="1450" spc="-5">
                <a:latin typeface="Times New Roman"/>
                <a:cs typeface="Times New Roman"/>
              </a:rPr>
              <a:t>be </a:t>
            </a:r>
            <a:r>
              <a:rPr dirty="0" sz="1450" spc="-10">
                <a:latin typeface="Times New Roman"/>
                <a:cs typeface="Times New Roman"/>
              </a:rPr>
              <a:t>with  her uncle, and have all the happiness </a:t>
            </a:r>
            <a:r>
              <a:rPr dirty="0" sz="1450" spc="-5">
                <a:latin typeface="Times New Roman"/>
                <a:cs typeface="Times New Roman"/>
              </a:rPr>
              <a:t>of </a:t>
            </a:r>
            <a:r>
              <a:rPr dirty="0" sz="1450" spc="-10">
                <a:latin typeface="Times New Roman"/>
                <a:cs typeface="Times New Roman"/>
              </a:rPr>
              <a:t>his joy as well as her own, and all the  benefit </a:t>
            </a:r>
            <a:r>
              <a:rPr dirty="0" sz="1450" spc="-5">
                <a:latin typeface="Times New Roman"/>
                <a:cs typeface="Times New Roman"/>
              </a:rPr>
              <a:t>of </a:t>
            </a:r>
            <a:r>
              <a:rPr dirty="0" sz="1450" spc="-10">
                <a:latin typeface="Times New Roman"/>
                <a:cs typeface="Times New Roman"/>
              </a:rPr>
              <a:t>his information </a:t>
            </a:r>
            <a:r>
              <a:rPr dirty="0" sz="1450" spc="-5">
                <a:latin typeface="Times New Roman"/>
                <a:cs typeface="Times New Roman"/>
              </a:rPr>
              <a:t>or </a:t>
            </a:r>
            <a:r>
              <a:rPr dirty="0" sz="1450" spc="-10">
                <a:latin typeface="Times New Roman"/>
                <a:cs typeface="Times New Roman"/>
              </a:rPr>
              <a:t>his conjectures as to what would now </a:t>
            </a:r>
            <a:r>
              <a:rPr dirty="0" sz="1450" spc="-5">
                <a:latin typeface="Times New Roman"/>
                <a:cs typeface="Times New Roman"/>
              </a:rPr>
              <a:t>be  </a:t>
            </a:r>
            <a:r>
              <a:rPr dirty="0" sz="1450" spc="-25">
                <a:latin typeface="Times New Roman"/>
                <a:cs typeface="Times New Roman"/>
              </a:rPr>
              <a:t>William’s </a:t>
            </a:r>
            <a:r>
              <a:rPr dirty="0" sz="1450" spc="-10">
                <a:latin typeface="Times New Roman"/>
                <a:cs typeface="Times New Roman"/>
              </a:rPr>
              <a:t>destination. Sir Thomas was as joyful as she could desire, and very  kind and communicative; and she had so comfortable </a:t>
            </a:r>
            <a:r>
              <a:rPr dirty="0" sz="1450" spc="-5">
                <a:latin typeface="Times New Roman"/>
                <a:cs typeface="Times New Roman"/>
              </a:rPr>
              <a:t>a </a:t>
            </a:r>
            <a:r>
              <a:rPr dirty="0" sz="1450" spc="-10">
                <a:latin typeface="Times New Roman"/>
                <a:cs typeface="Times New Roman"/>
              </a:rPr>
              <a:t>talk with him about  </a:t>
            </a:r>
            <a:r>
              <a:rPr dirty="0" sz="1450" spc="-20">
                <a:latin typeface="Times New Roman"/>
                <a:cs typeface="Times New Roman"/>
              </a:rPr>
              <a:t>William </a:t>
            </a:r>
            <a:r>
              <a:rPr dirty="0" sz="1450" spc="-10">
                <a:latin typeface="Times New Roman"/>
                <a:cs typeface="Times New Roman"/>
              </a:rPr>
              <a:t>as to make her feel as if nothing had occurred to vex </a:t>
            </a:r>
            <a:r>
              <a:rPr dirty="0" sz="1450" spc="-20">
                <a:latin typeface="Times New Roman"/>
                <a:cs typeface="Times New Roman"/>
              </a:rPr>
              <a:t>her, </a:t>
            </a:r>
            <a:r>
              <a:rPr dirty="0" sz="1450" spc="-10">
                <a:latin typeface="Times New Roman"/>
                <a:cs typeface="Times New Roman"/>
              </a:rPr>
              <a:t>till she  </a:t>
            </a:r>
            <a:r>
              <a:rPr dirty="0" sz="1450" spc="-5">
                <a:latin typeface="Times New Roman"/>
                <a:cs typeface="Times New Roman"/>
              </a:rPr>
              <a:t>found, </a:t>
            </a:r>
            <a:r>
              <a:rPr dirty="0" sz="1450" spc="-10">
                <a:latin typeface="Times New Roman"/>
                <a:cs typeface="Times New Roman"/>
              </a:rPr>
              <a:t>towards the close, that </a:t>
            </a:r>
            <a:r>
              <a:rPr dirty="0" sz="1450" spc="-35">
                <a:latin typeface="Times New Roman"/>
                <a:cs typeface="Times New Roman"/>
              </a:rPr>
              <a:t>Mr. </a:t>
            </a:r>
            <a:r>
              <a:rPr dirty="0" sz="1450" spc="-10">
                <a:latin typeface="Times New Roman"/>
                <a:cs typeface="Times New Roman"/>
              </a:rPr>
              <a:t>Crawford was engaged to return and dine  there that very </a:t>
            </a:r>
            <a:r>
              <a:rPr dirty="0" sz="1450" spc="-30">
                <a:latin typeface="Times New Roman"/>
                <a:cs typeface="Times New Roman"/>
              </a:rPr>
              <a:t>day. </a:t>
            </a: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most unwelcome hearing, for though </a:t>
            </a:r>
            <a:r>
              <a:rPr dirty="0" sz="1450" spc="-5">
                <a:latin typeface="Times New Roman"/>
                <a:cs typeface="Times New Roman"/>
              </a:rPr>
              <a:t>he </a:t>
            </a:r>
            <a:r>
              <a:rPr dirty="0" sz="1450" spc="-10">
                <a:latin typeface="Times New Roman"/>
                <a:cs typeface="Times New Roman"/>
              </a:rPr>
              <a:t>might  think nothing </a:t>
            </a:r>
            <a:r>
              <a:rPr dirty="0" sz="1450" spc="-5">
                <a:latin typeface="Times New Roman"/>
                <a:cs typeface="Times New Roman"/>
              </a:rPr>
              <a:t>of </a:t>
            </a:r>
            <a:r>
              <a:rPr dirty="0" sz="1450" spc="-10">
                <a:latin typeface="Times New Roman"/>
                <a:cs typeface="Times New Roman"/>
              </a:rPr>
              <a:t>what had passed, it would </a:t>
            </a:r>
            <a:r>
              <a:rPr dirty="0" sz="1450" spc="-5">
                <a:latin typeface="Times New Roman"/>
                <a:cs typeface="Times New Roman"/>
              </a:rPr>
              <a:t>be </a:t>
            </a:r>
            <a:r>
              <a:rPr dirty="0" sz="1450" spc="-10">
                <a:latin typeface="Times New Roman"/>
                <a:cs typeface="Times New Roman"/>
              </a:rPr>
              <a:t>quite distressing to her to see  him again so</a:t>
            </a:r>
            <a:r>
              <a:rPr dirty="0" sz="1450">
                <a:latin typeface="Times New Roman"/>
                <a:cs typeface="Times New Roman"/>
              </a:rPr>
              <a:t> </a:t>
            </a:r>
            <a:r>
              <a:rPr dirty="0" sz="1450" spc="-5">
                <a:latin typeface="Times New Roman"/>
                <a:cs typeface="Times New Roman"/>
              </a:rPr>
              <a:t>soon.</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She tried to get the better </a:t>
            </a:r>
            <a:r>
              <a:rPr dirty="0" sz="1450" spc="-5">
                <a:latin typeface="Times New Roman"/>
                <a:cs typeface="Times New Roman"/>
              </a:rPr>
              <a:t>of </a:t>
            </a:r>
            <a:r>
              <a:rPr dirty="0" sz="1450" spc="-10">
                <a:latin typeface="Times New Roman"/>
                <a:cs typeface="Times New Roman"/>
              </a:rPr>
              <a:t>it; tried very hard, as the dinner </a:t>
            </a:r>
            <a:r>
              <a:rPr dirty="0" sz="1450" spc="-5">
                <a:latin typeface="Times New Roman"/>
                <a:cs typeface="Times New Roman"/>
              </a:rPr>
              <a:t>hour  </a:t>
            </a:r>
            <a:r>
              <a:rPr dirty="0" sz="1450" spc="-10">
                <a:latin typeface="Times New Roman"/>
                <a:cs typeface="Times New Roman"/>
              </a:rPr>
              <a:t>approached, to feel and appear as usual; </a:t>
            </a:r>
            <a:r>
              <a:rPr dirty="0" sz="1450" spc="-5">
                <a:latin typeface="Times New Roman"/>
                <a:cs typeface="Times New Roman"/>
              </a:rPr>
              <a:t>but </a:t>
            </a:r>
            <a:r>
              <a:rPr dirty="0" sz="1450" spc="-10">
                <a:latin typeface="Times New Roman"/>
                <a:cs typeface="Times New Roman"/>
              </a:rPr>
              <a:t>it was quite impossible for her </a:t>
            </a:r>
            <a:r>
              <a:rPr dirty="0" sz="1450" spc="-5">
                <a:latin typeface="Times New Roman"/>
                <a:cs typeface="Times New Roman"/>
              </a:rPr>
              <a:t>not  </a:t>
            </a:r>
            <a:r>
              <a:rPr dirty="0" sz="1450" spc="-10">
                <a:latin typeface="Times New Roman"/>
                <a:cs typeface="Times New Roman"/>
              </a:rPr>
              <a:t>to look most shy and uncomfortable when their visitor entered the room. She  could </a:t>
            </a:r>
            <a:r>
              <a:rPr dirty="0" sz="1450" spc="-5">
                <a:latin typeface="Times New Roman"/>
                <a:cs typeface="Times New Roman"/>
              </a:rPr>
              <a:t>not </a:t>
            </a:r>
            <a:r>
              <a:rPr dirty="0" sz="1450" spc="-10">
                <a:latin typeface="Times New Roman"/>
                <a:cs typeface="Times New Roman"/>
              </a:rPr>
              <a:t>have supposed it in the power </a:t>
            </a:r>
            <a:r>
              <a:rPr dirty="0" sz="1450" spc="-5">
                <a:latin typeface="Times New Roman"/>
                <a:cs typeface="Times New Roman"/>
              </a:rPr>
              <a:t>of </a:t>
            </a:r>
            <a:r>
              <a:rPr dirty="0" sz="1450" spc="-10">
                <a:latin typeface="Times New Roman"/>
                <a:cs typeface="Times New Roman"/>
              </a:rPr>
              <a:t>any concurrence </a:t>
            </a:r>
            <a:r>
              <a:rPr dirty="0" sz="1450" spc="-5">
                <a:latin typeface="Times New Roman"/>
                <a:cs typeface="Times New Roman"/>
              </a:rPr>
              <a:t>of </a:t>
            </a:r>
            <a:r>
              <a:rPr dirty="0" sz="1450" spc="-10">
                <a:latin typeface="Times New Roman"/>
                <a:cs typeface="Times New Roman"/>
              </a:rPr>
              <a:t>circumstances  to</a:t>
            </a:r>
            <a:r>
              <a:rPr dirty="0" sz="1450" spc="40">
                <a:latin typeface="Times New Roman"/>
                <a:cs typeface="Times New Roman"/>
              </a:rPr>
              <a:t> </a:t>
            </a:r>
            <a:r>
              <a:rPr dirty="0" sz="1450" spc="-10">
                <a:latin typeface="Times New Roman"/>
                <a:cs typeface="Times New Roman"/>
              </a:rPr>
              <a:t>give</a:t>
            </a:r>
            <a:r>
              <a:rPr dirty="0" sz="1450" spc="40">
                <a:latin typeface="Times New Roman"/>
                <a:cs typeface="Times New Roman"/>
              </a:rPr>
              <a:t> </a:t>
            </a:r>
            <a:r>
              <a:rPr dirty="0" sz="1450" spc="-10">
                <a:latin typeface="Times New Roman"/>
                <a:cs typeface="Times New Roman"/>
              </a:rPr>
              <a:t>her</a:t>
            </a:r>
            <a:r>
              <a:rPr dirty="0" sz="1450" spc="45">
                <a:latin typeface="Times New Roman"/>
                <a:cs typeface="Times New Roman"/>
              </a:rPr>
              <a:t> </a:t>
            </a:r>
            <a:r>
              <a:rPr dirty="0" sz="1450" spc="-10">
                <a:latin typeface="Times New Roman"/>
                <a:cs typeface="Times New Roman"/>
              </a:rPr>
              <a:t>so</a:t>
            </a:r>
            <a:r>
              <a:rPr dirty="0" sz="1450" spc="40">
                <a:latin typeface="Times New Roman"/>
                <a:cs typeface="Times New Roman"/>
              </a:rPr>
              <a:t> </a:t>
            </a:r>
            <a:r>
              <a:rPr dirty="0" sz="1450" spc="-10">
                <a:latin typeface="Times New Roman"/>
                <a:cs typeface="Times New Roman"/>
              </a:rPr>
              <a:t>many</a:t>
            </a:r>
            <a:r>
              <a:rPr dirty="0" sz="1450" spc="40">
                <a:latin typeface="Times New Roman"/>
                <a:cs typeface="Times New Roman"/>
              </a:rPr>
              <a:t> </a:t>
            </a:r>
            <a:r>
              <a:rPr dirty="0" sz="1450" spc="-10">
                <a:latin typeface="Times New Roman"/>
                <a:cs typeface="Times New Roman"/>
              </a:rPr>
              <a:t>painful</a:t>
            </a:r>
            <a:r>
              <a:rPr dirty="0" sz="1450" spc="45">
                <a:latin typeface="Times New Roman"/>
                <a:cs typeface="Times New Roman"/>
              </a:rPr>
              <a:t> </a:t>
            </a:r>
            <a:r>
              <a:rPr dirty="0" sz="1450" spc="-10">
                <a:latin typeface="Times New Roman"/>
                <a:cs typeface="Times New Roman"/>
              </a:rPr>
              <a:t>sensations</a:t>
            </a:r>
            <a:r>
              <a:rPr dirty="0" sz="1450" spc="40">
                <a:latin typeface="Times New Roman"/>
                <a:cs typeface="Times New Roman"/>
              </a:rPr>
              <a:t> </a:t>
            </a:r>
            <a:r>
              <a:rPr dirty="0" sz="1450" spc="-5">
                <a:latin typeface="Times New Roman"/>
                <a:cs typeface="Times New Roman"/>
              </a:rPr>
              <a:t>on</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first</a:t>
            </a:r>
            <a:r>
              <a:rPr dirty="0" sz="1450" spc="40">
                <a:latin typeface="Times New Roman"/>
                <a:cs typeface="Times New Roman"/>
              </a:rPr>
              <a:t> </a:t>
            </a:r>
            <a:r>
              <a:rPr dirty="0" sz="1450" spc="-10">
                <a:latin typeface="Times New Roman"/>
                <a:cs typeface="Times New Roman"/>
              </a:rPr>
              <a:t>day</a:t>
            </a:r>
            <a:r>
              <a:rPr dirty="0" sz="1450" spc="40">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hearing</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25">
                <a:latin typeface="Times New Roman"/>
                <a:cs typeface="Times New Roman"/>
              </a:rPr>
              <a:t>William’s</a:t>
            </a:r>
            <a:endParaRPr sz="1450">
              <a:latin typeface="Times New Roman"/>
              <a:cs typeface="Times New Roman"/>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075" cy="9497060"/>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promotion.</a:t>
            </a:r>
            <a:endParaRPr sz="1450">
              <a:latin typeface="Times New Roman"/>
              <a:cs typeface="Times New Roman"/>
            </a:endParaRPr>
          </a:p>
          <a:p>
            <a:pPr algn="just" marL="12700" marR="9525" indent="255904">
              <a:lnSpc>
                <a:spcPts val="1730"/>
              </a:lnSpc>
              <a:spcBef>
                <a:spcPts val="870"/>
              </a:spcBef>
            </a:pPr>
            <a:r>
              <a:rPr dirty="0" sz="1450" spc="-35">
                <a:latin typeface="Times New Roman"/>
                <a:cs typeface="Times New Roman"/>
              </a:rPr>
              <a:t>Mr. </a:t>
            </a:r>
            <a:r>
              <a:rPr dirty="0" sz="1450" spc="-10">
                <a:latin typeface="Times New Roman"/>
                <a:cs typeface="Times New Roman"/>
              </a:rPr>
              <a:t>Crawford was </a:t>
            </a:r>
            <a:r>
              <a:rPr dirty="0" sz="1450" spc="-5">
                <a:latin typeface="Times New Roman"/>
                <a:cs typeface="Times New Roman"/>
              </a:rPr>
              <a:t>not </a:t>
            </a:r>
            <a:r>
              <a:rPr dirty="0" sz="1450" spc="-10">
                <a:latin typeface="Times New Roman"/>
                <a:cs typeface="Times New Roman"/>
              </a:rPr>
              <a:t>only in the room—he was soon close to </a:t>
            </a:r>
            <a:r>
              <a:rPr dirty="0" sz="1450" spc="-30">
                <a:latin typeface="Times New Roman"/>
                <a:cs typeface="Times New Roman"/>
              </a:rPr>
              <a:t>her. </a:t>
            </a: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note to deliver from his </a:t>
            </a:r>
            <a:r>
              <a:rPr dirty="0" sz="1450" spc="-20">
                <a:latin typeface="Times New Roman"/>
                <a:cs typeface="Times New Roman"/>
              </a:rPr>
              <a:t>sister. </a:t>
            </a: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look at him,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consciousness </a:t>
            </a:r>
            <a:r>
              <a:rPr dirty="0" sz="1450" spc="-5">
                <a:latin typeface="Times New Roman"/>
                <a:cs typeface="Times New Roman"/>
              </a:rPr>
              <a:t>of </a:t>
            </a:r>
            <a:r>
              <a:rPr dirty="0" sz="1450" spc="-10">
                <a:latin typeface="Times New Roman"/>
                <a:cs typeface="Times New Roman"/>
              </a:rPr>
              <a:t>past folly in his voice. She opened her note </a:t>
            </a:r>
            <a:r>
              <a:rPr dirty="0" sz="1450" spc="-20">
                <a:latin typeface="Times New Roman"/>
                <a:cs typeface="Times New Roman"/>
              </a:rPr>
              <a:t>immediately,  </a:t>
            </a:r>
            <a:r>
              <a:rPr dirty="0" sz="1450" spc="-10">
                <a:latin typeface="Times New Roman"/>
                <a:cs typeface="Times New Roman"/>
              </a:rPr>
              <a:t>glad to have anything to </a:t>
            </a:r>
            <a:r>
              <a:rPr dirty="0" sz="1450" spc="-5">
                <a:latin typeface="Times New Roman"/>
                <a:cs typeface="Times New Roman"/>
              </a:rPr>
              <a:t>do, </a:t>
            </a:r>
            <a:r>
              <a:rPr dirty="0" sz="1450" spc="-10">
                <a:latin typeface="Times New Roman"/>
                <a:cs typeface="Times New Roman"/>
              </a:rPr>
              <a:t>and </a:t>
            </a:r>
            <a:r>
              <a:rPr dirty="0" sz="1450" spc="-25">
                <a:latin typeface="Times New Roman"/>
                <a:cs typeface="Times New Roman"/>
              </a:rPr>
              <a:t>happy, </a:t>
            </a:r>
            <a:r>
              <a:rPr dirty="0" sz="1450" spc="-10">
                <a:latin typeface="Times New Roman"/>
                <a:cs typeface="Times New Roman"/>
              </a:rPr>
              <a:t>as she read it, to feel that the  fidgetings </a:t>
            </a:r>
            <a:r>
              <a:rPr dirty="0" sz="1450" spc="-5">
                <a:latin typeface="Times New Roman"/>
                <a:cs typeface="Times New Roman"/>
              </a:rPr>
              <a:t>of </a:t>
            </a:r>
            <a:r>
              <a:rPr dirty="0" sz="1450" spc="-10">
                <a:latin typeface="Times New Roman"/>
                <a:cs typeface="Times New Roman"/>
              </a:rPr>
              <a:t>her aunt Norris, who was also to dine there, screened her </a:t>
            </a:r>
            <a:r>
              <a:rPr dirty="0" sz="1450" spc="-5">
                <a:latin typeface="Times New Roman"/>
                <a:cs typeface="Times New Roman"/>
              </a:rPr>
              <a:t>a </a:t>
            </a:r>
            <a:r>
              <a:rPr dirty="0" sz="1450" spc="-10">
                <a:latin typeface="Times New Roman"/>
                <a:cs typeface="Times New Roman"/>
              </a:rPr>
              <a:t>little  from </a:t>
            </a:r>
            <a:r>
              <a:rPr dirty="0" sz="1450" spc="-30">
                <a:latin typeface="Times New Roman"/>
                <a:cs typeface="Times New Roman"/>
              </a:rPr>
              <a:t>view.</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“My dear </a:t>
            </a:r>
            <a:r>
              <a:rPr dirty="0" sz="1450" spc="-20">
                <a:latin typeface="Times New Roman"/>
                <a:cs typeface="Times New Roman"/>
              </a:rPr>
              <a:t>Fanny,—for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may now always call </a:t>
            </a:r>
            <a:r>
              <a:rPr dirty="0" sz="1450" spc="-5">
                <a:latin typeface="Times New Roman"/>
                <a:cs typeface="Times New Roman"/>
              </a:rPr>
              <a:t>you, </a:t>
            </a:r>
            <a:r>
              <a:rPr dirty="0" sz="1450" spc="-10">
                <a:latin typeface="Times New Roman"/>
                <a:cs typeface="Times New Roman"/>
              </a:rPr>
              <a:t>to the infinite relief  </a:t>
            </a:r>
            <a:r>
              <a:rPr dirty="0" sz="1450" spc="-5">
                <a:latin typeface="Times New Roman"/>
                <a:cs typeface="Times New Roman"/>
              </a:rPr>
              <a:t>of a tongue </a:t>
            </a:r>
            <a:r>
              <a:rPr dirty="0" sz="1450" spc="-10">
                <a:latin typeface="Times New Roman"/>
                <a:cs typeface="Times New Roman"/>
              </a:rPr>
              <a:t>that has been stumbling at Miss Price for at least the last six </a:t>
            </a:r>
            <a:r>
              <a:rPr dirty="0" sz="1450" spc="20">
                <a:latin typeface="Times New Roman"/>
                <a:cs typeface="Times New Roman"/>
              </a:rPr>
              <a:t> </a:t>
            </a:r>
            <a:r>
              <a:rPr dirty="0" sz="1450" spc="-10">
                <a:latin typeface="Times New Roman"/>
                <a:cs typeface="Times New Roman"/>
              </a:rPr>
              <a:t>weeks</a:t>
            </a:r>
            <a:endParaRPr sz="1450">
              <a:latin typeface="Times New Roman"/>
              <a:cs typeface="Times New Roman"/>
            </a:endParaRPr>
          </a:p>
          <a:p>
            <a:pPr algn="just" marL="12700">
              <a:lnSpc>
                <a:spcPts val="1664"/>
              </a:lnSpc>
            </a:pPr>
            <a:r>
              <a:rPr dirty="0" sz="1450" spc="-10">
                <a:latin typeface="Times New Roman"/>
                <a:cs typeface="Times New Roman"/>
              </a:rPr>
              <a:t>—I  cannot  let  my  brother  </a:t>
            </a:r>
            <a:r>
              <a:rPr dirty="0" sz="1450" spc="-5">
                <a:latin typeface="Times New Roman"/>
                <a:cs typeface="Times New Roman"/>
              </a:rPr>
              <a:t>go  </a:t>
            </a:r>
            <a:r>
              <a:rPr dirty="0" sz="1450" spc="-10">
                <a:latin typeface="Times New Roman"/>
                <a:cs typeface="Times New Roman"/>
              </a:rPr>
              <a:t>without  sending  </a:t>
            </a:r>
            <a:r>
              <a:rPr dirty="0" sz="1450" spc="-5">
                <a:latin typeface="Times New Roman"/>
                <a:cs typeface="Times New Roman"/>
              </a:rPr>
              <a:t>you  a  </a:t>
            </a:r>
            <a:r>
              <a:rPr dirty="0" sz="1450" spc="-10">
                <a:latin typeface="Times New Roman"/>
                <a:cs typeface="Times New Roman"/>
              </a:rPr>
              <a:t>few  lines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general</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congratulation, and giving my most joyful consent and approval. Go </a:t>
            </a:r>
            <a:r>
              <a:rPr dirty="0" sz="1450" spc="-5">
                <a:latin typeface="Times New Roman"/>
                <a:cs typeface="Times New Roman"/>
              </a:rPr>
              <a:t>on, </a:t>
            </a:r>
            <a:r>
              <a:rPr dirty="0" sz="1450" spc="-10">
                <a:latin typeface="Times New Roman"/>
                <a:cs typeface="Times New Roman"/>
              </a:rPr>
              <a:t>my  dear </a:t>
            </a:r>
            <a:r>
              <a:rPr dirty="0" sz="1450" spc="-25">
                <a:latin typeface="Times New Roman"/>
                <a:cs typeface="Times New Roman"/>
              </a:rPr>
              <a:t>Fanny, </a:t>
            </a:r>
            <a:r>
              <a:rPr dirty="0" sz="1450" spc="-10">
                <a:latin typeface="Times New Roman"/>
                <a:cs typeface="Times New Roman"/>
              </a:rPr>
              <a:t>and without fear; there can </a:t>
            </a:r>
            <a:r>
              <a:rPr dirty="0" sz="1450" spc="-5">
                <a:latin typeface="Times New Roman"/>
                <a:cs typeface="Times New Roman"/>
              </a:rPr>
              <a:t>be no </a:t>
            </a:r>
            <a:r>
              <a:rPr dirty="0" sz="1450" spc="-10">
                <a:latin typeface="Times New Roman"/>
                <a:cs typeface="Times New Roman"/>
              </a:rPr>
              <a:t>difficulties worth naming. </a:t>
            </a:r>
            <a:r>
              <a:rPr dirty="0" sz="1450" spc="-5">
                <a:latin typeface="Times New Roman"/>
                <a:cs typeface="Times New Roman"/>
              </a:rPr>
              <a:t>I  </a:t>
            </a:r>
            <a:r>
              <a:rPr dirty="0" sz="1450" spc="-10">
                <a:latin typeface="Times New Roman"/>
                <a:cs typeface="Times New Roman"/>
              </a:rPr>
              <a:t>chuse to suppose that the assurance </a:t>
            </a:r>
            <a:r>
              <a:rPr dirty="0" sz="1450" spc="-5">
                <a:latin typeface="Times New Roman"/>
                <a:cs typeface="Times New Roman"/>
              </a:rPr>
              <a:t>of </a:t>
            </a:r>
            <a:r>
              <a:rPr dirty="0" sz="1450" spc="-10">
                <a:latin typeface="Times New Roman"/>
                <a:cs typeface="Times New Roman"/>
              </a:rPr>
              <a:t>my consent will </a:t>
            </a:r>
            <a:r>
              <a:rPr dirty="0" sz="1450" spc="-5">
                <a:latin typeface="Times New Roman"/>
                <a:cs typeface="Times New Roman"/>
              </a:rPr>
              <a:t>be </a:t>
            </a:r>
            <a:r>
              <a:rPr dirty="0" sz="1450" spc="-10">
                <a:latin typeface="Times New Roman"/>
                <a:cs typeface="Times New Roman"/>
              </a:rPr>
              <a:t>something; so </a:t>
            </a:r>
            <a:r>
              <a:rPr dirty="0" sz="1450" spc="-5">
                <a:latin typeface="Times New Roman"/>
                <a:cs typeface="Times New Roman"/>
              </a:rPr>
              <a:t>you  </a:t>
            </a:r>
            <a:r>
              <a:rPr dirty="0" sz="1450" spc="-10">
                <a:latin typeface="Times New Roman"/>
                <a:cs typeface="Times New Roman"/>
              </a:rPr>
              <a:t>may smile </a:t>
            </a:r>
            <a:r>
              <a:rPr dirty="0" sz="1450" spc="-5">
                <a:latin typeface="Times New Roman"/>
                <a:cs typeface="Times New Roman"/>
              </a:rPr>
              <a:t>upon </a:t>
            </a:r>
            <a:r>
              <a:rPr dirty="0" sz="1450" spc="-10">
                <a:latin typeface="Times New Roman"/>
                <a:cs typeface="Times New Roman"/>
              </a:rPr>
              <a:t>him with </a:t>
            </a:r>
            <a:r>
              <a:rPr dirty="0" sz="1450" spc="-5">
                <a:latin typeface="Times New Roman"/>
                <a:cs typeface="Times New Roman"/>
              </a:rPr>
              <a:t>your </a:t>
            </a:r>
            <a:r>
              <a:rPr dirty="0" sz="1450" spc="-10">
                <a:latin typeface="Times New Roman"/>
                <a:cs typeface="Times New Roman"/>
              </a:rPr>
              <a:t>sweetest smiles this afternoon, and send him  back to me even happier than </a:t>
            </a:r>
            <a:r>
              <a:rPr dirty="0" sz="1450" spc="-5">
                <a:latin typeface="Times New Roman"/>
                <a:cs typeface="Times New Roman"/>
              </a:rPr>
              <a:t>he </a:t>
            </a:r>
            <a:r>
              <a:rPr dirty="0" sz="1450" spc="-20">
                <a:latin typeface="Times New Roman"/>
                <a:cs typeface="Times New Roman"/>
              </a:rPr>
              <a:t>goes.—Yours affectionately, </a:t>
            </a:r>
            <a:r>
              <a:rPr dirty="0" sz="1450" spc="-10">
                <a:latin typeface="Times New Roman"/>
                <a:cs typeface="Times New Roman"/>
              </a:rPr>
              <a:t>M.</a:t>
            </a:r>
            <a:r>
              <a:rPr dirty="0" sz="1450" spc="80">
                <a:latin typeface="Times New Roman"/>
                <a:cs typeface="Times New Roman"/>
              </a:rPr>
              <a:t> </a:t>
            </a:r>
            <a:r>
              <a:rPr dirty="0" sz="1450" spc="-10">
                <a:latin typeface="Times New Roman"/>
                <a:cs typeface="Times New Roman"/>
              </a:rPr>
              <a:t>C.”</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These were </a:t>
            </a:r>
            <a:r>
              <a:rPr dirty="0" sz="1450" spc="-5">
                <a:latin typeface="Times New Roman"/>
                <a:cs typeface="Times New Roman"/>
              </a:rPr>
              <a:t>not </a:t>
            </a:r>
            <a:r>
              <a:rPr dirty="0" sz="1450" spc="-10">
                <a:latin typeface="Times New Roman"/>
                <a:cs typeface="Times New Roman"/>
              </a:rPr>
              <a:t>expressions to </a:t>
            </a:r>
            <a:r>
              <a:rPr dirty="0" sz="1450" spc="-5">
                <a:latin typeface="Times New Roman"/>
                <a:cs typeface="Times New Roman"/>
              </a:rPr>
              <a:t>do </a:t>
            </a:r>
            <a:r>
              <a:rPr dirty="0" sz="1450" spc="-10">
                <a:latin typeface="Times New Roman"/>
                <a:cs typeface="Times New Roman"/>
              </a:rPr>
              <a:t>Fanny any </a:t>
            </a:r>
            <a:r>
              <a:rPr dirty="0" sz="1450" spc="-5">
                <a:latin typeface="Times New Roman"/>
                <a:cs typeface="Times New Roman"/>
              </a:rPr>
              <a:t>good; </a:t>
            </a:r>
            <a:r>
              <a:rPr dirty="0" sz="1450" spc="-10">
                <a:latin typeface="Times New Roman"/>
                <a:cs typeface="Times New Roman"/>
              </a:rPr>
              <a:t>for though she read in  too much haste and confusion to form the clearest judgment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meaning, it was evident that she meant to compliment her </a:t>
            </a:r>
            <a:r>
              <a:rPr dirty="0" sz="1450" spc="-5">
                <a:latin typeface="Times New Roman"/>
                <a:cs typeface="Times New Roman"/>
              </a:rPr>
              <a:t>on </a:t>
            </a:r>
            <a:r>
              <a:rPr dirty="0" sz="1450" spc="-10">
                <a:latin typeface="Times New Roman"/>
                <a:cs typeface="Times New Roman"/>
              </a:rPr>
              <a:t>her  brother’s attachment, and even to appear to believe it serious. She did </a:t>
            </a:r>
            <a:r>
              <a:rPr dirty="0" sz="1450" spc="-5">
                <a:latin typeface="Times New Roman"/>
                <a:cs typeface="Times New Roman"/>
              </a:rPr>
              <a:t>not  </a:t>
            </a:r>
            <a:r>
              <a:rPr dirty="0" sz="1450" spc="-10">
                <a:latin typeface="Times New Roman"/>
                <a:cs typeface="Times New Roman"/>
              </a:rPr>
              <a:t>know what to </a:t>
            </a:r>
            <a:r>
              <a:rPr dirty="0" sz="1450" spc="-5">
                <a:latin typeface="Times New Roman"/>
                <a:cs typeface="Times New Roman"/>
              </a:rPr>
              <a:t>do, or </a:t>
            </a:r>
            <a:r>
              <a:rPr dirty="0" sz="1450" spc="-10">
                <a:latin typeface="Times New Roman"/>
                <a:cs typeface="Times New Roman"/>
              </a:rPr>
              <a:t>what to think. There was wretchedness in the idea </a:t>
            </a:r>
            <a:r>
              <a:rPr dirty="0" sz="1450" spc="-5">
                <a:latin typeface="Times New Roman"/>
                <a:cs typeface="Times New Roman"/>
              </a:rPr>
              <a:t>of </a:t>
            </a:r>
            <a:r>
              <a:rPr dirty="0" sz="1450" spc="-10">
                <a:latin typeface="Times New Roman"/>
                <a:cs typeface="Times New Roman"/>
              </a:rPr>
              <a:t>its  being serious; there was perplexity and agitation every </a:t>
            </a:r>
            <a:r>
              <a:rPr dirty="0" sz="1450" spc="-35">
                <a:latin typeface="Times New Roman"/>
                <a:cs typeface="Times New Roman"/>
              </a:rPr>
              <a:t>way. </a:t>
            </a:r>
            <a:r>
              <a:rPr dirty="0" sz="1450" spc="-10">
                <a:latin typeface="Times New Roman"/>
                <a:cs typeface="Times New Roman"/>
              </a:rPr>
              <a:t>She was  distressed whenever </a:t>
            </a:r>
            <a:r>
              <a:rPr dirty="0" sz="1450" spc="-35">
                <a:latin typeface="Times New Roman"/>
                <a:cs typeface="Times New Roman"/>
              </a:rPr>
              <a:t>Mr. </a:t>
            </a:r>
            <a:r>
              <a:rPr dirty="0" sz="1450" spc="-10">
                <a:latin typeface="Times New Roman"/>
                <a:cs typeface="Times New Roman"/>
              </a:rPr>
              <a:t>Crawford spoke to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spoke to her much too  often; and she was afraid there was </a:t>
            </a:r>
            <a:r>
              <a:rPr dirty="0" sz="1450" spc="-5">
                <a:latin typeface="Times New Roman"/>
                <a:cs typeface="Times New Roman"/>
              </a:rPr>
              <a:t>a </a:t>
            </a:r>
            <a:r>
              <a:rPr dirty="0" sz="1450" spc="-10">
                <a:latin typeface="Times New Roman"/>
                <a:cs typeface="Times New Roman"/>
              </a:rPr>
              <a:t>something in his voice and manner in  addressing her very different from what they were when </a:t>
            </a:r>
            <a:r>
              <a:rPr dirty="0" sz="1450" spc="-5">
                <a:latin typeface="Times New Roman"/>
                <a:cs typeface="Times New Roman"/>
              </a:rPr>
              <a:t>he </a:t>
            </a:r>
            <a:r>
              <a:rPr dirty="0" sz="1450" spc="-10">
                <a:latin typeface="Times New Roman"/>
                <a:cs typeface="Times New Roman"/>
              </a:rPr>
              <a:t>talked to the  others. Her comfort in that </a:t>
            </a:r>
            <a:r>
              <a:rPr dirty="0" sz="1450" spc="-25">
                <a:latin typeface="Times New Roman"/>
                <a:cs typeface="Times New Roman"/>
              </a:rPr>
              <a:t>day’s </a:t>
            </a:r>
            <a:r>
              <a:rPr dirty="0" sz="1450" spc="-10">
                <a:latin typeface="Times New Roman"/>
                <a:cs typeface="Times New Roman"/>
              </a:rPr>
              <a:t>dinner was quite destroyed: she could hardly  eat anything; and when Sir Thomas good-humouredly observed that joy had  taken away her appetite, she was ready to sink with shame, from the dread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interpretation; for though nothing could have tempted her to  turn her eyes to the right hand, where </a:t>
            </a:r>
            <a:r>
              <a:rPr dirty="0" sz="1450" spc="-5">
                <a:latin typeface="Times New Roman"/>
                <a:cs typeface="Times New Roman"/>
              </a:rPr>
              <a:t>he </a:t>
            </a:r>
            <a:r>
              <a:rPr dirty="0" sz="1450" spc="-10">
                <a:latin typeface="Times New Roman"/>
                <a:cs typeface="Times New Roman"/>
              </a:rPr>
              <a:t>sat, she felt that his were immediately  directed towards</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715" indent="255904">
              <a:lnSpc>
                <a:spcPts val="1730"/>
              </a:lnSpc>
              <a:spcBef>
                <a:spcPts val="765"/>
              </a:spcBef>
            </a:pPr>
            <a:r>
              <a:rPr dirty="0" sz="1450" spc="-10">
                <a:latin typeface="Times New Roman"/>
                <a:cs typeface="Times New Roman"/>
              </a:rPr>
              <a:t>She was more silent than </a:t>
            </a:r>
            <a:r>
              <a:rPr dirty="0" sz="1450" spc="-25">
                <a:latin typeface="Times New Roman"/>
                <a:cs typeface="Times New Roman"/>
              </a:rPr>
              <a:t>ever. </a:t>
            </a:r>
            <a:r>
              <a:rPr dirty="0" sz="1450" spc="-10">
                <a:latin typeface="Times New Roman"/>
                <a:cs typeface="Times New Roman"/>
              </a:rPr>
              <a:t>She would hardly join even when </a:t>
            </a:r>
            <a:r>
              <a:rPr dirty="0" sz="1450" spc="-20">
                <a:latin typeface="Times New Roman"/>
                <a:cs typeface="Times New Roman"/>
              </a:rPr>
              <a:t>William  </a:t>
            </a:r>
            <a:r>
              <a:rPr dirty="0" sz="1450" spc="-10">
                <a:latin typeface="Times New Roman"/>
                <a:cs typeface="Times New Roman"/>
              </a:rPr>
              <a:t>was the subject, for his commission came all from the right hand </a:t>
            </a:r>
            <a:r>
              <a:rPr dirty="0" sz="1450" spc="-5">
                <a:latin typeface="Times New Roman"/>
                <a:cs typeface="Times New Roman"/>
              </a:rPr>
              <a:t>too, </a:t>
            </a:r>
            <a:r>
              <a:rPr dirty="0" sz="1450" spc="-10">
                <a:latin typeface="Times New Roman"/>
                <a:cs typeface="Times New Roman"/>
              </a:rPr>
              <a:t>and there  was pain in the</a:t>
            </a:r>
            <a:r>
              <a:rPr dirty="0" sz="1450" spc="5">
                <a:latin typeface="Times New Roman"/>
                <a:cs typeface="Times New Roman"/>
              </a:rPr>
              <a:t> </a:t>
            </a:r>
            <a:r>
              <a:rPr dirty="0" sz="1450" spc="-10">
                <a:latin typeface="Times New Roman"/>
                <a:cs typeface="Times New Roman"/>
              </a:rPr>
              <a:t>connexion.</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She </a:t>
            </a:r>
            <a:r>
              <a:rPr dirty="0" sz="1450" spc="-5">
                <a:latin typeface="Times New Roman"/>
                <a:cs typeface="Times New Roman"/>
              </a:rPr>
              <a:t>thought </a:t>
            </a:r>
            <a:r>
              <a:rPr dirty="0" sz="1450" spc="-10">
                <a:latin typeface="Times New Roman"/>
                <a:cs typeface="Times New Roman"/>
              </a:rPr>
              <a:t>Lady Bertram sat longer than </a:t>
            </a:r>
            <a:r>
              <a:rPr dirty="0" sz="1450" spc="-20">
                <a:latin typeface="Times New Roman"/>
                <a:cs typeface="Times New Roman"/>
              </a:rPr>
              <a:t>ever, </a:t>
            </a:r>
            <a:r>
              <a:rPr dirty="0" sz="1450" spc="-10">
                <a:latin typeface="Times New Roman"/>
                <a:cs typeface="Times New Roman"/>
              </a:rPr>
              <a:t>and began to </a:t>
            </a:r>
            <a:r>
              <a:rPr dirty="0" sz="1450" spc="-5">
                <a:latin typeface="Times New Roman"/>
                <a:cs typeface="Times New Roman"/>
              </a:rPr>
              <a:t>be </a:t>
            </a:r>
            <a:r>
              <a:rPr dirty="0" sz="1450" spc="-10">
                <a:latin typeface="Times New Roman"/>
                <a:cs typeface="Times New Roman"/>
              </a:rPr>
              <a:t>in despair  </a:t>
            </a:r>
            <a:r>
              <a:rPr dirty="0" sz="1450" spc="-5">
                <a:latin typeface="Times New Roman"/>
                <a:cs typeface="Times New Roman"/>
              </a:rPr>
              <a:t>of </a:t>
            </a:r>
            <a:r>
              <a:rPr dirty="0" sz="1450" spc="-10">
                <a:latin typeface="Times New Roman"/>
                <a:cs typeface="Times New Roman"/>
              </a:rPr>
              <a:t>ever getting away; </a:t>
            </a:r>
            <a:r>
              <a:rPr dirty="0" sz="1450" spc="-5">
                <a:latin typeface="Times New Roman"/>
                <a:cs typeface="Times New Roman"/>
              </a:rPr>
              <a:t>but </a:t>
            </a:r>
            <a:r>
              <a:rPr dirty="0" sz="1450" spc="-10">
                <a:latin typeface="Times New Roman"/>
                <a:cs typeface="Times New Roman"/>
              </a:rPr>
              <a:t>at last they were in the drawing-room, and she was  able to think as she would, while her aunts finished the subject </a:t>
            </a:r>
            <a:r>
              <a:rPr dirty="0" sz="1450" spc="-5">
                <a:latin typeface="Times New Roman"/>
                <a:cs typeface="Times New Roman"/>
              </a:rPr>
              <a:t>of </a:t>
            </a:r>
            <a:r>
              <a:rPr dirty="0" sz="1450" spc="-25">
                <a:latin typeface="Times New Roman"/>
                <a:cs typeface="Times New Roman"/>
              </a:rPr>
              <a:t>William’s  </a:t>
            </a:r>
            <a:r>
              <a:rPr dirty="0" sz="1450" spc="-10">
                <a:latin typeface="Times New Roman"/>
                <a:cs typeface="Times New Roman"/>
              </a:rPr>
              <a:t>appointment in their own</a:t>
            </a:r>
            <a:r>
              <a:rPr dirty="0" sz="1450" spc="5">
                <a:latin typeface="Times New Roman"/>
                <a:cs typeface="Times New Roman"/>
              </a:rPr>
              <a:t> </a:t>
            </a:r>
            <a:r>
              <a:rPr dirty="0" sz="1450" spc="-10">
                <a:latin typeface="Times New Roman"/>
                <a:cs typeface="Times New Roman"/>
              </a:rPr>
              <a:t>style.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Mrs. Norris seemed as much delighted with the saving it would </a:t>
            </a:r>
            <a:r>
              <a:rPr dirty="0" sz="1450" spc="-5">
                <a:latin typeface="Times New Roman"/>
                <a:cs typeface="Times New Roman"/>
              </a:rPr>
              <a:t>be </a:t>
            </a:r>
            <a:r>
              <a:rPr dirty="0" sz="1450" spc="-10">
                <a:latin typeface="Times New Roman"/>
                <a:cs typeface="Times New Roman"/>
              </a:rPr>
              <a:t>to Sir  Thomas as with any part </a:t>
            </a:r>
            <a:r>
              <a:rPr dirty="0" sz="1450" spc="-5">
                <a:latin typeface="Times New Roman"/>
                <a:cs typeface="Times New Roman"/>
              </a:rPr>
              <a:t>of </a:t>
            </a:r>
            <a:r>
              <a:rPr dirty="0" sz="1450" spc="-10">
                <a:latin typeface="Times New Roman"/>
                <a:cs typeface="Times New Roman"/>
              </a:rPr>
              <a:t>it. “Now </a:t>
            </a:r>
            <a:r>
              <a:rPr dirty="0" sz="1450" spc="-20">
                <a:latin typeface="Times New Roman"/>
                <a:cs typeface="Times New Roman"/>
              </a:rPr>
              <a:t>William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able to keep himself,  which</a:t>
            </a:r>
            <a:r>
              <a:rPr dirty="0" sz="1450" spc="225">
                <a:latin typeface="Times New Roman"/>
                <a:cs typeface="Times New Roman"/>
              </a:rPr>
              <a:t> </a:t>
            </a:r>
            <a:r>
              <a:rPr dirty="0" sz="1450" spc="-10">
                <a:latin typeface="Times New Roman"/>
                <a:cs typeface="Times New Roman"/>
              </a:rPr>
              <a:t>would</a:t>
            </a:r>
            <a:r>
              <a:rPr dirty="0" sz="1450" spc="229">
                <a:latin typeface="Times New Roman"/>
                <a:cs typeface="Times New Roman"/>
              </a:rPr>
              <a:t> </a:t>
            </a:r>
            <a:r>
              <a:rPr dirty="0" sz="1450" spc="-10">
                <a:latin typeface="Times New Roman"/>
                <a:cs typeface="Times New Roman"/>
              </a:rPr>
              <a:t>make</a:t>
            </a:r>
            <a:r>
              <a:rPr dirty="0" sz="1450" spc="225">
                <a:latin typeface="Times New Roman"/>
                <a:cs typeface="Times New Roman"/>
              </a:rPr>
              <a:t> </a:t>
            </a:r>
            <a:r>
              <a:rPr dirty="0" sz="1450" spc="-5">
                <a:latin typeface="Times New Roman"/>
                <a:cs typeface="Times New Roman"/>
              </a:rPr>
              <a:t>a</a:t>
            </a:r>
            <a:r>
              <a:rPr dirty="0" sz="1450" spc="229">
                <a:latin typeface="Times New Roman"/>
                <a:cs typeface="Times New Roman"/>
              </a:rPr>
              <a:t> </a:t>
            </a:r>
            <a:r>
              <a:rPr dirty="0" sz="1450" spc="-10">
                <a:latin typeface="Times New Roman"/>
                <a:cs typeface="Times New Roman"/>
              </a:rPr>
              <a:t>vast</a:t>
            </a:r>
            <a:r>
              <a:rPr dirty="0" sz="1450" spc="229">
                <a:latin typeface="Times New Roman"/>
                <a:cs typeface="Times New Roman"/>
              </a:rPr>
              <a:t> </a:t>
            </a:r>
            <a:r>
              <a:rPr dirty="0" sz="1450" spc="-10">
                <a:latin typeface="Times New Roman"/>
                <a:cs typeface="Times New Roman"/>
              </a:rPr>
              <a:t>difference</a:t>
            </a:r>
            <a:r>
              <a:rPr dirty="0" sz="1450" spc="225">
                <a:latin typeface="Times New Roman"/>
                <a:cs typeface="Times New Roman"/>
              </a:rPr>
              <a:t> </a:t>
            </a:r>
            <a:r>
              <a:rPr dirty="0" sz="1450" spc="-10">
                <a:latin typeface="Times New Roman"/>
                <a:cs typeface="Times New Roman"/>
              </a:rPr>
              <a:t>to</a:t>
            </a:r>
            <a:r>
              <a:rPr dirty="0" sz="1450" spc="229">
                <a:latin typeface="Times New Roman"/>
                <a:cs typeface="Times New Roman"/>
              </a:rPr>
              <a:t> </a:t>
            </a:r>
            <a:r>
              <a:rPr dirty="0" sz="1450" spc="-10">
                <a:latin typeface="Times New Roman"/>
                <a:cs typeface="Times New Roman"/>
              </a:rPr>
              <a:t>his</a:t>
            </a:r>
            <a:r>
              <a:rPr dirty="0" sz="1450" spc="229">
                <a:latin typeface="Times New Roman"/>
                <a:cs typeface="Times New Roman"/>
              </a:rPr>
              <a:t> </a:t>
            </a:r>
            <a:r>
              <a:rPr dirty="0" sz="1450" spc="-10">
                <a:latin typeface="Times New Roman"/>
                <a:cs typeface="Times New Roman"/>
              </a:rPr>
              <a:t>uncle,</a:t>
            </a:r>
            <a:r>
              <a:rPr dirty="0" sz="1450" spc="225">
                <a:latin typeface="Times New Roman"/>
                <a:cs typeface="Times New Roman"/>
              </a:rPr>
              <a:t> </a:t>
            </a:r>
            <a:r>
              <a:rPr dirty="0" sz="1450" spc="-10">
                <a:latin typeface="Times New Roman"/>
                <a:cs typeface="Times New Roman"/>
              </a:rPr>
              <a:t>for</a:t>
            </a:r>
            <a:r>
              <a:rPr dirty="0" sz="1450" spc="229">
                <a:latin typeface="Times New Roman"/>
                <a:cs typeface="Times New Roman"/>
              </a:rPr>
              <a:t> </a:t>
            </a:r>
            <a:r>
              <a:rPr dirty="0" sz="1450" spc="-10">
                <a:latin typeface="Times New Roman"/>
                <a:cs typeface="Times New Roman"/>
              </a:rPr>
              <a:t>it</a:t>
            </a:r>
            <a:r>
              <a:rPr dirty="0" sz="1450" spc="229">
                <a:latin typeface="Times New Roman"/>
                <a:cs typeface="Times New Roman"/>
              </a:rPr>
              <a:t> </a:t>
            </a:r>
            <a:r>
              <a:rPr dirty="0" sz="1450" spc="-10">
                <a:latin typeface="Times New Roman"/>
                <a:cs typeface="Times New Roman"/>
              </a:rPr>
              <a:t>was</a:t>
            </a:r>
            <a:r>
              <a:rPr dirty="0" sz="1450" spc="225">
                <a:latin typeface="Times New Roman"/>
                <a:cs typeface="Times New Roman"/>
              </a:rPr>
              <a:t> </a:t>
            </a:r>
            <a:r>
              <a:rPr dirty="0" sz="1450" spc="-10">
                <a:latin typeface="Times New Roman"/>
                <a:cs typeface="Times New Roman"/>
              </a:rPr>
              <a:t>unknown</a:t>
            </a:r>
            <a:r>
              <a:rPr dirty="0" sz="1450" spc="229">
                <a:latin typeface="Times New Roman"/>
                <a:cs typeface="Times New Roman"/>
              </a:rPr>
              <a:t> </a:t>
            </a:r>
            <a:r>
              <a:rPr dirty="0" sz="1450" spc="-10">
                <a:latin typeface="Times New Roman"/>
                <a:cs typeface="Times New Roman"/>
              </a:rPr>
              <a:t>how</a:t>
            </a:r>
            <a:endParaRPr sz="1450">
              <a:latin typeface="Times New Roman"/>
              <a:cs typeface="Times New Roman"/>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7227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much </a:t>
            </a:r>
            <a:r>
              <a:rPr dirty="0" sz="1450" spc="-5">
                <a:latin typeface="Times New Roman"/>
                <a:cs typeface="Times New Roman"/>
              </a:rPr>
              <a:t>he </a:t>
            </a:r>
            <a:r>
              <a:rPr dirty="0" sz="1450" spc="-10">
                <a:latin typeface="Times New Roman"/>
                <a:cs typeface="Times New Roman"/>
              </a:rPr>
              <a:t>had cost his uncle; and, indeed, it would make some difference in her  presents </a:t>
            </a:r>
            <a:r>
              <a:rPr dirty="0" sz="1450" spc="-5">
                <a:latin typeface="Times New Roman"/>
                <a:cs typeface="Times New Roman"/>
              </a:rPr>
              <a:t>too. </a:t>
            </a:r>
            <a:r>
              <a:rPr dirty="0" sz="1450" spc="-10">
                <a:latin typeface="Times New Roman"/>
                <a:cs typeface="Times New Roman"/>
              </a:rPr>
              <a:t>She was very glad that she had given </a:t>
            </a:r>
            <a:r>
              <a:rPr dirty="0" sz="1450" spc="-20">
                <a:latin typeface="Times New Roman"/>
                <a:cs typeface="Times New Roman"/>
              </a:rPr>
              <a:t>William </a:t>
            </a:r>
            <a:r>
              <a:rPr dirty="0" sz="1450" spc="-10">
                <a:latin typeface="Times New Roman"/>
                <a:cs typeface="Times New Roman"/>
              </a:rPr>
              <a:t>what she did at  parting, very glad, indeed, that it had been in her </a:t>
            </a:r>
            <a:r>
              <a:rPr dirty="0" sz="1450" spc="-20">
                <a:latin typeface="Times New Roman"/>
                <a:cs typeface="Times New Roman"/>
              </a:rPr>
              <a:t>power, </a:t>
            </a:r>
            <a:r>
              <a:rPr dirty="0" sz="1450" spc="-10">
                <a:latin typeface="Times New Roman"/>
                <a:cs typeface="Times New Roman"/>
              </a:rPr>
              <a:t>without material  inconvenience, just at that time to give him something rather considerable; that  is, for </a:t>
            </a:r>
            <a:r>
              <a:rPr dirty="0" sz="1450" spc="-20">
                <a:latin typeface="Times New Roman"/>
                <a:cs typeface="Times New Roman"/>
              </a:rPr>
              <a:t>her, </a:t>
            </a:r>
            <a:r>
              <a:rPr dirty="0" sz="1450" spc="-10">
                <a:latin typeface="Times New Roman"/>
                <a:cs typeface="Times New Roman"/>
              </a:rPr>
              <a:t>with her limited means, for now it would all </a:t>
            </a:r>
            <a:r>
              <a:rPr dirty="0" sz="1450" spc="-5">
                <a:latin typeface="Times New Roman"/>
                <a:cs typeface="Times New Roman"/>
              </a:rPr>
              <a:t>be </a:t>
            </a:r>
            <a:r>
              <a:rPr dirty="0" sz="1450" spc="-10">
                <a:latin typeface="Times New Roman"/>
                <a:cs typeface="Times New Roman"/>
              </a:rPr>
              <a:t>useful in helping to  fit </a:t>
            </a:r>
            <a:r>
              <a:rPr dirty="0" sz="1450" spc="-5">
                <a:latin typeface="Times New Roman"/>
                <a:cs typeface="Times New Roman"/>
              </a:rPr>
              <a:t>up </a:t>
            </a:r>
            <a:r>
              <a:rPr dirty="0" sz="1450" spc="-10">
                <a:latin typeface="Times New Roman"/>
                <a:cs typeface="Times New Roman"/>
              </a:rPr>
              <a:t>his cabin. She knew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at some expense, that </a:t>
            </a:r>
            <a:r>
              <a:rPr dirty="0" sz="1450" spc="-5">
                <a:latin typeface="Times New Roman"/>
                <a:cs typeface="Times New Roman"/>
              </a:rPr>
              <a:t>he </a:t>
            </a:r>
            <a:r>
              <a:rPr dirty="0" sz="1450" spc="-10">
                <a:latin typeface="Times New Roman"/>
                <a:cs typeface="Times New Roman"/>
              </a:rPr>
              <a:t>would have  many things to </a:t>
            </a:r>
            <a:r>
              <a:rPr dirty="0" sz="1450" spc="-30">
                <a:latin typeface="Times New Roman"/>
                <a:cs typeface="Times New Roman"/>
              </a:rPr>
              <a:t>buy, </a:t>
            </a:r>
            <a:r>
              <a:rPr dirty="0" sz="1450" spc="-10">
                <a:latin typeface="Times New Roman"/>
                <a:cs typeface="Times New Roman"/>
              </a:rPr>
              <a:t>though to </a:t>
            </a:r>
            <a:r>
              <a:rPr dirty="0" sz="1450" spc="-5">
                <a:latin typeface="Times New Roman"/>
                <a:cs typeface="Times New Roman"/>
              </a:rPr>
              <a:t>be </a:t>
            </a:r>
            <a:r>
              <a:rPr dirty="0" sz="1450" spc="-10">
                <a:latin typeface="Times New Roman"/>
                <a:cs typeface="Times New Roman"/>
              </a:rPr>
              <a:t>sure his father and mother would </a:t>
            </a:r>
            <a:r>
              <a:rPr dirty="0" sz="1450" spc="-5">
                <a:latin typeface="Times New Roman"/>
                <a:cs typeface="Times New Roman"/>
              </a:rPr>
              <a:t>be </a:t>
            </a:r>
            <a:r>
              <a:rPr dirty="0" sz="1450" spc="-10">
                <a:latin typeface="Times New Roman"/>
                <a:cs typeface="Times New Roman"/>
              </a:rPr>
              <a:t>able to  </a:t>
            </a:r>
            <a:r>
              <a:rPr dirty="0" sz="1450" spc="-5">
                <a:latin typeface="Times New Roman"/>
                <a:cs typeface="Times New Roman"/>
              </a:rPr>
              <a:t>put </a:t>
            </a:r>
            <a:r>
              <a:rPr dirty="0" sz="1450" spc="-10">
                <a:latin typeface="Times New Roman"/>
                <a:cs typeface="Times New Roman"/>
              </a:rPr>
              <a:t>him in the way </a:t>
            </a:r>
            <a:r>
              <a:rPr dirty="0" sz="1450" spc="-5">
                <a:latin typeface="Times New Roman"/>
                <a:cs typeface="Times New Roman"/>
              </a:rPr>
              <a:t>of </a:t>
            </a:r>
            <a:r>
              <a:rPr dirty="0" sz="1450" spc="-10">
                <a:latin typeface="Times New Roman"/>
                <a:cs typeface="Times New Roman"/>
              </a:rPr>
              <a:t>getting everything very cheap; </a:t>
            </a:r>
            <a:r>
              <a:rPr dirty="0" sz="1450" spc="-5">
                <a:latin typeface="Times New Roman"/>
                <a:cs typeface="Times New Roman"/>
              </a:rPr>
              <a:t>but </a:t>
            </a:r>
            <a:r>
              <a:rPr dirty="0" sz="1450" spc="-10">
                <a:latin typeface="Times New Roman"/>
                <a:cs typeface="Times New Roman"/>
              </a:rPr>
              <a:t>she was very glad she  had contributed her mite towards</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065" indent="255904">
              <a:lnSpc>
                <a:spcPts val="1730"/>
              </a:lnSpc>
              <a:spcBef>
                <a:spcPts val="850"/>
              </a:spcBef>
            </a:pPr>
            <a:r>
              <a:rPr dirty="0" sz="1450" spc="-10">
                <a:latin typeface="Times New Roman"/>
                <a:cs typeface="Times New Roman"/>
              </a:rPr>
              <a:t>“I am glad </a:t>
            </a:r>
            <a:r>
              <a:rPr dirty="0" sz="1450" spc="-5">
                <a:latin typeface="Times New Roman"/>
                <a:cs typeface="Times New Roman"/>
              </a:rPr>
              <a:t>you </a:t>
            </a:r>
            <a:r>
              <a:rPr dirty="0" sz="1450" spc="-10">
                <a:latin typeface="Times New Roman"/>
                <a:cs typeface="Times New Roman"/>
              </a:rPr>
              <a:t>gave him something considerable,” said Lady Bertram,  with most unsuspicious calmness, “for </a:t>
            </a:r>
            <a:r>
              <a:rPr dirty="0" sz="1450" spc="-5">
                <a:latin typeface="Times New Roman"/>
                <a:cs typeface="Times New Roman"/>
              </a:rPr>
              <a:t>I </a:t>
            </a:r>
            <a:r>
              <a:rPr dirty="0" sz="1450" spc="-10">
                <a:latin typeface="Times New Roman"/>
                <a:cs typeface="Times New Roman"/>
              </a:rPr>
              <a:t>gave him only</a:t>
            </a:r>
            <a:r>
              <a:rPr dirty="0" sz="1450" spc="40">
                <a:latin typeface="Times New Roman"/>
                <a:cs typeface="Times New Roman"/>
              </a:rPr>
              <a:t> </a:t>
            </a:r>
            <a:r>
              <a:rPr dirty="0" sz="1450" spc="-5">
                <a:latin typeface="Times New Roman"/>
                <a:cs typeface="Times New Roman"/>
              </a:rPr>
              <a:t>£10.”</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“Indeed!” cried Mrs. Norris, reddening. “Upon my word, </a:t>
            </a:r>
            <a:r>
              <a:rPr dirty="0" sz="1450" spc="-5">
                <a:latin typeface="Times New Roman"/>
                <a:cs typeface="Times New Roman"/>
              </a:rPr>
              <a:t>he </a:t>
            </a:r>
            <a:r>
              <a:rPr dirty="0" sz="1450" spc="-10">
                <a:latin typeface="Times New Roman"/>
                <a:cs typeface="Times New Roman"/>
              </a:rPr>
              <a:t>must have  </a:t>
            </a:r>
            <a:r>
              <a:rPr dirty="0" sz="1450" spc="-5">
                <a:latin typeface="Times New Roman"/>
                <a:cs typeface="Times New Roman"/>
              </a:rPr>
              <a:t>gone </a:t>
            </a:r>
            <a:r>
              <a:rPr dirty="0" sz="1450" spc="-15">
                <a:latin typeface="Times New Roman"/>
                <a:cs typeface="Times New Roman"/>
              </a:rPr>
              <a:t>off </a:t>
            </a:r>
            <a:r>
              <a:rPr dirty="0" sz="1450" spc="-10">
                <a:latin typeface="Times New Roman"/>
                <a:cs typeface="Times New Roman"/>
              </a:rPr>
              <a:t>with his pockets well lined, and at </a:t>
            </a:r>
            <a:r>
              <a:rPr dirty="0" sz="1450" spc="-5">
                <a:latin typeface="Times New Roman"/>
                <a:cs typeface="Times New Roman"/>
              </a:rPr>
              <a:t>no </a:t>
            </a:r>
            <a:r>
              <a:rPr dirty="0" sz="1450" spc="-10">
                <a:latin typeface="Times New Roman"/>
                <a:cs typeface="Times New Roman"/>
              </a:rPr>
              <a:t>expense for his journey to  London either!”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“Sir Thomas told me </a:t>
            </a:r>
            <a:r>
              <a:rPr dirty="0" sz="1450" spc="-5">
                <a:latin typeface="Times New Roman"/>
                <a:cs typeface="Times New Roman"/>
              </a:rPr>
              <a:t>£10 </a:t>
            </a:r>
            <a:r>
              <a:rPr dirty="0" sz="1450" spc="-10">
                <a:latin typeface="Times New Roman"/>
                <a:cs typeface="Times New Roman"/>
              </a:rPr>
              <a:t>would </a:t>
            </a:r>
            <a:r>
              <a:rPr dirty="0" sz="1450" spc="-5">
                <a:latin typeface="Times New Roman"/>
                <a:cs typeface="Times New Roman"/>
              </a:rPr>
              <a:t>be</a:t>
            </a:r>
            <a:r>
              <a:rPr dirty="0" sz="1450" spc="15">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Mrs. Norris, being </a:t>
            </a:r>
            <a:r>
              <a:rPr dirty="0" sz="1450" spc="-5">
                <a:latin typeface="Times New Roman"/>
                <a:cs typeface="Times New Roman"/>
              </a:rPr>
              <a:t>not </a:t>
            </a:r>
            <a:r>
              <a:rPr dirty="0" sz="1450" spc="-10">
                <a:latin typeface="Times New Roman"/>
                <a:cs typeface="Times New Roman"/>
              </a:rPr>
              <a:t>at all inclined to question its </a:t>
            </a:r>
            <a:r>
              <a:rPr dirty="0" sz="1450" spc="-20">
                <a:latin typeface="Times New Roman"/>
                <a:cs typeface="Times New Roman"/>
              </a:rPr>
              <a:t>sufficiency, </a:t>
            </a:r>
            <a:r>
              <a:rPr dirty="0" sz="1450" spc="-10">
                <a:latin typeface="Times New Roman"/>
                <a:cs typeface="Times New Roman"/>
              </a:rPr>
              <a:t>began to  take the matter in another</a:t>
            </a:r>
            <a:r>
              <a:rPr dirty="0" sz="1450" spc="15">
                <a:latin typeface="Times New Roman"/>
                <a:cs typeface="Times New Roman"/>
              </a:rPr>
              <a:t> </a:t>
            </a:r>
            <a:r>
              <a:rPr dirty="0" sz="1450" spc="-10">
                <a:latin typeface="Times New Roman"/>
                <a:cs typeface="Times New Roman"/>
              </a:rPr>
              <a:t>point.</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is amazing,” said she, “how much </a:t>
            </a:r>
            <a:r>
              <a:rPr dirty="0" sz="1450" spc="-5">
                <a:latin typeface="Times New Roman"/>
                <a:cs typeface="Times New Roman"/>
              </a:rPr>
              <a:t>young </a:t>
            </a:r>
            <a:r>
              <a:rPr dirty="0" sz="1450" spc="-10">
                <a:latin typeface="Times New Roman"/>
                <a:cs typeface="Times New Roman"/>
              </a:rPr>
              <a:t>people cost their friends, what  with bringing them </a:t>
            </a:r>
            <a:r>
              <a:rPr dirty="0" sz="1450" spc="-5">
                <a:latin typeface="Times New Roman"/>
                <a:cs typeface="Times New Roman"/>
              </a:rPr>
              <a:t>up </a:t>
            </a:r>
            <a:r>
              <a:rPr dirty="0" sz="1450" spc="-10">
                <a:latin typeface="Times New Roman"/>
                <a:cs typeface="Times New Roman"/>
              </a:rPr>
              <a:t>and putting them </a:t>
            </a:r>
            <a:r>
              <a:rPr dirty="0" sz="1450" spc="-5">
                <a:latin typeface="Times New Roman"/>
                <a:cs typeface="Times New Roman"/>
              </a:rPr>
              <a:t>out </a:t>
            </a:r>
            <a:r>
              <a:rPr dirty="0" sz="1450" spc="-10">
                <a:latin typeface="Times New Roman"/>
                <a:cs typeface="Times New Roman"/>
              </a:rPr>
              <a:t>in the world! They little think how  much it comes </a:t>
            </a:r>
            <a:r>
              <a:rPr dirty="0" sz="1450" spc="-5">
                <a:latin typeface="Times New Roman"/>
                <a:cs typeface="Times New Roman"/>
              </a:rPr>
              <a:t>to, or </a:t>
            </a:r>
            <a:r>
              <a:rPr dirty="0" sz="1450" spc="-10">
                <a:latin typeface="Times New Roman"/>
                <a:cs typeface="Times New Roman"/>
              </a:rPr>
              <a:t>what their parents, </a:t>
            </a:r>
            <a:r>
              <a:rPr dirty="0" sz="1450" spc="-5">
                <a:latin typeface="Times New Roman"/>
                <a:cs typeface="Times New Roman"/>
              </a:rPr>
              <a:t>or </a:t>
            </a:r>
            <a:r>
              <a:rPr dirty="0" sz="1450" spc="-10">
                <a:latin typeface="Times New Roman"/>
                <a:cs typeface="Times New Roman"/>
              </a:rPr>
              <a:t>their uncles and aunts, pay for them  in the course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year. </a:t>
            </a:r>
            <a:r>
              <a:rPr dirty="0" sz="1450" spc="-35">
                <a:latin typeface="Times New Roman"/>
                <a:cs typeface="Times New Roman"/>
              </a:rPr>
              <a:t>Now, </a:t>
            </a:r>
            <a:r>
              <a:rPr dirty="0" sz="1450" spc="-10">
                <a:latin typeface="Times New Roman"/>
                <a:cs typeface="Times New Roman"/>
              </a:rPr>
              <a:t>here are my sister </a:t>
            </a:r>
            <a:r>
              <a:rPr dirty="0" sz="1450" spc="-20">
                <a:latin typeface="Times New Roman"/>
                <a:cs typeface="Times New Roman"/>
              </a:rPr>
              <a:t>Price’s </a:t>
            </a:r>
            <a:r>
              <a:rPr dirty="0" sz="1450" spc="-10">
                <a:latin typeface="Times New Roman"/>
                <a:cs typeface="Times New Roman"/>
              </a:rPr>
              <a:t>children; take them  all </a:t>
            </a:r>
            <a:r>
              <a:rPr dirty="0" sz="1450" spc="-15">
                <a:latin typeface="Times New Roman"/>
                <a:cs typeface="Times New Roman"/>
              </a:rPr>
              <a:t>together,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nobody </a:t>
            </a:r>
            <a:r>
              <a:rPr dirty="0" sz="1450" spc="-10">
                <a:latin typeface="Times New Roman"/>
                <a:cs typeface="Times New Roman"/>
              </a:rPr>
              <a:t>would believe what </a:t>
            </a:r>
            <a:r>
              <a:rPr dirty="0" sz="1450" spc="-5">
                <a:latin typeface="Times New Roman"/>
                <a:cs typeface="Times New Roman"/>
              </a:rPr>
              <a:t>a </a:t>
            </a:r>
            <a:r>
              <a:rPr dirty="0" sz="1450" spc="-10">
                <a:latin typeface="Times New Roman"/>
                <a:cs typeface="Times New Roman"/>
              </a:rPr>
              <a:t>sum they cost Sir Thomas  every </a:t>
            </a:r>
            <a:r>
              <a:rPr dirty="0" sz="1450" spc="-20">
                <a:latin typeface="Times New Roman"/>
                <a:cs typeface="Times New Roman"/>
              </a:rPr>
              <a:t>year, </a:t>
            </a:r>
            <a:r>
              <a:rPr dirty="0" sz="1450" spc="-10">
                <a:latin typeface="Times New Roman"/>
                <a:cs typeface="Times New Roman"/>
              </a:rPr>
              <a:t>to say nothing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do </a:t>
            </a:r>
            <a:r>
              <a:rPr dirty="0" sz="1450" spc="-10">
                <a:latin typeface="Times New Roman"/>
                <a:cs typeface="Times New Roman"/>
              </a:rPr>
              <a:t>for</a:t>
            </a:r>
            <a:r>
              <a:rPr dirty="0" sz="1450" spc="3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85"/>
              </a:spcBef>
            </a:pPr>
            <a:r>
              <a:rPr dirty="0" sz="1450" spc="-45">
                <a:latin typeface="Times New Roman"/>
                <a:cs typeface="Times New Roman"/>
              </a:rPr>
              <a:t>“Very </a:t>
            </a:r>
            <a:r>
              <a:rPr dirty="0" sz="1450" spc="-10">
                <a:latin typeface="Times New Roman"/>
                <a:cs typeface="Times New Roman"/>
              </a:rPr>
              <a:t>true, </a:t>
            </a:r>
            <a:r>
              <a:rPr dirty="0" sz="1450" spc="-20">
                <a:latin typeface="Times New Roman"/>
                <a:cs typeface="Times New Roman"/>
              </a:rPr>
              <a:t>sister, </a:t>
            </a:r>
            <a:r>
              <a:rPr dirty="0" sz="1450" spc="-10">
                <a:latin typeface="Times New Roman"/>
                <a:cs typeface="Times New Roman"/>
              </a:rPr>
              <a:t>as </a:t>
            </a:r>
            <a:r>
              <a:rPr dirty="0" sz="1450" spc="-5">
                <a:latin typeface="Times New Roman"/>
                <a:cs typeface="Times New Roman"/>
              </a:rPr>
              <a:t>you </a:t>
            </a:r>
            <a:r>
              <a:rPr dirty="0" sz="1450" spc="-30">
                <a:latin typeface="Times New Roman"/>
                <a:cs typeface="Times New Roman"/>
              </a:rPr>
              <a:t>say. </a:t>
            </a:r>
            <a:r>
              <a:rPr dirty="0" sz="1450" spc="-10">
                <a:latin typeface="Times New Roman"/>
                <a:cs typeface="Times New Roman"/>
              </a:rPr>
              <a:t>But, </a:t>
            </a:r>
            <a:r>
              <a:rPr dirty="0" sz="1450" spc="-5">
                <a:latin typeface="Times New Roman"/>
                <a:cs typeface="Times New Roman"/>
              </a:rPr>
              <a:t>poor </a:t>
            </a:r>
            <a:r>
              <a:rPr dirty="0" sz="1450" spc="-10">
                <a:latin typeface="Times New Roman"/>
                <a:cs typeface="Times New Roman"/>
              </a:rPr>
              <a:t>things! they cannot help it; and </a:t>
            </a:r>
            <a:r>
              <a:rPr dirty="0" sz="1450" spc="-5">
                <a:latin typeface="Times New Roman"/>
                <a:cs typeface="Times New Roman"/>
              </a:rPr>
              <a:t>you  </a:t>
            </a:r>
            <a:r>
              <a:rPr dirty="0" sz="1450" spc="-10">
                <a:latin typeface="Times New Roman"/>
                <a:cs typeface="Times New Roman"/>
              </a:rPr>
              <a:t>know it makes very little difference to Sir Thomas. </a:t>
            </a:r>
            <a:r>
              <a:rPr dirty="0" sz="1450" spc="-25">
                <a:latin typeface="Times New Roman"/>
                <a:cs typeface="Times New Roman"/>
              </a:rPr>
              <a:t>Fanny, </a:t>
            </a:r>
            <a:r>
              <a:rPr dirty="0" sz="1450" spc="-20">
                <a:latin typeface="Times New Roman"/>
                <a:cs typeface="Times New Roman"/>
              </a:rPr>
              <a:t>William </a:t>
            </a:r>
            <a:r>
              <a:rPr dirty="0" sz="1450" spc="-10">
                <a:latin typeface="Times New Roman"/>
                <a:cs typeface="Times New Roman"/>
              </a:rPr>
              <a:t>must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my shawl if </a:t>
            </a:r>
            <a:r>
              <a:rPr dirty="0" sz="1450" spc="-5">
                <a:latin typeface="Times New Roman"/>
                <a:cs typeface="Times New Roman"/>
              </a:rPr>
              <a:t>he </a:t>
            </a:r>
            <a:r>
              <a:rPr dirty="0" sz="1450" spc="-10">
                <a:latin typeface="Times New Roman"/>
                <a:cs typeface="Times New Roman"/>
              </a:rPr>
              <a:t>goes to the East Indies; and </a:t>
            </a:r>
            <a:r>
              <a:rPr dirty="0" sz="1450" spc="-5">
                <a:latin typeface="Times New Roman"/>
                <a:cs typeface="Times New Roman"/>
              </a:rPr>
              <a:t>I </a:t>
            </a:r>
            <a:r>
              <a:rPr dirty="0" sz="1450" spc="-10">
                <a:latin typeface="Times New Roman"/>
                <a:cs typeface="Times New Roman"/>
              </a:rPr>
              <a:t>shall give him </a:t>
            </a:r>
            <a:r>
              <a:rPr dirty="0" sz="1450" spc="-5">
                <a:latin typeface="Times New Roman"/>
                <a:cs typeface="Times New Roman"/>
              </a:rPr>
              <a:t>a  </a:t>
            </a:r>
            <a:r>
              <a:rPr dirty="0" sz="1450" spc="-10">
                <a:latin typeface="Times New Roman"/>
                <a:cs typeface="Times New Roman"/>
              </a:rPr>
              <a:t>commission for anything else that is worth having.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go </a:t>
            </a:r>
            <a:r>
              <a:rPr dirty="0" sz="1450" spc="-10">
                <a:latin typeface="Times New Roman"/>
                <a:cs typeface="Times New Roman"/>
              </a:rPr>
              <a:t>to the  East Indies, that </a:t>
            </a:r>
            <a:r>
              <a:rPr dirty="0" sz="1450" spc="-5">
                <a:latin typeface="Times New Roman"/>
                <a:cs typeface="Times New Roman"/>
              </a:rPr>
              <a:t>I </a:t>
            </a:r>
            <a:r>
              <a:rPr dirty="0" sz="1450" spc="-10">
                <a:latin typeface="Times New Roman"/>
                <a:cs typeface="Times New Roman"/>
              </a:rPr>
              <a:t>may have my shawl.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will have two shawls,</a:t>
            </a:r>
            <a:r>
              <a:rPr dirty="0" sz="1450" spc="114">
                <a:latin typeface="Times New Roman"/>
                <a:cs typeface="Times New Roman"/>
              </a:rPr>
              <a:t> </a:t>
            </a:r>
            <a:r>
              <a:rPr dirty="0" sz="1450" spc="-20">
                <a:latin typeface="Times New Roman"/>
                <a:cs typeface="Times New Roman"/>
              </a:rPr>
              <a:t>Fanny.”</a:t>
            </a:r>
            <a:endParaRPr sz="1450">
              <a:latin typeface="Times New Roman"/>
              <a:cs typeface="Times New Roman"/>
            </a:endParaRPr>
          </a:p>
          <a:p>
            <a:pPr algn="just" marL="12700" marR="5715" indent="255904">
              <a:lnSpc>
                <a:spcPts val="1730"/>
              </a:lnSpc>
              <a:spcBef>
                <a:spcPts val="780"/>
              </a:spcBef>
            </a:pPr>
            <a:r>
              <a:rPr dirty="0" sz="1450" spc="-25">
                <a:latin typeface="Times New Roman"/>
                <a:cs typeface="Times New Roman"/>
              </a:rPr>
              <a:t>Fanny, </a:t>
            </a:r>
            <a:r>
              <a:rPr dirty="0" sz="1450" spc="-10">
                <a:latin typeface="Times New Roman"/>
                <a:cs typeface="Times New Roman"/>
              </a:rPr>
              <a:t>meanwhile, speaking only when she could </a:t>
            </a:r>
            <a:r>
              <a:rPr dirty="0" sz="1450" spc="-5">
                <a:latin typeface="Times New Roman"/>
                <a:cs typeface="Times New Roman"/>
              </a:rPr>
              <a:t>not </a:t>
            </a:r>
            <a:r>
              <a:rPr dirty="0" sz="1450" spc="-10">
                <a:latin typeface="Times New Roman"/>
                <a:cs typeface="Times New Roman"/>
              </a:rPr>
              <a:t>help it, was very  earnestly trying to understand what </a:t>
            </a:r>
            <a:r>
              <a:rPr dirty="0" sz="1450" spc="-35">
                <a:latin typeface="Times New Roman"/>
                <a:cs typeface="Times New Roman"/>
              </a:rPr>
              <a:t>Mr. </a:t>
            </a:r>
            <a:r>
              <a:rPr dirty="0" sz="1450" spc="-10">
                <a:latin typeface="Times New Roman"/>
                <a:cs typeface="Times New Roman"/>
              </a:rPr>
              <a:t>and Miss Crawford were at. There was  everything in the world against their being serious </a:t>
            </a:r>
            <a:r>
              <a:rPr dirty="0" sz="1450" spc="-5">
                <a:latin typeface="Times New Roman"/>
                <a:cs typeface="Times New Roman"/>
              </a:rPr>
              <a:t>but </a:t>
            </a:r>
            <a:r>
              <a:rPr dirty="0" sz="1450" spc="-10">
                <a:latin typeface="Times New Roman"/>
                <a:cs typeface="Times New Roman"/>
              </a:rPr>
              <a:t>his words and </a:t>
            </a:r>
            <a:r>
              <a:rPr dirty="0" sz="1450" spc="-20">
                <a:latin typeface="Times New Roman"/>
                <a:cs typeface="Times New Roman"/>
              </a:rPr>
              <a:t>manner.  </a:t>
            </a:r>
            <a:r>
              <a:rPr dirty="0" sz="1450" spc="-10">
                <a:latin typeface="Times New Roman"/>
                <a:cs typeface="Times New Roman"/>
              </a:rPr>
              <a:t>Everything natural, probable, reasonable, was against it; all their habits and  ways </a:t>
            </a:r>
            <a:r>
              <a:rPr dirty="0" sz="1450" spc="-5">
                <a:latin typeface="Times New Roman"/>
                <a:cs typeface="Times New Roman"/>
              </a:rPr>
              <a:t>of </a:t>
            </a:r>
            <a:r>
              <a:rPr dirty="0" sz="1450" spc="-10">
                <a:latin typeface="Times New Roman"/>
                <a:cs typeface="Times New Roman"/>
              </a:rPr>
              <a:t>thinking, and all her own demerits. How could she have excited  serious attachment in </a:t>
            </a:r>
            <a:r>
              <a:rPr dirty="0" sz="1450" spc="-5">
                <a:latin typeface="Times New Roman"/>
                <a:cs typeface="Times New Roman"/>
              </a:rPr>
              <a:t>a </a:t>
            </a:r>
            <a:r>
              <a:rPr dirty="0" sz="1450" spc="-10">
                <a:latin typeface="Times New Roman"/>
                <a:cs typeface="Times New Roman"/>
              </a:rPr>
              <a:t>man who had seen so </a:t>
            </a:r>
            <a:r>
              <a:rPr dirty="0" sz="1450" spc="-30">
                <a:latin typeface="Times New Roman"/>
                <a:cs typeface="Times New Roman"/>
              </a:rPr>
              <a:t>many, </a:t>
            </a:r>
            <a:r>
              <a:rPr dirty="0" sz="1450" spc="-10">
                <a:latin typeface="Times New Roman"/>
                <a:cs typeface="Times New Roman"/>
              </a:rPr>
              <a:t>and been admired </a:t>
            </a:r>
            <a:r>
              <a:rPr dirty="0" sz="1450" spc="-5">
                <a:latin typeface="Times New Roman"/>
                <a:cs typeface="Times New Roman"/>
              </a:rPr>
              <a:t>by </a:t>
            </a:r>
            <a:r>
              <a:rPr dirty="0" sz="1450" spc="-10">
                <a:latin typeface="Times New Roman"/>
                <a:cs typeface="Times New Roman"/>
              </a:rPr>
              <a:t>so  </a:t>
            </a:r>
            <a:r>
              <a:rPr dirty="0" sz="1450" spc="-30">
                <a:latin typeface="Times New Roman"/>
                <a:cs typeface="Times New Roman"/>
              </a:rPr>
              <a:t>many, </a:t>
            </a:r>
            <a:r>
              <a:rPr dirty="0" sz="1450" spc="-10">
                <a:latin typeface="Times New Roman"/>
                <a:cs typeface="Times New Roman"/>
              </a:rPr>
              <a:t>and flirted with so </a:t>
            </a:r>
            <a:r>
              <a:rPr dirty="0" sz="1450" spc="-30">
                <a:latin typeface="Times New Roman"/>
                <a:cs typeface="Times New Roman"/>
              </a:rPr>
              <a:t>many, </a:t>
            </a:r>
            <a:r>
              <a:rPr dirty="0" sz="1450" spc="-10">
                <a:latin typeface="Times New Roman"/>
                <a:cs typeface="Times New Roman"/>
              </a:rPr>
              <a:t>infinitely her superiors; who seemed so little  open to serious impressions, even where pains had been taken to please him;  who </a:t>
            </a:r>
            <a:r>
              <a:rPr dirty="0" sz="1450" spc="-5">
                <a:latin typeface="Times New Roman"/>
                <a:cs typeface="Times New Roman"/>
              </a:rPr>
              <a:t>thought </a:t>
            </a:r>
            <a:r>
              <a:rPr dirty="0" sz="1450" spc="-10">
                <a:latin typeface="Times New Roman"/>
                <a:cs typeface="Times New Roman"/>
              </a:rPr>
              <a:t>so </a:t>
            </a:r>
            <a:r>
              <a:rPr dirty="0" sz="1450" spc="-20">
                <a:latin typeface="Times New Roman"/>
                <a:cs typeface="Times New Roman"/>
              </a:rPr>
              <a:t>slightly, </a:t>
            </a:r>
            <a:r>
              <a:rPr dirty="0" sz="1450" spc="-10">
                <a:latin typeface="Times New Roman"/>
                <a:cs typeface="Times New Roman"/>
              </a:rPr>
              <a:t>so </a:t>
            </a:r>
            <a:r>
              <a:rPr dirty="0" sz="1450" spc="-20">
                <a:latin typeface="Times New Roman"/>
                <a:cs typeface="Times New Roman"/>
              </a:rPr>
              <a:t>carelessly, </a:t>
            </a:r>
            <a:r>
              <a:rPr dirty="0" sz="1450" spc="-10">
                <a:latin typeface="Times New Roman"/>
                <a:cs typeface="Times New Roman"/>
              </a:rPr>
              <a:t>so unfeelingly </a:t>
            </a:r>
            <a:r>
              <a:rPr dirty="0" sz="1450" spc="-5">
                <a:latin typeface="Times New Roman"/>
                <a:cs typeface="Times New Roman"/>
              </a:rPr>
              <a:t>on </a:t>
            </a:r>
            <a:r>
              <a:rPr dirty="0" sz="1450" spc="-10">
                <a:latin typeface="Times New Roman"/>
                <a:cs typeface="Times New Roman"/>
              </a:rPr>
              <a:t>all such points; who  was everything to </a:t>
            </a:r>
            <a:r>
              <a:rPr dirty="0" sz="1450" spc="-20">
                <a:latin typeface="Times New Roman"/>
                <a:cs typeface="Times New Roman"/>
              </a:rPr>
              <a:t>everybody, </a:t>
            </a:r>
            <a:r>
              <a:rPr dirty="0" sz="1450" spc="-10">
                <a:latin typeface="Times New Roman"/>
                <a:cs typeface="Times New Roman"/>
              </a:rPr>
              <a:t>and seemed to find </a:t>
            </a:r>
            <a:r>
              <a:rPr dirty="0" sz="1450" spc="-5">
                <a:latin typeface="Times New Roman"/>
                <a:cs typeface="Times New Roman"/>
              </a:rPr>
              <a:t>no one </a:t>
            </a:r>
            <a:r>
              <a:rPr dirty="0" sz="1450" spc="-10">
                <a:latin typeface="Times New Roman"/>
                <a:cs typeface="Times New Roman"/>
              </a:rPr>
              <a:t>essential to him? And  </a:t>
            </a:r>
            <a:r>
              <a:rPr dirty="0" sz="1450" spc="-15">
                <a:latin typeface="Times New Roman"/>
                <a:cs typeface="Times New Roman"/>
              </a:rPr>
              <a:t>farther,</a:t>
            </a:r>
            <a:r>
              <a:rPr dirty="0" sz="1450" spc="65">
                <a:latin typeface="Times New Roman"/>
                <a:cs typeface="Times New Roman"/>
              </a:rPr>
              <a:t> </a:t>
            </a:r>
            <a:r>
              <a:rPr dirty="0" sz="1450" spc="-10">
                <a:latin typeface="Times New Roman"/>
                <a:cs typeface="Times New Roman"/>
              </a:rPr>
              <a:t>how</a:t>
            </a:r>
            <a:r>
              <a:rPr dirty="0" sz="1450" spc="70">
                <a:latin typeface="Times New Roman"/>
                <a:cs typeface="Times New Roman"/>
              </a:rPr>
              <a:t> </a:t>
            </a:r>
            <a:r>
              <a:rPr dirty="0" sz="1450" spc="-10">
                <a:latin typeface="Times New Roman"/>
                <a:cs typeface="Times New Roman"/>
              </a:rPr>
              <a:t>could</a:t>
            </a:r>
            <a:r>
              <a:rPr dirty="0" sz="1450" spc="75">
                <a:latin typeface="Times New Roman"/>
                <a:cs typeface="Times New Roman"/>
              </a:rPr>
              <a:t> </a:t>
            </a:r>
            <a:r>
              <a:rPr dirty="0" sz="1450" spc="-10">
                <a:latin typeface="Times New Roman"/>
                <a:cs typeface="Times New Roman"/>
              </a:rPr>
              <a:t>it</a:t>
            </a:r>
            <a:r>
              <a:rPr dirty="0" sz="1450" spc="70">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supposed</a:t>
            </a:r>
            <a:r>
              <a:rPr dirty="0" sz="1450" spc="70">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20">
                <a:latin typeface="Times New Roman"/>
                <a:cs typeface="Times New Roman"/>
              </a:rPr>
              <a:t>sister,</a:t>
            </a:r>
            <a:r>
              <a:rPr dirty="0" sz="1450" spc="70">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10">
                <a:latin typeface="Times New Roman"/>
                <a:cs typeface="Times New Roman"/>
              </a:rPr>
              <a:t>all</a:t>
            </a:r>
            <a:r>
              <a:rPr dirty="0" sz="1450" spc="70">
                <a:latin typeface="Times New Roman"/>
                <a:cs typeface="Times New Roman"/>
              </a:rPr>
              <a:t> </a:t>
            </a:r>
            <a:r>
              <a:rPr dirty="0" sz="1450" spc="-10">
                <a:latin typeface="Times New Roman"/>
                <a:cs typeface="Times New Roman"/>
              </a:rPr>
              <a:t>her</a:t>
            </a:r>
            <a:r>
              <a:rPr dirty="0" sz="1450" spc="70">
                <a:latin typeface="Times New Roman"/>
                <a:cs typeface="Times New Roman"/>
              </a:rPr>
              <a:t> </a:t>
            </a:r>
            <a:r>
              <a:rPr dirty="0" sz="1450" spc="-10">
                <a:latin typeface="Times New Roman"/>
                <a:cs typeface="Times New Roman"/>
              </a:rPr>
              <a:t>high</a:t>
            </a:r>
            <a:r>
              <a:rPr dirty="0" sz="1450" spc="7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worldly</a:t>
            </a:r>
            <a:endParaRPr sz="1450">
              <a:latin typeface="Times New Roman"/>
              <a:cs typeface="Times New Roman"/>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8784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notions </a:t>
            </a:r>
            <a:r>
              <a:rPr dirty="0" sz="1450" spc="-5">
                <a:latin typeface="Times New Roman"/>
                <a:cs typeface="Times New Roman"/>
              </a:rPr>
              <a:t>of </a:t>
            </a:r>
            <a:r>
              <a:rPr dirty="0" sz="1450" spc="-20">
                <a:latin typeface="Times New Roman"/>
                <a:cs typeface="Times New Roman"/>
              </a:rPr>
              <a:t>matrimony,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forwarding anything </a:t>
            </a:r>
            <a:r>
              <a:rPr dirty="0" sz="1450" spc="-5">
                <a:latin typeface="Times New Roman"/>
                <a:cs typeface="Times New Roman"/>
              </a:rPr>
              <a:t>of a </a:t>
            </a:r>
            <a:r>
              <a:rPr dirty="0" sz="1450" spc="-10">
                <a:latin typeface="Times New Roman"/>
                <a:cs typeface="Times New Roman"/>
              </a:rPr>
              <a:t>serious nature in  such </a:t>
            </a:r>
            <a:r>
              <a:rPr dirty="0" sz="1450" spc="-5">
                <a:latin typeface="Times New Roman"/>
                <a:cs typeface="Times New Roman"/>
              </a:rPr>
              <a:t>a </a:t>
            </a:r>
            <a:r>
              <a:rPr dirty="0" sz="1450" spc="-10">
                <a:latin typeface="Times New Roman"/>
                <a:cs typeface="Times New Roman"/>
              </a:rPr>
              <a:t>quarter? Nothing could </a:t>
            </a:r>
            <a:r>
              <a:rPr dirty="0" sz="1450" spc="-5">
                <a:latin typeface="Times New Roman"/>
                <a:cs typeface="Times New Roman"/>
              </a:rPr>
              <a:t>be </a:t>
            </a:r>
            <a:r>
              <a:rPr dirty="0" sz="1450" spc="-10">
                <a:latin typeface="Times New Roman"/>
                <a:cs typeface="Times New Roman"/>
              </a:rPr>
              <a:t>more unnatural in </a:t>
            </a:r>
            <a:r>
              <a:rPr dirty="0" sz="1450" spc="-20">
                <a:latin typeface="Times New Roman"/>
                <a:cs typeface="Times New Roman"/>
              </a:rPr>
              <a:t>either.</a:t>
            </a:r>
            <a:r>
              <a:rPr dirty="0" sz="1450" spc="320">
                <a:latin typeface="Times New Roman"/>
                <a:cs typeface="Times New Roman"/>
              </a:rPr>
              <a:t> </a:t>
            </a:r>
            <a:r>
              <a:rPr dirty="0" sz="1450" spc="-10">
                <a:latin typeface="Times New Roman"/>
                <a:cs typeface="Times New Roman"/>
              </a:rPr>
              <a:t>Fanny was  ashamed </a:t>
            </a:r>
            <a:r>
              <a:rPr dirty="0" sz="1450" spc="-5">
                <a:latin typeface="Times New Roman"/>
                <a:cs typeface="Times New Roman"/>
              </a:rPr>
              <a:t>of </a:t>
            </a:r>
            <a:r>
              <a:rPr dirty="0" sz="1450" spc="-10">
                <a:latin typeface="Times New Roman"/>
                <a:cs typeface="Times New Roman"/>
              </a:rPr>
              <a:t>her own doubts. Everything might </a:t>
            </a:r>
            <a:r>
              <a:rPr dirty="0" sz="1450" spc="-5">
                <a:latin typeface="Times New Roman"/>
                <a:cs typeface="Times New Roman"/>
              </a:rPr>
              <a:t>be </a:t>
            </a:r>
            <a:r>
              <a:rPr dirty="0" sz="1450" spc="-10">
                <a:latin typeface="Times New Roman"/>
                <a:cs typeface="Times New Roman"/>
              </a:rPr>
              <a:t>possible rather than serious  attachment, </a:t>
            </a:r>
            <a:r>
              <a:rPr dirty="0" sz="1450" spc="-5">
                <a:latin typeface="Times New Roman"/>
                <a:cs typeface="Times New Roman"/>
              </a:rPr>
              <a:t>or </a:t>
            </a:r>
            <a:r>
              <a:rPr dirty="0" sz="1450" spc="-10">
                <a:latin typeface="Times New Roman"/>
                <a:cs typeface="Times New Roman"/>
              </a:rPr>
              <a:t>serious approbation </a:t>
            </a:r>
            <a:r>
              <a:rPr dirty="0" sz="1450" spc="-5">
                <a:latin typeface="Times New Roman"/>
                <a:cs typeface="Times New Roman"/>
              </a:rPr>
              <a:t>of </a:t>
            </a:r>
            <a:r>
              <a:rPr dirty="0" sz="1450" spc="-10">
                <a:latin typeface="Times New Roman"/>
                <a:cs typeface="Times New Roman"/>
              </a:rPr>
              <a:t>it toward </a:t>
            </a:r>
            <a:r>
              <a:rPr dirty="0" sz="1450" spc="-30">
                <a:latin typeface="Times New Roman"/>
                <a:cs typeface="Times New Roman"/>
              </a:rPr>
              <a:t>her. </a:t>
            </a:r>
            <a:r>
              <a:rPr dirty="0" sz="1450" spc="-10">
                <a:latin typeface="Times New Roman"/>
                <a:cs typeface="Times New Roman"/>
              </a:rPr>
              <a:t>She had quite convinced  herself </a:t>
            </a:r>
            <a:r>
              <a:rPr dirty="0" sz="1450" spc="-5">
                <a:latin typeface="Times New Roman"/>
                <a:cs typeface="Times New Roman"/>
              </a:rPr>
              <a:t>of </a:t>
            </a:r>
            <a:r>
              <a:rPr dirty="0" sz="1450" spc="-10">
                <a:latin typeface="Times New Roman"/>
                <a:cs typeface="Times New Roman"/>
              </a:rPr>
              <a:t>this before Sir Thomas and </a:t>
            </a:r>
            <a:r>
              <a:rPr dirty="0" sz="1450" spc="-35">
                <a:latin typeface="Times New Roman"/>
                <a:cs typeface="Times New Roman"/>
              </a:rPr>
              <a:t>Mr. </a:t>
            </a:r>
            <a:r>
              <a:rPr dirty="0" sz="1450" spc="-10">
                <a:latin typeface="Times New Roman"/>
                <a:cs typeface="Times New Roman"/>
              </a:rPr>
              <a:t>Crawford joined them. The  difficulty was in maintaining the conviction quite so absolutely after </a:t>
            </a:r>
            <a:r>
              <a:rPr dirty="0" sz="1450" spc="-35">
                <a:latin typeface="Times New Roman"/>
                <a:cs typeface="Times New Roman"/>
              </a:rPr>
              <a:t>Mr.  </a:t>
            </a:r>
            <a:r>
              <a:rPr dirty="0" sz="1450" spc="-10">
                <a:latin typeface="Times New Roman"/>
                <a:cs typeface="Times New Roman"/>
              </a:rPr>
              <a:t>Crawford was in the room; for once </a:t>
            </a:r>
            <a:r>
              <a:rPr dirty="0" sz="1450" spc="-5">
                <a:latin typeface="Times New Roman"/>
                <a:cs typeface="Times New Roman"/>
              </a:rPr>
              <a:t>or </a:t>
            </a:r>
            <a:r>
              <a:rPr dirty="0" sz="1450" spc="-10">
                <a:latin typeface="Times New Roman"/>
                <a:cs typeface="Times New Roman"/>
              </a:rPr>
              <a:t>twice </a:t>
            </a:r>
            <a:r>
              <a:rPr dirty="0" sz="1450" spc="-5">
                <a:latin typeface="Times New Roman"/>
                <a:cs typeface="Times New Roman"/>
              </a:rPr>
              <a:t>a </a:t>
            </a:r>
            <a:r>
              <a:rPr dirty="0" sz="1450" spc="-10">
                <a:latin typeface="Times New Roman"/>
                <a:cs typeface="Times New Roman"/>
              </a:rPr>
              <a:t>look seemed forced </a:t>
            </a:r>
            <a:r>
              <a:rPr dirty="0" sz="1450" spc="-5">
                <a:latin typeface="Times New Roman"/>
                <a:cs typeface="Times New Roman"/>
              </a:rPr>
              <a:t>on </a:t>
            </a:r>
            <a:r>
              <a:rPr dirty="0" sz="1450" spc="-10">
                <a:latin typeface="Times New Roman"/>
                <a:cs typeface="Times New Roman"/>
              </a:rPr>
              <a:t>her  which she did </a:t>
            </a:r>
            <a:r>
              <a:rPr dirty="0" sz="1450" spc="-5">
                <a:latin typeface="Times New Roman"/>
                <a:cs typeface="Times New Roman"/>
              </a:rPr>
              <a:t>not </a:t>
            </a:r>
            <a:r>
              <a:rPr dirty="0" sz="1450" spc="-10">
                <a:latin typeface="Times New Roman"/>
                <a:cs typeface="Times New Roman"/>
              </a:rPr>
              <a:t>know how to class among the common meaning; in any  other man, at least, she would have said that it meant something very earnest,  very pointed. But she still tried to believe it </a:t>
            </a:r>
            <a:r>
              <a:rPr dirty="0" sz="1450" spc="-5">
                <a:latin typeface="Times New Roman"/>
                <a:cs typeface="Times New Roman"/>
              </a:rPr>
              <a:t>no </a:t>
            </a:r>
            <a:r>
              <a:rPr dirty="0" sz="1450" spc="-10">
                <a:latin typeface="Times New Roman"/>
                <a:cs typeface="Times New Roman"/>
              </a:rPr>
              <a:t>more than what </a:t>
            </a:r>
            <a:r>
              <a:rPr dirty="0" sz="1450" spc="-5">
                <a:latin typeface="Times New Roman"/>
                <a:cs typeface="Times New Roman"/>
              </a:rPr>
              <a:t>he </a:t>
            </a:r>
            <a:r>
              <a:rPr dirty="0" sz="1450" spc="-10">
                <a:latin typeface="Times New Roman"/>
                <a:cs typeface="Times New Roman"/>
              </a:rPr>
              <a:t>might often  have expressed towards her cousins and fifty other</a:t>
            </a:r>
            <a:r>
              <a:rPr dirty="0" sz="1450" spc="40">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She </a:t>
            </a:r>
            <a:r>
              <a:rPr dirty="0" sz="1450" spc="-5">
                <a:latin typeface="Times New Roman"/>
                <a:cs typeface="Times New Roman"/>
              </a:rPr>
              <a:t>thought he </a:t>
            </a:r>
            <a:r>
              <a:rPr dirty="0" sz="1450" spc="-10">
                <a:latin typeface="Times New Roman"/>
                <a:cs typeface="Times New Roman"/>
              </a:rPr>
              <a:t>was wishing to speak to her unheard </a:t>
            </a:r>
            <a:r>
              <a:rPr dirty="0" sz="1450" spc="-5">
                <a:latin typeface="Times New Roman"/>
                <a:cs typeface="Times New Roman"/>
              </a:rPr>
              <a:t>by </a:t>
            </a:r>
            <a:r>
              <a:rPr dirty="0" sz="1450" spc="-10">
                <a:latin typeface="Times New Roman"/>
                <a:cs typeface="Times New Roman"/>
              </a:rPr>
              <a:t>the rest. She  fancied </a:t>
            </a:r>
            <a:r>
              <a:rPr dirty="0" sz="1450" spc="-5">
                <a:latin typeface="Times New Roman"/>
                <a:cs typeface="Times New Roman"/>
              </a:rPr>
              <a:t>he </a:t>
            </a:r>
            <a:r>
              <a:rPr dirty="0" sz="1450" spc="-10">
                <a:latin typeface="Times New Roman"/>
                <a:cs typeface="Times New Roman"/>
              </a:rPr>
              <a:t>was trying for it the whole evening at intervals, whenever Sir  Thomas was </a:t>
            </a:r>
            <a:r>
              <a:rPr dirty="0" sz="1450" spc="-5">
                <a:latin typeface="Times New Roman"/>
                <a:cs typeface="Times New Roman"/>
              </a:rPr>
              <a:t>out of </a:t>
            </a:r>
            <a:r>
              <a:rPr dirty="0" sz="1450" spc="-10">
                <a:latin typeface="Times New Roman"/>
                <a:cs typeface="Times New Roman"/>
              </a:rPr>
              <a:t>the room, </a:t>
            </a:r>
            <a:r>
              <a:rPr dirty="0" sz="1450" spc="-5">
                <a:latin typeface="Times New Roman"/>
                <a:cs typeface="Times New Roman"/>
              </a:rPr>
              <a:t>or </a:t>
            </a:r>
            <a:r>
              <a:rPr dirty="0" sz="1450" spc="-10">
                <a:latin typeface="Times New Roman"/>
                <a:cs typeface="Times New Roman"/>
              </a:rPr>
              <a:t>at all engaged with Mrs. Norris, and she  carefully refused him every</a:t>
            </a:r>
            <a:r>
              <a:rPr dirty="0" sz="1450" spc="5">
                <a:latin typeface="Times New Roman"/>
                <a:cs typeface="Times New Roman"/>
              </a:rPr>
              <a:t> </a:t>
            </a:r>
            <a:r>
              <a:rPr dirty="0" sz="1450" spc="-15">
                <a:latin typeface="Times New Roman"/>
                <a:cs typeface="Times New Roman"/>
              </a:rPr>
              <a:t>opportunity.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At last—it seemed an at last to </a:t>
            </a:r>
            <a:r>
              <a:rPr dirty="0" sz="1450" spc="-20">
                <a:latin typeface="Times New Roman"/>
                <a:cs typeface="Times New Roman"/>
              </a:rPr>
              <a:t>Fanny’s</a:t>
            </a:r>
            <a:r>
              <a:rPr dirty="0" sz="1450" spc="320">
                <a:latin typeface="Times New Roman"/>
                <a:cs typeface="Times New Roman"/>
              </a:rPr>
              <a:t> </a:t>
            </a:r>
            <a:r>
              <a:rPr dirty="0" sz="1450" spc="-10">
                <a:latin typeface="Times New Roman"/>
                <a:cs typeface="Times New Roman"/>
              </a:rPr>
              <a:t>nervousness, though </a:t>
            </a:r>
            <a:r>
              <a:rPr dirty="0" sz="1450" spc="-5">
                <a:latin typeface="Times New Roman"/>
                <a:cs typeface="Times New Roman"/>
              </a:rPr>
              <a:t>not  </a:t>
            </a:r>
            <a:r>
              <a:rPr dirty="0" sz="1450" spc="-10">
                <a:latin typeface="Times New Roman"/>
                <a:cs typeface="Times New Roman"/>
              </a:rPr>
              <a:t>remarkably late—he began to talk </a:t>
            </a:r>
            <a:r>
              <a:rPr dirty="0" sz="1450" spc="-5">
                <a:latin typeface="Times New Roman"/>
                <a:cs typeface="Times New Roman"/>
              </a:rPr>
              <a:t>of </a:t>
            </a:r>
            <a:r>
              <a:rPr dirty="0" sz="1450" spc="-10">
                <a:latin typeface="Times New Roman"/>
                <a:cs typeface="Times New Roman"/>
              </a:rPr>
              <a:t>going away; </a:t>
            </a:r>
            <a:r>
              <a:rPr dirty="0" sz="1450" spc="-5">
                <a:latin typeface="Times New Roman"/>
                <a:cs typeface="Times New Roman"/>
              </a:rPr>
              <a:t>but </a:t>
            </a:r>
            <a:r>
              <a:rPr dirty="0" sz="1450" spc="-10">
                <a:latin typeface="Times New Roman"/>
                <a:cs typeface="Times New Roman"/>
              </a:rPr>
              <a:t>the comfort </a:t>
            </a:r>
            <a:r>
              <a:rPr dirty="0" sz="1450" spc="-5">
                <a:latin typeface="Times New Roman"/>
                <a:cs typeface="Times New Roman"/>
              </a:rPr>
              <a:t>of </a:t>
            </a:r>
            <a:r>
              <a:rPr dirty="0" sz="1450" spc="-10">
                <a:latin typeface="Times New Roman"/>
                <a:cs typeface="Times New Roman"/>
              </a:rPr>
              <a:t>the sound  was impaired </a:t>
            </a:r>
            <a:r>
              <a:rPr dirty="0" sz="1450" spc="-5">
                <a:latin typeface="Times New Roman"/>
                <a:cs typeface="Times New Roman"/>
              </a:rPr>
              <a:t>by </a:t>
            </a:r>
            <a:r>
              <a:rPr dirty="0" sz="1450" spc="-10">
                <a:latin typeface="Times New Roman"/>
                <a:cs typeface="Times New Roman"/>
              </a:rPr>
              <a:t>his turning to her the next moment, and saying, “Have </a:t>
            </a:r>
            <a:r>
              <a:rPr dirty="0" sz="1450" spc="-5">
                <a:latin typeface="Times New Roman"/>
                <a:cs typeface="Times New Roman"/>
              </a:rPr>
              <a:t>you  </a:t>
            </a:r>
            <a:r>
              <a:rPr dirty="0" sz="1450" spc="-10">
                <a:latin typeface="Times New Roman"/>
                <a:cs typeface="Times New Roman"/>
              </a:rPr>
              <a:t>nothing to send to Mary? No answer to her note? She will </a:t>
            </a:r>
            <a:r>
              <a:rPr dirty="0" sz="1450" spc="-5">
                <a:latin typeface="Times New Roman"/>
                <a:cs typeface="Times New Roman"/>
              </a:rPr>
              <a:t>be </a:t>
            </a:r>
            <a:r>
              <a:rPr dirty="0" sz="1450" spc="-10">
                <a:latin typeface="Times New Roman"/>
                <a:cs typeface="Times New Roman"/>
              </a:rPr>
              <a:t>disappointed if  she receives nothing from </a:t>
            </a:r>
            <a:r>
              <a:rPr dirty="0" sz="1450" spc="-5">
                <a:latin typeface="Times New Roman"/>
                <a:cs typeface="Times New Roman"/>
              </a:rPr>
              <a:t>you. </a:t>
            </a:r>
            <a:r>
              <a:rPr dirty="0" sz="1450" spc="-10">
                <a:latin typeface="Times New Roman"/>
                <a:cs typeface="Times New Roman"/>
              </a:rPr>
              <a:t>Pray write to </a:t>
            </a:r>
            <a:r>
              <a:rPr dirty="0" sz="1450" spc="-20">
                <a:latin typeface="Times New Roman"/>
                <a:cs typeface="Times New Roman"/>
              </a:rPr>
              <a:t>her, </a:t>
            </a:r>
            <a:r>
              <a:rPr dirty="0" sz="1450" spc="-10">
                <a:latin typeface="Times New Roman"/>
                <a:cs typeface="Times New Roman"/>
              </a:rPr>
              <a:t>if it </a:t>
            </a:r>
            <a:r>
              <a:rPr dirty="0" sz="1450" spc="-5">
                <a:latin typeface="Times New Roman"/>
                <a:cs typeface="Times New Roman"/>
              </a:rPr>
              <a:t>be </a:t>
            </a:r>
            <a:r>
              <a:rPr dirty="0" sz="1450" spc="-10">
                <a:latin typeface="Times New Roman"/>
                <a:cs typeface="Times New Roman"/>
              </a:rPr>
              <a:t>only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line.”</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“Oh yes! </a:t>
            </a:r>
            <a:r>
              <a:rPr dirty="0" sz="1450" spc="-20">
                <a:latin typeface="Times New Roman"/>
                <a:cs typeface="Times New Roman"/>
              </a:rPr>
              <a:t>certainly,” </a:t>
            </a:r>
            <a:r>
              <a:rPr dirty="0" sz="1450" spc="-10">
                <a:latin typeface="Times New Roman"/>
                <a:cs typeface="Times New Roman"/>
              </a:rPr>
              <a:t>cried </a:t>
            </a:r>
            <a:r>
              <a:rPr dirty="0" sz="1450" spc="-25">
                <a:latin typeface="Times New Roman"/>
                <a:cs typeface="Times New Roman"/>
              </a:rPr>
              <a:t>Fanny, </a:t>
            </a:r>
            <a:r>
              <a:rPr dirty="0" sz="1450" spc="-10">
                <a:latin typeface="Times New Roman"/>
                <a:cs typeface="Times New Roman"/>
              </a:rPr>
              <a:t>rising in haste, the haste </a:t>
            </a:r>
            <a:r>
              <a:rPr dirty="0" sz="1450" spc="-5">
                <a:latin typeface="Times New Roman"/>
                <a:cs typeface="Times New Roman"/>
              </a:rPr>
              <a:t>of  </a:t>
            </a:r>
            <a:r>
              <a:rPr dirty="0" sz="1450" spc="-10">
                <a:latin typeface="Times New Roman"/>
                <a:cs typeface="Times New Roman"/>
              </a:rPr>
              <a:t>embarrassment and </a:t>
            </a:r>
            <a:r>
              <a:rPr dirty="0" sz="1450" spc="-5">
                <a:latin typeface="Times New Roman"/>
                <a:cs typeface="Times New Roman"/>
              </a:rPr>
              <a:t>of </a:t>
            </a:r>
            <a:r>
              <a:rPr dirty="0" sz="1450" spc="-10">
                <a:latin typeface="Times New Roman"/>
                <a:cs typeface="Times New Roman"/>
              </a:rPr>
              <a:t>wanting to get away—“I will write</a:t>
            </a:r>
            <a:r>
              <a:rPr dirty="0" sz="1450" spc="45">
                <a:latin typeface="Times New Roman"/>
                <a:cs typeface="Times New Roman"/>
              </a:rPr>
              <a:t> </a:t>
            </a:r>
            <a:r>
              <a:rPr dirty="0" sz="1450" spc="-20">
                <a:latin typeface="Times New Roman"/>
                <a:cs typeface="Times New Roman"/>
              </a:rPr>
              <a:t>directly.”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went accordingly to the table, where she was in the habit </a:t>
            </a:r>
            <a:r>
              <a:rPr dirty="0" sz="1450" spc="-5">
                <a:latin typeface="Times New Roman"/>
                <a:cs typeface="Times New Roman"/>
              </a:rPr>
              <a:t>of </a:t>
            </a:r>
            <a:r>
              <a:rPr dirty="0" sz="1450" spc="-10">
                <a:latin typeface="Times New Roman"/>
                <a:cs typeface="Times New Roman"/>
              </a:rPr>
              <a:t>writing for  her aunt, and prepared her materials without knowing what in the world to </a:t>
            </a:r>
            <a:r>
              <a:rPr dirty="0" sz="1450" spc="-30">
                <a:latin typeface="Times New Roman"/>
                <a:cs typeface="Times New Roman"/>
              </a:rPr>
              <a:t>say.  </a:t>
            </a:r>
            <a:r>
              <a:rPr dirty="0" sz="1450" spc="-10">
                <a:latin typeface="Times New Roman"/>
                <a:cs typeface="Times New Roman"/>
              </a:rPr>
              <a:t>She had read Miss </a:t>
            </a:r>
            <a:r>
              <a:rPr dirty="0" sz="1450" spc="-20">
                <a:latin typeface="Times New Roman"/>
                <a:cs typeface="Times New Roman"/>
              </a:rPr>
              <a:t>Crawford’s </a:t>
            </a:r>
            <a:r>
              <a:rPr dirty="0" sz="1450" spc="-10">
                <a:latin typeface="Times New Roman"/>
                <a:cs typeface="Times New Roman"/>
              </a:rPr>
              <a:t>note only once, and how to reply to anything so  imperfectly understood was most distressing. Quite unpractised in such sort </a:t>
            </a:r>
            <a:r>
              <a:rPr dirty="0" sz="1450" spc="-5">
                <a:latin typeface="Times New Roman"/>
                <a:cs typeface="Times New Roman"/>
              </a:rPr>
              <a:t>of  </a:t>
            </a:r>
            <a:r>
              <a:rPr dirty="0" sz="1450" spc="-10">
                <a:latin typeface="Times New Roman"/>
                <a:cs typeface="Times New Roman"/>
              </a:rPr>
              <a:t>note-writing, had there been time for scruples and fears as to style she would  have felt them in abundance: </a:t>
            </a:r>
            <a:r>
              <a:rPr dirty="0" sz="1450" spc="-5">
                <a:latin typeface="Times New Roman"/>
                <a:cs typeface="Times New Roman"/>
              </a:rPr>
              <a:t>but </a:t>
            </a:r>
            <a:r>
              <a:rPr dirty="0" sz="1450" spc="-10">
                <a:latin typeface="Times New Roman"/>
                <a:cs typeface="Times New Roman"/>
              </a:rPr>
              <a:t>something must </a:t>
            </a:r>
            <a:r>
              <a:rPr dirty="0" sz="1450" spc="-5">
                <a:latin typeface="Times New Roman"/>
                <a:cs typeface="Times New Roman"/>
              </a:rPr>
              <a:t>be </a:t>
            </a:r>
            <a:r>
              <a:rPr dirty="0" sz="1450" spc="-10">
                <a:latin typeface="Times New Roman"/>
                <a:cs typeface="Times New Roman"/>
              </a:rPr>
              <a:t>instantly written; and  with only </a:t>
            </a:r>
            <a:r>
              <a:rPr dirty="0" sz="1450" spc="-5">
                <a:latin typeface="Times New Roman"/>
                <a:cs typeface="Times New Roman"/>
              </a:rPr>
              <a:t>one </a:t>
            </a:r>
            <a:r>
              <a:rPr dirty="0" sz="1450" spc="-10">
                <a:latin typeface="Times New Roman"/>
                <a:cs typeface="Times New Roman"/>
              </a:rPr>
              <a:t>decided feeling, that </a:t>
            </a:r>
            <a:r>
              <a:rPr dirty="0" sz="1450" spc="-5">
                <a:latin typeface="Times New Roman"/>
                <a:cs typeface="Times New Roman"/>
              </a:rPr>
              <a:t>of </a:t>
            </a:r>
            <a:r>
              <a:rPr dirty="0" sz="1450" spc="-10">
                <a:latin typeface="Times New Roman"/>
                <a:cs typeface="Times New Roman"/>
              </a:rPr>
              <a:t>wishing </a:t>
            </a:r>
            <a:r>
              <a:rPr dirty="0" sz="1450" spc="-5">
                <a:latin typeface="Times New Roman"/>
                <a:cs typeface="Times New Roman"/>
              </a:rPr>
              <a:t>not </a:t>
            </a:r>
            <a:r>
              <a:rPr dirty="0" sz="1450" spc="-10">
                <a:latin typeface="Times New Roman"/>
                <a:cs typeface="Times New Roman"/>
              </a:rPr>
              <a:t>to appear to think anything  really intended, she wrote thus, in great trembling both </a:t>
            </a:r>
            <a:r>
              <a:rPr dirty="0" sz="1450" spc="-5">
                <a:latin typeface="Times New Roman"/>
                <a:cs typeface="Times New Roman"/>
              </a:rPr>
              <a:t>of </a:t>
            </a:r>
            <a:r>
              <a:rPr dirty="0" sz="1450" spc="-10">
                <a:latin typeface="Times New Roman"/>
                <a:cs typeface="Times New Roman"/>
              </a:rPr>
              <a:t>spirits and</a:t>
            </a:r>
            <a:r>
              <a:rPr dirty="0" sz="1450" spc="13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“I am very much obliged to </a:t>
            </a:r>
            <a:r>
              <a:rPr dirty="0" sz="1450" spc="-5">
                <a:latin typeface="Times New Roman"/>
                <a:cs typeface="Times New Roman"/>
              </a:rPr>
              <a:t>you, </a:t>
            </a:r>
            <a:r>
              <a:rPr dirty="0" sz="1450" spc="-10">
                <a:latin typeface="Times New Roman"/>
                <a:cs typeface="Times New Roman"/>
              </a:rPr>
              <a:t>my dear Miss Crawford, for </a:t>
            </a:r>
            <a:r>
              <a:rPr dirty="0" sz="1450" spc="-5">
                <a:latin typeface="Times New Roman"/>
                <a:cs typeface="Times New Roman"/>
              </a:rPr>
              <a:t>your </a:t>
            </a:r>
            <a:r>
              <a:rPr dirty="0" sz="1450" spc="-10">
                <a:latin typeface="Times New Roman"/>
                <a:cs typeface="Times New Roman"/>
              </a:rPr>
              <a:t>kind  congratulations, as far as they relate to my dearest </a:t>
            </a:r>
            <a:r>
              <a:rPr dirty="0" sz="1450" spc="-20">
                <a:latin typeface="Times New Roman"/>
                <a:cs typeface="Times New Roman"/>
              </a:rPr>
              <a:t>William. </a:t>
            </a:r>
            <a:r>
              <a:rPr dirty="0" sz="1450" spc="-10">
                <a:latin typeface="Times New Roman"/>
                <a:cs typeface="Times New Roman"/>
              </a:rPr>
              <a:t>The rest </a:t>
            </a:r>
            <a:r>
              <a:rPr dirty="0" sz="1450" spc="-5">
                <a:latin typeface="Times New Roman"/>
                <a:cs typeface="Times New Roman"/>
              </a:rPr>
              <a:t>of your  </a:t>
            </a:r>
            <a:r>
              <a:rPr dirty="0" sz="1450" spc="-10">
                <a:latin typeface="Times New Roman"/>
                <a:cs typeface="Times New Roman"/>
              </a:rPr>
              <a:t>note </a:t>
            </a:r>
            <a:r>
              <a:rPr dirty="0" sz="1450" spc="-5">
                <a:latin typeface="Times New Roman"/>
                <a:cs typeface="Times New Roman"/>
              </a:rPr>
              <a:t>I </a:t>
            </a:r>
            <a:r>
              <a:rPr dirty="0" sz="1450" spc="-10">
                <a:latin typeface="Times New Roman"/>
                <a:cs typeface="Times New Roman"/>
              </a:rPr>
              <a:t>know means nothing; </a:t>
            </a:r>
            <a:r>
              <a:rPr dirty="0" sz="1450" spc="-5">
                <a:latin typeface="Times New Roman"/>
                <a:cs typeface="Times New Roman"/>
              </a:rPr>
              <a:t>but I </a:t>
            </a:r>
            <a:r>
              <a:rPr dirty="0" sz="1450" spc="-10">
                <a:latin typeface="Times New Roman"/>
                <a:cs typeface="Times New Roman"/>
              </a:rPr>
              <a:t>am so unequal to anything </a:t>
            </a:r>
            <a:r>
              <a:rPr dirty="0" sz="1450" spc="-5">
                <a:latin typeface="Times New Roman"/>
                <a:cs typeface="Times New Roman"/>
              </a:rPr>
              <a:t>of </a:t>
            </a:r>
            <a:r>
              <a:rPr dirty="0" sz="1450" spc="-10">
                <a:latin typeface="Times New Roman"/>
                <a:cs typeface="Times New Roman"/>
              </a:rPr>
              <a:t>the sort, that </a:t>
            </a:r>
            <a:r>
              <a:rPr dirty="0" sz="1450" spc="-5">
                <a:latin typeface="Times New Roman"/>
                <a:cs typeface="Times New Roman"/>
              </a:rPr>
              <a:t>I  hope you </a:t>
            </a:r>
            <a:r>
              <a:rPr dirty="0" sz="1450" spc="-10">
                <a:latin typeface="Times New Roman"/>
                <a:cs typeface="Times New Roman"/>
              </a:rPr>
              <a:t>will excuse my begging </a:t>
            </a:r>
            <a:r>
              <a:rPr dirty="0" sz="1450" spc="-5">
                <a:latin typeface="Times New Roman"/>
                <a:cs typeface="Times New Roman"/>
              </a:rPr>
              <a:t>you </a:t>
            </a:r>
            <a:r>
              <a:rPr dirty="0" sz="1450" spc="-10">
                <a:latin typeface="Times New Roman"/>
                <a:cs typeface="Times New Roman"/>
              </a:rPr>
              <a:t>to take </a:t>
            </a:r>
            <a:r>
              <a:rPr dirty="0" sz="1450" spc="-5">
                <a:latin typeface="Times New Roman"/>
                <a:cs typeface="Times New Roman"/>
              </a:rPr>
              <a:t>no </a:t>
            </a:r>
            <a:r>
              <a:rPr dirty="0" sz="1450" spc="-10">
                <a:latin typeface="Times New Roman"/>
                <a:cs typeface="Times New Roman"/>
              </a:rPr>
              <a:t>farther notice. </a:t>
            </a:r>
            <a:r>
              <a:rPr dirty="0" sz="1450" spc="-5">
                <a:latin typeface="Times New Roman"/>
                <a:cs typeface="Times New Roman"/>
              </a:rPr>
              <a:t>I </a:t>
            </a:r>
            <a:r>
              <a:rPr dirty="0" sz="1450" spc="-10">
                <a:latin typeface="Times New Roman"/>
                <a:cs typeface="Times New Roman"/>
              </a:rPr>
              <a:t>have seen too  much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not </a:t>
            </a:r>
            <a:r>
              <a:rPr dirty="0" sz="1450" spc="-10">
                <a:latin typeface="Times New Roman"/>
                <a:cs typeface="Times New Roman"/>
              </a:rPr>
              <a:t>to understand his manners; if </a:t>
            </a:r>
            <a:r>
              <a:rPr dirty="0" sz="1450" spc="-5">
                <a:latin typeface="Times New Roman"/>
                <a:cs typeface="Times New Roman"/>
              </a:rPr>
              <a:t>he </a:t>
            </a:r>
            <a:r>
              <a:rPr dirty="0" sz="1450" spc="-10">
                <a:latin typeface="Times New Roman"/>
                <a:cs typeface="Times New Roman"/>
              </a:rPr>
              <a:t>understood me as  well,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behave </a:t>
            </a:r>
            <a:r>
              <a:rPr dirty="0" sz="1450" spc="-20">
                <a:latin typeface="Times New Roman"/>
                <a:cs typeface="Times New Roman"/>
              </a:rPr>
              <a:t>differently. </a:t>
            </a:r>
            <a:r>
              <a:rPr dirty="0" sz="1450" spc="-5">
                <a:latin typeface="Times New Roman"/>
                <a:cs typeface="Times New Roman"/>
              </a:rPr>
              <a:t>I do not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write, </a:t>
            </a:r>
            <a:r>
              <a:rPr dirty="0" sz="1450" spc="-5">
                <a:latin typeface="Times New Roman"/>
                <a:cs typeface="Times New Roman"/>
              </a:rPr>
              <a:t>but  </a:t>
            </a:r>
            <a:r>
              <a:rPr dirty="0" sz="1450" spc="-10">
                <a:latin typeface="Times New Roman"/>
                <a:cs typeface="Times New Roman"/>
              </a:rPr>
              <a:t>it would </a:t>
            </a:r>
            <a:r>
              <a:rPr dirty="0" sz="1450" spc="-5">
                <a:latin typeface="Times New Roman"/>
                <a:cs typeface="Times New Roman"/>
              </a:rPr>
              <a:t>be a </a:t>
            </a:r>
            <a:r>
              <a:rPr dirty="0" sz="1450" spc="-10">
                <a:latin typeface="Times New Roman"/>
                <a:cs typeface="Times New Roman"/>
              </a:rPr>
              <a:t>great favour </a:t>
            </a:r>
            <a:r>
              <a:rPr dirty="0" sz="1450" spc="-5">
                <a:latin typeface="Times New Roman"/>
                <a:cs typeface="Times New Roman"/>
              </a:rPr>
              <a:t>of you </a:t>
            </a:r>
            <a:r>
              <a:rPr dirty="0" sz="1450" spc="-10">
                <a:latin typeface="Times New Roman"/>
                <a:cs typeface="Times New Roman"/>
              </a:rPr>
              <a:t>never to mention the subject again. </a:t>
            </a:r>
            <a:r>
              <a:rPr dirty="0" sz="1450" spc="-25">
                <a:latin typeface="Times New Roman"/>
                <a:cs typeface="Times New Roman"/>
              </a:rPr>
              <a:t>With  </a:t>
            </a:r>
            <a:r>
              <a:rPr dirty="0" sz="1450" spc="-10">
                <a:latin typeface="Times New Roman"/>
                <a:cs typeface="Times New Roman"/>
              </a:rPr>
              <a:t>thanks for the </a:t>
            </a:r>
            <a:r>
              <a:rPr dirty="0" sz="1450" spc="-5">
                <a:latin typeface="Times New Roman"/>
                <a:cs typeface="Times New Roman"/>
              </a:rPr>
              <a:t>honour of your </a:t>
            </a:r>
            <a:r>
              <a:rPr dirty="0" sz="1450" spc="-10">
                <a:latin typeface="Times New Roman"/>
                <a:cs typeface="Times New Roman"/>
              </a:rPr>
              <a:t>note, </a:t>
            </a:r>
            <a:r>
              <a:rPr dirty="0" sz="1450" spc="-5">
                <a:latin typeface="Times New Roman"/>
                <a:cs typeface="Times New Roman"/>
              </a:rPr>
              <a:t>I </a:t>
            </a:r>
            <a:r>
              <a:rPr dirty="0" sz="1450" spc="-10">
                <a:latin typeface="Times New Roman"/>
                <a:cs typeface="Times New Roman"/>
              </a:rPr>
              <a:t>remain, dear Miss Crawford, etc.,</a:t>
            </a:r>
            <a:r>
              <a:rPr dirty="0" sz="1450" spc="90">
                <a:latin typeface="Times New Roman"/>
                <a:cs typeface="Times New Roman"/>
              </a:rPr>
              <a:t> </a:t>
            </a:r>
            <a:r>
              <a:rPr dirty="0" sz="1450" spc="-10">
                <a:latin typeface="Times New Roman"/>
                <a:cs typeface="Times New Roman"/>
              </a:rPr>
              <a:t>etc.”</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The conclusion was scarcely intelligible from increasing fright, for she  found</a:t>
            </a:r>
            <a:r>
              <a:rPr dirty="0" sz="1450" spc="204">
                <a:latin typeface="Times New Roman"/>
                <a:cs typeface="Times New Roman"/>
              </a:rPr>
              <a:t> </a:t>
            </a:r>
            <a:r>
              <a:rPr dirty="0" sz="1450" spc="-10">
                <a:latin typeface="Times New Roman"/>
                <a:cs typeface="Times New Roman"/>
              </a:rPr>
              <a:t>that</a:t>
            </a:r>
            <a:r>
              <a:rPr dirty="0" sz="1450" spc="204">
                <a:latin typeface="Times New Roman"/>
                <a:cs typeface="Times New Roman"/>
              </a:rPr>
              <a:t> </a:t>
            </a:r>
            <a:r>
              <a:rPr dirty="0" sz="1450" spc="-35">
                <a:latin typeface="Times New Roman"/>
                <a:cs typeface="Times New Roman"/>
              </a:rPr>
              <a:t>Mr.</a:t>
            </a:r>
            <a:r>
              <a:rPr dirty="0" sz="1450" spc="204">
                <a:latin typeface="Times New Roman"/>
                <a:cs typeface="Times New Roman"/>
              </a:rPr>
              <a:t> </a:t>
            </a:r>
            <a:r>
              <a:rPr dirty="0" sz="1450" spc="-10">
                <a:latin typeface="Times New Roman"/>
                <a:cs typeface="Times New Roman"/>
              </a:rPr>
              <a:t>Crawford,</a:t>
            </a:r>
            <a:r>
              <a:rPr dirty="0" sz="1450" spc="204">
                <a:latin typeface="Times New Roman"/>
                <a:cs typeface="Times New Roman"/>
              </a:rPr>
              <a:t> </a:t>
            </a:r>
            <a:r>
              <a:rPr dirty="0" sz="1450" spc="-10">
                <a:latin typeface="Times New Roman"/>
                <a:cs typeface="Times New Roman"/>
              </a:rPr>
              <a:t>under</a:t>
            </a:r>
            <a:r>
              <a:rPr dirty="0" sz="1450" spc="210">
                <a:latin typeface="Times New Roman"/>
                <a:cs typeface="Times New Roman"/>
              </a:rPr>
              <a:t> </a:t>
            </a:r>
            <a:r>
              <a:rPr dirty="0" sz="1450" spc="-10">
                <a:latin typeface="Times New Roman"/>
                <a:cs typeface="Times New Roman"/>
              </a:rPr>
              <a:t>pretence</a:t>
            </a:r>
            <a:r>
              <a:rPr dirty="0" sz="1450" spc="204">
                <a:latin typeface="Times New Roman"/>
                <a:cs typeface="Times New Roman"/>
              </a:rPr>
              <a:t> </a:t>
            </a:r>
            <a:r>
              <a:rPr dirty="0" sz="1450" spc="-5">
                <a:latin typeface="Times New Roman"/>
                <a:cs typeface="Times New Roman"/>
              </a:rPr>
              <a:t>of</a:t>
            </a:r>
            <a:r>
              <a:rPr dirty="0" sz="1450" spc="204">
                <a:latin typeface="Times New Roman"/>
                <a:cs typeface="Times New Roman"/>
              </a:rPr>
              <a:t> </a:t>
            </a:r>
            <a:r>
              <a:rPr dirty="0" sz="1450" spc="-10">
                <a:latin typeface="Times New Roman"/>
                <a:cs typeface="Times New Roman"/>
              </a:rPr>
              <a:t>receiving</a:t>
            </a:r>
            <a:r>
              <a:rPr dirty="0" sz="1450" spc="204">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note,</a:t>
            </a:r>
            <a:r>
              <a:rPr dirty="0" sz="1450" spc="210">
                <a:latin typeface="Times New Roman"/>
                <a:cs typeface="Times New Roman"/>
              </a:rPr>
              <a:t> </a:t>
            </a:r>
            <a:r>
              <a:rPr dirty="0" sz="1450" spc="-10">
                <a:latin typeface="Times New Roman"/>
                <a:cs typeface="Times New Roman"/>
              </a:rPr>
              <a:t>was</a:t>
            </a:r>
            <a:r>
              <a:rPr dirty="0" sz="1450" spc="204">
                <a:latin typeface="Times New Roman"/>
                <a:cs typeface="Times New Roman"/>
              </a:rPr>
              <a:t> </a:t>
            </a:r>
            <a:r>
              <a:rPr dirty="0" sz="1450" spc="-10">
                <a:latin typeface="Times New Roman"/>
                <a:cs typeface="Times New Roman"/>
              </a:rPr>
              <a:t>coming</a:t>
            </a:r>
            <a:endParaRPr sz="1450">
              <a:latin typeface="Times New Roman"/>
              <a:cs typeface="Times New Roman"/>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446976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towards </a:t>
            </a:r>
            <a:r>
              <a:rPr dirty="0" sz="1450" spc="-30">
                <a:latin typeface="Times New Roman"/>
                <a:cs typeface="Times New Roman"/>
              </a:rPr>
              <a:t>her.</a:t>
            </a:r>
            <a:endParaRPr sz="1450">
              <a:latin typeface="Times New Roman"/>
              <a:cs typeface="Times New Roman"/>
            </a:endParaRPr>
          </a:p>
          <a:p>
            <a:pPr algn="just" marL="12700" marR="6985" indent="255904">
              <a:lnSpc>
                <a:spcPts val="1730"/>
              </a:lnSpc>
              <a:spcBef>
                <a:spcPts val="844"/>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cannot think </a:t>
            </a:r>
            <a:r>
              <a:rPr dirty="0" sz="1450" spc="-5">
                <a:latin typeface="Times New Roman"/>
                <a:cs typeface="Times New Roman"/>
              </a:rPr>
              <a:t>I </a:t>
            </a:r>
            <a:r>
              <a:rPr dirty="0" sz="1450" spc="-10">
                <a:latin typeface="Times New Roman"/>
                <a:cs typeface="Times New Roman"/>
              </a:rPr>
              <a:t>mean to hurry </a:t>
            </a:r>
            <a:r>
              <a:rPr dirty="0" sz="1450" spc="-5">
                <a:latin typeface="Times New Roman"/>
                <a:cs typeface="Times New Roman"/>
              </a:rPr>
              <a:t>you,” </a:t>
            </a:r>
            <a:r>
              <a:rPr dirty="0" sz="1450" spc="-10">
                <a:latin typeface="Times New Roman"/>
                <a:cs typeface="Times New Roman"/>
              </a:rPr>
              <a:t>said he, in an undervoice,  perceiving the amazing trepidation with which she made </a:t>
            </a:r>
            <a:r>
              <a:rPr dirty="0" sz="1450" spc="-5">
                <a:latin typeface="Times New Roman"/>
                <a:cs typeface="Times New Roman"/>
              </a:rPr>
              <a:t>up </a:t>
            </a:r>
            <a:r>
              <a:rPr dirty="0" sz="1450" spc="-10">
                <a:latin typeface="Times New Roman"/>
                <a:cs typeface="Times New Roman"/>
              </a:rPr>
              <a:t>the note, “you  cannot think </a:t>
            </a:r>
            <a:r>
              <a:rPr dirty="0" sz="1450" spc="-5">
                <a:latin typeface="Times New Roman"/>
                <a:cs typeface="Times New Roman"/>
              </a:rPr>
              <a:t>I </a:t>
            </a:r>
            <a:r>
              <a:rPr dirty="0" sz="1450" spc="-10">
                <a:latin typeface="Times New Roman"/>
                <a:cs typeface="Times New Roman"/>
              </a:rPr>
              <a:t>have any such object. Do </a:t>
            </a:r>
            <a:r>
              <a:rPr dirty="0" sz="1450" spc="-5">
                <a:latin typeface="Times New Roman"/>
                <a:cs typeface="Times New Roman"/>
              </a:rPr>
              <a:t>not </a:t>
            </a:r>
            <a:r>
              <a:rPr dirty="0" sz="1450" spc="-10">
                <a:latin typeface="Times New Roman"/>
                <a:cs typeface="Times New Roman"/>
              </a:rPr>
              <a:t>hurry yourself,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entreat.”</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“Oh!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I </a:t>
            </a:r>
            <a:r>
              <a:rPr dirty="0" sz="1450" spc="-10">
                <a:latin typeface="Times New Roman"/>
                <a:cs typeface="Times New Roman"/>
              </a:rPr>
              <a:t>have quite done, just done; it will </a:t>
            </a:r>
            <a:r>
              <a:rPr dirty="0" sz="1450" spc="-5">
                <a:latin typeface="Times New Roman"/>
                <a:cs typeface="Times New Roman"/>
              </a:rPr>
              <a:t>be </a:t>
            </a:r>
            <a:r>
              <a:rPr dirty="0" sz="1450" spc="-10">
                <a:latin typeface="Times New Roman"/>
                <a:cs typeface="Times New Roman"/>
              </a:rPr>
              <a:t>ready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am very much obliged to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to give that  to Miss</a:t>
            </a:r>
            <a:r>
              <a:rPr dirty="0" sz="1450" spc="-5">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note was held </a:t>
            </a:r>
            <a:r>
              <a:rPr dirty="0" sz="1450" spc="-5">
                <a:latin typeface="Times New Roman"/>
                <a:cs typeface="Times New Roman"/>
              </a:rPr>
              <a:t>out, </a:t>
            </a:r>
            <a:r>
              <a:rPr dirty="0" sz="1450" spc="-10">
                <a:latin typeface="Times New Roman"/>
                <a:cs typeface="Times New Roman"/>
              </a:rPr>
              <a:t>and must </a:t>
            </a:r>
            <a:r>
              <a:rPr dirty="0" sz="1450" spc="-5">
                <a:latin typeface="Times New Roman"/>
                <a:cs typeface="Times New Roman"/>
              </a:rPr>
              <a:t>be </a:t>
            </a:r>
            <a:r>
              <a:rPr dirty="0" sz="1450" spc="-10">
                <a:latin typeface="Times New Roman"/>
                <a:cs typeface="Times New Roman"/>
              </a:rPr>
              <a:t>taken; and as she instantly and with  averted eyes walked towards the fireplace, where sat the others, </a:t>
            </a:r>
            <a:r>
              <a:rPr dirty="0" sz="1450" spc="-5">
                <a:latin typeface="Times New Roman"/>
                <a:cs typeface="Times New Roman"/>
              </a:rPr>
              <a:t>he </a:t>
            </a:r>
            <a:r>
              <a:rPr dirty="0" sz="1450" spc="-10">
                <a:latin typeface="Times New Roman"/>
                <a:cs typeface="Times New Roman"/>
              </a:rPr>
              <a:t>had  nothing to </a:t>
            </a:r>
            <a:r>
              <a:rPr dirty="0" sz="1450" spc="-5">
                <a:latin typeface="Times New Roman"/>
                <a:cs typeface="Times New Roman"/>
              </a:rPr>
              <a:t>do but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in </a:t>
            </a:r>
            <a:r>
              <a:rPr dirty="0" sz="1450" spc="-5">
                <a:latin typeface="Times New Roman"/>
                <a:cs typeface="Times New Roman"/>
              </a:rPr>
              <a:t>good</a:t>
            </a:r>
            <a:r>
              <a:rPr dirty="0" sz="1450" spc="10">
                <a:latin typeface="Times New Roman"/>
                <a:cs typeface="Times New Roman"/>
              </a:rPr>
              <a:t> </a:t>
            </a:r>
            <a:r>
              <a:rPr dirty="0" sz="1450" spc="-10">
                <a:latin typeface="Times New Roman"/>
                <a:cs typeface="Times New Roman"/>
              </a:rPr>
              <a:t>earnest.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Fanny </a:t>
            </a:r>
            <a:r>
              <a:rPr dirty="0" sz="1450" spc="-5">
                <a:latin typeface="Times New Roman"/>
                <a:cs typeface="Times New Roman"/>
              </a:rPr>
              <a:t>thought </a:t>
            </a:r>
            <a:r>
              <a:rPr dirty="0" sz="1450" spc="-10">
                <a:latin typeface="Times New Roman"/>
                <a:cs typeface="Times New Roman"/>
              </a:rPr>
              <a:t>she had never known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greater agitation, both </a:t>
            </a:r>
            <a:r>
              <a:rPr dirty="0" sz="1450" spc="-5">
                <a:latin typeface="Times New Roman"/>
                <a:cs typeface="Times New Roman"/>
              </a:rPr>
              <a:t>of </a:t>
            </a:r>
            <a:r>
              <a:rPr dirty="0" sz="1450" spc="-10">
                <a:latin typeface="Times New Roman"/>
                <a:cs typeface="Times New Roman"/>
              </a:rPr>
              <a:t>pain  and pleasure; </a:t>
            </a:r>
            <a:r>
              <a:rPr dirty="0" sz="1450" spc="-5">
                <a:latin typeface="Times New Roman"/>
                <a:cs typeface="Times New Roman"/>
              </a:rPr>
              <a:t>but </a:t>
            </a:r>
            <a:r>
              <a:rPr dirty="0" sz="1450" spc="-10">
                <a:latin typeface="Times New Roman"/>
                <a:cs typeface="Times New Roman"/>
              </a:rPr>
              <a:t>happily the pleasure was </a:t>
            </a:r>
            <a:r>
              <a:rPr dirty="0" sz="1450" spc="-5">
                <a:latin typeface="Times New Roman"/>
                <a:cs typeface="Times New Roman"/>
              </a:rPr>
              <a:t>not of a </a:t>
            </a:r>
            <a:r>
              <a:rPr dirty="0" sz="1450" spc="-10">
                <a:latin typeface="Times New Roman"/>
                <a:cs typeface="Times New Roman"/>
              </a:rPr>
              <a:t>sort to die with the day; for  every day would restore the knowledge </a:t>
            </a:r>
            <a:r>
              <a:rPr dirty="0" sz="1450" spc="-5">
                <a:latin typeface="Times New Roman"/>
                <a:cs typeface="Times New Roman"/>
              </a:rPr>
              <a:t>of </a:t>
            </a:r>
            <a:r>
              <a:rPr dirty="0" sz="1450" spc="-25">
                <a:latin typeface="Times New Roman"/>
                <a:cs typeface="Times New Roman"/>
              </a:rPr>
              <a:t>William’s </a:t>
            </a:r>
            <a:r>
              <a:rPr dirty="0" sz="1450" spc="-10">
                <a:latin typeface="Times New Roman"/>
                <a:cs typeface="Times New Roman"/>
              </a:rPr>
              <a:t>advancement, whereas  the pain, she </a:t>
            </a:r>
            <a:r>
              <a:rPr dirty="0" sz="1450" spc="-5">
                <a:latin typeface="Times New Roman"/>
                <a:cs typeface="Times New Roman"/>
              </a:rPr>
              <a:t>hoped, </a:t>
            </a:r>
            <a:r>
              <a:rPr dirty="0" sz="1450" spc="-10">
                <a:latin typeface="Times New Roman"/>
                <a:cs typeface="Times New Roman"/>
              </a:rPr>
              <a:t>would return </a:t>
            </a:r>
            <a:r>
              <a:rPr dirty="0" sz="1450" spc="-5">
                <a:latin typeface="Times New Roman"/>
                <a:cs typeface="Times New Roman"/>
              </a:rPr>
              <a:t>no </a:t>
            </a:r>
            <a:r>
              <a:rPr dirty="0" sz="1450" spc="-10">
                <a:latin typeface="Times New Roman"/>
                <a:cs typeface="Times New Roman"/>
              </a:rPr>
              <a:t>more. She had </a:t>
            </a:r>
            <a:r>
              <a:rPr dirty="0" sz="1450" spc="-5">
                <a:latin typeface="Times New Roman"/>
                <a:cs typeface="Times New Roman"/>
              </a:rPr>
              <a:t>no doubt </a:t>
            </a:r>
            <a:r>
              <a:rPr dirty="0" sz="1450" spc="-10">
                <a:latin typeface="Times New Roman"/>
                <a:cs typeface="Times New Roman"/>
              </a:rPr>
              <a:t>that her note  must appear excessively ill-written, that the language would disgrace </a:t>
            </a:r>
            <a:r>
              <a:rPr dirty="0" sz="1450" spc="-5">
                <a:latin typeface="Times New Roman"/>
                <a:cs typeface="Times New Roman"/>
              </a:rPr>
              <a:t>a </a:t>
            </a:r>
            <a:r>
              <a:rPr dirty="0" sz="1450" spc="-10">
                <a:latin typeface="Times New Roman"/>
                <a:cs typeface="Times New Roman"/>
              </a:rPr>
              <a:t>child,  for her distress had allowed </a:t>
            </a:r>
            <a:r>
              <a:rPr dirty="0" sz="1450" spc="-5">
                <a:latin typeface="Times New Roman"/>
                <a:cs typeface="Times New Roman"/>
              </a:rPr>
              <a:t>no </a:t>
            </a:r>
            <a:r>
              <a:rPr dirty="0" sz="1450" spc="-10">
                <a:latin typeface="Times New Roman"/>
                <a:cs typeface="Times New Roman"/>
              </a:rPr>
              <a:t>arrangement; </a:t>
            </a:r>
            <a:r>
              <a:rPr dirty="0" sz="1450" spc="-5">
                <a:latin typeface="Times New Roman"/>
                <a:cs typeface="Times New Roman"/>
              </a:rPr>
              <a:t>but </a:t>
            </a:r>
            <a:r>
              <a:rPr dirty="0" sz="1450" spc="-10">
                <a:latin typeface="Times New Roman"/>
                <a:cs typeface="Times New Roman"/>
              </a:rPr>
              <a:t>at least it would assure them  both </a:t>
            </a:r>
            <a:r>
              <a:rPr dirty="0" sz="1450" spc="-5">
                <a:latin typeface="Times New Roman"/>
                <a:cs typeface="Times New Roman"/>
              </a:rPr>
              <a:t>of </a:t>
            </a:r>
            <a:r>
              <a:rPr dirty="0" sz="1450" spc="-10">
                <a:latin typeface="Times New Roman"/>
                <a:cs typeface="Times New Roman"/>
              </a:rPr>
              <a:t>her being neither imposed </a:t>
            </a:r>
            <a:r>
              <a:rPr dirty="0" sz="1450" spc="-5">
                <a:latin typeface="Times New Roman"/>
                <a:cs typeface="Times New Roman"/>
              </a:rPr>
              <a:t>on nor </a:t>
            </a:r>
            <a:r>
              <a:rPr dirty="0" sz="1450" spc="-10">
                <a:latin typeface="Times New Roman"/>
                <a:cs typeface="Times New Roman"/>
              </a:rPr>
              <a:t>gratified </a:t>
            </a:r>
            <a:r>
              <a:rPr dirty="0" sz="1450" spc="-5">
                <a:latin typeface="Times New Roman"/>
                <a:cs typeface="Times New Roman"/>
              </a:rPr>
              <a:t>by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attentions.</a:t>
            </a:r>
            <a:endParaRPr sz="1450">
              <a:latin typeface="Times New Roman"/>
              <a:cs typeface="Times New Roman"/>
            </a:endParaRPr>
          </a:p>
        </p:txBody>
      </p:sp>
      <p:sp>
        <p:nvSpPr>
          <p:cNvPr id="3" name="object 3"/>
          <p:cNvSpPr txBox="1"/>
          <p:nvPr/>
        </p:nvSpPr>
        <p:spPr>
          <a:xfrm>
            <a:off x="876300" y="5529941"/>
            <a:ext cx="5807075" cy="450723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XXXII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Fanny had </a:t>
            </a:r>
            <a:r>
              <a:rPr dirty="0" sz="1450" spc="-5">
                <a:latin typeface="Times New Roman"/>
                <a:cs typeface="Times New Roman"/>
              </a:rPr>
              <a:t>by no </a:t>
            </a:r>
            <a:r>
              <a:rPr dirty="0" sz="1450" spc="-10">
                <a:latin typeface="Times New Roman"/>
                <a:cs typeface="Times New Roman"/>
              </a:rPr>
              <a:t>means forgotten </a:t>
            </a:r>
            <a:r>
              <a:rPr dirty="0" sz="1450" spc="-35">
                <a:latin typeface="Times New Roman"/>
                <a:cs typeface="Times New Roman"/>
              </a:rPr>
              <a:t>Mr. </a:t>
            </a:r>
            <a:r>
              <a:rPr dirty="0" sz="1450" spc="-10">
                <a:latin typeface="Times New Roman"/>
                <a:cs typeface="Times New Roman"/>
              </a:rPr>
              <a:t>Crawford when she awoke the next  morning; </a:t>
            </a:r>
            <a:r>
              <a:rPr dirty="0" sz="1450" spc="-5">
                <a:latin typeface="Times New Roman"/>
                <a:cs typeface="Times New Roman"/>
              </a:rPr>
              <a:t>but </a:t>
            </a:r>
            <a:r>
              <a:rPr dirty="0" sz="1450" spc="-10">
                <a:latin typeface="Times New Roman"/>
                <a:cs typeface="Times New Roman"/>
              </a:rPr>
              <a:t>she remembered the purport </a:t>
            </a:r>
            <a:r>
              <a:rPr dirty="0" sz="1450" spc="-5">
                <a:latin typeface="Times New Roman"/>
                <a:cs typeface="Times New Roman"/>
              </a:rPr>
              <a:t>of </a:t>
            </a:r>
            <a:r>
              <a:rPr dirty="0" sz="1450" spc="-10">
                <a:latin typeface="Times New Roman"/>
                <a:cs typeface="Times New Roman"/>
              </a:rPr>
              <a:t>her note, and was </a:t>
            </a:r>
            <a:r>
              <a:rPr dirty="0" sz="1450" spc="-5">
                <a:latin typeface="Times New Roman"/>
                <a:cs typeface="Times New Roman"/>
              </a:rPr>
              <a:t>not </a:t>
            </a:r>
            <a:r>
              <a:rPr dirty="0" sz="1450" spc="-10">
                <a:latin typeface="Times New Roman"/>
                <a:cs typeface="Times New Roman"/>
              </a:rPr>
              <a:t>less  sanguine as to its </a:t>
            </a:r>
            <a:r>
              <a:rPr dirty="0" sz="1450" spc="-15">
                <a:latin typeface="Times New Roman"/>
                <a:cs typeface="Times New Roman"/>
              </a:rPr>
              <a:t>effect </a:t>
            </a:r>
            <a:r>
              <a:rPr dirty="0" sz="1450" spc="-10">
                <a:latin typeface="Times New Roman"/>
                <a:cs typeface="Times New Roman"/>
              </a:rPr>
              <a:t>than she had been the </a:t>
            </a:r>
            <a:r>
              <a:rPr dirty="0" sz="1450" spc="-5">
                <a:latin typeface="Times New Roman"/>
                <a:cs typeface="Times New Roman"/>
              </a:rPr>
              <a:t>night </a:t>
            </a:r>
            <a:r>
              <a:rPr dirty="0" sz="1450" spc="-10">
                <a:latin typeface="Times New Roman"/>
                <a:cs typeface="Times New Roman"/>
              </a:rPr>
              <a:t>before. If </a:t>
            </a:r>
            <a:r>
              <a:rPr dirty="0" sz="1450" spc="-35">
                <a:latin typeface="Times New Roman"/>
                <a:cs typeface="Times New Roman"/>
              </a:rPr>
              <a:t>Mr. </a:t>
            </a:r>
            <a:r>
              <a:rPr dirty="0" sz="1450" spc="-10">
                <a:latin typeface="Times New Roman"/>
                <a:cs typeface="Times New Roman"/>
              </a:rPr>
              <a:t>Crawford  would </a:t>
            </a:r>
            <a:r>
              <a:rPr dirty="0" sz="1450" spc="-5">
                <a:latin typeface="Times New Roman"/>
                <a:cs typeface="Times New Roman"/>
              </a:rPr>
              <a:t>but go </a:t>
            </a:r>
            <a:r>
              <a:rPr dirty="0" sz="1450" spc="-10">
                <a:latin typeface="Times New Roman"/>
                <a:cs typeface="Times New Roman"/>
              </a:rPr>
              <a:t>away! That was what she most earnestly desired: </a:t>
            </a:r>
            <a:r>
              <a:rPr dirty="0" sz="1450" spc="-5">
                <a:latin typeface="Times New Roman"/>
                <a:cs typeface="Times New Roman"/>
              </a:rPr>
              <a:t>go </a:t>
            </a:r>
            <a:r>
              <a:rPr dirty="0" sz="1450" spc="-10">
                <a:latin typeface="Times New Roman"/>
                <a:cs typeface="Times New Roman"/>
              </a:rPr>
              <a:t>and take his  sister with him, as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do, </a:t>
            </a:r>
            <a:r>
              <a:rPr dirty="0" sz="1450" spc="-10">
                <a:latin typeface="Times New Roman"/>
                <a:cs typeface="Times New Roman"/>
              </a:rPr>
              <a:t>and as </a:t>
            </a:r>
            <a:r>
              <a:rPr dirty="0" sz="1450" spc="-5">
                <a:latin typeface="Times New Roman"/>
                <a:cs typeface="Times New Roman"/>
              </a:rPr>
              <a:t>he </a:t>
            </a:r>
            <a:r>
              <a:rPr dirty="0" sz="1450" spc="-10">
                <a:latin typeface="Times New Roman"/>
                <a:cs typeface="Times New Roman"/>
              </a:rPr>
              <a:t>returned to Mansfield </a:t>
            </a:r>
            <a:r>
              <a:rPr dirty="0" sz="1450" spc="-5">
                <a:latin typeface="Times New Roman"/>
                <a:cs typeface="Times New Roman"/>
              </a:rPr>
              <a:t>on </a:t>
            </a:r>
            <a:r>
              <a:rPr dirty="0" sz="1450" spc="-10">
                <a:latin typeface="Times New Roman"/>
                <a:cs typeface="Times New Roman"/>
              </a:rPr>
              <a:t>purpose to  </a:t>
            </a:r>
            <a:r>
              <a:rPr dirty="0" sz="1450" spc="-5">
                <a:latin typeface="Times New Roman"/>
                <a:cs typeface="Times New Roman"/>
              </a:rPr>
              <a:t>do. </a:t>
            </a:r>
            <a:r>
              <a:rPr dirty="0" sz="1450" spc="-10">
                <a:latin typeface="Times New Roman"/>
                <a:cs typeface="Times New Roman"/>
              </a:rPr>
              <a:t>And why it was </a:t>
            </a:r>
            <a:r>
              <a:rPr dirty="0" sz="1450" spc="-5">
                <a:latin typeface="Times New Roman"/>
                <a:cs typeface="Times New Roman"/>
              </a:rPr>
              <a:t>not done </a:t>
            </a:r>
            <a:r>
              <a:rPr dirty="0" sz="1450" spc="-10">
                <a:latin typeface="Times New Roman"/>
                <a:cs typeface="Times New Roman"/>
              </a:rPr>
              <a:t>already she could </a:t>
            </a:r>
            <a:r>
              <a:rPr dirty="0" sz="1450" spc="-5">
                <a:latin typeface="Times New Roman"/>
                <a:cs typeface="Times New Roman"/>
              </a:rPr>
              <a:t>not </a:t>
            </a:r>
            <a:r>
              <a:rPr dirty="0" sz="1450" spc="-10">
                <a:latin typeface="Times New Roman"/>
                <a:cs typeface="Times New Roman"/>
              </a:rPr>
              <a:t>devise, for Miss Crawford  certainly wanted </a:t>
            </a:r>
            <a:r>
              <a:rPr dirty="0" sz="1450" spc="-5">
                <a:latin typeface="Times New Roman"/>
                <a:cs typeface="Times New Roman"/>
              </a:rPr>
              <a:t>no </a:t>
            </a:r>
            <a:r>
              <a:rPr dirty="0" sz="1450" spc="-25">
                <a:latin typeface="Times New Roman"/>
                <a:cs typeface="Times New Roman"/>
              </a:rPr>
              <a:t>delay. </a:t>
            </a:r>
            <a:r>
              <a:rPr dirty="0" sz="1450" spc="-10">
                <a:latin typeface="Times New Roman"/>
                <a:cs typeface="Times New Roman"/>
              </a:rPr>
              <a:t>Fanny had </a:t>
            </a:r>
            <a:r>
              <a:rPr dirty="0" sz="1450" spc="-5">
                <a:latin typeface="Times New Roman"/>
                <a:cs typeface="Times New Roman"/>
              </a:rPr>
              <a:t>hoped,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yesterday’s  </a:t>
            </a:r>
            <a:r>
              <a:rPr dirty="0" sz="1450" spc="-10">
                <a:latin typeface="Times New Roman"/>
                <a:cs typeface="Times New Roman"/>
              </a:rPr>
              <a:t>visit, to hear the day named; </a:t>
            </a:r>
            <a:r>
              <a:rPr dirty="0" sz="1450" spc="-5">
                <a:latin typeface="Times New Roman"/>
                <a:cs typeface="Times New Roman"/>
              </a:rPr>
              <a:t>but he </a:t>
            </a:r>
            <a:r>
              <a:rPr dirty="0" sz="1450" spc="-10">
                <a:latin typeface="Times New Roman"/>
                <a:cs typeface="Times New Roman"/>
              </a:rPr>
              <a:t>had only spoken </a:t>
            </a:r>
            <a:r>
              <a:rPr dirty="0" sz="1450" spc="-5">
                <a:latin typeface="Times New Roman"/>
                <a:cs typeface="Times New Roman"/>
              </a:rPr>
              <a:t>of </a:t>
            </a:r>
            <a:r>
              <a:rPr dirty="0" sz="1450" spc="-10">
                <a:latin typeface="Times New Roman"/>
                <a:cs typeface="Times New Roman"/>
              </a:rPr>
              <a:t>their journey as what  would take place ere</a:t>
            </a:r>
            <a:r>
              <a:rPr dirty="0" sz="1450" spc="5">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Having so satisfactorily settled the conviction her note would </a:t>
            </a:r>
            <a:r>
              <a:rPr dirty="0" sz="1450" spc="-20">
                <a:latin typeface="Times New Roman"/>
                <a:cs typeface="Times New Roman"/>
              </a:rPr>
              <a:t>convey, </a:t>
            </a:r>
            <a:r>
              <a:rPr dirty="0" sz="1450" spc="-10">
                <a:latin typeface="Times New Roman"/>
                <a:cs typeface="Times New Roman"/>
              </a:rPr>
              <a:t>she  could </a:t>
            </a:r>
            <a:r>
              <a:rPr dirty="0" sz="1450" spc="-5">
                <a:latin typeface="Times New Roman"/>
                <a:cs typeface="Times New Roman"/>
              </a:rPr>
              <a:t>not but be </a:t>
            </a:r>
            <a:r>
              <a:rPr dirty="0" sz="1450" spc="-10">
                <a:latin typeface="Times New Roman"/>
                <a:cs typeface="Times New Roman"/>
              </a:rPr>
              <a:t>astonished to see </a:t>
            </a:r>
            <a:r>
              <a:rPr dirty="0" sz="1450" spc="-35">
                <a:latin typeface="Times New Roman"/>
                <a:cs typeface="Times New Roman"/>
              </a:rPr>
              <a:t>Mr. </a:t>
            </a:r>
            <a:r>
              <a:rPr dirty="0" sz="1450" spc="-10">
                <a:latin typeface="Times New Roman"/>
                <a:cs typeface="Times New Roman"/>
              </a:rPr>
              <a:t>Crawford, as she accidentally </a:t>
            </a:r>
            <a:r>
              <a:rPr dirty="0" sz="1450" spc="-5">
                <a:latin typeface="Times New Roman"/>
                <a:cs typeface="Times New Roman"/>
              </a:rPr>
              <a:t>did,  </a:t>
            </a:r>
            <a:r>
              <a:rPr dirty="0" sz="1450" spc="-10">
                <a:latin typeface="Times New Roman"/>
                <a:cs typeface="Times New Roman"/>
              </a:rPr>
              <a:t>coming </a:t>
            </a:r>
            <a:r>
              <a:rPr dirty="0" sz="1450" spc="-5">
                <a:latin typeface="Times New Roman"/>
                <a:cs typeface="Times New Roman"/>
              </a:rPr>
              <a:t>up </a:t>
            </a:r>
            <a:r>
              <a:rPr dirty="0" sz="1450" spc="-10">
                <a:latin typeface="Times New Roman"/>
                <a:cs typeface="Times New Roman"/>
              </a:rPr>
              <a:t>to the house again, and at an </a:t>
            </a:r>
            <a:r>
              <a:rPr dirty="0" sz="1450" spc="-5">
                <a:latin typeface="Times New Roman"/>
                <a:cs typeface="Times New Roman"/>
              </a:rPr>
              <a:t>hour </a:t>
            </a:r>
            <a:r>
              <a:rPr dirty="0" sz="1450" spc="-10">
                <a:latin typeface="Times New Roman"/>
                <a:cs typeface="Times New Roman"/>
              </a:rPr>
              <a:t>as early as the day before. His  coming might have nothing to </a:t>
            </a:r>
            <a:r>
              <a:rPr dirty="0" sz="1450" spc="-5">
                <a:latin typeface="Times New Roman"/>
                <a:cs typeface="Times New Roman"/>
              </a:rPr>
              <a:t>do </a:t>
            </a:r>
            <a:r>
              <a:rPr dirty="0" sz="1450" spc="-10">
                <a:latin typeface="Times New Roman"/>
                <a:cs typeface="Times New Roman"/>
              </a:rPr>
              <a:t>with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she must avoid seeing him if  possible; and being then </a:t>
            </a:r>
            <a:r>
              <a:rPr dirty="0" sz="1450" spc="-5">
                <a:latin typeface="Times New Roman"/>
                <a:cs typeface="Times New Roman"/>
              </a:rPr>
              <a:t>on </a:t>
            </a:r>
            <a:r>
              <a:rPr dirty="0" sz="1450" spc="-10">
                <a:latin typeface="Times New Roman"/>
                <a:cs typeface="Times New Roman"/>
              </a:rPr>
              <a:t>her way upstairs, she resolved there to remain,  during the whole </a:t>
            </a:r>
            <a:r>
              <a:rPr dirty="0" sz="1450" spc="-5">
                <a:latin typeface="Times New Roman"/>
                <a:cs typeface="Times New Roman"/>
              </a:rPr>
              <a:t>of </a:t>
            </a:r>
            <a:r>
              <a:rPr dirty="0" sz="1450" spc="-10">
                <a:latin typeface="Times New Roman"/>
                <a:cs typeface="Times New Roman"/>
              </a:rPr>
              <a:t>his visit, unless actually sent for; and as Mrs. Norris was  still in the house, there seemed little danger </a:t>
            </a:r>
            <a:r>
              <a:rPr dirty="0" sz="1450" spc="-5">
                <a:latin typeface="Times New Roman"/>
                <a:cs typeface="Times New Roman"/>
              </a:rPr>
              <a:t>of </a:t>
            </a:r>
            <a:r>
              <a:rPr dirty="0" sz="1450" spc="-10">
                <a:latin typeface="Times New Roman"/>
                <a:cs typeface="Times New Roman"/>
              </a:rPr>
              <a:t>her being</a:t>
            </a:r>
            <a:r>
              <a:rPr dirty="0" sz="1450" spc="65">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She</a:t>
            </a:r>
            <a:r>
              <a:rPr dirty="0" sz="1450" spc="229">
                <a:latin typeface="Times New Roman"/>
                <a:cs typeface="Times New Roman"/>
              </a:rPr>
              <a:t> </a:t>
            </a:r>
            <a:r>
              <a:rPr dirty="0" sz="1450" spc="-10">
                <a:latin typeface="Times New Roman"/>
                <a:cs typeface="Times New Roman"/>
              </a:rPr>
              <a:t>sat</a:t>
            </a:r>
            <a:r>
              <a:rPr dirty="0" sz="1450" spc="235">
                <a:latin typeface="Times New Roman"/>
                <a:cs typeface="Times New Roman"/>
              </a:rPr>
              <a:t> </a:t>
            </a:r>
            <a:r>
              <a:rPr dirty="0" sz="1450" spc="-10">
                <a:latin typeface="Times New Roman"/>
                <a:cs typeface="Times New Roman"/>
              </a:rPr>
              <a:t>some</a:t>
            </a:r>
            <a:r>
              <a:rPr dirty="0" sz="1450" spc="235">
                <a:latin typeface="Times New Roman"/>
                <a:cs typeface="Times New Roman"/>
              </a:rPr>
              <a:t> </a:t>
            </a:r>
            <a:r>
              <a:rPr dirty="0" sz="1450" spc="-10">
                <a:latin typeface="Times New Roman"/>
                <a:cs typeface="Times New Roman"/>
              </a:rPr>
              <a:t>time</a:t>
            </a:r>
            <a:r>
              <a:rPr dirty="0" sz="1450" spc="235">
                <a:latin typeface="Times New Roman"/>
                <a:cs typeface="Times New Roman"/>
              </a:rPr>
              <a:t> </a:t>
            </a:r>
            <a:r>
              <a:rPr dirty="0" sz="1450" spc="-10">
                <a:latin typeface="Times New Roman"/>
                <a:cs typeface="Times New Roman"/>
              </a:rPr>
              <a:t>in</a:t>
            </a:r>
            <a:r>
              <a:rPr dirty="0" sz="1450" spc="235">
                <a:latin typeface="Times New Roman"/>
                <a:cs typeface="Times New Roman"/>
              </a:rPr>
              <a:t> </a:t>
            </a:r>
            <a:r>
              <a:rPr dirty="0" sz="1450" spc="-5">
                <a:latin typeface="Times New Roman"/>
                <a:cs typeface="Times New Roman"/>
              </a:rPr>
              <a:t>a</a:t>
            </a:r>
            <a:r>
              <a:rPr dirty="0" sz="1450" spc="229">
                <a:latin typeface="Times New Roman"/>
                <a:cs typeface="Times New Roman"/>
              </a:rPr>
              <a:t> </a:t>
            </a:r>
            <a:r>
              <a:rPr dirty="0" sz="1450" spc="-5">
                <a:latin typeface="Times New Roman"/>
                <a:cs typeface="Times New Roman"/>
              </a:rPr>
              <a:t>good</a:t>
            </a:r>
            <a:r>
              <a:rPr dirty="0" sz="1450" spc="235">
                <a:latin typeface="Times New Roman"/>
                <a:cs typeface="Times New Roman"/>
              </a:rPr>
              <a:t> </a:t>
            </a:r>
            <a:r>
              <a:rPr dirty="0" sz="1450" spc="-10">
                <a:latin typeface="Times New Roman"/>
                <a:cs typeface="Times New Roman"/>
              </a:rPr>
              <a:t>deal</a:t>
            </a:r>
            <a:r>
              <a:rPr dirty="0" sz="1450" spc="235">
                <a:latin typeface="Times New Roman"/>
                <a:cs typeface="Times New Roman"/>
              </a:rPr>
              <a:t> </a:t>
            </a:r>
            <a:r>
              <a:rPr dirty="0" sz="1450" spc="-5">
                <a:latin typeface="Times New Roman"/>
                <a:cs typeface="Times New Roman"/>
              </a:rPr>
              <a:t>of</a:t>
            </a:r>
            <a:r>
              <a:rPr dirty="0" sz="1450" spc="235">
                <a:latin typeface="Times New Roman"/>
                <a:cs typeface="Times New Roman"/>
              </a:rPr>
              <a:t> </a:t>
            </a:r>
            <a:r>
              <a:rPr dirty="0" sz="1450" spc="-10">
                <a:latin typeface="Times New Roman"/>
                <a:cs typeface="Times New Roman"/>
              </a:rPr>
              <a:t>agitation,</a:t>
            </a:r>
            <a:r>
              <a:rPr dirty="0" sz="1450" spc="235">
                <a:latin typeface="Times New Roman"/>
                <a:cs typeface="Times New Roman"/>
              </a:rPr>
              <a:t> </a:t>
            </a:r>
            <a:r>
              <a:rPr dirty="0" sz="1450" spc="-10">
                <a:latin typeface="Times New Roman"/>
                <a:cs typeface="Times New Roman"/>
              </a:rPr>
              <a:t>listening,</a:t>
            </a:r>
            <a:r>
              <a:rPr dirty="0" sz="1450" spc="229">
                <a:latin typeface="Times New Roman"/>
                <a:cs typeface="Times New Roman"/>
              </a:rPr>
              <a:t> </a:t>
            </a:r>
            <a:r>
              <a:rPr dirty="0" sz="1450" spc="-10">
                <a:latin typeface="Times New Roman"/>
                <a:cs typeface="Times New Roman"/>
              </a:rPr>
              <a:t>trembling,</a:t>
            </a:r>
            <a:r>
              <a:rPr dirty="0" sz="1450" spc="23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4687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fearing to </a:t>
            </a:r>
            <a:r>
              <a:rPr dirty="0" sz="1450" spc="-5">
                <a:latin typeface="Times New Roman"/>
                <a:cs typeface="Times New Roman"/>
              </a:rPr>
              <a:t>be </a:t>
            </a:r>
            <a:r>
              <a:rPr dirty="0" sz="1450" spc="-10">
                <a:latin typeface="Times New Roman"/>
                <a:cs typeface="Times New Roman"/>
              </a:rPr>
              <a:t>sent for every moment;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no </a:t>
            </a:r>
            <a:r>
              <a:rPr dirty="0" sz="1450" spc="-10">
                <a:latin typeface="Times New Roman"/>
                <a:cs typeface="Times New Roman"/>
              </a:rPr>
              <a:t>footsteps approached the East  room, she grew gradually composed, could sit down, and </a:t>
            </a:r>
            <a:r>
              <a:rPr dirty="0" sz="1450" spc="-5">
                <a:latin typeface="Times New Roman"/>
                <a:cs typeface="Times New Roman"/>
              </a:rPr>
              <a:t>be </a:t>
            </a:r>
            <a:r>
              <a:rPr dirty="0" sz="1450" spc="-10">
                <a:latin typeface="Times New Roman"/>
                <a:cs typeface="Times New Roman"/>
              </a:rPr>
              <a:t>able to employ  herself, and able to </a:t>
            </a:r>
            <a:r>
              <a:rPr dirty="0" sz="1450" spc="-5">
                <a:latin typeface="Times New Roman"/>
                <a:cs typeface="Times New Roman"/>
              </a:rPr>
              <a:t>hope </a:t>
            </a:r>
            <a:r>
              <a:rPr dirty="0" sz="1450" spc="-10">
                <a:latin typeface="Times New Roman"/>
                <a:cs typeface="Times New Roman"/>
              </a:rPr>
              <a:t>that </a:t>
            </a:r>
            <a:r>
              <a:rPr dirty="0" sz="1450" spc="-35">
                <a:latin typeface="Times New Roman"/>
                <a:cs typeface="Times New Roman"/>
              </a:rPr>
              <a:t>Mr. </a:t>
            </a:r>
            <a:r>
              <a:rPr dirty="0" sz="1450" spc="-10">
                <a:latin typeface="Times New Roman"/>
                <a:cs typeface="Times New Roman"/>
              </a:rPr>
              <a:t>Crawford had come and would </a:t>
            </a:r>
            <a:r>
              <a:rPr dirty="0" sz="1450" spc="-5">
                <a:latin typeface="Times New Roman"/>
                <a:cs typeface="Times New Roman"/>
              </a:rPr>
              <a:t>go </a:t>
            </a:r>
            <a:r>
              <a:rPr dirty="0" sz="1450" spc="-10">
                <a:latin typeface="Times New Roman"/>
                <a:cs typeface="Times New Roman"/>
              </a:rPr>
              <a:t>without  her being obliged to know anything </a:t>
            </a:r>
            <a:r>
              <a:rPr dirty="0" sz="1450" spc="-5">
                <a:latin typeface="Times New Roman"/>
                <a:cs typeface="Times New Roman"/>
              </a:rPr>
              <a:t>of </a:t>
            </a:r>
            <a:r>
              <a:rPr dirty="0" sz="1450" spc="-10">
                <a:latin typeface="Times New Roman"/>
                <a:cs typeface="Times New Roman"/>
              </a:rPr>
              <a:t>the</a:t>
            </a:r>
            <a:r>
              <a:rPr dirty="0" sz="1450" spc="30">
                <a:latin typeface="Times New Roman"/>
                <a:cs typeface="Times New Roman"/>
              </a:rPr>
              <a:t> </a:t>
            </a:r>
            <a:r>
              <a:rPr dirty="0" sz="1450" spc="-20">
                <a:latin typeface="Times New Roman"/>
                <a:cs typeface="Times New Roman"/>
              </a:rPr>
              <a:t>matter.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Nearly half an </a:t>
            </a:r>
            <a:r>
              <a:rPr dirty="0" sz="1450" spc="-5">
                <a:latin typeface="Times New Roman"/>
                <a:cs typeface="Times New Roman"/>
              </a:rPr>
              <a:t>hour </a:t>
            </a:r>
            <a:r>
              <a:rPr dirty="0" sz="1450" spc="-10">
                <a:latin typeface="Times New Roman"/>
                <a:cs typeface="Times New Roman"/>
              </a:rPr>
              <a:t>had passed, and she was growing very comfortable,  when suddenly the sound </a:t>
            </a:r>
            <a:r>
              <a:rPr dirty="0" sz="1450" spc="-5">
                <a:latin typeface="Times New Roman"/>
                <a:cs typeface="Times New Roman"/>
              </a:rPr>
              <a:t>of a </a:t>
            </a:r>
            <a:r>
              <a:rPr dirty="0" sz="1450" spc="-10">
                <a:latin typeface="Times New Roman"/>
                <a:cs typeface="Times New Roman"/>
              </a:rPr>
              <a:t>step in regular approach was heard; </a:t>
            </a:r>
            <a:r>
              <a:rPr dirty="0" sz="1450" spc="-5">
                <a:latin typeface="Times New Roman"/>
                <a:cs typeface="Times New Roman"/>
              </a:rPr>
              <a:t>a </a:t>
            </a:r>
            <a:r>
              <a:rPr dirty="0" sz="1450" spc="-10">
                <a:latin typeface="Times New Roman"/>
                <a:cs typeface="Times New Roman"/>
              </a:rPr>
              <a:t>heavy  step, an unusual step in that part </a:t>
            </a:r>
            <a:r>
              <a:rPr dirty="0" sz="1450" spc="-5">
                <a:latin typeface="Times New Roman"/>
                <a:cs typeface="Times New Roman"/>
              </a:rPr>
              <a:t>of </a:t>
            </a:r>
            <a:r>
              <a:rPr dirty="0" sz="1450" spc="-10">
                <a:latin typeface="Times New Roman"/>
                <a:cs typeface="Times New Roman"/>
              </a:rPr>
              <a:t>the house: it was her </a:t>
            </a:r>
            <a:r>
              <a:rPr dirty="0" sz="1450" spc="-20">
                <a:latin typeface="Times New Roman"/>
                <a:cs typeface="Times New Roman"/>
              </a:rPr>
              <a:t>uncle’s; </a:t>
            </a:r>
            <a:r>
              <a:rPr dirty="0" sz="1450" spc="-10">
                <a:latin typeface="Times New Roman"/>
                <a:cs typeface="Times New Roman"/>
              </a:rPr>
              <a:t>she knew it  as well as his voice; she had trembled at it as often, and began to tremble  again, at the idea </a:t>
            </a:r>
            <a:r>
              <a:rPr dirty="0" sz="1450" spc="-5">
                <a:latin typeface="Times New Roman"/>
                <a:cs typeface="Times New Roman"/>
              </a:rPr>
              <a:t>of </a:t>
            </a:r>
            <a:r>
              <a:rPr dirty="0" sz="1450" spc="-10">
                <a:latin typeface="Times New Roman"/>
                <a:cs typeface="Times New Roman"/>
              </a:rPr>
              <a:t>his coming </a:t>
            </a:r>
            <a:r>
              <a:rPr dirty="0" sz="1450" spc="-5">
                <a:latin typeface="Times New Roman"/>
                <a:cs typeface="Times New Roman"/>
              </a:rPr>
              <a:t>up </a:t>
            </a:r>
            <a:r>
              <a:rPr dirty="0" sz="1450" spc="-10">
                <a:latin typeface="Times New Roman"/>
                <a:cs typeface="Times New Roman"/>
              </a:rPr>
              <a:t>to speak to </a:t>
            </a:r>
            <a:r>
              <a:rPr dirty="0" sz="1450" spc="-20">
                <a:latin typeface="Times New Roman"/>
                <a:cs typeface="Times New Roman"/>
              </a:rPr>
              <a:t>her, </a:t>
            </a:r>
            <a:r>
              <a:rPr dirty="0" sz="1450" spc="-10">
                <a:latin typeface="Times New Roman"/>
                <a:cs typeface="Times New Roman"/>
              </a:rPr>
              <a:t>whatever might </a:t>
            </a:r>
            <a:r>
              <a:rPr dirty="0" sz="1450" spc="-5">
                <a:latin typeface="Times New Roman"/>
                <a:cs typeface="Times New Roman"/>
              </a:rPr>
              <a:t>be </a:t>
            </a:r>
            <a:r>
              <a:rPr dirty="0" sz="1450" spc="-10">
                <a:latin typeface="Times New Roman"/>
                <a:cs typeface="Times New Roman"/>
              </a:rPr>
              <a:t>the  subject. It was indeed Sir Thomas who opened the </a:t>
            </a:r>
            <a:r>
              <a:rPr dirty="0" sz="1450" spc="-5">
                <a:latin typeface="Times New Roman"/>
                <a:cs typeface="Times New Roman"/>
              </a:rPr>
              <a:t>door </a:t>
            </a:r>
            <a:r>
              <a:rPr dirty="0" sz="1450" spc="-10">
                <a:latin typeface="Times New Roman"/>
                <a:cs typeface="Times New Roman"/>
              </a:rPr>
              <a:t>and asked if she were  there, and if </a:t>
            </a:r>
            <a:r>
              <a:rPr dirty="0" sz="1450" spc="-5">
                <a:latin typeface="Times New Roman"/>
                <a:cs typeface="Times New Roman"/>
              </a:rPr>
              <a:t>he </a:t>
            </a:r>
            <a:r>
              <a:rPr dirty="0" sz="1450" spc="-10">
                <a:latin typeface="Times New Roman"/>
                <a:cs typeface="Times New Roman"/>
              </a:rPr>
              <a:t>might come </a:t>
            </a:r>
            <a:r>
              <a:rPr dirty="0" sz="1450" spc="-5">
                <a:latin typeface="Times New Roman"/>
                <a:cs typeface="Times New Roman"/>
              </a:rPr>
              <a:t>in. </a:t>
            </a:r>
            <a:r>
              <a:rPr dirty="0" sz="1450" spc="-10">
                <a:latin typeface="Times New Roman"/>
                <a:cs typeface="Times New Roman"/>
              </a:rPr>
              <a:t>The terror </a:t>
            </a:r>
            <a:r>
              <a:rPr dirty="0" sz="1450" spc="-5">
                <a:latin typeface="Times New Roman"/>
                <a:cs typeface="Times New Roman"/>
              </a:rPr>
              <a:t>of </a:t>
            </a:r>
            <a:r>
              <a:rPr dirty="0" sz="1450" spc="-10">
                <a:latin typeface="Times New Roman"/>
                <a:cs typeface="Times New Roman"/>
              </a:rPr>
              <a:t>his former occasional visits to  that room seemed all renewed, and she felt as if </a:t>
            </a:r>
            <a:r>
              <a:rPr dirty="0" sz="1450" spc="-5">
                <a:latin typeface="Times New Roman"/>
                <a:cs typeface="Times New Roman"/>
              </a:rPr>
              <a:t>he </a:t>
            </a:r>
            <a:r>
              <a:rPr dirty="0" sz="1450" spc="-10">
                <a:latin typeface="Times New Roman"/>
                <a:cs typeface="Times New Roman"/>
              </a:rPr>
              <a:t>were going to examine her  again in French and</a:t>
            </a:r>
            <a:r>
              <a:rPr dirty="0" sz="1450" spc="5">
                <a:latin typeface="Times New Roman"/>
                <a:cs typeface="Times New Roman"/>
              </a:rPr>
              <a:t> </a:t>
            </a:r>
            <a:r>
              <a:rPr dirty="0" sz="1450" spc="-10">
                <a:latin typeface="Times New Roman"/>
                <a:cs typeface="Times New Roman"/>
              </a:rPr>
              <a:t>English.</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She was all attention, </a:t>
            </a:r>
            <a:r>
              <a:rPr dirty="0" sz="1450" spc="-15">
                <a:latin typeface="Times New Roman"/>
                <a:cs typeface="Times New Roman"/>
              </a:rPr>
              <a:t>however, </a:t>
            </a:r>
            <a:r>
              <a:rPr dirty="0" sz="1450" spc="-10">
                <a:latin typeface="Times New Roman"/>
                <a:cs typeface="Times New Roman"/>
              </a:rPr>
              <a:t>in placing </a:t>
            </a:r>
            <a:r>
              <a:rPr dirty="0" sz="1450" spc="-5">
                <a:latin typeface="Times New Roman"/>
                <a:cs typeface="Times New Roman"/>
              </a:rPr>
              <a:t>a </a:t>
            </a:r>
            <a:r>
              <a:rPr dirty="0" sz="1450" spc="-10">
                <a:latin typeface="Times New Roman"/>
                <a:cs typeface="Times New Roman"/>
              </a:rPr>
              <a:t>chair for him, and trying to  appear honoured; and, in her agitation, had quite overlooked the deficiencies  </a:t>
            </a:r>
            <a:r>
              <a:rPr dirty="0" sz="1450" spc="-5">
                <a:latin typeface="Times New Roman"/>
                <a:cs typeface="Times New Roman"/>
              </a:rPr>
              <a:t>of </a:t>
            </a:r>
            <a:r>
              <a:rPr dirty="0" sz="1450" spc="-10">
                <a:latin typeface="Times New Roman"/>
                <a:cs typeface="Times New Roman"/>
              </a:rPr>
              <a:t>her apartment, till he, stopping short as </a:t>
            </a:r>
            <a:r>
              <a:rPr dirty="0" sz="1450" spc="-5">
                <a:latin typeface="Times New Roman"/>
                <a:cs typeface="Times New Roman"/>
              </a:rPr>
              <a:t>he </a:t>
            </a:r>
            <a:r>
              <a:rPr dirty="0" sz="1450" spc="-10">
                <a:latin typeface="Times New Roman"/>
                <a:cs typeface="Times New Roman"/>
              </a:rPr>
              <a:t>entered, said, with much surprise,  “Why have </a:t>
            </a:r>
            <a:r>
              <a:rPr dirty="0" sz="1450" spc="-5">
                <a:latin typeface="Times New Roman"/>
                <a:cs typeface="Times New Roman"/>
              </a:rPr>
              <a:t>you no </a:t>
            </a:r>
            <a:r>
              <a:rPr dirty="0" sz="1450" spc="-10">
                <a:latin typeface="Times New Roman"/>
                <a:cs typeface="Times New Roman"/>
              </a:rPr>
              <a:t>fire</a:t>
            </a:r>
            <a:r>
              <a:rPr dirty="0" sz="1450">
                <a:latin typeface="Times New Roman"/>
                <a:cs typeface="Times New Roman"/>
              </a:rPr>
              <a:t> </a:t>
            </a:r>
            <a:r>
              <a:rPr dirty="0" sz="1450" spc="-10">
                <a:latin typeface="Times New Roman"/>
                <a:cs typeface="Times New Roman"/>
              </a:rPr>
              <a:t>to-day?”</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There was snow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and she was sitting in </a:t>
            </a:r>
            <a:r>
              <a:rPr dirty="0" sz="1450" spc="-5">
                <a:latin typeface="Times New Roman"/>
                <a:cs typeface="Times New Roman"/>
              </a:rPr>
              <a:t>a </a:t>
            </a:r>
            <a:r>
              <a:rPr dirty="0" sz="1450" spc="-10">
                <a:latin typeface="Times New Roman"/>
                <a:cs typeface="Times New Roman"/>
              </a:rPr>
              <a:t>shawl. She  hesitated.</a:t>
            </a:r>
            <a:endParaRPr sz="1450">
              <a:latin typeface="Times New Roman"/>
              <a:cs typeface="Times New Roman"/>
            </a:endParaRPr>
          </a:p>
          <a:p>
            <a:pPr algn="just" marL="268605" marR="1111885">
              <a:lnSpc>
                <a:spcPct val="140700"/>
              </a:lnSpc>
              <a:spcBef>
                <a:spcPts val="15"/>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cold, sir: </a:t>
            </a:r>
            <a:r>
              <a:rPr dirty="0" sz="1450" spc="-5">
                <a:latin typeface="Times New Roman"/>
                <a:cs typeface="Times New Roman"/>
              </a:rPr>
              <a:t>I </a:t>
            </a:r>
            <a:r>
              <a:rPr dirty="0" sz="1450" spc="-10">
                <a:latin typeface="Times New Roman"/>
                <a:cs typeface="Times New Roman"/>
              </a:rPr>
              <a:t>never sit here long at this time </a:t>
            </a:r>
            <a:r>
              <a:rPr dirty="0" sz="1450" spc="-5">
                <a:latin typeface="Times New Roman"/>
                <a:cs typeface="Times New Roman"/>
              </a:rPr>
              <a:t>of </a:t>
            </a:r>
            <a:r>
              <a:rPr dirty="0" sz="1450" spc="-20">
                <a:latin typeface="Times New Roman"/>
                <a:cs typeface="Times New Roman"/>
              </a:rPr>
              <a:t>year.”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fire in</a:t>
            </a:r>
            <a:r>
              <a:rPr dirty="0" sz="1450" spc="5">
                <a:latin typeface="Times New Roman"/>
                <a:cs typeface="Times New Roman"/>
              </a:rPr>
              <a:t> </a:t>
            </a:r>
            <a:r>
              <a:rPr dirty="0" sz="1450" spc="-10">
                <a:latin typeface="Times New Roman"/>
                <a:cs typeface="Times New Roman"/>
              </a:rPr>
              <a:t>general?”</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“No, </a:t>
            </a:r>
            <a:r>
              <a:rPr dirty="0" sz="1450" spc="-25">
                <a:latin typeface="Times New Roman"/>
                <a:cs typeface="Times New Roman"/>
              </a:rPr>
              <a:t>sir.”</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“How comes this about? Here must </a:t>
            </a:r>
            <a:r>
              <a:rPr dirty="0" sz="1450" spc="-5">
                <a:latin typeface="Times New Roman"/>
                <a:cs typeface="Times New Roman"/>
              </a:rPr>
              <a:t>be </a:t>
            </a:r>
            <a:r>
              <a:rPr dirty="0" sz="1450" spc="-10">
                <a:latin typeface="Times New Roman"/>
                <a:cs typeface="Times New Roman"/>
              </a:rPr>
              <a:t>some mistake. </a:t>
            </a:r>
            <a:r>
              <a:rPr dirty="0" sz="1450" spc="-5">
                <a:latin typeface="Times New Roman"/>
                <a:cs typeface="Times New Roman"/>
              </a:rPr>
              <a:t>I </a:t>
            </a:r>
            <a:r>
              <a:rPr dirty="0" sz="1450" spc="-10">
                <a:latin typeface="Times New Roman"/>
                <a:cs typeface="Times New Roman"/>
              </a:rPr>
              <a:t>understood that </a:t>
            </a:r>
            <a:r>
              <a:rPr dirty="0" sz="1450" spc="-5">
                <a:latin typeface="Times New Roman"/>
                <a:cs typeface="Times New Roman"/>
              </a:rPr>
              <a:t>you  </a:t>
            </a:r>
            <a:r>
              <a:rPr dirty="0" sz="1450" spc="-10">
                <a:latin typeface="Times New Roman"/>
                <a:cs typeface="Times New Roman"/>
              </a:rPr>
              <a:t>had the use </a:t>
            </a:r>
            <a:r>
              <a:rPr dirty="0" sz="1450" spc="-5">
                <a:latin typeface="Times New Roman"/>
                <a:cs typeface="Times New Roman"/>
              </a:rPr>
              <a:t>of </a:t>
            </a:r>
            <a:r>
              <a:rPr dirty="0" sz="1450" spc="-10">
                <a:latin typeface="Times New Roman"/>
                <a:cs typeface="Times New Roman"/>
              </a:rPr>
              <a:t>this room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making </a:t>
            </a:r>
            <a:r>
              <a:rPr dirty="0" sz="1450" spc="-5">
                <a:latin typeface="Times New Roman"/>
                <a:cs typeface="Times New Roman"/>
              </a:rPr>
              <a:t>you </a:t>
            </a:r>
            <a:r>
              <a:rPr dirty="0" sz="1450" spc="-10">
                <a:latin typeface="Times New Roman"/>
                <a:cs typeface="Times New Roman"/>
              </a:rPr>
              <a:t>perfectly comfortable. In </a:t>
            </a:r>
            <a:r>
              <a:rPr dirty="0" sz="1450" spc="-5">
                <a:latin typeface="Times New Roman"/>
                <a:cs typeface="Times New Roman"/>
              </a:rPr>
              <a:t>your  </a:t>
            </a:r>
            <a:r>
              <a:rPr dirty="0" sz="1450" spc="-10">
                <a:latin typeface="Times New Roman"/>
                <a:cs typeface="Times New Roman"/>
              </a:rPr>
              <a:t>bedchamber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cannot have </a:t>
            </a:r>
            <a:r>
              <a:rPr dirty="0" sz="1450" spc="-5">
                <a:latin typeface="Times New Roman"/>
                <a:cs typeface="Times New Roman"/>
              </a:rPr>
              <a:t>a </a:t>
            </a:r>
            <a:r>
              <a:rPr dirty="0" sz="1450" spc="-10">
                <a:latin typeface="Times New Roman"/>
                <a:cs typeface="Times New Roman"/>
              </a:rPr>
              <a:t>fire. Here is some great  misapprehension which must </a:t>
            </a:r>
            <a:r>
              <a:rPr dirty="0" sz="1450" spc="-5">
                <a:latin typeface="Times New Roman"/>
                <a:cs typeface="Times New Roman"/>
              </a:rPr>
              <a:t>be </a:t>
            </a:r>
            <a:r>
              <a:rPr dirty="0" sz="1450" spc="-10">
                <a:latin typeface="Times New Roman"/>
                <a:cs typeface="Times New Roman"/>
              </a:rPr>
              <a:t>rectified. It is highly unfit for </a:t>
            </a:r>
            <a:r>
              <a:rPr dirty="0" sz="1450" spc="-5">
                <a:latin typeface="Times New Roman"/>
                <a:cs typeface="Times New Roman"/>
              </a:rPr>
              <a:t>you </a:t>
            </a:r>
            <a:r>
              <a:rPr dirty="0" sz="1450" spc="-10">
                <a:latin typeface="Times New Roman"/>
                <a:cs typeface="Times New Roman"/>
              </a:rPr>
              <a:t>to sit, </a:t>
            </a:r>
            <a:r>
              <a:rPr dirty="0" sz="1450" spc="-5">
                <a:latin typeface="Times New Roman"/>
                <a:cs typeface="Times New Roman"/>
              </a:rPr>
              <a:t>be </a:t>
            </a:r>
            <a:r>
              <a:rPr dirty="0" sz="1450" spc="-10">
                <a:latin typeface="Times New Roman"/>
                <a:cs typeface="Times New Roman"/>
              </a:rPr>
              <a:t>it  only half an </a:t>
            </a:r>
            <a:r>
              <a:rPr dirty="0" sz="1450" spc="-5">
                <a:latin typeface="Times New Roman"/>
                <a:cs typeface="Times New Roman"/>
              </a:rPr>
              <a:t>hour a </a:t>
            </a:r>
            <a:r>
              <a:rPr dirty="0" sz="1450" spc="-30">
                <a:latin typeface="Times New Roman"/>
                <a:cs typeface="Times New Roman"/>
              </a:rPr>
              <a:t>day,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fire.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strong. </a:t>
            </a:r>
            <a:r>
              <a:rPr dirty="0" sz="1450" spc="-60">
                <a:latin typeface="Times New Roman"/>
                <a:cs typeface="Times New Roman"/>
              </a:rPr>
              <a:t>You </a:t>
            </a:r>
            <a:r>
              <a:rPr dirty="0" sz="1450" spc="-10">
                <a:latin typeface="Times New Roman"/>
                <a:cs typeface="Times New Roman"/>
              </a:rPr>
              <a:t>are </a:t>
            </a:r>
            <a:r>
              <a:rPr dirty="0" sz="1450" spc="-20">
                <a:latin typeface="Times New Roman"/>
                <a:cs typeface="Times New Roman"/>
              </a:rPr>
              <a:t>chilly. </a:t>
            </a:r>
            <a:r>
              <a:rPr dirty="0" sz="1450" spc="-45">
                <a:latin typeface="Times New Roman"/>
                <a:cs typeface="Times New Roman"/>
              </a:rPr>
              <a:t>Your  </a:t>
            </a:r>
            <a:r>
              <a:rPr dirty="0" sz="1450" spc="-10">
                <a:latin typeface="Times New Roman"/>
                <a:cs typeface="Times New Roman"/>
              </a:rPr>
              <a:t>aunt cannot </a:t>
            </a:r>
            <a:r>
              <a:rPr dirty="0" sz="1450" spc="-5">
                <a:latin typeface="Times New Roman"/>
                <a:cs typeface="Times New Roman"/>
              </a:rPr>
              <a:t>be </a:t>
            </a:r>
            <a:r>
              <a:rPr dirty="0" sz="1450" spc="-10">
                <a:latin typeface="Times New Roman"/>
                <a:cs typeface="Times New Roman"/>
              </a:rPr>
              <a:t>aware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this.”</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Fanny would rather have been silent; </a:t>
            </a:r>
            <a:r>
              <a:rPr dirty="0" sz="1450" spc="-5">
                <a:latin typeface="Times New Roman"/>
                <a:cs typeface="Times New Roman"/>
              </a:rPr>
              <a:t>but </a:t>
            </a:r>
            <a:r>
              <a:rPr dirty="0" sz="1450" spc="-10">
                <a:latin typeface="Times New Roman"/>
                <a:cs typeface="Times New Roman"/>
              </a:rPr>
              <a:t>being obliged to speak, she could  </a:t>
            </a:r>
            <a:r>
              <a:rPr dirty="0" sz="1450" spc="-5">
                <a:latin typeface="Times New Roman"/>
                <a:cs typeface="Times New Roman"/>
              </a:rPr>
              <a:t>not </a:t>
            </a:r>
            <a:r>
              <a:rPr dirty="0" sz="1450" spc="-15">
                <a:latin typeface="Times New Roman"/>
                <a:cs typeface="Times New Roman"/>
              </a:rPr>
              <a:t>forbear, </a:t>
            </a:r>
            <a:r>
              <a:rPr dirty="0" sz="1450" spc="-10">
                <a:latin typeface="Times New Roman"/>
                <a:cs typeface="Times New Roman"/>
              </a:rPr>
              <a:t>in justice to the aunt she loved best, from saying something in  which the words “my aunt Norris” were</a:t>
            </a:r>
            <a:r>
              <a:rPr dirty="0" sz="1450" spc="30">
                <a:latin typeface="Times New Roman"/>
                <a:cs typeface="Times New Roman"/>
              </a:rPr>
              <a:t> </a:t>
            </a:r>
            <a:r>
              <a:rPr dirty="0" sz="1450" spc="-10">
                <a:latin typeface="Times New Roman"/>
                <a:cs typeface="Times New Roman"/>
              </a:rPr>
              <a:t>distinguishable.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understand,” cried her uncle, recollecting himself, and </a:t>
            </a:r>
            <a:r>
              <a:rPr dirty="0" sz="1450" spc="-5">
                <a:latin typeface="Times New Roman"/>
                <a:cs typeface="Times New Roman"/>
              </a:rPr>
              <a:t>not </a:t>
            </a:r>
            <a:r>
              <a:rPr dirty="0" sz="1450" spc="-10">
                <a:latin typeface="Times New Roman"/>
                <a:cs typeface="Times New Roman"/>
              </a:rPr>
              <a:t>wanting to  hear more: “I understand. </a:t>
            </a:r>
            <a:r>
              <a:rPr dirty="0" sz="1450" spc="-45">
                <a:latin typeface="Times New Roman"/>
                <a:cs typeface="Times New Roman"/>
              </a:rPr>
              <a:t>Your </a:t>
            </a:r>
            <a:r>
              <a:rPr dirty="0" sz="1450" spc="-10">
                <a:latin typeface="Times New Roman"/>
                <a:cs typeface="Times New Roman"/>
              </a:rPr>
              <a:t>aunt Norris has always been an advocate, and  very </a:t>
            </a:r>
            <a:r>
              <a:rPr dirty="0" sz="1450" spc="-15">
                <a:latin typeface="Times New Roman"/>
                <a:cs typeface="Times New Roman"/>
              </a:rPr>
              <a:t>judiciously, </a:t>
            </a:r>
            <a:r>
              <a:rPr dirty="0" sz="1450" spc="-10">
                <a:latin typeface="Times New Roman"/>
                <a:cs typeface="Times New Roman"/>
              </a:rPr>
              <a:t>for </a:t>
            </a:r>
            <a:r>
              <a:rPr dirty="0" sz="1450" spc="-5">
                <a:latin typeface="Times New Roman"/>
                <a:cs typeface="Times New Roman"/>
              </a:rPr>
              <a:t>young </a:t>
            </a:r>
            <a:r>
              <a:rPr dirty="0" sz="1450" spc="-20">
                <a:latin typeface="Times New Roman"/>
                <a:cs typeface="Times New Roman"/>
              </a:rPr>
              <a:t>people’s </a:t>
            </a:r>
            <a:r>
              <a:rPr dirty="0" sz="1450" spc="-10">
                <a:latin typeface="Times New Roman"/>
                <a:cs typeface="Times New Roman"/>
              </a:rPr>
              <a:t>being </a:t>
            </a:r>
            <a:r>
              <a:rPr dirty="0" sz="1450" spc="-5">
                <a:latin typeface="Times New Roman"/>
                <a:cs typeface="Times New Roman"/>
              </a:rPr>
              <a:t>brought up </a:t>
            </a:r>
            <a:r>
              <a:rPr dirty="0" sz="1450" spc="-10">
                <a:latin typeface="Times New Roman"/>
                <a:cs typeface="Times New Roman"/>
              </a:rPr>
              <a:t>without unnecessary  indulgences; </a:t>
            </a:r>
            <a:r>
              <a:rPr dirty="0" sz="1450" spc="-5">
                <a:latin typeface="Times New Roman"/>
                <a:cs typeface="Times New Roman"/>
              </a:rPr>
              <a:t>but </a:t>
            </a:r>
            <a:r>
              <a:rPr dirty="0" sz="1450" spc="-10">
                <a:latin typeface="Times New Roman"/>
                <a:cs typeface="Times New Roman"/>
              </a:rPr>
              <a:t>there should </a:t>
            </a:r>
            <a:r>
              <a:rPr dirty="0" sz="1450" spc="-5">
                <a:latin typeface="Times New Roman"/>
                <a:cs typeface="Times New Roman"/>
              </a:rPr>
              <a:t>be </a:t>
            </a:r>
            <a:r>
              <a:rPr dirty="0" sz="1450" spc="-10">
                <a:latin typeface="Times New Roman"/>
                <a:cs typeface="Times New Roman"/>
              </a:rPr>
              <a:t>moderation in everything. She is also very  hardy herself, which </a:t>
            </a:r>
            <a:r>
              <a:rPr dirty="0" sz="1450" spc="-5">
                <a:latin typeface="Times New Roman"/>
                <a:cs typeface="Times New Roman"/>
              </a:rPr>
              <a:t>of </a:t>
            </a:r>
            <a:r>
              <a:rPr dirty="0" sz="1450" spc="-10">
                <a:latin typeface="Times New Roman"/>
                <a:cs typeface="Times New Roman"/>
              </a:rPr>
              <a:t>course will influence her in her opinion </a:t>
            </a:r>
            <a:r>
              <a:rPr dirty="0" sz="1450" spc="-5">
                <a:latin typeface="Times New Roman"/>
                <a:cs typeface="Times New Roman"/>
              </a:rPr>
              <a:t>of </a:t>
            </a:r>
            <a:r>
              <a:rPr dirty="0" sz="1450" spc="-10">
                <a:latin typeface="Times New Roman"/>
                <a:cs typeface="Times New Roman"/>
              </a:rPr>
              <a:t>the wants </a:t>
            </a:r>
            <a:r>
              <a:rPr dirty="0" sz="1450" spc="-5">
                <a:latin typeface="Times New Roman"/>
                <a:cs typeface="Times New Roman"/>
              </a:rPr>
              <a:t>of  </a:t>
            </a:r>
            <a:r>
              <a:rPr dirty="0" sz="1450" spc="-10">
                <a:latin typeface="Times New Roman"/>
                <a:cs typeface="Times New Roman"/>
              </a:rPr>
              <a:t>others. And </a:t>
            </a:r>
            <a:r>
              <a:rPr dirty="0" sz="1450" spc="-5">
                <a:latin typeface="Times New Roman"/>
                <a:cs typeface="Times New Roman"/>
              </a:rPr>
              <a:t>on </a:t>
            </a:r>
            <a:r>
              <a:rPr dirty="0" sz="1450" spc="-10">
                <a:latin typeface="Times New Roman"/>
                <a:cs typeface="Times New Roman"/>
              </a:rPr>
              <a:t>another account, </a:t>
            </a:r>
            <a:r>
              <a:rPr dirty="0" sz="1450" spc="-5">
                <a:latin typeface="Times New Roman"/>
                <a:cs typeface="Times New Roman"/>
              </a:rPr>
              <a:t>too, I </a:t>
            </a:r>
            <a:r>
              <a:rPr dirty="0" sz="1450" spc="-10">
                <a:latin typeface="Times New Roman"/>
                <a:cs typeface="Times New Roman"/>
              </a:rPr>
              <a:t>can perfectly comprehend. </a:t>
            </a:r>
            <a:r>
              <a:rPr dirty="0" sz="1450" spc="-5">
                <a:latin typeface="Times New Roman"/>
                <a:cs typeface="Times New Roman"/>
              </a:rPr>
              <a:t>I </a:t>
            </a:r>
            <a:r>
              <a:rPr dirty="0" sz="1450" spc="-10">
                <a:latin typeface="Times New Roman"/>
                <a:cs typeface="Times New Roman"/>
              </a:rPr>
              <a:t>know what  her</a:t>
            </a:r>
            <a:r>
              <a:rPr dirty="0" sz="1450" spc="80">
                <a:latin typeface="Times New Roman"/>
                <a:cs typeface="Times New Roman"/>
              </a:rPr>
              <a:t> </a:t>
            </a:r>
            <a:r>
              <a:rPr dirty="0" sz="1450" spc="-10">
                <a:latin typeface="Times New Roman"/>
                <a:cs typeface="Times New Roman"/>
              </a:rPr>
              <a:t>sentiments</a:t>
            </a:r>
            <a:r>
              <a:rPr dirty="0" sz="1450" spc="85">
                <a:latin typeface="Times New Roman"/>
                <a:cs typeface="Times New Roman"/>
              </a:rPr>
              <a:t> </a:t>
            </a:r>
            <a:r>
              <a:rPr dirty="0" sz="1450" spc="-10">
                <a:latin typeface="Times New Roman"/>
                <a:cs typeface="Times New Roman"/>
              </a:rPr>
              <a:t>have</a:t>
            </a:r>
            <a:r>
              <a:rPr dirty="0" sz="1450" spc="85">
                <a:latin typeface="Times New Roman"/>
                <a:cs typeface="Times New Roman"/>
              </a:rPr>
              <a:t> </a:t>
            </a:r>
            <a:r>
              <a:rPr dirty="0" sz="1450" spc="-10">
                <a:latin typeface="Times New Roman"/>
                <a:cs typeface="Times New Roman"/>
              </a:rPr>
              <a:t>always</a:t>
            </a:r>
            <a:r>
              <a:rPr dirty="0" sz="1450" spc="90">
                <a:latin typeface="Times New Roman"/>
                <a:cs typeface="Times New Roman"/>
              </a:rPr>
              <a:t> </a:t>
            </a:r>
            <a:r>
              <a:rPr dirty="0" sz="1450" spc="-10">
                <a:latin typeface="Times New Roman"/>
                <a:cs typeface="Times New Roman"/>
              </a:rPr>
              <a:t>been.</a:t>
            </a:r>
            <a:r>
              <a:rPr dirty="0" sz="1450" spc="85">
                <a:latin typeface="Times New Roman"/>
                <a:cs typeface="Times New Roman"/>
              </a:rPr>
              <a:t>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principle</a:t>
            </a:r>
            <a:r>
              <a:rPr dirty="0" sz="1450" spc="80">
                <a:latin typeface="Times New Roman"/>
                <a:cs typeface="Times New Roman"/>
              </a:rPr>
              <a:t> </a:t>
            </a:r>
            <a:r>
              <a:rPr dirty="0" sz="1450" spc="-10">
                <a:latin typeface="Times New Roman"/>
                <a:cs typeface="Times New Roman"/>
              </a:rPr>
              <a:t>was</a:t>
            </a:r>
            <a:r>
              <a:rPr dirty="0" sz="1450" spc="90">
                <a:latin typeface="Times New Roman"/>
                <a:cs typeface="Times New Roman"/>
              </a:rPr>
              <a:t> </a:t>
            </a:r>
            <a:r>
              <a:rPr dirty="0" sz="1450" spc="-5">
                <a:latin typeface="Times New Roman"/>
                <a:cs typeface="Times New Roman"/>
              </a:rPr>
              <a:t>good</a:t>
            </a:r>
            <a:r>
              <a:rPr dirty="0" sz="1450" spc="85">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10">
                <a:latin typeface="Times New Roman"/>
                <a:cs typeface="Times New Roman"/>
              </a:rPr>
              <a:t>itself,</a:t>
            </a:r>
            <a:r>
              <a:rPr dirty="0" sz="1450" spc="85">
                <a:latin typeface="Times New Roman"/>
                <a:cs typeface="Times New Roman"/>
              </a:rPr>
              <a:t> </a:t>
            </a:r>
            <a:r>
              <a:rPr dirty="0" sz="1450" spc="-5">
                <a:latin typeface="Times New Roman"/>
                <a:cs typeface="Times New Roman"/>
              </a:rPr>
              <a:t>but</a:t>
            </a:r>
            <a:r>
              <a:rPr dirty="0" sz="1450" spc="90">
                <a:latin typeface="Times New Roman"/>
                <a:cs typeface="Times New Roman"/>
              </a:rPr>
              <a:t> </a:t>
            </a:r>
            <a:r>
              <a:rPr dirty="0" sz="1450" spc="-10">
                <a:latin typeface="Times New Roman"/>
                <a:cs typeface="Times New Roman"/>
              </a:rPr>
              <a:t>it</a:t>
            </a:r>
            <a:r>
              <a:rPr dirty="0" sz="1450" spc="85">
                <a:latin typeface="Times New Roman"/>
                <a:cs typeface="Times New Roman"/>
              </a:rPr>
              <a:t> </a:t>
            </a:r>
            <a:r>
              <a:rPr dirty="0" sz="1450" spc="-10">
                <a:latin typeface="Times New Roman"/>
                <a:cs typeface="Times New Roman"/>
              </a:rPr>
              <a:t>may</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9005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Mansfield Park, and was scarcely ever seen in her </a:t>
            </a:r>
            <a:r>
              <a:rPr dirty="0" sz="1450" spc="-15">
                <a:latin typeface="Times New Roman"/>
                <a:cs typeface="Times New Roman"/>
              </a:rPr>
              <a:t>offices. </a:t>
            </a:r>
            <a:r>
              <a:rPr dirty="0" sz="1450" spc="-10">
                <a:latin typeface="Times New Roman"/>
                <a:cs typeface="Times New Roman"/>
              </a:rPr>
              <a:t>Mrs. Norris could  </a:t>
            </a:r>
            <a:r>
              <a:rPr dirty="0" sz="1450" spc="-5">
                <a:latin typeface="Times New Roman"/>
                <a:cs typeface="Times New Roman"/>
              </a:rPr>
              <a:t>not </a:t>
            </a:r>
            <a:r>
              <a:rPr dirty="0" sz="1450" spc="-10">
                <a:latin typeface="Times New Roman"/>
                <a:cs typeface="Times New Roman"/>
              </a:rPr>
              <a:t>speak with any temper </a:t>
            </a:r>
            <a:r>
              <a:rPr dirty="0" sz="1450" spc="-5">
                <a:latin typeface="Times New Roman"/>
                <a:cs typeface="Times New Roman"/>
              </a:rPr>
              <a:t>of </a:t>
            </a:r>
            <a:r>
              <a:rPr dirty="0" sz="1450" spc="-10">
                <a:latin typeface="Times New Roman"/>
                <a:cs typeface="Times New Roman"/>
              </a:rPr>
              <a:t>such grievances, </a:t>
            </a:r>
            <a:r>
              <a:rPr dirty="0" sz="1450" spc="-5">
                <a:latin typeface="Times New Roman"/>
                <a:cs typeface="Times New Roman"/>
              </a:rPr>
              <a:t>nor of </a:t>
            </a:r>
            <a:r>
              <a:rPr dirty="0" sz="1450" spc="-10">
                <a:latin typeface="Times New Roman"/>
                <a:cs typeface="Times New Roman"/>
              </a:rPr>
              <a:t>the quantity </a:t>
            </a:r>
            <a:r>
              <a:rPr dirty="0" sz="1450" spc="-5">
                <a:latin typeface="Times New Roman"/>
                <a:cs typeface="Times New Roman"/>
              </a:rPr>
              <a:t>of </a:t>
            </a:r>
            <a:r>
              <a:rPr dirty="0" sz="1450" spc="-10">
                <a:latin typeface="Times New Roman"/>
                <a:cs typeface="Times New Roman"/>
              </a:rPr>
              <a:t>butter and  eggs that were regularly consumed in the house. “Nobody loved plenty and  hospitality more than herself; </a:t>
            </a:r>
            <a:r>
              <a:rPr dirty="0" sz="1450" spc="-5">
                <a:latin typeface="Times New Roman"/>
                <a:cs typeface="Times New Roman"/>
              </a:rPr>
              <a:t>nobody </a:t>
            </a:r>
            <a:r>
              <a:rPr dirty="0" sz="1450" spc="-10">
                <a:latin typeface="Times New Roman"/>
                <a:cs typeface="Times New Roman"/>
              </a:rPr>
              <a:t>more hated pitiful doings; the  Parsonage, she believed, had never been wanting in comforts </a:t>
            </a:r>
            <a:r>
              <a:rPr dirty="0" sz="1450" spc="-5">
                <a:latin typeface="Times New Roman"/>
                <a:cs typeface="Times New Roman"/>
              </a:rPr>
              <a:t>of </a:t>
            </a:r>
            <a:r>
              <a:rPr dirty="0" sz="1450" spc="-10">
                <a:latin typeface="Times New Roman"/>
                <a:cs typeface="Times New Roman"/>
              </a:rPr>
              <a:t>any sort, had  never borne </a:t>
            </a:r>
            <a:r>
              <a:rPr dirty="0" sz="1450" spc="-5">
                <a:latin typeface="Times New Roman"/>
                <a:cs typeface="Times New Roman"/>
              </a:rPr>
              <a:t>a </a:t>
            </a:r>
            <a:r>
              <a:rPr dirty="0" sz="1450" spc="-10">
                <a:latin typeface="Times New Roman"/>
                <a:cs typeface="Times New Roman"/>
              </a:rPr>
              <a:t>bad character in her time, </a:t>
            </a:r>
            <a:r>
              <a:rPr dirty="0" sz="1450" spc="-5">
                <a:latin typeface="Times New Roman"/>
                <a:cs typeface="Times New Roman"/>
              </a:rPr>
              <a:t>but </a:t>
            </a: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going </a:t>
            </a:r>
            <a:r>
              <a:rPr dirty="0" sz="1450" spc="-5">
                <a:latin typeface="Times New Roman"/>
                <a:cs typeface="Times New Roman"/>
              </a:rPr>
              <a:t>on </a:t>
            </a:r>
            <a:r>
              <a:rPr dirty="0" sz="1450" spc="-10">
                <a:latin typeface="Times New Roman"/>
                <a:cs typeface="Times New Roman"/>
              </a:rPr>
              <a:t>that  she could </a:t>
            </a:r>
            <a:r>
              <a:rPr dirty="0" sz="1450" spc="-5">
                <a:latin typeface="Times New Roman"/>
                <a:cs typeface="Times New Roman"/>
              </a:rPr>
              <a:t>not </a:t>
            </a:r>
            <a:r>
              <a:rPr dirty="0" sz="1450" spc="-10">
                <a:latin typeface="Times New Roman"/>
                <a:cs typeface="Times New Roman"/>
              </a:rPr>
              <a:t>understand. A fine lady in </a:t>
            </a:r>
            <a:r>
              <a:rPr dirty="0" sz="1450" spc="-5">
                <a:latin typeface="Times New Roman"/>
                <a:cs typeface="Times New Roman"/>
              </a:rPr>
              <a:t>a </a:t>
            </a:r>
            <a:r>
              <a:rPr dirty="0" sz="1450" spc="-10">
                <a:latin typeface="Times New Roman"/>
                <a:cs typeface="Times New Roman"/>
              </a:rPr>
              <a:t>country parsonage was quite </a:t>
            </a:r>
            <a:r>
              <a:rPr dirty="0" sz="1450" spc="-5">
                <a:latin typeface="Times New Roman"/>
                <a:cs typeface="Times New Roman"/>
              </a:rPr>
              <a:t>out of  </a:t>
            </a:r>
            <a:r>
              <a:rPr dirty="0" sz="1450" spc="-10">
                <a:latin typeface="Times New Roman"/>
                <a:cs typeface="Times New Roman"/>
              </a:rPr>
              <a:t>place. Her store-room, she thought, might have been </a:t>
            </a:r>
            <a:r>
              <a:rPr dirty="0" sz="1450" spc="-5">
                <a:latin typeface="Times New Roman"/>
                <a:cs typeface="Times New Roman"/>
              </a:rPr>
              <a:t>good </a:t>
            </a:r>
            <a:r>
              <a:rPr dirty="0" sz="1450" spc="-10">
                <a:latin typeface="Times New Roman"/>
                <a:cs typeface="Times New Roman"/>
              </a:rPr>
              <a:t>enough for Mrs.  Grant to </a:t>
            </a:r>
            <a:r>
              <a:rPr dirty="0" sz="1450" spc="-5">
                <a:latin typeface="Times New Roman"/>
                <a:cs typeface="Times New Roman"/>
              </a:rPr>
              <a:t>go </a:t>
            </a:r>
            <a:r>
              <a:rPr dirty="0" sz="1450" spc="-10">
                <a:latin typeface="Times New Roman"/>
                <a:cs typeface="Times New Roman"/>
              </a:rPr>
              <a:t>into. Inquire where she would, she could </a:t>
            </a:r>
            <a:r>
              <a:rPr dirty="0" sz="1450" spc="-5">
                <a:latin typeface="Times New Roman"/>
                <a:cs typeface="Times New Roman"/>
              </a:rPr>
              <a:t>not </a:t>
            </a:r>
            <a:r>
              <a:rPr dirty="0" sz="1450" spc="-10">
                <a:latin typeface="Times New Roman"/>
                <a:cs typeface="Times New Roman"/>
              </a:rPr>
              <a:t>find </a:t>
            </a:r>
            <a:r>
              <a:rPr dirty="0" sz="1450" spc="-5">
                <a:latin typeface="Times New Roman"/>
                <a:cs typeface="Times New Roman"/>
              </a:rPr>
              <a:t>out </a:t>
            </a:r>
            <a:r>
              <a:rPr dirty="0" sz="1450" spc="-10">
                <a:latin typeface="Times New Roman"/>
                <a:cs typeface="Times New Roman"/>
              </a:rPr>
              <a:t>that Mrs.  Grant had ever had more than five thousand</a:t>
            </a:r>
            <a:r>
              <a:rPr dirty="0" sz="1450" spc="30">
                <a:latin typeface="Times New Roman"/>
                <a:cs typeface="Times New Roman"/>
              </a:rPr>
              <a:t> </a:t>
            </a:r>
            <a:r>
              <a:rPr dirty="0" sz="1450" spc="-5">
                <a:latin typeface="Times New Roman"/>
                <a:cs typeface="Times New Roman"/>
              </a:rPr>
              <a:t>pounds.”</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Lady Bertram listened without much interest to this sort </a:t>
            </a:r>
            <a:r>
              <a:rPr dirty="0" sz="1450" spc="-5">
                <a:latin typeface="Times New Roman"/>
                <a:cs typeface="Times New Roman"/>
              </a:rPr>
              <a:t>of </a:t>
            </a:r>
            <a:r>
              <a:rPr dirty="0" sz="1450" spc="-10">
                <a:latin typeface="Times New Roman"/>
                <a:cs typeface="Times New Roman"/>
              </a:rPr>
              <a:t>invective. She  could </a:t>
            </a:r>
            <a:r>
              <a:rPr dirty="0" sz="1450" spc="-5">
                <a:latin typeface="Times New Roman"/>
                <a:cs typeface="Times New Roman"/>
              </a:rPr>
              <a:t>not </a:t>
            </a:r>
            <a:r>
              <a:rPr dirty="0" sz="1450" spc="-10">
                <a:latin typeface="Times New Roman"/>
                <a:cs typeface="Times New Roman"/>
              </a:rPr>
              <a:t>enter into the wrongs </a:t>
            </a:r>
            <a:r>
              <a:rPr dirty="0" sz="1450" spc="-5">
                <a:latin typeface="Times New Roman"/>
                <a:cs typeface="Times New Roman"/>
              </a:rPr>
              <a:t>of </a:t>
            </a:r>
            <a:r>
              <a:rPr dirty="0" sz="1450" spc="-10">
                <a:latin typeface="Times New Roman"/>
                <a:cs typeface="Times New Roman"/>
              </a:rPr>
              <a:t>an economist, </a:t>
            </a:r>
            <a:r>
              <a:rPr dirty="0" sz="1450" spc="-5">
                <a:latin typeface="Times New Roman"/>
                <a:cs typeface="Times New Roman"/>
              </a:rPr>
              <a:t>but </a:t>
            </a:r>
            <a:r>
              <a:rPr dirty="0" sz="1450" spc="-10">
                <a:latin typeface="Times New Roman"/>
                <a:cs typeface="Times New Roman"/>
              </a:rPr>
              <a:t>she felt all the injuries </a:t>
            </a:r>
            <a:r>
              <a:rPr dirty="0" sz="1450" spc="-5">
                <a:latin typeface="Times New Roman"/>
                <a:cs typeface="Times New Roman"/>
              </a:rPr>
              <a:t>of  </a:t>
            </a:r>
            <a:r>
              <a:rPr dirty="0" sz="1450" spc="-10">
                <a:latin typeface="Times New Roman"/>
                <a:cs typeface="Times New Roman"/>
              </a:rPr>
              <a:t>beauty in Mrs. </a:t>
            </a:r>
            <a:r>
              <a:rPr dirty="0" sz="1450" spc="-20">
                <a:latin typeface="Times New Roman"/>
                <a:cs typeface="Times New Roman"/>
              </a:rPr>
              <a:t>Grant’s </a:t>
            </a:r>
            <a:r>
              <a:rPr dirty="0" sz="1450" spc="-10">
                <a:latin typeface="Times New Roman"/>
                <a:cs typeface="Times New Roman"/>
              </a:rPr>
              <a:t>being so well settled in life without being handsome,  and expressed her astonishment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point </a:t>
            </a:r>
            <a:r>
              <a:rPr dirty="0" sz="1450" spc="-10">
                <a:latin typeface="Times New Roman"/>
                <a:cs typeface="Times New Roman"/>
              </a:rPr>
              <a:t>almost as often, though </a:t>
            </a:r>
            <a:r>
              <a:rPr dirty="0" sz="1450" spc="-5">
                <a:latin typeface="Times New Roman"/>
                <a:cs typeface="Times New Roman"/>
              </a:rPr>
              <a:t>not </a:t>
            </a:r>
            <a:r>
              <a:rPr dirty="0" sz="1450" spc="-10">
                <a:latin typeface="Times New Roman"/>
                <a:cs typeface="Times New Roman"/>
              </a:rPr>
              <a:t>so  </a:t>
            </a:r>
            <a:r>
              <a:rPr dirty="0" sz="1450" spc="-20">
                <a:latin typeface="Times New Roman"/>
                <a:cs typeface="Times New Roman"/>
              </a:rPr>
              <a:t>diffusely, </a:t>
            </a:r>
            <a:r>
              <a:rPr dirty="0" sz="1450" spc="-10">
                <a:latin typeface="Times New Roman"/>
                <a:cs typeface="Times New Roman"/>
              </a:rPr>
              <a:t>as Mrs. Norris discussed the</a:t>
            </a:r>
            <a:r>
              <a:rPr dirty="0" sz="1450" spc="2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These opinions had been hardly canvassed </a:t>
            </a:r>
            <a:r>
              <a:rPr dirty="0" sz="1450" spc="-5">
                <a:latin typeface="Times New Roman"/>
                <a:cs typeface="Times New Roman"/>
              </a:rPr>
              <a:t>a </a:t>
            </a:r>
            <a:r>
              <a:rPr dirty="0" sz="1450" spc="-10">
                <a:latin typeface="Times New Roman"/>
                <a:cs typeface="Times New Roman"/>
              </a:rPr>
              <a:t>year before another event  arose </a:t>
            </a:r>
            <a:r>
              <a:rPr dirty="0" sz="1450" spc="-5">
                <a:latin typeface="Times New Roman"/>
                <a:cs typeface="Times New Roman"/>
              </a:rPr>
              <a:t>of </a:t>
            </a:r>
            <a:r>
              <a:rPr dirty="0" sz="1450" spc="-10">
                <a:latin typeface="Times New Roman"/>
                <a:cs typeface="Times New Roman"/>
              </a:rPr>
              <a:t>such importance in the </a:t>
            </a:r>
            <a:r>
              <a:rPr dirty="0" sz="1450" spc="-25">
                <a:latin typeface="Times New Roman"/>
                <a:cs typeface="Times New Roman"/>
              </a:rPr>
              <a:t>family, </a:t>
            </a:r>
            <a:r>
              <a:rPr dirty="0" sz="1450" spc="-10">
                <a:latin typeface="Times New Roman"/>
                <a:cs typeface="Times New Roman"/>
              </a:rPr>
              <a:t>as might fairly claim some place in the  thoughts and conversation </a:t>
            </a:r>
            <a:r>
              <a:rPr dirty="0" sz="1450" spc="-5">
                <a:latin typeface="Times New Roman"/>
                <a:cs typeface="Times New Roman"/>
              </a:rPr>
              <a:t>of </a:t>
            </a:r>
            <a:r>
              <a:rPr dirty="0" sz="1450" spc="-10">
                <a:latin typeface="Times New Roman"/>
                <a:cs typeface="Times New Roman"/>
              </a:rPr>
              <a:t>the ladies. Sir Thomas found it expedient to </a:t>
            </a:r>
            <a:r>
              <a:rPr dirty="0" sz="1450" spc="-5">
                <a:latin typeface="Times New Roman"/>
                <a:cs typeface="Times New Roman"/>
              </a:rPr>
              <a:t>go </a:t>
            </a:r>
            <a:r>
              <a:rPr dirty="0" sz="1450" spc="-10">
                <a:latin typeface="Times New Roman"/>
                <a:cs typeface="Times New Roman"/>
              </a:rPr>
              <a:t>to  Antigua himself, for the better arrangement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affairs,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took his  eldest son with him, in the </a:t>
            </a:r>
            <a:r>
              <a:rPr dirty="0" sz="1450" spc="-5">
                <a:latin typeface="Times New Roman"/>
                <a:cs typeface="Times New Roman"/>
              </a:rPr>
              <a:t>hope of </a:t>
            </a:r>
            <a:r>
              <a:rPr dirty="0" sz="1450" spc="-10">
                <a:latin typeface="Times New Roman"/>
                <a:cs typeface="Times New Roman"/>
              </a:rPr>
              <a:t>detaching him from some bad connexions  at home. They left England with the probability </a:t>
            </a:r>
            <a:r>
              <a:rPr dirty="0" sz="1450" spc="-5">
                <a:latin typeface="Times New Roman"/>
                <a:cs typeface="Times New Roman"/>
              </a:rPr>
              <a:t>of </a:t>
            </a:r>
            <a:r>
              <a:rPr dirty="0" sz="1450" spc="-10">
                <a:latin typeface="Times New Roman"/>
                <a:cs typeface="Times New Roman"/>
              </a:rPr>
              <a:t>being nearly </a:t>
            </a:r>
            <a:r>
              <a:rPr dirty="0" sz="1450" spc="-5">
                <a:latin typeface="Times New Roman"/>
                <a:cs typeface="Times New Roman"/>
              </a:rPr>
              <a:t>a </a:t>
            </a:r>
            <a:r>
              <a:rPr dirty="0" sz="1450" spc="-10">
                <a:latin typeface="Times New Roman"/>
                <a:cs typeface="Times New Roman"/>
              </a:rPr>
              <a:t>twelvemonth  absent.</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 necessity </a:t>
            </a:r>
            <a:r>
              <a:rPr dirty="0" sz="1450" spc="-5">
                <a:latin typeface="Times New Roman"/>
                <a:cs typeface="Times New Roman"/>
              </a:rPr>
              <a:t>of </a:t>
            </a:r>
            <a:r>
              <a:rPr dirty="0" sz="1450" spc="-10">
                <a:latin typeface="Times New Roman"/>
                <a:cs typeface="Times New Roman"/>
              </a:rPr>
              <a:t>the measure in </a:t>
            </a:r>
            <a:r>
              <a:rPr dirty="0" sz="1450" spc="-5">
                <a:latin typeface="Times New Roman"/>
                <a:cs typeface="Times New Roman"/>
              </a:rPr>
              <a:t>a </a:t>
            </a:r>
            <a:r>
              <a:rPr dirty="0" sz="1450" spc="-10">
                <a:latin typeface="Times New Roman"/>
                <a:cs typeface="Times New Roman"/>
              </a:rPr>
              <a:t>pecuniary light, and the </a:t>
            </a:r>
            <a:r>
              <a:rPr dirty="0" sz="1450" spc="-5">
                <a:latin typeface="Times New Roman"/>
                <a:cs typeface="Times New Roman"/>
              </a:rPr>
              <a:t>hope of </a:t>
            </a:r>
            <a:r>
              <a:rPr dirty="0" sz="1450" spc="-10">
                <a:latin typeface="Times New Roman"/>
                <a:cs typeface="Times New Roman"/>
              </a:rPr>
              <a:t>its utility  to his </a:t>
            </a:r>
            <a:r>
              <a:rPr dirty="0" sz="1450" spc="-5">
                <a:latin typeface="Times New Roman"/>
                <a:cs typeface="Times New Roman"/>
              </a:rPr>
              <a:t>son, </a:t>
            </a:r>
            <a:r>
              <a:rPr dirty="0" sz="1450" spc="-10">
                <a:latin typeface="Times New Roman"/>
                <a:cs typeface="Times New Roman"/>
              </a:rPr>
              <a:t>reconciled Sir Thomas to the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quitting the rest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family,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leaving his daughters to the direction </a:t>
            </a:r>
            <a:r>
              <a:rPr dirty="0" sz="1450" spc="-5">
                <a:latin typeface="Times New Roman"/>
                <a:cs typeface="Times New Roman"/>
              </a:rPr>
              <a:t>of </a:t>
            </a:r>
            <a:r>
              <a:rPr dirty="0" sz="1450" spc="-10">
                <a:latin typeface="Times New Roman"/>
                <a:cs typeface="Times New Roman"/>
              </a:rPr>
              <a:t>others at their present most  interesting time </a:t>
            </a:r>
            <a:r>
              <a:rPr dirty="0" sz="1450" spc="-5">
                <a:latin typeface="Times New Roman"/>
                <a:cs typeface="Times New Roman"/>
              </a:rPr>
              <a:t>of </a:t>
            </a:r>
            <a:r>
              <a:rPr dirty="0" sz="1450" spc="-10">
                <a:latin typeface="Times New Roman"/>
                <a:cs typeface="Times New Roman"/>
              </a:rPr>
              <a:t>life. He could </a:t>
            </a:r>
            <a:r>
              <a:rPr dirty="0" sz="1450" spc="-5">
                <a:latin typeface="Times New Roman"/>
                <a:cs typeface="Times New Roman"/>
              </a:rPr>
              <a:t>not </a:t>
            </a:r>
            <a:r>
              <a:rPr dirty="0" sz="1450" spc="-10">
                <a:latin typeface="Times New Roman"/>
                <a:cs typeface="Times New Roman"/>
              </a:rPr>
              <a:t>think Lady Bertram quite equal to supply  his place with them, </a:t>
            </a:r>
            <a:r>
              <a:rPr dirty="0" sz="1450" spc="-5">
                <a:latin typeface="Times New Roman"/>
                <a:cs typeface="Times New Roman"/>
              </a:rPr>
              <a:t>or </a:t>
            </a:r>
            <a:r>
              <a:rPr dirty="0" sz="1450" spc="-15">
                <a:latin typeface="Times New Roman"/>
                <a:cs typeface="Times New Roman"/>
              </a:rPr>
              <a:t>rather, </a:t>
            </a:r>
            <a:r>
              <a:rPr dirty="0" sz="1450" spc="-10">
                <a:latin typeface="Times New Roman"/>
                <a:cs typeface="Times New Roman"/>
              </a:rPr>
              <a:t>to perform what should have been her own; </a:t>
            </a:r>
            <a:r>
              <a:rPr dirty="0" sz="1450" spc="-5">
                <a:latin typeface="Times New Roman"/>
                <a:cs typeface="Times New Roman"/>
              </a:rPr>
              <a:t>but,  </a:t>
            </a:r>
            <a:r>
              <a:rPr dirty="0" sz="1450" spc="-10">
                <a:latin typeface="Times New Roman"/>
                <a:cs typeface="Times New Roman"/>
              </a:rPr>
              <a:t>in Mrs. </a:t>
            </a:r>
            <a:r>
              <a:rPr dirty="0" sz="1450" spc="-20">
                <a:latin typeface="Times New Roman"/>
                <a:cs typeface="Times New Roman"/>
              </a:rPr>
              <a:t>Norris’s</a:t>
            </a:r>
            <a:r>
              <a:rPr dirty="0" sz="1450" spc="320">
                <a:latin typeface="Times New Roman"/>
                <a:cs typeface="Times New Roman"/>
              </a:rPr>
              <a:t> </a:t>
            </a:r>
            <a:r>
              <a:rPr dirty="0" sz="1450" spc="-10">
                <a:latin typeface="Times New Roman"/>
                <a:cs typeface="Times New Roman"/>
              </a:rPr>
              <a:t>watchful attention, and in </a:t>
            </a:r>
            <a:r>
              <a:rPr dirty="0" sz="1450" spc="-20">
                <a:latin typeface="Times New Roman"/>
                <a:cs typeface="Times New Roman"/>
              </a:rPr>
              <a:t>Edmund’s  </a:t>
            </a:r>
            <a:r>
              <a:rPr dirty="0" sz="1450" spc="-10">
                <a:latin typeface="Times New Roman"/>
                <a:cs typeface="Times New Roman"/>
              </a:rPr>
              <a:t>judgment, </a:t>
            </a:r>
            <a:r>
              <a:rPr dirty="0" sz="1450" spc="-5">
                <a:latin typeface="Times New Roman"/>
                <a:cs typeface="Times New Roman"/>
              </a:rPr>
              <a:t>he </a:t>
            </a:r>
            <a:r>
              <a:rPr dirty="0" sz="1450" spc="-10">
                <a:latin typeface="Times New Roman"/>
                <a:cs typeface="Times New Roman"/>
              </a:rPr>
              <a:t>had  sufficient confidence to make him </a:t>
            </a:r>
            <a:r>
              <a:rPr dirty="0" sz="1450" spc="-5">
                <a:latin typeface="Times New Roman"/>
                <a:cs typeface="Times New Roman"/>
              </a:rPr>
              <a:t>go </a:t>
            </a:r>
            <a:r>
              <a:rPr dirty="0" sz="1450" spc="-10">
                <a:latin typeface="Times New Roman"/>
                <a:cs typeface="Times New Roman"/>
              </a:rPr>
              <a:t>without fears for their</a:t>
            </a:r>
            <a:r>
              <a:rPr dirty="0" sz="1450" spc="60">
                <a:latin typeface="Times New Roman"/>
                <a:cs typeface="Times New Roman"/>
              </a:rPr>
              <a:t> </a:t>
            </a:r>
            <a:r>
              <a:rPr dirty="0" sz="1450" spc="-10">
                <a:latin typeface="Times New Roman"/>
                <a:cs typeface="Times New Roman"/>
              </a:rPr>
              <a:t>conduct.</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Lady Bertram did </a:t>
            </a:r>
            <a:r>
              <a:rPr dirty="0" sz="1450" spc="-5">
                <a:latin typeface="Times New Roman"/>
                <a:cs typeface="Times New Roman"/>
              </a:rPr>
              <a:t>not </a:t>
            </a:r>
            <a:r>
              <a:rPr dirty="0" sz="1450" spc="-10">
                <a:latin typeface="Times New Roman"/>
                <a:cs typeface="Times New Roman"/>
              </a:rPr>
              <a:t>at all like to have her husband leave her;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disturbed </a:t>
            </a:r>
            <a:r>
              <a:rPr dirty="0" sz="1450" spc="-5">
                <a:latin typeface="Times New Roman"/>
                <a:cs typeface="Times New Roman"/>
              </a:rPr>
              <a:t>by </a:t>
            </a:r>
            <a:r>
              <a:rPr dirty="0" sz="1450" spc="-10">
                <a:latin typeface="Times New Roman"/>
                <a:cs typeface="Times New Roman"/>
              </a:rPr>
              <a:t>any alarm for his </a:t>
            </a:r>
            <a:r>
              <a:rPr dirty="0" sz="1450" spc="-25">
                <a:latin typeface="Times New Roman"/>
                <a:cs typeface="Times New Roman"/>
              </a:rPr>
              <a:t>safety, </a:t>
            </a:r>
            <a:r>
              <a:rPr dirty="0" sz="1450" spc="-5">
                <a:latin typeface="Times New Roman"/>
                <a:cs typeface="Times New Roman"/>
              </a:rPr>
              <a:t>or </a:t>
            </a:r>
            <a:r>
              <a:rPr dirty="0" sz="1450" spc="-10">
                <a:latin typeface="Times New Roman"/>
                <a:cs typeface="Times New Roman"/>
              </a:rPr>
              <a:t>solicitude for his comfort, being  </a:t>
            </a:r>
            <a:r>
              <a:rPr dirty="0" sz="1450" spc="-5">
                <a:latin typeface="Times New Roman"/>
                <a:cs typeface="Times New Roman"/>
              </a:rPr>
              <a:t>one of </a:t>
            </a:r>
            <a:r>
              <a:rPr dirty="0" sz="1450" spc="-10">
                <a:latin typeface="Times New Roman"/>
                <a:cs typeface="Times New Roman"/>
              </a:rPr>
              <a:t>those persons who think nothing can </a:t>
            </a:r>
            <a:r>
              <a:rPr dirty="0" sz="1450" spc="-5">
                <a:latin typeface="Times New Roman"/>
                <a:cs typeface="Times New Roman"/>
              </a:rPr>
              <a:t>be </a:t>
            </a:r>
            <a:r>
              <a:rPr dirty="0" sz="1450" spc="-10">
                <a:latin typeface="Times New Roman"/>
                <a:cs typeface="Times New Roman"/>
              </a:rPr>
              <a:t>dangerous, </a:t>
            </a:r>
            <a:r>
              <a:rPr dirty="0" sz="1450" spc="-5">
                <a:latin typeface="Times New Roman"/>
                <a:cs typeface="Times New Roman"/>
              </a:rPr>
              <a:t>or </a:t>
            </a:r>
            <a:r>
              <a:rPr dirty="0" sz="1450" spc="-10">
                <a:latin typeface="Times New Roman"/>
                <a:cs typeface="Times New Roman"/>
              </a:rPr>
              <a:t>difficult, </a:t>
            </a:r>
            <a:r>
              <a:rPr dirty="0" sz="1450" spc="-5">
                <a:latin typeface="Times New Roman"/>
                <a:cs typeface="Times New Roman"/>
              </a:rPr>
              <a:t>or  </a:t>
            </a:r>
            <a:r>
              <a:rPr dirty="0" sz="1450" spc="-10">
                <a:latin typeface="Times New Roman"/>
                <a:cs typeface="Times New Roman"/>
              </a:rPr>
              <a:t>fatiguing to anybody </a:t>
            </a:r>
            <a:r>
              <a:rPr dirty="0" sz="1450" spc="-5">
                <a:latin typeface="Times New Roman"/>
                <a:cs typeface="Times New Roman"/>
              </a:rPr>
              <a:t>but</a:t>
            </a:r>
            <a:r>
              <a:rPr dirty="0" sz="1450" spc="10">
                <a:latin typeface="Times New Roman"/>
                <a:cs typeface="Times New Roman"/>
              </a:rPr>
              <a:t> </a:t>
            </a:r>
            <a:r>
              <a:rPr dirty="0" sz="1450" spc="-10">
                <a:latin typeface="Times New Roman"/>
                <a:cs typeface="Times New Roman"/>
              </a:rPr>
              <a:t>themselves.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Miss Bertrams were much to </a:t>
            </a:r>
            <a:r>
              <a:rPr dirty="0" sz="1450" spc="-5">
                <a:latin typeface="Times New Roman"/>
                <a:cs typeface="Times New Roman"/>
              </a:rPr>
              <a:t>be </a:t>
            </a:r>
            <a:r>
              <a:rPr dirty="0" sz="1450" spc="-10">
                <a:latin typeface="Times New Roman"/>
                <a:cs typeface="Times New Roman"/>
              </a:rPr>
              <a:t>pitied </a:t>
            </a:r>
            <a:r>
              <a:rPr dirty="0" sz="1450" spc="-5">
                <a:latin typeface="Times New Roman"/>
                <a:cs typeface="Times New Roman"/>
              </a:rPr>
              <a:t>on </a:t>
            </a:r>
            <a:r>
              <a:rPr dirty="0" sz="1450" spc="-10">
                <a:latin typeface="Times New Roman"/>
                <a:cs typeface="Times New Roman"/>
              </a:rPr>
              <a:t>the occasion: </a:t>
            </a:r>
            <a:r>
              <a:rPr dirty="0" sz="1450" spc="-5">
                <a:latin typeface="Times New Roman"/>
                <a:cs typeface="Times New Roman"/>
              </a:rPr>
              <a:t>not </a:t>
            </a:r>
            <a:r>
              <a:rPr dirty="0" sz="1450" spc="-10">
                <a:latin typeface="Times New Roman"/>
                <a:cs typeface="Times New Roman"/>
              </a:rPr>
              <a:t>for their  </a:t>
            </a:r>
            <a:r>
              <a:rPr dirty="0" sz="1450" spc="-20">
                <a:latin typeface="Times New Roman"/>
                <a:cs typeface="Times New Roman"/>
              </a:rPr>
              <a:t>sorrow, </a:t>
            </a:r>
            <a:r>
              <a:rPr dirty="0" sz="1450" spc="-5">
                <a:latin typeface="Times New Roman"/>
                <a:cs typeface="Times New Roman"/>
              </a:rPr>
              <a:t>but </a:t>
            </a:r>
            <a:r>
              <a:rPr dirty="0" sz="1450" spc="-10">
                <a:latin typeface="Times New Roman"/>
                <a:cs typeface="Times New Roman"/>
              </a:rPr>
              <a:t>for their want </a:t>
            </a:r>
            <a:r>
              <a:rPr dirty="0" sz="1450" spc="-5">
                <a:latin typeface="Times New Roman"/>
                <a:cs typeface="Times New Roman"/>
              </a:rPr>
              <a:t>of </a:t>
            </a:r>
            <a:r>
              <a:rPr dirty="0" sz="1450" spc="-10">
                <a:latin typeface="Times New Roman"/>
                <a:cs typeface="Times New Roman"/>
              </a:rPr>
              <a:t>it. Their father was </a:t>
            </a:r>
            <a:r>
              <a:rPr dirty="0" sz="1450" spc="-5">
                <a:latin typeface="Times New Roman"/>
                <a:cs typeface="Times New Roman"/>
              </a:rPr>
              <a:t>no </a:t>
            </a:r>
            <a:r>
              <a:rPr dirty="0" sz="1450" spc="-10">
                <a:latin typeface="Times New Roman"/>
                <a:cs typeface="Times New Roman"/>
              </a:rPr>
              <a:t>object </a:t>
            </a:r>
            <a:r>
              <a:rPr dirty="0" sz="1450" spc="-5">
                <a:latin typeface="Times New Roman"/>
                <a:cs typeface="Times New Roman"/>
              </a:rPr>
              <a:t>of </a:t>
            </a:r>
            <a:r>
              <a:rPr dirty="0" sz="1450" spc="-10">
                <a:latin typeface="Times New Roman"/>
                <a:cs typeface="Times New Roman"/>
              </a:rPr>
              <a:t>love to them; </a:t>
            </a:r>
            <a:r>
              <a:rPr dirty="0" sz="1450" spc="-5">
                <a:latin typeface="Times New Roman"/>
                <a:cs typeface="Times New Roman"/>
              </a:rPr>
              <a:t>he  </a:t>
            </a:r>
            <a:r>
              <a:rPr dirty="0" sz="1450" spc="-10">
                <a:latin typeface="Times New Roman"/>
                <a:cs typeface="Times New Roman"/>
              </a:rPr>
              <a:t>had never seemed the friend </a:t>
            </a:r>
            <a:r>
              <a:rPr dirty="0" sz="1450" spc="-5">
                <a:latin typeface="Times New Roman"/>
                <a:cs typeface="Times New Roman"/>
              </a:rPr>
              <a:t>of </a:t>
            </a:r>
            <a:r>
              <a:rPr dirty="0" sz="1450" spc="-10">
                <a:latin typeface="Times New Roman"/>
                <a:cs typeface="Times New Roman"/>
              </a:rPr>
              <a:t>their pleasures, and his absence was unhappily  most welcome. They were relieved </a:t>
            </a:r>
            <a:r>
              <a:rPr dirty="0" sz="1450" spc="-5">
                <a:latin typeface="Times New Roman"/>
                <a:cs typeface="Times New Roman"/>
              </a:rPr>
              <a:t>by </a:t>
            </a:r>
            <a:r>
              <a:rPr dirty="0" sz="1450" spc="-10">
                <a:latin typeface="Times New Roman"/>
                <a:cs typeface="Times New Roman"/>
              </a:rPr>
              <a:t>it from all restraint; and without aiming  at </a:t>
            </a:r>
            <a:r>
              <a:rPr dirty="0" sz="1450" spc="-5">
                <a:latin typeface="Times New Roman"/>
                <a:cs typeface="Times New Roman"/>
              </a:rPr>
              <a:t>one </a:t>
            </a:r>
            <a:r>
              <a:rPr dirty="0" sz="1450" spc="-10">
                <a:latin typeface="Times New Roman"/>
                <a:cs typeface="Times New Roman"/>
              </a:rPr>
              <a:t>gratification that would probably have been forbidden </a:t>
            </a:r>
            <a:r>
              <a:rPr dirty="0" sz="1450" spc="-5">
                <a:latin typeface="Times New Roman"/>
                <a:cs typeface="Times New Roman"/>
              </a:rPr>
              <a:t>by </a:t>
            </a:r>
            <a:r>
              <a:rPr dirty="0" sz="1450" spc="-10">
                <a:latin typeface="Times New Roman"/>
                <a:cs typeface="Times New Roman"/>
              </a:rPr>
              <a:t>Sir Thomas,  they felt themselves immediately at their own disposal, and to have every  indulgence within their reach. </a:t>
            </a:r>
            <a:r>
              <a:rPr dirty="0" sz="1450" spc="-20">
                <a:latin typeface="Times New Roman"/>
                <a:cs typeface="Times New Roman"/>
              </a:rPr>
              <a:t>Fanny’s </a:t>
            </a:r>
            <a:r>
              <a:rPr dirty="0" sz="1450" spc="-10">
                <a:latin typeface="Times New Roman"/>
                <a:cs typeface="Times New Roman"/>
              </a:rPr>
              <a:t>relief, and her consciousness </a:t>
            </a:r>
            <a:r>
              <a:rPr dirty="0" sz="1450" spc="-5">
                <a:latin typeface="Times New Roman"/>
                <a:cs typeface="Times New Roman"/>
              </a:rPr>
              <a:t>of </a:t>
            </a:r>
            <a:r>
              <a:rPr dirty="0" sz="1450" spc="-10">
                <a:latin typeface="Times New Roman"/>
                <a:cs typeface="Times New Roman"/>
              </a:rPr>
              <a:t>it,</a:t>
            </a:r>
            <a:r>
              <a:rPr dirty="0" sz="1450" spc="25">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1832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have been, and </a:t>
            </a:r>
            <a:r>
              <a:rPr dirty="0" sz="1450" spc="-5">
                <a:latin typeface="Times New Roman"/>
                <a:cs typeface="Times New Roman"/>
              </a:rPr>
              <a:t>I </a:t>
            </a:r>
            <a:r>
              <a:rPr dirty="0" sz="1450" spc="-10">
                <a:latin typeface="Times New Roman"/>
                <a:cs typeface="Times New Roman"/>
              </a:rPr>
              <a:t>believe has been, carried too far in </a:t>
            </a:r>
            <a:r>
              <a:rPr dirty="0" sz="1450" spc="-5">
                <a:latin typeface="Times New Roman"/>
                <a:cs typeface="Times New Roman"/>
              </a:rPr>
              <a:t>your </a:t>
            </a:r>
            <a:r>
              <a:rPr dirty="0" sz="1450" spc="-10">
                <a:latin typeface="Times New Roman"/>
                <a:cs typeface="Times New Roman"/>
              </a:rPr>
              <a:t>case. </a:t>
            </a:r>
            <a:r>
              <a:rPr dirty="0" sz="1450" spc="-5">
                <a:latin typeface="Times New Roman"/>
                <a:cs typeface="Times New Roman"/>
              </a:rPr>
              <a:t>I </a:t>
            </a:r>
            <a:r>
              <a:rPr dirty="0" sz="1450" spc="-10">
                <a:latin typeface="Times New Roman"/>
                <a:cs typeface="Times New Roman"/>
              </a:rPr>
              <a:t>am aware that  there has been sometimes, in some points, </a:t>
            </a:r>
            <a:r>
              <a:rPr dirty="0" sz="1450" spc="-5">
                <a:latin typeface="Times New Roman"/>
                <a:cs typeface="Times New Roman"/>
              </a:rPr>
              <a:t>a </a:t>
            </a:r>
            <a:r>
              <a:rPr dirty="0" sz="1450" spc="-10">
                <a:latin typeface="Times New Roman"/>
                <a:cs typeface="Times New Roman"/>
              </a:rPr>
              <a:t>misplaced distinction; </a:t>
            </a:r>
            <a:r>
              <a:rPr dirty="0" sz="1450" spc="-5">
                <a:latin typeface="Times New Roman"/>
                <a:cs typeface="Times New Roman"/>
              </a:rPr>
              <a:t>but I </a:t>
            </a:r>
            <a:r>
              <a:rPr dirty="0" sz="1450" spc="-10">
                <a:latin typeface="Times New Roman"/>
                <a:cs typeface="Times New Roman"/>
              </a:rPr>
              <a:t>think  too well </a:t>
            </a:r>
            <a:r>
              <a:rPr dirty="0" sz="1450" spc="-5">
                <a:latin typeface="Times New Roman"/>
                <a:cs typeface="Times New Roman"/>
              </a:rPr>
              <a:t>of you, </a:t>
            </a:r>
            <a:r>
              <a:rPr dirty="0" sz="1450" spc="-25">
                <a:latin typeface="Times New Roman"/>
                <a:cs typeface="Times New Roman"/>
              </a:rPr>
              <a:t>Fanny, </a:t>
            </a:r>
            <a:r>
              <a:rPr dirty="0" sz="1450" spc="-10">
                <a:latin typeface="Times New Roman"/>
                <a:cs typeface="Times New Roman"/>
              </a:rPr>
              <a:t>to suppose </a:t>
            </a:r>
            <a:r>
              <a:rPr dirty="0" sz="1450" spc="-5">
                <a:latin typeface="Times New Roman"/>
                <a:cs typeface="Times New Roman"/>
              </a:rPr>
              <a:t>you </a:t>
            </a:r>
            <a:r>
              <a:rPr dirty="0" sz="1450" spc="-10">
                <a:latin typeface="Times New Roman"/>
                <a:cs typeface="Times New Roman"/>
              </a:rPr>
              <a:t>will ever harbour resentment </a:t>
            </a:r>
            <a:r>
              <a:rPr dirty="0" sz="1450" spc="-5">
                <a:latin typeface="Times New Roman"/>
                <a:cs typeface="Times New Roman"/>
              </a:rPr>
              <a:t>on </a:t>
            </a:r>
            <a:r>
              <a:rPr dirty="0" sz="1450" spc="-10">
                <a:latin typeface="Times New Roman"/>
                <a:cs typeface="Times New Roman"/>
              </a:rPr>
              <a:t>that  account. </a:t>
            </a:r>
            <a:r>
              <a:rPr dirty="0" sz="1450" spc="-60">
                <a:latin typeface="Times New Roman"/>
                <a:cs typeface="Times New Roman"/>
              </a:rPr>
              <a:t>You </a:t>
            </a:r>
            <a:r>
              <a:rPr dirty="0" sz="1450" spc="-10">
                <a:latin typeface="Times New Roman"/>
                <a:cs typeface="Times New Roman"/>
              </a:rPr>
              <a:t>have an understanding which will prevent </a:t>
            </a:r>
            <a:r>
              <a:rPr dirty="0" sz="1450" spc="-5">
                <a:latin typeface="Times New Roman"/>
                <a:cs typeface="Times New Roman"/>
              </a:rPr>
              <a:t>you </a:t>
            </a:r>
            <a:r>
              <a:rPr dirty="0" sz="1450" spc="-10">
                <a:latin typeface="Times New Roman"/>
                <a:cs typeface="Times New Roman"/>
              </a:rPr>
              <a:t>from receiving  things only in part, and judging partially </a:t>
            </a:r>
            <a:r>
              <a:rPr dirty="0" sz="1450" spc="-5">
                <a:latin typeface="Times New Roman"/>
                <a:cs typeface="Times New Roman"/>
              </a:rPr>
              <a:t>by </a:t>
            </a:r>
            <a:r>
              <a:rPr dirty="0" sz="1450" spc="-10">
                <a:latin typeface="Times New Roman"/>
                <a:cs typeface="Times New Roman"/>
              </a:rPr>
              <a:t>the event. </a:t>
            </a:r>
            <a:r>
              <a:rPr dirty="0" sz="1450" spc="-60">
                <a:latin typeface="Times New Roman"/>
                <a:cs typeface="Times New Roman"/>
              </a:rPr>
              <a:t>You </a:t>
            </a:r>
            <a:r>
              <a:rPr dirty="0" sz="1450" spc="-10">
                <a:latin typeface="Times New Roman"/>
                <a:cs typeface="Times New Roman"/>
              </a:rPr>
              <a:t>will take in the  whole </a:t>
            </a:r>
            <a:r>
              <a:rPr dirty="0" sz="1450" spc="-5">
                <a:latin typeface="Times New Roman"/>
                <a:cs typeface="Times New Roman"/>
              </a:rPr>
              <a:t>of </a:t>
            </a:r>
            <a:r>
              <a:rPr dirty="0" sz="1450" spc="-10">
                <a:latin typeface="Times New Roman"/>
                <a:cs typeface="Times New Roman"/>
              </a:rPr>
              <a:t>the past, </a:t>
            </a:r>
            <a:r>
              <a:rPr dirty="0" sz="1450" spc="-5">
                <a:latin typeface="Times New Roman"/>
                <a:cs typeface="Times New Roman"/>
              </a:rPr>
              <a:t>you </a:t>
            </a:r>
            <a:r>
              <a:rPr dirty="0" sz="1450" spc="-10">
                <a:latin typeface="Times New Roman"/>
                <a:cs typeface="Times New Roman"/>
              </a:rPr>
              <a:t>will consider times, persons, and probabilities, and </a:t>
            </a:r>
            <a:r>
              <a:rPr dirty="0" sz="1450" spc="-5">
                <a:latin typeface="Times New Roman"/>
                <a:cs typeface="Times New Roman"/>
              </a:rPr>
              <a:t>you  </a:t>
            </a:r>
            <a:r>
              <a:rPr dirty="0" sz="1450" spc="-10">
                <a:latin typeface="Times New Roman"/>
                <a:cs typeface="Times New Roman"/>
              </a:rPr>
              <a:t>will feel that they were </a:t>
            </a:r>
            <a:r>
              <a:rPr dirty="0" sz="1450" spc="-5">
                <a:latin typeface="Times New Roman"/>
                <a:cs typeface="Times New Roman"/>
              </a:rPr>
              <a:t>not </a:t>
            </a:r>
            <a:r>
              <a:rPr dirty="0" sz="1450" spc="-10">
                <a:latin typeface="Times New Roman"/>
                <a:cs typeface="Times New Roman"/>
              </a:rPr>
              <a:t>least </a:t>
            </a:r>
            <a:r>
              <a:rPr dirty="0" sz="1450" spc="-5">
                <a:latin typeface="Times New Roman"/>
                <a:cs typeface="Times New Roman"/>
              </a:rPr>
              <a:t>your </a:t>
            </a:r>
            <a:r>
              <a:rPr dirty="0" sz="1450" spc="-10">
                <a:latin typeface="Times New Roman"/>
                <a:cs typeface="Times New Roman"/>
              </a:rPr>
              <a:t>friends who were educating and  preparing </a:t>
            </a:r>
            <a:r>
              <a:rPr dirty="0" sz="1450" spc="-5">
                <a:latin typeface="Times New Roman"/>
                <a:cs typeface="Times New Roman"/>
              </a:rPr>
              <a:t>you </a:t>
            </a:r>
            <a:r>
              <a:rPr dirty="0" sz="1450" spc="-10">
                <a:latin typeface="Times New Roman"/>
                <a:cs typeface="Times New Roman"/>
              </a:rPr>
              <a:t>for that mediocrity </a:t>
            </a:r>
            <a:r>
              <a:rPr dirty="0" sz="1450" spc="-5">
                <a:latin typeface="Times New Roman"/>
                <a:cs typeface="Times New Roman"/>
              </a:rPr>
              <a:t>of </a:t>
            </a:r>
            <a:r>
              <a:rPr dirty="0" sz="1450" spc="-10">
                <a:latin typeface="Times New Roman"/>
                <a:cs typeface="Times New Roman"/>
              </a:rPr>
              <a:t>condition which seemed to </a:t>
            </a:r>
            <a:r>
              <a:rPr dirty="0" sz="1450" spc="-5">
                <a:latin typeface="Times New Roman"/>
                <a:cs typeface="Times New Roman"/>
              </a:rPr>
              <a:t>be your </a:t>
            </a:r>
            <a:r>
              <a:rPr dirty="0" sz="1450" spc="-10">
                <a:latin typeface="Times New Roman"/>
                <a:cs typeface="Times New Roman"/>
              </a:rPr>
              <a:t>lot.  Though their caution may prove eventually </a:t>
            </a:r>
            <a:r>
              <a:rPr dirty="0" sz="1450" spc="-15">
                <a:latin typeface="Times New Roman"/>
                <a:cs typeface="Times New Roman"/>
              </a:rPr>
              <a:t>unnecessary, </a:t>
            </a:r>
            <a:r>
              <a:rPr dirty="0" sz="1450" spc="-10">
                <a:latin typeface="Times New Roman"/>
                <a:cs typeface="Times New Roman"/>
              </a:rPr>
              <a:t>it was kindly meant;  and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assured, that every advantage </a:t>
            </a:r>
            <a:r>
              <a:rPr dirty="0" sz="1450" spc="-5">
                <a:latin typeface="Times New Roman"/>
                <a:cs typeface="Times New Roman"/>
              </a:rPr>
              <a:t>of </a:t>
            </a:r>
            <a:r>
              <a:rPr dirty="0" sz="1450" spc="-10">
                <a:latin typeface="Times New Roman"/>
                <a:cs typeface="Times New Roman"/>
              </a:rPr>
              <a:t>affluence will </a:t>
            </a:r>
            <a:r>
              <a:rPr dirty="0" sz="1450" spc="-5">
                <a:latin typeface="Times New Roman"/>
                <a:cs typeface="Times New Roman"/>
              </a:rPr>
              <a:t>be  </a:t>
            </a:r>
            <a:r>
              <a:rPr dirty="0" sz="1450" spc="-10">
                <a:latin typeface="Times New Roman"/>
                <a:cs typeface="Times New Roman"/>
              </a:rPr>
              <a:t>doubled </a:t>
            </a:r>
            <a:r>
              <a:rPr dirty="0" sz="1450" spc="-5">
                <a:latin typeface="Times New Roman"/>
                <a:cs typeface="Times New Roman"/>
              </a:rPr>
              <a:t>by </a:t>
            </a:r>
            <a:r>
              <a:rPr dirty="0" sz="1450" spc="-10">
                <a:latin typeface="Times New Roman"/>
                <a:cs typeface="Times New Roman"/>
              </a:rPr>
              <a:t>the little privations and restrictions that may have been imposed.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disappoint my opinion </a:t>
            </a:r>
            <a:r>
              <a:rPr dirty="0" sz="1450" spc="-5">
                <a:latin typeface="Times New Roman"/>
                <a:cs typeface="Times New Roman"/>
              </a:rPr>
              <a:t>of you, by </a:t>
            </a:r>
            <a:r>
              <a:rPr dirty="0" sz="1450" spc="-10">
                <a:latin typeface="Times New Roman"/>
                <a:cs typeface="Times New Roman"/>
              </a:rPr>
              <a:t>failing at any time to  treat </a:t>
            </a:r>
            <a:r>
              <a:rPr dirty="0" sz="1450" spc="-5">
                <a:latin typeface="Times New Roman"/>
                <a:cs typeface="Times New Roman"/>
              </a:rPr>
              <a:t>your </a:t>
            </a:r>
            <a:r>
              <a:rPr dirty="0" sz="1450" spc="-10">
                <a:latin typeface="Times New Roman"/>
                <a:cs typeface="Times New Roman"/>
              </a:rPr>
              <a:t>aunt Norris with the respect and attention that are </a:t>
            </a:r>
            <a:r>
              <a:rPr dirty="0" sz="1450" spc="-5">
                <a:latin typeface="Times New Roman"/>
                <a:cs typeface="Times New Roman"/>
              </a:rPr>
              <a:t>due </a:t>
            </a:r>
            <a:r>
              <a:rPr dirty="0" sz="1450" spc="-10">
                <a:latin typeface="Times New Roman"/>
                <a:cs typeface="Times New Roman"/>
              </a:rPr>
              <a:t>to </a:t>
            </a:r>
            <a:r>
              <a:rPr dirty="0" sz="1450" spc="-30">
                <a:latin typeface="Times New Roman"/>
                <a:cs typeface="Times New Roman"/>
              </a:rPr>
              <a:t>her. </a:t>
            </a:r>
            <a:r>
              <a:rPr dirty="0" sz="1450" spc="-10">
                <a:latin typeface="Times New Roman"/>
                <a:cs typeface="Times New Roman"/>
              </a:rPr>
              <a:t>But  enough </a:t>
            </a:r>
            <a:r>
              <a:rPr dirty="0" sz="1450" spc="-5">
                <a:latin typeface="Times New Roman"/>
                <a:cs typeface="Times New Roman"/>
              </a:rPr>
              <a:t>of </a:t>
            </a:r>
            <a:r>
              <a:rPr dirty="0" sz="1450" spc="-10">
                <a:latin typeface="Times New Roman"/>
                <a:cs typeface="Times New Roman"/>
              </a:rPr>
              <a:t>this. Sit down, my </a:t>
            </a:r>
            <a:r>
              <a:rPr dirty="0" sz="1450" spc="-25">
                <a:latin typeface="Times New Roman"/>
                <a:cs typeface="Times New Roman"/>
              </a:rPr>
              <a:t>dear. </a:t>
            </a:r>
            <a:r>
              <a:rPr dirty="0" sz="1450" spc="-5">
                <a:latin typeface="Times New Roman"/>
                <a:cs typeface="Times New Roman"/>
              </a:rPr>
              <a:t>I </a:t>
            </a:r>
            <a:r>
              <a:rPr dirty="0" sz="1450" spc="-10">
                <a:latin typeface="Times New Roman"/>
                <a:cs typeface="Times New Roman"/>
              </a:rPr>
              <a:t>must speak to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detain </a:t>
            </a:r>
            <a:r>
              <a:rPr dirty="0" sz="1450" spc="-5">
                <a:latin typeface="Times New Roman"/>
                <a:cs typeface="Times New Roman"/>
              </a:rPr>
              <a:t>you</a:t>
            </a:r>
            <a:r>
              <a:rPr dirty="0" sz="1450">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Fanny obeyed, with eyes cast down and colour rising. 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pause, Sir Thomas, trying to suppress </a:t>
            </a:r>
            <a:r>
              <a:rPr dirty="0" sz="1450" spc="-5">
                <a:latin typeface="Times New Roman"/>
                <a:cs typeface="Times New Roman"/>
              </a:rPr>
              <a:t>a </a:t>
            </a:r>
            <a:r>
              <a:rPr dirty="0" sz="1450" spc="-10">
                <a:latin typeface="Times New Roman"/>
                <a:cs typeface="Times New Roman"/>
              </a:rPr>
              <a:t>smile, went</a:t>
            </a:r>
            <a:r>
              <a:rPr dirty="0" sz="1450" spc="35">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5715" indent="255904">
              <a:lnSpc>
                <a:spcPts val="1730"/>
              </a:lnSpc>
              <a:spcBef>
                <a:spcPts val="71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aware, perhaps, that </a:t>
            </a:r>
            <a:r>
              <a:rPr dirty="0" sz="1450" spc="-5">
                <a:latin typeface="Times New Roman"/>
                <a:cs typeface="Times New Roman"/>
              </a:rPr>
              <a:t>I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visitor this morning.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long in my own room, after breakfast, when </a:t>
            </a:r>
            <a:r>
              <a:rPr dirty="0" sz="1450" spc="-35">
                <a:latin typeface="Times New Roman"/>
                <a:cs typeface="Times New Roman"/>
              </a:rPr>
              <a:t>Mr. </a:t>
            </a:r>
            <a:r>
              <a:rPr dirty="0" sz="1450" spc="-10">
                <a:latin typeface="Times New Roman"/>
                <a:cs typeface="Times New Roman"/>
              </a:rPr>
              <a:t>Crawford was shewn  </a:t>
            </a:r>
            <a:r>
              <a:rPr dirty="0" sz="1450" spc="-5">
                <a:latin typeface="Times New Roman"/>
                <a:cs typeface="Times New Roman"/>
              </a:rPr>
              <a:t>in. </a:t>
            </a:r>
            <a:r>
              <a:rPr dirty="0" sz="1450" spc="-10">
                <a:latin typeface="Times New Roman"/>
                <a:cs typeface="Times New Roman"/>
              </a:rPr>
              <a:t>His errand </a:t>
            </a:r>
            <a:r>
              <a:rPr dirty="0" sz="1450" spc="-5">
                <a:latin typeface="Times New Roman"/>
                <a:cs typeface="Times New Roman"/>
              </a:rPr>
              <a:t>you </a:t>
            </a:r>
            <a:r>
              <a:rPr dirty="0" sz="1450" spc="-10">
                <a:latin typeface="Times New Roman"/>
                <a:cs typeface="Times New Roman"/>
              </a:rPr>
              <a:t>may probably</a:t>
            </a:r>
            <a:r>
              <a:rPr dirty="0" sz="1450" spc="10">
                <a:latin typeface="Times New Roman"/>
                <a:cs typeface="Times New Roman"/>
              </a:rPr>
              <a:t> </a:t>
            </a:r>
            <a:r>
              <a:rPr dirty="0" sz="1450" spc="-10">
                <a:latin typeface="Times New Roman"/>
                <a:cs typeface="Times New Roman"/>
              </a:rPr>
              <a:t>conjecture.”</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Fanny’s </a:t>
            </a:r>
            <a:r>
              <a:rPr dirty="0" sz="1450" spc="-10">
                <a:latin typeface="Times New Roman"/>
                <a:cs typeface="Times New Roman"/>
              </a:rPr>
              <a:t>colour grew deeper and deeper; and her uncle, perceiving that she  was embarrassed to </a:t>
            </a:r>
            <a:r>
              <a:rPr dirty="0" sz="1450" spc="-5">
                <a:latin typeface="Times New Roman"/>
                <a:cs typeface="Times New Roman"/>
              </a:rPr>
              <a:t>a </a:t>
            </a:r>
            <a:r>
              <a:rPr dirty="0" sz="1450" spc="-10">
                <a:latin typeface="Times New Roman"/>
                <a:cs typeface="Times New Roman"/>
              </a:rPr>
              <a:t>degree that made either speaking </a:t>
            </a:r>
            <a:r>
              <a:rPr dirty="0" sz="1450" spc="-5">
                <a:latin typeface="Times New Roman"/>
                <a:cs typeface="Times New Roman"/>
              </a:rPr>
              <a:t>or </a:t>
            </a:r>
            <a:r>
              <a:rPr dirty="0" sz="1450" spc="-10">
                <a:latin typeface="Times New Roman"/>
                <a:cs typeface="Times New Roman"/>
              </a:rPr>
              <a:t>looking </a:t>
            </a:r>
            <a:r>
              <a:rPr dirty="0" sz="1450" spc="-5">
                <a:latin typeface="Times New Roman"/>
                <a:cs typeface="Times New Roman"/>
              </a:rPr>
              <a:t>up </a:t>
            </a:r>
            <a:r>
              <a:rPr dirty="0" sz="1450" spc="-10">
                <a:latin typeface="Times New Roman"/>
                <a:cs typeface="Times New Roman"/>
              </a:rPr>
              <a:t>quite  impossible, turned away his own eyes, and without any farther pause  proceeded in his account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a:t>
            </a:r>
            <a:r>
              <a:rPr dirty="0" sz="1450" spc="50">
                <a:latin typeface="Times New Roman"/>
                <a:cs typeface="Times New Roman"/>
              </a:rPr>
              <a:t> </a:t>
            </a:r>
            <a:r>
              <a:rPr dirty="0" sz="1450" spc="-10">
                <a:latin typeface="Times New Roman"/>
                <a:cs typeface="Times New Roman"/>
              </a:rPr>
              <a:t>visit.</a:t>
            </a:r>
            <a:endParaRPr sz="1450">
              <a:latin typeface="Times New Roman"/>
              <a:cs typeface="Times New Roman"/>
            </a:endParaRPr>
          </a:p>
          <a:p>
            <a:pPr algn="just" marL="12700" marR="5715" indent="255904">
              <a:lnSpc>
                <a:spcPts val="1730"/>
              </a:lnSpc>
              <a:spcBef>
                <a:spcPts val="790"/>
              </a:spcBef>
            </a:pP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business had been to declare himself the lover </a:t>
            </a:r>
            <a:r>
              <a:rPr dirty="0" sz="1450" spc="-5">
                <a:latin typeface="Times New Roman"/>
                <a:cs typeface="Times New Roman"/>
              </a:rPr>
              <a:t>of </a:t>
            </a:r>
            <a:r>
              <a:rPr dirty="0" sz="1450" spc="-25">
                <a:latin typeface="Times New Roman"/>
                <a:cs typeface="Times New Roman"/>
              </a:rPr>
              <a:t>Fanny,  </a:t>
            </a:r>
            <a:r>
              <a:rPr dirty="0" sz="1450" spc="-10">
                <a:latin typeface="Times New Roman"/>
                <a:cs typeface="Times New Roman"/>
              </a:rPr>
              <a:t>make decided proposals for </a:t>
            </a:r>
            <a:r>
              <a:rPr dirty="0" sz="1450" spc="-20">
                <a:latin typeface="Times New Roman"/>
                <a:cs typeface="Times New Roman"/>
              </a:rPr>
              <a:t>her, </a:t>
            </a:r>
            <a:r>
              <a:rPr dirty="0" sz="1450" spc="-10">
                <a:latin typeface="Times New Roman"/>
                <a:cs typeface="Times New Roman"/>
              </a:rPr>
              <a:t>and entreat the sanction </a:t>
            </a:r>
            <a:r>
              <a:rPr dirty="0" sz="1450" spc="-5">
                <a:latin typeface="Times New Roman"/>
                <a:cs typeface="Times New Roman"/>
              </a:rPr>
              <a:t>of </a:t>
            </a:r>
            <a:r>
              <a:rPr dirty="0" sz="1450" spc="-10">
                <a:latin typeface="Times New Roman"/>
                <a:cs typeface="Times New Roman"/>
              </a:rPr>
              <a:t>the uncle, who  seemed to stand in the place </a:t>
            </a:r>
            <a:r>
              <a:rPr dirty="0" sz="1450" spc="-5">
                <a:latin typeface="Times New Roman"/>
                <a:cs typeface="Times New Roman"/>
              </a:rPr>
              <a:t>of </a:t>
            </a:r>
            <a:r>
              <a:rPr dirty="0" sz="1450" spc="-10">
                <a:latin typeface="Times New Roman"/>
                <a:cs typeface="Times New Roman"/>
              </a:rPr>
              <a:t>her parents;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it all so well, so  </a:t>
            </a:r>
            <a:r>
              <a:rPr dirty="0" sz="1450" spc="-20">
                <a:latin typeface="Times New Roman"/>
                <a:cs typeface="Times New Roman"/>
              </a:rPr>
              <a:t>openly, </a:t>
            </a:r>
            <a:r>
              <a:rPr dirty="0" sz="1450" spc="-10">
                <a:latin typeface="Times New Roman"/>
                <a:cs typeface="Times New Roman"/>
              </a:rPr>
              <a:t>so </a:t>
            </a:r>
            <a:r>
              <a:rPr dirty="0" sz="1450" spc="-20">
                <a:latin typeface="Times New Roman"/>
                <a:cs typeface="Times New Roman"/>
              </a:rPr>
              <a:t>liberally, </a:t>
            </a:r>
            <a:r>
              <a:rPr dirty="0" sz="1450" spc="-10">
                <a:latin typeface="Times New Roman"/>
                <a:cs typeface="Times New Roman"/>
              </a:rPr>
              <a:t>so </a:t>
            </a:r>
            <a:r>
              <a:rPr dirty="0" sz="1450" spc="-20">
                <a:latin typeface="Times New Roman"/>
                <a:cs typeface="Times New Roman"/>
              </a:rPr>
              <a:t>properly, </a:t>
            </a:r>
            <a:r>
              <a:rPr dirty="0" sz="1450" spc="-10">
                <a:latin typeface="Times New Roman"/>
                <a:cs typeface="Times New Roman"/>
              </a:rPr>
              <a:t>that Sir Thomas, feeling, </a:t>
            </a:r>
            <a:r>
              <a:rPr dirty="0" sz="1450" spc="-15">
                <a:latin typeface="Times New Roman"/>
                <a:cs typeface="Times New Roman"/>
              </a:rPr>
              <a:t>moreover, </a:t>
            </a:r>
            <a:r>
              <a:rPr dirty="0" sz="1450" spc="-10">
                <a:latin typeface="Times New Roman"/>
                <a:cs typeface="Times New Roman"/>
              </a:rPr>
              <a:t>his own  replies, and his own remarks to have been very much to the purpose, was  exceedingly happy to give the particulars </a:t>
            </a:r>
            <a:r>
              <a:rPr dirty="0" sz="1450" spc="-5">
                <a:latin typeface="Times New Roman"/>
                <a:cs typeface="Times New Roman"/>
              </a:rPr>
              <a:t>of </a:t>
            </a:r>
            <a:r>
              <a:rPr dirty="0" sz="1450" spc="-10">
                <a:latin typeface="Times New Roman"/>
                <a:cs typeface="Times New Roman"/>
              </a:rPr>
              <a:t>their conversation; and little  aware </a:t>
            </a:r>
            <a:r>
              <a:rPr dirty="0" sz="1450" spc="-5">
                <a:latin typeface="Times New Roman"/>
                <a:cs typeface="Times New Roman"/>
              </a:rPr>
              <a:t>of </a:t>
            </a:r>
            <a:r>
              <a:rPr dirty="0" sz="1450" spc="-10">
                <a:latin typeface="Times New Roman"/>
                <a:cs typeface="Times New Roman"/>
              </a:rPr>
              <a:t>what was passing in his </a:t>
            </a:r>
            <a:r>
              <a:rPr dirty="0" sz="1450" spc="-20">
                <a:latin typeface="Times New Roman"/>
                <a:cs typeface="Times New Roman"/>
              </a:rPr>
              <a:t>niece’s </a:t>
            </a:r>
            <a:r>
              <a:rPr dirty="0" sz="1450" spc="-10">
                <a:latin typeface="Times New Roman"/>
                <a:cs typeface="Times New Roman"/>
              </a:rPr>
              <a:t>mind, conceived that </a:t>
            </a:r>
            <a:r>
              <a:rPr dirty="0" sz="1450" spc="-5">
                <a:latin typeface="Times New Roman"/>
                <a:cs typeface="Times New Roman"/>
              </a:rPr>
              <a:t>by </a:t>
            </a:r>
            <a:r>
              <a:rPr dirty="0" sz="1450" spc="-10">
                <a:latin typeface="Times New Roman"/>
                <a:cs typeface="Times New Roman"/>
              </a:rPr>
              <a:t>such details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gratifying her far more than himself. He talked, therefore, for  several minutes without </a:t>
            </a:r>
            <a:r>
              <a:rPr dirty="0" sz="1450" spc="-20">
                <a:latin typeface="Times New Roman"/>
                <a:cs typeface="Times New Roman"/>
              </a:rPr>
              <a:t>Fanny’s </a:t>
            </a:r>
            <a:r>
              <a:rPr dirty="0" sz="1450" spc="-10">
                <a:latin typeface="Times New Roman"/>
                <a:cs typeface="Times New Roman"/>
              </a:rPr>
              <a:t>daring to interrupt him. She had hardly even  attained the wish to </a:t>
            </a:r>
            <a:r>
              <a:rPr dirty="0" sz="1450" spc="-5">
                <a:latin typeface="Times New Roman"/>
                <a:cs typeface="Times New Roman"/>
              </a:rPr>
              <a:t>do </a:t>
            </a:r>
            <a:r>
              <a:rPr dirty="0" sz="1450" spc="-10">
                <a:latin typeface="Times New Roman"/>
                <a:cs typeface="Times New Roman"/>
              </a:rPr>
              <a:t>it. Her mind was in too much confusion. She had  changed her position; and, with her eyes fixed intently </a:t>
            </a:r>
            <a:r>
              <a:rPr dirty="0" sz="1450" spc="-5">
                <a:latin typeface="Times New Roman"/>
                <a:cs typeface="Times New Roman"/>
              </a:rPr>
              <a:t>on one of </a:t>
            </a:r>
            <a:r>
              <a:rPr dirty="0" sz="1450" spc="-10">
                <a:latin typeface="Times New Roman"/>
                <a:cs typeface="Times New Roman"/>
              </a:rPr>
              <a:t>the windows,  was listening to her uncle in the utmost perturbation and </a:t>
            </a:r>
            <a:r>
              <a:rPr dirty="0" sz="1450" spc="-25">
                <a:latin typeface="Times New Roman"/>
                <a:cs typeface="Times New Roman"/>
              </a:rPr>
              <a:t>dismay.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ceased, </a:t>
            </a:r>
            <a:r>
              <a:rPr dirty="0" sz="1450" spc="-5">
                <a:latin typeface="Times New Roman"/>
                <a:cs typeface="Times New Roman"/>
              </a:rPr>
              <a:t>but </a:t>
            </a:r>
            <a:r>
              <a:rPr dirty="0" sz="1450" spc="-10">
                <a:latin typeface="Times New Roman"/>
                <a:cs typeface="Times New Roman"/>
              </a:rPr>
              <a:t>she had barely become conscious </a:t>
            </a:r>
            <a:r>
              <a:rPr dirty="0" sz="1450" spc="-5">
                <a:latin typeface="Times New Roman"/>
                <a:cs typeface="Times New Roman"/>
              </a:rPr>
              <a:t>of </a:t>
            </a:r>
            <a:r>
              <a:rPr dirty="0" sz="1450" spc="-10">
                <a:latin typeface="Times New Roman"/>
                <a:cs typeface="Times New Roman"/>
              </a:rPr>
              <a:t>it, when, rising  from his </a:t>
            </a:r>
            <a:r>
              <a:rPr dirty="0" sz="1450" spc="-20">
                <a:latin typeface="Times New Roman"/>
                <a:cs typeface="Times New Roman"/>
              </a:rPr>
              <a:t>chair, </a:t>
            </a:r>
            <a:r>
              <a:rPr dirty="0" sz="1450" spc="-5">
                <a:latin typeface="Times New Roman"/>
                <a:cs typeface="Times New Roman"/>
              </a:rPr>
              <a:t>he </a:t>
            </a:r>
            <a:r>
              <a:rPr dirty="0" sz="1450" spc="-10">
                <a:latin typeface="Times New Roman"/>
                <a:cs typeface="Times New Roman"/>
              </a:rPr>
              <a:t>said, “And </a:t>
            </a:r>
            <a:r>
              <a:rPr dirty="0" sz="1450" spc="-30">
                <a:latin typeface="Times New Roman"/>
                <a:cs typeface="Times New Roman"/>
              </a:rPr>
              <a:t>now, </a:t>
            </a:r>
            <a:r>
              <a:rPr dirty="0" sz="1450" spc="-25">
                <a:latin typeface="Times New Roman"/>
                <a:cs typeface="Times New Roman"/>
              </a:rPr>
              <a:t>Fanny, </a:t>
            </a:r>
            <a:r>
              <a:rPr dirty="0" sz="1450" spc="-10">
                <a:latin typeface="Times New Roman"/>
                <a:cs typeface="Times New Roman"/>
              </a:rPr>
              <a:t>having performed </a:t>
            </a:r>
            <a:r>
              <a:rPr dirty="0" sz="1450" spc="-5">
                <a:latin typeface="Times New Roman"/>
                <a:cs typeface="Times New Roman"/>
              </a:rPr>
              <a:t>one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commission, and shewn </a:t>
            </a:r>
            <a:r>
              <a:rPr dirty="0" sz="1450" spc="-5">
                <a:latin typeface="Times New Roman"/>
                <a:cs typeface="Times New Roman"/>
              </a:rPr>
              <a:t>you </a:t>
            </a:r>
            <a:r>
              <a:rPr dirty="0" sz="1450" spc="-10">
                <a:latin typeface="Times New Roman"/>
                <a:cs typeface="Times New Roman"/>
              </a:rPr>
              <a:t>everything placed </a:t>
            </a:r>
            <a:r>
              <a:rPr dirty="0" sz="1450" spc="-5">
                <a:latin typeface="Times New Roman"/>
                <a:cs typeface="Times New Roman"/>
              </a:rPr>
              <a:t>on a </a:t>
            </a:r>
            <a:r>
              <a:rPr dirty="0" sz="1450" spc="-10">
                <a:latin typeface="Times New Roman"/>
                <a:cs typeface="Times New Roman"/>
              </a:rPr>
              <a:t>basis the most assured and  </a:t>
            </a:r>
            <a:r>
              <a:rPr dirty="0" sz="1450" spc="-15">
                <a:latin typeface="Times New Roman"/>
                <a:cs typeface="Times New Roman"/>
              </a:rPr>
              <a:t>satisfactory, </a:t>
            </a:r>
            <a:r>
              <a:rPr dirty="0" sz="1450" spc="-5">
                <a:latin typeface="Times New Roman"/>
                <a:cs typeface="Times New Roman"/>
              </a:rPr>
              <a:t>I </a:t>
            </a:r>
            <a:r>
              <a:rPr dirty="0" sz="1450" spc="-10">
                <a:latin typeface="Times New Roman"/>
                <a:cs typeface="Times New Roman"/>
              </a:rPr>
              <a:t>may execute the remainder </a:t>
            </a:r>
            <a:r>
              <a:rPr dirty="0" sz="1450" spc="-5">
                <a:latin typeface="Times New Roman"/>
                <a:cs typeface="Times New Roman"/>
              </a:rPr>
              <a:t>by </a:t>
            </a:r>
            <a:r>
              <a:rPr dirty="0" sz="1450" spc="-10">
                <a:latin typeface="Times New Roman"/>
                <a:cs typeface="Times New Roman"/>
              </a:rPr>
              <a:t>prevailing </a:t>
            </a:r>
            <a:r>
              <a:rPr dirty="0" sz="1450" spc="-5">
                <a:latin typeface="Times New Roman"/>
                <a:cs typeface="Times New Roman"/>
              </a:rPr>
              <a:t>on you </a:t>
            </a:r>
            <a:r>
              <a:rPr dirty="0" sz="1450" spc="-10">
                <a:latin typeface="Times New Roman"/>
                <a:cs typeface="Times New Roman"/>
              </a:rPr>
              <a:t>to accompany  me</a:t>
            </a:r>
            <a:r>
              <a:rPr dirty="0" sz="1450" spc="80">
                <a:latin typeface="Times New Roman"/>
                <a:cs typeface="Times New Roman"/>
              </a:rPr>
              <a:t> </a:t>
            </a:r>
            <a:r>
              <a:rPr dirty="0" sz="1450" spc="-10">
                <a:latin typeface="Times New Roman"/>
                <a:cs typeface="Times New Roman"/>
              </a:rPr>
              <a:t>downstairs,</a:t>
            </a:r>
            <a:r>
              <a:rPr dirty="0" sz="1450" spc="80">
                <a:latin typeface="Times New Roman"/>
                <a:cs typeface="Times New Roman"/>
              </a:rPr>
              <a:t> </a:t>
            </a:r>
            <a:r>
              <a:rPr dirty="0" sz="1450" spc="-10">
                <a:latin typeface="Times New Roman"/>
                <a:cs typeface="Times New Roman"/>
              </a:rPr>
              <a:t>where,</a:t>
            </a:r>
            <a:r>
              <a:rPr dirty="0" sz="1450" spc="80">
                <a:latin typeface="Times New Roman"/>
                <a:cs typeface="Times New Roman"/>
              </a:rPr>
              <a:t> </a:t>
            </a:r>
            <a:r>
              <a:rPr dirty="0" sz="1450" spc="-10">
                <a:latin typeface="Times New Roman"/>
                <a:cs typeface="Times New Roman"/>
              </a:rPr>
              <a:t>though</a:t>
            </a:r>
            <a:r>
              <a:rPr dirty="0" sz="1450" spc="80">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cannot</a:t>
            </a:r>
            <a:r>
              <a:rPr dirty="0" sz="1450" spc="80">
                <a:latin typeface="Times New Roman"/>
                <a:cs typeface="Times New Roman"/>
              </a:rPr>
              <a:t> </a:t>
            </a:r>
            <a:r>
              <a:rPr dirty="0" sz="1450" spc="-5">
                <a:latin typeface="Times New Roman"/>
                <a:cs typeface="Times New Roman"/>
              </a:rPr>
              <a:t>but</a:t>
            </a:r>
            <a:r>
              <a:rPr dirty="0" sz="1450" spc="75">
                <a:latin typeface="Times New Roman"/>
                <a:cs typeface="Times New Roman"/>
              </a:rPr>
              <a:t> </a:t>
            </a:r>
            <a:r>
              <a:rPr dirty="0" sz="1450" spc="-10">
                <a:latin typeface="Times New Roman"/>
                <a:cs typeface="Times New Roman"/>
              </a:rPr>
              <a:t>presume</a:t>
            </a:r>
            <a:r>
              <a:rPr dirty="0" sz="1450" spc="80">
                <a:latin typeface="Times New Roman"/>
                <a:cs typeface="Times New Roman"/>
              </a:rPr>
              <a:t> </a:t>
            </a:r>
            <a:r>
              <a:rPr dirty="0" sz="1450" spc="-5">
                <a:latin typeface="Times New Roman"/>
                <a:cs typeface="Times New Roman"/>
              </a:rPr>
              <a:t>on</a:t>
            </a:r>
            <a:r>
              <a:rPr dirty="0" sz="1450" spc="80">
                <a:latin typeface="Times New Roman"/>
                <a:cs typeface="Times New Roman"/>
              </a:rPr>
              <a:t> </a:t>
            </a:r>
            <a:r>
              <a:rPr dirty="0" sz="1450" spc="-10">
                <a:latin typeface="Times New Roman"/>
                <a:cs typeface="Times New Roman"/>
              </a:rPr>
              <a:t>having</a:t>
            </a:r>
            <a:r>
              <a:rPr dirty="0" sz="1450" spc="80">
                <a:latin typeface="Times New Roman"/>
                <a:cs typeface="Times New Roman"/>
              </a:rPr>
              <a:t> </a:t>
            </a:r>
            <a:r>
              <a:rPr dirty="0" sz="1450" spc="-10">
                <a:latin typeface="Times New Roman"/>
                <a:cs typeface="Times New Roman"/>
              </a:rPr>
              <a:t>been</a:t>
            </a:r>
            <a:r>
              <a:rPr dirty="0" sz="1450" spc="80">
                <a:latin typeface="Times New Roman"/>
                <a:cs typeface="Times New Roman"/>
              </a:rPr>
              <a:t> </a:t>
            </a:r>
            <a:r>
              <a:rPr dirty="0" sz="1450" spc="-5">
                <a:latin typeface="Times New Roman"/>
                <a:cs typeface="Times New Roman"/>
              </a:rPr>
              <a:t>no</a:t>
            </a:r>
            <a:endParaRPr sz="1450">
              <a:latin typeface="Times New Roman"/>
              <a:cs typeface="Times New Roman"/>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433560"/>
          </a:xfrm>
          <a:prstGeom prst="rect">
            <a:avLst/>
          </a:prstGeom>
        </p:spPr>
        <p:txBody>
          <a:bodyPr wrap="square" lIns="0" tIns="14605" rIns="0" bIns="0" rtlCol="0" vert="horz">
            <a:spAutoFit/>
          </a:bodyPr>
          <a:lstStyle/>
          <a:p>
            <a:pPr algn="just" marL="12700" marR="5080">
              <a:lnSpc>
                <a:spcPct val="98600"/>
              </a:lnSpc>
              <a:spcBef>
                <a:spcPts val="115"/>
              </a:spcBef>
            </a:pPr>
            <a:r>
              <a:rPr dirty="0" sz="1450" spc="-10">
                <a:latin typeface="Times New Roman"/>
                <a:cs typeface="Times New Roman"/>
              </a:rPr>
              <a:t>unacceptable companion myself, </a:t>
            </a:r>
            <a:r>
              <a:rPr dirty="0" sz="1450" spc="-5">
                <a:latin typeface="Times New Roman"/>
                <a:cs typeface="Times New Roman"/>
              </a:rPr>
              <a:t>I </a:t>
            </a:r>
            <a:r>
              <a:rPr dirty="0" sz="1450" spc="-10">
                <a:latin typeface="Times New Roman"/>
                <a:cs typeface="Times New Roman"/>
              </a:rPr>
              <a:t>must submit to </a:t>
            </a:r>
            <a:r>
              <a:rPr dirty="0" sz="1450" spc="-5">
                <a:latin typeface="Times New Roman"/>
                <a:cs typeface="Times New Roman"/>
              </a:rPr>
              <a:t>your </a:t>
            </a:r>
            <a:r>
              <a:rPr dirty="0" sz="1450" spc="-10">
                <a:latin typeface="Times New Roman"/>
                <a:cs typeface="Times New Roman"/>
              </a:rPr>
              <a:t>finding </a:t>
            </a:r>
            <a:r>
              <a:rPr dirty="0" sz="1450" spc="-5">
                <a:latin typeface="Times New Roman"/>
                <a:cs typeface="Times New Roman"/>
              </a:rPr>
              <a:t>one </a:t>
            </a:r>
            <a:r>
              <a:rPr dirty="0" sz="1450" spc="-10">
                <a:latin typeface="Times New Roman"/>
                <a:cs typeface="Times New Roman"/>
              </a:rPr>
              <a:t>still better  worth listening </a:t>
            </a:r>
            <a:r>
              <a:rPr dirty="0" sz="1450" spc="-5">
                <a:latin typeface="Times New Roman"/>
                <a:cs typeface="Times New Roman"/>
              </a:rPr>
              <a:t>to. </a:t>
            </a:r>
            <a:r>
              <a:rPr dirty="0" sz="1450" spc="-35">
                <a:latin typeface="Times New Roman"/>
                <a:cs typeface="Times New Roman"/>
              </a:rPr>
              <a:t>Mr. </a:t>
            </a:r>
            <a:r>
              <a:rPr dirty="0" sz="1450" spc="-10">
                <a:latin typeface="Times New Roman"/>
                <a:cs typeface="Times New Roman"/>
              </a:rPr>
              <a:t>Crawford, as </a:t>
            </a:r>
            <a:r>
              <a:rPr dirty="0" sz="1450" spc="-5">
                <a:latin typeface="Times New Roman"/>
                <a:cs typeface="Times New Roman"/>
              </a:rPr>
              <a:t>you </a:t>
            </a:r>
            <a:r>
              <a:rPr dirty="0" sz="1450" spc="-10">
                <a:latin typeface="Times New Roman"/>
                <a:cs typeface="Times New Roman"/>
              </a:rPr>
              <a:t>have perhaps foreseen, is yet in the  house. He is in my room, and hoping to see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r" marL="12700" marR="9525" indent="255904">
              <a:lnSpc>
                <a:spcPts val="1730"/>
              </a:lnSpc>
              <a:spcBef>
                <a:spcPts val="844"/>
              </a:spcBef>
            </a:pPr>
            <a:r>
              <a:rPr dirty="0" sz="1450" spc="-10">
                <a:latin typeface="Times New Roman"/>
                <a:cs typeface="Times New Roman"/>
              </a:rPr>
              <a:t>There was </a:t>
            </a:r>
            <a:r>
              <a:rPr dirty="0" sz="1450" spc="-5">
                <a:latin typeface="Times New Roman"/>
                <a:cs typeface="Times New Roman"/>
              </a:rPr>
              <a:t>a look, a </a:t>
            </a:r>
            <a:r>
              <a:rPr dirty="0" sz="1450" spc="-10">
                <a:latin typeface="Times New Roman"/>
                <a:cs typeface="Times New Roman"/>
              </a:rPr>
              <a:t>start, an exclamation </a:t>
            </a:r>
            <a:r>
              <a:rPr dirty="0" sz="1450" spc="-5">
                <a:latin typeface="Times New Roman"/>
                <a:cs typeface="Times New Roman"/>
              </a:rPr>
              <a:t>on </a:t>
            </a:r>
            <a:r>
              <a:rPr dirty="0" sz="1450" spc="-10">
                <a:latin typeface="Times New Roman"/>
                <a:cs typeface="Times New Roman"/>
              </a:rPr>
              <a:t>hearing this,</a:t>
            </a:r>
            <a:r>
              <a:rPr dirty="0" sz="1450" spc="-5">
                <a:latin typeface="Times New Roman"/>
                <a:cs typeface="Times New Roman"/>
              </a:rPr>
              <a:t> </a:t>
            </a:r>
            <a:r>
              <a:rPr dirty="0" sz="1450" spc="-10">
                <a:latin typeface="Times New Roman"/>
                <a:cs typeface="Times New Roman"/>
              </a:rPr>
              <a:t>which</a:t>
            </a:r>
            <a:r>
              <a:rPr dirty="0" sz="1450" spc="25">
                <a:latin typeface="Times New Roman"/>
                <a:cs typeface="Times New Roman"/>
              </a:rPr>
              <a:t> </a:t>
            </a:r>
            <a:r>
              <a:rPr dirty="0" sz="1450" spc="-10">
                <a:latin typeface="Times New Roman"/>
                <a:cs typeface="Times New Roman"/>
              </a:rPr>
              <a:t>astonished </a:t>
            </a:r>
            <a:r>
              <a:rPr dirty="0" sz="1450" spc="-5">
                <a:latin typeface="Times New Roman"/>
                <a:cs typeface="Times New Roman"/>
              </a:rPr>
              <a:t> </a:t>
            </a:r>
            <a:r>
              <a:rPr dirty="0" sz="1450" spc="-10">
                <a:latin typeface="Times New Roman"/>
                <a:cs typeface="Times New Roman"/>
              </a:rPr>
              <a:t>Sir Thomas; </a:t>
            </a:r>
            <a:r>
              <a:rPr dirty="0" sz="1450" spc="-5">
                <a:latin typeface="Times New Roman"/>
                <a:cs typeface="Times New Roman"/>
              </a:rPr>
              <a:t>but </a:t>
            </a:r>
            <a:r>
              <a:rPr dirty="0" sz="1450" spc="-10">
                <a:latin typeface="Times New Roman"/>
                <a:cs typeface="Times New Roman"/>
              </a:rPr>
              <a:t>what was his increase </a:t>
            </a:r>
            <a:r>
              <a:rPr dirty="0" sz="1450" spc="-5">
                <a:latin typeface="Times New Roman"/>
                <a:cs typeface="Times New Roman"/>
              </a:rPr>
              <a:t>of </a:t>
            </a:r>
            <a:r>
              <a:rPr dirty="0" sz="1450" spc="-10">
                <a:latin typeface="Times New Roman"/>
                <a:cs typeface="Times New Roman"/>
              </a:rPr>
              <a:t>astonishment </a:t>
            </a:r>
            <a:r>
              <a:rPr dirty="0" sz="1450" spc="-5">
                <a:latin typeface="Times New Roman"/>
                <a:cs typeface="Times New Roman"/>
              </a:rPr>
              <a:t>on </a:t>
            </a:r>
            <a:r>
              <a:rPr dirty="0" sz="1450" spc="-10">
                <a:latin typeface="Times New Roman"/>
                <a:cs typeface="Times New Roman"/>
              </a:rPr>
              <a:t>hearing her  exclaim</a:t>
            </a:r>
            <a:endParaRPr sz="1450">
              <a:latin typeface="Times New Roman"/>
              <a:cs typeface="Times New Roman"/>
            </a:endParaRPr>
          </a:p>
          <a:p>
            <a:pPr algn="r" marR="5715">
              <a:lnSpc>
                <a:spcPts val="1664"/>
              </a:lnSpc>
            </a:pPr>
            <a:r>
              <a:rPr dirty="0" sz="1450" spc="-10">
                <a:latin typeface="Times New Roman"/>
                <a:cs typeface="Times New Roman"/>
              </a:rPr>
              <a:t>—“Oh!</a:t>
            </a:r>
            <a:r>
              <a:rPr dirty="0" sz="1450" spc="35">
                <a:latin typeface="Times New Roman"/>
                <a:cs typeface="Times New Roman"/>
              </a:rPr>
              <a:t> </a:t>
            </a:r>
            <a:r>
              <a:rPr dirty="0" sz="1450" spc="-5">
                <a:latin typeface="Times New Roman"/>
                <a:cs typeface="Times New Roman"/>
              </a:rPr>
              <a:t>no,</a:t>
            </a:r>
            <a:r>
              <a:rPr dirty="0" sz="1450" spc="40">
                <a:latin typeface="Times New Roman"/>
                <a:cs typeface="Times New Roman"/>
              </a:rPr>
              <a:t> </a:t>
            </a:r>
            <a:r>
              <a:rPr dirty="0" sz="1450" spc="-25">
                <a:latin typeface="Times New Roman"/>
                <a:cs typeface="Times New Roman"/>
              </a:rPr>
              <a:t>sir,</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cannot,</a:t>
            </a:r>
            <a:r>
              <a:rPr dirty="0" sz="1450" spc="40">
                <a:latin typeface="Times New Roman"/>
                <a:cs typeface="Times New Roman"/>
              </a:rPr>
              <a:t> </a:t>
            </a:r>
            <a:r>
              <a:rPr dirty="0" sz="1450" spc="-10">
                <a:latin typeface="Times New Roman"/>
                <a:cs typeface="Times New Roman"/>
              </a:rPr>
              <a:t>indeed</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cannot</a:t>
            </a:r>
            <a:r>
              <a:rPr dirty="0" sz="1450" spc="40">
                <a:latin typeface="Times New Roman"/>
                <a:cs typeface="Times New Roman"/>
              </a:rPr>
              <a:t> </a:t>
            </a:r>
            <a:r>
              <a:rPr dirty="0" sz="1450" spc="-5">
                <a:latin typeface="Times New Roman"/>
                <a:cs typeface="Times New Roman"/>
              </a:rPr>
              <a:t>go</a:t>
            </a:r>
            <a:r>
              <a:rPr dirty="0" sz="1450" spc="40">
                <a:latin typeface="Times New Roman"/>
                <a:cs typeface="Times New Roman"/>
              </a:rPr>
              <a:t> </a:t>
            </a:r>
            <a:r>
              <a:rPr dirty="0" sz="1450" spc="-10">
                <a:latin typeface="Times New Roman"/>
                <a:cs typeface="Times New Roman"/>
              </a:rPr>
              <a:t>down</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him.</a:t>
            </a:r>
            <a:r>
              <a:rPr dirty="0" sz="1450" spc="40">
                <a:latin typeface="Times New Roman"/>
                <a:cs typeface="Times New Roman"/>
              </a:rPr>
              <a:t> </a:t>
            </a:r>
            <a:r>
              <a:rPr dirty="0" sz="1450" spc="-35">
                <a:latin typeface="Times New Roman"/>
                <a:cs typeface="Times New Roman"/>
              </a:rPr>
              <a:t>Mr.</a:t>
            </a:r>
            <a:r>
              <a:rPr dirty="0" sz="1450" spc="40">
                <a:latin typeface="Times New Roman"/>
                <a:cs typeface="Times New Roman"/>
              </a:rPr>
              <a:t> </a:t>
            </a:r>
            <a:r>
              <a:rPr dirty="0" sz="1450" spc="-10">
                <a:latin typeface="Times New Roman"/>
                <a:cs typeface="Times New Roman"/>
              </a:rPr>
              <a:t>Crawford</a:t>
            </a:r>
            <a:r>
              <a:rPr dirty="0" sz="1450" spc="40">
                <a:latin typeface="Times New Roman"/>
                <a:cs typeface="Times New Roman"/>
              </a:rPr>
              <a:t> </a:t>
            </a:r>
            <a:r>
              <a:rPr dirty="0" sz="1450" spc="-5">
                <a:latin typeface="Times New Roman"/>
                <a:cs typeface="Times New Roman"/>
              </a:rPr>
              <a:t>ought</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to know—he must know that: </a:t>
            </a:r>
            <a:r>
              <a:rPr dirty="0" sz="1450" spc="-5">
                <a:latin typeface="Times New Roman"/>
                <a:cs typeface="Times New Roman"/>
              </a:rPr>
              <a:t>I </a:t>
            </a:r>
            <a:r>
              <a:rPr dirty="0" sz="1450" spc="-10">
                <a:latin typeface="Times New Roman"/>
                <a:cs typeface="Times New Roman"/>
              </a:rPr>
              <a:t>told him enough yesterday to convince him; </a:t>
            </a:r>
            <a:r>
              <a:rPr dirty="0" sz="1450" spc="-5">
                <a:latin typeface="Times New Roman"/>
                <a:cs typeface="Times New Roman"/>
              </a:rPr>
              <a:t>he  </a:t>
            </a:r>
            <a:r>
              <a:rPr dirty="0" sz="1450" spc="-10">
                <a:latin typeface="Times New Roman"/>
                <a:cs typeface="Times New Roman"/>
              </a:rPr>
              <a:t>spoke to me </a:t>
            </a:r>
            <a:r>
              <a:rPr dirty="0" sz="1450" spc="-5">
                <a:latin typeface="Times New Roman"/>
                <a:cs typeface="Times New Roman"/>
              </a:rPr>
              <a:t>on </a:t>
            </a:r>
            <a:r>
              <a:rPr dirty="0" sz="1450" spc="-10">
                <a:latin typeface="Times New Roman"/>
                <a:cs typeface="Times New Roman"/>
              </a:rPr>
              <a:t>this subject </a:t>
            </a:r>
            <a:r>
              <a:rPr dirty="0" sz="1450" spc="-20">
                <a:latin typeface="Times New Roman"/>
                <a:cs typeface="Times New Roman"/>
              </a:rPr>
              <a:t>yesterday,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told him without disguise that it  was very disagreeable to me, and quite </a:t>
            </a:r>
            <a:r>
              <a:rPr dirty="0" sz="1450" spc="-5">
                <a:latin typeface="Times New Roman"/>
                <a:cs typeface="Times New Roman"/>
              </a:rPr>
              <a:t>out of </a:t>
            </a:r>
            <a:r>
              <a:rPr dirty="0" sz="1450" spc="-10">
                <a:latin typeface="Times New Roman"/>
                <a:cs typeface="Times New Roman"/>
              </a:rPr>
              <a:t>my power to return his </a:t>
            </a:r>
            <a:r>
              <a:rPr dirty="0" sz="1450" spc="-5">
                <a:latin typeface="Times New Roman"/>
                <a:cs typeface="Times New Roman"/>
              </a:rPr>
              <a:t>good  opinion.”</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catch </a:t>
            </a:r>
            <a:r>
              <a:rPr dirty="0" sz="1450" spc="-5">
                <a:latin typeface="Times New Roman"/>
                <a:cs typeface="Times New Roman"/>
              </a:rPr>
              <a:t>your </a:t>
            </a:r>
            <a:r>
              <a:rPr dirty="0" sz="1450" spc="-10">
                <a:latin typeface="Times New Roman"/>
                <a:cs typeface="Times New Roman"/>
              </a:rPr>
              <a:t>meaning,” said Sir Thomas, sitting down again. “Out  </a:t>
            </a:r>
            <a:r>
              <a:rPr dirty="0" sz="1450" spc="-5">
                <a:latin typeface="Times New Roman"/>
                <a:cs typeface="Times New Roman"/>
              </a:rPr>
              <a:t>of your </a:t>
            </a:r>
            <a:r>
              <a:rPr dirty="0" sz="1450" spc="-10">
                <a:latin typeface="Times New Roman"/>
                <a:cs typeface="Times New Roman"/>
              </a:rPr>
              <a:t>power to return his </a:t>
            </a:r>
            <a:r>
              <a:rPr dirty="0" sz="1450" spc="-5">
                <a:latin typeface="Times New Roman"/>
                <a:cs typeface="Times New Roman"/>
              </a:rPr>
              <a:t>good </a:t>
            </a:r>
            <a:r>
              <a:rPr dirty="0" sz="1450" spc="-10">
                <a:latin typeface="Times New Roman"/>
                <a:cs typeface="Times New Roman"/>
              </a:rPr>
              <a:t>opinion? What is all this?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he </a:t>
            </a:r>
            <a:r>
              <a:rPr dirty="0" sz="1450" spc="-10">
                <a:latin typeface="Times New Roman"/>
                <a:cs typeface="Times New Roman"/>
              </a:rPr>
              <a:t>spoke to  </a:t>
            </a:r>
            <a:r>
              <a:rPr dirty="0" sz="1450" spc="-5">
                <a:latin typeface="Times New Roman"/>
                <a:cs typeface="Times New Roman"/>
              </a:rPr>
              <a:t>you </a:t>
            </a:r>
            <a:r>
              <a:rPr dirty="0" sz="1450" spc="-20">
                <a:latin typeface="Times New Roman"/>
                <a:cs typeface="Times New Roman"/>
              </a:rPr>
              <a:t>yesterday, </a:t>
            </a:r>
            <a:r>
              <a:rPr dirty="0" sz="1450" spc="-10">
                <a:latin typeface="Times New Roman"/>
                <a:cs typeface="Times New Roman"/>
              </a:rPr>
              <a:t>and (as far as </a:t>
            </a:r>
            <a:r>
              <a:rPr dirty="0" sz="1450" spc="-5">
                <a:latin typeface="Times New Roman"/>
                <a:cs typeface="Times New Roman"/>
              </a:rPr>
              <a:t>I </a:t>
            </a:r>
            <a:r>
              <a:rPr dirty="0" sz="1450" spc="-10">
                <a:latin typeface="Times New Roman"/>
                <a:cs typeface="Times New Roman"/>
              </a:rPr>
              <a:t>understand) received as much encouragement to  proceed as </a:t>
            </a:r>
            <a:r>
              <a:rPr dirty="0" sz="1450" spc="-5">
                <a:latin typeface="Times New Roman"/>
                <a:cs typeface="Times New Roman"/>
              </a:rPr>
              <a:t>a </a:t>
            </a:r>
            <a:r>
              <a:rPr dirty="0" sz="1450" spc="-10">
                <a:latin typeface="Times New Roman"/>
                <a:cs typeface="Times New Roman"/>
              </a:rPr>
              <a:t>well-judging </a:t>
            </a:r>
            <a:r>
              <a:rPr dirty="0" sz="1450" spc="-5">
                <a:latin typeface="Times New Roman"/>
                <a:cs typeface="Times New Roman"/>
              </a:rPr>
              <a:t>young </a:t>
            </a:r>
            <a:r>
              <a:rPr dirty="0" sz="1450" spc="-10">
                <a:latin typeface="Times New Roman"/>
                <a:cs typeface="Times New Roman"/>
              </a:rPr>
              <a:t>woman could permit herself to give. </a:t>
            </a:r>
            <a:r>
              <a:rPr dirty="0" sz="1450" spc="-5">
                <a:latin typeface="Times New Roman"/>
                <a:cs typeface="Times New Roman"/>
              </a:rPr>
              <a:t>I </a:t>
            </a:r>
            <a:r>
              <a:rPr dirty="0" sz="1450" spc="-10">
                <a:latin typeface="Times New Roman"/>
                <a:cs typeface="Times New Roman"/>
              </a:rPr>
              <a:t>was  very much pleased with what </a:t>
            </a:r>
            <a:r>
              <a:rPr dirty="0" sz="1450" spc="-5">
                <a:latin typeface="Times New Roman"/>
                <a:cs typeface="Times New Roman"/>
              </a:rPr>
              <a:t>I </a:t>
            </a:r>
            <a:r>
              <a:rPr dirty="0" sz="1450" spc="-10">
                <a:latin typeface="Times New Roman"/>
                <a:cs typeface="Times New Roman"/>
              </a:rPr>
              <a:t>collected to have been </a:t>
            </a:r>
            <a:r>
              <a:rPr dirty="0" sz="1450" spc="-5">
                <a:latin typeface="Times New Roman"/>
                <a:cs typeface="Times New Roman"/>
              </a:rPr>
              <a:t>your </a:t>
            </a:r>
            <a:r>
              <a:rPr dirty="0" sz="1450" spc="-10">
                <a:latin typeface="Times New Roman"/>
                <a:cs typeface="Times New Roman"/>
              </a:rPr>
              <a:t>behaviour </a:t>
            </a:r>
            <a:r>
              <a:rPr dirty="0" sz="1450" spc="-5">
                <a:latin typeface="Times New Roman"/>
                <a:cs typeface="Times New Roman"/>
              </a:rPr>
              <a:t>on </a:t>
            </a:r>
            <a:r>
              <a:rPr dirty="0" sz="1450" spc="-10">
                <a:latin typeface="Times New Roman"/>
                <a:cs typeface="Times New Roman"/>
              </a:rPr>
              <a:t>the  occasion; it shewed </a:t>
            </a:r>
            <a:r>
              <a:rPr dirty="0" sz="1450" spc="-5">
                <a:latin typeface="Times New Roman"/>
                <a:cs typeface="Times New Roman"/>
              </a:rPr>
              <a:t>a </a:t>
            </a:r>
            <a:r>
              <a:rPr dirty="0" sz="1450" spc="-10">
                <a:latin typeface="Times New Roman"/>
                <a:cs typeface="Times New Roman"/>
              </a:rPr>
              <a:t>discretion highly to </a:t>
            </a:r>
            <a:r>
              <a:rPr dirty="0" sz="1450" spc="-5">
                <a:latin typeface="Times New Roman"/>
                <a:cs typeface="Times New Roman"/>
              </a:rPr>
              <a:t>be </a:t>
            </a:r>
            <a:r>
              <a:rPr dirty="0" sz="1450" spc="-10">
                <a:latin typeface="Times New Roman"/>
                <a:cs typeface="Times New Roman"/>
              </a:rPr>
              <a:t>commended. But </a:t>
            </a:r>
            <a:r>
              <a:rPr dirty="0" sz="1450" spc="-30">
                <a:latin typeface="Times New Roman"/>
                <a:cs typeface="Times New Roman"/>
              </a:rPr>
              <a:t>now,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has made his overtures so </a:t>
            </a:r>
            <a:r>
              <a:rPr dirty="0" sz="1450" spc="-20">
                <a:latin typeface="Times New Roman"/>
                <a:cs typeface="Times New Roman"/>
              </a:rPr>
              <a:t>properly, </a:t>
            </a:r>
            <a:r>
              <a:rPr dirty="0" sz="1450" spc="-10">
                <a:latin typeface="Times New Roman"/>
                <a:cs typeface="Times New Roman"/>
              </a:rPr>
              <a:t>and honourably—what are </a:t>
            </a:r>
            <a:r>
              <a:rPr dirty="0" sz="1450" spc="-5">
                <a:latin typeface="Times New Roman"/>
                <a:cs typeface="Times New Roman"/>
              </a:rPr>
              <a:t>your </a:t>
            </a:r>
            <a:r>
              <a:rPr dirty="0" sz="1450" spc="-10">
                <a:latin typeface="Times New Roman"/>
                <a:cs typeface="Times New Roman"/>
              </a:rPr>
              <a:t>scruples  now?”</a:t>
            </a:r>
            <a:endParaRPr sz="1450">
              <a:latin typeface="Times New Roman"/>
              <a:cs typeface="Times New Roman"/>
            </a:endParaRPr>
          </a:p>
          <a:p>
            <a:pPr algn="just" marL="12700" marR="5080" indent="255904">
              <a:lnSpc>
                <a:spcPts val="1730"/>
              </a:lnSpc>
              <a:spcBef>
                <a:spcPts val="780"/>
              </a:spcBef>
            </a:pPr>
            <a:r>
              <a:rPr dirty="0" sz="1450" spc="-45">
                <a:latin typeface="Times New Roman"/>
                <a:cs typeface="Times New Roman"/>
              </a:rPr>
              <a:t>“You </a:t>
            </a:r>
            <a:r>
              <a:rPr dirty="0" sz="1450" spc="-10">
                <a:latin typeface="Times New Roman"/>
                <a:cs typeface="Times New Roman"/>
              </a:rPr>
              <a:t>are mistaken, </a:t>
            </a:r>
            <a:r>
              <a:rPr dirty="0" sz="1450" spc="-20">
                <a:latin typeface="Times New Roman"/>
                <a:cs typeface="Times New Roman"/>
              </a:rPr>
              <a:t>sir,” </a:t>
            </a:r>
            <a:r>
              <a:rPr dirty="0" sz="1450" spc="-10">
                <a:latin typeface="Times New Roman"/>
                <a:cs typeface="Times New Roman"/>
              </a:rPr>
              <a:t>cried </a:t>
            </a:r>
            <a:r>
              <a:rPr dirty="0" sz="1450" spc="-25">
                <a:latin typeface="Times New Roman"/>
                <a:cs typeface="Times New Roman"/>
              </a:rPr>
              <a:t>Fanny, </a:t>
            </a:r>
            <a:r>
              <a:rPr dirty="0" sz="1450" spc="-10">
                <a:latin typeface="Times New Roman"/>
                <a:cs typeface="Times New Roman"/>
              </a:rPr>
              <a:t>forced </a:t>
            </a:r>
            <a:r>
              <a:rPr dirty="0" sz="1450" spc="-5">
                <a:latin typeface="Times New Roman"/>
                <a:cs typeface="Times New Roman"/>
              </a:rPr>
              <a:t>by </a:t>
            </a:r>
            <a:r>
              <a:rPr dirty="0" sz="1450" spc="-10">
                <a:latin typeface="Times New Roman"/>
                <a:cs typeface="Times New Roman"/>
              </a:rPr>
              <a:t>the anxiety </a:t>
            </a:r>
            <a:r>
              <a:rPr dirty="0" sz="1450" spc="-5">
                <a:latin typeface="Times New Roman"/>
                <a:cs typeface="Times New Roman"/>
              </a:rPr>
              <a:t>of </a:t>
            </a:r>
            <a:r>
              <a:rPr dirty="0" sz="1450" spc="-10">
                <a:latin typeface="Times New Roman"/>
                <a:cs typeface="Times New Roman"/>
              </a:rPr>
              <a:t>the moment  even to tell her uncle that </a:t>
            </a:r>
            <a:r>
              <a:rPr dirty="0" sz="1450" spc="-5">
                <a:latin typeface="Times New Roman"/>
                <a:cs typeface="Times New Roman"/>
              </a:rPr>
              <a:t>he </a:t>
            </a:r>
            <a:r>
              <a:rPr dirty="0" sz="1450" spc="-10">
                <a:latin typeface="Times New Roman"/>
                <a:cs typeface="Times New Roman"/>
              </a:rPr>
              <a:t>was wrong; “you are quite mistaken. How could  </a:t>
            </a:r>
            <a:r>
              <a:rPr dirty="0" sz="1450" spc="-35">
                <a:latin typeface="Times New Roman"/>
                <a:cs typeface="Times New Roman"/>
              </a:rPr>
              <a:t>Mr. </a:t>
            </a:r>
            <a:r>
              <a:rPr dirty="0" sz="1450" spc="-10">
                <a:latin typeface="Times New Roman"/>
                <a:cs typeface="Times New Roman"/>
              </a:rPr>
              <a:t>Crawford say such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gave him </a:t>
            </a:r>
            <a:r>
              <a:rPr dirty="0" sz="1450" spc="-5">
                <a:latin typeface="Times New Roman"/>
                <a:cs typeface="Times New Roman"/>
              </a:rPr>
              <a:t>no </a:t>
            </a:r>
            <a:r>
              <a:rPr dirty="0" sz="1450" spc="-10">
                <a:latin typeface="Times New Roman"/>
                <a:cs typeface="Times New Roman"/>
              </a:rPr>
              <a:t>encouragement </a:t>
            </a:r>
            <a:r>
              <a:rPr dirty="0" sz="1450" spc="-20">
                <a:latin typeface="Times New Roman"/>
                <a:cs typeface="Times New Roman"/>
              </a:rPr>
              <a:t>yesterday. </a:t>
            </a:r>
            <a:r>
              <a:rPr dirty="0" sz="1450" spc="-10">
                <a:latin typeface="Times New Roman"/>
                <a:cs typeface="Times New Roman"/>
              </a:rPr>
              <a:t>On  the </a:t>
            </a:r>
            <a:r>
              <a:rPr dirty="0" sz="1450" spc="-20">
                <a:latin typeface="Times New Roman"/>
                <a:cs typeface="Times New Roman"/>
              </a:rPr>
              <a:t>contrary, </a:t>
            </a: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cannot recollect my exact words, </a:t>
            </a:r>
            <a:r>
              <a:rPr dirty="0" sz="1450" spc="-5">
                <a:latin typeface="Times New Roman"/>
                <a:cs typeface="Times New Roman"/>
              </a:rPr>
              <a:t>but 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told  him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listen to him, that it was very unpleasant to me in every  respect, and that </a:t>
            </a:r>
            <a:r>
              <a:rPr dirty="0" sz="1450" spc="-5">
                <a:latin typeface="Times New Roman"/>
                <a:cs typeface="Times New Roman"/>
              </a:rPr>
              <a:t>I </a:t>
            </a:r>
            <a:r>
              <a:rPr dirty="0" sz="1450" spc="-10">
                <a:latin typeface="Times New Roman"/>
                <a:cs typeface="Times New Roman"/>
              </a:rPr>
              <a:t>begged him never to talk to me in that manner again.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said as much as that and more; and </a:t>
            </a:r>
            <a:r>
              <a:rPr dirty="0" sz="1450" spc="-5">
                <a:latin typeface="Times New Roman"/>
                <a:cs typeface="Times New Roman"/>
              </a:rPr>
              <a:t>I </a:t>
            </a:r>
            <a:r>
              <a:rPr dirty="0" sz="1450" spc="-10">
                <a:latin typeface="Times New Roman"/>
                <a:cs typeface="Times New Roman"/>
              </a:rPr>
              <a:t>should have said still more, if </a:t>
            </a:r>
            <a:r>
              <a:rPr dirty="0" sz="1450" spc="-5">
                <a:latin typeface="Times New Roman"/>
                <a:cs typeface="Times New Roman"/>
              </a:rPr>
              <a:t>I </a:t>
            </a:r>
            <a:r>
              <a:rPr dirty="0" sz="1450" spc="-10">
                <a:latin typeface="Times New Roman"/>
                <a:cs typeface="Times New Roman"/>
              </a:rPr>
              <a:t>had  been quite certain </a:t>
            </a:r>
            <a:r>
              <a:rPr dirty="0" sz="1450" spc="-5">
                <a:latin typeface="Times New Roman"/>
                <a:cs typeface="Times New Roman"/>
              </a:rPr>
              <a:t>of </a:t>
            </a:r>
            <a:r>
              <a:rPr dirty="0" sz="1450" spc="-10">
                <a:latin typeface="Times New Roman"/>
                <a:cs typeface="Times New Roman"/>
              </a:rPr>
              <a:t>his meaning anything seriously; </a:t>
            </a:r>
            <a:r>
              <a:rPr dirty="0" sz="1450" spc="-5">
                <a:latin typeface="Times New Roman"/>
                <a:cs typeface="Times New Roman"/>
              </a:rPr>
              <a:t>but 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like to be,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be, imputing more than might </a:t>
            </a:r>
            <a:r>
              <a:rPr dirty="0" sz="1450" spc="-5">
                <a:latin typeface="Times New Roman"/>
                <a:cs typeface="Times New Roman"/>
              </a:rPr>
              <a:t>be </a:t>
            </a:r>
            <a:r>
              <a:rPr dirty="0" sz="1450" spc="-10">
                <a:latin typeface="Times New Roman"/>
                <a:cs typeface="Times New Roman"/>
              </a:rPr>
              <a:t>intended. </a:t>
            </a:r>
            <a:r>
              <a:rPr dirty="0" sz="1450" spc="-5">
                <a:latin typeface="Times New Roman"/>
                <a:cs typeface="Times New Roman"/>
              </a:rPr>
              <a:t>I thought </a:t>
            </a:r>
            <a:r>
              <a:rPr dirty="0" sz="1450" spc="-10">
                <a:latin typeface="Times New Roman"/>
                <a:cs typeface="Times New Roman"/>
              </a:rPr>
              <a:t>it might  all pass for nothing with</a:t>
            </a:r>
            <a:r>
              <a:rPr dirty="0" sz="1450" spc="1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She could say </a:t>
            </a:r>
            <a:r>
              <a:rPr dirty="0" sz="1450" spc="-5">
                <a:latin typeface="Times New Roman"/>
                <a:cs typeface="Times New Roman"/>
              </a:rPr>
              <a:t>no </a:t>
            </a:r>
            <a:r>
              <a:rPr dirty="0" sz="1450" spc="-10">
                <a:latin typeface="Times New Roman"/>
                <a:cs typeface="Times New Roman"/>
              </a:rPr>
              <a:t>more; her breath was almost</a:t>
            </a:r>
            <a:r>
              <a:rPr dirty="0" sz="1450" spc="35">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to understand,” said Sir Thomas, after </a:t>
            </a:r>
            <a:r>
              <a:rPr dirty="0" sz="1450" spc="-5">
                <a:latin typeface="Times New Roman"/>
                <a:cs typeface="Times New Roman"/>
              </a:rPr>
              <a:t>a </a:t>
            </a:r>
            <a:r>
              <a:rPr dirty="0" sz="1450" spc="-10">
                <a:latin typeface="Times New Roman"/>
                <a:cs typeface="Times New Roman"/>
              </a:rPr>
              <a:t>few moments’ silence, “that  </a:t>
            </a:r>
            <a:r>
              <a:rPr dirty="0" sz="1450" spc="-5">
                <a:latin typeface="Times New Roman"/>
                <a:cs typeface="Times New Roman"/>
              </a:rPr>
              <a:t>you </a:t>
            </a:r>
            <a:r>
              <a:rPr dirty="0" sz="1450" spc="-10">
                <a:latin typeface="Times New Roman"/>
                <a:cs typeface="Times New Roman"/>
              </a:rPr>
              <a:t>mean to refuse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“Yes,</a:t>
            </a:r>
            <a:r>
              <a:rPr dirty="0" sz="1450" spc="-80">
                <a:latin typeface="Times New Roman"/>
                <a:cs typeface="Times New Roman"/>
              </a:rPr>
              <a:t> </a:t>
            </a:r>
            <a:r>
              <a:rPr dirty="0" sz="1450" spc="-25">
                <a:latin typeface="Times New Roman"/>
                <a:cs typeface="Times New Roman"/>
              </a:rPr>
              <a:t>sir.”</a:t>
            </a:r>
            <a:endParaRPr sz="1450">
              <a:latin typeface="Times New Roman"/>
              <a:cs typeface="Times New Roman"/>
            </a:endParaRPr>
          </a:p>
          <a:p>
            <a:pPr marL="268605" marR="4448810">
              <a:lnSpc>
                <a:spcPct val="140700"/>
              </a:lnSpc>
              <a:spcBef>
                <a:spcPts val="75"/>
              </a:spcBef>
            </a:pPr>
            <a:r>
              <a:rPr dirty="0" sz="1450" spc="-10">
                <a:latin typeface="Times New Roman"/>
                <a:cs typeface="Times New Roman"/>
              </a:rPr>
              <a:t>“Refuse</a:t>
            </a:r>
            <a:r>
              <a:rPr dirty="0" sz="1450" spc="-70">
                <a:latin typeface="Times New Roman"/>
                <a:cs typeface="Times New Roman"/>
              </a:rPr>
              <a:t> </a:t>
            </a:r>
            <a:r>
              <a:rPr dirty="0" sz="1450" spc="-10">
                <a:latin typeface="Times New Roman"/>
                <a:cs typeface="Times New Roman"/>
              </a:rPr>
              <a:t>him?”  </a:t>
            </a:r>
            <a:r>
              <a:rPr dirty="0" sz="1450" spc="-40">
                <a:latin typeface="Times New Roman"/>
                <a:cs typeface="Times New Roman"/>
              </a:rPr>
              <a:t>“Yes,</a:t>
            </a:r>
            <a:r>
              <a:rPr dirty="0" sz="1450" spc="-15">
                <a:latin typeface="Times New Roman"/>
                <a:cs typeface="Times New Roman"/>
              </a:rPr>
              <a:t> </a:t>
            </a:r>
            <a:r>
              <a:rPr dirty="0" sz="1450" spc="-25">
                <a:latin typeface="Times New Roman"/>
                <a:cs typeface="Times New Roman"/>
              </a:rPr>
              <a:t>sir.”</a:t>
            </a:r>
            <a:endParaRPr sz="1450">
              <a:latin typeface="Times New Roman"/>
              <a:cs typeface="Times New Roman"/>
            </a:endParaRPr>
          </a:p>
          <a:p>
            <a:pPr marL="268605" marR="1157605">
              <a:lnSpc>
                <a:spcPct val="144900"/>
              </a:lnSpc>
            </a:pPr>
            <a:r>
              <a:rPr dirty="0" sz="1450" spc="-10">
                <a:latin typeface="Times New Roman"/>
                <a:cs typeface="Times New Roman"/>
              </a:rPr>
              <a:t>“Refuse </a:t>
            </a:r>
            <a:r>
              <a:rPr dirty="0" sz="1450" spc="-35">
                <a:latin typeface="Times New Roman"/>
                <a:cs typeface="Times New Roman"/>
              </a:rPr>
              <a:t>Mr. </a:t>
            </a:r>
            <a:r>
              <a:rPr dirty="0" sz="1450" spc="-10">
                <a:latin typeface="Times New Roman"/>
                <a:cs typeface="Times New Roman"/>
              </a:rPr>
              <a:t>Crawford! Upon what plea? For what reason?”  “I—I cannot like him, </a:t>
            </a:r>
            <a:r>
              <a:rPr dirty="0" sz="1450" spc="-25">
                <a:latin typeface="Times New Roman"/>
                <a:cs typeface="Times New Roman"/>
              </a:rPr>
              <a:t>sir, </a:t>
            </a:r>
            <a:r>
              <a:rPr dirty="0" sz="1450" spc="-10">
                <a:latin typeface="Times New Roman"/>
                <a:cs typeface="Times New Roman"/>
              </a:rPr>
              <a:t>well enough to marry</a:t>
            </a:r>
            <a:r>
              <a:rPr dirty="0" sz="1450" spc="7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8255" indent="255904">
              <a:lnSpc>
                <a:spcPts val="1730"/>
              </a:lnSpc>
              <a:spcBef>
                <a:spcPts val="775"/>
              </a:spcBef>
            </a:pPr>
            <a:r>
              <a:rPr dirty="0" sz="1450" spc="-10">
                <a:latin typeface="Times New Roman"/>
                <a:cs typeface="Times New Roman"/>
              </a:rPr>
              <a:t>“This is very strange!” said Sir Thomas, in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of </a:t>
            </a:r>
            <a:r>
              <a:rPr dirty="0" sz="1450" spc="-10">
                <a:latin typeface="Times New Roman"/>
                <a:cs typeface="Times New Roman"/>
              </a:rPr>
              <a:t>calm displeasure.  “There is something in this which my comprehension does </a:t>
            </a:r>
            <a:r>
              <a:rPr dirty="0" sz="1450" spc="-5">
                <a:latin typeface="Times New Roman"/>
                <a:cs typeface="Times New Roman"/>
              </a:rPr>
              <a:t>not </a:t>
            </a:r>
            <a:r>
              <a:rPr dirty="0" sz="1450" spc="-10">
                <a:latin typeface="Times New Roman"/>
                <a:cs typeface="Times New Roman"/>
              </a:rPr>
              <a:t>reach. Here is</a:t>
            </a:r>
            <a:r>
              <a:rPr dirty="0" sz="1450" spc="26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2700" rIns="0" bIns="0" rtlCol="0" vert="horz">
            <a:spAutoFit/>
          </a:bodyPr>
          <a:lstStyle/>
          <a:p>
            <a:pPr algn="just" marL="12700" marR="5080">
              <a:lnSpc>
                <a:spcPct val="99500"/>
              </a:lnSpc>
              <a:spcBef>
                <a:spcPts val="100"/>
              </a:spcBef>
            </a:pPr>
            <a:r>
              <a:rPr dirty="0" sz="1450" spc="-5">
                <a:latin typeface="Times New Roman"/>
                <a:cs typeface="Times New Roman"/>
              </a:rPr>
              <a:t>young </a:t>
            </a:r>
            <a:r>
              <a:rPr dirty="0" sz="1450" spc="-10">
                <a:latin typeface="Times New Roman"/>
                <a:cs typeface="Times New Roman"/>
              </a:rPr>
              <a:t>man wishing to pay his addresses to </a:t>
            </a:r>
            <a:r>
              <a:rPr dirty="0" sz="1450" spc="-5">
                <a:latin typeface="Times New Roman"/>
                <a:cs typeface="Times New Roman"/>
              </a:rPr>
              <a:t>you, </a:t>
            </a:r>
            <a:r>
              <a:rPr dirty="0" sz="1450" spc="-10">
                <a:latin typeface="Times New Roman"/>
                <a:cs typeface="Times New Roman"/>
              </a:rPr>
              <a:t>with everything to  recommend him: </a:t>
            </a:r>
            <a:r>
              <a:rPr dirty="0" sz="1450" spc="-5">
                <a:latin typeface="Times New Roman"/>
                <a:cs typeface="Times New Roman"/>
              </a:rPr>
              <a:t>not </a:t>
            </a:r>
            <a:r>
              <a:rPr dirty="0" sz="1450" spc="-10">
                <a:latin typeface="Times New Roman"/>
                <a:cs typeface="Times New Roman"/>
              </a:rPr>
              <a:t>merely situation in life, fortune, and </a:t>
            </a:r>
            <a:r>
              <a:rPr dirty="0" sz="1450" spc="-15">
                <a:latin typeface="Times New Roman"/>
                <a:cs typeface="Times New Roman"/>
              </a:rPr>
              <a:t>character, </a:t>
            </a:r>
            <a:r>
              <a:rPr dirty="0" sz="1450" spc="-5">
                <a:latin typeface="Times New Roman"/>
                <a:cs typeface="Times New Roman"/>
              </a:rPr>
              <a:t>but </a:t>
            </a:r>
            <a:r>
              <a:rPr dirty="0" sz="1450" spc="-10">
                <a:latin typeface="Times New Roman"/>
                <a:cs typeface="Times New Roman"/>
              </a:rPr>
              <a:t>with  more than common agreeableness, with address and conversation pleasing to  </a:t>
            </a:r>
            <a:r>
              <a:rPr dirty="0" sz="1450" spc="-20">
                <a:latin typeface="Times New Roman"/>
                <a:cs typeface="Times New Roman"/>
              </a:rPr>
              <a:t>everybody.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an acquaintance </a:t>
            </a:r>
            <a:r>
              <a:rPr dirty="0" sz="1450" spc="-5">
                <a:latin typeface="Times New Roman"/>
                <a:cs typeface="Times New Roman"/>
              </a:rPr>
              <a:t>of </a:t>
            </a:r>
            <a:r>
              <a:rPr dirty="0" sz="1450" spc="-10">
                <a:latin typeface="Times New Roman"/>
                <a:cs typeface="Times New Roman"/>
              </a:rPr>
              <a:t>to-day; </a:t>
            </a:r>
            <a:r>
              <a:rPr dirty="0" sz="1450" spc="-5">
                <a:latin typeface="Times New Roman"/>
                <a:cs typeface="Times New Roman"/>
              </a:rPr>
              <a:t>you </a:t>
            </a:r>
            <a:r>
              <a:rPr dirty="0" sz="1450" spc="-10">
                <a:latin typeface="Times New Roman"/>
                <a:cs typeface="Times New Roman"/>
              </a:rPr>
              <a:t>have now known him  some time. His </a:t>
            </a:r>
            <a:r>
              <a:rPr dirty="0" sz="1450" spc="-20">
                <a:latin typeface="Times New Roman"/>
                <a:cs typeface="Times New Roman"/>
              </a:rPr>
              <a:t>sister, </a:t>
            </a:r>
            <a:r>
              <a:rPr dirty="0" sz="1450" spc="-15">
                <a:latin typeface="Times New Roman"/>
                <a:cs typeface="Times New Roman"/>
              </a:rPr>
              <a:t>moreover, </a:t>
            </a: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intimate friend, and </a:t>
            </a:r>
            <a:r>
              <a:rPr dirty="0" sz="1450" spc="-5">
                <a:latin typeface="Times New Roman"/>
                <a:cs typeface="Times New Roman"/>
              </a:rPr>
              <a:t>he </a:t>
            </a:r>
            <a:r>
              <a:rPr dirty="0" sz="1450" spc="-10">
                <a:latin typeface="Times New Roman"/>
                <a:cs typeface="Times New Roman"/>
              </a:rPr>
              <a:t>has been doing  that for </a:t>
            </a:r>
            <a:r>
              <a:rPr dirty="0" sz="1450" spc="-5">
                <a:latin typeface="Times New Roman"/>
                <a:cs typeface="Times New Roman"/>
              </a:rPr>
              <a:t>your </a:t>
            </a:r>
            <a:r>
              <a:rPr dirty="0" sz="1450" spc="-15">
                <a:latin typeface="Times New Roman"/>
                <a:cs typeface="Times New Roman"/>
              </a:rPr>
              <a:t>brother,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should suppose would have been almost  sufficient recommendation to </a:t>
            </a:r>
            <a:r>
              <a:rPr dirty="0" sz="1450" spc="-5">
                <a:latin typeface="Times New Roman"/>
                <a:cs typeface="Times New Roman"/>
              </a:rPr>
              <a:t>you, </a:t>
            </a:r>
            <a:r>
              <a:rPr dirty="0" sz="1450" spc="-10">
                <a:latin typeface="Times New Roman"/>
                <a:cs typeface="Times New Roman"/>
              </a:rPr>
              <a:t>had there been </a:t>
            </a:r>
            <a:r>
              <a:rPr dirty="0" sz="1450" spc="-5">
                <a:latin typeface="Times New Roman"/>
                <a:cs typeface="Times New Roman"/>
              </a:rPr>
              <a:t>no </a:t>
            </a:r>
            <a:r>
              <a:rPr dirty="0" sz="1450" spc="-20">
                <a:latin typeface="Times New Roman"/>
                <a:cs typeface="Times New Roman"/>
              </a:rPr>
              <a:t>other. </a:t>
            </a:r>
            <a:r>
              <a:rPr dirty="0" sz="1450" spc="-10">
                <a:latin typeface="Times New Roman"/>
                <a:cs typeface="Times New Roman"/>
              </a:rPr>
              <a:t>It is very uncertain  when my interest might have </a:t>
            </a:r>
            <a:r>
              <a:rPr dirty="0" sz="1450" spc="-5">
                <a:latin typeface="Times New Roman"/>
                <a:cs typeface="Times New Roman"/>
              </a:rPr>
              <a:t>got </a:t>
            </a:r>
            <a:r>
              <a:rPr dirty="0" sz="1450" spc="-20">
                <a:latin typeface="Times New Roman"/>
                <a:cs typeface="Times New Roman"/>
              </a:rPr>
              <a:t>William </a:t>
            </a:r>
            <a:r>
              <a:rPr dirty="0" sz="1450" spc="-5">
                <a:latin typeface="Times New Roman"/>
                <a:cs typeface="Times New Roman"/>
              </a:rPr>
              <a:t>on. </a:t>
            </a:r>
            <a:r>
              <a:rPr dirty="0" sz="1450" spc="-10">
                <a:latin typeface="Times New Roman"/>
                <a:cs typeface="Times New Roman"/>
              </a:rPr>
              <a:t>He has </a:t>
            </a:r>
            <a:r>
              <a:rPr dirty="0" sz="1450" spc="-5">
                <a:latin typeface="Times New Roman"/>
                <a:cs typeface="Times New Roman"/>
              </a:rPr>
              <a:t>done </a:t>
            </a:r>
            <a:r>
              <a:rPr dirty="0" sz="1450" spc="-10">
                <a:latin typeface="Times New Roman"/>
                <a:cs typeface="Times New Roman"/>
              </a:rPr>
              <a:t>it</a:t>
            </a:r>
            <a:r>
              <a:rPr dirty="0" sz="1450" spc="70">
                <a:latin typeface="Times New Roman"/>
                <a:cs typeface="Times New Roman"/>
              </a:rPr>
              <a:t> </a:t>
            </a:r>
            <a:r>
              <a:rPr dirty="0" sz="1450" spc="-20">
                <a:latin typeface="Times New Roman"/>
                <a:cs typeface="Times New Roman"/>
              </a:rPr>
              <a:t>already.”</a:t>
            </a:r>
            <a:endParaRPr sz="1450">
              <a:latin typeface="Times New Roman"/>
              <a:cs typeface="Times New Roman"/>
            </a:endParaRPr>
          </a:p>
          <a:p>
            <a:pPr algn="just" marL="12700" marR="8255" indent="255904">
              <a:lnSpc>
                <a:spcPts val="1730"/>
              </a:lnSpc>
              <a:spcBef>
                <a:spcPts val="844"/>
              </a:spcBef>
            </a:pPr>
            <a:r>
              <a:rPr dirty="0" sz="1450" spc="-35">
                <a:latin typeface="Times New Roman"/>
                <a:cs typeface="Times New Roman"/>
              </a:rPr>
              <a:t>“Yes,”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faint voice, and looking down with fresh shame;  and she did feel almost ashamed </a:t>
            </a:r>
            <a:r>
              <a:rPr dirty="0" sz="1450" spc="-5">
                <a:latin typeface="Times New Roman"/>
                <a:cs typeface="Times New Roman"/>
              </a:rPr>
              <a:t>of </a:t>
            </a:r>
            <a:r>
              <a:rPr dirty="0" sz="1450" spc="-10">
                <a:latin typeface="Times New Roman"/>
                <a:cs typeface="Times New Roman"/>
              </a:rPr>
              <a:t>herself, after such </a:t>
            </a:r>
            <a:r>
              <a:rPr dirty="0" sz="1450" spc="-5">
                <a:latin typeface="Times New Roman"/>
                <a:cs typeface="Times New Roman"/>
              </a:rPr>
              <a:t>a </a:t>
            </a:r>
            <a:r>
              <a:rPr dirty="0" sz="1450" spc="-10">
                <a:latin typeface="Times New Roman"/>
                <a:cs typeface="Times New Roman"/>
              </a:rPr>
              <a:t>picture as her uncle  had drawn, for </a:t>
            </a:r>
            <a:r>
              <a:rPr dirty="0" sz="1450" spc="-5">
                <a:latin typeface="Times New Roman"/>
                <a:cs typeface="Times New Roman"/>
              </a:rPr>
              <a:t>not </a:t>
            </a:r>
            <a:r>
              <a:rPr dirty="0" sz="1450" spc="-10">
                <a:latin typeface="Times New Roman"/>
                <a:cs typeface="Times New Roman"/>
              </a:rPr>
              <a:t>liking </a:t>
            </a:r>
            <a:r>
              <a:rPr dirty="0" sz="1450" spc="-35">
                <a:latin typeface="Times New Roman"/>
                <a:cs typeface="Times New Roman"/>
              </a:rPr>
              <a:t>Mr.</a:t>
            </a:r>
            <a:r>
              <a:rPr dirty="0" sz="1450" spc="10">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5715" indent="255904">
              <a:lnSpc>
                <a:spcPts val="1730"/>
              </a:lnSpc>
              <a:spcBef>
                <a:spcPts val="715"/>
              </a:spcBef>
            </a:pPr>
            <a:r>
              <a:rPr dirty="0" sz="1450" spc="-45">
                <a:latin typeface="Times New Roman"/>
                <a:cs typeface="Times New Roman"/>
              </a:rPr>
              <a:t>“You </a:t>
            </a:r>
            <a:r>
              <a:rPr dirty="0" sz="1450" spc="-10">
                <a:latin typeface="Times New Roman"/>
                <a:cs typeface="Times New Roman"/>
              </a:rPr>
              <a:t>must have been aware,” continued Sir Thomas </a:t>
            </a:r>
            <a:r>
              <a:rPr dirty="0" sz="1450" spc="-20">
                <a:latin typeface="Times New Roman"/>
                <a:cs typeface="Times New Roman"/>
              </a:rPr>
              <a:t>presently, </a:t>
            </a:r>
            <a:r>
              <a:rPr dirty="0" sz="1450" spc="-10">
                <a:latin typeface="Times New Roman"/>
                <a:cs typeface="Times New Roman"/>
              </a:rPr>
              <a:t>“you must  have been some time aware </a:t>
            </a:r>
            <a:r>
              <a:rPr dirty="0" sz="1450" spc="-5">
                <a:latin typeface="Times New Roman"/>
                <a:cs typeface="Times New Roman"/>
              </a:rPr>
              <a:t>of a </a:t>
            </a:r>
            <a:r>
              <a:rPr dirty="0" sz="1450" spc="-10">
                <a:latin typeface="Times New Roman"/>
                <a:cs typeface="Times New Roman"/>
              </a:rPr>
              <a:t>particularity in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manners to  </a:t>
            </a:r>
            <a:r>
              <a:rPr dirty="0" sz="1450" spc="-5">
                <a:latin typeface="Times New Roman"/>
                <a:cs typeface="Times New Roman"/>
              </a:rPr>
              <a:t>you. </a:t>
            </a:r>
            <a:r>
              <a:rPr dirty="0" sz="1450" spc="-10">
                <a:latin typeface="Times New Roman"/>
                <a:cs typeface="Times New Roman"/>
              </a:rPr>
              <a:t>This cannot have taken </a:t>
            </a:r>
            <a:r>
              <a:rPr dirty="0" sz="1450" spc="-5">
                <a:latin typeface="Times New Roman"/>
                <a:cs typeface="Times New Roman"/>
              </a:rPr>
              <a:t>you by </a:t>
            </a:r>
            <a:r>
              <a:rPr dirty="0" sz="1450" spc="-10">
                <a:latin typeface="Times New Roman"/>
                <a:cs typeface="Times New Roman"/>
              </a:rPr>
              <a:t>surprise. </a:t>
            </a:r>
            <a:r>
              <a:rPr dirty="0" sz="1450" spc="-60">
                <a:latin typeface="Times New Roman"/>
                <a:cs typeface="Times New Roman"/>
              </a:rPr>
              <a:t>You </a:t>
            </a:r>
            <a:r>
              <a:rPr dirty="0" sz="1450" spc="-10">
                <a:latin typeface="Times New Roman"/>
                <a:cs typeface="Times New Roman"/>
              </a:rPr>
              <a:t>must have observed his  attentions; and though </a:t>
            </a:r>
            <a:r>
              <a:rPr dirty="0" sz="1450" spc="-5">
                <a:latin typeface="Times New Roman"/>
                <a:cs typeface="Times New Roman"/>
              </a:rPr>
              <a:t>you </a:t>
            </a:r>
            <a:r>
              <a:rPr dirty="0" sz="1450" spc="-10">
                <a:latin typeface="Times New Roman"/>
                <a:cs typeface="Times New Roman"/>
              </a:rPr>
              <a:t>always received them very properly (I have </a:t>
            </a:r>
            <a:r>
              <a:rPr dirty="0" sz="1450" spc="-5">
                <a:latin typeface="Times New Roman"/>
                <a:cs typeface="Times New Roman"/>
              </a:rPr>
              <a:t>no  </a:t>
            </a:r>
            <a:r>
              <a:rPr dirty="0" sz="1450" spc="-10">
                <a:latin typeface="Times New Roman"/>
                <a:cs typeface="Times New Roman"/>
              </a:rPr>
              <a:t>accusation to make </a:t>
            </a:r>
            <a:r>
              <a:rPr dirty="0" sz="1450" spc="-5">
                <a:latin typeface="Times New Roman"/>
                <a:cs typeface="Times New Roman"/>
              </a:rPr>
              <a:t>on </a:t>
            </a:r>
            <a:r>
              <a:rPr dirty="0" sz="1450" spc="-10">
                <a:latin typeface="Times New Roman"/>
                <a:cs typeface="Times New Roman"/>
              </a:rPr>
              <a:t>that head), </a:t>
            </a:r>
            <a:r>
              <a:rPr dirty="0" sz="1450" spc="-5">
                <a:latin typeface="Times New Roman"/>
                <a:cs typeface="Times New Roman"/>
              </a:rPr>
              <a:t>I </a:t>
            </a:r>
            <a:r>
              <a:rPr dirty="0" sz="1450" spc="-10">
                <a:latin typeface="Times New Roman"/>
                <a:cs typeface="Times New Roman"/>
              </a:rPr>
              <a:t>never perceived them to </a:t>
            </a:r>
            <a:r>
              <a:rPr dirty="0" sz="1450" spc="-5">
                <a:latin typeface="Times New Roman"/>
                <a:cs typeface="Times New Roman"/>
              </a:rPr>
              <a:t>be </a:t>
            </a:r>
            <a:r>
              <a:rPr dirty="0" sz="1450" spc="-10">
                <a:latin typeface="Times New Roman"/>
                <a:cs typeface="Times New Roman"/>
              </a:rPr>
              <a:t>unpleasant to  </a:t>
            </a:r>
            <a:r>
              <a:rPr dirty="0" sz="1450" spc="-5">
                <a:latin typeface="Times New Roman"/>
                <a:cs typeface="Times New Roman"/>
              </a:rPr>
              <a:t>you. I </a:t>
            </a:r>
            <a:r>
              <a:rPr dirty="0" sz="1450" spc="-10">
                <a:latin typeface="Times New Roman"/>
                <a:cs typeface="Times New Roman"/>
              </a:rPr>
              <a:t>am half inclined to think, </a:t>
            </a:r>
            <a:r>
              <a:rPr dirty="0" sz="1450" spc="-25">
                <a:latin typeface="Times New Roman"/>
                <a:cs typeface="Times New Roman"/>
              </a:rPr>
              <a:t>Fanny, </a:t>
            </a:r>
            <a:r>
              <a:rPr dirty="0" sz="1450" spc="-10">
                <a:latin typeface="Times New Roman"/>
                <a:cs typeface="Times New Roman"/>
              </a:rPr>
              <a:t>that </a:t>
            </a:r>
            <a:r>
              <a:rPr dirty="0" sz="1450" spc="-5">
                <a:latin typeface="Times New Roman"/>
                <a:cs typeface="Times New Roman"/>
              </a:rPr>
              <a:t>you do not </a:t>
            </a:r>
            <a:r>
              <a:rPr dirty="0" sz="1450" spc="-10">
                <a:latin typeface="Times New Roman"/>
                <a:cs typeface="Times New Roman"/>
              </a:rPr>
              <a:t>quite know </a:t>
            </a:r>
            <a:r>
              <a:rPr dirty="0" sz="1450" spc="-5">
                <a:latin typeface="Times New Roman"/>
                <a:cs typeface="Times New Roman"/>
              </a:rPr>
              <a:t>your </a:t>
            </a:r>
            <a:r>
              <a:rPr dirty="0" sz="1450" spc="-10">
                <a:latin typeface="Times New Roman"/>
                <a:cs typeface="Times New Roman"/>
              </a:rPr>
              <a:t>own  feelings.”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“Oh yes, sir! indeed </a:t>
            </a:r>
            <a:r>
              <a:rPr dirty="0" sz="1450" spc="-5">
                <a:latin typeface="Times New Roman"/>
                <a:cs typeface="Times New Roman"/>
              </a:rPr>
              <a:t>I do. </a:t>
            </a:r>
            <a:r>
              <a:rPr dirty="0" sz="1450" spc="-10">
                <a:latin typeface="Times New Roman"/>
                <a:cs typeface="Times New Roman"/>
              </a:rPr>
              <a:t>His attentions were always—what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a:t>
            </a:r>
            <a:r>
              <a:rPr dirty="0" sz="1450" spc="105">
                <a:latin typeface="Times New Roman"/>
                <a:cs typeface="Times New Roman"/>
              </a:rPr>
              <a:t> </a:t>
            </a:r>
            <a:r>
              <a:rPr dirty="0" sz="1450" spc="-10">
                <a:latin typeface="Times New Roman"/>
                <a:cs typeface="Times New Roman"/>
              </a:rPr>
              <a:t>like.”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Sir Thomas looked at her with deeper surprise. “This is beyond me,” said  he. “This requires explanation. </a:t>
            </a:r>
            <a:r>
              <a:rPr dirty="0" sz="1450" spc="-35">
                <a:latin typeface="Times New Roman"/>
                <a:cs typeface="Times New Roman"/>
              </a:rPr>
              <a:t>Young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are, and having seen scarcely  any one, it is hardly possible that </a:t>
            </a:r>
            <a:r>
              <a:rPr dirty="0" sz="1450" spc="-5">
                <a:latin typeface="Times New Roman"/>
                <a:cs typeface="Times New Roman"/>
              </a:rPr>
              <a:t>your</a:t>
            </a:r>
            <a:r>
              <a:rPr dirty="0" sz="1450" spc="30">
                <a:latin typeface="Times New Roman"/>
                <a:cs typeface="Times New Roman"/>
              </a:rPr>
              <a:t> </a:t>
            </a:r>
            <a:r>
              <a:rPr dirty="0" sz="1450" spc="-10">
                <a:latin typeface="Times New Roman"/>
                <a:cs typeface="Times New Roman"/>
              </a:rPr>
              <a:t>affections—”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He paused and eyed her </a:t>
            </a:r>
            <a:r>
              <a:rPr dirty="0" sz="1450" spc="-20">
                <a:latin typeface="Times New Roman"/>
                <a:cs typeface="Times New Roman"/>
              </a:rPr>
              <a:t>fixedly. </a:t>
            </a:r>
            <a:r>
              <a:rPr dirty="0" sz="1450" spc="-10">
                <a:latin typeface="Times New Roman"/>
                <a:cs typeface="Times New Roman"/>
              </a:rPr>
              <a:t>He saw her lips formed into </a:t>
            </a:r>
            <a:r>
              <a:rPr dirty="0" sz="1450" spc="-5">
                <a:latin typeface="Times New Roman"/>
                <a:cs typeface="Times New Roman"/>
              </a:rPr>
              <a:t>a no, </a:t>
            </a:r>
            <a:r>
              <a:rPr dirty="0" sz="1450" spc="-10">
                <a:latin typeface="Times New Roman"/>
                <a:cs typeface="Times New Roman"/>
              </a:rPr>
              <a:t>though  the sound was inarticulate, </a:t>
            </a:r>
            <a:r>
              <a:rPr dirty="0" sz="1450" spc="-5">
                <a:latin typeface="Times New Roman"/>
                <a:cs typeface="Times New Roman"/>
              </a:rPr>
              <a:t>but </a:t>
            </a:r>
            <a:r>
              <a:rPr dirty="0" sz="1450" spc="-10">
                <a:latin typeface="Times New Roman"/>
                <a:cs typeface="Times New Roman"/>
              </a:rPr>
              <a:t>her face was like scarlet. That, </a:t>
            </a:r>
            <a:r>
              <a:rPr dirty="0" sz="1450" spc="-15">
                <a:latin typeface="Times New Roman"/>
                <a:cs typeface="Times New Roman"/>
              </a:rPr>
              <a:t>however, </a:t>
            </a:r>
            <a:r>
              <a:rPr dirty="0" sz="1450" spc="-10">
                <a:latin typeface="Times New Roman"/>
                <a:cs typeface="Times New Roman"/>
              </a:rPr>
              <a:t>in so  modest </a:t>
            </a:r>
            <a:r>
              <a:rPr dirty="0" sz="1450" spc="-5">
                <a:latin typeface="Times New Roman"/>
                <a:cs typeface="Times New Roman"/>
              </a:rPr>
              <a:t>a </a:t>
            </a:r>
            <a:r>
              <a:rPr dirty="0" sz="1450" spc="-10">
                <a:latin typeface="Times New Roman"/>
                <a:cs typeface="Times New Roman"/>
              </a:rPr>
              <a:t>girl, might </a:t>
            </a:r>
            <a:r>
              <a:rPr dirty="0" sz="1450" spc="-5">
                <a:latin typeface="Times New Roman"/>
                <a:cs typeface="Times New Roman"/>
              </a:rPr>
              <a:t>be </a:t>
            </a:r>
            <a:r>
              <a:rPr dirty="0" sz="1450" spc="-10">
                <a:latin typeface="Times New Roman"/>
                <a:cs typeface="Times New Roman"/>
              </a:rPr>
              <a:t>very compatible with innocence; and chusing at least  to appear satisfied, </a:t>
            </a:r>
            <a:r>
              <a:rPr dirty="0" sz="1450" spc="-5">
                <a:latin typeface="Times New Roman"/>
                <a:cs typeface="Times New Roman"/>
              </a:rPr>
              <a:t>he </a:t>
            </a:r>
            <a:r>
              <a:rPr dirty="0" sz="1450" spc="-10">
                <a:latin typeface="Times New Roman"/>
                <a:cs typeface="Times New Roman"/>
              </a:rPr>
              <a:t>quickly added, “No, </a:t>
            </a:r>
            <a:r>
              <a:rPr dirty="0" sz="1450" spc="-5">
                <a:latin typeface="Times New Roman"/>
                <a:cs typeface="Times New Roman"/>
              </a:rPr>
              <a:t>no, I </a:t>
            </a:r>
            <a:r>
              <a:rPr dirty="0" sz="1450" spc="-10">
                <a:latin typeface="Times New Roman"/>
                <a:cs typeface="Times New Roman"/>
              </a:rPr>
              <a:t>know that is quite </a:t>
            </a:r>
            <a:r>
              <a:rPr dirty="0" sz="1450" spc="-5">
                <a:latin typeface="Times New Roman"/>
                <a:cs typeface="Times New Roman"/>
              </a:rPr>
              <a:t>out of </a:t>
            </a:r>
            <a:r>
              <a:rPr dirty="0" sz="1450" spc="-10">
                <a:latin typeface="Times New Roman"/>
                <a:cs typeface="Times New Roman"/>
              </a:rPr>
              <a:t>the  question; quite impossible. </a:t>
            </a:r>
            <a:r>
              <a:rPr dirty="0" sz="1450" spc="-35">
                <a:latin typeface="Times New Roman"/>
                <a:cs typeface="Times New Roman"/>
              </a:rPr>
              <a:t>Well, </a:t>
            </a:r>
            <a:r>
              <a:rPr dirty="0" sz="1450" spc="-10">
                <a:latin typeface="Times New Roman"/>
                <a:cs typeface="Times New Roman"/>
              </a:rPr>
              <a:t>there is nothing more to </a:t>
            </a:r>
            <a:r>
              <a:rPr dirty="0" sz="1450" spc="-5">
                <a:latin typeface="Times New Roman"/>
                <a:cs typeface="Times New Roman"/>
              </a:rPr>
              <a:t>be</a:t>
            </a:r>
            <a:r>
              <a:rPr dirty="0" sz="1450" spc="10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And 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he </a:t>
            </a:r>
            <a:r>
              <a:rPr dirty="0" sz="1450" spc="-10">
                <a:latin typeface="Times New Roman"/>
                <a:cs typeface="Times New Roman"/>
              </a:rPr>
              <a:t>did say nothing. He was deep in thought. His  niece was deep in </a:t>
            </a:r>
            <a:r>
              <a:rPr dirty="0" sz="1450" spc="-5">
                <a:latin typeface="Times New Roman"/>
                <a:cs typeface="Times New Roman"/>
              </a:rPr>
              <a:t>thought </a:t>
            </a:r>
            <a:r>
              <a:rPr dirty="0" sz="1450" spc="-10">
                <a:latin typeface="Times New Roman"/>
                <a:cs typeface="Times New Roman"/>
              </a:rPr>
              <a:t>likewise, trying to harden and prepare herself  against farther questioning. She would rather die than own the truth; and she  </a:t>
            </a:r>
            <a:r>
              <a:rPr dirty="0" sz="1450" spc="-5">
                <a:latin typeface="Times New Roman"/>
                <a:cs typeface="Times New Roman"/>
              </a:rPr>
              <a:t>hoped, by a </a:t>
            </a:r>
            <a:r>
              <a:rPr dirty="0" sz="1450" spc="-10">
                <a:latin typeface="Times New Roman"/>
                <a:cs typeface="Times New Roman"/>
              </a:rPr>
              <a:t>little reflection, to fortify herself beyond betraying</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“Independently </a:t>
            </a:r>
            <a:r>
              <a:rPr dirty="0" sz="1450" spc="-5">
                <a:latin typeface="Times New Roman"/>
                <a:cs typeface="Times New Roman"/>
              </a:rPr>
              <a:t>of </a:t>
            </a:r>
            <a:r>
              <a:rPr dirty="0" sz="1450" spc="-10">
                <a:latin typeface="Times New Roman"/>
                <a:cs typeface="Times New Roman"/>
              </a:rPr>
              <a:t>the interest which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choice seemed to  justify” said Sir Thomas, beginning again, and very </a:t>
            </a:r>
            <a:r>
              <a:rPr dirty="0" sz="1450" spc="-20">
                <a:latin typeface="Times New Roman"/>
                <a:cs typeface="Times New Roman"/>
              </a:rPr>
              <a:t>composedly, </a:t>
            </a:r>
            <a:r>
              <a:rPr dirty="0" sz="1450" spc="-10">
                <a:latin typeface="Times New Roman"/>
                <a:cs typeface="Times New Roman"/>
              </a:rPr>
              <a:t>“his wishing  to marry at all so early is recommendatory to me. </a:t>
            </a:r>
            <a:r>
              <a:rPr dirty="0" sz="1450" spc="-5">
                <a:latin typeface="Times New Roman"/>
                <a:cs typeface="Times New Roman"/>
              </a:rPr>
              <a:t>I </a:t>
            </a:r>
            <a:r>
              <a:rPr dirty="0" sz="1450" spc="-10">
                <a:latin typeface="Times New Roman"/>
                <a:cs typeface="Times New Roman"/>
              </a:rPr>
              <a:t>am an advocate for early  marriages, where there are means in proportion, and would have every </a:t>
            </a:r>
            <a:r>
              <a:rPr dirty="0" sz="1450" spc="-5">
                <a:latin typeface="Times New Roman"/>
                <a:cs typeface="Times New Roman"/>
              </a:rPr>
              <a:t>young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sufficient income, settle as soon after four-and-twenty as </a:t>
            </a:r>
            <a:r>
              <a:rPr dirty="0" sz="1450" spc="-5">
                <a:latin typeface="Times New Roman"/>
                <a:cs typeface="Times New Roman"/>
              </a:rPr>
              <a:t>he </a:t>
            </a:r>
            <a:r>
              <a:rPr dirty="0" sz="1450" spc="-10">
                <a:latin typeface="Times New Roman"/>
                <a:cs typeface="Times New Roman"/>
              </a:rPr>
              <a:t>can.  This is so much my opinion, that </a:t>
            </a:r>
            <a:r>
              <a:rPr dirty="0" sz="1450" spc="-5">
                <a:latin typeface="Times New Roman"/>
                <a:cs typeface="Times New Roman"/>
              </a:rPr>
              <a:t>I </a:t>
            </a:r>
            <a:r>
              <a:rPr dirty="0" sz="1450" spc="-10">
                <a:latin typeface="Times New Roman"/>
                <a:cs typeface="Times New Roman"/>
              </a:rPr>
              <a:t>am sorry to think how little likely my own  eldest </a:t>
            </a:r>
            <a:r>
              <a:rPr dirty="0" sz="1450" spc="-5">
                <a:latin typeface="Times New Roman"/>
                <a:cs typeface="Times New Roman"/>
              </a:rPr>
              <a:t>son, your </a:t>
            </a:r>
            <a:r>
              <a:rPr dirty="0" sz="1450" spc="-10">
                <a:latin typeface="Times New Roman"/>
                <a:cs typeface="Times New Roman"/>
              </a:rPr>
              <a:t>cousin, </a:t>
            </a:r>
            <a:r>
              <a:rPr dirty="0" sz="1450" spc="-35">
                <a:latin typeface="Times New Roman"/>
                <a:cs typeface="Times New Roman"/>
              </a:rPr>
              <a:t>Mr. </a:t>
            </a:r>
            <a:r>
              <a:rPr dirty="0" sz="1450" spc="-10">
                <a:latin typeface="Times New Roman"/>
                <a:cs typeface="Times New Roman"/>
              </a:rPr>
              <a:t>Bertram, is to marry early; </a:t>
            </a:r>
            <a:r>
              <a:rPr dirty="0" sz="1450" spc="-5">
                <a:latin typeface="Times New Roman"/>
                <a:cs typeface="Times New Roman"/>
              </a:rPr>
              <a:t>but </a:t>
            </a:r>
            <a:r>
              <a:rPr dirty="0" sz="1450" spc="-10">
                <a:latin typeface="Times New Roman"/>
                <a:cs typeface="Times New Roman"/>
              </a:rPr>
              <a:t>at present, as far as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can</a:t>
            </a:r>
            <a:r>
              <a:rPr dirty="0" sz="1450" spc="40">
                <a:latin typeface="Times New Roman"/>
                <a:cs typeface="Times New Roman"/>
              </a:rPr>
              <a:t> </a:t>
            </a:r>
            <a:r>
              <a:rPr dirty="0" sz="1450" spc="-10">
                <a:latin typeface="Times New Roman"/>
                <a:cs typeface="Times New Roman"/>
              </a:rPr>
              <a:t>judge,</a:t>
            </a:r>
            <a:r>
              <a:rPr dirty="0" sz="1450" spc="40">
                <a:latin typeface="Times New Roman"/>
                <a:cs typeface="Times New Roman"/>
              </a:rPr>
              <a:t> </a:t>
            </a:r>
            <a:r>
              <a:rPr dirty="0" sz="1450" spc="-10">
                <a:latin typeface="Times New Roman"/>
                <a:cs typeface="Times New Roman"/>
              </a:rPr>
              <a:t>matrimony</a:t>
            </a:r>
            <a:r>
              <a:rPr dirty="0" sz="1450" spc="40">
                <a:latin typeface="Times New Roman"/>
                <a:cs typeface="Times New Roman"/>
              </a:rPr>
              <a:t> </a:t>
            </a:r>
            <a:r>
              <a:rPr dirty="0" sz="1450" spc="-10">
                <a:latin typeface="Times New Roman"/>
                <a:cs typeface="Times New Roman"/>
              </a:rPr>
              <a:t>makes</a:t>
            </a:r>
            <a:r>
              <a:rPr dirty="0" sz="1450" spc="40">
                <a:latin typeface="Times New Roman"/>
                <a:cs typeface="Times New Roman"/>
              </a:rPr>
              <a:t> </a:t>
            </a:r>
            <a:r>
              <a:rPr dirty="0" sz="1450" spc="-5">
                <a:latin typeface="Times New Roman"/>
                <a:cs typeface="Times New Roman"/>
              </a:rPr>
              <a:t>no</a:t>
            </a:r>
            <a:r>
              <a:rPr dirty="0" sz="1450" spc="40">
                <a:latin typeface="Times New Roman"/>
                <a:cs typeface="Times New Roman"/>
              </a:rPr>
              <a:t> </a:t>
            </a:r>
            <a:r>
              <a:rPr dirty="0" sz="1450" spc="-10">
                <a:latin typeface="Times New Roman"/>
                <a:cs typeface="Times New Roman"/>
              </a:rPr>
              <a:t>part</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his</a:t>
            </a:r>
            <a:r>
              <a:rPr dirty="0" sz="1450" spc="40">
                <a:latin typeface="Times New Roman"/>
                <a:cs typeface="Times New Roman"/>
              </a:rPr>
              <a:t> </a:t>
            </a:r>
            <a:r>
              <a:rPr dirty="0" sz="1450" spc="-10">
                <a:latin typeface="Times New Roman"/>
                <a:cs typeface="Times New Roman"/>
              </a:rPr>
              <a:t>plans</a:t>
            </a:r>
            <a:r>
              <a:rPr dirty="0" sz="1450" spc="40">
                <a:latin typeface="Times New Roman"/>
                <a:cs typeface="Times New Roman"/>
              </a:rPr>
              <a:t> </a:t>
            </a:r>
            <a:r>
              <a:rPr dirty="0" sz="1450" spc="-5">
                <a:latin typeface="Times New Roman"/>
                <a:cs typeface="Times New Roman"/>
              </a:rPr>
              <a:t>or</a:t>
            </a:r>
            <a:r>
              <a:rPr dirty="0" sz="1450" spc="40">
                <a:latin typeface="Times New Roman"/>
                <a:cs typeface="Times New Roman"/>
              </a:rPr>
              <a:t> </a:t>
            </a:r>
            <a:r>
              <a:rPr dirty="0" sz="1450" spc="-10">
                <a:latin typeface="Times New Roman"/>
                <a:cs typeface="Times New Roman"/>
              </a:rPr>
              <a:t>thoughts.</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wish</a:t>
            </a:r>
            <a:r>
              <a:rPr dirty="0" sz="1450" spc="40">
                <a:latin typeface="Times New Roman"/>
                <a:cs typeface="Times New Roman"/>
              </a:rPr>
              <a:t>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86875"/>
          </a:xfrm>
          <a:prstGeom prst="rect">
            <a:avLst/>
          </a:prstGeom>
        </p:spPr>
        <p:txBody>
          <a:bodyPr wrap="square" lIns="0" tIns="13970" rIns="0" bIns="0" rtlCol="0" vert="horz">
            <a:spAutoFit/>
          </a:bodyPr>
          <a:lstStyle/>
          <a:p>
            <a:pPr algn="just" marL="12700" marR="6985">
              <a:lnSpc>
                <a:spcPct val="98900"/>
              </a:lnSpc>
              <a:spcBef>
                <a:spcPts val="110"/>
              </a:spcBef>
            </a:pPr>
            <a:r>
              <a:rPr dirty="0" sz="1450" spc="-10">
                <a:latin typeface="Times New Roman"/>
                <a:cs typeface="Times New Roman"/>
              </a:rPr>
              <a:t>more likely to fix.” Here was </a:t>
            </a:r>
            <a:r>
              <a:rPr dirty="0" sz="1450" spc="-5">
                <a:latin typeface="Times New Roman"/>
                <a:cs typeface="Times New Roman"/>
              </a:rPr>
              <a:t>a </a:t>
            </a:r>
            <a:r>
              <a:rPr dirty="0" sz="1450" spc="-10">
                <a:latin typeface="Times New Roman"/>
                <a:cs typeface="Times New Roman"/>
              </a:rPr>
              <a:t>glance at </a:t>
            </a:r>
            <a:r>
              <a:rPr dirty="0" sz="1450" spc="-25">
                <a:latin typeface="Times New Roman"/>
                <a:cs typeface="Times New Roman"/>
              </a:rPr>
              <a:t>Fanny. </a:t>
            </a:r>
            <a:r>
              <a:rPr dirty="0" sz="1450" spc="-10">
                <a:latin typeface="Times New Roman"/>
                <a:cs typeface="Times New Roman"/>
              </a:rPr>
              <a:t>“Edmund, </a:t>
            </a:r>
            <a:r>
              <a:rPr dirty="0" sz="1450" spc="-5">
                <a:latin typeface="Times New Roman"/>
                <a:cs typeface="Times New Roman"/>
              </a:rPr>
              <a:t>I </a:t>
            </a:r>
            <a:r>
              <a:rPr dirty="0" sz="1450" spc="-15">
                <a:latin typeface="Times New Roman"/>
                <a:cs typeface="Times New Roman"/>
              </a:rPr>
              <a:t>consider, </a:t>
            </a:r>
            <a:r>
              <a:rPr dirty="0" sz="1450" spc="-10">
                <a:latin typeface="Times New Roman"/>
                <a:cs typeface="Times New Roman"/>
              </a:rPr>
              <a:t>from his  dispositions and habits, as much more likely to marry early than his </a:t>
            </a:r>
            <a:r>
              <a:rPr dirty="0" sz="1450" spc="-20">
                <a:latin typeface="Times New Roman"/>
                <a:cs typeface="Times New Roman"/>
              </a:rPr>
              <a:t>brother. </a:t>
            </a:r>
            <a:r>
              <a:rPr dirty="0" sz="1450" spc="320">
                <a:latin typeface="Times New Roman"/>
                <a:cs typeface="Times New Roman"/>
              </a:rPr>
              <a:t> </a:t>
            </a:r>
            <a:r>
              <a:rPr dirty="0" sz="1450" spc="-10">
                <a:latin typeface="Times New Roman"/>
                <a:cs typeface="Times New Roman"/>
              </a:rPr>
              <a:t>He, indeed, </a:t>
            </a:r>
            <a:r>
              <a:rPr dirty="0" sz="1450" spc="-5">
                <a:latin typeface="Times New Roman"/>
                <a:cs typeface="Times New Roman"/>
              </a:rPr>
              <a:t>I </a:t>
            </a:r>
            <a:r>
              <a:rPr dirty="0" sz="1450" spc="-10">
                <a:latin typeface="Times New Roman"/>
                <a:cs typeface="Times New Roman"/>
              </a:rPr>
              <a:t>have lately thought, has seen the woman </a:t>
            </a:r>
            <a:r>
              <a:rPr dirty="0" sz="1450" spc="-5">
                <a:latin typeface="Times New Roman"/>
                <a:cs typeface="Times New Roman"/>
              </a:rPr>
              <a:t>he </a:t>
            </a:r>
            <a:r>
              <a:rPr dirty="0" sz="1450" spc="-10">
                <a:latin typeface="Times New Roman"/>
                <a:cs typeface="Times New Roman"/>
              </a:rPr>
              <a:t>could love, which, </a:t>
            </a:r>
            <a:r>
              <a:rPr dirty="0" sz="1450" spc="-5">
                <a:latin typeface="Times New Roman"/>
                <a:cs typeface="Times New Roman"/>
              </a:rPr>
              <a:t>I  </a:t>
            </a:r>
            <a:r>
              <a:rPr dirty="0" sz="1450" spc="-10">
                <a:latin typeface="Times New Roman"/>
                <a:cs typeface="Times New Roman"/>
              </a:rPr>
              <a:t>am convinced, my eldest son has </a:t>
            </a:r>
            <a:r>
              <a:rPr dirty="0" sz="1450" spc="-5">
                <a:latin typeface="Times New Roman"/>
                <a:cs typeface="Times New Roman"/>
              </a:rPr>
              <a:t>not.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right? Do </a:t>
            </a:r>
            <a:r>
              <a:rPr dirty="0" sz="1450" spc="-5">
                <a:latin typeface="Times New Roman"/>
                <a:cs typeface="Times New Roman"/>
              </a:rPr>
              <a:t>you </a:t>
            </a:r>
            <a:r>
              <a:rPr dirty="0" sz="1450" spc="-10">
                <a:latin typeface="Times New Roman"/>
                <a:cs typeface="Times New Roman"/>
              </a:rPr>
              <a:t>agree with me, my  dear?”</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“Yes,</a:t>
            </a:r>
            <a:r>
              <a:rPr dirty="0" sz="1450" spc="-10">
                <a:latin typeface="Times New Roman"/>
                <a:cs typeface="Times New Roman"/>
              </a:rPr>
              <a:t> </a:t>
            </a:r>
            <a:r>
              <a:rPr dirty="0" sz="1450" spc="-25">
                <a:latin typeface="Times New Roman"/>
                <a:cs typeface="Times New Roman"/>
              </a:rPr>
              <a:t>sir.”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It was </a:t>
            </a:r>
            <a:r>
              <a:rPr dirty="0" sz="1450" spc="-20">
                <a:latin typeface="Times New Roman"/>
                <a:cs typeface="Times New Roman"/>
              </a:rPr>
              <a:t>gently, </a:t>
            </a:r>
            <a:r>
              <a:rPr dirty="0" sz="1450" spc="-5">
                <a:latin typeface="Times New Roman"/>
                <a:cs typeface="Times New Roman"/>
              </a:rPr>
              <a:t>but </a:t>
            </a:r>
            <a:r>
              <a:rPr dirty="0" sz="1450" spc="-10">
                <a:latin typeface="Times New Roman"/>
                <a:cs typeface="Times New Roman"/>
              </a:rPr>
              <a:t>it was calmly said, and Sir Thomas was easy </a:t>
            </a:r>
            <a:r>
              <a:rPr dirty="0" sz="1450" spc="-5">
                <a:latin typeface="Times New Roman"/>
                <a:cs typeface="Times New Roman"/>
              </a:rPr>
              <a:t>on </a:t>
            </a:r>
            <a:r>
              <a:rPr dirty="0" sz="1450" spc="-10">
                <a:latin typeface="Times New Roman"/>
                <a:cs typeface="Times New Roman"/>
              </a:rPr>
              <a:t>the score  </a:t>
            </a:r>
            <a:r>
              <a:rPr dirty="0" sz="1450" spc="-5">
                <a:latin typeface="Times New Roman"/>
                <a:cs typeface="Times New Roman"/>
              </a:rPr>
              <a:t>of </a:t>
            </a:r>
            <a:r>
              <a:rPr dirty="0" sz="1450" spc="-10">
                <a:latin typeface="Times New Roman"/>
                <a:cs typeface="Times New Roman"/>
              </a:rPr>
              <a:t>the cousins. But the removal </a:t>
            </a:r>
            <a:r>
              <a:rPr dirty="0" sz="1450" spc="-5">
                <a:latin typeface="Times New Roman"/>
                <a:cs typeface="Times New Roman"/>
              </a:rPr>
              <a:t>of </a:t>
            </a:r>
            <a:r>
              <a:rPr dirty="0" sz="1450" spc="-10">
                <a:latin typeface="Times New Roman"/>
                <a:cs typeface="Times New Roman"/>
              </a:rPr>
              <a:t>his alarm did his niece </a:t>
            </a:r>
            <a:r>
              <a:rPr dirty="0" sz="1450" spc="-5">
                <a:latin typeface="Times New Roman"/>
                <a:cs typeface="Times New Roman"/>
              </a:rPr>
              <a:t>no </a:t>
            </a:r>
            <a:r>
              <a:rPr dirty="0" sz="1450" spc="-10">
                <a:latin typeface="Times New Roman"/>
                <a:cs typeface="Times New Roman"/>
              </a:rPr>
              <a:t>service: as her  unaccountableness was confirmed his displeasure increased; and getting </a:t>
            </a:r>
            <a:r>
              <a:rPr dirty="0" sz="1450" spc="-5">
                <a:latin typeface="Times New Roman"/>
                <a:cs typeface="Times New Roman"/>
              </a:rPr>
              <a:t>up  </a:t>
            </a:r>
            <a:r>
              <a:rPr dirty="0" sz="1450" spc="-10">
                <a:latin typeface="Times New Roman"/>
                <a:cs typeface="Times New Roman"/>
              </a:rPr>
              <a:t>and walking about the room with </a:t>
            </a:r>
            <a:r>
              <a:rPr dirty="0" sz="1450" spc="-5">
                <a:latin typeface="Times New Roman"/>
                <a:cs typeface="Times New Roman"/>
              </a:rPr>
              <a:t>a </a:t>
            </a:r>
            <a:r>
              <a:rPr dirty="0" sz="1450" spc="-10">
                <a:latin typeface="Times New Roman"/>
                <a:cs typeface="Times New Roman"/>
              </a:rPr>
              <a:t>frown, which Fanny could picture to  herself, though she dared </a:t>
            </a:r>
            <a:r>
              <a:rPr dirty="0" sz="1450" spc="-5">
                <a:latin typeface="Times New Roman"/>
                <a:cs typeface="Times New Roman"/>
              </a:rPr>
              <a:t>not </a:t>
            </a:r>
            <a:r>
              <a:rPr dirty="0" sz="1450" spc="-10">
                <a:latin typeface="Times New Roman"/>
                <a:cs typeface="Times New Roman"/>
              </a:rPr>
              <a:t>lift </a:t>
            </a:r>
            <a:r>
              <a:rPr dirty="0" sz="1450" spc="-5">
                <a:latin typeface="Times New Roman"/>
                <a:cs typeface="Times New Roman"/>
              </a:rPr>
              <a:t>up </a:t>
            </a:r>
            <a:r>
              <a:rPr dirty="0" sz="1450" spc="-10">
                <a:latin typeface="Times New Roman"/>
                <a:cs typeface="Times New Roman"/>
              </a:rPr>
              <a:t>her eyes, </a:t>
            </a:r>
            <a:r>
              <a:rPr dirty="0" sz="1450" spc="-5">
                <a:latin typeface="Times New Roman"/>
                <a:cs typeface="Times New Roman"/>
              </a:rPr>
              <a:t>he </a:t>
            </a:r>
            <a:r>
              <a:rPr dirty="0" sz="1450" spc="-10">
                <a:latin typeface="Times New Roman"/>
                <a:cs typeface="Times New Roman"/>
              </a:rPr>
              <a:t>shortly afterwards, and in </a:t>
            </a:r>
            <a:r>
              <a:rPr dirty="0" sz="1450" spc="-5">
                <a:latin typeface="Times New Roman"/>
                <a:cs typeface="Times New Roman"/>
              </a:rPr>
              <a:t>a  </a:t>
            </a:r>
            <a:r>
              <a:rPr dirty="0" sz="1450" spc="-10">
                <a:latin typeface="Times New Roman"/>
                <a:cs typeface="Times New Roman"/>
              </a:rPr>
              <a:t>voice </a:t>
            </a:r>
            <a:r>
              <a:rPr dirty="0" sz="1450" spc="-5">
                <a:latin typeface="Times New Roman"/>
                <a:cs typeface="Times New Roman"/>
              </a:rPr>
              <a:t>of </a:t>
            </a:r>
            <a:r>
              <a:rPr dirty="0" sz="1450" spc="-20">
                <a:latin typeface="Times New Roman"/>
                <a:cs typeface="Times New Roman"/>
              </a:rPr>
              <a:t>authority, </a:t>
            </a:r>
            <a:r>
              <a:rPr dirty="0" sz="1450" spc="-10">
                <a:latin typeface="Times New Roman"/>
                <a:cs typeface="Times New Roman"/>
              </a:rPr>
              <a:t>said, “Have </a:t>
            </a:r>
            <a:r>
              <a:rPr dirty="0" sz="1450" spc="-5">
                <a:latin typeface="Times New Roman"/>
                <a:cs typeface="Times New Roman"/>
              </a:rPr>
              <a:t>you </a:t>
            </a:r>
            <a:r>
              <a:rPr dirty="0" sz="1450" spc="-10">
                <a:latin typeface="Times New Roman"/>
                <a:cs typeface="Times New Roman"/>
              </a:rPr>
              <a:t>any reason, child, to think ill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a:t>
            </a:r>
            <a:r>
              <a:rPr dirty="0" sz="1450" spc="-10">
                <a:latin typeface="Times New Roman"/>
                <a:cs typeface="Times New Roman"/>
              </a:rPr>
              <a:t> temper?”</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“No, </a:t>
            </a:r>
            <a:r>
              <a:rPr dirty="0" sz="1450" spc="-25">
                <a:latin typeface="Times New Roman"/>
                <a:cs typeface="Times New Roman"/>
              </a:rPr>
              <a:t>sir.”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She longed to add, “But </a:t>
            </a:r>
            <a:r>
              <a:rPr dirty="0" sz="1450" spc="-5">
                <a:latin typeface="Times New Roman"/>
                <a:cs typeface="Times New Roman"/>
              </a:rPr>
              <a:t>of </a:t>
            </a:r>
            <a:r>
              <a:rPr dirty="0" sz="1450" spc="-10">
                <a:latin typeface="Times New Roman"/>
                <a:cs typeface="Times New Roman"/>
              </a:rPr>
              <a:t>his principles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her heart sunk under  the appalling prospect </a:t>
            </a:r>
            <a:r>
              <a:rPr dirty="0" sz="1450" spc="-5">
                <a:latin typeface="Times New Roman"/>
                <a:cs typeface="Times New Roman"/>
              </a:rPr>
              <a:t>of </a:t>
            </a:r>
            <a:r>
              <a:rPr dirty="0" sz="1450" spc="-10">
                <a:latin typeface="Times New Roman"/>
                <a:cs typeface="Times New Roman"/>
              </a:rPr>
              <a:t>discussion, explanation, and probably </a:t>
            </a:r>
            <a:r>
              <a:rPr dirty="0" sz="1450" spc="-5">
                <a:latin typeface="Times New Roman"/>
                <a:cs typeface="Times New Roman"/>
              </a:rPr>
              <a:t>non-  </a:t>
            </a:r>
            <a:r>
              <a:rPr dirty="0" sz="1450" spc="-10">
                <a:latin typeface="Times New Roman"/>
                <a:cs typeface="Times New Roman"/>
              </a:rPr>
              <a:t>conviction. Her ill opinion </a:t>
            </a:r>
            <a:r>
              <a:rPr dirty="0" sz="1450" spc="-5">
                <a:latin typeface="Times New Roman"/>
                <a:cs typeface="Times New Roman"/>
              </a:rPr>
              <a:t>of </a:t>
            </a:r>
            <a:r>
              <a:rPr dirty="0" sz="1450" spc="-10">
                <a:latin typeface="Times New Roman"/>
                <a:cs typeface="Times New Roman"/>
              </a:rPr>
              <a:t>him was founded chiefly </a:t>
            </a:r>
            <a:r>
              <a:rPr dirty="0" sz="1450" spc="-5">
                <a:latin typeface="Times New Roman"/>
                <a:cs typeface="Times New Roman"/>
              </a:rPr>
              <a:t>on </a:t>
            </a:r>
            <a:r>
              <a:rPr dirty="0" sz="1450" spc="-10">
                <a:latin typeface="Times New Roman"/>
                <a:cs typeface="Times New Roman"/>
              </a:rPr>
              <a:t>observations, which,  for her cousins’ sake, she could scarcely dare mention to their </a:t>
            </a:r>
            <a:r>
              <a:rPr dirty="0" sz="1450" spc="-20">
                <a:latin typeface="Times New Roman"/>
                <a:cs typeface="Times New Roman"/>
              </a:rPr>
              <a:t>father. </a:t>
            </a:r>
            <a:r>
              <a:rPr dirty="0" sz="1450" spc="-10">
                <a:latin typeface="Times New Roman"/>
                <a:cs typeface="Times New Roman"/>
              </a:rPr>
              <a:t>Maria  and Julia, and especially Maria, were so closely implicated in </a:t>
            </a:r>
            <a:r>
              <a:rPr dirty="0" sz="1450" spc="-35">
                <a:latin typeface="Times New Roman"/>
                <a:cs typeface="Times New Roman"/>
              </a:rPr>
              <a:t>Mr. </a:t>
            </a:r>
            <a:r>
              <a:rPr dirty="0" sz="1450" spc="-20">
                <a:latin typeface="Times New Roman"/>
                <a:cs typeface="Times New Roman"/>
              </a:rPr>
              <a:t>Crawford’s </a:t>
            </a:r>
            <a:r>
              <a:rPr dirty="0" sz="1450" spc="320">
                <a:latin typeface="Times New Roman"/>
                <a:cs typeface="Times New Roman"/>
              </a:rPr>
              <a:t> </a:t>
            </a:r>
            <a:r>
              <a:rPr dirty="0" sz="1450" spc="-10">
                <a:latin typeface="Times New Roman"/>
                <a:cs typeface="Times New Roman"/>
              </a:rPr>
              <a:t>misconduct, that she could </a:t>
            </a:r>
            <a:r>
              <a:rPr dirty="0" sz="1450" spc="-5">
                <a:latin typeface="Times New Roman"/>
                <a:cs typeface="Times New Roman"/>
              </a:rPr>
              <a:t>not </a:t>
            </a:r>
            <a:r>
              <a:rPr dirty="0" sz="1450" spc="-10">
                <a:latin typeface="Times New Roman"/>
                <a:cs typeface="Times New Roman"/>
              </a:rPr>
              <a:t>give his </a:t>
            </a:r>
            <a:r>
              <a:rPr dirty="0" sz="1450" spc="-15">
                <a:latin typeface="Times New Roman"/>
                <a:cs typeface="Times New Roman"/>
              </a:rPr>
              <a:t>character, </a:t>
            </a:r>
            <a:r>
              <a:rPr dirty="0" sz="1450" spc="-10">
                <a:latin typeface="Times New Roman"/>
                <a:cs typeface="Times New Roman"/>
              </a:rPr>
              <a:t>such as she believed it,  without betraying them. She had hoped that, to </a:t>
            </a:r>
            <a:r>
              <a:rPr dirty="0" sz="1450" spc="-5">
                <a:latin typeface="Times New Roman"/>
                <a:cs typeface="Times New Roman"/>
              </a:rPr>
              <a:t>a </a:t>
            </a:r>
            <a:r>
              <a:rPr dirty="0" sz="1450" spc="-10">
                <a:latin typeface="Times New Roman"/>
                <a:cs typeface="Times New Roman"/>
              </a:rPr>
              <a:t>man like her uncle, so  discerning, so honourable, so </a:t>
            </a:r>
            <a:r>
              <a:rPr dirty="0" sz="1450" spc="-5">
                <a:latin typeface="Times New Roman"/>
                <a:cs typeface="Times New Roman"/>
              </a:rPr>
              <a:t>good, </a:t>
            </a:r>
            <a:r>
              <a:rPr dirty="0" sz="1450" spc="-10">
                <a:latin typeface="Times New Roman"/>
                <a:cs typeface="Times New Roman"/>
              </a:rPr>
              <a:t>the simple acknowledgment </a:t>
            </a:r>
            <a:r>
              <a:rPr dirty="0" sz="1450" spc="-5">
                <a:latin typeface="Times New Roman"/>
                <a:cs typeface="Times New Roman"/>
              </a:rPr>
              <a:t>of </a:t>
            </a:r>
            <a:r>
              <a:rPr dirty="0" sz="1450" spc="-10">
                <a:latin typeface="Times New Roman"/>
                <a:cs typeface="Times New Roman"/>
              </a:rPr>
              <a:t>settled  dislike </a:t>
            </a:r>
            <a:r>
              <a:rPr dirty="0" sz="1450" spc="-5">
                <a:latin typeface="Times New Roman"/>
                <a:cs typeface="Times New Roman"/>
              </a:rPr>
              <a:t>on </a:t>
            </a:r>
            <a:r>
              <a:rPr dirty="0" sz="1450" spc="-10">
                <a:latin typeface="Times New Roman"/>
                <a:cs typeface="Times New Roman"/>
              </a:rPr>
              <a:t>her side would have been sufficient. </a:t>
            </a:r>
            <a:r>
              <a:rPr dirty="0" sz="1450" spc="-60">
                <a:latin typeface="Times New Roman"/>
                <a:cs typeface="Times New Roman"/>
              </a:rPr>
              <a:t>To </a:t>
            </a:r>
            <a:r>
              <a:rPr dirty="0" sz="1450" spc="-10">
                <a:latin typeface="Times New Roman"/>
                <a:cs typeface="Times New Roman"/>
              </a:rPr>
              <a:t>her infinite grief she found  it was</a:t>
            </a:r>
            <a:r>
              <a:rPr dirty="0" sz="1450" spc="-5">
                <a:latin typeface="Times New Roman"/>
                <a:cs typeface="Times New Roman"/>
              </a:rPr>
              <a:t> not.</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Sir Thomas came towards the table where she sat in trembling  wretchedness, and with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cold sternness, said, “It is </a:t>
            </a:r>
            <a:r>
              <a:rPr dirty="0" sz="1450" spc="-5">
                <a:latin typeface="Times New Roman"/>
                <a:cs typeface="Times New Roman"/>
              </a:rPr>
              <a:t>of no </a:t>
            </a:r>
            <a:r>
              <a:rPr dirty="0" sz="1450" spc="-10">
                <a:latin typeface="Times New Roman"/>
                <a:cs typeface="Times New Roman"/>
              </a:rPr>
              <a:t>use, </a:t>
            </a:r>
            <a:r>
              <a:rPr dirty="0" sz="1450" spc="-5">
                <a:latin typeface="Times New Roman"/>
                <a:cs typeface="Times New Roman"/>
              </a:rPr>
              <a:t>I  </a:t>
            </a:r>
            <a:r>
              <a:rPr dirty="0" sz="1450" spc="-10">
                <a:latin typeface="Times New Roman"/>
                <a:cs typeface="Times New Roman"/>
              </a:rPr>
              <a:t>perceive, to talk to </a:t>
            </a:r>
            <a:r>
              <a:rPr dirty="0" sz="1450" spc="-5">
                <a:latin typeface="Times New Roman"/>
                <a:cs typeface="Times New Roman"/>
              </a:rPr>
              <a:t>you. </a:t>
            </a:r>
            <a:r>
              <a:rPr dirty="0" sz="1450" spc="-70">
                <a:latin typeface="Times New Roman"/>
                <a:cs typeface="Times New Roman"/>
              </a:rPr>
              <a:t>We </a:t>
            </a:r>
            <a:r>
              <a:rPr dirty="0" sz="1450" spc="-10">
                <a:latin typeface="Times New Roman"/>
                <a:cs typeface="Times New Roman"/>
              </a:rPr>
              <a:t>had better </a:t>
            </a:r>
            <a:r>
              <a:rPr dirty="0" sz="1450" spc="-5">
                <a:latin typeface="Times New Roman"/>
                <a:cs typeface="Times New Roman"/>
              </a:rPr>
              <a:t>put </a:t>
            </a:r>
            <a:r>
              <a:rPr dirty="0" sz="1450" spc="-10">
                <a:latin typeface="Times New Roman"/>
                <a:cs typeface="Times New Roman"/>
              </a:rPr>
              <a:t>an end to this most mortifying  conference. </a:t>
            </a:r>
            <a:r>
              <a:rPr dirty="0" sz="1450" spc="-35">
                <a:latin typeface="Times New Roman"/>
                <a:cs typeface="Times New Roman"/>
              </a:rPr>
              <a:t>Mr. </a:t>
            </a:r>
            <a:r>
              <a:rPr dirty="0" sz="1450" spc="-10">
                <a:latin typeface="Times New Roman"/>
                <a:cs typeface="Times New Roman"/>
              </a:rPr>
              <a:t>Crawford must </a:t>
            </a:r>
            <a:r>
              <a:rPr dirty="0" sz="1450" spc="-5">
                <a:latin typeface="Times New Roman"/>
                <a:cs typeface="Times New Roman"/>
              </a:rPr>
              <a:t>not be </a:t>
            </a:r>
            <a:r>
              <a:rPr dirty="0" sz="1450" spc="-10">
                <a:latin typeface="Times New Roman"/>
                <a:cs typeface="Times New Roman"/>
              </a:rPr>
              <a:t>kept longer waiting. </a:t>
            </a:r>
            <a:r>
              <a:rPr dirty="0" sz="1450" spc="-5">
                <a:latin typeface="Times New Roman"/>
                <a:cs typeface="Times New Roman"/>
              </a:rPr>
              <a:t>I </a:t>
            </a:r>
            <a:r>
              <a:rPr dirty="0" sz="1450" spc="-10">
                <a:latin typeface="Times New Roman"/>
                <a:cs typeface="Times New Roman"/>
              </a:rPr>
              <a:t>will, therefore,  only add, as thinking it my duty to mark my opinion </a:t>
            </a:r>
            <a:r>
              <a:rPr dirty="0" sz="1450" spc="-5">
                <a:latin typeface="Times New Roman"/>
                <a:cs typeface="Times New Roman"/>
              </a:rPr>
              <a:t>of your </a:t>
            </a:r>
            <a:r>
              <a:rPr dirty="0" sz="1450" spc="-10">
                <a:latin typeface="Times New Roman"/>
                <a:cs typeface="Times New Roman"/>
              </a:rPr>
              <a:t>conduct, that </a:t>
            </a:r>
            <a:r>
              <a:rPr dirty="0" sz="1450" spc="-5">
                <a:latin typeface="Times New Roman"/>
                <a:cs typeface="Times New Roman"/>
              </a:rPr>
              <a:t>you  </a:t>
            </a:r>
            <a:r>
              <a:rPr dirty="0" sz="1450" spc="-10">
                <a:latin typeface="Times New Roman"/>
                <a:cs typeface="Times New Roman"/>
              </a:rPr>
              <a:t>have disappointed every expectation </a:t>
            </a:r>
            <a:r>
              <a:rPr dirty="0" sz="1450" spc="-5">
                <a:latin typeface="Times New Roman"/>
                <a:cs typeface="Times New Roman"/>
              </a:rPr>
              <a:t>I </a:t>
            </a:r>
            <a:r>
              <a:rPr dirty="0" sz="1450" spc="-10">
                <a:latin typeface="Times New Roman"/>
                <a:cs typeface="Times New Roman"/>
              </a:rPr>
              <a:t>had formed, and proved yourself </a:t>
            </a:r>
            <a:r>
              <a:rPr dirty="0" sz="1450" spc="-5">
                <a:latin typeface="Times New Roman"/>
                <a:cs typeface="Times New Roman"/>
              </a:rPr>
              <a:t>of a  </a:t>
            </a:r>
            <a:r>
              <a:rPr dirty="0" sz="1450" spc="-10">
                <a:latin typeface="Times New Roman"/>
                <a:cs typeface="Times New Roman"/>
              </a:rPr>
              <a:t>character the very reverse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supposed. For </a:t>
            </a:r>
            <a:r>
              <a:rPr dirty="0" sz="1450" spc="-5">
                <a:latin typeface="Times New Roman"/>
                <a:cs typeface="Times New Roman"/>
              </a:rPr>
              <a:t>I </a:t>
            </a:r>
            <a:r>
              <a:rPr dirty="0" sz="1450" spc="-10">
                <a:latin typeface="Times New Roman"/>
                <a:cs typeface="Times New Roman"/>
              </a:rPr>
              <a:t>had, </a:t>
            </a:r>
            <a:r>
              <a:rPr dirty="0" sz="1450" spc="-25">
                <a:latin typeface="Times New Roman"/>
                <a:cs typeface="Times New Roman"/>
              </a:rPr>
              <a:t>Fanny,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think  my behaviour must have shewn, formed </a:t>
            </a:r>
            <a:r>
              <a:rPr dirty="0" sz="1450" spc="-5">
                <a:latin typeface="Times New Roman"/>
                <a:cs typeface="Times New Roman"/>
              </a:rPr>
              <a:t>a </a:t>
            </a:r>
            <a:r>
              <a:rPr dirty="0" sz="1450" spc="-10">
                <a:latin typeface="Times New Roman"/>
                <a:cs typeface="Times New Roman"/>
              </a:rPr>
              <a:t>very favourable opinion </a:t>
            </a:r>
            <a:r>
              <a:rPr dirty="0" sz="1450" spc="-5">
                <a:latin typeface="Times New Roman"/>
                <a:cs typeface="Times New Roman"/>
              </a:rPr>
              <a:t>of you  </a:t>
            </a:r>
            <a:r>
              <a:rPr dirty="0" sz="1450" spc="-10">
                <a:latin typeface="Times New Roman"/>
                <a:cs typeface="Times New Roman"/>
              </a:rPr>
              <a:t>from the period </a:t>
            </a:r>
            <a:r>
              <a:rPr dirty="0" sz="1450" spc="-5">
                <a:latin typeface="Times New Roman"/>
                <a:cs typeface="Times New Roman"/>
              </a:rPr>
              <a:t>of </a:t>
            </a:r>
            <a:r>
              <a:rPr dirty="0" sz="1450" spc="-10">
                <a:latin typeface="Times New Roman"/>
                <a:cs typeface="Times New Roman"/>
              </a:rPr>
              <a:t>my return to England.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you </a:t>
            </a:r>
            <a:r>
              <a:rPr dirty="0" sz="1450" spc="-10">
                <a:latin typeface="Times New Roman"/>
                <a:cs typeface="Times New Roman"/>
              </a:rPr>
              <a:t>peculiarly free  from wilfulness </a:t>
            </a:r>
            <a:r>
              <a:rPr dirty="0" sz="1450" spc="-5">
                <a:latin typeface="Times New Roman"/>
                <a:cs typeface="Times New Roman"/>
              </a:rPr>
              <a:t>of </a:t>
            </a:r>
            <a:r>
              <a:rPr dirty="0" sz="1450" spc="-20">
                <a:latin typeface="Times New Roman"/>
                <a:cs typeface="Times New Roman"/>
              </a:rPr>
              <a:t>temper, </a:t>
            </a:r>
            <a:r>
              <a:rPr dirty="0" sz="1450" spc="-10">
                <a:latin typeface="Times New Roman"/>
                <a:cs typeface="Times New Roman"/>
              </a:rPr>
              <a:t>self-conceit, and every tendency to that  independence </a:t>
            </a:r>
            <a:r>
              <a:rPr dirty="0" sz="1450" spc="-5">
                <a:latin typeface="Times New Roman"/>
                <a:cs typeface="Times New Roman"/>
              </a:rPr>
              <a:t>of </a:t>
            </a:r>
            <a:r>
              <a:rPr dirty="0" sz="1450" spc="-10">
                <a:latin typeface="Times New Roman"/>
                <a:cs typeface="Times New Roman"/>
              </a:rPr>
              <a:t>spirit which prevails so much in modern days, even in </a:t>
            </a:r>
            <a:r>
              <a:rPr dirty="0" sz="1450" spc="-5">
                <a:latin typeface="Times New Roman"/>
                <a:cs typeface="Times New Roman"/>
              </a:rPr>
              <a:t>young  </a:t>
            </a:r>
            <a:r>
              <a:rPr dirty="0" sz="1450" spc="-10">
                <a:latin typeface="Times New Roman"/>
                <a:cs typeface="Times New Roman"/>
              </a:rPr>
              <a:t>women, and which in </a:t>
            </a:r>
            <a:r>
              <a:rPr dirty="0" sz="1450" spc="-5">
                <a:latin typeface="Times New Roman"/>
                <a:cs typeface="Times New Roman"/>
              </a:rPr>
              <a:t>young </a:t>
            </a:r>
            <a:r>
              <a:rPr dirty="0" sz="1450" spc="-10">
                <a:latin typeface="Times New Roman"/>
                <a:cs typeface="Times New Roman"/>
              </a:rPr>
              <a:t>women is offensive and disgusting beyond all  common offence. But </a:t>
            </a:r>
            <a:r>
              <a:rPr dirty="0" sz="1450" spc="-5">
                <a:latin typeface="Times New Roman"/>
                <a:cs typeface="Times New Roman"/>
              </a:rPr>
              <a:t>you </a:t>
            </a:r>
            <a:r>
              <a:rPr dirty="0" sz="1450" spc="-10">
                <a:latin typeface="Times New Roman"/>
                <a:cs typeface="Times New Roman"/>
              </a:rPr>
              <a:t>have now shewn me that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wilful and  perverse; that </a:t>
            </a:r>
            <a:r>
              <a:rPr dirty="0" sz="1450" spc="-5">
                <a:latin typeface="Times New Roman"/>
                <a:cs typeface="Times New Roman"/>
              </a:rPr>
              <a:t>you </a:t>
            </a:r>
            <a:r>
              <a:rPr dirty="0" sz="1450" spc="-10">
                <a:latin typeface="Times New Roman"/>
                <a:cs typeface="Times New Roman"/>
              </a:rPr>
              <a:t>can and will decide for yourself, without any consideration  </a:t>
            </a:r>
            <a:r>
              <a:rPr dirty="0" sz="1450" spc="-5">
                <a:latin typeface="Times New Roman"/>
                <a:cs typeface="Times New Roman"/>
              </a:rPr>
              <a:t>or </a:t>
            </a:r>
            <a:r>
              <a:rPr dirty="0" sz="1450" spc="-10">
                <a:latin typeface="Times New Roman"/>
                <a:cs typeface="Times New Roman"/>
              </a:rPr>
              <a:t>deference for those who have surely some right to guide </a:t>
            </a:r>
            <a:r>
              <a:rPr dirty="0" sz="1450" spc="-5">
                <a:latin typeface="Times New Roman"/>
                <a:cs typeface="Times New Roman"/>
              </a:rPr>
              <a:t>you, </a:t>
            </a:r>
            <a:r>
              <a:rPr dirty="0" sz="1450" spc="-10">
                <a:latin typeface="Times New Roman"/>
                <a:cs typeface="Times New Roman"/>
              </a:rPr>
              <a:t>without even  asking</a:t>
            </a:r>
            <a:r>
              <a:rPr dirty="0" sz="1450" spc="130">
                <a:latin typeface="Times New Roman"/>
                <a:cs typeface="Times New Roman"/>
              </a:rPr>
              <a:t> </a:t>
            </a:r>
            <a:r>
              <a:rPr dirty="0" sz="1450" spc="-10">
                <a:latin typeface="Times New Roman"/>
                <a:cs typeface="Times New Roman"/>
              </a:rPr>
              <a:t>their</a:t>
            </a:r>
            <a:r>
              <a:rPr dirty="0" sz="1450" spc="130">
                <a:latin typeface="Times New Roman"/>
                <a:cs typeface="Times New Roman"/>
              </a:rPr>
              <a:t> </a:t>
            </a:r>
            <a:r>
              <a:rPr dirty="0" sz="1450" spc="-10">
                <a:latin typeface="Times New Roman"/>
                <a:cs typeface="Times New Roman"/>
              </a:rPr>
              <a:t>advice.</a:t>
            </a:r>
            <a:r>
              <a:rPr dirty="0" sz="1450" spc="130">
                <a:latin typeface="Times New Roman"/>
                <a:cs typeface="Times New Roman"/>
              </a:rPr>
              <a:t> </a:t>
            </a:r>
            <a:r>
              <a:rPr dirty="0" sz="1450" spc="-60">
                <a:latin typeface="Times New Roman"/>
                <a:cs typeface="Times New Roman"/>
              </a:rPr>
              <a:t>You</a:t>
            </a:r>
            <a:r>
              <a:rPr dirty="0" sz="1450" spc="185">
                <a:latin typeface="Times New Roman"/>
                <a:cs typeface="Times New Roman"/>
              </a:rPr>
              <a:t> </a:t>
            </a:r>
            <a:r>
              <a:rPr dirty="0" sz="1450" spc="-10">
                <a:latin typeface="Times New Roman"/>
                <a:cs typeface="Times New Roman"/>
              </a:rPr>
              <a:t>have</a:t>
            </a:r>
            <a:r>
              <a:rPr dirty="0" sz="1450" spc="130">
                <a:latin typeface="Times New Roman"/>
                <a:cs typeface="Times New Roman"/>
              </a:rPr>
              <a:t> </a:t>
            </a:r>
            <a:r>
              <a:rPr dirty="0" sz="1450" spc="-10">
                <a:latin typeface="Times New Roman"/>
                <a:cs typeface="Times New Roman"/>
              </a:rPr>
              <a:t>shewn</a:t>
            </a:r>
            <a:r>
              <a:rPr dirty="0" sz="1450" spc="130">
                <a:latin typeface="Times New Roman"/>
                <a:cs typeface="Times New Roman"/>
              </a:rPr>
              <a:t> </a:t>
            </a:r>
            <a:r>
              <a:rPr dirty="0" sz="1450" spc="-10">
                <a:latin typeface="Times New Roman"/>
                <a:cs typeface="Times New Roman"/>
              </a:rPr>
              <a:t>yourself</a:t>
            </a:r>
            <a:r>
              <a:rPr dirty="0" sz="1450" spc="130">
                <a:latin typeface="Times New Roman"/>
                <a:cs typeface="Times New Roman"/>
              </a:rPr>
              <a:t> </a:t>
            </a:r>
            <a:r>
              <a:rPr dirty="0" sz="1450" spc="-25">
                <a:latin typeface="Times New Roman"/>
                <a:cs typeface="Times New Roman"/>
              </a:rPr>
              <a:t>very,</a:t>
            </a:r>
            <a:r>
              <a:rPr dirty="0" sz="1450" spc="150">
                <a:latin typeface="Times New Roman"/>
                <a:cs typeface="Times New Roman"/>
              </a:rPr>
              <a:t> </a:t>
            </a:r>
            <a:r>
              <a:rPr dirty="0" sz="1450" spc="-10">
                <a:latin typeface="Times New Roman"/>
                <a:cs typeface="Times New Roman"/>
              </a:rPr>
              <a:t>very</a:t>
            </a:r>
            <a:r>
              <a:rPr dirty="0" sz="1450" spc="130">
                <a:latin typeface="Times New Roman"/>
                <a:cs typeface="Times New Roman"/>
              </a:rPr>
              <a:t> </a:t>
            </a:r>
            <a:r>
              <a:rPr dirty="0" sz="1450" spc="-10">
                <a:latin typeface="Times New Roman"/>
                <a:cs typeface="Times New Roman"/>
              </a:rPr>
              <a:t>different</a:t>
            </a:r>
            <a:r>
              <a:rPr dirty="0" sz="1450" spc="130">
                <a:latin typeface="Times New Roman"/>
                <a:cs typeface="Times New Roman"/>
              </a:rPr>
              <a:t> </a:t>
            </a:r>
            <a:r>
              <a:rPr dirty="0" sz="1450" spc="-10">
                <a:latin typeface="Times New Roman"/>
                <a:cs typeface="Times New Roman"/>
              </a:rPr>
              <a:t>from</a:t>
            </a:r>
            <a:endParaRPr sz="1450">
              <a:latin typeface="Times New Roman"/>
              <a:cs typeface="Times New Roman"/>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0178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anything that </a:t>
            </a:r>
            <a:r>
              <a:rPr dirty="0" sz="1450" spc="-5">
                <a:latin typeface="Times New Roman"/>
                <a:cs typeface="Times New Roman"/>
              </a:rPr>
              <a:t>I </a:t>
            </a:r>
            <a:r>
              <a:rPr dirty="0" sz="1450" spc="-10">
                <a:latin typeface="Times New Roman"/>
                <a:cs typeface="Times New Roman"/>
              </a:rPr>
              <a:t>had imagined. The advantage </a:t>
            </a:r>
            <a:r>
              <a:rPr dirty="0" sz="1450" spc="-5">
                <a:latin typeface="Times New Roman"/>
                <a:cs typeface="Times New Roman"/>
              </a:rPr>
              <a:t>or </a:t>
            </a:r>
            <a:r>
              <a:rPr dirty="0" sz="1450" spc="-10">
                <a:latin typeface="Times New Roman"/>
                <a:cs typeface="Times New Roman"/>
              </a:rPr>
              <a:t>disadvantage </a:t>
            </a:r>
            <a:r>
              <a:rPr dirty="0" sz="1450" spc="-5">
                <a:latin typeface="Times New Roman"/>
                <a:cs typeface="Times New Roman"/>
              </a:rPr>
              <a:t>of your </a:t>
            </a:r>
            <a:r>
              <a:rPr dirty="0" sz="1450" spc="-25">
                <a:latin typeface="Times New Roman"/>
                <a:cs typeface="Times New Roman"/>
              </a:rPr>
              <a:t>family,  </a:t>
            </a:r>
            <a:r>
              <a:rPr dirty="0" sz="1450" spc="-5">
                <a:latin typeface="Times New Roman"/>
                <a:cs typeface="Times New Roman"/>
              </a:rPr>
              <a:t>of your </a:t>
            </a:r>
            <a:r>
              <a:rPr dirty="0" sz="1450" spc="-10">
                <a:latin typeface="Times New Roman"/>
                <a:cs typeface="Times New Roman"/>
              </a:rPr>
              <a:t>parents, </a:t>
            </a:r>
            <a:r>
              <a:rPr dirty="0" sz="1450" spc="-5">
                <a:latin typeface="Times New Roman"/>
                <a:cs typeface="Times New Roman"/>
              </a:rPr>
              <a:t>your </a:t>
            </a:r>
            <a:r>
              <a:rPr dirty="0" sz="1450" spc="-10">
                <a:latin typeface="Times New Roman"/>
                <a:cs typeface="Times New Roman"/>
              </a:rPr>
              <a:t>brothers and sisters, never seems to have had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share in </a:t>
            </a:r>
            <a:r>
              <a:rPr dirty="0" sz="1450" spc="-5">
                <a:latin typeface="Times New Roman"/>
                <a:cs typeface="Times New Roman"/>
              </a:rPr>
              <a:t>your </a:t>
            </a:r>
            <a:r>
              <a:rPr dirty="0" sz="1450" spc="-10">
                <a:latin typeface="Times New Roman"/>
                <a:cs typeface="Times New Roman"/>
              </a:rPr>
              <a:t>thoughts </a:t>
            </a:r>
            <a:r>
              <a:rPr dirty="0" sz="1450" spc="-5">
                <a:latin typeface="Times New Roman"/>
                <a:cs typeface="Times New Roman"/>
              </a:rPr>
              <a:t>on </a:t>
            </a:r>
            <a:r>
              <a:rPr dirty="0" sz="1450" spc="-10">
                <a:latin typeface="Times New Roman"/>
                <a:cs typeface="Times New Roman"/>
              </a:rPr>
              <a:t>this occasion. How they might </a:t>
            </a:r>
            <a:r>
              <a:rPr dirty="0" sz="1450" spc="-5">
                <a:latin typeface="Times New Roman"/>
                <a:cs typeface="Times New Roman"/>
              </a:rPr>
              <a:t>be </a:t>
            </a:r>
            <a:r>
              <a:rPr dirty="0" sz="1450" spc="-10">
                <a:latin typeface="Times New Roman"/>
                <a:cs typeface="Times New Roman"/>
              </a:rPr>
              <a:t>benefited, how  they must rejoice in such an establishment for </a:t>
            </a:r>
            <a:r>
              <a:rPr dirty="0" sz="1450" spc="-5">
                <a:latin typeface="Times New Roman"/>
                <a:cs typeface="Times New Roman"/>
              </a:rPr>
              <a:t>you, </a:t>
            </a:r>
            <a:r>
              <a:rPr dirty="0" sz="1450" spc="-10">
                <a:latin typeface="Times New Roman"/>
                <a:cs typeface="Times New Roman"/>
              </a:rPr>
              <a:t>is nothing to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think only </a:t>
            </a:r>
            <a:r>
              <a:rPr dirty="0" sz="1450" spc="-5">
                <a:latin typeface="Times New Roman"/>
                <a:cs typeface="Times New Roman"/>
              </a:rPr>
              <a:t>of </a:t>
            </a:r>
            <a:r>
              <a:rPr dirty="0" sz="1450" spc="-10">
                <a:latin typeface="Times New Roman"/>
                <a:cs typeface="Times New Roman"/>
              </a:rPr>
              <a:t>yourself, and because </a:t>
            </a:r>
            <a:r>
              <a:rPr dirty="0" sz="1450" spc="-5">
                <a:latin typeface="Times New Roman"/>
                <a:cs typeface="Times New Roman"/>
              </a:rPr>
              <a:t>you do not </a:t>
            </a:r>
            <a:r>
              <a:rPr dirty="0" sz="1450" spc="-10">
                <a:latin typeface="Times New Roman"/>
                <a:cs typeface="Times New Roman"/>
              </a:rPr>
              <a:t>feel for </a:t>
            </a:r>
            <a:r>
              <a:rPr dirty="0" sz="1450" spc="-35">
                <a:latin typeface="Times New Roman"/>
                <a:cs typeface="Times New Roman"/>
              </a:rPr>
              <a:t>Mr. </a:t>
            </a:r>
            <a:r>
              <a:rPr dirty="0" sz="1450" spc="-10">
                <a:latin typeface="Times New Roman"/>
                <a:cs typeface="Times New Roman"/>
              </a:rPr>
              <a:t>Crawford exactly  what </a:t>
            </a:r>
            <a:r>
              <a:rPr dirty="0" sz="1450" spc="-5">
                <a:latin typeface="Times New Roman"/>
                <a:cs typeface="Times New Roman"/>
              </a:rPr>
              <a:t>a young </a:t>
            </a:r>
            <a:r>
              <a:rPr dirty="0" sz="1450" spc="-10">
                <a:latin typeface="Times New Roman"/>
                <a:cs typeface="Times New Roman"/>
              </a:rPr>
              <a:t>heated fancy imagines to </a:t>
            </a:r>
            <a:r>
              <a:rPr dirty="0" sz="1450" spc="-5">
                <a:latin typeface="Times New Roman"/>
                <a:cs typeface="Times New Roman"/>
              </a:rPr>
              <a:t>be </a:t>
            </a:r>
            <a:r>
              <a:rPr dirty="0" sz="1450" spc="-10">
                <a:latin typeface="Times New Roman"/>
                <a:cs typeface="Times New Roman"/>
              </a:rPr>
              <a:t>necessary for happiness, </a:t>
            </a:r>
            <a:r>
              <a:rPr dirty="0" sz="1450" spc="-5">
                <a:latin typeface="Times New Roman"/>
                <a:cs typeface="Times New Roman"/>
              </a:rPr>
              <a:t>you  </a:t>
            </a:r>
            <a:r>
              <a:rPr dirty="0" sz="1450" spc="-10">
                <a:latin typeface="Times New Roman"/>
                <a:cs typeface="Times New Roman"/>
              </a:rPr>
              <a:t>resolve to refuse him at once, without wishing even for </a:t>
            </a:r>
            <a:r>
              <a:rPr dirty="0" sz="1450" spc="-5">
                <a:latin typeface="Times New Roman"/>
                <a:cs typeface="Times New Roman"/>
              </a:rPr>
              <a:t>a </a:t>
            </a:r>
            <a:r>
              <a:rPr dirty="0" sz="1450" spc="-10">
                <a:latin typeface="Times New Roman"/>
                <a:cs typeface="Times New Roman"/>
              </a:rPr>
              <a:t>little time to consider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little more time for cool consideration, and for really examining </a:t>
            </a:r>
            <a:r>
              <a:rPr dirty="0" sz="1450" spc="-5">
                <a:latin typeface="Times New Roman"/>
                <a:cs typeface="Times New Roman"/>
              </a:rPr>
              <a:t>your  </a:t>
            </a:r>
            <a:r>
              <a:rPr dirty="0" sz="1450" spc="-10">
                <a:latin typeface="Times New Roman"/>
                <a:cs typeface="Times New Roman"/>
              </a:rPr>
              <a:t>own inclinations; and are, in </a:t>
            </a:r>
            <a:r>
              <a:rPr dirty="0" sz="1450" spc="-5">
                <a:latin typeface="Times New Roman"/>
                <a:cs typeface="Times New Roman"/>
              </a:rPr>
              <a:t>a </a:t>
            </a:r>
            <a:r>
              <a:rPr dirty="0" sz="1450" spc="-10">
                <a:latin typeface="Times New Roman"/>
                <a:cs typeface="Times New Roman"/>
              </a:rPr>
              <a:t>wild fit </a:t>
            </a:r>
            <a:r>
              <a:rPr dirty="0" sz="1450" spc="-5">
                <a:latin typeface="Times New Roman"/>
                <a:cs typeface="Times New Roman"/>
              </a:rPr>
              <a:t>of </a:t>
            </a:r>
            <a:r>
              <a:rPr dirty="0" sz="1450" spc="-25">
                <a:latin typeface="Times New Roman"/>
                <a:cs typeface="Times New Roman"/>
              </a:rPr>
              <a:t>folly, </a:t>
            </a:r>
            <a:r>
              <a:rPr dirty="0" sz="1450" spc="-10">
                <a:latin typeface="Times New Roman"/>
                <a:cs typeface="Times New Roman"/>
              </a:rPr>
              <a:t>throwing away from </a:t>
            </a:r>
            <a:r>
              <a:rPr dirty="0" sz="1450" spc="-5">
                <a:latin typeface="Times New Roman"/>
                <a:cs typeface="Times New Roman"/>
              </a:rPr>
              <a:t>you </a:t>
            </a:r>
            <a:r>
              <a:rPr dirty="0" sz="1450" spc="-10">
                <a:latin typeface="Times New Roman"/>
                <a:cs typeface="Times New Roman"/>
              </a:rPr>
              <a:t>such  an opportunity </a:t>
            </a:r>
            <a:r>
              <a:rPr dirty="0" sz="1450" spc="-5">
                <a:latin typeface="Times New Roman"/>
                <a:cs typeface="Times New Roman"/>
              </a:rPr>
              <a:t>of </a:t>
            </a:r>
            <a:r>
              <a:rPr dirty="0" sz="1450" spc="-10">
                <a:latin typeface="Times New Roman"/>
                <a:cs typeface="Times New Roman"/>
              </a:rPr>
              <a:t>being settled in life, </a:t>
            </a:r>
            <a:r>
              <a:rPr dirty="0" sz="1450" spc="-20">
                <a:latin typeface="Times New Roman"/>
                <a:cs typeface="Times New Roman"/>
              </a:rPr>
              <a:t>eligibly, </a:t>
            </a:r>
            <a:r>
              <a:rPr dirty="0" sz="1450" spc="-15">
                <a:latin typeface="Times New Roman"/>
                <a:cs typeface="Times New Roman"/>
              </a:rPr>
              <a:t>honourably, </a:t>
            </a:r>
            <a:r>
              <a:rPr dirty="0" sz="1450" spc="-10">
                <a:latin typeface="Times New Roman"/>
                <a:cs typeface="Times New Roman"/>
              </a:rPr>
              <a:t>nobly settled, as  will, </a:t>
            </a:r>
            <a:r>
              <a:rPr dirty="0" sz="1450" spc="-20">
                <a:latin typeface="Times New Roman"/>
                <a:cs typeface="Times New Roman"/>
              </a:rPr>
              <a:t>probably, </a:t>
            </a:r>
            <a:r>
              <a:rPr dirty="0" sz="1450" spc="-10">
                <a:latin typeface="Times New Roman"/>
                <a:cs typeface="Times New Roman"/>
              </a:rPr>
              <a:t>never occur to </a:t>
            </a:r>
            <a:r>
              <a:rPr dirty="0" sz="1450" spc="-5">
                <a:latin typeface="Times New Roman"/>
                <a:cs typeface="Times New Roman"/>
              </a:rPr>
              <a:t>you </a:t>
            </a:r>
            <a:r>
              <a:rPr dirty="0" sz="1450" spc="-10">
                <a:latin typeface="Times New Roman"/>
                <a:cs typeface="Times New Roman"/>
              </a:rPr>
              <a:t>again. Here is </a:t>
            </a:r>
            <a:r>
              <a:rPr dirty="0" sz="1450" spc="-5">
                <a:latin typeface="Times New Roman"/>
                <a:cs typeface="Times New Roman"/>
              </a:rPr>
              <a:t>a young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sense, </a:t>
            </a:r>
            <a:r>
              <a:rPr dirty="0" sz="1450" spc="-5">
                <a:latin typeface="Times New Roman"/>
                <a:cs typeface="Times New Roman"/>
              </a:rPr>
              <a:t>of  </a:t>
            </a:r>
            <a:r>
              <a:rPr dirty="0" sz="1450" spc="-15">
                <a:latin typeface="Times New Roman"/>
                <a:cs typeface="Times New Roman"/>
              </a:rPr>
              <a:t>character, </a:t>
            </a:r>
            <a:r>
              <a:rPr dirty="0" sz="1450" spc="-5">
                <a:latin typeface="Times New Roman"/>
                <a:cs typeface="Times New Roman"/>
              </a:rPr>
              <a:t>of </a:t>
            </a:r>
            <a:r>
              <a:rPr dirty="0" sz="1450" spc="-20">
                <a:latin typeface="Times New Roman"/>
                <a:cs typeface="Times New Roman"/>
              </a:rPr>
              <a:t>temper, </a:t>
            </a:r>
            <a:r>
              <a:rPr dirty="0" sz="1450" spc="-5">
                <a:latin typeface="Times New Roman"/>
                <a:cs typeface="Times New Roman"/>
              </a:rPr>
              <a:t>of </a:t>
            </a:r>
            <a:r>
              <a:rPr dirty="0" sz="1450" spc="-10">
                <a:latin typeface="Times New Roman"/>
                <a:cs typeface="Times New Roman"/>
              </a:rPr>
              <a:t>manners, and </a:t>
            </a:r>
            <a:r>
              <a:rPr dirty="0" sz="1450" spc="-5">
                <a:latin typeface="Times New Roman"/>
                <a:cs typeface="Times New Roman"/>
              </a:rPr>
              <a:t>of </a:t>
            </a:r>
            <a:r>
              <a:rPr dirty="0" sz="1450" spc="-10">
                <a:latin typeface="Times New Roman"/>
                <a:cs typeface="Times New Roman"/>
              </a:rPr>
              <a:t>fortune, exceedingly attached to </a:t>
            </a:r>
            <a:r>
              <a:rPr dirty="0" sz="1450" spc="-5">
                <a:latin typeface="Times New Roman"/>
                <a:cs typeface="Times New Roman"/>
              </a:rPr>
              <a:t>you,  </a:t>
            </a:r>
            <a:r>
              <a:rPr dirty="0" sz="1450" spc="-10">
                <a:latin typeface="Times New Roman"/>
                <a:cs typeface="Times New Roman"/>
              </a:rPr>
              <a:t>and seeking </a:t>
            </a:r>
            <a:r>
              <a:rPr dirty="0" sz="1450" spc="-5">
                <a:latin typeface="Times New Roman"/>
                <a:cs typeface="Times New Roman"/>
              </a:rPr>
              <a:t>your </a:t>
            </a:r>
            <a:r>
              <a:rPr dirty="0" sz="1450" spc="-10">
                <a:latin typeface="Times New Roman"/>
                <a:cs typeface="Times New Roman"/>
              </a:rPr>
              <a:t>hand in the most handsome and disinterested way; and let  me tell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may live eighteen years longer in the world  without being addressed </a:t>
            </a:r>
            <a:r>
              <a:rPr dirty="0" sz="1450" spc="-5">
                <a:latin typeface="Times New Roman"/>
                <a:cs typeface="Times New Roman"/>
              </a:rPr>
              <a:t>by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half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estate, </a:t>
            </a:r>
            <a:r>
              <a:rPr dirty="0" sz="1450" spc="-5">
                <a:latin typeface="Times New Roman"/>
                <a:cs typeface="Times New Roman"/>
              </a:rPr>
              <a:t>or a </a:t>
            </a:r>
            <a:r>
              <a:rPr dirty="0" sz="1450" spc="-10">
                <a:latin typeface="Times New Roman"/>
                <a:cs typeface="Times New Roman"/>
              </a:rPr>
              <a:t>tenth part  </a:t>
            </a:r>
            <a:r>
              <a:rPr dirty="0" sz="1450" spc="-5">
                <a:latin typeface="Times New Roman"/>
                <a:cs typeface="Times New Roman"/>
              </a:rPr>
              <a:t>of </a:t>
            </a:r>
            <a:r>
              <a:rPr dirty="0" sz="1450" spc="-10">
                <a:latin typeface="Times New Roman"/>
                <a:cs typeface="Times New Roman"/>
              </a:rPr>
              <a:t>his merits. Gladly would </a:t>
            </a:r>
            <a:r>
              <a:rPr dirty="0" sz="1450" spc="-5">
                <a:latin typeface="Times New Roman"/>
                <a:cs typeface="Times New Roman"/>
              </a:rPr>
              <a:t>I </a:t>
            </a:r>
            <a:r>
              <a:rPr dirty="0" sz="1450" spc="-10">
                <a:latin typeface="Times New Roman"/>
                <a:cs typeface="Times New Roman"/>
              </a:rPr>
              <a:t>have bestowed either </a:t>
            </a:r>
            <a:r>
              <a:rPr dirty="0" sz="1450" spc="-5">
                <a:latin typeface="Times New Roman"/>
                <a:cs typeface="Times New Roman"/>
              </a:rPr>
              <a:t>of </a:t>
            </a:r>
            <a:r>
              <a:rPr dirty="0" sz="1450" spc="-10">
                <a:latin typeface="Times New Roman"/>
                <a:cs typeface="Times New Roman"/>
              </a:rPr>
              <a:t>my own daughters </a:t>
            </a:r>
            <a:r>
              <a:rPr dirty="0" sz="1450" spc="-5">
                <a:latin typeface="Times New Roman"/>
                <a:cs typeface="Times New Roman"/>
              </a:rPr>
              <a:t>on  </a:t>
            </a:r>
            <a:r>
              <a:rPr dirty="0" sz="1450" spc="-10">
                <a:latin typeface="Times New Roman"/>
                <a:cs typeface="Times New Roman"/>
              </a:rPr>
              <a:t>him. Maria is nobly married; </a:t>
            </a:r>
            <a:r>
              <a:rPr dirty="0" sz="1450" spc="-5">
                <a:latin typeface="Times New Roman"/>
                <a:cs typeface="Times New Roman"/>
              </a:rPr>
              <a:t>but </a:t>
            </a:r>
            <a:r>
              <a:rPr dirty="0" sz="1450" spc="-10">
                <a:latin typeface="Times New Roman"/>
                <a:cs typeface="Times New Roman"/>
              </a:rPr>
              <a:t>had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sought </a:t>
            </a:r>
            <a:r>
              <a:rPr dirty="0" sz="1450" spc="-20">
                <a:latin typeface="Times New Roman"/>
                <a:cs typeface="Times New Roman"/>
              </a:rPr>
              <a:t>Julia’s </a:t>
            </a:r>
            <a:r>
              <a:rPr dirty="0" sz="1450" spc="-10">
                <a:latin typeface="Times New Roman"/>
                <a:cs typeface="Times New Roman"/>
              </a:rPr>
              <a:t>hand, </a:t>
            </a:r>
            <a:r>
              <a:rPr dirty="0" sz="1450" spc="-5">
                <a:latin typeface="Times New Roman"/>
                <a:cs typeface="Times New Roman"/>
              </a:rPr>
              <a:t>I  </a:t>
            </a:r>
            <a:r>
              <a:rPr dirty="0" sz="1450" spc="-10">
                <a:latin typeface="Times New Roman"/>
                <a:cs typeface="Times New Roman"/>
              </a:rPr>
              <a:t>should have given it to him with superior and more heartfelt satisfaction than </a:t>
            </a:r>
            <a:r>
              <a:rPr dirty="0" sz="1450" spc="-5">
                <a:latin typeface="Times New Roman"/>
                <a:cs typeface="Times New Roman"/>
              </a:rPr>
              <a:t>I  </a:t>
            </a:r>
            <a:r>
              <a:rPr dirty="0" sz="1450" spc="-10">
                <a:latin typeface="Times New Roman"/>
                <a:cs typeface="Times New Roman"/>
              </a:rPr>
              <a:t>gave </a:t>
            </a:r>
            <a:r>
              <a:rPr dirty="0" sz="1450" spc="-20">
                <a:latin typeface="Times New Roman"/>
                <a:cs typeface="Times New Roman"/>
              </a:rPr>
              <a:t>Maria’s </a:t>
            </a:r>
            <a:r>
              <a:rPr dirty="0" sz="1450" spc="-10">
                <a:latin typeface="Times New Roman"/>
                <a:cs typeface="Times New Roman"/>
              </a:rPr>
              <a:t>to </a:t>
            </a:r>
            <a:r>
              <a:rPr dirty="0" sz="1450" spc="-35">
                <a:latin typeface="Times New Roman"/>
                <a:cs typeface="Times New Roman"/>
              </a:rPr>
              <a:t>Mr. </a:t>
            </a:r>
            <a:r>
              <a:rPr dirty="0" sz="1450" spc="-10">
                <a:latin typeface="Times New Roman"/>
                <a:cs typeface="Times New Roman"/>
              </a:rPr>
              <a:t>Rushworth.” After half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pause: “And </a:t>
            </a:r>
            <a:r>
              <a:rPr dirty="0" sz="1450" spc="-5">
                <a:latin typeface="Times New Roman"/>
                <a:cs typeface="Times New Roman"/>
              </a:rPr>
              <a:t>I </a:t>
            </a:r>
            <a:r>
              <a:rPr dirty="0" sz="1450" spc="-10">
                <a:latin typeface="Times New Roman"/>
                <a:cs typeface="Times New Roman"/>
              </a:rPr>
              <a:t>should  have been very much surprised had either </a:t>
            </a:r>
            <a:r>
              <a:rPr dirty="0" sz="1450" spc="-5">
                <a:latin typeface="Times New Roman"/>
                <a:cs typeface="Times New Roman"/>
              </a:rPr>
              <a:t>of </a:t>
            </a:r>
            <a:r>
              <a:rPr dirty="0" sz="1450" spc="-10">
                <a:latin typeface="Times New Roman"/>
                <a:cs typeface="Times New Roman"/>
              </a:rPr>
              <a:t>my daughters, </a:t>
            </a:r>
            <a:r>
              <a:rPr dirty="0" sz="1450" spc="-5">
                <a:latin typeface="Times New Roman"/>
                <a:cs typeface="Times New Roman"/>
              </a:rPr>
              <a:t>on </a:t>
            </a:r>
            <a:r>
              <a:rPr dirty="0" sz="1450" spc="-10">
                <a:latin typeface="Times New Roman"/>
                <a:cs typeface="Times New Roman"/>
              </a:rPr>
              <a:t>receiving </a:t>
            </a:r>
            <a:r>
              <a:rPr dirty="0" sz="1450" spc="-5">
                <a:latin typeface="Times New Roman"/>
                <a:cs typeface="Times New Roman"/>
              </a:rPr>
              <a:t>a  </a:t>
            </a:r>
            <a:r>
              <a:rPr dirty="0" sz="1450" spc="-10">
                <a:latin typeface="Times New Roman"/>
                <a:cs typeface="Times New Roman"/>
              </a:rPr>
              <a:t>proposal </a:t>
            </a:r>
            <a:r>
              <a:rPr dirty="0" sz="1450" spc="-5">
                <a:latin typeface="Times New Roman"/>
                <a:cs typeface="Times New Roman"/>
              </a:rPr>
              <a:t>of </a:t>
            </a:r>
            <a:r>
              <a:rPr dirty="0" sz="1450" spc="-10">
                <a:latin typeface="Times New Roman"/>
                <a:cs typeface="Times New Roman"/>
              </a:rPr>
              <a:t>marriage at any time which might carry with it only half the  eligibility </a:t>
            </a:r>
            <a:r>
              <a:rPr dirty="0" sz="1450" spc="-5">
                <a:latin typeface="Times New Roman"/>
                <a:cs typeface="Times New Roman"/>
              </a:rPr>
              <a:t>of </a:t>
            </a:r>
            <a:r>
              <a:rPr dirty="0" sz="1450" spc="-10">
                <a:latin typeface="Times New Roman"/>
                <a:cs typeface="Times New Roman"/>
              </a:rPr>
              <a:t>this, immediately and </a:t>
            </a:r>
            <a:r>
              <a:rPr dirty="0" sz="1450" spc="-15">
                <a:latin typeface="Times New Roman"/>
                <a:cs typeface="Times New Roman"/>
              </a:rPr>
              <a:t>peremptorily, </a:t>
            </a:r>
            <a:r>
              <a:rPr dirty="0" sz="1450" spc="-10">
                <a:latin typeface="Times New Roman"/>
                <a:cs typeface="Times New Roman"/>
              </a:rPr>
              <a:t>and without paying my  opinion </a:t>
            </a:r>
            <a:r>
              <a:rPr dirty="0" sz="1450" spc="-5">
                <a:latin typeface="Times New Roman"/>
                <a:cs typeface="Times New Roman"/>
              </a:rPr>
              <a:t>or </a:t>
            </a:r>
            <a:r>
              <a:rPr dirty="0" sz="1450" spc="-10">
                <a:latin typeface="Times New Roman"/>
                <a:cs typeface="Times New Roman"/>
              </a:rPr>
              <a:t>my regard the compliment </a:t>
            </a:r>
            <a:r>
              <a:rPr dirty="0" sz="1450" spc="-5">
                <a:latin typeface="Times New Roman"/>
                <a:cs typeface="Times New Roman"/>
              </a:rPr>
              <a:t>of </a:t>
            </a:r>
            <a:r>
              <a:rPr dirty="0" sz="1450" spc="-10">
                <a:latin typeface="Times New Roman"/>
                <a:cs typeface="Times New Roman"/>
              </a:rPr>
              <a:t>any consultation, </a:t>
            </a:r>
            <a:r>
              <a:rPr dirty="0" sz="1450" spc="-5">
                <a:latin typeface="Times New Roman"/>
                <a:cs typeface="Times New Roman"/>
              </a:rPr>
              <a:t>put a </a:t>
            </a:r>
            <a:r>
              <a:rPr dirty="0" sz="1450" spc="-10">
                <a:latin typeface="Times New Roman"/>
                <a:cs typeface="Times New Roman"/>
              </a:rPr>
              <a:t>decided  negative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should have been much surprised and much </a:t>
            </a:r>
            <a:r>
              <a:rPr dirty="0" sz="1450" spc="-5">
                <a:latin typeface="Times New Roman"/>
                <a:cs typeface="Times New Roman"/>
              </a:rPr>
              <a:t>hurt 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proceeding. </a:t>
            </a:r>
            <a:r>
              <a:rPr dirty="0" sz="1450" spc="-5">
                <a:latin typeface="Times New Roman"/>
                <a:cs typeface="Times New Roman"/>
              </a:rPr>
              <a:t>I </a:t>
            </a:r>
            <a:r>
              <a:rPr dirty="0" sz="1450" spc="-10">
                <a:latin typeface="Times New Roman"/>
                <a:cs typeface="Times New Roman"/>
              </a:rPr>
              <a:t>should have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gross violation </a:t>
            </a:r>
            <a:r>
              <a:rPr dirty="0" sz="1450" spc="-5">
                <a:latin typeface="Times New Roman"/>
                <a:cs typeface="Times New Roman"/>
              </a:rPr>
              <a:t>of </a:t>
            </a:r>
            <a:r>
              <a:rPr dirty="0" sz="1450" spc="-10">
                <a:latin typeface="Times New Roman"/>
                <a:cs typeface="Times New Roman"/>
              </a:rPr>
              <a:t>duty and respect.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judged </a:t>
            </a:r>
            <a:r>
              <a:rPr dirty="0" sz="1450" spc="-5">
                <a:latin typeface="Times New Roman"/>
                <a:cs typeface="Times New Roman"/>
              </a:rPr>
              <a:t>by </a:t>
            </a:r>
            <a:r>
              <a:rPr dirty="0" sz="1450" spc="-10">
                <a:latin typeface="Times New Roman"/>
                <a:cs typeface="Times New Roman"/>
              </a:rPr>
              <a:t>the same rule.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owe me the duty </a:t>
            </a:r>
            <a:r>
              <a:rPr dirty="0" sz="1450" spc="-5">
                <a:latin typeface="Times New Roman"/>
                <a:cs typeface="Times New Roman"/>
              </a:rPr>
              <a:t>of a </a:t>
            </a:r>
            <a:r>
              <a:rPr dirty="0" sz="1450" spc="-10">
                <a:latin typeface="Times New Roman"/>
                <a:cs typeface="Times New Roman"/>
              </a:rPr>
              <a:t>child.  But, </a:t>
            </a:r>
            <a:r>
              <a:rPr dirty="0" sz="1450" spc="-25">
                <a:latin typeface="Times New Roman"/>
                <a:cs typeface="Times New Roman"/>
              </a:rPr>
              <a:t>Fanny, </a:t>
            </a:r>
            <a:r>
              <a:rPr dirty="0" sz="1450" spc="-10">
                <a:latin typeface="Times New Roman"/>
                <a:cs typeface="Times New Roman"/>
              </a:rPr>
              <a:t>if </a:t>
            </a:r>
            <a:r>
              <a:rPr dirty="0" sz="1450" spc="-5">
                <a:latin typeface="Times New Roman"/>
                <a:cs typeface="Times New Roman"/>
              </a:rPr>
              <a:t>your </a:t>
            </a:r>
            <a:r>
              <a:rPr dirty="0" sz="1450" spc="-10">
                <a:latin typeface="Times New Roman"/>
                <a:cs typeface="Times New Roman"/>
              </a:rPr>
              <a:t>heart can acquit </a:t>
            </a:r>
            <a:r>
              <a:rPr dirty="0" sz="1450" spc="-5">
                <a:latin typeface="Times New Roman"/>
                <a:cs typeface="Times New Roman"/>
              </a:rPr>
              <a:t>you of</a:t>
            </a:r>
            <a:r>
              <a:rPr dirty="0" sz="1450" spc="45">
                <a:latin typeface="Times New Roman"/>
                <a:cs typeface="Times New Roman"/>
              </a:rPr>
              <a:t> </a:t>
            </a:r>
            <a:r>
              <a:rPr dirty="0" sz="1450" spc="-10">
                <a:latin typeface="Times New Roman"/>
                <a:cs typeface="Times New Roman"/>
              </a:rPr>
              <a:t>ingratitude—”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ceased. Fanny was </a:t>
            </a:r>
            <a:r>
              <a:rPr dirty="0" sz="1450" spc="-5">
                <a:latin typeface="Times New Roman"/>
                <a:cs typeface="Times New Roman"/>
              </a:rPr>
              <a:t>by </a:t>
            </a:r>
            <a:r>
              <a:rPr dirty="0" sz="1450" spc="-10">
                <a:latin typeface="Times New Roman"/>
                <a:cs typeface="Times New Roman"/>
              </a:rPr>
              <a:t>this time crying so bitterly that, angry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press that article </a:t>
            </a:r>
            <a:r>
              <a:rPr dirty="0" sz="1450" spc="-20">
                <a:latin typeface="Times New Roman"/>
                <a:cs typeface="Times New Roman"/>
              </a:rPr>
              <a:t>farther. </a:t>
            </a:r>
            <a:r>
              <a:rPr dirty="0" sz="1450" spc="-10">
                <a:latin typeface="Times New Roman"/>
                <a:cs typeface="Times New Roman"/>
              </a:rPr>
              <a:t>Her heart was almost broke </a:t>
            </a:r>
            <a:r>
              <a:rPr dirty="0" sz="1450" spc="-5">
                <a:latin typeface="Times New Roman"/>
                <a:cs typeface="Times New Roman"/>
              </a:rPr>
              <a:t>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of </a:t>
            </a:r>
            <a:r>
              <a:rPr dirty="0" sz="1450" spc="-10">
                <a:latin typeface="Times New Roman"/>
                <a:cs typeface="Times New Roman"/>
              </a:rPr>
              <a:t>what she appeared to him; </a:t>
            </a:r>
            <a:r>
              <a:rPr dirty="0" sz="1450" spc="-5">
                <a:latin typeface="Times New Roman"/>
                <a:cs typeface="Times New Roman"/>
              </a:rPr>
              <a:t>by </a:t>
            </a:r>
            <a:r>
              <a:rPr dirty="0" sz="1450" spc="-10">
                <a:latin typeface="Times New Roman"/>
                <a:cs typeface="Times New Roman"/>
              </a:rPr>
              <a:t>such accusations, so </a:t>
            </a:r>
            <a:r>
              <a:rPr dirty="0" sz="1450" spc="-25">
                <a:latin typeface="Times New Roman"/>
                <a:cs typeface="Times New Roman"/>
              </a:rPr>
              <a:t>heavy, </a:t>
            </a:r>
            <a:r>
              <a:rPr dirty="0" sz="1450" spc="-10">
                <a:latin typeface="Times New Roman"/>
                <a:cs typeface="Times New Roman"/>
              </a:rPr>
              <a:t>so  multiplied, so rising in dreadful gradation! Self-willed, obstinate, selfish, and  ungrateful. He </a:t>
            </a:r>
            <a:r>
              <a:rPr dirty="0" sz="1450" spc="-5">
                <a:latin typeface="Times New Roman"/>
                <a:cs typeface="Times New Roman"/>
              </a:rPr>
              <a:t>thought </a:t>
            </a:r>
            <a:r>
              <a:rPr dirty="0" sz="1450" spc="-10">
                <a:latin typeface="Times New Roman"/>
                <a:cs typeface="Times New Roman"/>
              </a:rPr>
              <a:t>her all this. She had deceived his expectations; she had  lost his </a:t>
            </a:r>
            <a:r>
              <a:rPr dirty="0" sz="1450" spc="-5">
                <a:latin typeface="Times New Roman"/>
                <a:cs typeface="Times New Roman"/>
              </a:rPr>
              <a:t>good </a:t>
            </a:r>
            <a:r>
              <a:rPr dirty="0" sz="1450" spc="-10">
                <a:latin typeface="Times New Roman"/>
                <a:cs typeface="Times New Roman"/>
              </a:rPr>
              <a:t>opinion. What was to become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“I am very </a:t>
            </a:r>
            <a:r>
              <a:rPr dirty="0" sz="1450" spc="-20">
                <a:latin typeface="Times New Roman"/>
                <a:cs typeface="Times New Roman"/>
              </a:rPr>
              <a:t>sorry,” </a:t>
            </a:r>
            <a:r>
              <a:rPr dirty="0" sz="1450" spc="-10">
                <a:latin typeface="Times New Roman"/>
                <a:cs typeface="Times New Roman"/>
              </a:rPr>
              <a:t>said she </a:t>
            </a:r>
            <a:r>
              <a:rPr dirty="0" sz="1450" spc="-15">
                <a:latin typeface="Times New Roman"/>
                <a:cs typeface="Times New Roman"/>
              </a:rPr>
              <a:t>inarticulately, </a:t>
            </a:r>
            <a:r>
              <a:rPr dirty="0" sz="1450" spc="-10">
                <a:latin typeface="Times New Roman"/>
                <a:cs typeface="Times New Roman"/>
              </a:rPr>
              <a:t>through her tears, “I am very  sorry indeed.”</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“Sorry! yes, </a:t>
            </a:r>
            <a:r>
              <a:rPr dirty="0" sz="1450" spc="-5">
                <a:latin typeface="Times New Roman"/>
                <a:cs typeface="Times New Roman"/>
              </a:rPr>
              <a:t>I hope you </a:t>
            </a:r>
            <a:r>
              <a:rPr dirty="0" sz="1450" spc="-10">
                <a:latin typeface="Times New Roman"/>
                <a:cs typeface="Times New Roman"/>
              </a:rPr>
              <a:t>are sorry; and </a:t>
            </a:r>
            <a:r>
              <a:rPr dirty="0" sz="1450" spc="-5">
                <a:latin typeface="Times New Roman"/>
                <a:cs typeface="Times New Roman"/>
              </a:rPr>
              <a:t>you </a:t>
            </a:r>
            <a:r>
              <a:rPr dirty="0" sz="1450" spc="-10">
                <a:latin typeface="Times New Roman"/>
                <a:cs typeface="Times New Roman"/>
              </a:rPr>
              <a:t>will probably have reason to </a:t>
            </a:r>
            <a:r>
              <a:rPr dirty="0" sz="1450" spc="-5">
                <a:latin typeface="Times New Roman"/>
                <a:cs typeface="Times New Roman"/>
              </a:rPr>
              <a:t>be  </a:t>
            </a:r>
            <a:r>
              <a:rPr dirty="0" sz="1450" spc="-10">
                <a:latin typeface="Times New Roman"/>
                <a:cs typeface="Times New Roman"/>
              </a:rPr>
              <a:t>long sorry for this </a:t>
            </a:r>
            <a:r>
              <a:rPr dirty="0" sz="1450" spc="-25">
                <a:latin typeface="Times New Roman"/>
                <a:cs typeface="Times New Roman"/>
              </a:rPr>
              <a:t>day’s</a:t>
            </a:r>
            <a:r>
              <a:rPr dirty="0" sz="1450" spc="15">
                <a:latin typeface="Times New Roman"/>
                <a:cs typeface="Times New Roman"/>
              </a:rPr>
              <a:t> </a:t>
            </a:r>
            <a:r>
              <a:rPr dirty="0" sz="1450" spc="-10">
                <a:latin typeface="Times New Roman"/>
                <a:cs typeface="Times New Roman"/>
              </a:rPr>
              <a:t>transactions.”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“If it were possible for me to </a:t>
            </a:r>
            <a:r>
              <a:rPr dirty="0" sz="1450" spc="-5">
                <a:latin typeface="Times New Roman"/>
                <a:cs typeface="Times New Roman"/>
              </a:rPr>
              <a:t>do </a:t>
            </a:r>
            <a:r>
              <a:rPr dirty="0" sz="1450" spc="-10">
                <a:latin typeface="Times New Roman"/>
                <a:cs typeface="Times New Roman"/>
              </a:rPr>
              <a:t>otherwise” said she, with another strong  </a:t>
            </a:r>
            <a:r>
              <a:rPr dirty="0" sz="1450" spc="-15">
                <a:latin typeface="Times New Roman"/>
                <a:cs typeface="Times New Roman"/>
              </a:rPr>
              <a:t>effort;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am so perfectly convinced that </a:t>
            </a:r>
            <a:r>
              <a:rPr dirty="0" sz="1450" spc="-5">
                <a:latin typeface="Times New Roman"/>
                <a:cs typeface="Times New Roman"/>
              </a:rPr>
              <a:t>I </a:t>
            </a:r>
            <a:r>
              <a:rPr dirty="0" sz="1450" spc="-10">
                <a:latin typeface="Times New Roman"/>
                <a:cs typeface="Times New Roman"/>
              </a:rPr>
              <a:t>could never make him </a:t>
            </a:r>
            <a:r>
              <a:rPr dirty="0" sz="1450" spc="-25">
                <a:latin typeface="Times New Roman"/>
                <a:cs typeface="Times New Roman"/>
              </a:rPr>
              <a:t>happy,  </a:t>
            </a:r>
            <a:r>
              <a:rPr dirty="0" sz="1450" spc="-10">
                <a:latin typeface="Times New Roman"/>
                <a:cs typeface="Times New Roman"/>
              </a:rPr>
              <a:t>and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miserable</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Another burst </a:t>
            </a:r>
            <a:r>
              <a:rPr dirty="0" sz="1450" spc="-5">
                <a:latin typeface="Times New Roman"/>
                <a:cs typeface="Times New Roman"/>
              </a:rPr>
              <a:t>of </a:t>
            </a:r>
            <a:r>
              <a:rPr dirty="0" sz="1450" spc="-10">
                <a:latin typeface="Times New Roman"/>
                <a:cs typeface="Times New Roman"/>
              </a:rPr>
              <a:t>tears; </a:t>
            </a:r>
            <a:r>
              <a:rPr dirty="0" sz="1450" spc="-5">
                <a:latin typeface="Times New Roman"/>
                <a:cs typeface="Times New Roman"/>
              </a:rPr>
              <a:t>but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that burst, and in spite </a:t>
            </a:r>
            <a:r>
              <a:rPr dirty="0" sz="1450" spc="-5">
                <a:latin typeface="Times New Roman"/>
                <a:cs typeface="Times New Roman"/>
              </a:rPr>
              <a:t>of </a:t>
            </a:r>
            <a:r>
              <a:rPr dirty="0" sz="1450" spc="-10">
                <a:latin typeface="Times New Roman"/>
                <a:cs typeface="Times New Roman"/>
              </a:rPr>
              <a:t>that great  black word miserable, which served to introduce it, Sir Thomas began to think  </a:t>
            </a:r>
            <a:r>
              <a:rPr dirty="0" sz="1450" spc="-5">
                <a:latin typeface="Times New Roman"/>
                <a:cs typeface="Times New Roman"/>
              </a:rPr>
              <a:t>a </a:t>
            </a:r>
            <a:r>
              <a:rPr dirty="0" sz="1450" spc="-10">
                <a:latin typeface="Times New Roman"/>
                <a:cs typeface="Times New Roman"/>
              </a:rPr>
              <a:t>little relenting, </a:t>
            </a:r>
            <a:r>
              <a:rPr dirty="0" sz="1450" spc="-5">
                <a:latin typeface="Times New Roman"/>
                <a:cs typeface="Times New Roman"/>
              </a:rPr>
              <a:t>a </a:t>
            </a:r>
            <a:r>
              <a:rPr dirty="0" sz="1450" spc="-10">
                <a:latin typeface="Times New Roman"/>
                <a:cs typeface="Times New Roman"/>
              </a:rPr>
              <a:t>little change </a:t>
            </a:r>
            <a:r>
              <a:rPr dirty="0" sz="1450" spc="-5">
                <a:latin typeface="Times New Roman"/>
                <a:cs typeface="Times New Roman"/>
              </a:rPr>
              <a:t>of </a:t>
            </a:r>
            <a:r>
              <a:rPr dirty="0" sz="1450" spc="-10">
                <a:latin typeface="Times New Roman"/>
                <a:cs typeface="Times New Roman"/>
              </a:rPr>
              <a:t>inclination, might have something to </a:t>
            </a:r>
            <a:r>
              <a:rPr dirty="0" sz="1450" spc="-5">
                <a:latin typeface="Times New Roman"/>
                <a:cs typeface="Times New Roman"/>
              </a:rPr>
              <a:t>do  </a:t>
            </a:r>
            <a:r>
              <a:rPr dirty="0" sz="1450" spc="-10">
                <a:latin typeface="Times New Roman"/>
                <a:cs typeface="Times New Roman"/>
              </a:rPr>
              <a:t>with it; and to augur favourably from the personal entreaty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man  himself. He knew her to </a:t>
            </a:r>
            <a:r>
              <a:rPr dirty="0" sz="1450" spc="-5">
                <a:latin typeface="Times New Roman"/>
                <a:cs typeface="Times New Roman"/>
              </a:rPr>
              <a:t>be </a:t>
            </a:r>
            <a:r>
              <a:rPr dirty="0" sz="1450" spc="-10">
                <a:latin typeface="Times New Roman"/>
                <a:cs typeface="Times New Roman"/>
              </a:rPr>
              <a:t>very timid, and exceedingly nervous; and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improbable that her mind might </a:t>
            </a:r>
            <a:r>
              <a:rPr dirty="0" sz="1450" spc="-5">
                <a:latin typeface="Times New Roman"/>
                <a:cs typeface="Times New Roman"/>
              </a:rPr>
              <a:t>be </a:t>
            </a: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state as </a:t>
            </a:r>
            <a:r>
              <a:rPr dirty="0" sz="1450" spc="-5">
                <a:latin typeface="Times New Roman"/>
                <a:cs typeface="Times New Roman"/>
              </a:rPr>
              <a:t>a </a:t>
            </a:r>
            <a:r>
              <a:rPr dirty="0" sz="1450" spc="-10">
                <a:latin typeface="Times New Roman"/>
                <a:cs typeface="Times New Roman"/>
              </a:rPr>
              <a:t>little time, </a:t>
            </a:r>
            <a:r>
              <a:rPr dirty="0" sz="1450" spc="-5">
                <a:latin typeface="Times New Roman"/>
                <a:cs typeface="Times New Roman"/>
              </a:rPr>
              <a:t>a </a:t>
            </a:r>
            <a:r>
              <a:rPr dirty="0" sz="1450" spc="-10">
                <a:latin typeface="Times New Roman"/>
                <a:cs typeface="Times New Roman"/>
              </a:rPr>
              <a:t>little  pressing, </a:t>
            </a:r>
            <a:r>
              <a:rPr dirty="0" sz="1450" spc="-5">
                <a:latin typeface="Times New Roman"/>
                <a:cs typeface="Times New Roman"/>
              </a:rPr>
              <a:t>a </a:t>
            </a:r>
            <a:r>
              <a:rPr dirty="0" sz="1450" spc="-10">
                <a:latin typeface="Times New Roman"/>
                <a:cs typeface="Times New Roman"/>
              </a:rPr>
              <a:t>little patience, and </a:t>
            </a:r>
            <a:r>
              <a:rPr dirty="0" sz="1450" spc="-5">
                <a:latin typeface="Times New Roman"/>
                <a:cs typeface="Times New Roman"/>
              </a:rPr>
              <a:t>a </a:t>
            </a:r>
            <a:r>
              <a:rPr dirty="0" sz="1450" spc="-10">
                <a:latin typeface="Times New Roman"/>
                <a:cs typeface="Times New Roman"/>
              </a:rPr>
              <a:t>little impatience, </a:t>
            </a:r>
            <a:r>
              <a:rPr dirty="0" sz="1450" spc="-5">
                <a:latin typeface="Times New Roman"/>
                <a:cs typeface="Times New Roman"/>
              </a:rPr>
              <a:t>a </a:t>
            </a:r>
            <a:r>
              <a:rPr dirty="0" sz="1450" spc="-10">
                <a:latin typeface="Times New Roman"/>
                <a:cs typeface="Times New Roman"/>
              </a:rPr>
              <a:t>judicious mixture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lover’s </a:t>
            </a:r>
            <a:r>
              <a:rPr dirty="0" sz="1450" spc="-10">
                <a:latin typeface="Times New Roman"/>
                <a:cs typeface="Times New Roman"/>
              </a:rPr>
              <a:t>side, might work their usual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If the gentleman would </a:t>
            </a:r>
            <a:r>
              <a:rPr dirty="0" sz="1450" spc="-5">
                <a:latin typeface="Times New Roman"/>
                <a:cs typeface="Times New Roman"/>
              </a:rPr>
              <a:t>but  </a:t>
            </a:r>
            <a:r>
              <a:rPr dirty="0" sz="1450" spc="-10">
                <a:latin typeface="Times New Roman"/>
                <a:cs typeface="Times New Roman"/>
              </a:rPr>
              <a:t>persevere,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love enough to persevere, Sir Thomas began to have  hopes; and these reflections having passed across his mind and cheered it,  </a:t>
            </a:r>
            <a:r>
              <a:rPr dirty="0" sz="1450" spc="-25">
                <a:latin typeface="Times New Roman"/>
                <a:cs typeface="Times New Roman"/>
              </a:rPr>
              <a:t>“Well,” </a:t>
            </a:r>
            <a:r>
              <a:rPr dirty="0" sz="1450" spc="-10">
                <a:latin typeface="Times New Roman"/>
                <a:cs typeface="Times New Roman"/>
              </a:rPr>
              <a:t>said he, 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of </a:t>
            </a:r>
            <a:r>
              <a:rPr dirty="0" sz="1450" spc="-10">
                <a:latin typeface="Times New Roman"/>
                <a:cs typeface="Times New Roman"/>
              </a:rPr>
              <a:t>becoming </a:t>
            </a:r>
            <a:r>
              <a:rPr dirty="0" sz="1450" spc="-20">
                <a:latin typeface="Times New Roman"/>
                <a:cs typeface="Times New Roman"/>
              </a:rPr>
              <a:t>gravity, </a:t>
            </a:r>
            <a:r>
              <a:rPr dirty="0" sz="1450" spc="-5">
                <a:latin typeface="Times New Roman"/>
                <a:cs typeface="Times New Roman"/>
              </a:rPr>
              <a:t>but of </a:t>
            </a:r>
            <a:r>
              <a:rPr dirty="0" sz="1450" spc="-10">
                <a:latin typeface="Times New Roman"/>
                <a:cs typeface="Times New Roman"/>
              </a:rPr>
              <a:t>less </a:t>
            </a:r>
            <a:r>
              <a:rPr dirty="0" sz="1450" spc="-20">
                <a:latin typeface="Times New Roman"/>
                <a:cs typeface="Times New Roman"/>
              </a:rPr>
              <a:t>anger, </a:t>
            </a:r>
            <a:r>
              <a:rPr dirty="0" sz="1450" spc="-10">
                <a:latin typeface="Times New Roman"/>
                <a:cs typeface="Times New Roman"/>
              </a:rPr>
              <a:t>“well, child,  dry </a:t>
            </a:r>
            <a:r>
              <a:rPr dirty="0" sz="1450" spc="-5">
                <a:latin typeface="Times New Roman"/>
                <a:cs typeface="Times New Roman"/>
              </a:rPr>
              <a:t>up your </a:t>
            </a:r>
            <a:r>
              <a:rPr dirty="0" sz="1450" spc="-10">
                <a:latin typeface="Times New Roman"/>
                <a:cs typeface="Times New Roman"/>
              </a:rPr>
              <a:t>tears. There is </a:t>
            </a:r>
            <a:r>
              <a:rPr dirty="0" sz="1450" spc="-5">
                <a:latin typeface="Times New Roman"/>
                <a:cs typeface="Times New Roman"/>
              </a:rPr>
              <a:t>no </a:t>
            </a:r>
            <a:r>
              <a:rPr dirty="0" sz="1450" spc="-10">
                <a:latin typeface="Times New Roman"/>
                <a:cs typeface="Times New Roman"/>
              </a:rPr>
              <a:t>use in these tears; they can </a:t>
            </a:r>
            <a:r>
              <a:rPr dirty="0" sz="1450" spc="-5">
                <a:latin typeface="Times New Roman"/>
                <a:cs typeface="Times New Roman"/>
              </a:rPr>
              <a:t>do no good. </a:t>
            </a:r>
            <a:r>
              <a:rPr dirty="0" sz="1450" spc="-60">
                <a:latin typeface="Times New Roman"/>
                <a:cs typeface="Times New Roman"/>
              </a:rPr>
              <a:t>You  </a:t>
            </a:r>
            <a:r>
              <a:rPr dirty="0" sz="1450" spc="-10">
                <a:latin typeface="Times New Roman"/>
                <a:cs typeface="Times New Roman"/>
              </a:rPr>
              <a:t>must now come downstairs with me. </a:t>
            </a:r>
            <a:r>
              <a:rPr dirty="0" sz="1450" spc="-35">
                <a:latin typeface="Times New Roman"/>
                <a:cs typeface="Times New Roman"/>
              </a:rPr>
              <a:t>Mr. </a:t>
            </a:r>
            <a:r>
              <a:rPr dirty="0" sz="1450" spc="-10">
                <a:latin typeface="Times New Roman"/>
                <a:cs typeface="Times New Roman"/>
              </a:rPr>
              <a:t>Crawford has been kept waiting too  long </a:t>
            </a:r>
            <a:r>
              <a:rPr dirty="0" sz="1450" spc="-20">
                <a:latin typeface="Times New Roman"/>
                <a:cs typeface="Times New Roman"/>
              </a:rPr>
              <a:t>already. </a:t>
            </a:r>
            <a:r>
              <a:rPr dirty="0" sz="1450" spc="-60">
                <a:latin typeface="Times New Roman"/>
                <a:cs typeface="Times New Roman"/>
              </a:rPr>
              <a:t>You </a:t>
            </a:r>
            <a:r>
              <a:rPr dirty="0" sz="1450" spc="-10">
                <a:latin typeface="Times New Roman"/>
                <a:cs typeface="Times New Roman"/>
              </a:rPr>
              <a:t>must give him </a:t>
            </a:r>
            <a:r>
              <a:rPr dirty="0" sz="1450" spc="-5">
                <a:latin typeface="Times New Roman"/>
                <a:cs typeface="Times New Roman"/>
              </a:rPr>
              <a:t>your </a:t>
            </a:r>
            <a:r>
              <a:rPr dirty="0" sz="1450" spc="-10">
                <a:latin typeface="Times New Roman"/>
                <a:cs typeface="Times New Roman"/>
              </a:rPr>
              <a:t>own answer: we cannot expect him to  </a:t>
            </a:r>
            <a:r>
              <a:rPr dirty="0" sz="1450" spc="-5">
                <a:latin typeface="Times New Roman"/>
                <a:cs typeface="Times New Roman"/>
              </a:rPr>
              <a:t>be </a:t>
            </a:r>
            <a:r>
              <a:rPr dirty="0" sz="1450" spc="-10">
                <a:latin typeface="Times New Roman"/>
                <a:cs typeface="Times New Roman"/>
              </a:rPr>
              <a:t>satisfied with less; and </a:t>
            </a:r>
            <a:r>
              <a:rPr dirty="0" sz="1450" spc="-5">
                <a:latin typeface="Times New Roman"/>
                <a:cs typeface="Times New Roman"/>
              </a:rPr>
              <a:t>you </a:t>
            </a:r>
            <a:r>
              <a:rPr dirty="0" sz="1450" spc="-10">
                <a:latin typeface="Times New Roman"/>
                <a:cs typeface="Times New Roman"/>
              </a:rPr>
              <a:t>only can explain to him the </a:t>
            </a:r>
            <a:r>
              <a:rPr dirty="0" sz="1450" spc="-5">
                <a:latin typeface="Times New Roman"/>
                <a:cs typeface="Times New Roman"/>
              </a:rPr>
              <a:t>grounds of </a:t>
            </a:r>
            <a:r>
              <a:rPr dirty="0" sz="1450" spc="-10">
                <a:latin typeface="Times New Roman"/>
                <a:cs typeface="Times New Roman"/>
              </a:rPr>
              <a:t>that  misconception </a:t>
            </a:r>
            <a:r>
              <a:rPr dirty="0" sz="1450" spc="-5">
                <a:latin typeface="Times New Roman"/>
                <a:cs typeface="Times New Roman"/>
              </a:rPr>
              <a:t>of your </a:t>
            </a:r>
            <a:r>
              <a:rPr dirty="0" sz="1450" spc="-10">
                <a:latin typeface="Times New Roman"/>
                <a:cs typeface="Times New Roman"/>
              </a:rPr>
              <a:t>sentiments, which, unfortunately for himself, </a:t>
            </a:r>
            <a:r>
              <a:rPr dirty="0" sz="1450" spc="-5">
                <a:latin typeface="Times New Roman"/>
                <a:cs typeface="Times New Roman"/>
              </a:rPr>
              <a:t>he  </a:t>
            </a:r>
            <a:r>
              <a:rPr dirty="0" sz="1450" spc="-10">
                <a:latin typeface="Times New Roman"/>
                <a:cs typeface="Times New Roman"/>
              </a:rPr>
              <a:t>certainly has imbibed. </a:t>
            </a:r>
            <a:r>
              <a:rPr dirty="0" sz="1450" spc="-5">
                <a:latin typeface="Times New Roman"/>
                <a:cs typeface="Times New Roman"/>
              </a:rPr>
              <a:t>I </a:t>
            </a:r>
            <a:r>
              <a:rPr dirty="0" sz="1450" spc="-10">
                <a:latin typeface="Times New Roman"/>
                <a:cs typeface="Times New Roman"/>
              </a:rPr>
              <a:t>am totally unequal to</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But Fanny shewed such reluctance, such </a:t>
            </a:r>
            <a:r>
              <a:rPr dirty="0" sz="1450" spc="-25">
                <a:latin typeface="Times New Roman"/>
                <a:cs typeface="Times New Roman"/>
              </a:rPr>
              <a:t>misery, </a:t>
            </a:r>
            <a:r>
              <a:rPr dirty="0" sz="1450" spc="-10">
                <a:latin typeface="Times New Roman"/>
                <a:cs typeface="Times New Roman"/>
              </a:rPr>
              <a:t>at the idea </a:t>
            </a:r>
            <a:r>
              <a:rPr dirty="0" sz="1450" spc="-5">
                <a:latin typeface="Times New Roman"/>
                <a:cs typeface="Times New Roman"/>
              </a:rPr>
              <a:t>of </a:t>
            </a:r>
            <a:r>
              <a:rPr dirty="0" sz="1450" spc="-10">
                <a:latin typeface="Times New Roman"/>
                <a:cs typeface="Times New Roman"/>
              </a:rPr>
              <a:t>going down  to him, that Sir Thomas, after </a:t>
            </a:r>
            <a:r>
              <a:rPr dirty="0" sz="1450" spc="-5">
                <a:latin typeface="Times New Roman"/>
                <a:cs typeface="Times New Roman"/>
              </a:rPr>
              <a:t>a </a:t>
            </a:r>
            <a:r>
              <a:rPr dirty="0" sz="1450" spc="-10">
                <a:latin typeface="Times New Roman"/>
                <a:cs typeface="Times New Roman"/>
              </a:rPr>
              <a:t>little consideration, judged it better to indulge  </a:t>
            </a:r>
            <a:r>
              <a:rPr dirty="0" sz="1450" spc="-30">
                <a:latin typeface="Times New Roman"/>
                <a:cs typeface="Times New Roman"/>
              </a:rPr>
              <a:t>her. </a:t>
            </a:r>
            <a:r>
              <a:rPr dirty="0" sz="1450" spc="-10">
                <a:latin typeface="Times New Roman"/>
                <a:cs typeface="Times New Roman"/>
              </a:rPr>
              <a:t>His hopes from both gentleman and lady </a:t>
            </a:r>
            <a:r>
              <a:rPr dirty="0" sz="1450" spc="-15">
                <a:latin typeface="Times New Roman"/>
                <a:cs typeface="Times New Roman"/>
              </a:rPr>
              <a:t>suffered </a:t>
            </a:r>
            <a:r>
              <a:rPr dirty="0" sz="1450" spc="-5">
                <a:latin typeface="Times New Roman"/>
                <a:cs typeface="Times New Roman"/>
              </a:rPr>
              <a:t>a </a:t>
            </a:r>
            <a:r>
              <a:rPr dirty="0" sz="1450" spc="-10">
                <a:latin typeface="Times New Roman"/>
                <a:cs typeface="Times New Roman"/>
              </a:rPr>
              <a:t>small depression in  consequence;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looked at his niece, and saw the state </a:t>
            </a:r>
            <a:r>
              <a:rPr dirty="0" sz="1450" spc="-5">
                <a:latin typeface="Times New Roman"/>
                <a:cs typeface="Times New Roman"/>
              </a:rPr>
              <a:t>of </a:t>
            </a:r>
            <a:r>
              <a:rPr dirty="0" sz="1450" spc="-10">
                <a:latin typeface="Times New Roman"/>
                <a:cs typeface="Times New Roman"/>
              </a:rPr>
              <a:t>feature and  complexion which her crying had </a:t>
            </a:r>
            <a:r>
              <a:rPr dirty="0" sz="1450" spc="-5">
                <a:latin typeface="Times New Roman"/>
                <a:cs typeface="Times New Roman"/>
              </a:rPr>
              <a:t>brought </a:t>
            </a:r>
            <a:r>
              <a:rPr dirty="0" sz="1450" spc="-10">
                <a:latin typeface="Times New Roman"/>
                <a:cs typeface="Times New Roman"/>
              </a:rPr>
              <a:t>her into, </a:t>
            </a:r>
            <a:r>
              <a:rPr dirty="0" sz="1450" spc="-5">
                <a:latin typeface="Times New Roman"/>
                <a:cs typeface="Times New Roman"/>
              </a:rPr>
              <a:t>he thought </a:t>
            </a:r>
            <a:r>
              <a:rPr dirty="0" sz="1450" spc="-10">
                <a:latin typeface="Times New Roman"/>
                <a:cs typeface="Times New Roman"/>
              </a:rPr>
              <a:t>there might </a:t>
            </a:r>
            <a:r>
              <a:rPr dirty="0" sz="1450" spc="-5">
                <a:latin typeface="Times New Roman"/>
                <a:cs typeface="Times New Roman"/>
              </a:rPr>
              <a:t>be  </a:t>
            </a:r>
            <a:r>
              <a:rPr dirty="0" sz="1450" spc="-10">
                <a:latin typeface="Times New Roman"/>
                <a:cs typeface="Times New Roman"/>
              </a:rPr>
              <a:t>as much lost </a:t>
            </a:r>
            <a:r>
              <a:rPr dirty="0" sz="1450" spc="-5">
                <a:latin typeface="Times New Roman"/>
                <a:cs typeface="Times New Roman"/>
              </a:rPr>
              <a:t>as </a:t>
            </a:r>
            <a:r>
              <a:rPr dirty="0" sz="1450" spc="-10">
                <a:latin typeface="Times New Roman"/>
                <a:cs typeface="Times New Roman"/>
              </a:rPr>
              <a:t>gained </a:t>
            </a:r>
            <a:r>
              <a:rPr dirty="0" sz="1450" spc="-5">
                <a:latin typeface="Times New Roman"/>
                <a:cs typeface="Times New Roman"/>
              </a:rPr>
              <a:t>by </a:t>
            </a:r>
            <a:r>
              <a:rPr dirty="0" sz="1450" spc="-10">
                <a:latin typeface="Times New Roman"/>
                <a:cs typeface="Times New Roman"/>
              </a:rPr>
              <a:t>an immediate </a:t>
            </a:r>
            <a:r>
              <a:rPr dirty="0" sz="1450" spc="-20">
                <a:latin typeface="Times New Roman"/>
                <a:cs typeface="Times New Roman"/>
              </a:rPr>
              <a:t>interview.</a:t>
            </a:r>
            <a:r>
              <a:rPr dirty="0" sz="1450" spc="320">
                <a:latin typeface="Times New Roman"/>
                <a:cs typeface="Times New Roman"/>
              </a:rPr>
              <a:t>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few words,  therefore, </a:t>
            </a:r>
            <a:r>
              <a:rPr dirty="0" sz="1450" spc="-5">
                <a:latin typeface="Times New Roman"/>
                <a:cs typeface="Times New Roman"/>
              </a:rPr>
              <a:t>of no </a:t>
            </a:r>
            <a:r>
              <a:rPr dirty="0" sz="1450" spc="-10">
                <a:latin typeface="Times New Roman"/>
                <a:cs typeface="Times New Roman"/>
              </a:rPr>
              <a:t>particular meaning, </a:t>
            </a:r>
            <a:r>
              <a:rPr dirty="0" sz="1450" spc="-5">
                <a:latin typeface="Times New Roman"/>
                <a:cs typeface="Times New Roman"/>
              </a:rPr>
              <a:t>he </a:t>
            </a:r>
            <a:r>
              <a:rPr dirty="0" sz="1450" spc="-10">
                <a:latin typeface="Times New Roman"/>
                <a:cs typeface="Times New Roman"/>
              </a:rPr>
              <a:t>walked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himself, leaving his </a:t>
            </a:r>
            <a:r>
              <a:rPr dirty="0" sz="1450" spc="-5">
                <a:latin typeface="Times New Roman"/>
                <a:cs typeface="Times New Roman"/>
              </a:rPr>
              <a:t>poor  </a:t>
            </a:r>
            <a:r>
              <a:rPr dirty="0" sz="1450" spc="-10">
                <a:latin typeface="Times New Roman"/>
                <a:cs typeface="Times New Roman"/>
              </a:rPr>
              <a:t>niece to sit and cry over what had passed, with very wretched</a:t>
            </a:r>
            <a:r>
              <a:rPr dirty="0" sz="1450" spc="85">
                <a:latin typeface="Times New Roman"/>
                <a:cs typeface="Times New Roman"/>
              </a:rPr>
              <a:t> </a:t>
            </a:r>
            <a:r>
              <a:rPr dirty="0" sz="1450" spc="-10">
                <a:latin typeface="Times New Roman"/>
                <a:cs typeface="Times New Roman"/>
              </a:rPr>
              <a:t>feelings.</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Her mind was all </a:t>
            </a:r>
            <a:r>
              <a:rPr dirty="0" sz="1450" spc="-20">
                <a:latin typeface="Times New Roman"/>
                <a:cs typeface="Times New Roman"/>
              </a:rPr>
              <a:t>disorder.</a:t>
            </a:r>
            <a:r>
              <a:rPr dirty="0" sz="1450" spc="320">
                <a:latin typeface="Times New Roman"/>
                <a:cs typeface="Times New Roman"/>
              </a:rPr>
              <a:t> </a:t>
            </a:r>
            <a:r>
              <a:rPr dirty="0" sz="1450" spc="-5">
                <a:latin typeface="Times New Roman"/>
                <a:cs typeface="Times New Roman"/>
              </a:rPr>
              <a:t>The </a:t>
            </a:r>
            <a:r>
              <a:rPr dirty="0" sz="1450" spc="-10">
                <a:latin typeface="Times New Roman"/>
                <a:cs typeface="Times New Roman"/>
              </a:rPr>
              <a:t>past, present, future, everything was  terrible. But her </a:t>
            </a:r>
            <a:r>
              <a:rPr dirty="0" sz="1450" spc="-20">
                <a:latin typeface="Times New Roman"/>
                <a:cs typeface="Times New Roman"/>
              </a:rPr>
              <a:t>uncle’s </a:t>
            </a:r>
            <a:r>
              <a:rPr dirty="0" sz="1450" spc="-10">
                <a:latin typeface="Times New Roman"/>
                <a:cs typeface="Times New Roman"/>
              </a:rPr>
              <a:t>anger gave her the severest pain </a:t>
            </a:r>
            <a:r>
              <a:rPr dirty="0" sz="1450" spc="-5">
                <a:latin typeface="Times New Roman"/>
                <a:cs typeface="Times New Roman"/>
              </a:rPr>
              <a:t>of </a:t>
            </a:r>
            <a:r>
              <a:rPr dirty="0" sz="1450" spc="-10">
                <a:latin typeface="Times New Roman"/>
                <a:cs typeface="Times New Roman"/>
              </a:rPr>
              <a:t>all. Selfish and  ungrateful! to have appeared so to him! She was miserable for </a:t>
            </a:r>
            <a:r>
              <a:rPr dirty="0" sz="1450" spc="-25">
                <a:latin typeface="Times New Roman"/>
                <a:cs typeface="Times New Roman"/>
              </a:rPr>
              <a:t>ever. </a:t>
            </a:r>
            <a:r>
              <a:rPr dirty="0" sz="1450" spc="-10">
                <a:latin typeface="Times New Roman"/>
                <a:cs typeface="Times New Roman"/>
              </a:rPr>
              <a:t>She had  </a:t>
            </a:r>
            <a:r>
              <a:rPr dirty="0" sz="1450" spc="-5">
                <a:latin typeface="Times New Roman"/>
                <a:cs typeface="Times New Roman"/>
              </a:rPr>
              <a:t>no one </a:t>
            </a:r>
            <a:r>
              <a:rPr dirty="0" sz="1450" spc="-10">
                <a:latin typeface="Times New Roman"/>
                <a:cs typeface="Times New Roman"/>
              </a:rPr>
              <a:t>to take her part, to counsel, </a:t>
            </a:r>
            <a:r>
              <a:rPr dirty="0" sz="1450" spc="-5">
                <a:latin typeface="Times New Roman"/>
                <a:cs typeface="Times New Roman"/>
              </a:rPr>
              <a:t>or </a:t>
            </a:r>
            <a:r>
              <a:rPr dirty="0" sz="1450" spc="-10">
                <a:latin typeface="Times New Roman"/>
                <a:cs typeface="Times New Roman"/>
              </a:rPr>
              <a:t>speak for </a:t>
            </a:r>
            <a:r>
              <a:rPr dirty="0" sz="1450" spc="-30">
                <a:latin typeface="Times New Roman"/>
                <a:cs typeface="Times New Roman"/>
              </a:rPr>
              <a:t>her. </a:t>
            </a:r>
            <a:r>
              <a:rPr dirty="0" sz="1450" spc="-10">
                <a:latin typeface="Times New Roman"/>
                <a:cs typeface="Times New Roman"/>
              </a:rPr>
              <a:t>Her only friend was  absent. He might have softened his father; </a:t>
            </a:r>
            <a:r>
              <a:rPr dirty="0" sz="1450" spc="-5">
                <a:latin typeface="Times New Roman"/>
                <a:cs typeface="Times New Roman"/>
              </a:rPr>
              <a:t>but </a:t>
            </a:r>
            <a:r>
              <a:rPr dirty="0" sz="1450" spc="-10">
                <a:latin typeface="Times New Roman"/>
                <a:cs typeface="Times New Roman"/>
              </a:rPr>
              <a:t>all, perhaps all, would think her  selfish and ungrateful. She might have to endure the reproach again and again;  she might hear it, </a:t>
            </a:r>
            <a:r>
              <a:rPr dirty="0" sz="1450" spc="-5">
                <a:latin typeface="Times New Roman"/>
                <a:cs typeface="Times New Roman"/>
              </a:rPr>
              <a:t>or </a:t>
            </a:r>
            <a:r>
              <a:rPr dirty="0" sz="1450" spc="-10">
                <a:latin typeface="Times New Roman"/>
                <a:cs typeface="Times New Roman"/>
              </a:rPr>
              <a:t>see it, </a:t>
            </a:r>
            <a:r>
              <a:rPr dirty="0" sz="1450" spc="-5">
                <a:latin typeface="Times New Roman"/>
                <a:cs typeface="Times New Roman"/>
              </a:rPr>
              <a:t>or </a:t>
            </a:r>
            <a:r>
              <a:rPr dirty="0" sz="1450" spc="-10">
                <a:latin typeface="Times New Roman"/>
                <a:cs typeface="Times New Roman"/>
              </a:rPr>
              <a:t>know it to exist for ever in every connexion  about </a:t>
            </a:r>
            <a:r>
              <a:rPr dirty="0" sz="1450" spc="-30">
                <a:latin typeface="Times New Roman"/>
                <a:cs typeface="Times New Roman"/>
              </a:rPr>
              <a:t>her. </a:t>
            </a:r>
            <a:r>
              <a:rPr dirty="0" sz="1450" spc="-10">
                <a:latin typeface="Times New Roman"/>
                <a:cs typeface="Times New Roman"/>
              </a:rPr>
              <a:t>She could </a:t>
            </a:r>
            <a:r>
              <a:rPr dirty="0" sz="1450" spc="-5">
                <a:latin typeface="Times New Roman"/>
                <a:cs typeface="Times New Roman"/>
              </a:rPr>
              <a:t>not but </a:t>
            </a:r>
            <a:r>
              <a:rPr dirty="0" sz="1450" spc="-10">
                <a:latin typeface="Times New Roman"/>
                <a:cs typeface="Times New Roman"/>
              </a:rPr>
              <a:t>feel some resentment against </a:t>
            </a:r>
            <a:r>
              <a:rPr dirty="0" sz="1450" spc="-35">
                <a:latin typeface="Times New Roman"/>
                <a:cs typeface="Times New Roman"/>
              </a:rPr>
              <a:t>Mr. </a:t>
            </a:r>
            <a:r>
              <a:rPr dirty="0" sz="1450" spc="-10">
                <a:latin typeface="Times New Roman"/>
                <a:cs typeface="Times New Roman"/>
              </a:rPr>
              <a:t>Crawford; yet,  if </a:t>
            </a:r>
            <a:r>
              <a:rPr dirty="0" sz="1450" spc="-5">
                <a:latin typeface="Times New Roman"/>
                <a:cs typeface="Times New Roman"/>
              </a:rPr>
              <a:t>he </a:t>
            </a:r>
            <a:r>
              <a:rPr dirty="0" sz="1450" spc="-10">
                <a:latin typeface="Times New Roman"/>
                <a:cs typeface="Times New Roman"/>
              </a:rPr>
              <a:t>really loved </a:t>
            </a:r>
            <a:r>
              <a:rPr dirty="0" sz="1450" spc="-20">
                <a:latin typeface="Times New Roman"/>
                <a:cs typeface="Times New Roman"/>
              </a:rPr>
              <a:t>her, </a:t>
            </a:r>
            <a:r>
              <a:rPr dirty="0" sz="1450" spc="-10">
                <a:latin typeface="Times New Roman"/>
                <a:cs typeface="Times New Roman"/>
              </a:rPr>
              <a:t>and were unhappy </a:t>
            </a:r>
            <a:r>
              <a:rPr dirty="0" sz="1450" spc="-5">
                <a:latin typeface="Times New Roman"/>
                <a:cs typeface="Times New Roman"/>
              </a:rPr>
              <a:t>too! </a:t>
            </a:r>
            <a:r>
              <a:rPr dirty="0" sz="1450" spc="-10">
                <a:latin typeface="Times New Roman"/>
                <a:cs typeface="Times New Roman"/>
              </a:rPr>
              <a:t>It was all wretchedness</a:t>
            </a:r>
            <a:r>
              <a:rPr dirty="0" sz="1450" spc="135">
                <a:latin typeface="Times New Roman"/>
                <a:cs typeface="Times New Roman"/>
              </a:rPr>
              <a:t> </a:t>
            </a:r>
            <a:r>
              <a:rPr dirty="0" sz="1450" spc="-20">
                <a:latin typeface="Times New Roman"/>
                <a:cs typeface="Times New Roman"/>
              </a:rPr>
              <a:t>together.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In about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her </a:t>
            </a:r>
            <a:r>
              <a:rPr dirty="0" sz="1450" spc="-10">
                <a:latin typeface="Times New Roman"/>
                <a:cs typeface="Times New Roman"/>
              </a:rPr>
              <a:t>uncle returned; she was almost ready to  faint at the sight </a:t>
            </a:r>
            <a:r>
              <a:rPr dirty="0" sz="1450" spc="-5">
                <a:latin typeface="Times New Roman"/>
                <a:cs typeface="Times New Roman"/>
              </a:rPr>
              <a:t>of </a:t>
            </a:r>
            <a:r>
              <a:rPr dirty="0" sz="1450" spc="-10">
                <a:latin typeface="Times New Roman"/>
                <a:cs typeface="Times New Roman"/>
              </a:rPr>
              <a:t>him. He spoke </a:t>
            </a:r>
            <a:r>
              <a:rPr dirty="0" sz="1450" spc="-25">
                <a:latin typeface="Times New Roman"/>
                <a:cs typeface="Times New Roman"/>
              </a:rPr>
              <a:t>calmly, </a:t>
            </a:r>
            <a:r>
              <a:rPr dirty="0" sz="1450" spc="-15">
                <a:latin typeface="Times New Roman"/>
                <a:cs typeface="Times New Roman"/>
              </a:rPr>
              <a:t>however, </a:t>
            </a:r>
            <a:r>
              <a:rPr dirty="0" sz="1450" spc="-10">
                <a:latin typeface="Times New Roman"/>
                <a:cs typeface="Times New Roman"/>
              </a:rPr>
              <a:t>without </a:t>
            </a:r>
            <a:r>
              <a:rPr dirty="0" sz="1450" spc="-20">
                <a:latin typeface="Times New Roman"/>
                <a:cs typeface="Times New Roman"/>
              </a:rPr>
              <a:t>austerity, </a:t>
            </a:r>
            <a:r>
              <a:rPr dirty="0" sz="1450" spc="-10">
                <a:latin typeface="Times New Roman"/>
                <a:cs typeface="Times New Roman"/>
              </a:rPr>
              <a:t>without  reproach, and she revived </a:t>
            </a:r>
            <a:r>
              <a:rPr dirty="0" sz="1450" spc="-5">
                <a:latin typeface="Times New Roman"/>
                <a:cs typeface="Times New Roman"/>
              </a:rPr>
              <a:t>a </a:t>
            </a:r>
            <a:r>
              <a:rPr dirty="0" sz="1450" spc="-10">
                <a:latin typeface="Times New Roman"/>
                <a:cs typeface="Times New Roman"/>
              </a:rPr>
              <a:t>little. There was comfort, </a:t>
            </a:r>
            <a:r>
              <a:rPr dirty="0" sz="1450" spc="-5">
                <a:latin typeface="Times New Roman"/>
                <a:cs typeface="Times New Roman"/>
              </a:rPr>
              <a:t>too, </a:t>
            </a:r>
            <a:r>
              <a:rPr dirty="0" sz="1450" spc="-10">
                <a:latin typeface="Times New Roman"/>
                <a:cs typeface="Times New Roman"/>
              </a:rPr>
              <a:t>in his words, as well  as his </a:t>
            </a:r>
            <a:r>
              <a:rPr dirty="0" sz="1450" spc="-15">
                <a:latin typeface="Times New Roman"/>
                <a:cs typeface="Times New Roman"/>
              </a:rPr>
              <a:t>manner,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began with, </a:t>
            </a:r>
            <a:r>
              <a:rPr dirty="0" sz="1450" spc="-30">
                <a:latin typeface="Times New Roman"/>
                <a:cs typeface="Times New Roman"/>
              </a:rPr>
              <a:t>“Mr. </a:t>
            </a:r>
            <a:r>
              <a:rPr dirty="0" sz="1450" spc="-10">
                <a:latin typeface="Times New Roman"/>
                <a:cs typeface="Times New Roman"/>
              </a:rPr>
              <a:t>Crawford is gone: </a:t>
            </a:r>
            <a:r>
              <a:rPr dirty="0" sz="1450" spc="-5">
                <a:latin typeface="Times New Roman"/>
                <a:cs typeface="Times New Roman"/>
              </a:rPr>
              <a:t>he </a:t>
            </a:r>
            <a:r>
              <a:rPr dirty="0" sz="1450" spc="-10">
                <a:latin typeface="Times New Roman"/>
                <a:cs typeface="Times New Roman"/>
              </a:rPr>
              <a:t>has just left me.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repeat what has passed. </a:t>
            </a:r>
            <a:r>
              <a:rPr dirty="0" sz="1450" spc="-5">
                <a:latin typeface="Times New Roman"/>
                <a:cs typeface="Times New Roman"/>
              </a:rPr>
              <a:t>I do not </a:t>
            </a:r>
            <a:r>
              <a:rPr dirty="0" sz="1450" spc="-10">
                <a:latin typeface="Times New Roman"/>
                <a:cs typeface="Times New Roman"/>
              </a:rPr>
              <a:t>want to add to anything </a:t>
            </a:r>
            <a:r>
              <a:rPr dirty="0" sz="1450" spc="-5">
                <a:latin typeface="Times New Roman"/>
                <a:cs typeface="Times New Roman"/>
              </a:rPr>
              <a:t>you </a:t>
            </a:r>
            <a:r>
              <a:rPr dirty="0" sz="1450" spc="-10">
                <a:latin typeface="Times New Roman"/>
                <a:cs typeface="Times New Roman"/>
              </a:rPr>
              <a:t>may  now </a:t>
            </a:r>
            <a:r>
              <a:rPr dirty="0" sz="1450" spc="-5">
                <a:latin typeface="Times New Roman"/>
                <a:cs typeface="Times New Roman"/>
              </a:rPr>
              <a:t>be </a:t>
            </a:r>
            <a:r>
              <a:rPr dirty="0" sz="1450" spc="-10">
                <a:latin typeface="Times New Roman"/>
                <a:cs typeface="Times New Roman"/>
              </a:rPr>
              <a:t>feeling, </a:t>
            </a:r>
            <a:r>
              <a:rPr dirty="0" sz="1450" spc="-5">
                <a:latin typeface="Times New Roman"/>
                <a:cs typeface="Times New Roman"/>
              </a:rPr>
              <a:t>by </a:t>
            </a:r>
            <a:r>
              <a:rPr dirty="0" sz="1450" spc="-10">
                <a:latin typeface="Times New Roman"/>
                <a:cs typeface="Times New Roman"/>
              </a:rPr>
              <a:t>an account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has felt. </a:t>
            </a:r>
            <a:r>
              <a:rPr dirty="0" sz="1450" spc="-15">
                <a:latin typeface="Times New Roman"/>
                <a:cs typeface="Times New Roman"/>
              </a:rPr>
              <a:t>Suffice </a:t>
            </a:r>
            <a:r>
              <a:rPr dirty="0" sz="1450" spc="-10">
                <a:latin typeface="Times New Roman"/>
                <a:cs typeface="Times New Roman"/>
              </a:rPr>
              <a:t>it, that </a:t>
            </a:r>
            <a:r>
              <a:rPr dirty="0" sz="1450" spc="-5">
                <a:latin typeface="Times New Roman"/>
                <a:cs typeface="Times New Roman"/>
              </a:rPr>
              <a:t>he </a:t>
            </a:r>
            <a:r>
              <a:rPr dirty="0" sz="1450" spc="-10">
                <a:latin typeface="Times New Roman"/>
                <a:cs typeface="Times New Roman"/>
              </a:rPr>
              <a:t>has  behaved</a:t>
            </a:r>
            <a:r>
              <a:rPr dirty="0" sz="1450" spc="14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the</a:t>
            </a:r>
            <a:r>
              <a:rPr dirty="0" sz="1450" spc="145">
                <a:latin typeface="Times New Roman"/>
                <a:cs typeface="Times New Roman"/>
              </a:rPr>
              <a:t> </a:t>
            </a:r>
            <a:r>
              <a:rPr dirty="0" sz="1450" spc="-10">
                <a:latin typeface="Times New Roman"/>
                <a:cs typeface="Times New Roman"/>
              </a:rPr>
              <a:t>most</a:t>
            </a:r>
            <a:r>
              <a:rPr dirty="0" sz="1450" spc="150">
                <a:latin typeface="Times New Roman"/>
                <a:cs typeface="Times New Roman"/>
              </a:rPr>
              <a:t> </a:t>
            </a:r>
            <a:r>
              <a:rPr dirty="0" sz="1450" spc="-10">
                <a:latin typeface="Times New Roman"/>
                <a:cs typeface="Times New Roman"/>
              </a:rPr>
              <a:t>gentlemanlike</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generous</a:t>
            </a:r>
            <a:r>
              <a:rPr dirty="0" sz="1450" spc="150">
                <a:latin typeface="Times New Roman"/>
                <a:cs typeface="Times New Roman"/>
              </a:rPr>
              <a:t> </a:t>
            </a:r>
            <a:r>
              <a:rPr dirty="0" sz="1450" spc="-15">
                <a:latin typeface="Times New Roman"/>
                <a:cs typeface="Times New Roman"/>
              </a:rPr>
              <a:t>manner,</a:t>
            </a:r>
            <a:r>
              <a:rPr dirty="0" sz="1450" spc="150">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has</a:t>
            </a:r>
            <a:r>
              <a:rPr dirty="0" sz="1450" spc="150">
                <a:latin typeface="Times New Roman"/>
                <a:cs typeface="Times New Roman"/>
              </a:rPr>
              <a:t> </a:t>
            </a:r>
            <a:r>
              <a:rPr dirty="0" sz="1450" spc="-10">
                <a:latin typeface="Times New Roman"/>
                <a:cs typeface="Times New Roman"/>
              </a:rPr>
              <a:t>confirmed</a:t>
            </a:r>
            <a:endParaRPr sz="1450">
              <a:latin typeface="Times New Roman"/>
              <a:cs typeface="Times New Roman"/>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91015"/>
          </a:xfrm>
          <a:prstGeom prst="rect">
            <a:avLst/>
          </a:prstGeom>
        </p:spPr>
        <p:txBody>
          <a:bodyPr wrap="square" lIns="0" tIns="12700" rIns="0" bIns="0" rtlCol="0" vert="horz">
            <a:spAutoFit/>
          </a:bodyPr>
          <a:lstStyle/>
          <a:p>
            <a:pPr algn="just" marL="12700" marR="11430">
              <a:lnSpc>
                <a:spcPct val="99300"/>
              </a:lnSpc>
              <a:spcBef>
                <a:spcPts val="100"/>
              </a:spcBef>
            </a:pPr>
            <a:r>
              <a:rPr dirty="0" sz="1450" spc="-10">
                <a:latin typeface="Times New Roman"/>
                <a:cs typeface="Times New Roman"/>
              </a:rPr>
              <a:t>me in </a:t>
            </a:r>
            <a:r>
              <a:rPr dirty="0" sz="1450" spc="-5">
                <a:latin typeface="Times New Roman"/>
                <a:cs typeface="Times New Roman"/>
              </a:rPr>
              <a:t>a </a:t>
            </a:r>
            <a:r>
              <a:rPr dirty="0" sz="1450" spc="-10">
                <a:latin typeface="Times New Roman"/>
                <a:cs typeface="Times New Roman"/>
              </a:rPr>
              <a:t>most favourable opinion </a:t>
            </a:r>
            <a:r>
              <a:rPr dirty="0" sz="1450" spc="-5">
                <a:latin typeface="Times New Roman"/>
                <a:cs typeface="Times New Roman"/>
              </a:rPr>
              <a:t>of </a:t>
            </a:r>
            <a:r>
              <a:rPr dirty="0" sz="1450" spc="-10">
                <a:latin typeface="Times New Roman"/>
                <a:cs typeface="Times New Roman"/>
              </a:rPr>
              <a:t>his understanding, heart, and </a:t>
            </a:r>
            <a:r>
              <a:rPr dirty="0" sz="1450" spc="-20">
                <a:latin typeface="Times New Roman"/>
                <a:cs typeface="Times New Roman"/>
              </a:rPr>
              <a:t>temper. </a:t>
            </a:r>
            <a:r>
              <a:rPr dirty="0" sz="1450" spc="-10">
                <a:latin typeface="Times New Roman"/>
                <a:cs typeface="Times New Roman"/>
              </a:rPr>
              <a:t>Upon  my representation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were suffering, </a:t>
            </a:r>
            <a:r>
              <a:rPr dirty="0" sz="1450" spc="-5">
                <a:latin typeface="Times New Roman"/>
                <a:cs typeface="Times New Roman"/>
              </a:rPr>
              <a:t>he </a:t>
            </a:r>
            <a:r>
              <a:rPr dirty="0" sz="1450" spc="-20">
                <a:latin typeface="Times New Roman"/>
                <a:cs typeface="Times New Roman"/>
              </a:rPr>
              <a:t>immediately, </a:t>
            </a:r>
            <a:r>
              <a:rPr dirty="0" sz="1450" spc="-10">
                <a:latin typeface="Times New Roman"/>
                <a:cs typeface="Times New Roman"/>
              </a:rPr>
              <a:t>and with the  greatest </a:t>
            </a:r>
            <a:r>
              <a:rPr dirty="0" sz="1450" spc="-20">
                <a:latin typeface="Times New Roman"/>
                <a:cs typeface="Times New Roman"/>
              </a:rPr>
              <a:t>delicacy, </a:t>
            </a:r>
            <a:r>
              <a:rPr dirty="0" sz="1450" spc="-10">
                <a:latin typeface="Times New Roman"/>
                <a:cs typeface="Times New Roman"/>
              </a:rPr>
              <a:t>ceased to </a:t>
            </a:r>
            <a:r>
              <a:rPr dirty="0" sz="1450" spc="-15">
                <a:latin typeface="Times New Roman"/>
                <a:cs typeface="Times New Roman"/>
              </a:rPr>
              <a:t>urge </a:t>
            </a:r>
            <a:r>
              <a:rPr dirty="0" sz="1450" spc="-10">
                <a:latin typeface="Times New Roman"/>
                <a:cs typeface="Times New Roman"/>
              </a:rPr>
              <a:t>to see </a:t>
            </a:r>
            <a:r>
              <a:rPr dirty="0" sz="1450" spc="-5">
                <a:latin typeface="Times New Roman"/>
                <a:cs typeface="Times New Roman"/>
              </a:rPr>
              <a:t>you </a:t>
            </a:r>
            <a:r>
              <a:rPr dirty="0" sz="1450" spc="-10">
                <a:latin typeface="Times New Roman"/>
                <a:cs typeface="Times New Roman"/>
              </a:rPr>
              <a:t>for the</a:t>
            </a:r>
            <a:r>
              <a:rPr dirty="0" sz="1450" spc="60">
                <a:latin typeface="Times New Roman"/>
                <a:cs typeface="Times New Roman"/>
              </a:rPr>
              <a:t> </a:t>
            </a:r>
            <a:r>
              <a:rPr dirty="0" sz="1450" spc="-10">
                <a:latin typeface="Times New Roman"/>
                <a:cs typeface="Times New Roman"/>
              </a:rPr>
              <a:t>present.”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Here </a:t>
            </a:r>
            <a:r>
              <a:rPr dirty="0" sz="1450" spc="-25">
                <a:latin typeface="Times New Roman"/>
                <a:cs typeface="Times New Roman"/>
              </a:rPr>
              <a:t>Fanny, </a:t>
            </a:r>
            <a:r>
              <a:rPr dirty="0" sz="1450" spc="-10">
                <a:latin typeface="Times New Roman"/>
                <a:cs typeface="Times New Roman"/>
              </a:rPr>
              <a:t>who had looked </a:t>
            </a:r>
            <a:r>
              <a:rPr dirty="0" sz="1450" spc="-5">
                <a:latin typeface="Times New Roman"/>
                <a:cs typeface="Times New Roman"/>
              </a:rPr>
              <a:t>up, </a:t>
            </a:r>
            <a:r>
              <a:rPr dirty="0" sz="1450" spc="-10">
                <a:latin typeface="Times New Roman"/>
                <a:cs typeface="Times New Roman"/>
              </a:rPr>
              <a:t>looked down again. “Of course,”  continued her uncle, “it cannot </a:t>
            </a:r>
            <a:r>
              <a:rPr dirty="0" sz="1450" spc="-5">
                <a:latin typeface="Times New Roman"/>
                <a:cs typeface="Times New Roman"/>
              </a:rPr>
              <a:t>be </a:t>
            </a:r>
            <a:r>
              <a:rPr dirty="0" sz="1450" spc="-10">
                <a:latin typeface="Times New Roman"/>
                <a:cs typeface="Times New Roman"/>
              </a:rPr>
              <a:t>supposed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request to speak  with </a:t>
            </a:r>
            <a:r>
              <a:rPr dirty="0" sz="1450" spc="-5">
                <a:latin typeface="Times New Roman"/>
                <a:cs typeface="Times New Roman"/>
              </a:rPr>
              <a:t>you </a:t>
            </a:r>
            <a:r>
              <a:rPr dirty="0" sz="1450" spc="-10">
                <a:latin typeface="Times New Roman"/>
                <a:cs typeface="Times New Roman"/>
              </a:rPr>
              <a:t>alone, </a:t>
            </a:r>
            <a:r>
              <a:rPr dirty="0" sz="1450" spc="-5">
                <a:latin typeface="Times New Roman"/>
                <a:cs typeface="Times New Roman"/>
              </a:rPr>
              <a:t>be </a:t>
            </a:r>
            <a:r>
              <a:rPr dirty="0" sz="1450" spc="-10">
                <a:latin typeface="Times New Roman"/>
                <a:cs typeface="Times New Roman"/>
              </a:rPr>
              <a:t>it only for five minutes; </a:t>
            </a:r>
            <a:r>
              <a:rPr dirty="0" sz="1450" spc="-5">
                <a:latin typeface="Times New Roman"/>
                <a:cs typeface="Times New Roman"/>
              </a:rPr>
              <a:t>a </a:t>
            </a:r>
            <a:r>
              <a:rPr dirty="0" sz="1450" spc="-10">
                <a:latin typeface="Times New Roman"/>
                <a:cs typeface="Times New Roman"/>
              </a:rPr>
              <a:t>request too natural, </a:t>
            </a:r>
            <a:r>
              <a:rPr dirty="0" sz="1450" spc="-5">
                <a:latin typeface="Times New Roman"/>
                <a:cs typeface="Times New Roman"/>
              </a:rPr>
              <a:t>a </a:t>
            </a:r>
            <a:r>
              <a:rPr dirty="0" sz="1450" spc="-10">
                <a:latin typeface="Times New Roman"/>
                <a:cs typeface="Times New Roman"/>
              </a:rPr>
              <a:t>claim too  just to </a:t>
            </a:r>
            <a:r>
              <a:rPr dirty="0" sz="1450" spc="-5">
                <a:latin typeface="Times New Roman"/>
                <a:cs typeface="Times New Roman"/>
              </a:rPr>
              <a:t>be </a:t>
            </a:r>
            <a:r>
              <a:rPr dirty="0" sz="1450" spc="-10">
                <a:latin typeface="Times New Roman"/>
                <a:cs typeface="Times New Roman"/>
              </a:rPr>
              <a:t>denied. But there is </a:t>
            </a:r>
            <a:r>
              <a:rPr dirty="0" sz="1450" spc="-5">
                <a:latin typeface="Times New Roman"/>
                <a:cs typeface="Times New Roman"/>
              </a:rPr>
              <a:t>no </a:t>
            </a:r>
            <a:r>
              <a:rPr dirty="0" sz="1450" spc="-10">
                <a:latin typeface="Times New Roman"/>
                <a:cs typeface="Times New Roman"/>
              </a:rPr>
              <a:t>time fixed; perhaps </a:t>
            </a:r>
            <a:r>
              <a:rPr dirty="0" sz="1450" spc="-20">
                <a:latin typeface="Times New Roman"/>
                <a:cs typeface="Times New Roman"/>
              </a:rPr>
              <a:t>to-morrow, </a:t>
            </a:r>
            <a:r>
              <a:rPr dirty="0" sz="1450" spc="-5">
                <a:latin typeface="Times New Roman"/>
                <a:cs typeface="Times New Roman"/>
              </a:rPr>
              <a:t>or </a:t>
            </a:r>
            <a:r>
              <a:rPr dirty="0" sz="1450" spc="-10">
                <a:latin typeface="Times New Roman"/>
                <a:cs typeface="Times New Roman"/>
              </a:rPr>
              <a:t>whenever  </a:t>
            </a:r>
            <a:r>
              <a:rPr dirty="0" sz="1450" spc="-5">
                <a:latin typeface="Times New Roman"/>
                <a:cs typeface="Times New Roman"/>
              </a:rPr>
              <a:t>your </a:t>
            </a:r>
            <a:r>
              <a:rPr dirty="0" sz="1450" spc="-10">
                <a:latin typeface="Times New Roman"/>
                <a:cs typeface="Times New Roman"/>
              </a:rPr>
              <a:t>spirits are composed </a:t>
            </a:r>
            <a:r>
              <a:rPr dirty="0" sz="1450" spc="-5">
                <a:latin typeface="Times New Roman"/>
                <a:cs typeface="Times New Roman"/>
              </a:rPr>
              <a:t>enough. </a:t>
            </a:r>
            <a:r>
              <a:rPr dirty="0" sz="1450" spc="-10">
                <a:latin typeface="Times New Roman"/>
                <a:cs typeface="Times New Roman"/>
              </a:rPr>
              <a:t>For the present </a:t>
            </a:r>
            <a:r>
              <a:rPr dirty="0" sz="1450" spc="-5">
                <a:latin typeface="Times New Roman"/>
                <a:cs typeface="Times New Roman"/>
              </a:rPr>
              <a:t>you </a:t>
            </a:r>
            <a:r>
              <a:rPr dirty="0" sz="1450" spc="-10">
                <a:latin typeface="Times New Roman"/>
                <a:cs typeface="Times New Roman"/>
              </a:rPr>
              <a:t>have only to  tranquillise yourself. Check these tears; they </a:t>
            </a:r>
            <a:r>
              <a:rPr dirty="0" sz="1450" spc="-5">
                <a:latin typeface="Times New Roman"/>
                <a:cs typeface="Times New Roman"/>
              </a:rPr>
              <a:t>do but </a:t>
            </a:r>
            <a:r>
              <a:rPr dirty="0" sz="1450" spc="-10">
                <a:latin typeface="Times New Roman"/>
                <a:cs typeface="Times New Roman"/>
              </a:rPr>
              <a:t>exhaust </a:t>
            </a:r>
            <a:r>
              <a:rPr dirty="0" sz="1450" spc="-5">
                <a:latin typeface="Times New Roman"/>
                <a:cs typeface="Times New Roman"/>
              </a:rPr>
              <a:t>you. </a:t>
            </a:r>
            <a:r>
              <a:rPr dirty="0" sz="1450" spc="-10">
                <a:latin typeface="Times New Roman"/>
                <a:cs typeface="Times New Roman"/>
              </a:rPr>
              <a:t>If, as </a:t>
            </a:r>
            <a:r>
              <a:rPr dirty="0" sz="1450" spc="-5">
                <a:latin typeface="Times New Roman"/>
                <a:cs typeface="Times New Roman"/>
              </a:rPr>
              <a:t>I </a:t>
            </a:r>
            <a:r>
              <a:rPr dirty="0" sz="1450" spc="-10">
                <a:latin typeface="Times New Roman"/>
                <a:cs typeface="Times New Roman"/>
              </a:rPr>
              <a:t>am  willing to suppose, </a:t>
            </a:r>
            <a:r>
              <a:rPr dirty="0" sz="1450" spc="-5">
                <a:latin typeface="Times New Roman"/>
                <a:cs typeface="Times New Roman"/>
              </a:rPr>
              <a:t>you </a:t>
            </a:r>
            <a:r>
              <a:rPr dirty="0" sz="1450" spc="-10">
                <a:latin typeface="Times New Roman"/>
                <a:cs typeface="Times New Roman"/>
              </a:rPr>
              <a:t>wish to shew me any observance,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give  way to these emotions, </a:t>
            </a:r>
            <a:r>
              <a:rPr dirty="0" sz="1450" spc="-5">
                <a:latin typeface="Times New Roman"/>
                <a:cs typeface="Times New Roman"/>
              </a:rPr>
              <a:t>but </a:t>
            </a:r>
            <a:r>
              <a:rPr dirty="0" sz="1450" spc="-10">
                <a:latin typeface="Times New Roman"/>
                <a:cs typeface="Times New Roman"/>
              </a:rPr>
              <a:t>endeavour to reason yourself into </a:t>
            </a:r>
            <a:r>
              <a:rPr dirty="0" sz="1450" spc="-5">
                <a:latin typeface="Times New Roman"/>
                <a:cs typeface="Times New Roman"/>
              </a:rPr>
              <a:t>a </a:t>
            </a:r>
            <a:r>
              <a:rPr dirty="0" sz="1450" spc="-10">
                <a:latin typeface="Times New Roman"/>
                <a:cs typeface="Times New Roman"/>
              </a:rPr>
              <a:t>stronger frame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I </a:t>
            </a:r>
            <a:r>
              <a:rPr dirty="0" sz="1450" spc="-10">
                <a:latin typeface="Times New Roman"/>
                <a:cs typeface="Times New Roman"/>
              </a:rPr>
              <a:t>advise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go out: </a:t>
            </a:r>
            <a:r>
              <a:rPr dirty="0" sz="1450" spc="-10">
                <a:latin typeface="Times New Roman"/>
                <a:cs typeface="Times New Roman"/>
              </a:rPr>
              <a:t>the air will </a:t>
            </a:r>
            <a:r>
              <a:rPr dirty="0" sz="1450" spc="-5">
                <a:latin typeface="Times New Roman"/>
                <a:cs typeface="Times New Roman"/>
              </a:rPr>
              <a:t>do you good; go out </a:t>
            </a:r>
            <a:r>
              <a:rPr dirty="0" sz="1450" spc="-10">
                <a:latin typeface="Times New Roman"/>
                <a:cs typeface="Times New Roman"/>
              </a:rPr>
              <a:t>for an </a:t>
            </a:r>
            <a:r>
              <a:rPr dirty="0" sz="1450" spc="-5">
                <a:latin typeface="Times New Roman"/>
                <a:cs typeface="Times New Roman"/>
              </a:rPr>
              <a:t>hour on  </a:t>
            </a:r>
            <a:r>
              <a:rPr dirty="0" sz="1450" spc="-10">
                <a:latin typeface="Times New Roman"/>
                <a:cs typeface="Times New Roman"/>
              </a:rPr>
              <a:t>the gravel; </a:t>
            </a:r>
            <a:r>
              <a:rPr dirty="0" sz="1450" spc="-5">
                <a:latin typeface="Times New Roman"/>
                <a:cs typeface="Times New Roman"/>
              </a:rPr>
              <a:t>you </a:t>
            </a:r>
            <a:r>
              <a:rPr dirty="0" sz="1450" spc="-10">
                <a:latin typeface="Times New Roman"/>
                <a:cs typeface="Times New Roman"/>
              </a:rPr>
              <a:t>will have the shrubbery to yourself, and will </a:t>
            </a:r>
            <a:r>
              <a:rPr dirty="0" sz="1450" spc="-5">
                <a:latin typeface="Times New Roman"/>
                <a:cs typeface="Times New Roman"/>
              </a:rPr>
              <a:t>be </a:t>
            </a:r>
            <a:r>
              <a:rPr dirty="0" sz="1450" spc="-10">
                <a:latin typeface="Times New Roman"/>
                <a:cs typeface="Times New Roman"/>
              </a:rPr>
              <a:t>the better for  air and exercise. And, Fanny” (turning back again for </a:t>
            </a:r>
            <a:r>
              <a:rPr dirty="0" sz="1450" spc="-5">
                <a:latin typeface="Times New Roman"/>
                <a:cs typeface="Times New Roman"/>
              </a:rPr>
              <a:t>a </a:t>
            </a:r>
            <a:r>
              <a:rPr dirty="0" sz="1450" spc="-10">
                <a:latin typeface="Times New Roman"/>
                <a:cs typeface="Times New Roman"/>
              </a:rPr>
              <a:t>moment), “I shall  make </a:t>
            </a:r>
            <a:r>
              <a:rPr dirty="0" sz="1450" spc="-5">
                <a:latin typeface="Times New Roman"/>
                <a:cs typeface="Times New Roman"/>
              </a:rPr>
              <a:t>no </a:t>
            </a:r>
            <a:r>
              <a:rPr dirty="0" sz="1450" spc="-10">
                <a:latin typeface="Times New Roman"/>
                <a:cs typeface="Times New Roman"/>
              </a:rPr>
              <a:t>mention below </a:t>
            </a:r>
            <a:r>
              <a:rPr dirty="0" sz="1450" spc="-5">
                <a:latin typeface="Times New Roman"/>
                <a:cs typeface="Times New Roman"/>
              </a:rPr>
              <a:t>of </a:t>
            </a:r>
            <a:r>
              <a:rPr dirty="0" sz="1450" spc="-10">
                <a:latin typeface="Times New Roman"/>
                <a:cs typeface="Times New Roman"/>
              </a:rPr>
              <a:t>what has passed;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even tell </a:t>
            </a:r>
            <a:r>
              <a:rPr dirty="0" sz="1450" spc="-5">
                <a:latin typeface="Times New Roman"/>
                <a:cs typeface="Times New Roman"/>
              </a:rPr>
              <a:t>your </a:t>
            </a:r>
            <a:r>
              <a:rPr dirty="0" sz="1450" spc="-10">
                <a:latin typeface="Times New Roman"/>
                <a:cs typeface="Times New Roman"/>
              </a:rPr>
              <a:t>aunt  Bertram. There is </a:t>
            </a:r>
            <a:r>
              <a:rPr dirty="0" sz="1450" spc="-5">
                <a:latin typeface="Times New Roman"/>
                <a:cs typeface="Times New Roman"/>
              </a:rPr>
              <a:t>no </a:t>
            </a:r>
            <a:r>
              <a:rPr dirty="0" sz="1450" spc="-10">
                <a:latin typeface="Times New Roman"/>
                <a:cs typeface="Times New Roman"/>
              </a:rPr>
              <a:t>occasion </a:t>
            </a:r>
            <a:r>
              <a:rPr dirty="0" sz="1450" spc="-5">
                <a:latin typeface="Times New Roman"/>
                <a:cs typeface="Times New Roman"/>
              </a:rPr>
              <a:t>for </a:t>
            </a:r>
            <a:r>
              <a:rPr dirty="0" sz="1450" spc="-10">
                <a:latin typeface="Times New Roman"/>
                <a:cs typeface="Times New Roman"/>
              </a:rPr>
              <a:t>spreading the disappointment; say nothing  about it</a:t>
            </a:r>
            <a:r>
              <a:rPr dirty="0" sz="1450" spc="-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9525" indent="255904">
              <a:lnSpc>
                <a:spcPts val="1730"/>
              </a:lnSpc>
              <a:spcBef>
                <a:spcPts val="695"/>
              </a:spcBef>
            </a:pPr>
            <a:r>
              <a:rPr dirty="0" sz="1450" spc="-10">
                <a:latin typeface="Times New Roman"/>
                <a:cs typeface="Times New Roman"/>
              </a:rPr>
              <a:t>This was an order to </a:t>
            </a:r>
            <a:r>
              <a:rPr dirty="0" sz="1450" spc="-5">
                <a:latin typeface="Times New Roman"/>
                <a:cs typeface="Times New Roman"/>
              </a:rPr>
              <a:t>be </a:t>
            </a:r>
            <a:r>
              <a:rPr dirty="0" sz="1450" spc="-10">
                <a:latin typeface="Times New Roman"/>
                <a:cs typeface="Times New Roman"/>
              </a:rPr>
              <a:t>most joyfully obeyed; this was an act </a:t>
            </a:r>
            <a:r>
              <a:rPr dirty="0" sz="1450" spc="-5">
                <a:latin typeface="Times New Roman"/>
                <a:cs typeface="Times New Roman"/>
              </a:rPr>
              <a:t>of </a:t>
            </a:r>
            <a:r>
              <a:rPr dirty="0" sz="1450" spc="-10">
                <a:latin typeface="Times New Roman"/>
                <a:cs typeface="Times New Roman"/>
              </a:rPr>
              <a:t>kindness  which Fanny felt at her heart.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spared from her aunt </a:t>
            </a:r>
            <a:r>
              <a:rPr dirty="0" sz="1450" spc="-20">
                <a:latin typeface="Times New Roman"/>
                <a:cs typeface="Times New Roman"/>
              </a:rPr>
              <a:t>Norris’s </a:t>
            </a:r>
            <a:r>
              <a:rPr dirty="0" sz="1450" spc="-10">
                <a:latin typeface="Times New Roman"/>
                <a:cs typeface="Times New Roman"/>
              </a:rPr>
              <a:t>interminable  reproaches! </a:t>
            </a:r>
            <a:r>
              <a:rPr dirty="0" sz="1450" spc="-5">
                <a:latin typeface="Times New Roman"/>
                <a:cs typeface="Times New Roman"/>
              </a:rPr>
              <a:t>he </a:t>
            </a:r>
            <a:r>
              <a:rPr dirty="0" sz="1450" spc="-10">
                <a:latin typeface="Times New Roman"/>
                <a:cs typeface="Times New Roman"/>
              </a:rPr>
              <a:t>left her in </a:t>
            </a:r>
            <a:r>
              <a:rPr dirty="0" sz="1450" spc="-5">
                <a:latin typeface="Times New Roman"/>
                <a:cs typeface="Times New Roman"/>
              </a:rPr>
              <a:t>a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gratitude. Anything might </a:t>
            </a:r>
            <a:r>
              <a:rPr dirty="0" sz="1450" spc="-5">
                <a:latin typeface="Times New Roman"/>
                <a:cs typeface="Times New Roman"/>
              </a:rPr>
              <a:t>be </a:t>
            </a:r>
            <a:r>
              <a:rPr dirty="0" sz="1450" spc="-10">
                <a:latin typeface="Times New Roman"/>
                <a:cs typeface="Times New Roman"/>
              </a:rPr>
              <a:t>bearable  rather than such reproaches. Even to see </a:t>
            </a:r>
            <a:r>
              <a:rPr dirty="0" sz="1450" spc="-35">
                <a:latin typeface="Times New Roman"/>
                <a:cs typeface="Times New Roman"/>
              </a:rPr>
              <a:t>Mr. </a:t>
            </a:r>
            <a:r>
              <a:rPr dirty="0" sz="1450" spc="-10">
                <a:latin typeface="Times New Roman"/>
                <a:cs typeface="Times New Roman"/>
              </a:rPr>
              <a:t>Crawford would </a:t>
            </a:r>
            <a:r>
              <a:rPr dirty="0" sz="1450" spc="-5">
                <a:latin typeface="Times New Roman"/>
                <a:cs typeface="Times New Roman"/>
              </a:rPr>
              <a:t>be </a:t>
            </a:r>
            <a:r>
              <a:rPr dirty="0" sz="1450" spc="-10">
                <a:latin typeface="Times New Roman"/>
                <a:cs typeface="Times New Roman"/>
              </a:rPr>
              <a:t>less  overpowering.</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walked </a:t>
            </a:r>
            <a:r>
              <a:rPr dirty="0" sz="1450" spc="-5">
                <a:latin typeface="Times New Roman"/>
                <a:cs typeface="Times New Roman"/>
              </a:rPr>
              <a:t>out </a:t>
            </a:r>
            <a:r>
              <a:rPr dirty="0" sz="1450" spc="-20">
                <a:latin typeface="Times New Roman"/>
                <a:cs typeface="Times New Roman"/>
              </a:rPr>
              <a:t>directly, </a:t>
            </a:r>
            <a:r>
              <a:rPr dirty="0" sz="1450" spc="-10">
                <a:latin typeface="Times New Roman"/>
                <a:cs typeface="Times New Roman"/>
              </a:rPr>
              <a:t>as her uncle recommended, and followed his  advice throughout, as far as she could; did check her tears; did earnestly try to  compose her spirits and strengthen her mind. She wished to prove to him that  she did desire his comfort, and </a:t>
            </a:r>
            <a:r>
              <a:rPr dirty="0" sz="1450" spc="-5">
                <a:latin typeface="Times New Roman"/>
                <a:cs typeface="Times New Roman"/>
              </a:rPr>
              <a:t>sought </a:t>
            </a:r>
            <a:r>
              <a:rPr dirty="0" sz="1450" spc="-10">
                <a:latin typeface="Times New Roman"/>
                <a:cs typeface="Times New Roman"/>
              </a:rPr>
              <a:t>to regain his favour; and </a:t>
            </a:r>
            <a:r>
              <a:rPr dirty="0" sz="1450" spc="-5">
                <a:latin typeface="Times New Roman"/>
                <a:cs typeface="Times New Roman"/>
              </a:rPr>
              <a:t>he </a:t>
            </a:r>
            <a:r>
              <a:rPr dirty="0" sz="1450" spc="-10">
                <a:latin typeface="Times New Roman"/>
                <a:cs typeface="Times New Roman"/>
              </a:rPr>
              <a:t>had given  her another strong motive for exertion, in keeping the whole </a:t>
            </a:r>
            <a:r>
              <a:rPr dirty="0" sz="1450" spc="-15">
                <a:latin typeface="Times New Roman"/>
                <a:cs typeface="Times New Roman"/>
              </a:rPr>
              <a:t>affair </a:t>
            </a:r>
            <a:r>
              <a:rPr dirty="0" sz="1450" spc="-10">
                <a:latin typeface="Times New Roman"/>
                <a:cs typeface="Times New Roman"/>
              </a:rPr>
              <a:t>from the  knowledge </a:t>
            </a:r>
            <a:r>
              <a:rPr dirty="0" sz="1450" spc="-5">
                <a:latin typeface="Times New Roman"/>
                <a:cs typeface="Times New Roman"/>
              </a:rPr>
              <a:t>of </a:t>
            </a:r>
            <a:r>
              <a:rPr dirty="0" sz="1450" spc="-10">
                <a:latin typeface="Times New Roman"/>
                <a:cs typeface="Times New Roman"/>
              </a:rPr>
              <a:t>her aunts. Not to excite suspicion </a:t>
            </a:r>
            <a:r>
              <a:rPr dirty="0" sz="1450" spc="-5">
                <a:latin typeface="Times New Roman"/>
                <a:cs typeface="Times New Roman"/>
              </a:rPr>
              <a:t>by </a:t>
            </a:r>
            <a:r>
              <a:rPr dirty="0" sz="1450" spc="-10">
                <a:latin typeface="Times New Roman"/>
                <a:cs typeface="Times New Roman"/>
              </a:rPr>
              <a:t>her look </a:t>
            </a:r>
            <a:r>
              <a:rPr dirty="0" sz="1450" spc="-5">
                <a:latin typeface="Times New Roman"/>
                <a:cs typeface="Times New Roman"/>
              </a:rPr>
              <a:t>or </a:t>
            </a:r>
            <a:r>
              <a:rPr dirty="0" sz="1450" spc="-10">
                <a:latin typeface="Times New Roman"/>
                <a:cs typeface="Times New Roman"/>
              </a:rPr>
              <a:t>manner was  now an object worth attaining; and she felt equal to almost anything that might  save her from her aunt</a:t>
            </a:r>
            <a:r>
              <a:rPr dirty="0" sz="1450" spc="10">
                <a:latin typeface="Times New Roman"/>
                <a:cs typeface="Times New Roman"/>
              </a:rPr>
              <a:t> </a:t>
            </a:r>
            <a:r>
              <a:rPr dirty="0" sz="1450" spc="-10">
                <a:latin typeface="Times New Roman"/>
                <a:cs typeface="Times New Roman"/>
              </a:rPr>
              <a:t>Norris.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She was struck, quite struck, when, </a:t>
            </a:r>
            <a:r>
              <a:rPr dirty="0" sz="1450" spc="-5">
                <a:latin typeface="Times New Roman"/>
                <a:cs typeface="Times New Roman"/>
              </a:rPr>
              <a:t>on </a:t>
            </a:r>
            <a:r>
              <a:rPr dirty="0" sz="1450" spc="-10">
                <a:latin typeface="Times New Roman"/>
                <a:cs typeface="Times New Roman"/>
              </a:rPr>
              <a:t>returning from her walk and going  into the East room again, the first thing which caught her eye was </a:t>
            </a:r>
            <a:r>
              <a:rPr dirty="0" sz="1450" spc="-5">
                <a:latin typeface="Times New Roman"/>
                <a:cs typeface="Times New Roman"/>
              </a:rPr>
              <a:t>a </a:t>
            </a:r>
            <a:r>
              <a:rPr dirty="0" sz="1450" spc="-10">
                <a:latin typeface="Times New Roman"/>
                <a:cs typeface="Times New Roman"/>
              </a:rPr>
              <a:t>fire lighted  and burning. A fire! it seemed too much; just at that time to </a:t>
            </a:r>
            <a:r>
              <a:rPr dirty="0" sz="1450" spc="-5">
                <a:latin typeface="Times New Roman"/>
                <a:cs typeface="Times New Roman"/>
              </a:rPr>
              <a:t>be </a:t>
            </a:r>
            <a:r>
              <a:rPr dirty="0" sz="1450" spc="-10">
                <a:latin typeface="Times New Roman"/>
                <a:cs typeface="Times New Roman"/>
              </a:rPr>
              <a:t>giving her such  an indulgence was exciting even painful gratitude. She wondered that Sir  Thomas could have leisure to think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trifle again; </a:t>
            </a:r>
            <a:r>
              <a:rPr dirty="0" sz="1450" spc="-5">
                <a:latin typeface="Times New Roman"/>
                <a:cs typeface="Times New Roman"/>
              </a:rPr>
              <a:t>but </a:t>
            </a:r>
            <a:r>
              <a:rPr dirty="0" sz="1450" spc="-10">
                <a:latin typeface="Times New Roman"/>
                <a:cs typeface="Times New Roman"/>
              </a:rPr>
              <a:t>she soon </a:t>
            </a:r>
            <a:r>
              <a:rPr dirty="0" sz="1450" spc="-5">
                <a:latin typeface="Times New Roman"/>
                <a:cs typeface="Times New Roman"/>
              </a:rPr>
              <a:t>found,  </a:t>
            </a:r>
            <a:r>
              <a:rPr dirty="0" sz="1450" spc="-10">
                <a:latin typeface="Times New Roman"/>
                <a:cs typeface="Times New Roman"/>
              </a:rPr>
              <a:t>from the voluntary information </a:t>
            </a:r>
            <a:r>
              <a:rPr dirty="0" sz="1450" spc="-5">
                <a:latin typeface="Times New Roman"/>
                <a:cs typeface="Times New Roman"/>
              </a:rPr>
              <a:t>of </a:t>
            </a:r>
            <a:r>
              <a:rPr dirty="0" sz="1450" spc="-10">
                <a:latin typeface="Times New Roman"/>
                <a:cs typeface="Times New Roman"/>
              </a:rPr>
              <a:t>the housemaid, who came in to attend it,  that so it was to </a:t>
            </a:r>
            <a:r>
              <a:rPr dirty="0" sz="1450" spc="-5">
                <a:latin typeface="Times New Roman"/>
                <a:cs typeface="Times New Roman"/>
              </a:rPr>
              <a:t>be </a:t>
            </a:r>
            <a:r>
              <a:rPr dirty="0" sz="1450" spc="-10">
                <a:latin typeface="Times New Roman"/>
                <a:cs typeface="Times New Roman"/>
              </a:rPr>
              <a:t>every </a:t>
            </a:r>
            <a:r>
              <a:rPr dirty="0" sz="1450" spc="-30">
                <a:latin typeface="Times New Roman"/>
                <a:cs typeface="Times New Roman"/>
              </a:rPr>
              <a:t>day. </a:t>
            </a:r>
            <a:r>
              <a:rPr dirty="0" sz="1450" spc="-10">
                <a:latin typeface="Times New Roman"/>
                <a:cs typeface="Times New Roman"/>
              </a:rPr>
              <a:t>Sir Thomas had given orders for</a:t>
            </a:r>
            <a:r>
              <a:rPr dirty="0" sz="1450" spc="10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“I must </a:t>
            </a:r>
            <a:r>
              <a:rPr dirty="0" sz="1450" spc="-5">
                <a:latin typeface="Times New Roman"/>
                <a:cs typeface="Times New Roman"/>
              </a:rPr>
              <a:t>be a </a:t>
            </a:r>
            <a:r>
              <a:rPr dirty="0" sz="1450" spc="-10">
                <a:latin typeface="Times New Roman"/>
                <a:cs typeface="Times New Roman"/>
              </a:rPr>
              <a:t>brute, indeed,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really ungrateful!” said she, in  </a:t>
            </a:r>
            <a:r>
              <a:rPr dirty="0" sz="1450" spc="-20">
                <a:latin typeface="Times New Roman"/>
                <a:cs typeface="Times New Roman"/>
              </a:rPr>
              <a:t>soliloquy. </a:t>
            </a:r>
            <a:r>
              <a:rPr dirty="0" sz="1450" spc="-10">
                <a:latin typeface="Times New Roman"/>
                <a:cs typeface="Times New Roman"/>
              </a:rPr>
              <a:t>“Heaven defend me from being</a:t>
            </a:r>
            <a:r>
              <a:rPr dirty="0" sz="1450" spc="35">
                <a:latin typeface="Times New Roman"/>
                <a:cs typeface="Times New Roman"/>
              </a:rPr>
              <a:t> </a:t>
            </a:r>
            <a:r>
              <a:rPr dirty="0" sz="1450" spc="-10">
                <a:latin typeface="Times New Roman"/>
                <a:cs typeface="Times New Roman"/>
              </a:rPr>
              <a:t>ungrateful!”</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She</a:t>
            </a:r>
            <a:r>
              <a:rPr dirty="0" sz="1450" spc="65">
                <a:latin typeface="Times New Roman"/>
                <a:cs typeface="Times New Roman"/>
              </a:rPr>
              <a:t> </a:t>
            </a:r>
            <a:r>
              <a:rPr dirty="0" sz="1450" spc="-10">
                <a:latin typeface="Times New Roman"/>
                <a:cs typeface="Times New Roman"/>
              </a:rPr>
              <a:t>saw</a:t>
            </a:r>
            <a:r>
              <a:rPr dirty="0" sz="1450" spc="65">
                <a:latin typeface="Times New Roman"/>
                <a:cs typeface="Times New Roman"/>
              </a:rPr>
              <a:t> </a:t>
            </a:r>
            <a:r>
              <a:rPr dirty="0" sz="1450" spc="-10">
                <a:latin typeface="Times New Roman"/>
                <a:cs typeface="Times New Roman"/>
              </a:rPr>
              <a:t>nothing</a:t>
            </a:r>
            <a:r>
              <a:rPr dirty="0" sz="1450" spc="70">
                <a:latin typeface="Times New Roman"/>
                <a:cs typeface="Times New Roman"/>
              </a:rPr>
              <a:t> </a:t>
            </a:r>
            <a:r>
              <a:rPr dirty="0" sz="1450" spc="-10">
                <a:latin typeface="Times New Roman"/>
                <a:cs typeface="Times New Roman"/>
              </a:rPr>
              <a:t>more</a:t>
            </a:r>
            <a:r>
              <a:rPr dirty="0" sz="1450" spc="6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her</a:t>
            </a:r>
            <a:r>
              <a:rPr dirty="0" sz="1450" spc="65">
                <a:latin typeface="Times New Roman"/>
                <a:cs typeface="Times New Roman"/>
              </a:rPr>
              <a:t> </a:t>
            </a:r>
            <a:r>
              <a:rPr dirty="0" sz="1450" spc="-10">
                <a:latin typeface="Times New Roman"/>
                <a:cs typeface="Times New Roman"/>
              </a:rPr>
              <a:t>uncle,</a:t>
            </a:r>
            <a:r>
              <a:rPr dirty="0" sz="1450" spc="70">
                <a:latin typeface="Times New Roman"/>
                <a:cs typeface="Times New Roman"/>
              </a:rPr>
              <a:t> </a:t>
            </a:r>
            <a:r>
              <a:rPr dirty="0" sz="1450" spc="-5">
                <a:latin typeface="Times New Roman"/>
                <a:cs typeface="Times New Roman"/>
              </a:rPr>
              <a:t>nor</a:t>
            </a:r>
            <a:r>
              <a:rPr dirty="0" sz="1450" spc="6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her</a:t>
            </a:r>
            <a:r>
              <a:rPr dirty="0" sz="1450" spc="65">
                <a:latin typeface="Times New Roman"/>
                <a:cs typeface="Times New Roman"/>
              </a:rPr>
              <a:t> </a:t>
            </a:r>
            <a:r>
              <a:rPr dirty="0" sz="1450" spc="-10">
                <a:latin typeface="Times New Roman"/>
                <a:cs typeface="Times New Roman"/>
              </a:rPr>
              <a:t>aunt</a:t>
            </a:r>
            <a:r>
              <a:rPr dirty="0" sz="1450" spc="65">
                <a:latin typeface="Times New Roman"/>
                <a:cs typeface="Times New Roman"/>
              </a:rPr>
              <a:t> </a:t>
            </a:r>
            <a:r>
              <a:rPr dirty="0" sz="1450" spc="-10">
                <a:latin typeface="Times New Roman"/>
                <a:cs typeface="Times New Roman"/>
              </a:rPr>
              <a:t>Norris,</a:t>
            </a:r>
            <a:r>
              <a:rPr dirty="0" sz="1450" spc="65">
                <a:latin typeface="Times New Roman"/>
                <a:cs typeface="Times New Roman"/>
              </a:rPr>
              <a:t> </a:t>
            </a:r>
            <a:r>
              <a:rPr dirty="0" sz="1450" spc="-10">
                <a:latin typeface="Times New Roman"/>
                <a:cs typeface="Times New Roman"/>
              </a:rPr>
              <a:t>till</a:t>
            </a:r>
            <a:r>
              <a:rPr dirty="0" sz="1450" spc="65">
                <a:latin typeface="Times New Roman"/>
                <a:cs typeface="Times New Roman"/>
              </a:rPr>
              <a:t> </a:t>
            </a:r>
            <a:r>
              <a:rPr dirty="0" sz="1450" spc="-10">
                <a:latin typeface="Times New Roman"/>
                <a:cs typeface="Times New Roman"/>
              </a:rPr>
              <a:t>they</a:t>
            </a:r>
            <a:r>
              <a:rPr dirty="0" sz="1450" spc="75">
                <a:latin typeface="Times New Roman"/>
                <a:cs typeface="Times New Roman"/>
              </a:rPr>
              <a:t> </a:t>
            </a:r>
            <a:r>
              <a:rPr dirty="0" sz="1450" spc="-10">
                <a:latin typeface="Times New Roman"/>
                <a:cs typeface="Times New Roman"/>
              </a:rPr>
              <a:t>met</a:t>
            </a:r>
            <a:r>
              <a:rPr dirty="0" sz="1450" spc="65">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90050"/>
          </a:xfrm>
          <a:prstGeom prst="rect">
            <a:avLst/>
          </a:prstGeom>
        </p:spPr>
        <p:txBody>
          <a:bodyPr wrap="square" lIns="0" tIns="12700" rIns="0" bIns="0" rtlCol="0" vert="horz">
            <a:spAutoFit/>
          </a:bodyPr>
          <a:lstStyle/>
          <a:p>
            <a:pPr algn="just" marL="12700" marR="5080">
              <a:lnSpc>
                <a:spcPct val="99300"/>
              </a:lnSpc>
              <a:spcBef>
                <a:spcPts val="100"/>
              </a:spcBef>
            </a:pPr>
            <a:r>
              <a:rPr dirty="0" sz="1450" spc="-20">
                <a:latin typeface="Times New Roman"/>
                <a:cs typeface="Times New Roman"/>
              </a:rPr>
              <a:t>dinner. </a:t>
            </a:r>
            <a:r>
              <a:rPr dirty="0" sz="1450" spc="-10">
                <a:latin typeface="Times New Roman"/>
                <a:cs typeface="Times New Roman"/>
              </a:rPr>
              <a:t>Her </a:t>
            </a:r>
            <a:r>
              <a:rPr dirty="0" sz="1450" spc="-20">
                <a:latin typeface="Times New Roman"/>
                <a:cs typeface="Times New Roman"/>
              </a:rPr>
              <a:t>uncle’s </a:t>
            </a:r>
            <a:r>
              <a:rPr dirty="0" sz="1450" spc="-10">
                <a:latin typeface="Times New Roman"/>
                <a:cs typeface="Times New Roman"/>
              </a:rPr>
              <a:t>behaviour to her was then as nearly as possible what it had  been before; she was sure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mean there should </a:t>
            </a:r>
            <a:r>
              <a:rPr dirty="0" sz="1450" spc="-5">
                <a:latin typeface="Times New Roman"/>
                <a:cs typeface="Times New Roman"/>
              </a:rPr>
              <a:t>be </a:t>
            </a:r>
            <a:r>
              <a:rPr dirty="0" sz="1450" spc="-10">
                <a:latin typeface="Times New Roman"/>
                <a:cs typeface="Times New Roman"/>
              </a:rPr>
              <a:t>any change, and  that it was only her own conscience that could fancy any; </a:t>
            </a:r>
            <a:r>
              <a:rPr dirty="0" sz="1450" spc="-5">
                <a:latin typeface="Times New Roman"/>
                <a:cs typeface="Times New Roman"/>
              </a:rPr>
              <a:t>but </a:t>
            </a:r>
            <a:r>
              <a:rPr dirty="0" sz="1450" spc="-10">
                <a:latin typeface="Times New Roman"/>
                <a:cs typeface="Times New Roman"/>
              </a:rPr>
              <a:t>her aunt was  soon quarrelling with her; and when she found how much and how  unpleasantly her having only walked </a:t>
            </a:r>
            <a:r>
              <a:rPr dirty="0" sz="1450" spc="-5">
                <a:latin typeface="Times New Roman"/>
                <a:cs typeface="Times New Roman"/>
              </a:rPr>
              <a:t>out </a:t>
            </a:r>
            <a:r>
              <a:rPr dirty="0" sz="1450" spc="-10">
                <a:latin typeface="Times New Roman"/>
                <a:cs typeface="Times New Roman"/>
              </a:rPr>
              <a:t>without her </a:t>
            </a:r>
            <a:r>
              <a:rPr dirty="0" sz="1450" spc="-20">
                <a:latin typeface="Times New Roman"/>
                <a:cs typeface="Times New Roman"/>
              </a:rPr>
              <a:t>aunt’s </a:t>
            </a:r>
            <a:r>
              <a:rPr dirty="0" sz="1450" spc="-10">
                <a:latin typeface="Times New Roman"/>
                <a:cs typeface="Times New Roman"/>
              </a:rPr>
              <a:t>knowledge could  </a:t>
            </a:r>
            <a:r>
              <a:rPr dirty="0" sz="1450" spc="-5">
                <a:latin typeface="Times New Roman"/>
                <a:cs typeface="Times New Roman"/>
              </a:rPr>
              <a:t>be </a:t>
            </a:r>
            <a:r>
              <a:rPr dirty="0" sz="1450" spc="-10">
                <a:latin typeface="Times New Roman"/>
                <a:cs typeface="Times New Roman"/>
              </a:rPr>
              <a:t>dwelt </a:t>
            </a:r>
            <a:r>
              <a:rPr dirty="0" sz="1450" spc="-5">
                <a:latin typeface="Times New Roman"/>
                <a:cs typeface="Times New Roman"/>
              </a:rPr>
              <a:t>on, </a:t>
            </a:r>
            <a:r>
              <a:rPr dirty="0" sz="1450" spc="-10">
                <a:latin typeface="Times New Roman"/>
                <a:cs typeface="Times New Roman"/>
              </a:rPr>
              <a:t>she felt all the reason she had to bless the kindness which saved  her from the same spirit </a:t>
            </a:r>
            <a:r>
              <a:rPr dirty="0" sz="1450" spc="-5">
                <a:latin typeface="Times New Roman"/>
                <a:cs typeface="Times New Roman"/>
              </a:rPr>
              <a:t>of </a:t>
            </a:r>
            <a:r>
              <a:rPr dirty="0" sz="1450" spc="-10">
                <a:latin typeface="Times New Roman"/>
                <a:cs typeface="Times New Roman"/>
              </a:rPr>
              <a:t>reproach, exerted </a:t>
            </a:r>
            <a:r>
              <a:rPr dirty="0" sz="1450" spc="-5">
                <a:latin typeface="Times New Roman"/>
                <a:cs typeface="Times New Roman"/>
              </a:rPr>
              <a:t>on a </a:t>
            </a:r>
            <a:r>
              <a:rPr dirty="0" sz="1450" spc="-10">
                <a:latin typeface="Times New Roman"/>
                <a:cs typeface="Times New Roman"/>
              </a:rPr>
              <a:t>more momentous</a:t>
            </a:r>
            <a:r>
              <a:rPr dirty="0" sz="1450" spc="90">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known </a:t>
            </a:r>
            <a:r>
              <a:rPr dirty="0" sz="1450" spc="-5">
                <a:latin typeface="Times New Roman"/>
                <a:cs typeface="Times New Roman"/>
              </a:rPr>
              <a:t>you </a:t>
            </a:r>
            <a:r>
              <a:rPr dirty="0" sz="1450" spc="-10">
                <a:latin typeface="Times New Roman"/>
                <a:cs typeface="Times New Roman"/>
              </a:rPr>
              <a:t>were going </a:t>
            </a:r>
            <a:r>
              <a:rPr dirty="0" sz="1450" spc="-5">
                <a:latin typeface="Times New Roman"/>
                <a:cs typeface="Times New Roman"/>
              </a:rPr>
              <a:t>out, I </a:t>
            </a:r>
            <a:r>
              <a:rPr dirty="0" sz="1450" spc="-10">
                <a:latin typeface="Times New Roman"/>
                <a:cs typeface="Times New Roman"/>
              </a:rPr>
              <a:t>should have </a:t>
            </a:r>
            <a:r>
              <a:rPr dirty="0" sz="1450" spc="-5">
                <a:latin typeface="Times New Roman"/>
                <a:cs typeface="Times New Roman"/>
              </a:rPr>
              <a:t>got you </a:t>
            </a:r>
            <a:r>
              <a:rPr dirty="0" sz="1450" spc="-10">
                <a:latin typeface="Times New Roman"/>
                <a:cs typeface="Times New Roman"/>
              </a:rPr>
              <a:t>just to </a:t>
            </a:r>
            <a:r>
              <a:rPr dirty="0" sz="1450" spc="-5">
                <a:latin typeface="Times New Roman"/>
                <a:cs typeface="Times New Roman"/>
              </a:rPr>
              <a:t>go </a:t>
            </a:r>
            <a:r>
              <a:rPr dirty="0" sz="1450" spc="-10">
                <a:latin typeface="Times New Roman"/>
                <a:cs typeface="Times New Roman"/>
              </a:rPr>
              <a:t>as far  as my house with some orders for </a:t>
            </a:r>
            <a:r>
              <a:rPr dirty="0" sz="1450" spc="-20">
                <a:latin typeface="Times New Roman"/>
                <a:cs typeface="Times New Roman"/>
              </a:rPr>
              <a:t>Nanny,” </a:t>
            </a:r>
            <a:r>
              <a:rPr dirty="0" sz="1450" spc="-10">
                <a:latin typeface="Times New Roman"/>
                <a:cs typeface="Times New Roman"/>
              </a:rPr>
              <a:t>said she, “which </a:t>
            </a:r>
            <a:r>
              <a:rPr dirty="0" sz="1450" spc="-5">
                <a:latin typeface="Times New Roman"/>
                <a:cs typeface="Times New Roman"/>
              </a:rPr>
              <a:t>I </a:t>
            </a:r>
            <a:r>
              <a:rPr dirty="0" sz="1450" spc="-10">
                <a:latin typeface="Times New Roman"/>
                <a:cs typeface="Times New Roman"/>
              </a:rPr>
              <a:t>have since, to  my very great inconvenience, been obliged to </a:t>
            </a:r>
            <a:r>
              <a:rPr dirty="0" sz="1450" spc="-5">
                <a:latin typeface="Times New Roman"/>
                <a:cs typeface="Times New Roman"/>
              </a:rPr>
              <a:t>go </a:t>
            </a:r>
            <a:r>
              <a:rPr dirty="0" sz="1450" spc="-10">
                <a:latin typeface="Times New Roman"/>
                <a:cs typeface="Times New Roman"/>
              </a:rPr>
              <a:t>and carry myself. </a:t>
            </a:r>
            <a:r>
              <a:rPr dirty="0" sz="1450" spc="-5">
                <a:latin typeface="Times New Roman"/>
                <a:cs typeface="Times New Roman"/>
              </a:rPr>
              <a:t>I </a:t>
            </a:r>
            <a:r>
              <a:rPr dirty="0" sz="1450" spc="-10">
                <a:latin typeface="Times New Roman"/>
                <a:cs typeface="Times New Roman"/>
              </a:rPr>
              <a:t>could  very ill spare the time, and </a:t>
            </a:r>
            <a:r>
              <a:rPr dirty="0" sz="1450" spc="-5">
                <a:latin typeface="Times New Roman"/>
                <a:cs typeface="Times New Roman"/>
              </a:rPr>
              <a:t>you </a:t>
            </a:r>
            <a:r>
              <a:rPr dirty="0" sz="1450" spc="-10">
                <a:latin typeface="Times New Roman"/>
                <a:cs typeface="Times New Roman"/>
              </a:rPr>
              <a:t>might have saved me the trouble, if </a:t>
            </a:r>
            <a:r>
              <a:rPr dirty="0" sz="1450" spc="-5">
                <a:latin typeface="Times New Roman"/>
                <a:cs typeface="Times New Roman"/>
              </a:rPr>
              <a:t>you </a:t>
            </a:r>
            <a:r>
              <a:rPr dirty="0" sz="1450" spc="-10">
                <a:latin typeface="Times New Roman"/>
                <a:cs typeface="Times New Roman"/>
              </a:rPr>
              <a:t>would  only have been so </a:t>
            </a:r>
            <a:r>
              <a:rPr dirty="0" sz="1450" spc="-5">
                <a:latin typeface="Times New Roman"/>
                <a:cs typeface="Times New Roman"/>
              </a:rPr>
              <a:t>good </a:t>
            </a:r>
            <a:r>
              <a:rPr dirty="0" sz="1450" spc="-10">
                <a:latin typeface="Times New Roman"/>
                <a:cs typeface="Times New Roman"/>
              </a:rPr>
              <a:t>as to let </a:t>
            </a:r>
            <a:r>
              <a:rPr dirty="0" sz="1450" spc="-5">
                <a:latin typeface="Times New Roman"/>
                <a:cs typeface="Times New Roman"/>
              </a:rPr>
              <a:t>us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were going </a:t>
            </a:r>
            <a:r>
              <a:rPr dirty="0" sz="1450" spc="-5">
                <a:latin typeface="Times New Roman"/>
                <a:cs typeface="Times New Roman"/>
              </a:rPr>
              <a:t>out. </a:t>
            </a:r>
            <a:r>
              <a:rPr dirty="0" sz="1450" spc="-10">
                <a:latin typeface="Times New Roman"/>
                <a:cs typeface="Times New Roman"/>
              </a:rPr>
              <a:t>It would have  made </a:t>
            </a:r>
            <a:r>
              <a:rPr dirty="0" sz="1450" spc="-5">
                <a:latin typeface="Times New Roman"/>
                <a:cs typeface="Times New Roman"/>
              </a:rPr>
              <a:t>no </a:t>
            </a:r>
            <a:r>
              <a:rPr dirty="0" sz="1450" spc="-10">
                <a:latin typeface="Times New Roman"/>
                <a:cs typeface="Times New Roman"/>
              </a:rPr>
              <a:t>difference to </a:t>
            </a:r>
            <a:r>
              <a:rPr dirty="0" sz="1450" spc="-5">
                <a:latin typeface="Times New Roman"/>
                <a:cs typeface="Times New Roman"/>
              </a:rPr>
              <a:t>you, I </a:t>
            </a:r>
            <a:r>
              <a:rPr dirty="0" sz="1450" spc="-10">
                <a:latin typeface="Times New Roman"/>
                <a:cs typeface="Times New Roman"/>
              </a:rPr>
              <a:t>suppose, whether </a:t>
            </a:r>
            <a:r>
              <a:rPr dirty="0" sz="1450" spc="-5">
                <a:latin typeface="Times New Roman"/>
                <a:cs typeface="Times New Roman"/>
              </a:rPr>
              <a:t>you </a:t>
            </a:r>
            <a:r>
              <a:rPr dirty="0" sz="1450" spc="-10">
                <a:latin typeface="Times New Roman"/>
                <a:cs typeface="Times New Roman"/>
              </a:rPr>
              <a:t>had walked in the  shrubbery </a:t>
            </a:r>
            <a:r>
              <a:rPr dirty="0" sz="1450" spc="-5">
                <a:latin typeface="Times New Roman"/>
                <a:cs typeface="Times New Roman"/>
              </a:rPr>
              <a:t>or gone </a:t>
            </a:r>
            <a:r>
              <a:rPr dirty="0" sz="1450" spc="-10">
                <a:latin typeface="Times New Roman"/>
                <a:cs typeface="Times New Roman"/>
              </a:rPr>
              <a:t>to my</a:t>
            </a:r>
            <a:r>
              <a:rPr dirty="0" sz="145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6985" indent="255904">
              <a:lnSpc>
                <a:spcPts val="1730"/>
              </a:lnSpc>
              <a:spcBef>
                <a:spcPts val="705"/>
              </a:spcBef>
            </a:pPr>
            <a:r>
              <a:rPr dirty="0" sz="1450" spc="-10">
                <a:latin typeface="Times New Roman"/>
                <a:cs typeface="Times New Roman"/>
              </a:rPr>
              <a:t>“I recommended the shrubbery to Fanny as the driest place,” said Sir  Thomas.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“Oh!” said Mrs. Norris, with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check, “that was very kind </a:t>
            </a:r>
            <a:r>
              <a:rPr dirty="0" sz="1450" spc="-5">
                <a:latin typeface="Times New Roman"/>
                <a:cs typeface="Times New Roman"/>
              </a:rPr>
              <a:t>of  you, </a:t>
            </a:r>
            <a:r>
              <a:rPr dirty="0" sz="1450" spc="-10">
                <a:latin typeface="Times New Roman"/>
                <a:cs typeface="Times New Roman"/>
              </a:rPr>
              <a:t>Sir Thomas; </a:t>
            </a:r>
            <a:r>
              <a:rPr dirty="0" sz="1450" spc="-5">
                <a:latin typeface="Times New Roman"/>
                <a:cs typeface="Times New Roman"/>
              </a:rPr>
              <a:t>but you do not </a:t>
            </a:r>
            <a:r>
              <a:rPr dirty="0" sz="1450" spc="-10">
                <a:latin typeface="Times New Roman"/>
                <a:cs typeface="Times New Roman"/>
              </a:rPr>
              <a:t>know how dry the path is to my house. Fanny  would have had quite as </a:t>
            </a:r>
            <a:r>
              <a:rPr dirty="0" sz="1450" spc="-5">
                <a:latin typeface="Times New Roman"/>
                <a:cs typeface="Times New Roman"/>
              </a:rPr>
              <a:t>good a </a:t>
            </a:r>
            <a:r>
              <a:rPr dirty="0" sz="1450" spc="-10">
                <a:latin typeface="Times New Roman"/>
                <a:cs typeface="Times New Roman"/>
              </a:rPr>
              <a:t>walk there,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with the advantage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of </a:t>
            </a:r>
            <a:r>
              <a:rPr dirty="0" sz="1450" spc="-10">
                <a:latin typeface="Times New Roman"/>
                <a:cs typeface="Times New Roman"/>
              </a:rPr>
              <a:t>some use, and obliging her aunt: it is all her fault. If she would </a:t>
            </a:r>
            <a:r>
              <a:rPr dirty="0" sz="1450" spc="-5">
                <a:latin typeface="Times New Roman"/>
                <a:cs typeface="Times New Roman"/>
              </a:rPr>
              <a:t>but  </a:t>
            </a:r>
            <a:r>
              <a:rPr dirty="0" sz="1450" spc="-10">
                <a:latin typeface="Times New Roman"/>
                <a:cs typeface="Times New Roman"/>
              </a:rPr>
              <a:t>have let </a:t>
            </a:r>
            <a:r>
              <a:rPr dirty="0" sz="1450" spc="-5">
                <a:latin typeface="Times New Roman"/>
                <a:cs typeface="Times New Roman"/>
              </a:rPr>
              <a:t>us </a:t>
            </a:r>
            <a:r>
              <a:rPr dirty="0" sz="1450" spc="-10">
                <a:latin typeface="Times New Roman"/>
                <a:cs typeface="Times New Roman"/>
              </a:rPr>
              <a:t>know she was going </a:t>
            </a:r>
            <a:r>
              <a:rPr dirty="0" sz="1450" spc="-5">
                <a:latin typeface="Times New Roman"/>
                <a:cs typeface="Times New Roman"/>
              </a:rPr>
              <a:t>out but </a:t>
            </a: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something about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have often observed it before—she likes to </a:t>
            </a:r>
            <a:r>
              <a:rPr dirty="0" sz="1450" spc="-5">
                <a:latin typeface="Times New Roman"/>
                <a:cs typeface="Times New Roman"/>
              </a:rPr>
              <a:t>go </a:t>
            </a:r>
            <a:r>
              <a:rPr dirty="0" sz="1450" spc="-10">
                <a:latin typeface="Times New Roman"/>
                <a:cs typeface="Times New Roman"/>
              </a:rPr>
              <a:t>her own way to work; she does  </a:t>
            </a:r>
            <a:r>
              <a:rPr dirty="0" sz="1450" spc="-5">
                <a:latin typeface="Times New Roman"/>
                <a:cs typeface="Times New Roman"/>
              </a:rPr>
              <a:t>not </a:t>
            </a:r>
            <a:r>
              <a:rPr dirty="0" sz="1450" spc="-10">
                <a:latin typeface="Times New Roman"/>
                <a:cs typeface="Times New Roman"/>
              </a:rPr>
              <a:t>like to </a:t>
            </a:r>
            <a:r>
              <a:rPr dirty="0" sz="1450" spc="-5">
                <a:latin typeface="Times New Roman"/>
                <a:cs typeface="Times New Roman"/>
              </a:rPr>
              <a:t>be </a:t>
            </a:r>
            <a:r>
              <a:rPr dirty="0" sz="1450" spc="-10">
                <a:latin typeface="Times New Roman"/>
                <a:cs typeface="Times New Roman"/>
              </a:rPr>
              <a:t>dictated </a:t>
            </a:r>
            <a:r>
              <a:rPr dirty="0" sz="1450" spc="-5">
                <a:latin typeface="Times New Roman"/>
                <a:cs typeface="Times New Roman"/>
              </a:rPr>
              <a:t>to; </a:t>
            </a:r>
            <a:r>
              <a:rPr dirty="0" sz="1450" spc="-10">
                <a:latin typeface="Times New Roman"/>
                <a:cs typeface="Times New Roman"/>
              </a:rPr>
              <a:t>she takes her own independent walk whenever she  can; she certainly has </a:t>
            </a:r>
            <a:r>
              <a:rPr dirty="0" sz="1450" spc="-5">
                <a:latin typeface="Times New Roman"/>
                <a:cs typeface="Times New Roman"/>
              </a:rPr>
              <a:t>a </a:t>
            </a:r>
            <a:r>
              <a:rPr dirty="0" sz="1450" spc="-10">
                <a:latin typeface="Times New Roman"/>
                <a:cs typeface="Times New Roman"/>
              </a:rPr>
              <a:t>little spirit </a:t>
            </a:r>
            <a:r>
              <a:rPr dirty="0" sz="1450" spc="-5">
                <a:latin typeface="Times New Roman"/>
                <a:cs typeface="Times New Roman"/>
              </a:rPr>
              <a:t>of </a:t>
            </a:r>
            <a:r>
              <a:rPr dirty="0" sz="1450" spc="-20">
                <a:latin typeface="Times New Roman"/>
                <a:cs typeface="Times New Roman"/>
              </a:rPr>
              <a:t>secrecy,</a:t>
            </a:r>
            <a:r>
              <a:rPr dirty="0" sz="1450" spc="320">
                <a:latin typeface="Times New Roman"/>
                <a:cs typeface="Times New Roman"/>
              </a:rPr>
              <a:t> </a:t>
            </a:r>
            <a:r>
              <a:rPr dirty="0" sz="1450" spc="-10">
                <a:latin typeface="Times New Roman"/>
                <a:cs typeface="Times New Roman"/>
              </a:rPr>
              <a:t>and independence, and  nonsense, about </a:t>
            </a:r>
            <a:r>
              <a:rPr dirty="0" sz="1450" spc="-20">
                <a:latin typeface="Times New Roman"/>
                <a:cs typeface="Times New Roman"/>
              </a:rPr>
              <a:t>her,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would advise her to get the better</a:t>
            </a:r>
            <a:r>
              <a:rPr dirty="0" sz="1450" spc="85">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general reflection </a:t>
            </a:r>
            <a:r>
              <a:rPr dirty="0" sz="1450" spc="-5">
                <a:latin typeface="Times New Roman"/>
                <a:cs typeface="Times New Roman"/>
              </a:rPr>
              <a:t>on </a:t>
            </a:r>
            <a:r>
              <a:rPr dirty="0" sz="1450" spc="-25">
                <a:latin typeface="Times New Roman"/>
                <a:cs typeface="Times New Roman"/>
              </a:rPr>
              <a:t>Fanny, </a:t>
            </a:r>
            <a:r>
              <a:rPr dirty="0" sz="1450" spc="-10">
                <a:latin typeface="Times New Roman"/>
                <a:cs typeface="Times New Roman"/>
              </a:rPr>
              <a:t>Sir Thomas </a:t>
            </a:r>
            <a:r>
              <a:rPr dirty="0" sz="1450" spc="-5">
                <a:latin typeface="Times New Roman"/>
                <a:cs typeface="Times New Roman"/>
              </a:rPr>
              <a:t>thought </a:t>
            </a: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more unjust, though </a:t>
            </a:r>
            <a:r>
              <a:rPr dirty="0" sz="1450" spc="-5">
                <a:latin typeface="Times New Roman"/>
                <a:cs typeface="Times New Roman"/>
              </a:rPr>
              <a:t>he </a:t>
            </a:r>
            <a:r>
              <a:rPr dirty="0" sz="1450" spc="-10">
                <a:latin typeface="Times New Roman"/>
                <a:cs typeface="Times New Roman"/>
              </a:rPr>
              <a:t>had been so lately expressing the same sentiments  himself, and </a:t>
            </a:r>
            <a:r>
              <a:rPr dirty="0" sz="1450" spc="-5">
                <a:latin typeface="Times New Roman"/>
                <a:cs typeface="Times New Roman"/>
              </a:rPr>
              <a:t>he </a:t>
            </a:r>
            <a:r>
              <a:rPr dirty="0" sz="1450" spc="-10">
                <a:latin typeface="Times New Roman"/>
                <a:cs typeface="Times New Roman"/>
              </a:rPr>
              <a:t>tried to turn the conversation: tried repeatedly before </a:t>
            </a:r>
            <a:r>
              <a:rPr dirty="0" sz="1450" spc="-5">
                <a:latin typeface="Times New Roman"/>
                <a:cs typeface="Times New Roman"/>
              </a:rPr>
              <a:t>he </a:t>
            </a:r>
            <a:r>
              <a:rPr dirty="0" sz="1450" spc="-10">
                <a:latin typeface="Times New Roman"/>
                <a:cs typeface="Times New Roman"/>
              </a:rPr>
              <a:t>could  succeed; for Mrs. Norris had </a:t>
            </a:r>
            <a:r>
              <a:rPr dirty="0" sz="1450" spc="-5">
                <a:latin typeface="Times New Roman"/>
                <a:cs typeface="Times New Roman"/>
              </a:rPr>
              <a:t>not </a:t>
            </a:r>
            <a:r>
              <a:rPr dirty="0" sz="1450" spc="-10">
                <a:latin typeface="Times New Roman"/>
                <a:cs typeface="Times New Roman"/>
              </a:rPr>
              <a:t>discernment enough to perceive, either </a:t>
            </a:r>
            <a:r>
              <a:rPr dirty="0" sz="1450" spc="-30">
                <a:latin typeface="Times New Roman"/>
                <a:cs typeface="Times New Roman"/>
              </a:rPr>
              <a:t>now,  </a:t>
            </a:r>
            <a:r>
              <a:rPr dirty="0" sz="1450" spc="-5">
                <a:latin typeface="Times New Roman"/>
                <a:cs typeface="Times New Roman"/>
              </a:rPr>
              <a:t>or </a:t>
            </a:r>
            <a:r>
              <a:rPr dirty="0" sz="1450" spc="-10">
                <a:latin typeface="Times New Roman"/>
                <a:cs typeface="Times New Roman"/>
              </a:rPr>
              <a:t>at any other time, to what degree </a:t>
            </a:r>
            <a:r>
              <a:rPr dirty="0" sz="1450" spc="-5">
                <a:latin typeface="Times New Roman"/>
                <a:cs typeface="Times New Roman"/>
              </a:rPr>
              <a:t>he thought </a:t>
            </a:r>
            <a:r>
              <a:rPr dirty="0" sz="1450" spc="-10">
                <a:latin typeface="Times New Roman"/>
                <a:cs typeface="Times New Roman"/>
              </a:rPr>
              <a:t>well </a:t>
            </a:r>
            <a:r>
              <a:rPr dirty="0" sz="1450" spc="-5">
                <a:latin typeface="Times New Roman"/>
                <a:cs typeface="Times New Roman"/>
              </a:rPr>
              <a:t>of </a:t>
            </a:r>
            <a:r>
              <a:rPr dirty="0" sz="1450" spc="-10">
                <a:latin typeface="Times New Roman"/>
                <a:cs typeface="Times New Roman"/>
              </a:rPr>
              <a:t>his niece, </a:t>
            </a:r>
            <a:r>
              <a:rPr dirty="0" sz="1450" spc="-5">
                <a:latin typeface="Times New Roman"/>
                <a:cs typeface="Times New Roman"/>
              </a:rPr>
              <a:t>or </a:t>
            </a:r>
            <a:r>
              <a:rPr dirty="0" sz="1450" spc="-10">
                <a:latin typeface="Times New Roman"/>
                <a:cs typeface="Times New Roman"/>
              </a:rPr>
              <a:t>how very  far </a:t>
            </a:r>
            <a:r>
              <a:rPr dirty="0" sz="1450" spc="-5">
                <a:latin typeface="Times New Roman"/>
                <a:cs typeface="Times New Roman"/>
              </a:rPr>
              <a:t>he </a:t>
            </a:r>
            <a:r>
              <a:rPr dirty="0" sz="1450" spc="-10">
                <a:latin typeface="Times New Roman"/>
                <a:cs typeface="Times New Roman"/>
              </a:rPr>
              <a:t>was from wishing to have his own </a:t>
            </a:r>
            <a:r>
              <a:rPr dirty="0" sz="1450" spc="-15">
                <a:latin typeface="Times New Roman"/>
                <a:cs typeface="Times New Roman"/>
              </a:rPr>
              <a:t>children’s </a:t>
            </a:r>
            <a:r>
              <a:rPr dirty="0" sz="1450" spc="-10">
                <a:latin typeface="Times New Roman"/>
                <a:cs typeface="Times New Roman"/>
              </a:rPr>
              <a:t>merits set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the  depreciation </a:t>
            </a:r>
            <a:r>
              <a:rPr dirty="0" sz="1450" spc="-5">
                <a:latin typeface="Times New Roman"/>
                <a:cs typeface="Times New Roman"/>
              </a:rPr>
              <a:t>of </a:t>
            </a:r>
            <a:r>
              <a:rPr dirty="0" sz="1450" spc="-10">
                <a:latin typeface="Times New Roman"/>
                <a:cs typeface="Times New Roman"/>
              </a:rPr>
              <a:t>hers. She was talking at </a:t>
            </a:r>
            <a:r>
              <a:rPr dirty="0" sz="1450" spc="-25">
                <a:latin typeface="Times New Roman"/>
                <a:cs typeface="Times New Roman"/>
              </a:rPr>
              <a:t>Fanny, </a:t>
            </a:r>
            <a:r>
              <a:rPr dirty="0" sz="1450" spc="-10">
                <a:latin typeface="Times New Roman"/>
                <a:cs typeface="Times New Roman"/>
              </a:rPr>
              <a:t>and resenting this private walk  half through the</a:t>
            </a:r>
            <a:r>
              <a:rPr dirty="0" sz="1450">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It was </a:t>
            </a:r>
            <a:r>
              <a:rPr dirty="0" sz="1450" spc="-20">
                <a:latin typeface="Times New Roman"/>
                <a:cs typeface="Times New Roman"/>
              </a:rPr>
              <a:t>over, </a:t>
            </a:r>
            <a:r>
              <a:rPr dirty="0" sz="1450" spc="-15">
                <a:latin typeface="Times New Roman"/>
                <a:cs typeface="Times New Roman"/>
              </a:rPr>
              <a:t>however, </a:t>
            </a:r>
            <a:r>
              <a:rPr dirty="0" sz="1450" spc="-10">
                <a:latin typeface="Times New Roman"/>
                <a:cs typeface="Times New Roman"/>
              </a:rPr>
              <a:t>at last; and the evening set in with more composure  to </a:t>
            </a:r>
            <a:r>
              <a:rPr dirty="0" sz="1450" spc="-25">
                <a:latin typeface="Times New Roman"/>
                <a:cs typeface="Times New Roman"/>
              </a:rPr>
              <a:t>Fanny, </a:t>
            </a:r>
            <a:r>
              <a:rPr dirty="0" sz="1450" spc="-10">
                <a:latin typeface="Times New Roman"/>
                <a:cs typeface="Times New Roman"/>
              </a:rPr>
              <a:t>and more cheerfulness </a:t>
            </a:r>
            <a:r>
              <a:rPr dirty="0" sz="1450" spc="-5">
                <a:latin typeface="Times New Roman"/>
                <a:cs typeface="Times New Roman"/>
              </a:rPr>
              <a:t>of </a:t>
            </a:r>
            <a:r>
              <a:rPr dirty="0" sz="1450" spc="-10">
                <a:latin typeface="Times New Roman"/>
                <a:cs typeface="Times New Roman"/>
              </a:rPr>
              <a:t>spirits than she could have hoped for after  so stormy </a:t>
            </a:r>
            <a:r>
              <a:rPr dirty="0" sz="1450" spc="-5">
                <a:latin typeface="Times New Roman"/>
                <a:cs typeface="Times New Roman"/>
              </a:rPr>
              <a:t>a </a:t>
            </a:r>
            <a:r>
              <a:rPr dirty="0" sz="1450" spc="-10">
                <a:latin typeface="Times New Roman"/>
                <a:cs typeface="Times New Roman"/>
              </a:rPr>
              <a:t>morning; </a:t>
            </a:r>
            <a:r>
              <a:rPr dirty="0" sz="1450" spc="-5">
                <a:latin typeface="Times New Roman"/>
                <a:cs typeface="Times New Roman"/>
              </a:rPr>
              <a:t>but </a:t>
            </a:r>
            <a:r>
              <a:rPr dirty="0" sz="1450" spc="-10">
                <a:latin typeface="Times New Roman"/>
                <a:cs typeface="Times New Roman"/>
              </a:rPr>
              <a:t>she trusted, in the first place, that she had </a:t>
            </a:r>
            <a:r>
              <a:rPr dirty="0" sz="1450" spc="-5">
                <a:latin typeface="Times New Roman"/>
                <a:cs typeface="Times New Roman"/>
              </a:rPr>
              <a:t>done </a:t>
            </a:r>
            <a:r>
              <a:rPr dirty="0" sz="1450" spc="-10">
                <a:latin typeface="Times New Roman"/>
                <a:cs typeface="Times New Roman"/>
              </a:rPr>
              <a:t>right:  that her judgment had </a:t>
            </a:r>
            <a:r>
              <a:rPr dirty="0" sz="1450" spc="-5">
                <a:latin typeface="Times New Roman"/>
                <a:cs typeface="Times New Roman"/>
              </a:rPr>
              <a:t>not </a:t>
            </a:r>
            <a:r>
              <a:rPr dirty="0" sz="1450" spc="-10">
                <a:latin typeface="Times New Roman"/>
                <a:cs typeface="Times New Roman"/>
              </a:rPr>
              <a:t>misled </a:t>
            </a:r>
            <a:r>
              <a:rPr dirty="0" sz="1450" spc="-30">
                <a:latin typeface="Times New Roman"/>
                <a:cs typeface="Times New Roman"/>
              </a:rPr>
              <a:t>her. </a:t>
            </a:r>
            <a:r>
              <a:rPr dirty="0" sz="1450" spc="-10">
                <a:latin typeface="Times New Roman"/>
                <a:cs typeface="Times New Roman"/>
              </a:rPr>
              <a:t>For the purity </a:t>
            </a:r>
            <a:r>
              <a:rPr dirty="0" sz="1450" spc="-5">
                <a:latin typeface="Times New Roman"/>
                <a:cs typeface="Times New Roman"/>
              </a:rPr>
              <a:t>of </a:t>
            </a:r>
            <a:r>
              <a:rPr dirty="0" sz="1450" spc="-10">
                <a:latin typeface="Times New Roman"/>
                <a:cs typeface="Times New Roman"/>
              </a:rPr>
              <a:t>her intentions she could  answer; and she was willing to hope, </a:t>
            </a:r>
            <a:r>
              <a:rPr dirty="0" sz="1450" spc="-20">
                <a:latin typeface="Times New Roman"/>
                <a:cs typeface="Times New Roman"/>
              </a:rPr>
              <a:t>secondly, </a:t>
            </a:r>
            <a:r>
              <a:rPr dirty="0" sz="1450" spc="-10">
                <a:latin typeface="Times New Roman"/>
                <a:cs typeface="Times New Roman"/>
              </a:rPr>
              <a:t>that her </a:t>
            </a:r>
            <a:r>
              <a:rPr dirty="0" sz="1450" spc="-20">
                <a:latin typeface="Times New Roman"/>
                <a:cs typeface="Times New Roman"/>
              </a:rPr>
              <a:t>uncle’s </a:t>
            </a:r>
            <a:r>
              <a:rPr dirty="0" sz="1450" spc="-10">
                <a:latin typeface="Times New Roman"/>
                <a:cs typeface="Times New Roman"/>
              </a:rPr>
              <a:t>displeasure  was abating, and would abate farther as </a:t>
            </a:r>
            <a:r>
              <a:rPr dirty="0" sz="1450" spc="-5">
                <a:latin typeface="Times New Roman"/>
                <a:cs typeface="Times New Roman"/>
              </a:rPr>
              <a:t>he </a:t>
            </a:r>
            <a:r>
              <a:rPr dirty="0" sz="1450" spc="-10">
                <a:latin typeface="Times New Roman"/>
                <a:cs typeface="Times New Roman"/>
              </a:rPr>
              <a:t>considered the matter with more  </a:t>
            </a:r>
            <a:r>
              <a:rPr dirty="0" sz="1450" spc="-15">
                <a:latin typeface="Times New Roman"/>
                <a:cs typeface="Times New Roman"/>
              </a:rPr>
              <a:t>impartiality,</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felt,</a:t>
            </a:r>
            <a:r>
              <a:rPr dirty="0" sz="1450" spc="30">
                <a:latin typeface="Times New Roman"/>
                <a:cs typeface="Times New Roman"/>
              </a:rPr>
              <a:t> </a:t>
            </a:r>
            <a:r>
              <a:rPr dirty="0" sz="1450" spc="-10">
                <a:latin typeface="Times New Roman"/>
                <a:cs typeface="Times New Roman"/>
              </a:rPr>
              <a:t>as</a:t>
            </a:r>
            <a:r>
              <a:rPr dirty="0" sz="1450" spc="30">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5">
                <a:latin typeface="Times New Roman"/>
                <a:cs typeface="Times New Roman"/>
              </a:rPr>
              <a:t>good</a:t>
            </a:r>
            <a:r>
              <a:rPr dirty="0" sz="1450" spc="30">
                <a:latin typeface="Times New Roman"/>
                <a:cs typeface="Times New Roman"/>
              </a:rPr>
              <a:t> </a:t>
            </a:r>
            <a:r>
              <a:rPr dirty="0" sz="1450" spc="-10">
                <a:latin typeface="Times New Roman"/>
                <a:cs typeface="Times New Roman"/>
              </a:rPr>
              <a:t>man</a:t>
            </a:r>
            <a:r>
              <a:rPr dirty="0" sz="1450" spc="25">
                <a:latin typeface="Times New Roman"/>
                <a:cs typeface="Times New Roman"/>
              </a:rPr>
              <a:t> </a:t>
            </a:r>
            <a:r>
              <a:rPr dirty="0" sz="1450" spc="-10">
                <a:latin typeface="Times New Roman"/>
                <a:cs typeface="Times New Roman"/>
              </a:rPr>
              <a:t>must</a:t>
            </a:r>
            <a:r>
              <a:rPr dirty="0" sz="1450" spc="30">
                <a:latin typeface="Times New Roman"/>
                <a:cs typeface="Times New Roman"/>
              </a:rPr>
              <a:t> </a:t>
            </a:r>
            <a:r>
              <a:rPr dirty="0" sz="1450" spc="-10">
                <a:latin typeface="Times New Roman"/>
                <a:cs typeface="Times New Roman"/>
              </a:rPr>
              <a:t>feel,</a:t>
            </a:r>
            <a:r>
              <a:rPr dirty="0" sz="1450" spc="35">
                <a:latin typeface="Times New Roman"/>
                <a:cs typeface="Times New Roman"/>
              </a:rPr>
              <a:t> </a:t>
            </a:r>
            <a:r>
              <a:rPr dirty="0" sz="1450" spc="-10">
                <a:latin typeface="Times New Roman"/>
                <a:cs typeface="Times New Roman"/>
              </a:rPr>
              <a:t>how</a:t>
            </a:r>
            <a:r>
              <a:rPr dirty="0" sz="1450" spc="25">
                <a:latin typeface="Times New Roman"/>
                <a:cs typeface="Times New Roman"/>
              </a:rPr>
              <a:t> </a:t>
            </a:r>
            <a:r>
              <a:rPr dirty="0" sz="1450" spc="-10">
                <a:latin typeface="Times New Roman"/>
                <a:cs typeface="Times New Roman"/>
              </a:rPr>
              <a:t>wretched,</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how</a:t>
            </a:r>
            <a:endParaRPr sz="1450">
              <a:latin typeface="Times New Roman"/>
              <a:cs typeface="Times New Roman"/>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6787515"/>
          </a:xfrm>
          <a:prstGeom prst="rect">
            <a:avLst/>
          </a:prstGeom>
        </p:spPr>
        <p:txBody>
          <a:bodyPr wrap="square" lIns="0" tIns="11430" rIns="0" bIns="0" rtlCol="0" vert="horz">
            <a:spAutoFit/>
          </a:bodyPr>
          <a:lstStyle/>
          <a:p>
            <a:pPr algn="just" marL="12700" marR="7620">
              <a:lnSpc>
                <a:spcPct val="100000"/>
              </a:lnSpc>
              <a:spcBef>
                <a:spcPts val="90"/>
              </a:spcBef>
            </a:pPr>
            <a:r>
              <a:rPr dirty="0" sz="1450" spc="-10">
                <a:latin typeface="Times New Roman"/>
                <a:cs typeface="Times New Roman"/>
              </a:rPr>
              <a:t>unpardonable, how hopeless, and how wicked it was to marry without  affection.</a:t>
            </a:r>
            <a:endParaRPr sz="1450">
              <a:latin typeface="Times New Roman"/>
              <a:cs typeface="Times New Roman"/>
            </a:endParaRPr>
          </a:p>
          <a:p>
            <a:pPr algn="just" marL="12700" marR="7620" indent="255904">
              <a:lnSpc>
                <a:spcPts val="1730"/>
              </a:lnSpc>
              <a:spcBef>
                <a:spcPts val="855"/>
              </a:spcBef>
            </a:pPr>
            <a:r>
              <a:rPr dirty="0" sz="1450" spc="-10">
                <a:latin typeface="Times New Roman"/>
                <a:cs typeface="Times New Roman"/>
              </a:rPr>
              <a:t>When the meeting with which she was threatened for the morrow was past,  she could </a:t>
            </a:r>
            <a:r>
              <a:rPr dirty="0" sz="1450" spc="-5">
                <a:latin typeface="Times New Roman"/>
                <a:cs typeface="Times New Roman"/>
              </a:rPr>
              <a:t>not but </a:t>
            </a:r>
            <a:r>
              <a:rPr dirty="0" sz="1450" spc="-10">
                <a:latin typeface="Times New Roman"/>
                <a:cs typeface="Times New Roman"/>
              </a:rPr>
              <a:t>flatter herself that the subject would </a:t>
            </a:r>
            <a:r>
              <a:rPr dirty="0" sz="1450" spc="-5">
                <a:latin typeface="Times New Roman"/>
                <a:cs typeface="Times New Roman"/>
              </a:rPr>
              <a:t>be </a:t>
            </a:r>
            <a:r>
              <a:rPr dirty="0" sz="1450" spc="-10">
                <a:latin typeface="Times New Roman"/>
                <a:cs typeface="Times New Roman"/>
              </a:rPr>
              <a:t>finally concluded,  and </a:t>
            </a:r>
            <a:r>
              <a:rPr dirty="0" sz="1450" spc="-35">
                <a:latin typeface="Times New Roman"/>
                <a:cs typeface="Times New Roman"/>
              </a:rPr>
              <a:t>Mr. </a:t>
            </a:r>
            <a:r>
              <a:rPr dirty="0" sz="1450" spc="-10">
                <a:latin typeface="Times New Roman"/>
                <a:cs typeface="Times New Roman"/>
              </a:rPr>
              <a:t>Crawford once </a:t>
            </a:r>
            <a:r>
              <a:rPr dirty="0" sz="1450" spc="-5">
                <a:latin typeface="Times New Roman"/>
                <a:cs typeface="Times New Roman"/>
              </a:rPr>
              <a:t>gone </a:t>
            </a:r>
            <a:r>
              <a:rPr dirty="0" sz="1450" spc="-10">
                <a:latin typeface="Times New Roman"/>
                <a:cs typeface="Times New Roman"/>
              </a:rPr>
              <a:t>from Mansfield, that everything would soon </a:t>
            </a:r>
            <a:r>
              <a:rPr dirty="0" sz="1450" spc="-5">
                <a:latin typeface="Times New Roman"/>
                <a:cs typeface="Times New Roman"/>
              </a:rPr>
              <a:t>be  </a:t>
            </a:r>
            <a:r>
              <a:rPr dirty="0" sz="1450" spc="-10">
                <a:latin typeface="Times New Roman"/>
                <a:cs typeface="Times New Roman"/>
              </a:rPr>
              <a:t>as if </a:t>
            </a:r>
            <a:r>
              <a:rPr dirty="0" sz="1450" spc="-5">
                <a:latin typeface="Times New Roman"/>
                <a:cs typeface="Times New Roman"/>
              </a:rPr>
              <a:t>no </a:t>
            </a:r>
            <a:r>
              <a:rPr dirty="0" sz="1450" spc="-10">
                <a:latin typeface="Times New Roman"/>
                <a:cs typeface="Times New Roman"/>
              </a:rPr>
              <a:t>such subject had existed. She would </a:t>
            </a:r>
            <a:r>
              <a:rPr dirty="0" sz="1450" spc="-5">
                <a:latin typeface="Times New Roman"/>
                <a:cs typeface="Times New Roman"/>
              </a:rPr>
              <a:t>not,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that </a:t>
            </a:r>
            <a:r>
              <a:rPr dirty="0" sz="1450" spc="-35">
                <a:latin typeface="Times New Roman"/>
                <a:cs typeface="Times New Roman"/>
              </a:rPr>
              <a:t>Mr.  </a:t>
            </a:r>
            <a:r>
              <a:rPr dirty="0" sz="1450" spc="-20">
                <a:latin typeface="Times New Roman"/>
                <a:cs typeface="Times New Roman"/>
              </a:rPr>
              <a:t>Crawford’s </a:t>
            </a:r>
            <a:r>
              <a:rPr dirty="0" sz="1450" spc="-15">
                <a:latin typeface="Times New Roman"/>
                <a:cs typeface="Times New Roman"/>
              </a:rPr>
              <a:t>affection </a:t>
            </a:r>
            <a:r>
              <a:rPr dirty="0" sz="1450" spc="-10">
                <a:latin typeface="Times New Roman"/>
                <a:cs typeface="Times New Roman"/>
              </a:rPr>
              <a:t>for her could distress him </a:t>
            </a:r>
            <a:r>
              <a:rPr dirty="0" sz="1450" spc="-5">
                <a:latin typeface="Times New Roman"/>
                <a:cs typeface="Times New Roman"/>
              </a:rPr>
              <a:t>long; </a:t>
            </a:r>
            <a:r>
              <a:rPr dirty="0" sz="1450" spc="-10">
                <a:latin typeface="Times New Roman"/>
                <a:cs typeface="Times New Roman"/>
              </a:rPr>
              <a:t>his mind was </a:t>
            </a:r>
            <a:r>
              <a:rPr dirty="0" sz="1450" spc="-5">
                <a:latin typeface="Times New Roman"/>
                <a:cs typeface="Times New Roman"/>
              </a:rPr>
              <a:t>not of </a:t>
            </a:r>
            <a:r>
              <a:rPr dirty="0" sz="1450" spc="-10">
                <a:latin typeface="Times New Roman"/>
                <a:cs typeface="Times New Roman"/>
              </a:rPr>
              <a:t>that  sort. London would soon bring its cure. In London </a:t>
            </a:r>
            <a:r>
              <a:rPr dirty="0" sz="1450" spc="-5">
                <a:latin typeface="Times New Roman"/>
                <a:cs typeface="Times New Roman"/>
              </a:rPr>
              <a:t>he </a:t>
            </a:r>
            <a:r>
              <a:rPr dirty="0" sz="1450" spc="-10">
                <a:latin typeface="Times New Roman"/>
                <a:cs typeface="Times New Roman"/>
              </a:rPr>
              <a:t>would soon learn to  wonder at his infatuation, and </a:t>
            </a:r>
            <a:r>
              <a:rPr dirty="0" sz="1450" spc="-5">
                <a:latin typeface="Times New Roman"/>
                <a:cs typeface="Times New Roman"/>
              </a:rPr>
              <a:t>be </a:t>
            </a:r>
            <a:r>
              <a:rPr dirty="0" sz="1450" spc="-10">
                <a:latin typeface="Times New Roman"/>
                <a:cs typeface="Times New Roman"/>
              </a:rPr>
              <a:t>thankful for the right reason in her which had  saved him from its evil</a:t>
            </a:r>
            <a:r>
              <a:rPr dirty="0" sz="1450" spc="15">
                <a:latin typeface="Times New Roman"/>
                <a:cs typeface="Times New Roman"/>
              </a:rPr>
              <a:t> </a:t>
            </a:r>
            <a:r>
              <a:rPr dirty="0" sz="1450" spc="-10">
                <a:latin typeface="Times New Roman"/>
                <a:cs typeface="Times New Roman"/>
              </a:rPr>
              <a:t>consequences.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While </a:t>
            </a:r>
            <a:r>
              <a:rPr dirty="0" sz="1450" spc="-20">
                <a:latin typeface="Times New Roman"/>
                <a:cs typeface="Times New Roman"/>
              </a:rPr>
              <a:t>Fanny’s </a:t>
            </a:r>
            <a:r>
              <a:rPr dirty="0" sz="1450" spc="-10">
                <a:latin typeface="Times New Roman"/>
                <a:cs typeface="Times New Roman"/>
              </a:rPr>
              <a:t>mind was engaged in these sort </a:t>
            </a:r>
            <a:r>
              <a:rPr dirty="0" sz="1450" spc="-5">
                <a:latin typeface="Times New Roman"/>
                <a:cs typeface="Times New Roman"/>
              </a:rPr>
              <a:t>of </a:t>
            </a:r>
            <a:r>
              <a:rPr dirty="0" sz="1450" spc="-10">
                <a:latin typeface="Times New Roman"/>
                <a:cs typeface="Times New Roman"/>
              </a:rPr>
              <a:t>hopes, her uncle was,  soon after tea, called </a:t>
            </a:r>
            <a:r>
              <a:rPr dirty="0" sz="1450" spc="-5">
                <a:latin typeface="Times New Roman"/>
                <a:cs typeface="Times New Roman"/>
              </a:rPr>
              <a:t>out of </a:t>
            </a:r>
            <a:r>
              <a:rPr dirty="0" sz="1450" spc="-10">
                <a:latin typeface="Times New Roman"/>
                <a:cs typeface="Times New Roman"/>
              </a:rPr>
              <a:t>the room; an occurrence too common to strike </a:t>
            </a:r>
            <a:r>
              <a:rPr dirty="0" sz="1450" spc="-20">
                <a:latin typeface="Times New Roman"/>
                <a:cs typeface="Times New Roman"/>
              </a:rPr>
              <a:t>her,  </a:t>
            </a:r>
            <a:r>
              <a:rPr dirty="0" sz="1450" spc="-10">
                <a:latin typeface="Times New Roman"/>
                <a:cs typeface="Times New Roman"/>
              </a:rPr>
              <a:t>and she </a:t>
            </a:r>
            <a:r>
              <a:rPr dirty="0" sz="1450" spc="-5">
                <a:latin typeface="Times New Roman"/>
                <a:cs typeface="Times New Roman"/>
              </a:rPr>
              <a:t>thought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it till the butler reappeared ten minutes afterwards,  and advancing decidedly towards herself, said, “Sir Thomas wishes to speak  with </a:t>
            </a:r>
            <a:r>
              <a:rPr dirty="0" sz="1450" spc="-5">
                <a:latin typeface="Times New Roman"/>
                <a:cs typeface="Times New Roman"/>
              </a:rPr>
              <a:t>you, </a:t>
            </a:r>
            <a:r>
              <a:rPr dirty="0" sz="1450" spc="-10">
                <a:latin typeface="Times New Roman"/>
                <a:cs typeface="Times New Roman"/>
              </a:rPr>
              <a:t>ma’am, in his own room.” Then it occurred to her what might </a:t>
            </a:r>
            <a:r>
              <a:rPr dirty="0" sz="1450" spc="-5">
                <a:latin typeface="Times New Roman"/>
                <a:cs typeface="Times New Roman"/>
              </a:rPr>
              <a:t>be  </a:t>
            </a:r>
            <a:r>
              <a:rPr dirty="0" sz="1450" spc="-10">
                <a:latin typeface="Times New Roman"/>
                <a:cs typeface="Times New Roman"/>
              </a:rPr>
              <a:t>going </a:t>
            </a:r>
            <a:r>
              <a:rPr dirty="0" sz="1450" spc="-5">
                <a:latin typeface="Times New Roman"/>
                <a:cs typeface="Times New Roman"/>
              </a:rPr>
              <a:t>on; a </a:t>
            </a:r>
            <a:r>
              <a:rPr dirty="0" sz="1450" spc="-10">
                <a:latin typeface="Times New Roman"/>
                <a:cs typeface="Times New Roman"/>
              </a:rPr>
              <a:t>suspicion rushed over her mind which drove the colour from her  cheeks; </a:t>
            </a:r>
            <a:r>
              <a:rPr dirty="0" sz="1450" spc="-5">
                <a:latin typeface="Times New Roman"/>
                <a:cs typeface="Times New Roman"/>
              </a:rPr>
              <a:t>but </a:t>
            </a:r>
            <a:r>
              <a:rPr dirty="0" sz="1450" spc="-10">
                <a:latin typeface="Times New Roman"/>
                <a:cs typeface="Times New Roman"/>
              </a:rPr>
              <a:t>instantly rising, she was preparing to </a:t>
            </a:r>
            <a:r>
              <a:rPr dirty="0" sz="1450" spc="-25">
                <a:latin typeface="Times New Roman"/>
                <a:cs typeface="Times New Roman"/>
              </a:rPr>
              <a:t>obey, </a:t>
            </a:r>
            <a:r>
              <a:rPr dirty="0" sz="1450" spc="-10">
                <a:latin typeface="Times New Roman"/>
                <a:cs typeface="Times New Roman"/>
              </a:rPr>
              <a:t>when Mrs. Norris  called </a:t>
            </a:r>
            <a:r>
              <a:rPr dirty="0" sz="1450" spc="-5">
                <a:latin typeface="Times New Roman"/>
                <a:cs typeface="Times New Roman"/>
              </a:rPr>
              <a:t>out, </a:t>
            </a:r>
            <a:r>
              <a:rPr dirty="0" sz="1450" spc="-25">
                <a:latin typeface="Times New Roman"/>
                <a:cs typeface="Times New Roman"/>
              </a:rPr>
              <a:t>“Stay, </a:t>
            </a:r>
            <a:r>
              <a:rPr dirty="0" sz="1450" spc="-30">
                <a:latin typeface="Times New Roman"/>
                <a:cs typeface="Times New Roman"/>
              </a:rPr>
              <a:t>stay, </a:t>
            </a:r>
            <a:r>
              <a:rPr dirty="0" sz="1450" spc="-10">
                <a:latin typeface="Times New Roman"/>
                <a:cs typeface="Times New Roman"/>
              </a:rPr>
              <a:t>Fanny! what are </a:t>
            </a:r>
            <a:r>
              <a:rPr dirty="0" sz="1450" spc="-5">
                <a:latin typeface="Times New Roman"/>
                <a:cs typeface="Times New Roman"/>
              </a:rPr>
              <a:t>you </a:t>
            </a:r>
            <a:r>
              <a:rPr dirty="0" sz="1450" spc="-10">
                <a:latin typeface="Times New Roman"/>
                <a:cs typeface="Times New Roman"/>
              </a:rPr>
              <a:t>about? where are </a:t>
            </a:r>
            <a:r>
              <a:rPr dirty="0" sz="1450" spc="-5">
                <a:latin typeface="Times New Roman"/>
                <a:cs typeface="Times New Roman"/>
              </a:rPr>
              <a:t>you going? </a:t>
            </a:r>
            <a:r>
              <a:rPr dirty="0" sz="1450" spc="-10">
                <a:latin typeface="Times New Roman"/>
                <a:cs typeface="Times New Roman"/>
              </a:rPr>
              <a:t>don’t  </a:t>
            </a:r>
            <a:r>
              <a:rPr dirty="0" sz="1450" spc="-5">
                <a:latin typeface="Times New Roman"/>
                <a:cs typeface="Times New Roman"/>
              </a:rPr>
              <a:t>be </a:t>
            </a:r>
            <a:r>
              <a:rPr dirty="0" sz="1450" spc="-10">
                <a:latin typeface="Times New Roman"/>
                <a:cs typeface="Times New Roman"/>
              </a:rPr>
              <a:t>in such </a:t>
            </a:r>
            <a:r>
              <a:rPr dirty="0" sz="1450" spc="-5">
                <a:latin typeface="Times New Roman"/>
                <a:cs typeface="Times New Roman"/>
              </a:rPr>
              <a:t>a </a:t>
            </a:r>
            <a:r>
              <a:rPr dirty="0" sz="1450" spc="-25">
                <a:latin typeface="Times New Roman"/>
                <a:cs typeface="Times New Roman"/>
              </a:rPr>
              <a:t>hurry.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it, it is </a:t>
            </a:r>
            <a:r>
              <a:rPr dirty="0" sz="1450" spc="-5">
                <a:latin typeface="Times New Roman"/>
                <a:cs typeface="Times New Roman"/>
              </a:rPr>
              <a:t>not you </a:t>
            </a:r>
            <a:r>
              <a:rPr dirty="0" sz="1450" spc="-10">
                <a:latin typeface="Times New Roman"/>
                <a:cs typeface="Times New Roman"/>
              </a:rPr>
              <a:t>who are wanted; depend </a:t>
            </a:r>
            <a:r>
              <a:rPr dirty="0" sz="1450" spc="-5">
                <a:latin typeface="Times New Roman"/>
                <a:cs typeface="Times New Roman"/>
              </a:rPr>
              <a:t>upon  </a:t>
            </a:r>
            <a:r>
              <a:rPr dirty="0" sz="1450" spc="-10">
                <a:latin typeface="Times New Roman"/>
                <a:cs typeface="Times New Roman"/>
              </a:rPr>
              <a:t>it, it is me” (looking at the butler); “but </a:t>
            </a:r>
            <a:r>
              <a:rPr dirty="0" sz="1450" spc="-5">
                <a:latin typeface="Times New Roman"/>
                <a:cs typeface="Times New Roman"/>
              </a:rPr>
              <a:t>you </a:t>
            </a:r>
            <a:r>
              <a:rPr dirty="0" sz="1450" spc="-10">
                <a:latin typeface="Times New Roman"/>
                <a:cs typeface="Times New Roman"/>
              </a:rPr>
              <a:t>are so very eager to </a:t>
            </a:r>
            <a:r>
              <a:rPr dirty="0" sz="1450" spc="-5">
                <a:latin typeface="Times New Roman"/>
                <a:cs typeface="Times New Roman"/>
              </a:rPr>
              <a:t>put </a:t>
            </a:r>
            <a:r>
              <a:rPr dirty="0" sz="1450" spc="-10">
                <a:latin typeface="Times New Roman"/>
                <a:cs typeface="Times New Roman"/>
              </a:rPr>
              <a:t>yourself  forward. What should Sir Thomas want </a:t>
            </a:r>
            <a:r>
              <a:rPr dirty="0" sz="1450" spc="-5">
                <a:latin typeface="Times New Roman"/>
                <a:cs typeface="Times New Roman"/>
              </a:rPr>
              <a:t>you </a:t>
            </a:r>
            <a:r>
              <a:rPr dirty="0" sz="1450" spc="-10">
                <a:latin typeface="Times New Roman"/>
                <a:cs typeface="Times New Roman"/>
              </a:rPr>
              <a:t>for? It is me, </a:t>
            </a:r>
            <a:r>
              <a:rPr dirty="0" sz="1450" spc="-20">
                <a:latin typeface="Times New Roman"/>
                <a:cs typeface="Times New Roman"/>
              </a:rPr>
              <a:t>Baddeley,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I </a:t>
            </a:r>
            <a:r>
              <a:rPr dirty="0" sz="1450" spc="-10">
                <a:latin typeface="Times New Roman"/>
                <a:cs typeface="Times New Roman"/>
              </a:rPr>
              <a:t>am coming this moment. </a:t>
            </a:r>
            <a:r>
              <a:rPr dirty="0" sz="1450" spc="-60">
                <a:latin typeface="Times New Roman"/>
                <a:cs typeface="Times New Roman"/>
              </a:rPr>
              <a:t>You </a:t>
            </a:r>
            <a:r>
              <a:rPr dirty="0" sz="1450" spc="-10">
                <a:latin typeface="Times New Roman"/>
                <a:cs typeface="Times New Roman"/>
              </a:rPr>
              <a:t>mean me, </a:t>
            </a:r>
            <a:r>
              <a:rPr dirty="0" sz="1450" spc="-20">
                <a:latin typeface="Times New Roman"/>
                <a:cs typeface="Times New Roman"/>
              </a:rPr>
              <a:t>Baddeley, </a:t>
            </a:r>
            <a:r>
              <a:rPr dirty="0" sz="1450" spc="-5">
                <a:latin typeface="Times New Roman"/>
                <a:cs typeface="Times New Roman"/>
              </a:rPr>
              <a:t>I </a:t>
            </a:r>
            <a:r>
              <a:rPr dirty="0" sz="1450" spc="-10">
                <a:latin typeface="Times New Roman"/>
                <a:cs typeface="Times New Roman"/>
              </a:rPr>
              <a:t>am sure; Sir Thomas  wants me, </a:t>
            </a:r>
            <a:r>
              <a:rPr dirty="0" sz="1450" spc="-5">
                <a:latin typeface="Times New Roman"/>
                <a:cs typeface="Times New Roman"/>
              </a:rPr>
              <a:t>not </a:t>
            </a:r>
            <a:r>
              <a:rPr dirty="0" sz="1450" spc="-10">
                <a:latin typeface="Times New Roman"/>
                <a:cs typeface="Times New Roman"/>
              </a:rPr>
              <a:t>Miss</a:t>
            </a:r>
            <a:r>
              <a:rPr dirty="0" sz="1450">
                <a:latin typeface="Times New Roman"/>
                <a:cs typeface="Times New Roman"/>
              </a:rPr>
              <a:t> </a:t>
            </a:r>
            <a:r>
              <a:rPr dirty="0" sz="1450" spc="-10">
                <a:latin typeface="Times New Roman"/>
                <a:cs typeface="Times New Roman"/>
              </a:rPr>
              <a:t>Price.”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But Baddeley was stout. “No, ma’am, it is Miss Price; </a:t>
            </a:r>
            <a:r>
              <a:rPr dirty="0" sz="1450" spc="-5">
                <a:latin typeface="Times New Roman"/>
                <a:cs typeface="Times New Roman"/>
              </a:rPr>
              <a:t>I </a:t>
            </a:r>
            <a:r>
              <a:rPr dirty="0" sz="1450" spc="-10">
                <a:latin typeface="Times New Roman"/>
                <a:cs typeface="Times New Roman"/>
              </a:rPr>
              <a:t>am certain </a:t>
            </a:r>
            <a:r>
              <a:rPr dirty="0" sz="1450" spc="-5">
                <a:latin typeface="Times New Roman"/>
                <a:cs typeface="Times New Roman"/>
              </a:rPr>
              <a:t>of </a:t>
            </a:r>
            <a:r>
              <a:rPr dirty="0" sz="1450" spc="-10">
                <a:latin typeface="Times New Roman"/>
                <a:cs typeface="Times New Roman"/>
              </a:rPr>
              <a:t>its  being Miss Price.” And there was </a:t>
            </a:r>
            <a:r>
              <a:rPr dirty="0" sz="1450" spc="-5">
                <a:latin typeface="Times New Roman"/>
                <a:cs typeface="Times New Roman"/>
              </a:rPr>
              <a:t>a </a:t>
            </a:r>
            <a:r>
              <a:rPr dirty="0" sz="1450" spc="-10">
                <a:latin typeface="Times New Roman"/>
                <a:cs typeface="Times New Roman"/>
              </a:rPr>
              <a:t>half-smile with the words, which meant, “I  </a:t>
            </a:r>
            <a:r>
              <a:rPr dirty="0" sz="1450" spc="-5">
                <a:latin typeface="Times New Roman"/>
                <a:cs typeface="Times New Roman"/>
              </a:rPr>
              <a:t>do not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would answer the purpose at</a:t>
            </a:r>
            <a:r>
              <a:rPr dirty="0" sz="1450" spc="2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Mrs. Norris, much discontented, was obliged to compose herself to work  again; and </a:t>
            </a:r>
            <a:r>
              <a:rPr dirty="0" sz="1450" spc="-25">
                <a:latin typeface="Times New Roman"/>
                <a:cs typeface="Times New Roman"/>
              </a:rPr>
              <a:t>Fanny, </a:t>
            </a:r>
            <a:r>
              <a:rPr dirty="0" sz="1450" spc="-10">
                <a:latin typeface="Times New Roman"/>
                <a:cs typeface="Times New Roman"/>
              </a:rPr>
              <a:t>walking </a:t>
            </a:r>
            <a:r>
              <a:rPr dirty="0" sz="1450" spc="-15">
                <a:latin typeface="Times New Roman"/>
                <a:cs typeface="Times New Roman"/>
              </a:rPr>
              <a:t>off </a:t>
            </a:r>
            <a:r>
              <a:rPr dirty="0" sz="1450" spc="-10">
                <a:latin typeface="Times New Roman"/>
                <a:cs typeface="Times New Roman"/>
              </a:rPr>
              <a:t>in agitating consciousness, found herself, as she  anticipated, in another minute alone with </a:t>
            </a:r>
            <a:r>
              <a:rPr dirty="0" sz="1450" spc="-35">
                <a:latin typeface="Times New Roman"/>
                <a:cs typeface="Times New Roman"/>
              </a:rPr>
              <a:t>Mr.</a:t>
            </a:r>
            <a:r>
              <a:rPr dirty="0" sz="1450" spc="30">
                <a:latin typeface="Times New Roman"/>
                <a:cs typeface="Times New Roman"/>
              </a:rPr>
              <a:t> </a:t>
            </a:r>
            <a:r>
              <a:rPr dirty="0" sz="1450" spc="-10">
                <a:latin typeface="Times New Roman"/>
                <a:cs typeface="Times New Roman"/>
              </a:rPr>
              <a:t>Crawford.</a:t>
            </a:r>
            <a:endParaRPr sz="1450">
              <a:latin typeface="Times New Roman"/>
              <a:cs typeface="Times New Roman"/>
            </a:endParaRPr>
          </a:p>
        </p:txBody>
      </p:sp>
      <p:sp>
        <p:nvSpPr>
          <p:cNvPr id="3" name="object 3"/>
          <p:cNvSpPr txBox="1"/>
          <p:nvPr/>
        </p:nvSpPr>
        <p:spPr>
          <a:xfrm>
            <a:off x="876300" y="7944556"/>
            <a:ext cx="5804535" cy="1900555"/>
          </a:xfrm>
          <a:prstGeom prst="rect">
            <a:avLst/>
          </a:prstGeom>
        </p:spPr>
        <p:txBody>
          <a:bodyPr wrap="square" lIns="0" tIns="11430" rIns="0" bIns="0" rtlCol="0" vert="horz">
            <a:spAutoFit/>
          </a:bodyPr>
          <a:lstStyle/>
          <a:p>
            <a:pPr algn="ctr" marL="2540">
              <a:lnSpc>
                <a:spcPct val="100000"/>
              </a:lnSpc>
              <a:spcBef>
                <a:spcPts val="90"/>
              </a:spcBef>
            </a:pPr>
            <a:r>
              <a:rPr dirty="0" sz="1450" spc="-15" b="1">
                <a:latin typeface="Times New Roman"/>
                <a:cs typeface="Times New Roman"/>
              </a:rPr>
              <a:t>CHAPTER</a:t>
            </a:r>
            <a:r>
              <a:rPr dirty="0" sz="1450" spc="-10" b="1">
                <a:latin typeface="Times New Roman"/>
                <a:cs typeface="Times New Roman"/>
              </a:rPr>
              <a:t> XXXIII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conference was neither so short </a:t>
            </a:r>
            <a:r>
              <a:rPr dirty="0" sz="1450" spc="-5">
                <a:latin typeface="Times New Roman"/>
                <a:cs typeface="Times New Roman"/>
              </a:rPr>
              <a:t>nor </a:t>
            </a:r>
            <a:r>
              <a:rPr dirty="0" sz="1450" spc="-10">
                <a:latin typeface="Times New Roman"/>
                <a:cs typeface="Times New Roman"/>
              </a:rPr>
              <a:t>so conclusive as the lady had  designed. The gentleman was </a:t>
            </a:r>
            <a:r>
              <a:rPr dirty="0" sz="1450" spc="-5">
                <a:latin typeface="Times New Roman"/>
                <a:cs typeface="Times New Roman"/>
              </a:rPr>
              <a:t>not </a:t>
            </a:r>
            <a:r>
              <a:rPr dirty="0" sz="1450" spc="-10">
                <a:latin typeface="Times New Roman"/>
                <a:cs typeface="Times New Roman"/>
              </a:rPr>
              <a:t>so easily satisfied. He had all the disposition  to persevere that Sir Thomas could wish him. He had </a:t>
            </a:r>
            <a:r>
              <a:rPr dirty="0" sz="1450" spc="-20">
                <a:latin typeface="Times New Roman"/>
                <a:cs typeface="Times New Roman"/>
              </a:rPr>
              <a:t>vanity, </a:t>
            </a:r>
            <a:r>
              <a:rPr dirty="0" sz="1450" spc="-10">
                <a:latin typeface="Times New Roman"/>
                <a:cs typeface="Times New Roman"/>
              </a:rPr>
              <a:t>which strongly  inclined him in the first place to think she did love him, though she might </a:t>
            </a:r>
            <a:r>
              <a:rPr dirty="0" sz="1450" spc="-5">
                <a:latin typeface="Times New Roman"/>
                <a:cs typeface="Times New Roman"/>
              </a:rPr>
              <a:t>not  </a:t>
            </a:r>
            <a:r>
              <a:rPr dirty="0" sz="1450" spc="-10">
                <a:latin typeface="Times New Roman"/>
                <a:cs typeface="Times New Roman"/>
              </a:rPr>
              <a:t>know it herself; and which, </a:t>
            </a:r>
            <a:r>
              <a:rPr dirty="0" sz="1450" spc="-20">
                <a:latin typeface="Times New Roman"/>
                <a:cs typeface="Times New Roman"/>
              </a:rPr>
              <a:t>secondly, </a:t>
            </a:r>
            <a:r>
              <a:rPr dirty="0" sz="1450" spc="-10">
                <a:latin typeface="Times New Roman"/>
                <a:cs typeface="Times New Roman"/>
              </a:rPr>
              <a:t>when constrained at last to admit that  she</a:t>
            </a:r>
            <a:r>
              <a:rPr dirty="0" sz="1450" spc="90">
                <a:latin typeface="Times New Roman"/>
                <a:cs typeface="Times New Roman"/>
              </a:rPr>
              <a:t> </a:t>
            </a:r>
            <a:r>
              <a:rPr dirty="0" sz="1450" spc="-10">
                <a:latin typeface="Times New Roman"/>
                <a:cs typeface="Times New Roman"/>
              </a:rPr>
              <a:t>did</a:t>
            </a:r>
            <a:r>
              <a:rPr dirty="0" sz="1450" spc="95">
                <a:latin typeface="Times New Roman"/>
                <a:cs typeface="Times New Roman"/>
              </a:rPr>
              <a:t> </a:t>
            </a:r>
            <a:r>
              <a:rPr dirty="0" sz="1450" spc="-10">
                <a:latin typeface="Times New Roman"/>
                <a:cs typeface="Times New Roman"/>
              </a:rPr>
              <a:t>know</a:t>
            </a:r>
            <a:r>
              <a:rPr dirty="0" sz="1450" spc="95">
                <a:latin typeface="Times New Roman"/>
                <a:cs typeface="Times New Roman"/>
              </a:rPr>
              <a:t> </a:t>
            </a:r>
            <a:r>
              <a:rPr dirty="0" sz="1450" spc="-10">
                <a:latin typeface="Times New Roman"/>
                <a:cs typeface="Times New Roman"/>
              </a:rPr>
              <a:t>her</a:t>
            </a:r>
            <a:r>
              <a:rPr dirty="0" sz="1450" spc="95">
                <a:latin typeface="Times New Roman"/>
                <a:cs typeface="Times New Roman"/>
              </a:rPr>
              <a:t> </a:t>
            </a:r>
            <a:r>
              <a:rPr dirty="0" sz="1450" spc="-10">
                <a:latin typeface="Times New Roman"/>
                <a:cs typeface="Times New Roman"/>
              </a:rPr>
              <a:t>own</a:t>
            </a:r>
            <a:r>
              <a:rPr dirty="0" sz="1450" spc="95">
                <a:latin typeface="Times New Roman"/>
                <a:cs typeface="Times New Roman"/>
              </a:rPr>
              <a:t> </a:t>
            </a:r>
            <a:r>
              <a:rPr dirty="0" sz="1450" spc="-10">
                <a:latin typeface="Times New Roman"/>
                <a:cs typeface="Times New Roman"/>
              </a:rPr>
              <a:t>present</a:t>
            </a:r>
            <a:r>
              <a:rPr dirty="0" sz="1450" spc="90">
                <a:latin typeface="Times New Roman"/>
                <a:cs typeface="Times New Roman"/>
              </a:rPr>
              <a:t> </a:t>
            </a:r>
            <a:r>
              <a:rPr dirty="0" sz="1450" spc="-10">
                <a:latin typeface="Times New Roman"/>
                <a:cs typeface="Times New Roman"/>
              </a:rPr>
              <a:t>feelings,</a:t>
            </a:r>
            <a:r>
              <a:rPr dirty="0" sz="1450" spc="95">
                <a:latin typeface="Times New Roman"/>
                <a:cs typeface="Times New Roman"/>
              </a:rPr>
              <a:t> </a:t>
            </a:r>
            <a:r>
              <a:rPr dirty="0" sz="1450" spc="-10">
                <a:latin typeface="Times New Roman"/>
                <a:cs typeface="Times New Roman"/>
              </a:rPr>
              <a:t>convinced</a:t>
            </a:r>
            <a:r>
              <a:rPr dirty="0" sz="1450" spc="95">
                <a:latin typeface="Times New Roman"/>
                <a:cs typeface="Times New Roman"/>
              </a:rPr>
              <a:t> </a:t>
            </a:r>
            <a:r>
              <a:rPr dirty="0" sz="1450" spc="-10">
                <a:latin typeface="Times New Roman"/>
                <a:cs typeface="Times New Roman"/>
              </a:rPr>
              <a:t>him</a:t>
            </a:r>
            <a:r>
              <a:rPr dirty="0" sz="1450" spc="90">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5">
                <a:latin typeface="Times New Roman"/>
                <a:cs typeface="Times New Roman"/>
              </a:rPr>
              <a:t>he</a:t>
            </a:r>
            <a:r>
              <a:rPr dirty="0" sz="1450" spc="95">
                <a:latin typeface="Times New Roman"/>
                <a:cs typeface="Times New Roman"/>
              </a:rPr>
              <a:t> </a:t>
            </a:r>
            <a:r>
              <a:rPr dirty="0" sz="1450" spc="-10">
                <a:latin typeface="Times New Roman"/>
                <a:cs typeface="Times New Roman"/>
              </a:rPr>
              <a:t>should</a:t>
            </a:r>
            <a:r>
              <a:rPr dirty="0" sz="1450" spc="95">
                <a:latin typeface="Times New Roman"/>
                <a:cs typeface="Times New Roman"/>
              </a:rPr>
              <a:t> </a:t>
            </a:r>
            <a:r>
              <a:rPr dirty="0" sz="1450" spc="-5">
                <a:latin typeface="Times New Roman"/>
                <a:cs typeface="Times New Roman"/>
              </a:rPr>
              <a:t>be</a:t>
            </a:r>
            <a:r>
              <a:rPr dirty="0" sz="1450" spc="95">
                <a:latin typeface="Times New Roman"/>
                <a:cs typeface="Times New Roman"/>
              </a:rPr>
              <a:t> </a:t>
            </a:r>
            <a:r>
              <a:rPr dirty="0" sz="1450" spc="-10">
                <a:latin typeface="Times New Roman"/>
                <a:cs typeface="Times New Roman"/>
              </a:rPr>
              <a:t>able</a:t>
            </a:r>
            <a:endParaRPr sz="1450">
              <a:latin typeface="Times New Roman"/>
              <a:cs typeface="Times New Roman"/>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075" cy="938974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in time to make those feelings what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wished.</a:t>
            </a:r>
            <a:endParaRPr sz="1450">
              <a:latin typeface="Times New Roman"/>
              <a:cs typeface="Times New Roman"/>
            </a:endParaRPr>
          </a:p>
          <a:p>
            <a:pPr algn="just" marL="12700" marR="6350" indent="255904">
              <a:lnSpc>
                <a:spcPts val="1730"/>
              </a:lnSpc>
              <a:spcBef>
                <a:spcPts val="840"/>
              </a:spcBef>
            </a:pPr>
            <a:r>
              <a:rPr dirty="0" sz="1450" spc="-10">
                <a:latin typeface="Times New Roman"/>
                <a:cs typeface="Times New Roman"/>
              </a:rPr>
              <a:t>He was in love, very much in love; and it was </a:t>
            </a:r>
            <a:r>
              <a:rPr dirty="0" sz="1450" spc="-5">
                <a:latin typeface="Times New Roman"/>
                <a:cs typeface="Times New Roman"/>
              </a:rPr>
              <a:t>a </a:t>
            </a:r>
            <a:r>
              <a:rPr dirty="0" sz="1450" spc="-10">
                <a:latin typeface="Times New Roman"/>
                <a:cs typeface="Times New Roman"/>
              </a:rPr>
              <a:t>love which, operating </a:t>
            </a:r>
            <a:r>
              <a:rPr dirty="0" sz="1450" spc="-5">
                <a:latin typeface="Times New Roman"/>
                <a:cs typeface="Times New Roman"/>
              </a:rPr>
              <a:t>on  </a:t>
            </a:r>
            <a:r>
              <a:rPr dirty="0" sz="1450" spc="-10">
                <a:latin typeface="Times New Roman"/>
                <a:cs typeface="Times New Roman"/>
              </a:rPr>
              <a:t>an active, sanguine spirit, </a:t>
            </a:r>
            <a:r>
              <a:rPr dirty="0" sz="1450" spc="-5">
                <a:latin typeface="Times New Roman"/>
                <a:cs typeface="Times New Roman"/>
              </a:rPr>
              <a:t>of </a:t>
            </a:r>
            <a:r>
              <a:rPr dirty="0" sz="1450" spc="-10">
                <a:latin typeface="Times New Roman"/>
                <a:cs typeface="Times New Roman"/>
              </a:rPr>
              <a:t>more warmth than </a:t>
            </a:r>
            <a:r>
              <a:rPr dirty="0" sz="1450" spc="-20">
                <a:latin typeface="Times New Roman"/>
                <a:cs typeface="Times New Roman"/>
              </a:rPr>
              <a:t>delicacy, </a:t>
            </a:r>
            <a:r>
              <a:rPr dirty="0" sz="1450" spc="-10">
                <a:latin typeface="Times New Roman"/>
                <a:cs typeface="Times New Roman"/>
              </a:rPr>
              <a:t>made her </a:t>
            </a:r>
            <a:r>
              <a:rPr dirty="0" sz="1450" spc="-15">
                <a:latin typeface="Times New Roman"/>
                <a:cs typeface="Times New Roman"/>
              </a:rPr>
              <a:t>affection  </a:t>
            </a:r>
            <a:r>
              <a:rPr dirty="0" sz="1450" spc="-10">
                <a:latin typeface="Times New Roman"/>
                <a:cs typeface="Times New Roman"/>
              </a:rPr>
              <a:t>appear </a:t>
            </a:r>
            <a:r>
              <a:rPr dirty="0" sz="1450" spc="-5">
                <a:latin typeface="Times New Roman"/>
                <a:cs typeface="Times New Roman"/>
              </a:rPr>
              <a:t>of </a:t>
            </a:r>
            <a:r>
              <a:rPr dirty="0" sz="1450" spc="-10">
                <a:latin typeface="Times New Roman"/>
                <a:cs typeface="Times New Roman"/>
              </a:rPr>
              <a:t>greater consequence because it was withheld, and determined him to  have the </a:t>
            </a:r>
            <a:r>
              <a:rPr dirty="0" sz="1450" spc="-25">
                <a:latin typeface="Times New Roman"/>
                <a:cs typeface="Times New Roman"/>
              </a:rPr>
              <a:t>glory, </a:t>
            </a:r>
            <a:r>
              <a:rPr dirty="0" sz="1450" spc="-10">
                <a:latin typeface="Times New Roman"/>
                <a:cs typeface="Times New Roman"/>
              </a:rPr>
              <a:t>as well as the </a:t>
            </a:r>
            <a:r>
              <a:rPr dirty="0" sz="1450" spc="-20">
                <a:latin typeface="Times New Roman"/>
                <a:cs typeface="Times New Roman"/>
              </a:rPr>
              <a:t>felicity, </a:t>
            </a:r>
            <a:r>
              <a:rPr dirty="0" sz="1450" spc="-5">
                <a:latin typeface="Times New Roman"/>
                <a:cs typeface="Times New Roman"/>
              </a:rPr>
              <a:t>of </a:t>
            </a:r>
            <a:r>
              <a:rPr dirty="0" sz="1450" spc="-10">
                <a:latin typeface="Times New Roman"/>
                <a:cs typeface="Times New Roman"/>
              </a:rPr>
              <a:t>forcing her to love</a:t>
            </a:r>
            <a:r>
              <a:rPr dirty="0" sz="1450" spc="10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 would </a:t>
            </a:r>
            <a:r>
              <a:rPr dirty="0" sz="1450" spc="-5">
                <a:latin typeface="Times New Roman"/>
                <a:cs typeface="Times New Roman"/>
              </a:rPr>
              <a:t>not </a:t>
            </a:r>
            <a:r>
              <a:rPr dirty="0" sz="1450" spc="-10">
                <a:latin typeface="Times New Roman"/>
                <a:cs typeface="Times New Roman"/>
              </a:rPr>
              <a:t>despair: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desist. He had every well-grounded  reason for solid attachment; </a:t>
            </a:r>
            <a:r>
              <a:rPr dirty="0" sz="1450" spc="-5">
                <a:latin typeface="Times New Roman"/>
                <a:cs typeface="Times New Roman"/>
              </a:rPr>
              <a:t>he </a:t>
            </a:r>
            <a:r>
              <a:rPr dirty="0" sz="1450" spc="-10">
                <a:latin typeface="Times New Roman"/>
                <a:cs typeface="Times New Roman"/>
              </a:rPr>
              <a:t>knew her to have all the worth that could  justify the warmest hopes </a:t>
            </a:r>
            <a:r>
              <a:rPr dirty="0" sz="1450" spc="-5">
                <a:latin typeface="Times New Roman"/>
                <a:cs typeface="Times New Roman"/>
              </a:rPr>
              <a:t>of </a:t>
            </a:r>
            <a:r>
              <a:rPr dirty="0" sz="1450" spc="-10">
                <a:latin typeface="Times New Roman"/>
                <a:cs typeface="Times New Roman"/>
              </a:rPr>
              <a:t>lasting happiness with her; her conduct at this  very time, </a:t>
            </a:r>
            <a:r>
              <a:rPr dirty="0" sz="1450" spc="-5">
                <a:latin typeface="Times New Roman"/>
                <a:cs typeface="Times New Roman"/>
              </a:rPr>
              <a:t>by </a:t>
            </a:r>
            <a:r>
              <a:rPr dirty="0" sz="1450" spc="-10">
                <a:latin typeface="Times New Roman"/>
                <a:cs typeface="Times New Roman"/>
              </a:rPr>
              <a:t>speaking the disinterestedness and delicacy </a:t>
            </a:r>
            <a:r>
              <a:rPr dirty="0" sz="1450" spc="-5">
                <a:latin typeface="Times New Roman"/>
                <a:cs typeface="Times New Roman"/>
              </a:rPr>
              <a:t>of </a:t>
            </a:r>
            <a:r>
              <a:rPr dirty="0" sz="1450" spc="-10">
                <a:latin typeface="Times New Roman"/>
                <a:cs typeface="Times New Roman"/>
              </a:rPr>
              <a:t>her character  (qualities which </a:t>
            </a:r>
            <a:r>
              <a:rPr dirty="0" sz="1450" spc="-5">
                <a:latin typeface="Times New Roman"/>
                <a:cs typeface="Times New Roman"/>
              </a:rPr>
              <a:t>he </a:t>
            </a:r>
            <a:r>
              <a:rPr dirty="0" sz="1450" spc="-10">
                <a:latin typeface="Times New Roman"/>
                <a:cs typeface="Times New Roman"/>
              </a:rPr>
              <a:t>believed most rare indeed), was </a:t>
            </a:r>
            <a:r>
              <a:rPr dirty="0" sz="1450" spc="-5">
                <a:latin typeface="Times New Roman"/>
                <a:cs typeface="Times New Roman"/>
              </a:rPr>
              <a:t>of a </a:t>
            </a:r>
            <a:r>
              <a:rPr dirty="0" sz="1450" spc="-10">
                <a:latin typeface="Times New Roman"/>
                <a:cs typeface="Times New Roman"/>
              </a:rPr>
              <a:t>sort to heighten all his  wishes, and confirm all his resolutions. He knew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pre-engaged  heart to attack. Of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suspicion. He considered her rather as </a:t>
            </a:r>
            <a:r>
              <a:rPr dirty="0" sz="1450" spc="-5">
                <a:latin typeface="Times New Roman"/>
                <a:cs typeface="Times New Roman"/>
              </a:rPr>
              <a:t>one  </a:t>
            </a:r>
            <a:r>
              <a:rPr dirty="0" sz="1450" spc="-10">
                <a:latin typeface="Times New Roman"/>
                <a:cs typeface="Times New Roman"/>
              </a:rPr>
              <a:t>who had never </a:t>
            </a:r>
            <a:r>
              <a:rPr dirty="0" sz="1450" spc="-5">
                <a:latin typeface="Times New Roman"/>
                <a:cs typeface="Times New Roman"/>
              </a:rPr>
              <a:t>thought on </a:t>
            </a:r>
            <a:r>
              <a:rPr dirty="0" sz="1450" spc="-10">
                <a:latin typeface="Times New Roman"/>
                <a:cs typeface="Times New Roman"/>
              </a:rPr>
              <a:t>the subject enough to </a:t>
            </a:r>
            <a:r>
              <a:rPr dirty="0" sz="1450" spc="-5">
                <a:latin typeface="Times New Roman"/>
                <a:cs typeface="Times New Roman"/>
              </a:rPr>
              <a:t>be </a:t>
            </a:r>
            <a:r>
              <a:rPr dirty="0" sz="1450" spc="-10">
                <a:latin typeface="Times New Roman"/>
                <a:cs typeface="Times New Roman"/>
              </a:rPr>
              <a:t>in danger; who had been  guarded </a:t>
            </a:r>
            <a:r>
              <a:rPr dirty="0" sz="1450" spc="-5">
                <a:latin typeface="Times New Roman"/>
                <a:cs typeface="Times New Roman"/>
              </a:rPr>
              <a:t>by youth, a </a:t>
            </a:r>
            <a:r>
              <a:rPr dirty="0" sz="1450" spc="-10">
                <a:latin typeface="Times New Roman"/>
                <a:cs typeface="Times New Roman"/>
              </a:rPr>
              <a:t>youth </a:t>
            </a:r>
            <a:r>
              <a:rPr dirty="0" sz="1450" spc="-5">
                <a:latin typeface="Times New Roman"/>
                <a:cs typeface="Times New Roman"/>
              </a:rPr>
              <a:t>of </a:t>
            </a:r>
            <a:r>
              <a:rPr dirty="0" sz="1450" spc="-10">
                <a:latin typeface="Times New Roman"/>
                <a:cs typeface="Times New Roman"/>
              </a:rPr>
              <a:t>mind as lovely as </a:t>
            </a:r>
            <a:r>
              <a:rPr dirty="0" sz="1450" spc="-5">
                <a:latin typeface="Times New Roman"/>
                <a:cs typeface="Times New Roman"/>
              </a:rPr>
              <a:t>of </a:t>
            </a:r>
            <a:r>
              <a:rPr dirty="0" sz="1450" spc="-10">
                <a:latin typeface="Times New Roman"/>
                <a:cs typeface="Times New Roman"/>
              </a:rPr>
              <a:t>person; whose modesty had  prevented her from understanding his attentions, and who was still  overpowered </a:t>
            </a:r>
            <a:r>
              <a:rPr dirty="0" sz="1450" spc="-5">
                <a:latin typeface="Times New Roman"/>
                <a:cs typeface="Times New Roman"/>
              </a:rPr>
              <a:t>by </a:t>
            </a:r>
            <a:r>
              <a:rPr dirty="0" sz="1450" spc="-10">
                <a:latin typeface="Times New Roman"/>
                <a:cs typeface="Times New Roman"/>
              </a:rPr>
              <a:t>the suddenness </a:t>
            </a:r>
            <a:r>
              <a:rPr dirty="0" sz="1450" spc="-5">
                <a:latin typeface="Times New Roman"/>
                <a:cs typeface="Times New Roman"/>
              </a:rPr>
              <a:t>of </a:t>
            </a:r>
            <a:r>
              <a:rPr dirty="0" sz="1450" spc="-10">
                <a:latin typeface="Times New Roman"/>
                <a:cs typeface="Times New Roman"/>
              </a:rPr>
              <a:t>addresses so wholly unexpected, and the  novelty </a:t>
            </a:r>
            <a:r>
              <a:rPr dirty="0" sz="1450" spc="-5">
                <a:latin typeface="Times New Roman"/>
                <a:cs typeface="Times New Roman"/>
              </a:rPr>
              <a:t>of a </a:t>
            </a:r>
            <a:r>
              <a:rPr dirty="0" sz="1450" spc="-10">
                <a:latin typeface="Times New Roman"/>
                <a:cs typeface="Times New Roman"/>
              </a:rPr>
              <a:t>situation which her fancy had never taken into</a:t>
            </a:r>
            <a:r>
              <a:rPr dirty="0" sz="1450" spc="65">
                <a:latin typeface="Times New Roman"/>
                <a:cs typeface="Times New Roman"/>
              </a:rPr>
              <a:t> </a:t>
            </a:r>
            <a:r>
              <a:rPr dirty="0" sz="1450" spc="-10">
                <a:latin typeface="Times New Roman"/>
                <a:cs typeface="Times New Roman"/>
              </a:rPr>
              <a:t>account.</a:t>
            </a:r>
            <a:endParaRPr sz="1450">
              <a:latin typeface="Times New Roman"/>
              <a:cs typeface="Times New Roman"/>
            </a:endParaRPr>
          </a:p>
          <a:p>
            <a:pPr algn="just" marL="12700" marR="6985" indent="255904">
              <a:lnSpc>
                <a:spcPts val="1730"/>
              </a:lnSpc>
              <a:spcBef>
                <a:spcPts val="770"/>
              </a:spcBef>
            </a:pPr>
            <a:r>
              <a:rPr dirty="0" sz="1450" spc="-10">
                <a:latin typeface="Times New Roman"/>
                <a:cs typeface="Times New Roman"/>
              </a:rPr>
              <a:t>Must it </a:t>
            </a:r>
            <a:r>
              <a:rPr dirty="0" sz="1450" spc="-5">
                <a:latin typeface="Times New Roman"/>
                <a:cs typeface="Times New Roman"/>
              </a:rPr>
              <a:t>not </a:t>
            </a:r>
            <a:r>
              <a:rPr dirty="0" sz="1450" spc="-10">
                <a:latin typeface="Times New Roman"/>
                <a:cs typeface="Times New Roman"/>
              </a:rPr>
              <a:t>follow </a:t>
            </a:r>
            <a:r>
              <a:rPr dirty="0" sz="1450" spc="-5">
                <a:latin typeface="Times New Roman"/>
                <a:cs typeface="Times New Roman"/>
              </a:rPr>
              <a:t>of </a:t>
            </a:r>
            <a:r>
              <a:rPr dirty="0" sz="1450" spc="-10">
                <a:latin typeface="Times New Roman"/>
                <a:cs typeface="Times New Roman"/>
              </a:rPr>
              <a:t>course, that, when </a:t>
            </a:r>
            <a:r>
              <a:rPr dirty="0" sz="1450" spc="-5">
                <a:latin typeface="Times New Roman"/>
                <a:cs typeface="Times New Roman"/>
              </a:rPr>
              <a:t>he </a:t>
            </a:r>
            <a:r>
              <a:rPr dirty="0" sz="1450" spc="-10">
                <a:latin typeface="Times New Roman"/>
                <a:cs typeface="Times New Roman"/>
              </a:rPr>
              <a:t>was understood, </a:t>
            </a:r>
            <a:r>
              <a:rPr dirty="0" sz="1450" spc="-5">
                <a:latin typeface="Times New Roman"/>
                <a:cs typeface="Times New Roman"/>
              </a:rPr>
              <a:t>he </a:t>
            </a:r>
            <a:r>
              <a:rPr dirty="0" sz="1450" spc="-10">
                <a:latin typeface="Times New Roman"/>
                <a:cs typeface="Times New Roman"/>
              </a:rPr>
              <a:t>should  succeed? He believed it </a:t>
            </a:r>
            <a:r>
              <a:rPr dirty="0" sz="1450" spc="-25">
                <a:latin typeface="Times New Roman"/>
                <a:cs typeface="Times New Roman"/>
              </a:rPr>
              <a:t>fully. </a:t>
            </a:r>
            <a:r>
              <a:rPr dirty="0" sz="1450" spc="-10">
                <a:latin typeface="Times New Roman"/>
                <a:cs typeface="Times New Roman"/>
              </a:rPr>
              <a:t>Love such as his, in </a:t>
            </a:r>
            <a:r>
              <a:rPr dirty="0" sz="1450" spc="-5">
                <a:latin typeface="Times New Roman"/>
                <a:cs typeface="Times New Roman"/>
              </a:rPr>
              <a:t>a </a:t>
            </a:r>
            <a:r>
              <a:rPr dirty="0" sz="1450" spc="-10">
                <a:latin typeface="Times New Roman"/>
                <a:cs typeface="Times New Roman"/>
              </a:rPr>
              <a:t>man like himself, must  with perseverance secure </a:t>
            </a:r>
            <a:r>
              <a:rPr dirty="0" sz="1450" spc="-5">
                <a:latin typeface="Times New Roman"/>
                <a:cs typeface="Times New Roman"/>
              </a:rPr>
              <a:t>a </a:t>
            </a:r>
            <a:r>
              <a:rPr dirty="0" sz="1450" spc="-10">
                <a:latin typeface="Times New Roman"/>
                <a:cs typeface="Times New Roman"/>
              </a:rPr>
              <a:t>return, and at </a:t>
            </a:r>
            <a:r>
              <a:rPr dirty="0" sz="1450" spc="-5">
                <a:latin typeface="Times New Roman"/>
                <a:cs typeface="Times New Roman"/>
              </a:rPr>
              <a:t>no </a:t>
            </a:r>
            <a:r>
              <a:rPr dirty="0" sz="1450" spc="-10">
                <a:latin typeface="Times New Roman"/>
                <a:cs typeface="Times New Roman"/>
              </a:rPr>
              <a:t>great distance; and </a:t>
            </a:r>
            <a:r>
              <a:rPr dirty="0" sz="1450" spc="-5">
                <a:latin typeface="Times New Roman"/>
                <a:cs typeface="Times New Roman"/>
              </a:rPr>
              <a:t>he </a:t>
            </a:r>
            <a:r>
              <a:rPr dirty="0" sz="1450" spc="-10">
                <a:latin typeface="Times New Roman"/>
                <a:cs typeface="Times New Roman"/>
              </a:rPr>
              <a:t>had so  much delight in the idea </a:t>
            </a:r>
            <a:r>
              <a:rPr dirty="0" sz="1450" spc="-5">
                <a:latin typeface="Times New Roman"/>
                <a:cs typeface="Times New Roman"/>
              </a:rPr>
              <a:t>of </a:t>
            </a:r>
            <a:r>
              <a:rPr dirty="0" sz="1450" spc="-10">
                <a:latin typeface="Times New Roman"/>
                <a:cs typeface="Times New Roman"/>
              </a:rPr>
              <a:t>obliging her to love him in </a:t>
            </a:r>
            <a:r>
              <a:rPr dirty="0" sz="1450" spc="-5">
                <a:latin typeface="Times New Roman"/>
                <a:cs typeface="Times New Roman"/>
              </a:rPr>
              <a:t>a </a:t>
            </a:r>
            <a:r>
              <a:rPr dirty="0" sz="1450" spc="-10">
                <a:latin typeface="Times New Roman"/>
                <a:cs typeface="Times New Roman"/>
              </a:rPr>
              <a:t>very short time, that  her </a:t>
            </a:r>
            <a:r>
              <a:rPr dirty="0" sz="1450" spc="-5">
                <a:latin typeface="Times New Roman"/>
                <a:cs typeface="Times New Roman"/>
              </a:rPr>
              <a:t>not </a:t>
            </a:r>
            <a:r>
              <a:rPr dirty="0" sz="1450" spc="-10">
                <a:latin typeface="Times New Roman"/>
                <a:cs typeface="Times New Roman"/>
              </a:rPr>
              <a:t>loving him now was scarcely regretted. A little difficulty to </a:t>
            </a:r>
            <a:r>
              <a:rPr dirty="0" sz="1450" spc="-5">
                <a:latin typeface="Times New Roman"/>
                <a:cs typeface="Times New Roman"/>
              </a:rPr>
              <a:t>be  </a:t>
            </a:r>
            <a:r>
              <a:rPr dirty="0" sz="1450" spc="-10">
                <a:latin typeface="Times New Roman"/>
                <a:cs typeface="Times New Roman"/>
              </a:rPr>
              <a:t>overcome was </a:t>
            </a:r>
            <a:r>
              <a:rPr dirty="0" sz="1450" spc="-5">
                <a:latin typeface="Times New Roman"/>
                <a:cs typeface="Times New Roman"/>
              </a:rPr>
              <a:t>no </a:t>
            </a:r>
            <a:r>
              <a:rPr dirty="0" sz="1450" spc="-10">
                <a:latin typeface="Times New Roman"/>
                <a:cs typeface="Times New Roman"/>
              </a:rPr>
              <a:t>evil to Henry Crawford. He rather derived spirits from it. He  had been apt to gain hearts too </a:t>
            </a:r>
            <a:r>
              <a:rPr dirty="0" sz="1450" spc="-25">
                <a:latin typeface="Times New Roman"/>
                <a:cs typeface="Times New Roman"/>
              </a:rPr>
              <a:t>easily. </a:t>
            </a:r>
            <a:r>
              <a:rPr dirty="0" sz="1450" spc="-10">
                <a:latin typeface="Times New Roman"/>
                <a:cs typeface="Times New Roman"/>
              </a:rPr>
              <a:t>His situation was new and</a:t>
            </a:r>
            <a:r>
              <a:rPr dirty="0" sz="1450" spc="145">
                <a:latin typeface="Times New Roman"/>
                <a:cs typeface="Times New Roman"/>
              </a:rPr>
              <a:t> </a:t>
            </a:r>
            <a:r>
              <a:rPr dirty="0" sz="1450" spc="-10">
                <a:latin typeface="Times New Roman"/>
                <a:cs typeface="Times New Roman"/>
              </a:rPr>
              <a:t>animating.</a:t>
            </a:r>
            <a:endParaRPr sz="1450">
              <a:latin typeface="Times New Roman"/>
              <a:cs typeface="Times New Roman"/>
            </a:endParaRPr>
          </a:p>
          <a:p>
            <a:pPr algn="just" marL="12700" marR="5080" indent="255904">
              <a:lnSpc>
                <a:spcPts val="1730"/>
              </a:lnSpc>
              <a:spcBef>
                <a:spcPts val="785"/>
              </a:spcBef>
            </a:pPr>
            <a:r>
              <a:rPr dirty="0" sz="1450" spc="-60">
                <a:latin typeface="Times New Roman"/>
                <a:cs typeface="Times New Roman"/>
              </a:rPr>
              <a:t>To </a:t>
            </a:r>
            <a:r>
              <a:rPr dirty="0" sz="1450" spc="-25">
                <a:latin typeface="Times New Roman"/>
                <a:cs typeface="Times New Roman"/>
              </a:rPr>
              <a:t>Fanny, </a:t>
            </a:r>
            <a:r>
              <a:rPr dirty="0" sz="1450" spc="-15">
                <a:latin typeface="Times New Roman"/>
                <a:cs typeface="Times New Roman"/>
              </a:rPr>
              <a:t>however, </a:t>
            </a:r>
            <a:r>
              <a:rPr dirty="0" sz="1450" spc="-10">
                <a:latin typeface="Times New Roman"/>
                <a:cs typeface="Times New Roman"/>
              </a:rPr>
              <a:t>who had known too much opposition all her life to  find any charm in it, all this was unintelligible. She found that </a:t>
            </a:r>
            <a:r>
              <a:rPr dirty="0" sz="1450" spc="-5">
                <a:latin typeface="Times New Roman"/>
                <a:cs typeface="Times New Roman"/>
              </a:rPr>
              <a:t>he </a:t>
            </a:r>
            <a:r>
              <a:rPr dirty="0" sz="1450" spc="-10">
                <a:latin typeface="Times New Roman"/>
                <a:cs typeface="Times New Roman"/>
              </a:rPr>
              <a:t>did mean to  persevere; </a:t>
            </a:r>
            <a:r>
              <a:rPr dirty="0" sz="1450" spc="-5">
                <a:latin typeface="Times New Roman"/>
                <a:cs typeface="Times New Roman"/>
              </a:rPr>
              <a:t>but </a:t>
            </a:r>
            <a:r>
              <a:rPr dirty="0" sz="1450" spc="-10">
                <a:latin typeface="Times New Roman"/>
                <a:cs typeface="Times New Roman"/>
              </a:rPr>
              <a:t>how </a:t>
            </a:r>
            <a:r>
              <a:rPr dirty="0" sz="1450" spc="-5">
                <a:latin typeface="Times New Roman"/>
                <a:cs typeface="Times New Roman"/>
              </a:rPr>
              <a:t>he </a:t>
            </a:r>
            <a:r>
              <a:rPr dirty="0" sz="1450" spc="-10">
                <a:latin typeface="Times New Roman"/>
                <a:cs typeface="Times New Roman"/>
              </a:rPr>
              <a:t>could, after such language from her as she felt herself  obliged to use,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understood. She told him that she did </a:t>
            </a:r>
            <a:r>
              <a:rPr dirty="0" sz="1450" spc="-5">
                <a:latin typeface="Times New Roman"/>
                <a:cs typeface="Times New Roman"/>
              </a:rPr>
              <a:t>not </a:t>
            </a:r>
            <a:r>
              <a:rPr dirty="0" sz="1450" spc="-10">
                <a:latin typeface="Times New Roman"/>
                <a:cs typeface="Times New Roman"/>
              </a:rPr>
              <a:t>love  him, could </a:t>
            </a:r>
            <a:r>
              <a:rPr dirty="0" sz="1450" spc="-5">
                <a:latin typeface="Times New Roman"/>
                <a:cs typeface="Times New Roman"/>
              </a:rPr>
              <a:t>not </a:t>
            </a:r>
            <a:r>
              <a:rPr dirty="0" sz="1450" spc="-10">
                <a:latin typeface="Times New Roman"/>
                <a:cs typeface="Times New Roman"/>
              </a:rPr>
              <a:t>love him, was sure she never should love him; that such </a:t>
            </a:r>
            <a:r>
              <a:rPr dirty="0" sz="1450" spc="-5">
                <a:latin typeface="Times New Roman"/>
                <a:cs typeface="Times New Roman"/>
              </a:rPr>
              <a:t>a  </a:t>
            </a:r>
            <a:r>
              <a:rPr dirty="0" sz="1450" spc="-10">
                <a:latin typeface="Times New Roman"/>
                <a:cs typeface="Times New Roman"/>
              </a:rPr>
              <a:t>change was quite impossible; that the subject was most painful to her; that she  must entreat him never to mention it again, to allow her to leave him at once,  and let it </a:t>
            </a:r>
            <a:r>
              <a:rPr dirty="0" sz="1450" spc="-5">
                <a:latin typeface="Times New Roman"/>
                <a:cs typeface="Times New Roman"/>
              </a:rPr>
              <a:t>be </a:t>
            </a:r>
            <a:r>
              <a:rPr dirty="0" sz="1450" spc="-10">
                <a:latin typeface="Times New Roman"/>
                <a:cs typeface="Times New Roman"/>
              </a:rPr>
              <a:t>considered as concluded for </a:t>
            </a:r>
            <a:r>
              <a:rPr dirty="0" sz="1450" spc="-25">
                <a:latin typeface="Times New Roman"/>
                <a:cs typeface="Times New Roman"/>
              </a:rPr>
              <a:t>ever. </a:t>
            </a:r>
            <a:r>
              <a:rPr dirty="0" sz="1450" spc="-10">
                <a:latin typeface="Times New Roman"/>
                <a:cs typeface="Times New Roman"/>
              </a:rPr>
              <a:t>And when farther pressed, had  added, that in her opinion their dispositions were so totally dissimilar as to  make mutual </a:t>
            </a:r>
            <a:r>
              <a:rPr dirty="0" sz="1450" spc="-15">
                <a:latin typeface="Times New Roman"/>
                <a:cs typeface="Times New Roman"/>
              </a:rPr>
              <a:t>affection </a:t>
            </a:r>
            <a:r>
              <a:rPr dirty="0" sz="1450" spc="-10">
                <a:latin typeface="Times New Roman"/>
                <a:cs typeface="Times New Roman"/>
              </a:rPr>
              <a:t>incompatible; and that they were unfitted for each other  </a:t>
            </a:r>
            <a:r>
              <a:rPr dirty="0" sz="1450" spc="-5">
                <a:latin typeface="Times New Roman"/>
                <a:cs typeface="Times New Roman"/>
              </a:rPr>
              <a:t>by </a:t>
            </a:r>
            <a:r>
              <a:rPr dirty="0" sz="1450" spc="-10">
                <a:latin typeface="Times New Roman"/>
                <a:cs typeface="Times New Roman"/>
              </a:rPr>
              <a:t>nature, education, and habit. All this she had said, and with the earnestness  </a:t>
            </a:r>
            <a:r>
              <a:rPr dirty="0" sz="1450" spc="-5">
                <a:latin typeface="Times New Roman"/>
                <a:cs typeface="Times New Roman"/>
              </a:rPr>
              <a:t>of </a:t>
            </a:r>
            <a:r>
              <a:rPr dirty="0" sz="1450" spc="-10">
                <a:latin typeface="Times New Roman"/>
                <a:cs typeface="Times New Roman"/>
              </a:rPr>
              <a:t>sincerity; yet this was </a:t>
            </a:r>
            <a:r>
              <a:rPr dirty="0" sz="1450" spc="-5">
                <a:latin typeface="Times New Roman"/>
                <a:cs typeface="Times New Roman"/>
              </a:rPr>
              <a:t>not enough,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immediately denied there being  anything uncongenial in their characters, </a:t>
            </a:r>
            <a:r>
              <a:rPr dirty="0" sz="1450" spc="-5">
                <a:latin typeface="Times New Roman"/>
                <a:cs typeface="Times New Roman"/>
              </a:rPr>
              <a:t>or </a:t>
            </a:r>
            <a:r>
              <a:rPr dirty="0" sz="1450" spc="-10">
                <a:latin typeface="Times New Roman"/>
                <a:cs typeface="Times New Roman"/>
              </a:rPr>
              <a:t>anything unfriendly in their  situations; and positively declared, that </a:t>
            </a:r>
            <a:r>
              <a:rPr dirty="0" sz="1450" spc="-5">
                <a:latin typeface="Times New Roman"/>
                <a:cs typeface="Times New Roman"/>
              </a:rPr>
              <a:t>he </a:t>
            </a:r>
            <a:r>
              <a:rPr dirty="0" sz="1450" spc="-10">
                <a:latin typeface="Times New Roman"/>
                <a:cs typeface="Times New Roman"/>
              </a:rPr>
              <a:t>would still love, and still</a:t>
            </a:r>
            <a:r>
              <a:rPr dirty="0" sz="1450" spc="110">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6985" indent="255904">
              <a:lnSpc>
                <a:spcPts val="1730"/>
              </a:lnSpc>
              <a:spcBef>
                <a:spcPts val="695"/>
              </a:spcBef>
            </a:pPr>
            <a:r>
              <a:rPr dirty="0" sz="1450" spc="-10">
                <a:latin typeface="Times New Roman"/>
                <a:cs typeface="Times New Roman"/>
              </a:rPr>
              <a:t>Fanny knew her own meaning, </a:t>
            </a:r>
            <a:r>
              <a:rPr dirty="0" sz="1450" spc="-5">
                <a:latin typeface="Times New Roman"/>
                <a:cs typeface="Times New Roman"/>
              </a:rPr>
              <a:t>but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judge </a:t>
            </a:r>
            <a:r>
              <a:rPr dirty="0" sz="1450" spc="-5">
                <a:latin typeface="Times New Roman"/>
                <a:cs typeface="Times New Roman"/>
              </a:rPr>
              <a:t>of </a:t>
            </a:r>
            <a:r>
              <a:rPr dirty="0" sz="1450" spc="-10">
                <a:latin typeface="Times New Roman"/>
                <a:cs typeface="Times New Roman"/>
              </a:rPr>
              <a:t>her own </a:t>
            </a:r>
            <a:r>
              <a:rPr dirty="0" sz="1450" spc="-20">
                <a:latin typeface="Times New Roman"/>
                <a:cs typeface="Times New Roman"/>
              </a:rPr>
              <a:t>manner. </a:t>
            </a:r>
            <a:r>
              <a:rPr dirty="0" sz="1450" spc="-10">
                <a:latin typeface="Times New Roman"/>
                <a:cs typeface="Times New Roman"/>
              </a:rPr>
              <a:t>Her  manner</a:t>
            </a:r>
            <a:r>
              <a:rPr dirty="0" sz="1450" spc="125">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10">
                <a:latin typeface="Times New Roman"/>
                <a:cs typeface="Times New Roman"/>
              </a:rPr>
              <a:t>incurably</a:t>
            </a:r>
            <a:r>
              <a:rPr dirty="0" sz="1450" spc="125">
                <a:latin typeface="Times New Roman"/>
                <a:cs typeface="Times New Roman"/>
              </a:rPr>
              <a:t> </a:t>
            </a:r>
            <a:r>
              <a:rPr dirty="0" sz="1450" spc="-10">
                <a:latin typeface="Times New Roman"/>
                <a:cs typeface="Times New Roman"/>
              </a:rPr>
              <a:t>gentle;</a:t>
            </a:r>
            <a:r>
              <a:rPr dirty="0" sz="1450" spc="125">
                <a:latin typeface="Times New Roman"/>
                <a:cs typeface="Times New Roman"/>
              </a:rPr>
              <a:t> </a:t>
            </a:r>
            <a:r>
              <a:rPr dirty="0" sz="1450" spc="-10">
                <a:latin typeface="Times New Roman"/>
                <a:cs typeface="Times New Roman"/>
              </a:rPr>
              <a:t>and</a:t>
            </a:r>
            <a:r>
              <a:rPr dirty="0" sz="1450" spc="130">
                <a:latin typeface="Times New Roman"/>
                <a:cs typeface="Times New Roman"/>
              </a:rPr>
              <a:t> </a:t>
            </a:r>
            <a:r>
              <a:rPr dirty="0" sz="1450" spc="-10">
                <a:latin typeface="Times New Roman"/>
                <a:cs typeface="Times New Roman"/>
              </a:rPr>
              <a:t>she</a:t>
            </a:r>
            <a:r>
              <a:rPr dirty="0" sz="1450" spc="125">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5">
                <a:latin typeface="Times New Roman"/>
                <a:cs typeface="Times New Roman"/>
              </a:rPr>
              <a:t>not</a:t>
            </a:r>
            <a:r>
              <a:rPr dirty="0" sz="1450" spc="125">
                <a:latin typeface="Times New Roman"/>
                <a:cs typeface="Times New Roman"/>
              </a:rPr>
              <a:t> </a:t>
            </a:r>
            <a:r>
              <a:rPr dirty="0" sz="1450" spc="-10">
                <a:latin typeface="Times New Roman"/>
                <a:cs typeface="Times New Roman"/>
              </a:rPr>
              <a:t>aware</a:t>
            </a:r>
            <a:r>
              <a:rPr dirty="0" sz="1450" spc="125">
                <a:latin typeface="Times New Roman"/>
                <a:cs typeface="Times New Roman"/>
              </a:rPr>
              <a:t> </a:t>
            </a:r>
            <a:r>
              <a:rPr dirty="0" sz="1450" spc="-10">
                <a:latin typeface="Times New Roman"/>
                <a:cs typeface="Times New Roman"/>
              </a:rPr>
              <a:t>how</a:t>
            </a:r>
            <a:r>
              <a:rPr dirty="0" sz="1450" spc="130">
                <a:latin typeface="Times New Roman"/>
                <a:cs typeface="Times New Roman"/>
              </a:rPr>
              <a:t> </a:t>
            </a:r>
            <a:r>
              <a:rPr dirty="0" sz="1450" spc="-10">
                <a:latin typeface="Times New Roman"/>
                <a:cs typeface="Times New Roman"/>
              </a:rPr>
              <a:t>much</a:t>
            </a:r>
            <a:r>
              <a:rPr dirty="0" sz="1450" spc="125">
                <a:latin typeface="Times New Roman"/>
                <a:cs typeface="Times New Roman"/>
              </a:rPr>
              <a:t> </a:t>
            </a:r>
            <a:r>
              <a:rPr dirty="0" sz="1450" spc="-10">
                <a:latin typeface="Times New Roman"/>
                <a:cs typeface="Times New Roman"/>
              </a:rPr>
              <a:t>it</a:t>
            </a:r>
            <a:r>
              <a:rPr dirty="0" sz="1450" spc="125">
                <a:latin typeface="Times New Roman"/>
                <a:cs typeface="Times New Roman"/>
              </a:rPr>
              <a:t> </a:t>
            </a:r>
            <a:r>
              <a:rPr dirty="0" sz="1450" spc="-10">
                <a:latin typeface="Times New Roman"/>
                <a:cs typeface="Times New Roman"/>
              </a:rPr>
              <a:t>concealed</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397954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quite equal to her cousins’; </a:t>
            </a:r>
            <a:r>
              <a:rPr dirty="0" sz="1450" spc="-5">
                <a:latin typeface="Times New Roman"/>
                <a:cs typeface="Times New Roman"/>
              </a:rPr>
              <a:t>but a </a:t>
            </a:r>
            <a:r>
              <a:rPr dirty="0" sz="1450" spc="-10">
                <a:latin typeface="Times New Roman"/>
                <a:cs typeface="Times New Roman"/>
              </a:rPr>
              <a:t>more tender nature suggested that her  feelings were ungrateful, and she really grieved because she could </a:t>
            </a:r>
            <a:r>
              <a:rPr dirty="0" sz="1450" spc="-5">
                <a:latin typeface="Times New Roman"/>
                <a:cs typeface="Times New Roman"/>
              </a:rPr>
              <a:t>not </a:t>
            </a:r>
            <a:r>
              <a:rPr dirty="0" sz="1450" spc="-10">
                <a:latin typeface="Times New Roman"/>
                <a:cs typeface="Times New Roman"/>
              </a:rPr>
              <a:t>grieve.  “Sir Thomas, who had </a:t>
            </a:r>
            <a:r>
              <a:rPr dirty="0" sz="1450" spc="-5">
                <a:latin typeface="Times New Roman"/>
                <a:cs typeface="Times New Roman"/>
              </a:rPr>
              <a:t>done </a:t>
            </a:r>
            <a:r>
              <a:rPr dirty="0" sz="1450" spc="-10">
                <a:latin typeface="Times New Roman"/>
                <a:cs typeface="Times New Roman"/>
              </a:rPr>
              <a:t>so much for her and her brothers, and who was  </a:t>
            </a:r>
            <a:r>
              <a:rPr dirty="0" sz="1450" spc="-5">
                <a:latin typeface="Times New Roman"/>
                <a:cs typeface="Times New Roman"/>
              </a:rPr>
              <a:t>gone </a:t>
            </a:r>
            <a:r>
              <a:rPr dirty="0" sz="1450" spc="-10">
                <a:latin typeface="Times New Roman"/>
                <a:cs typeface="Times New Roman"/>
              </a:rPr>
              <a:t>perhaps never to return! that she should see him </a:t>
            </a:r>
            <a:r>
              <a:rPr dirty="0" sz="1450" spc="-5">
                <a:latin typeface="Times New Roman"/>
                <a:cs typeface="Times New Roman"/>
              </a:rPr>
              <a:t>go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tear! it was  </a:t>
            </a:r>
            <a:r>
              <a:rPr dirty="0" sz="1450" spc="-5">
                <a:latin typeface="Times New Roman"/>
                <a:cs typeface="Times New Roman"/>
              </a:rPr>
              <a:t>a </a:t>
            </a:r>
            <a:r>
              <a:rPr dirty="0" sz="1450" spc="-10">
                <a:latin typeface="Times New Roman"/>
                <a:cs typeface="Times New Roman"/>
              </a:rPr>
              <a:t>shameful </a:t>
            </a:r>
            <a:r>
              <a:rPr dirty="0" sz="1450" spc="-15">
                <a:latin typeface="Times New Roman"/>
                <a:cs typeface="Times New Roman"/>
              </a:rPr>
              <a:t>insensibility.” </a:t>
            </a:r>
            <a:r>
              <a:rPr dirty="0" sz="1450" spc="-10">
                <a:latin typeface="Times New Roman"/>
                <a:cs typeface="Times New Roman"/>
              </a:rPr>
              <a:t>He had said to </a:t>
            </a:r>
            <a:r>
              <a:rPr dirty="0" sz="1450" spc="-20">
                <a:latin typeface="Times New Roman"/>
                <a:cs typeface="Times New Roman"/>
              </a:rPr>
              <a:t>her, </a:t>
            </a:r>
            <a:r>
              <a:rPr dirty="0" sz="1450" spc="-15">
                <a:latin typeface="Times New Roman"/>
                <a:cs typeface="Times New Roman"/>
              </a:rPr>
              <a:t>moreover, </a:t>
            </a:r>
            <a:r>
              <a:rPr dirty="0" sz="1450" spc="-5">
                <a:latin typeface="Times New Roman"/>
                <a:cs typeface="Times New Roman"/>
              </a:rPr>
              <a:t>on </a:t>
            </a:r>
            <a:r>
              <a:rPr dirty="0" sz="1450" spc="-10">
                <a:latin typeface="Times New Roman"/>
                <a:cs typeface="Times New Roman"/>
              </a:rPr>
              <a:t>the very last  morning, that </a:t>
            </a:r>
            <a:r>
              <a:rPr dirty="0" sz="1450" spc="-5">
                <a:latin typeface="Times New Roman"/>
                <a:cs typeface="Times New Roman"/>
              </a:rPr>
              <a:t>he </a:t>
            </a:r>
            <a:r>
              <a:rPr dirty="0" sz="1450" spc="-10">
                <a:latin typeface="Times New Roman"/>
                <a:cs typeface="Times New Roman"/>
              </a:rPr>
              <a:t>hoped she might see </a:t>
            </a:r>
            <a:r>
              <a:rPr dirty="0" sz="1450" spc="-20">
                <a:latin typeface="Times New Roman"/>
                <a:cs typeface="Times New Roman"/>
              </a:rPr>
              <a:t>William </a:t>
            </a:r>
            <a:r>
              <a:rPr dirty="0" sz="1450" spc="-10">
                <a:latin typeface="Times New Roman"/>
                <a:cs typeface="Times New Roman"/>
              </a:rPr>
              <a:t>again in the course </a:t>
            </a:r>
            <a:r>
              <a:rPr dirty="0" sz="1450" spc="-5">
                <a:latin typeface="Times New Roman"/>
                <a:cs typeface="Times New Roman"/>
              </a:rPr>
              <a:t>of </a:t>
            </a:r>
            <a:r>
              <a:rPr dirty="0" sz="1450" spc="-10">
                <a:latin typeface="Times New Roman"/>
                <a:cs typeface="Times New Roman"/>
              </a:rPr>
              <a:t>the  ensuing </a:t>
            </a:r>
            <a:r>
              <a:rPr dirty="0" sz="1450" spc="-20">
                <a:latin typeface="Times New Roman"/>
                <a:cs typeface="Times New Roman"/>
              </a:rPr>
              <a:t>winter, </a:t>
            </a:r>
            <a:r>
              <a:rPr dirty="0" sz="1450" spc="-10">
                <a:latin typeface="Times New Roman"/>
                <a:cs typeface="Times New Roman"/>
              </a:rPr>
              <a:t>and had </a:t>
            </a:r>
            <a:r>
              <a:rPr dirty="0" sz="1450" spc="-15">
                <a:latin typeface="Times New Roman"/>
                <a:cs typeface="Times New Roman"/>
              </a:rPr>
              <a:t>charged </a:t>
            </a:r>
            <a:r>
              <a:rPr dirty="0" sz="1450" spc="-10">
                <a:latin typeface="Times New Roman"/>
                <a:cs typeface="Times New Roman"/>
              </a:rPr>
              <a:t>her to write and invite him to Mansfield as  soon as the squadron to which </a:t>
            </a:r>
            <a:r>
              <a:rPr dirty="0" sz="1450" spc="-5">
                <a:latin typeface="Times New Roman"/>
                <a:cs typeface="Times New Roman"/>
              </a:rPr>
              <a:t>he </a:t>
            </a:r>
            <a:r>
              <a:rPr dirty="0" sz="1450" spc="-10">
                <a:latin typeface="Times New Roman"/>
                <a:cs typeface="Times New Roman"/>
              </a:rPr>
              <a:t>belonged should </a:t>
            </a:r>
            <a:r>
              <a:rPr dirty="0" sz="1450" spc="-5">
                <a:latin typeface="Times New Roman"/>
                <a:cs typeface="Times New Roman"/>
              </a:rPr>
              <a:t>be </a:t>
            </a:r>
            <a:r>
              <a:rPr dirty="0" sz="1450" spc="-10">
                <a:latin typeface="Times New Roman"/>
                <a:cs typeface="Times New Roman"/>
              </a:rPr>
              <a:t>known to </a:t>
            </a:r>
            <a:r>
              <a:rPr dirty="0" sz="1450" spc="-5">
                <a:latin typeface="Times New Roman"/>
                <a:cs typeface="Times New Roman"/>
              </a:rPr>
              <a:t>be </a:t>
            </a:r>
            <a:r>
              <a:rPr dirty="0" sz="1450" spc="-10">
                <a:latin typeface="Times New Roman"/>
                <a:cs typeface="Times New Roman"/>
              </a:rPr>
              <a:t>in England.  “This was so thoughtful and kind!” and would </a:t>
            </a:r>
            <a:r>
              <a:rPr dirty="0" sz="1450" spc="-5">
                <a:latin typeface="Times New Roman"/>
                <a:cs typeface="Times New Roman"/>
              </a:rPr>
              <a:t>he </a:t>
            </a:r>
            <a:r>
              <a:rPr dirty="0" sz="1450" spc="-10">
                <a:latin typeface="Times New Roman"/>
                <a:cs typeface="Times New Roman"/>
              </a:rPr>
              <a:t>only have smiled </a:t>
            </a:r>
            <a:r>
              <a:rPr dirty="0" sz="1450" spc="-5">
                <a:latin typeface="Times New Roman"/>
                <a:cs typeface="Times New Roman"/>
              </a:rPr>
              <a:t>upon </a:t>
            </a:r>
            <a:r>
              <a:rPr dirty="0" sz="1450" spc="-20">
                <a:latin typeface="Times New Roman"/>
                <a:cs typeface="Times New Roman"/>
              </a:rPr>
              <a:t>her,  </a:t>
            </a:r>
            <a:r>
              <a:rPr dirty="0" sz="1450" spc="-10">
                <a:latin typeface="Times New Roman"/>
                <a:cs typeface="Times New Roman"/>
              </a:rPr>
              <a:t>and called her “my dear </a:t>
            </a:r>
            <a:r>
              <a:rPr dirty="0" sz="1450" spc="-20">
                <a:latin typeface="Times New Roman"/>
                <a:cs typeface="Times New Roman"/>
              </a:rPr>
              <a:t>Fanny,”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said it, every former frown </a:t>
            </a:r>
            <a:r>
              <a:rPr dirty="0" sz="1450" spc="-5">
                <a:latin typeface="Times New Roman"/>
                <a:cs typeface="Times New Roman"/>
              </a:rPr>
              <a:t>or </a:t>
            </a:r>
            <a:r>
              <a:rPr dirty="0" sz="1450" spc="-10">
                <a:latin typeface="Times New Roman"/>
                <a:cs typeface="Times New Roman"/>
              </a:rPr>
              <a:t>cold  address might have been forgotten. But </a:t>
            </a:r>
            <a:r>
              <a:rPr dirty="0" sz="1450" spc="-5">
                <a:latin typeface="Times New Roman"/>
                <a:cs typeface="Times New Roman"/>
              </a:rPr>
              <a:t>he </a:t>
            </a:r>
            <a:r>
              <a:rPr dirty="0" sz="1450" spc="-10">
                <a:latin typeface="Times New Roman"/>
                <a:cs typeface="Times New Roman"/>
              </a:rPr>
              <a:t>had ended his speech in </a:t>
            </a:r>
            <a:r>
              <a:rPr dirty="0" sz="1450" spc="-5">
                <a:latin typeface="Times New Roman"/>
                <a:cs typeface="Times New Roman"/>
              </a:rPr>
              <a:t>a </a:t>
            </a:r>
            <a:r>
              <a:rPr dirty="0" sz="1450" spc="-10">
                <a:latin typeface="Times New Roman"/>
                <a:cs typeface="Times New Roman"/>
              </a:rPr>
              <a:t>way to  sink her in sad mortification, </a:t>
            </a:r>
            <a:r>
              <a:rPr dirty="0" sz="1450" spc="-5">
                <a:latin typeface="Times New Roman"/>
                <a:cs typeface="Times New Roman"/>
              </a:rPr>
              <a:t>by </a:t>
            </a:r>
            <a:r>
              <a:rPr dirty="0" sz="1450" spc="-10">
                <a:latin typeface="Times New Roman"/>
                <a:cs typeface="Times New Roman"/>
              </a:rPr>
              <a:t>adding, “If </a:t>
            </a:r>
            <a:r>
              <a:rPr dirty="0" sz="1450" spc="-20">
                <a:latin typeface="Times New Roman"/>
                <a:cs typeface="Times New Roman"/>
              </a:rPr>
              <a:t>William </a:t>
            </a:r>
            <a:r>
              <a:rPr dirty="0" sz="1450" spc="-10">
                <a:latin typeface="Times New Roman"/>
                <a:cs typeface="Times New Roman"/>
              </a:rPr>
              <a:t>does come to Mansfield, </a:t>
            </a:r>
            <a:r>
              <a:rPr dirty="0" sz="1450" spc="-5">
                <a:latin typeface="Times New Roman"/>
                <a:cs typeface="Times New Roman"/>
              </a:rPr>
              <a:t>I  hope 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able to convince him that the many years which have passed  since </a:t>
            </a:r>
            <a:r>
              <a:rPr dirty="0" sz="1450" spc="-5">
                <a:latin typeface="Times New Roman"/>
                <a:cs typeface="Times New Roman"/>
              </a:rPr>
              <a:t>you </a:t>
            </a:r>
            <a:r>
              <a:rPr dirty="0" sz="1450" spc="-10">
                <a:latin typeface="Times New Roman"/>
                <a:cs typeface="Times New Roman"/>
              </a:rPr>
              <a:t>parted have </a:t>
            </a:r>
            <a:r>
              <a:rPr dirty="0" sz="1450" spc="-5">
                <a:latin typeface="Times New Roman"/>
                <a:cs typeface="Times New Roman"/>
              </a:rPr>
              <a:t>not </a:t>
            </a:r>
            <a:r>
              <a:rPr dirty="0" sz="1450" spc="-10">
                <a:latin typeface="Times New Roman"/>
                <a:cs typeface="Times New Roman"/>
              </a:rPr>
              <a:t>been spent </a:t>
            </a:r>
            <a:r>
              <a:rPr dirty="0" sz="1450" spc="-5">
                <a:latin typeface="Times New Roman"/>
                <a:cs typeface="Times New Roman"/>
              </a:rPr>
              <a:t>on your </a:t>
            </a:r>
            <a:r>
              <a:rPr dirty="0" sz="1450" spc="-10">
                <a:latin typeface="Times New Roman"/>
                <a:cs typeface="Times New Roman"/>
              </a:rPr>
              <a:t>side entirely without  improvement; </a:t>
            </a:r>
            <a:r>
              <a:rPr dirty="0" sz="1450" spc="-5">
                <a:latin typeface="Times New Roman"/>
                <a:cs typeface="Times New Roman"/>
              </a:rPr>
              <a:t>though, I </a:t>
            </a:r>
            <a:r>
              <a:rPr dirty="0" sz="1450" spc="-20">
                <a:latin typeface="Times New Roman"/>
                <a:cs typeface="Times New Roman"/>
              </a:rPr>
              <a:t>fear, </a:t>
            </a:r>
            <a:r>
              <a:rPr dirty="0" sz="1450" spc="-5">
                <a:latin typeface="Times New Roman"/>
                <a:cs typeface="Times New Roman"/>
              </a:rPr>
              <a:t>he </a:t>
            </a:r>
            <a:r>
              <a:rPr dirty="0" sz="1450" spc="-10">
                <a:latin typeface="Times New Roman"/>
                <a:cs typeface="Times New Roman"/>
              </a:rPr>
              <a:t>must find his sister at sixteen in some respects  too much like his sister at ten.” She cried bitterly over this reflection when her  uncle was gone; and her cousins, </a:t>
            </a:r>
            <a:r>
              <a:rPr dirty="0" sz="1450" spc="-5">
                <a:latin typeface="Times New Roman"/>
                <a:cs typeface="Times New Roman"/>
              </a:rPr>
              <a:t>on </a:t>
            </a:r>
            <a:r>
              <a:rPr dirty="0" sz="1450" spc="-10">
                <a:latin typeface="Times New Roman"/>
                <a:cs typeface="Times New Roman"/>
              </a:rPr>
              <a:t>seeing her with red eyes, set her down as  </a:t>
            </a:r>
            <a:r>
              <a:rPr dirty="0" sz="1450" spc="-5">
                <a:latin typeface="Times New Roman"/>
                <a:cs typeface="Times New Roman"/>
              </a:rPr>
              <a:t>a</a:t>
            </a:r>
            <a:r>
              <a:rPr dirty="0" sz="1450" spc="-10">
                <a:latin typeface="Times New Roman"/>
                <a:cs typeface="Times New Roman"/>
              </a:rPr>
              <a:t> hypocrite.</a:t>
            </a:r>
            <a:endParaRPr sz="1450">
              <a:latin typeface="Times New Roman"/>
              <a:cs typeface="Times New Roman"/>
            </a:endParaRPr>
          </a:p>
        </p:txBody>
      </p:sp>
      <p:sp>
        <p:nvSpPr>
          <p:cNvPr id="3" name="object 3"/>
          <p:cNvSpPr txBox="1"/>
          <p:nvPr/>
        </p:nvSpPr>
        <p:spPr>
          <a:xfrm>
            <a:off x="876300" y="5136651"/>
            <a:ext cx="5807710" cy="473583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75" b="1">
                <a:latin typeface="Times New Roman"/>
                <a:cs typeface="Times New Roman"/>
              </a:rPr>
              <a:t> </a:t>
            </a:r>
            <a:r>
              <a:rPr dirty="0" sz="1450" spc="-10" b="1">
                <a:latin typeface="Times New Roman"/>
                <a:cs typeface="Times New Roman"/>
              </a:rPr>
              <a:t>IV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45">
                <a:latin typeface="Times New Roman"/>
                <a:cs typeface="Times New Roman"/>
              </a:rPr>
              <a:t>Tom </a:t>
            </a:r>
            <a:r>
              <a:rPr dirty="0" sz="1450" spc="-10">
                <a:latin typeface="Times New Roman"/>
                <a:cs typeface="Times New Roman"/>
              </a:rPr>
              <a:t>Bertram had </a:t>
            </a:r>
            <a:r>
              <a:rPr dirty="0" sz="1450" spc="-5">
                <a:latin typeface="Times New Roman"/>
                <a:cs typeface="Times New Roman"/>
              </a:rPr>
              <a:t>of </a:t>
            </a:r>
            <a:r>
              <a:rPr dirty="0" sz="1450" spc="-10">
                <a:latin typeface="Times New Roman"/>
                <a:cs typeface="Times New Roman"/>
              </a:rPr>
              <a:t>late spent so little </a:t>
            </a:r>
            <a:r>
              <a:rPr dirty="0" sz="1450" spc="-5">
                <a:latin typeface="Times New Roman"/>
                <a:cs typeface="Times New Roman"/>
              </a:rPr>
              <a:t>of </a:t>
            </a:r>
            <a:r>
              <a:rPr dirty="0" sz="1450" spc="-10">
                <a:latin typeface="Times New Roman"/>
                <a:cs typeface="Times New Roman"/>
              </a:rPr>
              <a:t>his time at home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only nominally missed; and Lady Bertram was soon astonished to find how  very well they did even without his </a:t>
            </a:r>
            <a:r>
              <a:rPr dirty="0" sz="1450" spc="-15">
                <a:latin typeface="Times New Roman"/>
                <a:cs typeface="Times New Roman"/>
              </a:rPr>
              <a:t>father, </a:t>
            </a:r>
            <a:r>
              <a:rPr dirty="0" sz="1450" spc="-10">
                <a:latin typeface="Times New Roman"/>
                <a:cs typeface="Times New Roman"/>
              </a:rPr>
              <a:t>how well Edmund could supply his  place in carving, talking to the steward, writing to the </a:t>
            </a:r>
            <a:r>
              <a:rPr dirty="0" sz="1450" spc="-20">
                <a:latin typeface="Times New Roman"/>
                <a:cs typeface="Times New Roman"/>
              </a:rPr>
              <a:t>attorney, </a:t>
            </a:r>
            <a:r>
              <a:rPr dirty="0" sz="1450" spc="-10">
                <a:latin typeface="Times New Roman"/>
                <a:cs typeface="Times New Roman"/>
              </a:rPr>
              <a:t>settling with  the servants, and equally saving her from all possible fatigue </a:t>
            </a:r>
            <a:r>
              <a:rPr dirty="0" sz="1450" spc="-5">
                <a:latin typeface="Times New Roman"/>
                <a:cs typeface="Times New Roman"/>
              </a:rPr>
              <a:t>or </a:t>
            </a:r>
            <a:r>
              <a:rPr dirty="0" sz="1450" spc="-10">
                <a:latin typeface="Times New Roman"/>
                <a:cs typeface="Times New Roman"/>
              </a:rPr>
              <a:t>exertion in  every particular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directing her</a:t>
            </a:r>
            <a:r>
              <a:rPr dirty="0" sz="1450" spc="15">
                <a:latin typeface="Times New Roman"/>
                <a:cs typeface="Times New Roman"/>
              </a:rPr>
              <a:t> </a:t>
            </a:r>
            <a:r>
              <a:rPr dirty="0" sz="1450" spc="-10">
                <a:latin typeface="Times New Roman"/>
                <a:cs typeface="Times New Roman"/>
              </a:rPr>
              <a:t>letters.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earliest intelligence </a:t>
            </a:r>
            <a:r>
              <a:rPr dirty="0" sz="1450" spc="-5">
                <a:latin typeface="Times New Roman"/>
                <a:cs typeface="Times New Roman"/>
              </a:rPr>
              <a:t>of </a:t>
            </a:r>
            <a:r>
              <a:rPr dirty="0" sz="1450" spc="-10">
                <a:latin typeface="Times New Roman"/>
                <a:cs typeface="Times New Roman"/>
              </a:rPr>
              <a:t>the travellers’ safe arrival at Antigua, after </a:t>
            </a:r>
            <a:r>
              <a:rPr dirty="0" sz="1450" spc="-5">
                <a:latin typeface="Times New Roman"/>
                <a:cs typeface="Times New Roman"/>
              </a:rPr>
              <a:t>a  </a:t>
            </a:r>
            <a:r>
              <a:rPr dirty="0" sz="1450" spc="-10">
                <a:latin typeface="Times New Roman"/>
                <a:cs typeface="Times New Roman"/>
              </a:rPr>
              <a:t>favourable voyage, was received; though </a:t>
            </a:r>
            <a:r>
              <a:rPr dirty="0" sz="1450" spc="-5">
                <a:latin typeface="Times New Roman"/>
                <a:cs typeface="Times New Roman"/>
              </a:rPr>
              <a:t>not </a:t>
            </a:r>
            <a:r>
              <a:rPr dirty="0" sz="1450" spc="-10">
                <a:latin typeface="Times New Roman"/>
                <a:cs typeface="Times New Roman"/>
              </a:rPr>
              <a:t>before Mrs. Norris had been  indulging in very dreadful fears, and trying to make Edmund participate them  whenever she could get him alone; and as she depended </a:t>
            </a:r>
            <a:r>
              <a:rPr dirty="0" sz="1450" spc="-5">
                <a:latin typeface="Times New Roman"/>
                <a:cs typeface="Times New Roman"/>
              </a:rPr>
              <a:t>on </a:t>
            </a:r>
            <a:r>
              <a:rPr dirty="0" sz="1450" spc="-10">
                <a:latin typeface="Times New Roman"/>
                <a:cs typeface="Times New Roman"/>
              </a:rPr>
              <a:t>being the first  person made acquainted with any fatal catastrophe, she had already arranged  the manner </a:t>
            </a:r>
            <a:r>
              <a:rPr dirty="0" sz="1450" spc="-5">
                <a:latin typeface="Times New Roman"/>
                <a:cs typeface="Times New Roman"/>
              </a:rPr>
              <a:t>of </a:t>
            </a:r>
            <a:r>
              <a:rPr dirty="0" sz="1450" spc="-10">
                <a:latin typeface="Times New Roman"/>
                <a:cs typeface="Times New Roman"/>
              </a:rPr>
              <a:t>breaking it to all the others, when Sir </a:t>
            </a:r>
            <a:r>
              <a:rPr dirty="0" sz="1450" spc="-20">
                <a:latin typeface="Times New Roman"/>
                <a:cs typeface="Times New Roman"/>
              </a:rPr>
              <a:t>Thomas’s </a:t>
            </a:r>
            <a:r>
              <a:rPr dirty="0" sz="1450" spc="-10">
                <a:latin typeface="Times New Roman"/>
                <a:cs typeface="Times New Roman"/>
              </a:rPr>
              <a:t>assurances </a:t>
            </a:r>
            <a:r>
              <a:rPr dirty="0" sz="1450" spc="-5">
                <a:latin typeface="Times New Roman"/>
                <a:cs typeface="Times New Roman"/>
              </a:rPr>
              <a:t>of  </a:t>
            </a:r>
            <a:r>
              <a:rPr dirty="0" sz="1450" spc="-10">
                <a:latin typeface="Times New Roman"/>
                <a:cs typeface="Times New Roman"/>
              </a:rPr>
              <a:t>their both being alive and well made it necessary to lay </a:t>
            </a:r>
            <a:r>
              <a:rPr dirty="0" sz="1450" spc="-5">
                <a:latin typeface="Times New Roman"/>
                <a:cs typeface="Times New Roman"/>
              </a:rPr>
              <a:t>by </a:t>
            </a:r>
            <a:r>
              <a:rPr dirty="0" sz="1450" spc="-10">
                <a:latin typeface="Times New Roman"/>
                <a:cs typeface="Times New Roman"/>
              </a:rPr>
              <a:t>her agitation and  affectionate preparatory speeches for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winter came and passed without their being called for; the accounts  continued perfectly </a:t>
            </a:r>
            <a:r>
              <a:rPr dirty="0" sz="1450" spc="-5">
                <a:latin typeface="Times New Roman"/>
                <a:cs typeface="Times New Roman"/>
              </a:rPr>
              <a:t>good; </a:t>
            </a:r>
            <a:r>
              <a:rPr dirty="0" sz="1450" spc="-10">
                <a:latin typeface="Times New Roman"/>
                <a:cs typeface="Times New Roman"/>
              </a:rPr>
              <a:t>and Mrs. Norris, in promoting gaieties for her  nieces, assisting their toilets, displaying their accomplishments, and looking  about</a:t>
            </a:r>
            <a:r>
              <a:rPr dirty="0" sz="1450" spc="165">
                <a:latin typeface="Times New Roman"/>
                <a:cs typeface="Times New Roman"/>
              </a:rPr>
              <a:t> </a:t>
            </a:r>
            <a:r>
              <a:rPr dirty="0" sz="1450" spc="-10">
                <a:latin typeface="Times New Roman"/>
                <a:cs typeface="Times New Roman"/>
              </a:rPr>
              <a:t>for</a:t>
            </a:r>
            <a:r>
              <a:rPr dirty="0" sz="1450" spc="175">
                <a:latin typeface="Times New Roman"/>
                <a:cs typeface="Times New Roman"/>
              </a:rPr>
              <a:t> </a:t>
            </a:r>
            <a:r>
              <a:rPr dirty="0" sz="1450" spc="-10">
                <a:latin typeface="Times New Roman"/>
                <a:cs typeface="Times New Roman"/>
              </a:rPr>
              <a:t>their</a:t>
            </a:r>
            <a:r>
              <a:rPr dirty="0" sz="1450" spc="175">
                <a:latin typeface="Times New Roman"/>
                <a:cs typeface="Times New Roman"/>
              </a:rPr>
              <a:t> </a:t>
            </a:r>
            <a:r>
              <a:rPr dirty="0" sz="1450" spc="-10">
                <a:latin typeface="Times New Roman"/>
                <a:cs typeface="Times New Roman"/>
              </a:rPr>
              <a:t>future</a:t>
            </a:r>
            <a:r>
              <a:rPr dirty="0" sz="1450" spc="170">
                <a:latin typeface="Times New Roman"/>
                <a:cs typeface="Times New Roman"/>
              </a:rPr>
              <a:t> </a:t>
            </a:r>
            <a:r>
              <a:rPr dirty="0" sz="1450" spc="-10">
                <a:latin typeface="Times New Roman"/>
                <a:cs typeface="Times New Roman"/>
              </a:rPr>
              <a:t>husbands,</a:t>
            </a:r>
            <a:r>
              <a:rPr dirty="0" sz="1450" spc="175">
                <a:latin typeface="Times New Roman"/>
                <a:cs typeface="Times New Roman"/>
              </a:rPr>
              <a:t> </a:t>
            </a:r>
            <a:r>
              <a:rPr dirty="0" sz="1450" spc="-10">
                <a:latin typeface="Times New Roman"/>
                <a:cs typeface="Times New Roman"/>
              </a:rPr>
              <a:t>had</a:t>
            </a:r>
            <a:r>
              <a:rPr dirty="0" sz="1450" spc="175">
                <a:latin typeface="Times New Roman"/>
                <a:cs typeface="Times New Roman"/>
              </a:rPr>
              <a:t> </a:t>
            </a:r>
            <a:r>
              <a:rPr dirty="0" sz="1450" spc="-10">
                <a:latin typeface="Times New Roman"/>
                <a:cs typeface="Times New Roman"/>
              </a:rPr>
              <a:t>so</a:t>
            </a:r>
            <a:r>
              <a:rPr dirty="0" sz="1450" spc="175">
                <a:latin typeface="Times New Roman"/>
                <a:cs typeface="Times New Roman"/>
              </a:rPr>
              <a:t> </a:t>
            </a:r>
            <a:r>
              <a:rPr dirty="0" sz="1450" spc="-10">
                <a:latin typeface="Times New Roman"/>
                <a:cs typeface="Times New Roman"/>
              </a:rPr>
              <a:t>much</a:t>
            </a:r>
            <a:r>
              <a:rPr dirty="0" sz="1450" spc="170">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5">
                <a:latin typeface="Times New Roman"/>
                <a:cs typeface="Times New Roman"/>
              </a:rPr>
              <a:t>do</a:t>
            </a:r>
            <a:r>
              <a:rPr dirty="0" sz="1450" spc="175">
                <a:latin typeface="Times New Roman"/>
                <a:cs typeface="Times New Roman"/>
              </a:rPr>
              <a:t> </a:t>
            </a:r>
            <a:r>
              <a:rPr dirty="0" sz="1450" spc="-10">
                <a:latin typeface="Times New Roman"/>
                <a:cs typeface="Times New Roman"/>
              </a:rPr>
              <a:t>as,</a:t>
            </a:r>
            <a:r>
              <a:rPr dirty="0" sz="1450" spc="175">
                <a:latin typeface="Times New Roman"/>
                <a:cs typeface="Times New Roman"/>
              </a:rPr>
              <a:t> </a:t>
            </a:r>
            <a:r>
              <a:rPr dirty="0" sz="1450" spc="-10">
                <a:latin typeface="Times New Roman"/>
                <a:cs typeface="Times New Roman"/>
              </a:rPr>
              <a:t>in</a:t>
            </a:r>
            <a:r>
              <a:rPr dirty="0" sz="1450" spc="170">
                <a:latin typeface="Times New Roman"/>
                <a:cs typeface="Times New Roman"/>
              </a:rPr>
              <a:t> </a:t>
            </a:r>
            <a:r>
              <a:rPr dirty="0" sz="1450" spc="-10">
                <a:latin typeface="Times New Roman"/>
                <a:cs typeface="Times New Roman"/>
              </a:rPr>
              <a:t>addition</a:t>
            </a:r>
            <a:r>
              <a:rPr dirty="0" sz="1450" spc="175">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10">
                <a:latin typeface="Times New Roman"/>
                <a:cs typeface="Times New Roman"/>
              </a:rPr>
              <a:t>all</a:t>
            </a:r>
            <a:r>
              <a:rPr dirty="0" sz="1450" spc="175">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21495"/>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the sternness </a:t>
            </a:r>
            <a:r>
              <a:rPr dirty="0" sz="1450" spc="-5">
                <a:latin typeface="Times New Roman"/>
                <a:cs typeface="Times New Roman"/>
              </a:rPr>
              <a:t>of </a:t>
            </a:r>
            <a:r>
              <a:rPr dirty="0" sz="1450" spc="-10">
                <a:latin typeface="Times New Roman"/>
                <a:cs typeface="Times New Roman"/>
              </a:rPr>
              <a:t>her purpose. Her diffidence, gratitude, and softness made  every expression </a:t>
            </a:r>
            <a:r>
              <a:rPr dirty="0" sz="1450" spc="-5">
                <a:latin typeface="Times New Roman"/>
                <a:cs typeface="Times New Roman"/>
              </a:rPr>
              <a:t>of </a:t>
            </a:r>
            <a:r>
              <a:rPr dirty="0" sz="1450" spc="-10">
                <a:latin typeface="Times New Roman"/>
                <a:cs typeface="Times New Roman"/>
              </a:rPr>
              <a:t>indifference seem almost an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self-denial; seem, at  least, to </a:t>
            </a:r>
            <a:r>
              <a:rPr dirty="0" sz="1450" spc="-5">
                <a:latin typeface="Times New Roman"/>
                <a:cs typeface="Times New Roman"/>
              </a:rPr>
              <a:t>be </a:t>
            </a:r>
            <a:r>
              <a:rPr dirty="0" sz="1450" spc="-10">
                <a:latin typeface="Times New Roman"/>
                <a:cs typeface="Times New Roman"/>
              </a:rPr>
              <a:t>giving nearly as much pain to herself as to him. </a:t>
            </a:r>
            <a:r>
              <a:rPr dirty="0" sz="1450" spc="-35">
                <a:latin typeface="Times New Roman"/>
                <a:cs typeface="Times New Roman"/>
              </a:rPr>
              <a:t>Mr. </a:t>
            </a:r>
            <a:r>
              <a:rPr dirty="0" sz="1450" spc="-10">
                <a:latin typeface="Times New Roman"/>
                <a:cs typeface="Times New Roman"/>
              </a:rPr>
              <a:t>Crawford was  </a:t>
            </a:r>
            <a:r>
              <a:rPr dirty="0" sz="1450" spc="-5">
                <a:latin typeface="Times New Roman"/>
                <a:cs typeface="Times New Roman"/>
              </a:rPr>
              <a:t>no </a:t>
            </a:r>
            <a:r>
              <a:rPr dirty="0" sz="1450" spc="-10">
                <a:latin typeface="Times New Roman"/>
                <a:cs typeface="Times New Roman"/>
              </a:rPr>
              <a:t>longer the </a:t>
            </a:r>
            <a:r>
              <a:rPr dirty="0" sz="1450" spc="-35">
                <a:latin typeface="Times New Roman"/>
                <a:cs typeface="Times New Roman"/>
              </a:rPr>
              <a:t>Mr. </a:t>
            </a:r>
            <a:r>
              <a:rPr dirty="0" sz="1450" spc="-10">
                <a:latin typeface="Times New Roman"/>
                <a:cs typeface="Times New Roman"/>
              </a:rPr>
              <a:t>Crawford who, as the clandestine, insidious, treacherous  admirer </a:t>
            </a:r>
            <a:r>
              <a:rPr dirty="0" sz="1450" spc="-5">
                <a:latin typeface="Times New Roman"/>
                <a:cs typeface="Times New Roman"/>
              </a:rPr>
              <a:t>of </a:t>
            </a:r>
            <a:r>
              <a:rPr dirty="0" sz="1450" spc="-10">
                <a:latin typeface="Times New Roman"/>
                <a:cs typeface="Times New Roman"/>
              </a:rPr>
              <a:t>Maria Bertram, had been her abhorrence, whom she had hated to  see </a:t>
            </a:r>
            <a:r>
              <a:rPr dirty="0" sz="1450" spc="-5">
                <a:latin typeface="Times New Roman"/>
                <a:cs typeface="Times New Roman"/>
              </a:rPr>
              <a:t>or </a:t>
            </a:r>
            <a:r>
              <a:rPr dirty="0" sz="1450" spc="-10">
                <a:latin typeface="Times New Roman"/>
                <a:cs typeface="Times New Roman"/>
              </a:rPr>
              <a:t>to speak </a:t>
            </a:r>
            <a:r>
              <a:rPr dirty="0" sz="1450" spc="-5">
                <a:latin typeface="Times New Roman"/>
                <a:cs typeface="Times New Roman"/>
              </a:rPr>
              <a:t>to, </a:t>
            </a:r>
            <a:r>
              <a:rPr dirty="0" sz="1450" spc="-10">
                <a:latin typeface="Times New Roman"/>
                <a:cs typeface="Times New Roman"/>
              </a:rPr>
              <a:t>in whom she could believe </a:t>
            </a:r>
            <a:r>
              <a:rPr dirty="0" sz="1450" spc="-5">
                <a:latin typeface="Times New Roman"/>
                <a:cs typeface="Times New Roman"/>
              </a:rPr>
              <a:t>no good </a:t>
            </a:r>
            <a:r>
              <a:rPr dirty="0" sz="1450" spc="-10">
                <a:latin typeface="Times New Roman"/>
                <a:cs typeface="Times New Roman"/>
              </a:rPr>
              <a:t>quality to exist, and  whose </a:t>
            </a:r>
            <a:r>
              <a:rPr dirty="0" sz="1450" spc="-20">
                <a:latin typeface="Times New Roman"/>
                <a:cs typeface="Times New Roman"/>
              </a:rPr>
              <a:t>power, </a:t>
            </a:r>
            <a:r>
              <a:rPr dirty="0" sz="1450" spc="-10">
                <a:latin typeface="Times New Roman"/>
                <a:cs typeface="Times New Roman"/>
              </a:rPr>
              <a:t>even </a:t>
            </a:r>
            <a:r>
              <a:rPr dirty="0" sz="1450" spc="-5">
                <a:latin typeface="Times New Roman"/>
                <a:cs typeface="Times New Roman"/>
              </a:rPr>
              <a:t>of </a:t>
            </a:r>
            <a:r>
              <a:rPr dirty="0" sz="1450" spc="-10">
                <a:latin typeface="Times New Roman"/>
                <a:cs typeface="Times New Roman"/>
              </a:rPr>
              <a:t>being agreeable, she had barely acknowledged. He was  now the </a:t>
            </a:r>
            <a:r>
              <a:rPr dirty="0" sz="1450" spc="-35">
                <a:latin typeface="Times New Roman"/>
                <a:cs typeface="Times New Roman"/>
              </a:rPr>
              <a:t>Mr. </a:t>
            </a:r>
            <a:r>
              <a:rPr dirty="0" sz="1450" spc="-10">
                <a:latin typeface="Times New Roman"/>
                <a:cs typeface="Times New Roman"/>
              </a:rPr>
              <a:t>Crawford who was addressing herself with ardent, disinterested  love; whose feelings were apparently become all that was honourable and  upright, whose views </a:t>
            </a:r>
            <a:r>
              <a:rPr dirty="0" sz="1450" spc="-5">
                <a:latin typeface="Times New Roman"/>
                <a:cs typeface="Times New Roman"/>
              </a:rPr>
              <a:t>of </a:t>
            </a:r>
            <a:r>
              <a:rPr dirty="0" sz="1450" spc="-10">
                <a:latin typeface="Times New Roman"/>
                <a:cs typeface="Times New Roman"/>
              </a:rPr>
              <a:t>happiness were all fixed </a:t>
            </a:r>
            <a:r>
              <a:rPr dirty="0" sz="1450" spc="-5">
                <a:latin typeface="Times New Roman"/>
                <a:cs typeface="Times New Roman"/>
              </a:rPr>
              <a:t>on a </a:t>
            </a:r>
            <a:r>
              <a:rPr dirty="0" sz="1450" spc="-10">
                <a:latin typeface="Times New Roman"/>
                <a:cs typeface="Times New Roman"/>
              </a:rPr>
              <a:t>marriage </a:t>
            </a:r>
            <a:r>
              <a:rPr dirty="0" sz="1450" spc="-5">
                <a:latin typeface="Times New Roman"/>
                <a:cs typeface="Times New Roman"/>
              </a:rPr>
              <a:t>of </a:t>
            </a:r>
            <a:r>
              <a:rPr dirty="0" sz="1450" spc="-10">
                <a:latin typeface="Times New Roman"/>
                <a:cs typeface="Times New Roman"/>
              </a:rPr>
              <a:t>attachment;  who was pouring </a:t>
            </a:r>
            <a:r>
              <a:rPr dirty="0" sz="1450" spc="-5">
                <a:latin typeface="Times New Roman"/>
                <a:cs typeface="Times New Roman"/>
              </a:rPr>
              <a:t>out </a:t>
            </a:r>
            <a:r>
              <a:rPr dirty="0" sz="1450" spc="-10">
                <a:latin typeface="Times New Roman"/>
                <a:cs typeface="Times New Roman"/>
              </a:rPr>
              <a:t>his sense </a:t>
            </a:r>
            <a:r>
              <a:rPr dirty="0" sz="1450" spc="-5">
                <a:latin typeface="Times New Roman"/>
                <a:cs typeface="Times New Roman"/>
              </a:rPr>
              <a:t>of </a:t>
            </a:r>
            <a:r>
              <a:rPr dirty="0" sz="1450" spc="-10">
                <a:latin typeface="Times New Roman"/>
                <a:cs typeface="Times New Roman"/>
              </a:rPr>
              <a:t>her merits, describing and describing again  his affection, proving as far as words could prove it, and in the language, tone,  and spirit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talent </a:t>
            </a:r>
            <a:r>
              <a:rPr dirty="0" sz="1450" spc="-5">
                <a:latin typeface="Times New Roman"/>
                <a:cs typeface="Times New Roman"/>
              </a:rPr>
              <a:t>too, </a:t>
            </a:r>
            <a:r>
              <a:rPr dirty="0" sz="1450" spc="-10">
                <a:latin typeface="Times New Roman"/>
                <a:cs typeface="Times New Roman"/>
              </a:rPr>
              <a:t>that </a:t>
            </a:r>
            <a:r>
              <a:rPr dirty="0" sz="1450" spc="-5">
                <a:latin typeface="Times New Roman"/>
                <a:cs typeface="Times New Roman"/>
              </a:rPr>
              <a:t>he sought </a:t>
            </a:r>
            <a:r>
              <a:rPr dirty="0" sz="1450" spc="-10">
                <a:latin typeface="Times New Roman"/>
                <a:cs typeface="Times New Roman"/>
              </a:rPr>
              <a:t>her for her gentleness and her  goodness; and to complete the whole, </a:t>
            </a:r>
            <a:r>
              <a:rPr dirty="0" sz="1450" spc="-5">
                <a:latin typeface="Times New Roman"/>
                <a:cs typeface="Times New Roman"/>
              </a:rPr>
              <a:t>he </a:t>
            </a:r>
            <a:r>
              <a:rPr dirty="0" sz="1450" spc="-10">
                <a:latin typeface="Times New Roman"/>
                <a:cs typeface="Times New Roman"/>
              </a:rPr>
              <a:t>was now the </a:t>
            </a:r>
            <a:r>
              <a:rPr dirty="0" sz="1450" spc="-35">
                <a:latin typeface="Times New Roman"/>
                <a:cs typeface="Times New Roman"/>
              </a:rPr>
              <a:t>Mr. </a:t>
            </a:r>
            <a:r>
              <a:rPr dirty="0" sz="1450" spc="-10">
                <a:latin typeface="Times New Roman"/>
                <a:cs typeface="Times New Roman"/>
              </a:rPr>
              <a:t>Crawford who had  procured </a:t>
            </a:r>
            <a:r>
              <a:rPr dirty="0" sz="1450" spc="-25">
                <a:latin typeface="Times New Roman"/>
                <a:cs typeface="Times New Roman"/>
              </a:rPr>
              <a:t>William’s</a:t>
            </a:r>
            <a:r>
              <a:rPr dirty="0" sz="1450" spc="-5">
                <a:latin typeface="Times New Roman"/>
                <a:cs typeface="Times New Roman"/>
              </a:rPr>
              <a:t> </a:t>
            </a:r>
            <a:r>
              <a:rPr dirty="0" sz="1450" spc="-10">
                <a:latin typeface="Times New Roman"/>
                <a:cs typeface="Times New Roman"/>
              </a:rPr>
              <a:t>promotion!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Here was </a:t>
            </a:r>
            <a:r>
              <a:rPr dirty="0" sz="1450" spc="-5">
                <a:latin typeface="Times New Roman"/>
                <a:cs typeface="Times New Roman"/>
              </a:rPr>
              <a:t>a </a:t>
            </a:r>
            <a:r>
              <a:rPr dirty="0" sz="1450" spc="-10">
                <a:latin typeface="Times New Roman"/>
                <a:cs typeface="Times New Roman"/>
              </a:rPr>
              <a:t>change, and here were claims which could </a:t>
            </a:r>
            <a:r>
              <a:rPr dirty="0" sz="1450" spc="-5">
                <a:latin typeface="Times New Roman"/>
                <a:cs typeface="Times New Roman"/>
              </a:rPr>
              <a:t>not but </a:t>
            </a:r>
            <a:r>
              <a:rPr dirty="0" sz="1450" spc="-10">
                <a:latin typeface="Times New Roman"/>
                <a:cs typeface="Times New Roman"/>
              </a:rPr>
              <a:t>operate! She  might have disdained him in all the dignity </a:t>
            </a:r>
            <a:r>
              <a:rPr dirty="0" sz="1450" spc="-5">
                <a:latin typeface="Times New Roman"/>
                <a:cs typeface="Times New Roman"/>
              </a:rPr>
              <a:t>of </a:t>
            </a:r>
            <a:r>
              <a:rPr dirty="0" sz="1450" spc="-10">
                <a:latin typeface="Times New Roman"/>
                <a:cs typeface="Times New Roman"/>
              </a:rPr>
              <a:t>angry virtue, in the </a:t>
            </a:r>
            <a:r>
              <a:rPr dirty="0" sz="1450" spc="-5">
                <a:latin typeface="Times New Roman"/>
                <a:cs typeface="Times New Roman"/>
              </a:rPr>
              <a:t>grounds of  </a:t>
            </a:r>
            <a:r>
              <a:rPr dirty="0" sz="1450" spc="-10">
                <a:latin typeface="Times New Roman"/>
                <a:cs typeface="Times New Roman"/>
              </a:rPr>
              <a:t>Sotherton, </a:t>
            </a:r>
            <a:r>
              <a:rPr dirty="0" sz="1450" spc="-5">
                <a:latin typeface="Times New Roman"/>
                <a:cs typeface="Times New Roman"/>
              </a:rPr>
              <a:t>or </a:t>
            </a:r>
            <a:r>
              <a:rPr dirty="0" sz="1450" spc="-10">
                <a:latin typeface="Times New Roman"/>
                <a:cs typeface="Times New Roman"/>
              </a:rPr>
              <a:t>the theatre at Mansfield Park; </a:t>
            </a:r>
            <a:r>
              <a:rPr dirty="0" sz="1450" spc="-5">
                <a:latin typeface="Times New Roman"/>
                <a:cs typeface="Times New Roman"/>
              </a:rPr>
              <a:t>but he </a:t>
            </a:r>
            <a:r>
              <a:rPr dirty="0" sz="1450" spc="-10">
                <a:latin typeface="Times New Roman"/>
                <a:cs typeface="Times New Roman"/>
              </a:rPr>
              <a:t>approached her now with  rights that demanded different treatment. She must </a:t>
            </a:r>
            <a:r>
              <a:rPr dirty="0" sz="1450" spc="-5">
                <a:latin typeface="Times New Roman"/>
                <a:cs typeface="Times New Roman"/>
              </a:rPr>
              <a:t>be </a:t>
            </a:r>
            <a:r>
              <a:rPr dirty="0" sz="1450" spc="-10">
                <a:latin typeface="Times New Roman"/>
                <a:cs typeface="Times New Roman"/>
              </a:rPr>
              <a:t>courteous, and she must  </a:t>
            </a:r>
            <a:r>
              <a:rPr dirty="0" sz="1450" spc="-5">
                <a:latin typeface="Times New Roman"/>
                <a:cs typeface="Times New Roman"/>
              </a:rPr>
              <a:t>be </a:t>
            </a:r>
            <a:r>
              <a:rPr dirty="0" sz="1450" spc="-10">
                <a:latin typeface="Times New Roman"/>
                <a:cs typeface="Times New Roman"/>
              </a:rPr>
              <a:t>compassionate. She must have </a:t>
            </a:r>
            <a:r>
              <a:rPr dirty="0" sz="1450" spc="-5">
                <a:latin typeface="Times New Roman"/>
                <a:cs typeface="Times New Roman"/>
              </a:rPr>
              <a:t>a </a:t>
            </a:r>
            <a:r>
              <a:rPr dirty="0" sz="1450" spc="-10">
                <a:latin typeface="Times New Roman"/>
                <a:cs typeface="Times New Roman"/>
              </a:rPr>
              <a:t>sensation </a:t>
            </a:r>
            <a:r>
              <a:rPr dirty="0" sz="1450" spc="-5">
                <a:latin typeface="Times New Roman"/>
                <a:cs typeface="Times New Roman"/>
              </a:rPr>
              <a:t>of </a:t>
            </a:r>
            <a:r>
              <a:rPr dirty="0" sz="1450" spc="-10">
                <a:latin typeface="Times New Roman"/>
                <a:cs typeface="Times New Roman"/>
              </a:rPr>
              <a:t>being honoured, and whether  thinking </a:t>
            </a:r>
            <a:r>
              <a:rPr dirty="0" sz="1450" spc="-5">
                <a:latin typeface="Times New Roman"/>
                <a:cs typeface="Times New Roman"/>
              </a:rPr>
              <a:t>of </a:t>
            </a:r>
            <a:r>
              <a:rPr dirty="0" sz="1450" spc="-10">
                <a:latin typeface="Times New Roman"/>
                <a:cs typeface="Times New Roman"/>
              </a:rPr>
              <a:t>herself </a:t>
            </a:r>
            <a:r>
              <a:rPr dirty="0" sz="1450" spc="-5">
                <a:latin typeface="Times New Roman"/>
                <a:cs typeface="Times New Roman"/>
              </a:rPr>
              <a:t>or </a:t>
            </a:r>
            <a:r>
              <a:rPr dirty="0" sz="1450" spc="-10">
                <a:latin typeface="Times New Roman"/>
                <a:cs typeface="Times New Roman"/>
              </a:rPr>
              <a:t>her </a:t>
            </a:r>
            <a:r>
              <a:rPr dirty="0" sz="1450" spc="-15">
                <a:latin typeface="Times New Roman"/>
                <a:cs typeface="Times New Roman"/>
              </a:rPr>
              <a:t>brother, </a:t>
            </a:r>
            <a:r>
              <a:rPr dirty="0" sz="1450" spc="-10">
                <a:latin typeface="Times New Roman"/>
                <a:cs typeface="Times New Roman"/>
              </a:rPr>
              <a:t>she must have </a:t>
            </a:r>
            <a:r>
              <a:rPr dirty="0" sz="1450" spc="-5">
                <a:latin typeface="Times New Roman"/>
                <a:cs typeface="Times New Roman"/>
              </a:rPr>
              <a:t>a </a:t>
            </a:r>
            <a:r>
              <a:rPr dirty="0" sz="1450" spc="-10">
                <a:latin typeface="Times New Roman"/>
                <a:cs typeface="Times New Roman"/>
              </a:rPr>
              <a:t>strong feeling </a:t>
            </a:r>
            <a:r>
              <a:rPr dirty="0" sz="1450" spc="-5">
                <a:latin typeface="Times New Roman"/>
                <a:cs typeface="Times New Roman"/>
              </a:rPr>
              <a:t>of </a:t>
            </a:r>
            <a:r>
              <a:rPr dirty="0" sz="1450" spc="-10">
                <a:latin typeface="Times New Roman"/>
                <a:cs typeface="Times New Roman"/>
              </a:rPr>
              <a:t>gratitude.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the whole was </a:t>
            </a:r>
            <a:r>
              <a:rPr dirty="0" sz="1450" spc="-5">
                <a:latin typeface="Times New Roman"/>
                <a:cs typeface="Times New Roman"/>
              </a:rPr>
              <a:t>a </a:t>
            </a:r>
            <a:r>
              <a:rPr dirty="0" sz="1450" spc="-10">
                <a:latin typeface="Times New Roman"/>
                <a:cs typeface="Times New Roman"/>
              </a:rPr>
              <a:t>manner so pitying and agitated, and words  intermingled with her refusal so expressive </a:t>
            </a:r>
            <a:r>
              <a:rPr dirty="0" sz="1450" spc="-5">
                <a:latin typeface="Times New Roman"/>
                <a:cs typeface="Times New Roman"/>
              </a:rPr>
              <a:t>of </a:t>
            </a:r>
            <a:r>
              <a:rPr dirty="0" sz="1450" spc="-10">
                <a:latin typeface="Times New Roman"/>
                <a:cs typeface="Times New Roman"/>
              </a:rPr>
              <a:t>obligation and concern, that to </a:t>
            </a:r>
            <a:r>
              <a:rPr dirty="0" sz="1450" spc="-5">
                <a:latin typeface="Times New Roman"/>
                <a:cs typeface="Times New Roman"/>
              </a:rPr>
              <a:t>a  </a:t>
            </a:r>
            <a:r>
              <a:rPr dirty="0" sz="1450" spc="-10">
                <a:latin typeface="Times New Roman"/>
                <a:cs typeface="Times New Roman"/>
              </a:rPr>
              <a:t>temper </a:t>
            </a:r>
            <a:r>
              <a:rPr dirty="0" sz="1450" spc="-5">
                <a:latin typeface="Times New Roman"/>
                <a:cs typeface="Times New Roman"/>
              </a:rPr>
              <a:t>of </a:t>
            </a:r>
            <a:r>
              <a:rPr dirty="0" sz="1450" spc="-10">
                <a:latin typeface="Times New Roman"/>
                <a:cs typeface="Times New Roman"/>
              </a:rPr>
              <a:t>vanity and </a:t>
            </a:r>
            <a:r>
              <a:rPr dirty="0" sz="1450" spc="-5">
                <a:latin typeface="Times New Roman"/>
                <a:cs typeface="Times New Roman"/>
              </a:rPr>
              <a:t>hope </a:t>
            </a:r>
            <a:r>
              <a:rPr dirty="0" sz="1450" spc="-10">
                <a:latin typeface="Times New Roman"/>
                <a:cs typeface="Times New Roman"/>
              </a:rPr>
              <a:t>like </a:t>
            </a:r>
            <a:r>
              <a:rPr dirty="0" sz="1450" spc="-15">
                <a:latin typeface="Times New Roman"/>
                <a:cs typeface="Times New Roman"/>
              </a:rPr>
              <a:t>Crawford’s, </a:t>
            </a:r>
            <a:r>
              <a:rPr dirty="0" sz="1450" spc="-10">
                <a:latin typeface="Times New Roman"/>
                <a:cs typeface="Times New Roman"/>
              </a:rPr>
              <a:t>the truth, </a:t>
            </a:r>
            <a:r>
              <a:rPr dirty="0" sz="1450" spc="-5">
                <a:latin typeface="Times New Roman"/>
                <a:cs typeface="Times New Roman"/>
              </a:rPr>
              <a:t>or </a:t>
            </a:r>
            <a:r>
              <a:rPr dirty="0" sz="1450" spc="-10">
                <a:latin typeface="Times New Roman"/>
                <a:cs typeface="Times New Roman"/>
              </a:rPr>
              <a:t>at least the strength </a:t>
            </a:r>
            <a:r>
              <a:rPr dirty="0" sz="1450" spc="-5">
                <a:latin typeface="Times New Roman"/>
                <a:cs typeface="Times New Roman"/>
              </a:rPr>
              <a:t>of  </a:t>
            </a:r>
            <a:r>
              <a:rPr dirty="0" sz="1450" spc="-10">
                <a:latin typeface="Times New Roman"/>
                <a:cs typeface="Times New Roman"/>
              </a:rPr>
              <a:t>her indifference, might well </a:t>
            </a:r>
            <a:r>
              <a:rPr dirty="0" sz="1450" spc="-5">
                <a:latin typeface="Times New Roman"/>
                <a:cs typeface="Times New Roman"/>
              </a:rPr>
              <a:t>be </a:t>
            </a:r>
            <a:r>
              <a:rPr dirty="0" sz="1450" spc="-10">
                <a:latin typeface="Times New Roman"/>
                <a:cs typeface="Times New Roman"/>
              </a:rPr>
              <a:t>questionable; and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so irrational as  Fanny considered him, in the professions </a:t>
            </a:r>
            <a:r>
              <a:rPr dirty="0" sz="1450" spc="-5">
                <a:latin typeface="Times New Roman"/>
                <a:cs typeface="Times New Roman"/>
              </a:rPr>
              <a:t>of </a:t>
            </a:r>
            <a:r>
              <a:rPr dirty="0" sz="1450" spc="-10">
                <a:latin typeface="Times New Roman"/>
                <a:cs typeface="Times New Roman"/>
              </a:rPr>
              <a:t>persevering, assiduous, and </a:t>
            </a:r>
            <a:r>
              <a:rPr dirty="0" sz="1450" spc="-5">
                <a:latin typeface="Times New Roman"/>
                <a:cs typeface="Times New Roman"/>
              </a:rPr>
              <a:t>not  </a:t>
            </a:r>
            <a:r>
              <a:rPr dirty="0" sz="1450" spc="-10">
                <a:latin typeface="Times New Roman"/>
                <a:cs typeface="Times New Roman"/>
              </a:rPr>
              <a:t>desponding attachment which closed the</a:t>
            </a:r>
            <a:r>
              <a:rPr dirty="0" sz="1450" spc="15">
                <a:latin typeface="Times New Roman"/>
                <a:cs typeface="Times New Roman"/>
              </a:rPr>
              <a:t> </a:t>
            </a:r>
            <a:r>
              <a:rPr dirty="0" sz="1450" spc="-20">
                <a:latin typeface="Times New Roman"/>
                <a:cs typeface="Times New Roman"/>
              </a:rPr>
              <a:t>interview.</a:t>
            </a:r>
            <a:endParaRPr sz="1450">
              <a:latin typeface="Times New Roman"/>
              <a:cs typeface="Times New Roman"/>
            </a:endParaRPr>
          </a:p>
          <a:p>
            <a:pPr algn="just" marL="12700" marR="10160" indent="255904">
              <a:lnSpc>
                <a:spcPts val="1730"/>
              </a:lnSpc>
              <a:spcBef>
                <a:spcPts val="700"/>
              </a:spcBef>
            </a:pPr>
            <a:r>
              <a:rPr dirty="0" sz="1450" spc="-10">
                <a:latin typeface="Times New Roman"/>
                <a:cs typeface="Times New Roman"/>
              </a:rPr>
              <a:t>It was with reluctance that </a:t>
            </a:r>
            <a:r>
              <a:rPr dirty="0" sz="1450" spc="-5">
                <a:latin typeface="Times New Roman"/>
                <a:cs typeface="Times New Roman"/>
              </a:rPr>
              <a:t>he </a:t>
            </a:r>
            <a:r>
              <a:rPr dirty="0" sz="1450" spc="-15">
                <a:latin typeface="Times New Roman"/>
                <a:cs typeface="Times New Roman"/>
              </a:rPr>
              <a:t>suffered </a:t>
            </a:r>
            <a:r>
              <a:rPr dirty="0" sz="1450" spc="-10">
                <a:latin typeface="Times New Roman"/>
                <a:cs typeface="Times New Roman"/>
              </a:rPr>
              <a:t>her to </a:t>
            </a:r>
            <a:r>
              <a:rPr dirty="0" sz="1450" spc="-5">
                <a:latin typeface="Times New Roman"/>
                <a:cs typeface="Times New Roman"/>
              </a:rPr>
              <a:t>go; 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despair in parting to belie his words, </a:t>
            </a:r>
            <a:r>
              <a:rPr dirty="0" sz="1450" spc="-5">
                <a:latin typeface="Times New Roman"/>
                <a:cs typeface="Times New Roman"/>
              </a:rPr>
              <a:t>or </a:t>
            </a:r>
            <a:r>
              <a:rPr dirty="0" sz="1450" spc="-10">
                <a:latin typeface="Times New Roman"/>
                <a:cs typeface="Times New Roman"/>
              </a:rPr>
              <a:t>give her hopes </a:t>
            </a:r>
            <a:r>
              <a:rPr dirty="0" sz="1450" spc="-5">
                <a:latin typeface="Times New Roman"/>
                <a:cs typeface="Times New Roman"/>
              </a:rPr>
              <a:t>of </a:t>
            </a:r>
            <a:r>
              <a:rPr dirty="0" sz="1450" spc="-10">
                <a:latin typeface="Times New Roman"/>
                <a:cs typeface="Times New Roman"/>
              </a:rPr>
              <a:t>his being less  unreasonable than </a:t>
            </a:r>
            <a:r>
              <a:rPr dirty="0" sz="1450" spc="-5">
                <a:latin typeface="Times New Roman"/>
                <a:cs typeface="Times New Roman"/>
              </a:rPr>
              <a:t>he </a:t>
            </a:r>
            <a:r>
              <a:rPr dirty="0" sz="1450" spc="-10">
                <a:latin typeface="Times New Roman"/>
                <a:cs typeface="Times New Roman"/>
              </a:rPr>
              <a:t>professed</a:t>
            </a:r>
            <a:r>
              <a:rPr dirty="0" sz="1450" spc="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Now she was </a:t>
            </a:r>
            <a:r>
              <a:rPr dirty="0" sz="1450" spc="-25">
                <a:latin typeface="Times New Roman"/>
                <a:cs typeface="Times New Roman"/>
              </a:rPr>
              <a:t>angry. </a:t>
            </a:r>
            <a:r>
              <a:rPr dirty="0" sz="1450" spc="-10">
                <a:latin typeface="Times New Roman"/>
                <a:cs typeface="Times New Roman"/>
              </a:rPr>
              <a:t>Some resentment did arise at </a:t>
            </a:r>
            <a:r>
              <a:rPr dirty="0" sz="1450" spc="-5">
                <a:latin typeface="Times New Roman"/>
                <a:cs typeface="Times New Roman"/>
              </a:rPr>
              <a:t>a </a:t>
            </a:r>
            <a:r>
              <a:rPr dirty="0" sz="1450" spc="-10">
                <a:latin typeface="Times New Roman"/>
                <a:cs typeface="Times New Roman"/>
              </a:rPr>
              <a:t>perseverance so selfish  and ungenerous. Here was again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delicacy and regard for others  which had formerly so struck and disgusted </a:t>
            </a:r>
            <a:r>
              <a:rPr dirty="0" sz="1450" spc="-30">
                <a:latin typeface="Times New Roman"/>
                <a:cs typeface="Times New Roman"/>
              </a:rPr>
              <a:t>her. </a:t>
            </a:r>
            <a:r>
              <a:rPr dirty="0" sz="1450" spc="-10">
                <a:latin typeface="Times New Roman"/>
                <a:cs typeface="Times New Roman"/>
              </a:rPr>
              <a:t>Here was again </a:t>
            </a:r>
            <a:r>
              <a:rPr dirty="0" sz="1450" spc="-5">
                <a:latin typeface="Times New Roman"/>
                <a:cs typeface="Times New Roman"/>
              </a:rPr>
              <a:t>a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same </a:t>
            </a:r>
            <a:r>
              <a:rPr dirty="0" sz="1450" spc="-35">
                <a:latin typeface="Times New Roman"/>
                <a:cs typeface="Times New Roman"/>
              </a:rPr>
              <a:t>Mr. </a:t>
            </a:r>
            <a:r>
              <a:rPr dirty="0" sz="1450" spc="-10">
                <a:latin typeface="Times New Roman"/>
                <a:cs typeface="Times New Roman"/>
              </a:rPr>
              <a:t>Crawford whom she had so reprobated before. How evidently  was there </a:t>
            </a:r>
            <a:r>
              <a:rPr dirty="0" sz="1450" spc="-5">
                <a:latin typeface="Times New Roman"/>
                <a:cs typeface="Times New Roman"/>
              </a:rPr>
              <a:t>a </a:t>
            </a:r>
            <a:r>
              <a:rPr dirty="0" sz="1450" spc="-10">
                <a:latin typeface="Times New Roman"/>
                <a:cs typeface="Times New Roman"/>
              </a:rPr>
              <a:t>gross want </a:t>
            </a:r>
            <a:r>
              <a:rPr dirty="0" sz="1450" spc="-5">
                <a:latin typeface="Times New Roman"/>
                <a:cs typeface="Times New Roman"/>
              </a:rPr>
              <a:t>of </a:t>
            </a:r>
            <a:r>
              <a:rPr dirty="0" sz="1450" spc="-10">
                <a:latin typeface="Times New Roman"/>
                <a:cs typeface="Times New Roman"/>
              </a:rPr>
              <a:t>feeling and humanity where his own pleasure was  concerned; and alas! how always known </a:t>
            </a:r>
            <a:r>
              <a:rPr dirty="0" sz="1450" spc="-5">
                <a:latin typeface="Times New Roman"/>
                <a:cs typeface="Times New Roman"/>
              </a:rPr>
              <a:t>no </a:t>
            </a:r>
            <a:r>
              <a:rPr dirty="0" sz="1450" spc="-10">
                <a:latin typeface="Times New Roman"/>
                <a:cs typeface="Times New Roman"/>
              </a:rPr>
              <a:t>principle to supply as </a:t>
            </a:r>
            <a:r>
              <a:rPr dirty="0" sz="1450" spc="-5">
                <a:latin typeface="Times New Roman"/>
                <a:cs typeface="Times New Roman"/>
              </a:rPr>
              <a:t>a </a:t>
            </a:r>
            <a:r>
              <a:rPr dirty="0" sz="1450" spc="-10">
                <a:latin typeface="Times New Roman"/>
                <a:cs typeface="Times New Roman"/>
              </a:rPr>
              <a:t>duty what  the heart was deficient in! Had her own affections been as free as perhaps they  </a:t>
            </a:r>
            <a:r>
              <a:rPr dirty="0" sz="1450" spc="-5">
                <a:latin typeface="Times New Roman"/>
                <a:cs typeface="Times New Roman"/>
              </a:rPr>
              <a:t>ought </a:t>
            </a:r>
            <a:r>
              <a:rPr dirty="0" sz="1450" spc="-10">
                <a:latin typeface="Times New Roman"/>
                <a:cs typeface="Times New Roman"/>
              </a:rPr>
              <a:t>to have been, </a:t>
            </a:r>
            <a:r>
              <a:rPr dirty="0" sz="1450" spc="-5">
                <a:latin typeface="Times New Roman"/>
                <a:cs typeface="Times New Roman"/>
              </a:rPr>
              <a:t>he </a:t>
            </a:r>
            <a:r>
              <a:rPr dirty="0" sz="1450" spc="-10">
                <a:latin typeface="Times New Roman"/>
                <a:cs typeface="Times New Roman"/>
              </a:rPr>
              <a:t>never could have engaged</a:t>
            </a:r>
            <a:r>
              <a:rPr dirty="0" sz="1450" spc="3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So </a:t>
            </a:r>
            <a:r>
              <a:rPr dirty="0" sz="1450" spc="-5">
                <a:latin typeface="Times New Roman"/>
                <a:cs typeface="Times New Roman"/>
              </a:rPr>
              <a:t>thought </a:t>
            </a:r>
            <a:r>
              <a:rPr dirty="0" sz="1450" spc="-25">
                <a:latin typeface="Times New Roman"/>
                <a:cs typeface="Times New Roman"/>
              </a:rPr>
              <a:t>Fanny, </a:t>
            </a:r>
            <a:r>
              <a:rPr dirty="0" sz="1450" spc="-10">
                <a:latin typeface="Times New Roman"/>
                <a:cs typeface="Times New Roman"/>
              </a:rPr>
              <a:t>in </a:t>
            </a:r>
            <a:r>
              <a:rPr dirty="0" sz="1450" spc="-5">
                <a:latin typeface="Times New Roman"/>
                <a:cs typeface="Times New Roman"/>
              </a:rPr>
              <a:t>good </a:t>
            </a:r>
            <a:r>
              <a:rPr dirty="0" sz="1450" spc="-10">
                <a:latin typeface="Times New Roman"/>
                <a:cs typeface="Times New Roman"/>
              </a:rPr>
              <a:t>truth and sober sadness, as she sat musing over  that too great indulgence and luxury </a:t>
            </a:r>
            <a:r>
              <a:rPr dirty="0" sz="1450" spc="-5">
                <a:latin typeface="Times New Roman"/>
                <a:cs typeface="Times New Roman"/>
              </a:rPr>
              <a:t>of a </a:t>
            </a:r>
            <a:r>
              <a:rPr dirty="0" sz="1450" spc="-10">
                <a:latin typeface="Times New Roman"/>
                <a:cs typeface="Times New Roman"/>
              </a:rPr>
              <a:t>fire upstairs: wondering at the past  and</a:t>
            </a:r>
            <a:r>
              <a:rPr dirty="0" sz="1450" spc="165">
                <a:latin typeface="Times New Roman"/>
                <a:cs typeface="Times New Roman"/>
              </a:rPr>
              <a:t> </a:t>
            </a:r>
            <a:r>
              <a:rPr dirty="0" sz="1450" spc="-10">
                <a:latin typeface="Times New Roman"/>
                <a:cs typeface="Times New Roman"/>
              </a:rPr>
              <a:t>present;</a:t>
            </a:r>
            <a:r>
              <a:rPr dirty="0" sz="1450" spc="170">
                <a:latin typeface="Times New Roman"/>
                <a:cs typeface="Times New Roman"/>
              </a:rPr>
              <a:t> </a:t>
            </a:r>
            <a:r>
              <a:rPr dirty="0" sz="1450" spc="-10">
                <a:latin typeface="Times New Roman"/>
                <a:cs typeface="Times New Roman"/>
              </a:rPr>
              <a:t>wondering</a:t>
            </a:r>
            <a:r>
              <a:rPr dirty="0" sz="1450" spc="165">
                <a:latin typeface="Times New Roman"/>
                <a:cs typeface="Times New Roman"/>
              </a:rPr>
              <a:t> </a:t>
            </a:r>
            <a:r>
              <a:rPr dirty="0" sz="1450" spc="-10">
                <a:latin typeface="Times New Roman"/>
                <a:cs typeface="Times New Roman"/>
              </a:rPr>
              <a:t>at</a:t>
            </a:r>
            <a:r>
              <a:rPr dirty="0" sz="1450" spc="170">
                <a:latin typeface="Times New Roman"/>
                <a:cs typeface="Times New Roman"/>
              </a:rPr>
              <a:t> </a:t>
            </a:r>
            <a:r>
              <a:rPr dirty="0" sz="1450" spc="-10">
                <a:latin typeface="Times New Roman"/>
                <a:cs typeface="Times New Roman"/>
              </a:rPr>
              <a:t>what</a:t>
            </a:r>
            <a:r>
              <a:rPr dirty="0" sz="1450" spc="16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yet</a:t>
            </a:r>
            <a:r>
              <a:rPr dirty="0" sz="1450" spc="170">
                <a:latin typeface="Times New Roman"/>
                <a:cs typeface="Times New Roman"/>
              </a:rPr>
              <a:t> </a:t>
            </a:r>
            <a:r>
              <a:rPr dirty="0" sz="1450" spc="-10">
                <a:latin typeface="Times New Roman"/>
                <a:cs typeface="Times New Roman"/>
              </a:rPr>
              <a:t>to</a:t>
            </a:r>
            <a:r>
              <a:rPr dirty="0" sz="1450" spc="165">
                <a:latin typeface="Times New Roman"/>
                <a:cs typeface="Times New Roman"/>
              </a:rPr>
              <a:t> </a:t>
            </a:r>
            <a:r>
              <a:rPr dirty="0" sz="1450" spc="-10">
                <a:latin typeface="Times New Roman"/>
                <a:cs typeface="Times New Roman"/>
              </a:rPr>
              <a:t>come,</a:t>
            </a:r>
            <a:r>
              <a:rPr dirty="0" sz="1450" spc="170">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in</a:t>
            </a:r>
            <a:r>
              <a:rPr dirty="0" sz="1450" spc="170">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nervous</a:t>
            </a:r>
            <a:r>
              <a:rPr dirty="0" sz="1450" spc="165">
                <a:latin typeface="Times New Roman"/>
                <a:cs typeface="Times New Roman"/>
              </a:rPr>
              <a:t> </a:t>
            </a:r>
            <a:r>
              <a:rPr dirty="0" sz="1450" spc="-10">
                <a:latin typeface="Times New Roman"/>
                <a:cs typeface="Times New Roman"/>
              </a:rPr>
              <a:t>agitation</a:t>
            </a:r>
            <a:endParaRPr sz="1450">
              <a:latin typeface="Times New Roman"/>
              <a:cs typeface="Times New Roman"/>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196070"/>
          </a:xfrm>
          <a:prstGeom prst="rect">
            <a:avLst/>
          </a:prstGeom>
        </p:spPr>
        <p:txBody>
          <a:bodyPr wrap="square" lIns="0" tIns="14605" rIns="0" bIns="0" rtlCol="0" vert="horz">
            <a:spAutoFit/>
          </a:bodyPr>
          <a:lstStyle/>
          <a:p>
            <a:pPr algn="just" marL="12700" marR="5715">
              <a:lnSpc>
                <a:spcPct val="98600"/>
              </a:lnSpc>
              <a:spcBef>
                <a:spcPts val="115"/>
              </a:spcBef>
            </a:pPr>
            <a:r>
              <a:rPr dirty="0" sz="1450" spc="-10">
                <a:latin typeface="Times New Roman"/>
                <a:cs typeface="Times New Roman"/>
              </a:rPr>
              <a:t>which made nothing clear to her </a:t>
            </a:r>
            <a:r>
              <a:rPr dirty="0" sz="1450" spc="-5">
                <a:latin typeface="Times New Roman"/>
                <a:cs typeface="Times New Roman"/>
              </a:rPr>
              <a:t>but </a:t>
            </a:r>
            <a:r>
              <a:rPr dirty="0" sz="1450" spc="-10">
                <a:latin typeface="Times New Roman"/>
                <a:cs typeface="Times New Roman"/>
              </a:rPr>
              <a:t>the persuasion </a:t>
            </a:r>
            <a:r>
              <a:rPr dirty="0" sz="1450" spc="-5">
                <a:latin typeface="Times New Roman"/>
                <a:cs typeface="Times New Roman"/>
              </a:rPr>
              <a:t>of </a:t>
            </a:r>
            <a:r>
              <a:rPr dirty="0" sz="1450" spc="-10">
                <a:latin typeface="Times New Roman"/>
                <a:cs typeface="Times New Roman"/>
              </a:rPr>
              <a:t>her being never under  any circumstances able to love </a:t>
            </a:r>
            <a:r>
              <a:rPr dirty="0" sz="1450" spc="-35">
                <a:latin typeface="Times New Roman"/>
                <a:cs typeface="Times New Roman"/>
              </a:rPr>
              <a:t>Mr. </a:t>
            </a:r>
            <a:r>
              <a:rPr dirty="0" sz="1450" spc="-10">
                <a:latin typeface="Times New Roman"/>
                <a:cs typeface="Times New Roman"/>
              </a:rPr>
              <a:t>Crawford, and the felicity </a:t>
            </a:r>
            <a:r>
              <a:rPr dirty="0" sz="1450" spc="-5">
                <a:latin typeface="Times New Roman"/>
                <a:cs typeface="Times New Roman"/>
              </a:rPr>
              <a:t>of </a:t>
            </a:r>
            <a:r>
              <a:rPr dirty="0" sz="1450" spc="-10">
                <a:latin typeface="Times New Roman"/>
                <a:cs typeface="Times New Roman"/>
              </a:rPr>
              <a:t>having </a:t>
            </a:r>
            <a:r>
              <a:rPr dirty="0" sz="1450" spc="-5">
                <a:latin typeface="Times New Roman"/>
                <a:cs typeface="Times New Roman"/>
              </a:rPr>
              <a:t>a </a:t>
            </a:r>
            <a:r>
              <a:rPr dirty="0" sz="1450" spc="-10">
                <a:latin typeface="Times New Roman"/>
                <a:cs typeface="Times New Roman"/>
              </a:rPr>
              <a:t>fire  to sit over and think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Sir Thomas was obliged, </a:t>
            </a:r>
            <a:r>
              <a:rPr dirty="0" sz="1450" spc="-5">
                <a:latin typeface="Times New Roman"/>
                <a:cs typeface="Times New Roman"/>
              </a:rPr>
              <a:t>or </a:t>
            </a:r>
            <a:r>
              <a:rPr dirty="0" sz="1450" spc="-10">
                <a:latin typeface="Times New Roman"/>
                <a:cs typeface="Times New Roman"/>
              </a:rPr>
              <a:t>obliged himself, to wait till the morrow for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what had passed between the </a:t>
            </a:r>
            <a:r>
              <a:rPr dirty="0" sz="1450" spc="-5">
                <a:latin typeface="Times New Roman"/>
                <a:cs typeface="Times New Roman"/>
              </a:rPr>
              <a:t>young </a:t>
            </a:r>
            <a:r>
              <a:rPr dirty="0" sz="1450" spc="-10">
                <a:latin typeface="Times New Roman"/>
                <a:cs typeface="Times New Roman"/>
              </a:rPr>
              <a:t>people. He then saw </a:t>
            </a:r>
            <a:r>
              <a:rPr dirty="0" sz="1450" spc="-35">
                <a:latin typeface="Times New Roman"/>
                <a:cs typeface="Times New Roman"/>
              </a:rPr>
              <a:t>Mr.  </a:t>
            </a:r>
            <a:r>
              <a:rPr dirty="0" sz="1450" spc="-10">
                <a:latin typeface="Times New Roman"/>
                <a:cs typeface="Times New Roman"/>
              </a:rPr>
              <a:t>Crawford, and received his account. The first feeling was disappointment: </a:t>
            </a:r>
            <a:r>
              <a:rPr dirty="0" sz="1450" spc="-5">
                <a:latin typeface="Times New Roman"/>
                <a:cs typeface="Times New Roman"/>
              </a:rPr>
              <a:t>he  </a:t>
            </a:r>
            <a:r>
              <a:rPr dirty="0" sz="1450" spc="-10">
                <a:latin typeface="Times New Roman"/>
                <a:cs typeface="Times New Roman"/>
              </a:rPr>
              <a:t>had hoped better things;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that an hour’s entreaty from </a:t>
            </a:r>
            <a:r>
              <a:rPr dirty="0" sz="1450" spc="-5">
                <a:latin typeface="Times New Roman"/>
                <a:cs typeface="Times New Roman"/>
              </a:rPr>
              <a:t>a young  </a:t>
            </a:r>
            <a:r>
              <a:rPr dirty="0" sz="1450" spc="-10">
                <a:latin typeface="Times New Roman"/>
                <a:cs typeface="Times New Roman"/>
              </a:rPr>
              <a:t>man like Crawford could </a:t>
            </a:r>
            <a:r>
              <a:rPr dirty="0" sz="1450" spc="-5">
                <a:latin typeface="Times New Roman"/>
                <a:cs typeface="Times New Roman"/>
              </a:rPr>
              <a:t>not </a:t>
            </a:r>
            <a:r>
              <a:rPr dirty="0" sz="1450" spc="-10">
                <a:latin typeface="Times New Roman"/>
                <a:cs typeface="Times New Roman"/>
              </a:rPr>
              <a:t>have worked so little change </a:t>
            </a:r>
            <a:r>
              <a:rPr dirty="0" sz="1450" spc="-5">
                <a:latin typeface="Times New Roman"/>
                <a:cs typeface="Times New Roman"/>
              </a:rPr>
              <a:t>on a </a:t>
            </a:r>
            <a:r>
              <a:rPr dirty="0" sz="1450" spc="-10">
                <a:latin typeface="Times New Roman"/>
                <a:cs typeface="Times New Roman"/>
              </a:rPr>
              <a:t>gentle-  tempered girl like Fanny; </a:t>
            </a:r>
            <a:r>
              <a:rPr dirty="0" sz="1450" spc="-5">
                <a:latin typeface="Times New Roman"/>
                <a:cs typeface="Times New Roman"/>
              </a:rPr>
              <a:t>but </a:t>
            </a:r>
            <a:r>
              <a:rPr dirty="0" sz="1450" spc="-10">
                <a:latin typeface="Times New Roman"/>
                <a:cs typeface="Times New Roman"/>
              </a:rPr>
              <a:t>there was speedy comfort in the determined  views and sanguine perseverance </a:t>
            </a:r>
            <a:r>
              <a:rPr dirty="0" sz="1450" spc="-5">
                <a:latin typeface="Times New Roman"/>
                <a:cs typeface="Times New Roman"/>
              </a:rPr>
              <a:t>of </a:t>
            </a:r>
            <a:r>
              <a:rPr dirty="0" sz="1450" spc="-10">
                <a:latin typeface="Times New Roman"/>
                <a:cs typeface="Times New Roman"/>
              </a:rPr>
              <a:t>the lover; and when seeing such  confidence </a:t>
            </a:r>
            <a:r>
              <a:rPr dirty="0" sz="1450" spc="-5">
                <a:latin typeface="Times New Roman"/>
                <a:cs typeface="Times New Roman"/>
              </a:rPr>
              <a:t>of </a:t>
            </a:r>
            <a:r>
              <a:rPr dirty="0" sz="1450" spc="-10">
                <a:latin typeface="Times New Roman"/>
                <a:cs typeface="Times New Roman"/>
              </a:rPr>
              <a:t>success in the principal, Sir Thomas was soon able to depend </a:t>
            </a:r>
            <a:r>
              <a:rPr dirty="0" sz="1450" spc="-5">
                <a:latin typeface="Times New Roman"/>
                <a:cs typeface="Times New Roman"/>
              </a:rPr>
              <a:t>on  </a:t>
            </a:r>
            <a:r>
              <a:rPr dirty="0" sz="1450" spc="-10">
                <a:latin typeface="Times New Roman"/>
                <a:cs typeface="Times New Roman"/>
              </a:rPr>
              <a:t>it himself.</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Nothing was omitted, </a:t>
            </a:r>
            <a:r>
              <a:rPr dirty="0" sz="1450" spc="-5">
                <a:latin typeface="Times New Roman"/>
                <a:cs typeface="Times New Roman"/>
              </a:rPr>
              <a:t>on </a:t>
            </a:r>
            <a:r>
              <a:rPr dirty="0" sz="1450" spc="-10">
                <a:latin typeface="Times New Roman"/>
                <a:cs typeface="Times New Roman"/>
              </a:rPr>
              <a:t>his side, </a:t>
            </a:r>
            <a:r>
              <a:rPr dirty="0" sz="1450" spc="-5">
                <a:latin typeface="Times New Roman"/>
                <a:cs typeface="Times New Roman"/>
              </a:rPr>
              <a:t>of </a:t>
            </a:r>
            <a:r>
              <a:rPr dirty="0" sz="1450" spc="-20">
                <a:latin typeface="Times New Roman"/>
                <a:cs typeface="Times New Roman"/>
              </a:rPr>
              <a:t>civility, </a:t>
            </a:r>
            <a:r>
              <a:rPr dirty="0" sz="1450" spc="-10">
                <a:latin typeface="Times New Roman"/>
                <a:cs typeface="Times New Roman"/>
              </a:rPr>
              <a:t>compliment, </a:t>
            </a:r>
            <a:r>
              <a:rPr dirty="0" sz="1450" spc="-5">
                <a:latin typeface="Times New Roman"/>
                <a:cs typeface="Times New Roman"/>
              </a:rPr>
              <a:t>or </a:t>
            </a:r>
            <a:r>
              <a:rPr dirty="0" sz="1450" spc="-10">
                <a:latin typeface="Times New Roman"/>
                <a:cs typeface="Times New Roman"/>
              </a:rPr>
              <a:t>kindness, that  might assist the plan.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steadiness was honoured, and Fanny was  praised, and the connexion was still the most desirable in the world. At  Mansfield Park </a:t>
            </a:r>
            <a:r>
              <a:rPr dirty="0" sz="1450" spc="-35">
                <a:latin typeface="Times New Roman"/>
                <a:cs typeface="Times New Roman"/>
              </a:rPr>
              <a:t>Mr. </a:t>
            </a:r>
            <a:r>
              <a:rPr dirty="0" sz="1450" spc="-10">
                <a:latin typeface="Times New Roman"/>
                <a:cs typeface="Times New Roman"/>
              </a:rPr>
              <a:t>Crawford would always </a:t>
            </a:r>
            <a:r>
              <a:rPr dirty="0" sz="1450" spc="-5">
                <a:latin typeface="Times New Roman"/>
                <a:cs typeface="Times New Roman"/>
              </a:rPr>
              <a:t>be </a:t>
            </a:r>
            <a:r>
              <a:rPr dirty="0" sz="1450" spc="-10">
                <a:latin typeface="Times New Roman"/>
                <a:cs typeface="Times New Roman"/>
              </a:rPr>
              <a:t>welcome; </a:t>
            </a:r>
            <a:r>
              <a:rPr dirty="0" sz="1450" spc="-5">
                <a:latin typeface="Times New Roman"/>
                <a:cs typeface="Times New Roman"/>
              </a:rPr>
              <a:t>he </a:t>
            </a:r>
            <a:r>
              <a:rPr dirty="0" sz="1450" spc="-10">
                <a:latin typeface="Times New Roman"/>
                <a:cs typeface="Times New Roman"/>
              </a:rPr>
              <a:t>had only to  consult his own judgment and feelings as to the frequency </a:t>
            </a:r>
            <a:r>
              <a:rPr dirty="0" sz="1450" spc="-5">
                <a:latin typeface="Times New Roman"/>
                <a:cs typeface="Times New Roman"/>
              </a:rPr>
              <a:t>of </a:t>
            </a:r>
            <a:r>
              <a:rPr dirty="0" sz="1450" spc="-10">
                <a:latin typeface="Times New Roman"/>
                <a:cs typeface="Times New Roman"/>
              </a:rPr>
              <a:t>his visits, at  present </a:t>
            </a:r>
            <a:r>
              <a:rPr dirty="0" sz="1450" spc="-5">
                <a:latin typeface="Times New Roman"/>
                <a:cs typeface="Times New Roman"/>
              </a:rPr>
              <a:t>or </a:t>
            </a:r>
            <a:r>
              <a:rPr dirty="0" sz="1450" spc="-10">
                <a:latin typeface="Times New Roman"/>
                <a:cs typeface="Times New Roman"/>
              </a:rPr>
              <a:t>in future. In all his </a:t>
            </a:r>
            <a:r>
              <a:rPr dirty="0" sz="1450" spc="-20">
                <a:latin typeface="Times New Roman"/>
                <a:cs typeface="Times New Roman"/>
              </a:rPr>
              <a:t>niece’s </a:t>
            </a:r>
            <a:r>
              <a:rPr dirty="0" sz="1450" spc="-10">
                <a:latin typeface="Times New Roman"/>
                <a:cs typeface="Times New Roman"/>
              </a:rPr>
              <a:t>family and friends, there could </a:t>
            </a:r>
            <a:r>
              <a:rPr dirty="0" sz="1450" spc="-5">
                <a:latin typeface="Times New Roman"/>
                <a:cs typeface="Times New Roman"/>
              </a:rPr>
              <a:t>be but  one </a:t>
            </a:r>
            <a:r>
              <a:rPr dirty="0" sz="1450" spc="-10">
                <a:latin typeface="Times New Roman"/>
                <a:cs typeface="Times New Roman"/>
              </a:rPr>
              <a:t>opinion, </a:t>
            </a:r>
            <a:r>
              <a:rPr dirty="0" sz="1450" spc="-5">
                <a:latin typeface="Times New Roman"/>
                <a:cs typeface="Times New Roman"/>
              </a:rPr>
              <a:t>one </a:t>
            </a:r>
            <a:r>
              <a:rPr dirty="0" sz="1450" spc="-10">
                <a:latin typeface="Times New Roman"/>
                <a:cs typeface="Times New Roman"/>
              </a:rPr>
              <a:t>wish </a:t>
            </a:r>
            <a:r>
              <a:rPr dirty="0" sz="1450" spc="-5">
                <a:latin typeface="Times New Roman"/>
                <a:cs typeface="Times New Roman"/>
              </a:rPr>
              <a:t>on </a:t>
            </a:r>
            <a:r>
              <a:rPr dirty="0" sz="1450" spc="-10">
                <a:latin typeface="Times New Roman"/>
                <a:cs typeface="Times New Roman"/>
              </a:rPr>
              <a:t>the subject; the influence </a:t>
            </a:r>
            <a:r>
              <a:rPr dirty="0" sz="1450" spc="-5">
                <a:latin typeface="Times New Roman"/>
                <a:cs typeface="Times New Roman"/>
              </a:rPr>
              <a:t>of </a:t>
            </a:r>
            <a:r>
              <a:rPr dirty="0" sz="1450" spc="-10">
                <a:latin typeface="Times New Roman"/>
                <a:cs typeface="Times New Roman"/>
              </a:rPr>
              <a:t>all who loved her must  incline </a:t>
            </a:r>
            <a:r>
              <a:rPr dirty="0" sz="1450" spc="-5">
                <a:latin typeface="Times New Roman"/>
                <a:cs typeface="Times New Roman"/>
              </a:rPr>
              <a:t>one </a:t>
            </a:r>
            <a:r>
              <a:rPr dirty="0" sz="1450" spc="-35">
                <a:latin typeface="Times New Roman"/>
                <a:cs typeface="Times New Roman"/>
              </a:rPr>
              <a:t>way.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Everything was said that could encourage, every encouragement received  with grateful </a:t>
            </a:r>
            <a:r>
              <a:rPr dirty="0" sz="1450" spc="-30">
                <a:latin typeface="Times New Roman"/>
                <a:cs typeface="Times New Roman"/>
              </a:rPr>
              <a:t>joy, </a:t>
            </a:r>
            <a:r>
              <a:rPr dirty="0" sz="1450" spc="-10">
                <a:latin typeface="Times New Roman"/>
                <a:cs typeface="Times New Roman"/>
              </a:rPr>
              <a:t>and the gentlemen parted the best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Satisfied that the cause was now </a:t>
            </a:r>
            <a:r>
              <a:rPr dirty="0" sz="1450" spc="-5">
                <a:latin typeface="Times New Roman"/>
                <a:cs typeface="Times New Roman"/>
              </a:rPr>
              <a:t>on a </a:t>
            </a:r>
            <a:r>
              <a:rPr dirty="0" sz="1450" spc="-10">
                <a:latin typeface="Times New Roman"/>
                <a:cs typeface="Times New Roman"/>
              </a:rPr>
              <a:t>footing the most proper and hopeful,  Sir Thomas resolved to abstain from all farther importunity with his niece, and  to shew </a:t>
            </a:r>
            <a:r>
              <a:rPr dirty="0" sz="1450" spc="-5">
                <a:latin typeface="Times New Roman"/>
                <a:cs typeface="Times New Roman"/>
              </a:rPr>
              <a:t>no </a:t>
            </a:r>
            <a:r>
              <a:rPr dirty="0" sz="1450" spc="-10">
                <a:latin typeface="Times New Roman"/>
                <a:cs typeface="Times New Roman"/>
              </a:rPr>
              <a:t>open interference. Upon her disposition </a:t>
            </a:r>
            <a:r>
              <a:rPr dirty="0" sz="1450" spc="-5">
                <a:latin typeface="Times New Roman"/>
                <a:cs typeface="Times New Roman"/>
              </a:rPr>
              <a:t>he </a:t>
            </a:r>
            <a:r>
              <a:rPr dirty="0" sz="1450" spc="-10">
                <a:latin typeface="Times New Roman"/>
                <a:cs typeface="Times New Roman"/>
              </a:rPr>
              <a:t>believed kindness might  </a:t>
            </a:r>
            <a:r>
              <a:rPr dirty="0" sz="1450" spc="-5">
                <a:latin typeface="Times New Roman"/>
                <a:cs typeface="Times New Roman"/>
              </a:rPr>
              <a:t>be </a:t>
            </a:r>
            <a:r>
              <a:rPr dirty="0" sz="1450" spc="-10">
                <a:latin typeface="Times New Roman"/>
                <a:cs typeface="Times New Roman"/>
              </a:rPr>
              <a:t>the best way </a:t>
            </a:r>
            <a:r>
              <a:rPr dirty="0" sz="1450" spc="-5">
                <a:latin typeface="Times New Roman"/>
                <a:cs typeface="Times New Roman"/>
              </a:rPr>
              <a:t>of </a:t>
            </a:r>
            <a:r>
              <a:rPr dirty="0" sz="1450" spc="-10">
                <a:latin typeface="Times New Roman"/>
                <a:cs typeface="Times New Roman"/>
              </a:rPr>
              <a:t>working. Entreaty should </a:t>
            </a:r>
            <a:r>
              <a:rPr dirty="0" sz="1450" spc="-5">
                <a:latin typeface="Times New Roman"/>
                <a:cs typeface="Times New Roman"/>
              </a:rPr>
              <a:t>be </a:t>
            </a:r>
            <a:r>
              <a:rPr dirty="0" sz="1450" spc="-10">
                <a:latin typeface="Times New Roman"/>
                <a:cs typeface="Times New Roman"/>
              </a:rPr>
              <a:t>from </a:t>
            </a:r>
            <a:r>
              <a:rPr dirty="0" sz="1450" spc="-5">
                <a:latin typeface="Times New Roman"/>
                <a:cs typeface="Times New Roman"/>
              </a:rPr>
              <a:t>one </a:t>
            </a:r>
            <a:r>
              <a:rPr dirty="0" sz="1450" spc="-10">
                <a:latin typeface="Times New Roman"/>
                <a:cs typeface="Times New Roman"/>
              </a:rPr>
              <a:t>quarter </a:t>
            </a:r>
            <a:r>
              <a:rPr dirty="0" sz="1450" spc="-25">
                <a:latin typeface="Times New Roman"/>
                <a:cs typeface="Times New Roman"/>
              </a:rPr>
              <a:t>only. </a:t>
            </a:r>
            <a:r>
              <a:rPr dirty="0" sz="1450" spc="-10">
                <a:latin typeface="Times New Roman"/>
                <a:cs typeface="Times New Roman"/>
              </a:rPr>
              <a:t>The  forbearance </a:t>
            </a:r>
            <a:r>
              <a:rPr dirty="0" sz="1450" spc="-5">
                <a:latin typeface="Times New Roman"/>
                <a:cs typeface="Times New Roman"/>
              </a:rPr>
              <a:t>of </a:t>
            </a:r>
            <a:r>
              <a:rPr dirty="0" sz="1450" spc="-10">
                <a:latin typeface="Times New Roman"/>
                <a:cs typeface="Times New Roman"/>
              </a:rPr>
              <a:t>her family </a:t>
            </a:r>
            <a:r>
              <a:rPr dirty="0" sz="1450" spc="-5">
                <a:latin typeface="Times New Roman"/>
                <a:cs typeface="Times New Roman"/>
              </a:rPr>
              <a:t>on a </a:t>
            </a:r>
            <a:r>
              <a:rPr dirty="0" sz="1450" spc="-10">
                <a:latin typeface="Times New Roman"/>
                <a:cs typeface="Times New Roman"/>
              </a:rPr>
              <a:t>point, respecting which she could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no  doubt of </a:t>
            </a:r>
            <a:r>
              <a:rPr dirty="0" sz="1450" spc="-10">
                <a:latin typeface="Times New Roman"/>
                <a:cs typeface="Times New Roman"/>
              </a:rPr>
              <a:t>their wishes, might </a:t>
            </a:r>
            <a:r>
              <a:rPr dirty="0" sz="1450" spc="-5">
                <a:latin typeface="Times New Roman"/>
                <a:cs typeface="Times New Roman"/>
              </a:rPr>
              <a:t>be </a:t>
            </a:r>
            <a:r>
              <a:rPr dirty="0" sz="1450" spc="-10">
                <a:latin typeface="Times New Roman"/>
                <a:cs typeface="Times New Roman"/>
              </a:rPr>
              <a:t>their surest means </a:t>
            </a:r>
            <a:r>
              <a:rPr dirty="0" sz="1450" spc="-5">
                <a:latin typeface="Times New Roman"/>
                <a:cs typeface="Times New Roman"/>
              </a:rPr>
              <a:t>of </a:t>
            </a:r>
            <a:r>
              <a:rPr dirty="0" sz="1450" spc="-10">
                <a:latin typeface="Times New Roman"/>
                <a:cs typeface="Times New Roman"/>
              </a:rPr>
              <a:t>forwarding it.  </a:t>
            </a:r>
            <a:r>
              <a:rPr dirty="0" sz="1450" spc="-15">
                <a:latin typeface="Times New Roman"/>
                <a:cs typeface="Times New Roman"/>
              </a:rPr>
              <a:t>Accordingly, </a:t>
            </a:r>
            <a:r>
              <a:rPr dirty="0" sz="1450" spc="-5">
                <a:latin typeface="Times New Roman"/>
                <a:cs typeface="Times New Roman"/>
              </a:rPr>
              <a:t>on </a:t>
            </a:r>
            <a:r>
              <a:rPr dirty="0" sz="1450" spc="-10">
                <a:latin typeface="Times New Roman"/>
                <a:cs typeface="Times New Roman"/>
              </a:rPr>
              <a:t>this principle, Sir Thomas took the first opportunity </a:t>
            </a:r>
            <a:r>
              <a:rPr dirty="0" sz="1450" spc="-5">
                <a:latin typeface="Times New Roman"/>
                <a:cs typeface="Times New Roman"/>
              </a:rPr>
              <a:t>of </a:t>
            </a:r>
            <a:r>
              <a:rPr dirty="0" sz="1450" spc="-10">
                <a:latin typeface="Times New Roman"/>
                <a:cs typeface="Times New Roman"/>
              </a:rPr>
              <a:t>saying  to </a:t>
            </a:r>
            <a:r>
              <a:rPr dirty="0" sz="1450" spc="-20">
                <a:latin typeface="Times New Roman"/>
                <a:cs typeface="Times New Roman"/>
              </a:rPr>
              <a: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mild </a:t>
            </a:r>
            <a:r>
              <a:rPr dirty="0" sz="1450" spc="-20">
                <a:latin typeface="Times New Roman"/>
                <a:cs typeface="Times New Roman"/>
              </a:rPr>
              <a:t>gravity, </a:t>
            </a:r>
            <a:r>
              <a:rPr dirty="0" sz="1450" spc="-10">
                <a:latin typeface="Times New Roman"/>
                <a:cs typeface="Times New Roman"/>
              </a:rPr>
              <a:t>intended to </a:t>
            </a:r>
            <a:r>
              <a:rPr dirty="0" sz="1450" spc="-5">
                <a:latin typeface="Times New Roman"/>
                <a:cs typeface="Times New Roman"/>
              </a:rPr>
              <a:t>be </a:t>
            </a:r>
            <a:r>
              <a:rPr dirty="0" sz="1450" spc="-10">
                <a:latin typeface="Times New Roman"/>
                <a:cs typeface="Times New Roman"/>
              </a:rPr>
              <a:t>overcoming, </a:t>
            </a:r>
            <a:r>
              <a:rPr dirty="0" sz="1450" spc="-30">
                <a:latin typeface="Times New Roman"/>
                <a:cs typeface="Times New Roman"/>
              </a:rPr>
              <a:t>“Well,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have  seen </a:t>
            </a:r>
            <a:r>
              <a:rPr dirty="0" sz="1450" spc="-35">
                <a:latin typeface="Times New Roman"/>
                <a:cs typeface="Times New Roman"/>
              </a:rPr>
              <a:t>Mr. </a:t>
            </a:r>
            <a:r>
              <a:rPr dirty="0" sz="1450" spc="-10">
                <a:latin typeface="Times New Roman"/>
                <a:cs typeface="Times New Roman"/>
              </a:rPr>
              <a:t>Crawford again, and learn from him exactly how matters stand  between </a:t>
            </a:r>
            <a:r>
              <a:rPr dirty="0" sz="1450" spc="-5">
                <a:latin typeface="Times New Roman"/>
                <a:cs typeface="Times New Roman"/>
              </a:rPr>
              <a:t>you. </a:t>
            </a:r>
            <a:r>
              <a:rPr dirty="0" sz="1450" spc="-10">
                <a:latin typeface="Times New Roman"/>
                <a:cs typeface="Times New Roman"/>
              </a:rPr>
              <a:t>He is </a:t>
            </a:r>
            <a:r>
              <a:rPr dirty="0" sz="1450" spc="-5">
                <a:latin typeface="Times New Roman"/>
                <a:cs typeface="Times New Roman"/>
              </a:rPr>
              <a:t>a </a:t>
            </a:r>
            <a:r>
              <a:rPr dirty="0" sz="1450" spc="-10">
                <a:latin typeface="Times New Roman"/>
                <a:cs typeface="Times New Roman"/>
              </a:rPr>
              <a:t>most extraordinary </a:t>
            </a:r>
            <a:r>
              <a:rPr dirty="0" sz="1450" spc="-5">
                <a:latin typeface="Times New Roman"/>
                <a:cs typeface="Times New Roman"/>
              </a:rPr>
              <a:t>young </a:t>
            </a:r>
            <a:r>
              <a:rPr dirty="0" sz="1450" spc="-10">
                <a:latin typeface="Times New Roman"/>
                <a:cs typeface="Times New Roman"/>
              </a:rPr>
              <a:t>man, and whatever </a:t>
            </a:r>
            <a:r>
              <a:rPr dirty="0" sz="1450" spc="-5">
                <a:latin typeface="Times New Roman"/>
                <a:cs typeface="Times New Roman"/>
              </a:rPr>
              <a:t>be </a:t>
            </a:r>
            <a:r>
              <a:rPr dirty="0" sz="1450" spc="-10">
                <a:latin typeface="Times New Roman"/>
                <a:cs typeface="Times New Roman"/>
              </a:rPr>
              <a:t>the  event, </a:t>
            </a:r>
            <a:r>
              <a:rPr dirty="0" sz="1450" spc="-5">
                <a:latin typeface="Times New Roman"/>
                <a:cs typeface="Times New Roman"/>
              </a:rPr>
              <a:t>you </a:t>
            </a:r>
            <a:r>
              <a:rPr dirty="0" sz="1450" spc="-10">
                <a:latin typeface="Times New Roman"/>
                <a:cs typeface="Times New Roman"/>
              </a:rPr>
              <a:t>must feel that </a:t>
            </a:r>
            <a:r>
              <a:rPr dirty="0" sz="1450" spc="-5">
                <a:latin typeface="Times New Roman"/>
                <a:cs typeface="Times New Roman"/>
              </a:rPr>
              <a:t>you </a:t>
            </a:r>
            <a:r>
              <a:rPr dirty="0" sz="1450" spc="-10">
                <a:latin typeface="Times New Roman"/>
                <a:cs typeface="Times New Roman"/>
              </a:rPr>
              <a:t>have created an attachment </a:t>
            </a:r>
            <a:r>
              <a:rPr dirty="0" sz="1450" spc="-5">
                <a:latin typeface="Times New Roman"/>
                <a:cs typeface="Times New Roman"/>
              </a:rPr>
              <a:t>of no </a:t>
            </a:r>
            <a:r>
              <a:rPr dirty="0" sz="1450" spc="-10">
                <a:latin typeface="Times New Roman"/>
                <a:cs typeface="Times New Roman"/>
              </a:rPr>
              <a:t>common  character; </a:t>
            </a:r>
            <a:r>
              <a:rPr dirty="0" sz="1450" spc="-5">
                <a:latin typeface="Times New Roman"/>
                <a:cs typeface="Times New Roman"/>
              </a:rPr>
              <a:t>though, young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are, and little acquainted with the transient,  varying, unsteady nature </a:t>
            </a:r>
            <a:r>
              <a:rPr dirty="0" sz="1450" spc="-5">
                <a:latin typeface="Times New Roman"/>
                <a:cs typeface="Times New Roman"/>
              </a:rPr>
              <a:t>of </a:t>
            </a:r>
            <a:r>
              <a:rPr dirty="0" sz="1450" spc="-10">
                <a:latin typeface="Times New Roman"/>
                <a:cs typeface="Times New Roman"/>
              </a:rPr>
              <a:t>love, as it generally exists,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struck as  </a:t>
            </a:r>
            <a:r>
              <a:rPr dirty="0" sz="1450" spc="-5">
                <a:latin typeface="Times New Roman"/>
                <a:cs typeface="Times New Roman"/>
              </a:rPr>
              <a:t>I </a:t>
            </a:r>
            <a:r>
              <a:rPr dirty="0" sz="1450" spc="-10">
                <a:latin typeface="Times New Roman"/>
                <a:cs typeface="Times New Roman"/>
              </a:rPr>
              <a:t>am with all that is wonderful in </a:t>
            </a:r>
            <a:r>
              <a:rPr dirty="0" sz="1450" spc="-5">
                <a:latin typeface="Times New Roman"/>
                <a:cs typeface="Times New Roman"/>
              </a:rPr>
              <a:t>a </a:t>
            </a:r>
            <a:r>
              <a:rPr dirty="0" sz="1450" spc="-10">
                <a:latin typeface="Times New Roman"/>
                <a:cs typeface="Times New Roman"/>
              </a:rPr>
              <a:t>perseverance </a:t>
            </a:r>
            <a:r>
              <a:rPr dirty="0" sz="1450" spc="-5">
                <a:latin typeface="Times New Roman"/>
                <a:cs typeface="Times New Roman"/>
              </a:rPr>
              <a:t>of </a:t>
            </a:r>
            <a:r>
              <a:rPr dirty="0" sz="1450" spc="-10">
                <a:latin typeface="Times New Roman"/>
                <a:cs typeface="Times New Roman"/>
              </a:rPr>
              <a:t>this sort against  discouragement. </a:t>
            </a:r>
            <a:r>
              <a:rPr dirty="0" sz="1450" spc="-25">
                <a:latin typeface="Times New Roman"/>
                <a:cs typeface="Times New Roman"/>
              </a:rPr>
              <a:t>With </a:t>
            </a:r>
            <a:r>
              <a:rPr dirty="0" sz="1450" spc="-10">
                <a:latin typeface="Times New Roman"/>
                <a:cs typeface="Times New Roman"/>
              </a:rPr>
              <a:t>him it is entirely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feeling: </a:t>
            </a:r>
            <a:r>
              <a:rPr dirty="0" sz="1450" spc="-5">
                <a:latin typeface="Times New Roman"/>
                <a:cs typeface="Times New Roman"/>
              </a:rPr>
              <a:t>he </a:t>
            </a:r>
            <a:r>
              <a:rPr dirty="0" sz="1450" spc="-10">
                <a:latin typeface="Times New Roman"/>
                <a:cs typeface="Times New Roman"/>
              </a:rPr>
              <a:t>claims </a:t>
            </a:r>
            <a:r>
              <a:rPr dirty="0" sz="1450" spc="-5">
                <a:latin typeface="Times New Roman"/>
                <a:cs typeface="Times New Roman"/>
              </a:rPr>
              <a:t>no </a:t>
            </a:r>
            <a:r>
              <a:rPr dirty="0" sz="1450" spc="-10">
                <a:latin typeface="Times New Roman"/>
                <a:cs typeface="Times New Roman"/>
              </a:rPr>
              <a:t>merit  in it; perhaps is entitled to none. </a:t>
            </a:r>
            <a:r>
              <a:rPr dirty="0" sz="1450" spc="-45">
                <a:latin typeface="Times New Roman"/>
                <a:cs typeface="Times New Roman"/>
              </a:rPr>
              <a:t>Yet, </a:t>
            </a:r>
            <a:r>
              <a:rPr dirty="0" sz="1450" spc="-10">
                <a:latin typeface="Times New Roman"/>
                <a:cs typeface="Times New Roman"/>
              </a:rPr>
              <a:t>having chosen so well, his constancy has  </a:t>
            </a:r>
            <a:r>
              <a:rPr dirty="0" sz="1450" spc="-5">
                <a:latin typeface="Times New Roman"/>
                <a:cs typeface="Times New Roman"/>
              </a:rPr>
              <a:t>a </a:t>
            </a:r>
            <a:r>
              <a:rPr dirty="0" sz="1450" spc="-10">
                <a:latin typeface="Times New Roman"/>
                <a:cs typeface="Times New Roman"/>
              </a:rPr>
              <a:t>respectable stamp. Had his choice been less unexceptionable, </a:t>
            </a:r>
            <a:r>
              <a:rPr dirty="0" sz="1450" spc="-5">
                <a:latin typeface="Times New Roman"/>
                <a:cs typeface="Times New Roman"/>
              </a:rPr>
              <a:t>I </a:t>
            </a:r>
            <a:r>
              <a:rPr dirty="0" sz="1450" spc="-10">
                <a:latin typeface="Times New Roman"/>
                <a:cs typeface="Times New Roman"/>
              </a:rPr>
              <a:t>should have  condemned his</a:t>
            </a:r>
            <a:r>
              <a:rPr dirty="0" sz="1450" spc="-5">
                <a:latin typeface="Times New Roman"/>
                <a:cs typeface="Times New Roman"/>
              </a:rPr>
              <a:t> </a:t>
            </a:r>
            <a:r>
              <a:rPr dirty="0" sz="1450" spc="-10">
                <a:latin typeface="Times New Roman"/>
                <a:cs typeface="Times New Roman"/>
              </a:rPr>
              <a:t>persevering.”</a:t>
            </a:r>
            <a:endParaRPr sz="1450">
              <a:latin typeface="Times New Roman"/>
              <a:cs typeface="Times New Roman"/>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“Indeed, </a:t>
            </a:r>
            <a:r>
              <a:rPr dirty="0" sz="1450" spc="-20">
                <a:latin typeface="Times New Roman"/>
                <a:cs typeface="Times New Roman"/>
              </a:rPr>
              <a:t>sir,”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“I am very sorry that </a:t>
            </a:r>
            <a:r>
              <a:rPr dirty="0" sz="1450" spc="-35">
                <a:latin typeface="Times New Roman"/>
                <a:cs typeface="Times New Roman"/>
              </a:rPr>
              <a:t>Mr. </a:t>
            </a:r>
            <a:r>
              <a:rPr dirty="0" sz="1450" spc="-10">
                <a:latin typeface="Times New Roman"/>
                <a:cs typeface="Times New Roman"/>
              </a:rPr>
              <a:t>Crawford should  continue to know that it is paying me </a:t>
            </a:r>
            <a:r>
              <a:rPr dirty="0" sz="1450" spc="-5">
                <a:latin typeface="Times New Roman"/>
                <a:cs typeface="Times New Roman"/>
              </a:rPr>
              <a:t>a </a:t>
            </a:r>
            <a:r>
              <a:rPr dirty="0" sz="1450" spc="-10">
                <a:latin typeface="Times New Roman"/>
                <a:cs typeface="Times New Roman"/>
              </a:rPr>
              <a:t>very great compliment, and </a:t>
            </a:r>
            <a:r>
              <a:rPr dirty="0" sz="1450" spc="-5">
                <a:latin typeface="Times New Roman"/>
                <a:cs typeface="Times New Roman"/>
              </a:rPr>
              <a:t>I </a:t>
            </a:r>
            <a:r>
              <a:rPr dirty="0" sz="1450" spc="-10">
                <a:latin typeface="Times New Roman"/>
                <a:cs typeface="Times New Roman"/>
              </a:rPr>
              <a:t>feel most  undeservedly honoured; </a:t>
            </a:r>
            <a:r>
              <a:rPr dirty="0" sz="1450" spc="-5">
                <a:latin typeface="Times New Roman"/>
                <a:cs typeface="Times New Roman"/>
              </a:rPr>
              <a:t>but I </a:t>
            </a:r>
            <a:r>
              <a:rPr dirty="0" sz="1450" spc="-10">
                <a:latin typeface="Times New Roman"/>
                <a:cs typeface="Times New Roman"/>
              </a:rPr>
              <a:t>am so perfectly convinced, and </a:t>
            </a:r>
            <a:r>
              <a:rPr dirty="0" sz="1450" spc="-5">
                <a:latin typeface="Times New Roman"/>
                <a:cs typeface="Times New Roman"/>
              </a:rPr>
              <a:t>I </a:t>
            </a:r>
            <a:r>
              <a:rPr dirty="0" sz="1450" spc="-10">
                <a:latin typeface="Times New Roman"/>
                <a:cs typeface="Times New Roman"/>
              </a:rPr>
              <a:t>have told him  so, that it never will </a:t>
            </a:r>
            <a:r>
              <a:rPr dirty="0" sz="1450" spc="-5">
                <a:latin typeface="Times New Roman"/>
                <a:cs typeface="Times New Roman"/>
              </a:rPr>
              <a:t>be </a:t>
            </a:r>
            <a:r>
              <a:rPr dirty="0" sz="1450" spc="-10">
                <a:latin typeface="Times New Roman"/>
                <a:cs typeface="Times New Roman"/>
              </a:rPr>
              <a:t>in my</a:t>
            </a:r>
            <a:r>
              <a:rPr dirty="0" sz="1450" spc="25">
                <a:latin typeface="Times New Roman"/>
                <a:cs typeface="Times New Roman"/>
              </a:rPr>
              <a:t> </a:t>
            </a:r>
            <a:r>
              <a:rPr dirty="0" sz="1450" spc="-10">
                <a:latin typeface="Times New Roman"/>
                <a:cs typeface="Times New Roman"/>
              </a:rPr>
              <a:t>power—”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interrupted Sir Thomas, “there is </a:t>
            </a:r>
            <a:r>
              <a:rPr dirty="0" sz="1450" spc="-5">
                <a:latin typeface="Times New Roman"/>
                <a:cs typeface="Times New Roman"/>
              </a:rPr>
              <a:t>no </a:t>
            </a:r>
            <a:r>
              <a:rPr dirty="0" sz="1450" spc="-10">
                <a:latin typeface="Times New Roman"/>
                <a:cs typeface="Times New Roman"/>
              </a:rPr>
              <a:t>occasion for this. </a:t>
            </a:r>
            <a:r>
              <a:rPr dirty="0" sz="1450" spc="-45">
                <a:latin typeface="Times New Roman"/>
                <a:cs typeface="Times New Roman"/>
              </a:rPr>
              <a:t>Your  </a:t>
            </a:r>
            <a:r>
              <a:rPr dirty="0" sz="1450" spc="-10">
                <a:latin typeface="Times New Roman"/>
                <a:cs typeface="Times New Roman"/>
              </a:rPr>
              <a:t>feelings are as well known to me as my wishes and regrets must </a:t>
            </a:r>
            <a:r>
              <a:rPr dirty="0" sz="1450" spc="-5">
                <a:latin typeface="Times New Roman"/>
                <a:cs typeface="Times New Roman"/>
              </a:rPr>
              <a:t>be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There is nothing more to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or </a:t>
            </a:r>
            <a:r>
              <a:rPr dirty="0" sz="1450" spc="-10">
                <a:latin typeface="Times New Roman"/>
                <a:cs typeface="Times New Roman"/>
              </a:rPr>
              <a:t>done. From this </a:t>
            </a:r>
            <a:r>
              <a:rPr dirty="0" sz="1450" spc="-5">
                <a:latin typeface="Times New Roman"/>
                <a:cs typeface="Times New Roman"/>
              </a:rPr>
              <a:t>hour </a:t>
            </a:r>
            <a:r>
              <a:rPr dirty="0" sz="1450" spc="-10">
                <a:latin typeface="Times New Roman"/>
                <a:cs typeface="Times New Roman"/>
              </a:rPr>
              <a:t>the subject is never  to </a:t>
            </a:r>
            <a:r>
              <a:rPr dirty="0" sz="1450" spc="-5">
                <a:latin typeface="Times New Roman"/>
                <a:cs typeface="Times New Roman"/>
              </a:rPr>
              <a:t>be </a:t>
            </a:r>
            <a:r>
              <a:rPr dirty="0" sz="1450" spc="-10">
                <a:latin typeface="Times New Roman"/>
                <a:cs typeface="Times New Roman"/>
              </a:rPr>
              <a:t>revived between us. </a:t>
            </a:r>
            <a:r>
              <a:rPr dirty="0" sz="1450" spc="-60">
                <a:latin typeface="Times New Roman"/>
                <a:cs typeface="Times New Roman"/>
              </a:rPr>
              <a:t>You </a:t>
            </a:r>
            <a:r>
              <a:rPr dirty="0" sz="1450" spc="-10">
                <a:latin typeface="Times New Roman"/>
                <a:cs typeface="Times New Roman"/>
              </a:rPr>
              <a:t>will have nothing to </a:t>
            </a:r>
            <a:r>
              <a:rPr dirty="0" sz="1450" spc="-20">
                <a:latin typeface="Times New Roman"/>
                <a:cs typeface="Times New Roman"/>
              </a:rPr>
              <a:t>fear, </a:t>
            </a:r>
            <a:r>
              <a:rPr dirty="0" sz="1450" spc="-5">
                <a:latin typeface="Times New Roman"/>
                <a:cs typeface="Times New Roman"/>
              </a:rPr>
              <a:t>or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agitated  about. </a:t>
            </a:r>
            <a:r>
              <a:rPr dirty="0" sz="1450" spc="-60">
                <a:latin typeface="Times New Roman"/>
                <a:cs typeface="Times New Roman"/>
              </a:rPr>
              <a:t>You </a:t>
            </a:r>
            <a:r>
              <a:rPr dirty="0" sz="1450" spc="-10">
                <a:latin typeface="Times New Roman"/>
                <a:cs typeface="Times New Roman"/>
              </a:rPr>
              <a:t>cannot suppose me capable </a:t>
            </a:r>
            <a:r>
              <a:rPr dirty="0" sz="1450" spc="-5">
                <a:latin typeface="Times New Roman"/>
                <a:cs typeface="Times New Roman"/>
              </a:rPr>
              <a:t>of </a:t>
            </a:r>
            <a:r>
              <a:rPr dirty="0" sz="1450" spc="-10">
                <a:latin typeface="Times New Roman"/>
                <a:cs typeface="Times New Roman"/>
              </a:rPr>
              <a:t>trying to persuade </a:t>
            </a:r>
            <a:r>
              <a:rPr dirty="0" sz="1450" spc="-5">
                <a:latin typeface="Times New Roman"/>
                <a:cs typeface="Times New Roman"/>
              </a:rPr>
              <a:t>you </a:t>
            </a:r>
            <a:r>
              <a:rPr dirty="0" sz="1450" spc="-10">
                <a:latin typeface="Times New Roman"/>
                <a:cs typeface="Times New Roman"/>
              </a:rPr>
              <a:t>to marry  against </a:t>
            </a:r>
            <a:r>
              <a:rPr dirty="0" sz="1450" spc="-5">
                <a:latin typeface="Times New Roman"/>
                <a:cs typeface="Times New Roman"/>
              </a:rPr>
              <a:t>your </a:t>
            </a:r>
            <a:r>
              <a:rPr dirty="0" sz="1450" spc="-10">
                <a:latin typeface="Times New Roman"/>
                <a:cs typeface="Times New Roman"/>
              </a:rPr>
              <a:t>inclinations. </a:t>
            </a:r>
            <a:r>
              <a:rPr dirty="0" sz="1450" spc="-45">
                <a:latin typeface="Times New Roman"/>
                <a:cs typeface="Times New Roman"/>
              </a:rPr>
              <a:t>Your </a:t>
            </a:r>
            <a:r>
              <a:rPr dirty="0" sz="1450" spc="-10">
                <a:latin typeface="Times New Roman"/>
                <a:cs typeface="Times New Roman"/>
              </a:rPr>
              <a:t>happiness and advantage are all that </a:t>
            </a:r>
            <a:r>
              <a:rPr dirty="0" sz="1450" spc="-5">
                <a:latin typeface="Times New Roman"/>
                <a:cs typeface="Times New Roman"/>
              </a:rPr>
              <a:t>I </a:t>
            </a:r>
            <a:r>
              <a:rPr dirty="0" sz="1450" spc="-10">
                <a:latin typeface="Times New Roman"/>
                <a:cs typeface="Times New Roman"/>
              </a:rPr>
              <a:t>have in  </a:t>
            </a:r>
            <a:r>
              <a:rPr dirty="0" sz="1450" spc="-30">
                <a:latin typeface="Times New Roman"/>
                <a:cs typeface="Times New Roman"/>
              </a:rPr>
              <a:t>view, </a:t>
            </a:r>
            <a:r>
              <a:rPr dirty="0" sz="1450" spc="-10">
                <a:latin typeface="Times New Roman"/>
                <a:cs typeface="Times New Roman"/>
              </a:rPr>
              <a:t>and nothing is required </a:t>
            </a:r>
            <a:r>
              <a:rPr dirty="0" sz="1450" spc="-5">
                <a:latin typeface="Times New Roman"/>
                <a:cs typeface="Times New Roman"/>
              </a:rPr>
              <a:t>of you but </a:t>
            </a:r>
            <a:r>
              <a:rPr dirty="0" sz="1450" spc="-10">
                <a:latin typeface="Times New Roman"/>
                <a:cs typeface="Times New Roman"/>
              </a:rPr>
              <a:t>to bear with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endeavours to convince </a:t>
            </a:r>
            <a:r>
              <a:rPr dirty="0" sz="1450" spc="-5">
                <a:latin typeface="Times New Roman"/>
                <a:cs typeface="Times New Roman"/>
              </a:rPr>
              <a:t>you </a:t>
            </a:r>
            <a:r>
              <a:rPr dirty="0" sz="1450" spc="-10">
                <a:latin typeface="Times New Roman"/>
                <a:cs typeface="Times New Roman"/>
              </a:rPr>
              <a:t>that they may </a:t>
            </a:r>
            <a:r>
              <a:rPr dirty="0" sz="1450" spc="-5">
                <a:latin typeface="Times New Roman"/>
                <a:cs typeface="Times New Roman"/>
              </a:rPr>
              <a:t>not be </a:t>
            </a:r>
            <a:r>
              <a:rPr dirty="0" sz="1450" spc="-10">
                <a:latin typeface="Times New Roman"/>
                <a:cs typeface="Times New Roman"/>
              </a:rPr>
              <a:t>incompatible with his. He  proceeds at his own risk.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on </a:t>
            </a:r>
            <a:r>
              <a:rPr dirty="0" sz="1450" spc="-10">
                <a:latin typeface="Times New Roman"/>
                <a:cs typeface="Times New Roman"/>
              </a:rPr>
              <a:t>safe </a:t>
            </a:r>
            <a:r>
              <a:rPr dirty="0" sz="1450" spc="-5">
                <a:latin typeface="Times New Roman"/>
                <a:cs typeface="Times New Roman"/>
              </a:rPr>
              <a:t>ground. I </a:t>
            </a:r>
            <a:r>
              <a:rPr dirty="0" sz="1450" spc="-10">
                <a:latin typeface="Times New Roman"/>
                <a:cs typeface="Times New Roman"/>
              </a:rPr>
              <a:t>have engaged for </a:t>
            </a:r>
            <a:r>
              <a:rPr dirty="0" sz="1450" spc="-5">
                <a:latin typeface="Times New Roman"/>
                <a:cs typeface="Times New Roman"/>
              </a:rPr>
              <a:t>your  </a:t>
            </a:r>
            <a:r>
              <a:rPr dirty="0" sz="1450" spc="-10">
                <a:latin typeface="Times New Roman"/>
                <a:cs typeface="Times New Roman"/>
              </a:rPr>
              <a:t>seeing him whenever </a:t>
            </a:r>
            <a:r>
              <a:rPr dirty="0" sz="1450" spc="-5">
                <a:latin typeface="Times New Roman"/>
                <a:cs typeface="Times New Roman"/>
              </a:rPr>
              <a:t>he </a:t>
            </a:r>
            <a:r>
              <a:rPr dirty="0" sz="1450" spc="-10">
                <a:latin typeface="Times New Roman"/>
                <a:cs typeface="Times New Roman"/>
              </a:rPr>
              <a:t>calls, as </a:t>
            </a:r>
            <a:r>
              <a:rPr dirty="0" sz="1450" spc="-5">
                <a:latin typeface="Times New Roman"/>
                <a:cs typeface="Times New Roman"/>
              </a:rPr>
              <a:t>you </a:t>
            </a:r>
            <a:r>
              <a:rPr dirty="0" sz="1450" spc="-10">
                <a:latin typeface="Times New Roman"/>
                <a:cs typeface="Times New Roman"/>
              </a:rPr>
              <a:t>might have </a:t>
            </a:r>
            <a:r>
              <a:rPr dirty="0" sz="1450" spc="-5">
                <a:latin typeface="Times New Roman"/>
                <a:cs typeface="Times New Roman"/>
              </a:rPr>
              <a:t>done </a:t>
            </a:r>
            <a:r>
              <a:rPr dirty="0" sz="1450" spc="-10">
                <a:latin typeface="Times New Roman"/>
                <a:cs typeface="Times New Roman"/>
              </a:rPr>
              <a:t>had nothing </a:t>
            </a:r>
            <a:r>
              <a:rPr dirty="0" sz="1450" spc="-5">
                <a:latin typeface="Times New Roman"/>
                <a:cs typeface="Times New Roman"/>
              </a:rPr>
              <a:t>of </a:t>
            </a:r>
            <a:r>
              <a:rPr dirty="0" sz="1450" spc="-10">
                <a:latin typeface="Times New Roman"/>
                <a:cs typeface="Times New Roman"/>
              </a:rPr>
              <a:t>this sort  occurred. </a:t>
            </a:r>
            <a:r>
              <a:rPr dirty="0" sz="1450" spc="-60">
                <a:latin typeface="Times New Roman"/>
                <a:cs typeface="Times New Roman"/>
              </a:rPr>
              <a:t>You </a:t>
            </a:r>
            <a:r>
              <a:rPr dirty="0" sz="1450" spc="-10">
                <a:latin typeface="Times New Roman"/>
                <a:cs typeface="Times New Roman"/>
              </a:rPr>
              <a:t>will see him with the rest </a:t>
            </a:r>
            <a:r>
              <a:rPr dirty="0" sz="1450" spc="-5">
                <a:latin typeface="Times New Roman"/>
                <a:cs typeface="Times New Roman"/>
              </a:rPr>
              <a:t>of </a:t>
            </a:r>
            <a:r>
              <a:rPr dirty="0" sz="1450" spc="-10">
                <a:latin typeface="Times New Roman"/>
                <a:cs typeface="Times New Roman"/>
              </a:rPr>
              <a:t>us, in the same </a:t>
            </a:r>
            <a:r>
              <a:rPr dirty="0" sz="1450" spc="-15">
                <a:latin typeface="Times New Roman"/>
                <a:cs typeface="Times New Roman"/>
              </a:rPr>
              <a:t>manner, </a:t>
            </a:r>
            <a:r>
              <a:rPr dirty="0" sz="1450" spc="-10">
                <a:latin typeface="Times New Roman"/>
                <a:cs typeface="Times New Roman"/>
              </a:rPr>
              <a:t>and, as  much as </a:t>
            </a:r>
            <a:r>
              <a:rPr dirty="0" sz="1450" spc="-5">
                <a:latin typeface="Times New Roman"/>
                <a:cs typeface="Times New Roman"/>
              </a:rPr>
              <a:t>you </a:t>
            </a:r>
            <a:r>
              <a:rPr dirty="0" sz="1450" spc="-10">
                <a:latin typeface="Times New Roman"/>
                <a:cs typeface="Times New Roman"/>
              </a:rPr>
              <a:t>can, dismissing </a:t>
            </a:r>
            <a:r>
              <a:rPr dirty="0" sz="1450" spc="-5">
                <a:latin typeface="Times New Roman"/>
                <a:cs typeface="Times New Roman"/>
              </a:rPr>
              <a:t>the </a:t>
            </a:r>
            <a:r>
              <a:rPr dirty="0" sz="1450" spc="-10">
                <a:latin typeface="Times New Roman"/>
                <a:cs typeface="Times New Roman"/>
              </a:rPr>
              <a:t>recollection </a:t>
            </a:r>
            <a:r>
              <a:rPr dirty="0" sz="1450" spc="-5">
                <a:latin typeface="Times New Roman"/>
                <a:cs typeface="Times New Roman"/>
              </a:rPr>
              <a:t>of </a:t>
            </a:r>
            <a:r>
              <a:rPr dirty="0" sz="1450" spc="-10">
                <a:latin typeface="Times New Roman"/>
                <a:cs typeface="Times New Roman"/>
              </a:rPr>
              <a:t>everything unpleasant. He  leaves Northamptonshire so </a:t>
            </a:r>
            <a:r>
              <a:rPr dirty="0" sz="1450" spc="-5">
                <a:latin typeface="Times New Roman"/>
                <a:cs typeface="Times New Roman"/>
              </a:rPr>
              <a:t>soon, </a:t>
            </a:r>
            <a:r>
              <a:rPr dirty="0" sz="1450" spc="-10">
                <a:latin typeface="Times New Roman"/>
                <a:cs typeface="Times New Roman"/>
              </a:rPr>
              <a:t>that even this slight sacrifice cannot </a:t>
            </a:r>
            <a:r>
              <a:rPr dirty="0" sz="1450" spc="-5">
                <a:latin typeface="Times New Roman"/>
                <a:cs typeface="Times New Roman"/>
              </a:rPr>
              <a:t>be  </a:t>
            </a:r>
            <a:r>
              <a:rPr dirty="0" sz="1450" spc="-10">
                <a:latin typeface="Times New Roman"/>
                <a:cs typeface="Times New Roman"/>
              </a:rPr>
              <a:t>often demanded. The future must </a:t>
            </a:r>
            <a:r>
              <a:rPr dirty="0" sz="1450" spc="-5">
                <a:latin typeface="Times New Roman"/>
                <a:cs typeface="Times New Roman"/>
              </a:rPr>
              <a:t>be </a:t>
            </a:r>
            <a:r>
              <a:rPr dirty="0" sz="1450" spc="-10">
                <a:latin typeface="Times New Roman"/>
                <a:cs typeface="Times New Roman"/>
              </a:rPr>
              <a:t>very uncertain. And </a:t>
            </a:r>
            <a:r>
              <a:rPr dirty="0" sz="1450" spc="-30">
                <a:latin typeface="Times New Roman"/>
                <a:cs typeface="Times New Roman"/>
              </a:rPr>
              <a:t>now, </a:t>
            </a:r>
            <a:r>
              <a:rPr dirty="0" sz="1450" spc="-10">
                <a:latin typeface="Times New Roman"/>
                <a:cs typeface="Times New Roman"/>
              </a:rPr>
              <a:t>my dear </a:t>
            </a:r>
            <a:r>
              <a:rPr dirty="0" sz="1450" spc="-25">
                <a:latin typeface="Times New Roman"/>
                <a:cs typeface="Times New Roman"/>
              </a:rPr>
              <a:t>Fanny,  </a:t>
            </a:r>
            <a:r>
              <a:rPr dirty="0" sz="1450" spc="-10">
                <a:latin typeface="Times New Roman"/>
                <a:cs typeface="Times New Roman"/>
              </a:rPr>
              <a:t>this subject is closed between</a:t>
            </a:r>
            <a:r>
              <a:rPr dirty="0" sz="1450" spc="10">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5715" indent="255904">
              <a:lnSpc>
                <a:spcPts val="1730"/>
              </a:lnSpc>
              <a:spcBef>
                <a:spcPts val="695"/>
              </a:spcBef>
            </a:pPr>
            <a:r>
              <a:rPr dirty="0" sz="1450" spc="-10">
                <a:latin typeface="Times New Roman"/>
                <a:cs typeface="Times New Roman"/>
              </a:rPr>
              <a:t>The promised departure was all that Fanny could think </a:t>
            </a:r>
            <a:r>
              <a:rPr dirty="0" sz="1450" spc="-5">
                <a:latin typeface="Times New Roman"/>
                <a:cs typeface="Times New Roman"/>
              </a:rPr>
              <a:t>of </a:t>
            </a:r>
            <a:r>
              <a:rPr dirty="0" sz="1450" spc="-10">
                <a:latin typeface="Times New Roman"/>
                <a:cs typeface="Times New Roman"/>
              </a:rPr>
              <a:t>with much  satisfaction. Her </a:t>
            </a:r>
            <a:r>
              <a:rPr dirty="0" sz="1450" spc="-20">
                <a:latin typeface="Times New Roman"/>
                <a:cs typeface="Times New Roman"/>
              </a:rPr>
              <a:t>uncle’s </a:t>
            </a:r>
            <a:r>
              <a:rPr dirty="0" sz="1450" spc="-10">
                <a:latin typeface="Times New Roman"/>
                <a:cs typeface="Times New Roman"/>
              </a:rPr>
              <a:t>kind expressions, </a:t>
            </a:r>
            <a:r>
              <a:rPr dirty="0" sz="1450" spc="-15">
                <a:latin typeface="Times New Roman"/>
                <a:cs typeface="Times New Roman"/>
              </a:rPr>
              <a:t>however, </a:t>
            </a:r>
            <a:r>
              <a:rPr dirty="0" sz="1450" spc="-10">
                <a:latin typeface="Times New Roman"/>
                <a:cs typeface="Times New Roman"/>
              </a:rPr>
              <a:t>and forbearing </a:t>
            </a:r>
            <a:r>
              <a:rPr dirty="0" sz="1450" spc="-15">
                <a:latin typeface="Times New Roman"/>
                <a:cs typeface="Times New Roman"/>
              </a:rPr>
              <a:t>manner,  </a:t>
            </a:r>
            <a:r>
              <a:rPr dirty="0" sz="1450" spc="-10">
                <a:latin typeface="Times New Roman"/>
                <a:cs typeface="Times New Roman"/>
              </a:rPr>
              <a:t>were sensibly felt; and when she considered how much </a:t>
            </a:r>
            <a:r>
              <a:rPr dirty="0" sz="1450" spc="-5">
                <a:latin typeface="Times New Roman"/>
                <a:cs typeface="Times New Roman"/>
              </a:rPr>
              <a:t>of </a:t>
            </a:r>
            <a:r>
              <a:rPr dirty="0" sz="1450" spc="-10">
                <a:latin typeface="Times New Roman"/>
                <a:cs typeface="Times New Roman"/>
              </a:rPr>
              <a:t>the truth was  unknown to him, she believed she had </a:t>
            </a:r>
            <a:r>
              <a:rPr dirty="0" sz="1450" spc="-5">
                <a:latin typeface="Times New Roman"/>
                <a:cs typeface="Times New Roman"/>
              </a:rPr>
              <a:t>no </a:t>
            </a:r>
            <a:r>
              <a:rPr dirty="0" sz="1450" spc="-10">
                <a:latin typeface="Times New Roman"/>
                <a:cs typeface="Times New Roman"/>
              </a:rPr>
              <a:t>right to wonder at the line </a:t>
            </a:r>
            <a:r>
              <a:rPr dirty="0" sz="1450" spc="-5">
                <a:latin typeface="Times New Roman"/>
                <a:cs typeface="Times New Roman"/>
              </a:rPr>
              <a:t>of  </a:t>
            </a:r>
            <a:r>
              <a:rPr dirty="0" sz="1450" spc="-10">
                <a:latin typeface="Times New Roman"/>
                <a:cs typeface="Times New Roman"/>
              </a:rPr>
              <a:t>conduct </a:t>
            </a:r>
            <a:r>
              <a:rPr dirty="0" sz="1450" spc="-5">
                <a:latin typeface="Times New Roman"/>
                <a:cs typeface="Times New Roman"/>
              </a:rPr>
              <a:t>he </a:t>
            </a:r>
            <a:r>
              <a:rPr dirty="0" sz="1450" spc="-10">
                <a:latin typeface="Times New Roman"/>
                <a:cs typeface="Times New Roman"/>
              </a:rPr>
              <a:t>pursued. He, who had married </a:t>
            </a:r>
            <a:r>
              <a:rPr dirty="0" sz="1450" spc="-5">
                <a:latin typeface="Times New Roman"/>
                <a:cs typeface="Times New Roman"/>
              </a:rPr>
              <a:t>a </a:t>
            </a:r>
            <a:r>
              <a:rPr dirty="0" sz="1450" spc="-10">
                <a:latin typeface="Times New Roman"/>
                <a:cs typeface="Times New Roman"/>
              </a:rPr>
              <a:t>daughter to </a:t>
            </a:r>
            <a:r>
              <a:rPr dirty="0" sz="1450" spc="-35">
                <a:latin typeface="Times New Roman"/>
                <a:cs typeface="Times New Roman"/>
              </a:rPr>
              <a:t>Mr. </a:t>
            </a:r>
            <a:r>
              <a:rPr dirty="0" sz="1450" spc="-10">
                <a:latin typeface="Times New Roman"/>
                <a:cs typeface="Times New Roman"/>
              </a:rPr>
              <a:t>Rushworth:  romantic delicacy was certainly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expected from him. She must </a:t>
            </a:r>
            <a:r>
              <a:rPr dirty="0" sz="1450" spc="-5">
                <a:latin typeface="Times New Roman"/>
                <a:cs typeface="Times New Roman"/>
              </a:rPr>
              <a:t>do </a:t>
            </a:r>
            <a:r>
              <a:rPr dirty="0" sz="1450" spc="-10">
                <a:latin typeface="Times New Roman"/>
                <a:cs typeface="Times New Roman"/>
              </a:rPr>
              <a:t>her  </a:t>
            </a:r>
            <a:r>
              <a:rPr dirty="0" sz="1450" spc="-25">
                <a:latin typeface="Times New Roman"/>
                <a:cs typeface="Times New Roman"/>
              </a:rPr>
              <a:t>duty, </a:t>
            </a:r>
            <a:r>
              <a:rPr dirty="0" sz="1450" spc="-10">
                <a:latin typeface="Times New Roman"/>
                <a:cs typeface="Times New Roman"/>
              </a:rPr>
              <a:t>and trust that time might make her duty easier than it now</a:t>
            </a:r>
            <a:r>
              <a:rPr dirty="0" sz="1450" spc="100">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though only eighteen, suppose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attachment  would hold </a:t>
            </a:r>
            <a:r>
              <a:rPr dirty="0" sz="1450" spc="-5">
                <a:latin typeface="Times New Roman"/>
                <a:cs typeface="Times New Roman"/>
              </a:rPr>
              <a:t>out </a:t>
            </a:r>
            <a:r>
              <a:rPr dirty="0" sz="1450" spc="-10">
                <a:latin typeface="Times New Roman"/>
                <a:cs typeface="Times New Roman"/>
              </a:rPr>
              <a:t>for ever; she could </a:t>
            </a:r>
            <a:r>
              <a:rPr dirty="0" sz="1450" spc="-5">
                <a:latin typeface="Times New Roman"/>
                <a:cs typeface="Times New Roman"/>
              </a:rPr>
              <a:t>not but </a:t>
            </a:r>
            <a:r>
              <a:rPr dirty="0" sz="1450" spc="-10">
                <a:latin typeface="Times New Roman"/>
                <a:cs typeface="Times New Roman"/>
              </a:rPr>
              <a:t>imagine that </a:t>
            </a:r>
            <a:r>
              <a:rPr dirty="0" sz="1450" spc="-25">
                <a:latin typeface="Times New Roman"/>
                <a:cs typeface="Times New Roman"/>
              </a:rPr>
              <a:t>steady, </a:t>
            </a:r>
            <a:r>
              <a:rPr dirty="0" sz="1450" spc="-10">
                <a:latin typeface="Times New Roman"/>
                <a:cs typeface="Times New Roman"/>
              </a:rPr>
              <a:t>unceasing  discouragement from herself would </a:t>
            </a:r>
            <a:r>
              <a:rPr dirty="0" sz="1450" spc="-5">
                <a:latin typeface="Times New Roman"/>
                <a:cs typeface="Times New Roman"/>
              </a:rPr>
              <a:t>put </a:t>
            </a:r>
            <a:r>
              <a:rPr dirty="0" sz="1450" spc="-10">
                <a:latin typeface="Times New Roman"/>
                <a:cs typeface="Times New Roman"/>
              </a:rPr>
              <a:t>an end to it in time. How much time  she might, in her own </a:t>
            </a:r>
            <a:r>
              <a:rPr dirty="0" sz="1450" spc="-25">
                <a:latin typeface="Times New Roman"/>
                <a:cs typeface="Times New Roman"/>
              </a:rPr>
              <a:t>fancy, </a:t>
            </a:r>
            <a:r>
              <a:rPr dirty="0" sz="1450" spc="-10">
                <a:latin typeface="Times New Roman"/>
                <a:cs typeface="Times New Roman"/>
              </a:rPr>
              <a:t>allot for its dominion, is another concern. It  would </a:t>
            </a:r>
            <a:r>
              <a:rPr dirty="0" sz="1450" spc="-5">
                <a:latin typeface="Times New Roman"/>
                <a:cs typeface="Times New Roman"/>
              </a:rPr>
              <a:t>not be </a:t>
            </a:r>
            <a:r>
              <a:rPr dirty="0" sz="1450" spc="-10">
                <a:latin typeface="Times New Roman"/>
                <a:cs typeface="Times New Roman"/>
              </a:rPr>
              <a:t>fair to inquire into </a:t>
            </a:r>
            <a:r>
              <a:rPr dirty="0" sz="1450" spc="-5">
                <a:latin typeface="Times New Roman"/>
                <a:cs typeface="Times New Roman"/>
              </a:rPr>
              <a:t>a young </a:t>
            </a:r>
            <a:r>
              <a:rPr dirty="0" sz="1450" spc="-20">
                <a:latin typeface="Times New Roman"/>
                <a:cs typeface="Times New Roman"/>
              </a:rPr>
              <a:t>lady’s </a:t>
            </a:r>
            <a:r>
              <a:rPr dirty="0" sz="1450" spc="-10">
                <a:latin typeface="Times New Roman"/>
                <a:cs typeface="Times New Roman"/>
              </a:rPr>
              <a:t>exact estimate </a:t>
            </a:r>
            <a:r>
              <a:rPr dirty="0" sz="1450" spc="-5">
                <a:latin typeface="Times New Roman"/>
                <a:cs typeface="Times New Roman"/>
              </a:rPr>
              <a:t>of </a:t>
            </a:r>
            <a:r>
              <a:rPr dirty="0" sz="1450" spc="-10">
                <a:latin typeface="Times New Roman"/>
                <a:cs typeface="Times New Roman"/>
              </a:rPr>
              <a:t>her own  perfections.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his intended silence, Sir Thomas found himself once more  obliged to mention the subject to his niece, to prepare her briefly for its being  imparted to her aunts; </a:t>
            </a:r>
            <a:r>
              <a:rPr dirty="0" sz="1450" spc="-5">
                <a:latin typeface="Times New Roman"/>
                <a:cs typeface="Times New Roman"/>
              </a:rPr>
              <a:t>a </a:t>
            </a:r>
            <a:r>
              <a:rPr dirty="0" sz="1450" spc="-10">
                <a:latin typeface="Times New Roman"/>
                <a:cs typeface="Times New Roman"/>
              </a:rPr>
              <a:t>measure which </a:t>
            </a:r>
            <a:r>
              <a:rPr dirty="0" sz="1450" spc="-5">
                <a:latin typeface="Times New Roman"/>
                <a:cs typeface="Times New Roman"/>
              </a:rPr>
              <a:t>he </a:t>
            </a:r>
            <a:r>
              <a:rPr dirty="0" sz="1450" spc="-10">
                <a:latin typeface="Times New Roman"/>
                <a:cs typeface="Times New Roman"/>
              </a:rPr>
              <a:t>would still have avoided, if  possible, </a:t>
            </a:r>
            <a:r>
              <a:rPr dirty="0" sz="1450" spc="-5">
                <a:latin typeface="Times New Roman"/>
                <a:cs typeface="Times New Roman"/>
              </a:rPr>
              <a:t>but </a:t>
            </a:r>
            <a:r>
              <a:rPr dirty="0" sz="1450" spc="-10">
                <a:latin typeface="Times New Roman"/>
                <a:cs typeface="Times New Roman"/>
              </a:rPr>
              <a:t>which became necessary from the totally opposite feelings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as to any secrecy </a:t>
            </a:r>
            <a:r>
              <a:rPr dirty="0" sz="1450" spc="-5">
                <a:latin typeface="Times New Roman"/>
                <a:cs typeface="Times New Roman"/>
              </a:rPr>
              <a:t>of </a:t>
            </a:r>
            <a:r>
              <a:rPr dirty="0" sz="1450" spc="-10">
                <a:latin typeface="Times New Roman"/>
                <a:cs typeface="Times New Roman"/>
              </a:rPr>
              <a:t>proceeding. He 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concealment. It  was all known at the Parsonage, where </a:t>
            </a:r>
            <a:r>
              <a:rPr dirty="0" sz="1450" spc="-5">
                <a:latin typeface="Times New Roman"/>
                <a:cs typeface="Times New Roman"/>
              </a:rPr>
              <a:t>he </a:t>
            </a:r>
            <a:r>
              <a:rPr dirty="0" sz="1450" spc="-10">
                <a:latin typeface="Times New Roman"/>
                <a:cs typeface="Times New Roman"/>
              </a:rPr>
              <a:t>loved to talk over the future with  both his sisters, and it would </a:t>
            </a:r>
            <a:r>
              <a:rPr dirty="0" sz="1450" spc="-5">
                <a:latin typeface="Times New Roman"/>
                <a:cs typeface="Times New Roman"/>
              </a:rPr>
              <a:t>be </a:t>
            </a:r>
            <a:r>
              <a:rPr dirty="0" sz="1450" spc="-10">
                <a:latin typeface="Times New Roman"/>
                <a:cs typeface="Times New Roman"/>
              </a:rPr>
              <a:t>rather gratifying to him to have enlightened  witnesses </a:t>
            </a:r>
            <a:r>
              <a:rPr dirty="0" sz="1450" spc="-5">
                <a:latin typeface="Times New Roman"/>
                <a:cs typeface="Times New Roman"/>
              </a:rPr>
              <a:t>of </a:t>
            </a:r>
            <a:r>
              <a:rPr dirty="0" sz="1450" spc="-10">
                <a:latin typeface="Times New Roman"/>
                <a:cs typeface="Times New Roman"/>
              </a:rPr>
              <a:t>the progress </a:t>
            </a:r>
            <a:r>
              <a:rPr dirty="0" sz="1450" spc="-5">
                <a:latin typeface="Times New Roman"/>
                <a:cs typeface="Times New Roman"/>
              </a:rPr>
              <a:t>of </a:t>
            </a:r>
            <a:r>
              <a:rPr dirty="0" sz="1450" spc="-10">
                <a:latin typeface="Times New Roman"/>
                <a:cs typeface="Times New Roman"/>
              </a:rPr>
              <a:t>his success. When Sir Thomas understood this, </a:t>
            </a:r>
            <a:r>
              <a:rPr dirty="0" sz="1450" spc="-5">
                <a:latin typeface="Times New Roman"/>
                <a:cs typeface="Times New Roman"/>
              </a:rPr>
              <a:t>he  </a:t>
            </a:r>
            <a:r>
              <a:rPr dirty="0" sz="1450" spc="-10">
                <a:latin typeface="Times New Roman"/>
                <a:cs typeface="Times New Roman"/>
              </a:rPr>
              <a:t>felt the necessity </a:t>
            </a:r>
            <a:r>
              <a:rPr dirty="0" sz="1450" spc="-5">
                <a:latin typeface="Times New Roman"/>
                <a:cs typeface="Times New Roman"/>
              </a:rPr>
              <a:t>of </a:t>
            </a:r>
            <a:r>
              <a:rPr dirty="0" sz="1450" spc="-10">
                <a:latin typeface="Times New Roman"/>
                <a:cs typeface="Times New Roman"/>
              </a:rPr>
              <a:t>making his own wife and sister-in-law acquainted with</a:t>
            </a:r>
            <a:r>
              <a:rPr dirty="0" sz="1450" spc="2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269095"/>
          </a:xfrm>
          <a:prstGeom prst="rect">
            <a:avLst/>
          </a:prstGeom>
        </p:spPr>
        <p:txBody>
          <a:bodyPr wrap="square" lIns="0" tIns="13970" rIns="0" bIns="0" rtlCol="0" vert="horz">
            <a:spAutoFit/>
          </a:bodyPr>
          <a:lstStyle/>
          <a:p>
            <a:pPr algn="just" marL="12700" marR="6350">
              <a:lnSpc>
                <a:spcPct val="98900"/>
              </a:lnSpc>
              <a:spcBef>
                <a:spcPts val="110"/>
              </a:spcBef>
            </a:pPr>
            <a:r>
              <a:rPr dirty="0" sz="1450" spc="-10">
                <a:latin typeface="Times New Roman"/>
                <a:cs typeface="Times New Roman"/>
              </a:rPr>
              <a:t>business without delay; </a:t>
            </a:r>
            <a:r>
              <a:rPr dirty="0" sz="1450" spc="-5">
                <a:latin typeface="Times New Roman"/>
                <a:cs typeface="Times New Roman"/>
              </a:rPr>
              <a:t>though, on </a:t>
            </a:r>
            <a:r>
              <a:rPr dirty="0" sz="1450" spc="-20">
                <a:latin typeface="Times New Roman"/>
                <a:cs typeface="Times New Roman"/>
              </a:rPr>
              <a:t>Fanny’s </a:t>
            </a:r>
            <a:r>
              <a:rPr dirty="0" sz="1450" spc="-10">
                <a:latin typeface="Times New Roman"/>
                <a:cs typeface="Times New Roman"/>
              </a:rPr>
              <a:t>account, </a:t>
            </a:r>
            <a:r>
              <a:rPr dirty="0" sz="1450" spc="-5">
                <a:latin typeface="Times New Roman"/>
                <a:cs typeface="Times New Roman"/>
              </a:rPr>
              <a:t>he </a:t>
            </a:r>
            <a:r>
              <a:rPr dirty="0" sz="1450" spc="-10">
                <a:latin typeface="Times New Roman"/>
                <a:cs typeface="Times New Roman"/>
              </a:rPr>
              <a:t>almost dreaded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the communication to Mrs. Norris as much as Fanny herself. He  deprecated her mistaken </a:t>
            </a:r>
            <a:r>
              <a:rPr dirty="0" sz="1450" spc="-5">
                <a:latin typeface="Times New Roman"/>
                <a:cs typeface="Times New Roman"/>
              </a:rPr>
              <a:t>but </a:t>
            </a:r>
            <a:r>
              <a:rPr dirty="0" sz="1450" spc="-10">
                <a:latin typeface="Times New Roman"/>
                <a:cs typeface="Times New Roman"/>
              </a:rPr>
              <a:t>well-meaning zeal. Sir Thomas, indeed, was, </a:t>
            </a:r>
            <a:r>
              <a:rPr dirty="0" sz="1450" spc="-5">
                <a:latin typeface="Times New Roman"/>
                <a:cs typeface="Times New Roman"/>
              </a:rPr>
              <a:t>by  </a:t>
            </a:r>
            <a:r>
              <a:rPr dirty="0" sz="1450" spc="-10">
                <a:latin typeface="Times New Roman"/>
                <a:cs typeface="Times New Roman"/>
              </a:rPr>
              <a:t>this time, </a:t>
            </a:r>
            <a:r>
              <a:rPr dirty="0" sz="1450" spc="-5">
                <a:latin typeface="Times New Roman"/>
                <a:cs typeface="Times New Roman"/>
              </a:rPr>
              <a:t>not </a:t>
            </a:r>
            <a:r>
              <a:rPr dirty="0" sz="1450" spc="-10">
                <a:latin typeface="Times New Roman"/>
                <a:cs typeface="Times New Roman"/>
              </a:rPr>
              <a:t>very far from classing Mrs. Norris as </a:t>
            </a:r>
            <a:r>
              <a:rPr dirty="0" sz="1450" spc="-5">
                <a:latin typeface="Times New Roman"/>
                <a:cs typeface="Times New Roman"/>
              </a:rPr>
              <a:t>one of </a:t>
            </a:r>
            <a:r>
              <a:rPr dirty="0" sz="1450" spc="-10">
                <a:latin typeface="Times New Roman"/>
                <a:cs typeface="Times New Roman"/>
              </a:rPr>
              <a:t>those well-meaning  people who are always doing mistaken and very disagreeable</a:t>
            </a:r>
            <a:r>
              <a:rPr dirty="0" sz="1450" spc="60">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Mrs. Norris, </a:t>
            </a:r>
            <a:r>
              <a:rPr dirty="0" sz="1450" spc="-15">
                <a:latin typeface="Times New Roman"/>
                <a:cs typeface="Times New Roman"/>
              </a:rPr>
              <a:t>however, </a:t>
            </a:r>
            <a:r>
              <a:rPr dirty="0" sz="1450" spc="-10">
                <a:latin typeface="Times New Roman"/>
                <a:cs typeface="Times New Roman"/>
              </a:rPr>
              <a:t>relieved him. He pressed for the strictest  forbearance and silence towards their niece; she </a:t>
            </a:r>
            <a:r>
              <a:rPr dirty="0" sz="1450" spc="-5">
                <a:latin typeface="Times New Roman"/>
                <a:cs typeface="Times New Roman"/>
              </a:rPr>
              <a:t>not </a:t>
            </a:r>
            <a:r>
              <a:rPr dirty="0" sz="1450" spc="-10">
                <a:latin typeface="Times New Roman"/>
                <a:cs typeface="Times New Roman"/>
              </a:rPr>
              <a:t>only promised, </a:t>
            </a:r>
            <a:r>
              <a:rPr dirty="0" sz="1450" spc="-5">
                <a:latin typeface="Times New Roman"/>
                <a:cs typeface="Times New Roman"/>
              </a:rPr>
              <a:t>but </a:t>
            </a:r>
            <a:r>
              <a:rPr dirty="0" sz="1450" spc="-10">
                <a:latin typeface="Times New Roman"/>
                <a:cs typeface="Times New Roman"/>
              </a:rPr>
              <a:t>did  observe it. She only looked her increased ill-will. Angry she was: bitterly  angry; </a:t>
            </a:r>
            <a:r>
              <a:rPr dirty="0" sz="1450" spc="-5">
                <a:latin typeface="Times New Roman"/>
                <a:cs typeface="Times New Roman"/>
              </a:rPr>
              <a:t>but </a:t>
            </a:r>
            <a:r>
              <a:rPr dirty="0" sz="1450" spc="-10">
                <a:latin typeface="Times New Roman"/>
                <a:cs typeface="Times New Roman"/>
              </a:rPr>
              <a:t>she was more angry with Fanny for having received such an </a:t>
            </a:r>
            <a:r>
              <a:rPr dirty="0" sz="1450" spc="-15">
                <a:latin typeface="Times New Roman"/>
                <a:cs typeface="Times New Roman"/>
              </a:rPr>
              <a:t>offer  </a:t>
            </a:r>
            <a:r>
              <a:rPr dirty="0" sz="1450" spc="-10">
                <a:latin typeface="Times New Roman"/>
                <a:cs typeface="Times New Roman"/>
              </a:rPr>
              <a:t>than for refusing it. It was an injury and affront to Julia, who </a:t>
            </a:r>
            <a:r>
              <a:rPr dirty="0" sz="1450" spc="-5">
                <a:latin typeface="Times New Roman"/>
                <a:cs typeface="Times New Roman"/>
              </a:rPr>
              <a:t>ought </a:t>
            </a:r>
            <a:r>
              <a:rPr dirty="0" sz="1450" spc="-10">
                <a:latin typeface="Times New Roman"/>
                <a:cs typeface="Times New Roman"/>
              </a:rPr>
              <a:t>to have  been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choice; and, independently </a:t>
            </a:r>
            <a:r>
              <a:rPr dirty="0" sz="1450" spc="-5">
                <a:latin typeface="Times New Roman"/>
                <a:cs typeface="Times New Roman"/>
              </a:rPr>
              <a:t>of </a:t>
            </a:r>
            <a:r>
              <a:rPr dirty="0" sz="1450" spc="-10">
                <a:latin typeface="Times New Roman"/>
                <a:cs typeface="Times New Roman"/>
              </a:rPr>
              <a:t>that, she disliked </a:t>
            </a:r>
            <a:r>
              <a:rPr dirty="0" sz="1450" spc="-25">
                <a:latin typeface="Times New Roman"/>
                <a:cs typeface="Times New Roman"/>
              </a:rPr>
              <a:t>Fanny,  </a:t>
            </a:r>
            <a:r>
              <a:rPr dirty="0" sz="1450" spc="-10">
                <a:latin typeface="Times New Roman"/>
                <a:cs typeface="Times New Roman"/>
              </a:rPr>
              <a:t>because she had neglected her; and she would have grudged such an elevation  to </a:t>
            </a:r>
            <a:r>
              <a:rPr dirty="0" sz="1450" spc="-5">
                <a:latin typeface="Times New Roman"/>
                <a:cs typeface="Times New Roman"/>
              </a:rPr>
              <a:t>one </a:t>
            </a:r>
            <a:r>
              <a:rPr dirty="0" sz="1450" spc="-10">
                <a:latin typeface="Times New Roman"/>
                <a:cs typeface="Times New Roman"/>
              </a:rPr>
              <a:t>whom she had been always trying to</a:t>
            </a:r>
            <a:r>
              <a:rPr dirty="0" sz="1450" spc="30">
                <a:latin typeface="Times New Roman"/>
                <a:cs typeface="Times New Roman"/>
              </a:rPr>
              <a:t> </a:t>
            </a:r>
            <a:r>
              <a:rPr dirty="0" sz="1450" spc="-10">
                <a:latin typeface="Times New Roman"/>
                <a:cs typeface="Times New Roman"/>
              </a:rPr>
              <a:t>depress.</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Sir Thomas gave her more credit for discretion </a:t>
            </a:r>
            <a:r>
              <a:rPr dirty="0" sz="1450" spc="-5">
                <a:latin typeface="Times New Roman"/>
                <a:cs typeface="Times New Roman"/>
              </a:rPr>
              <a:t>on </a:t>
            </a:r>
            <a:r>
              <a:rPr dirty="0" sz="1450" spc="-10">
                <a:latin typeface="Times New Roman"/>
                <a:cs typeface="Times New Roman"/>
              </a:rPr>
              <a:t>the occasion than she  deserved; and Fanny could have blessed her for allowing her only to see her  displeasure, and </a:t>
            </a:r>
            <a:r>
              <a:rPr dirty="0" sz="1450" spc="-5">
                <a:latin typeface="Times New Roman"/>
                <a:cs typeface="Times New Roman"/>
              </a:rPr>
              <a:t>not </a:t>
            </a:r>
            <a:r>
              <a:rPr dirty="0" sz="1450" spc="-10">
                <a:latin typeface="Times New Roman"/>
                <a:cs typeface="Times New Roman"/>
              </a:rPr>
              <a:t>to hear</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Lady Bertram took it </a:t>
            </a:r>
            <a:r>
              <a:rPr dirty="0" sz="1450" spc="-20">
                <a:latin typeface="Times New Roman"/>
                <a:cs typeface="Times New Roman"/>
              </a:rPr>
              <a:t>differently. </a:t>
            </a:r>
            <a:r>
              <a:rPr dirty="0" sz="1450" spc="-10">
                <a:latin typeface="Times New Roman"/>
                <a:cs typeface="Times New Roman"/>
              </a:rPr>
              <a:t>She had been </a:t>
            </a:r>
            <a:r>
              <a:rPr dirty="0" sz="1450" spc="-5">
                <a:latin typeface="Times New Roman"/>
                <a:cs typeface="Times New Roman"/>
              </a:rPr>
              <a:t>a </a:t>
            </a:r>
            <a:r>
              <a:rPr dirty="0" sz="1450" spc="-20">
                <a:latin typeface="Times New Roman"/>
                <a:cs typeface="Times New Roman"/>
              </a:rPr>
              <a:t>beauty,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prosperous  </a:t>
            </a:r>
            <a:r>
              <a:rPr dirty="0" sz="1450" spc="-20">
                <a:latin typeface="Times New Roman"/>
                <a:cs typeface="Times New Roman"/>
              </a:rPr>
              <a:t>beauty, </a:t>
            </a:r>
            <a:r>
              <a:rPr dirty="0" sz="1450" spc="-10">
                <a:latin typeface="Times New Roman"/>
                <a:cs typeface="Times New Roman"/>
              </a:rPr>
              <a:t>all her life; and beauty and wealth were all that excited her respect. </a:t>
            </a:r>
            <a:r>
              <a:rPr dirty="0" sz="1450" spc="-60">
                <a:latin typeface="Times New Roman"/>
                <a:cs typeface="Times New Roman"/>
              </a:rPr>
              <a:t>To  </a:t>
            </a:r>
            <a:r>
              <a:rPr dirty="0" sz="1450" spc="-10">
                <a:latin typeface="Times New Roman"/>
                <a:cs typeface="Times New Roman"/>
              </a:rPr>
              <a:t>know Fanny to </a:t>
            </a:r>
            <a:r>
              <a:rPr dirty="0" sz="1450" spc="-5">
                <a:latin typeface="Times New Roman"/>
                <a:cs typeface="Times New Roman"/>
              </a:rPr>
              <a:t>be sought </a:t>
            </a:r>
            <a:r>
              <a:rPr dirty="0" sz="1450" spc="-10">
                <a:latin typeface="Times New Roman"/>
                <a:cs typeface="Times New Roman"/>
              </a:rPr>
              <a:t>in marriage </a:t>
            </a:r>
            <a:r>
              <a:rPr dirty="0" sz="1450" spc="-5">
                <a:latin typeface="Times New Roman"/>
                <a:cs typeface="Times New Roman"/>
              </a:rPr>
              <a:t>by 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fortune, raised </a:t>
            </a:r>
            <a:r>
              <a:rPr dirty="0" sz="1450" spc="-20">
                <a:latin typeface="Times New Roman"/>
                <a:cs typeface="Times New Roman"/>
              </a:rPr>
              <a:t>her,  </a:t>
            </a:r>
            <a:r>
              <a:rPr dirty="0" sz="1450" spc="-10">
                <a:latin typeface="Times New Roman"/>
                <a:cs typeface="Times New Roman"/>
              </a:rPr>
              <a:t>therefore, very much in her opinion. By convincing her that Fanny was very  </a:t>
            </a:r>
            <a:r>
              <a:rPr dirty="0" sz="1450" spc="-20">
                <a:latin typeface="Times New Roman"/>
                <a:cs typeface="Times New Roman"/>
              </a:rPr>
              <a:t>pretty, </a:t>
            </a:r>
            <a:r>
              <a:rPr dirty="0" sz="1450" spc="-10">
                <a:latin typeface="Times New Roman"/>
                <a:cs typeface="Times New Roman"/>
              </a:rPr>
              <a:t>which she had been doubting about before, and that she would </a:t>
            </a:r>
            <a:r>
              <a:rPr dirty="0" sz="1450" spc="-5">
                <a:latin typeface="Times New Roman"/>
                <a:cs typeface="Times New Roman"/>
              </a:rPr>
              <a:t>be  </a:t>
            </a:r>
            <a:r>
              <a:rPr dirty="0" sz="1450" spc="-10">
                <a:latin typeface="Times New Roman"/>
                <a:cs typeface="Times New Roman"/>
              </a:rPr>
              <a:t>advantageously married, it made her feel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credit in calling her</a:t>
            </a:r>
            <a:r>
              <a:rPr dirty="0" sz="1450" spc="120">
                <a:latin typeface="Times New Roman"/>
                <a:cs typeface="Times New Roman"/>
              </a:rPr>
              <a:t> </a:t>
            </a:r>
            <a:r>
              <a:rPr dirty="0" sz="1450" spc="-10">
                <a:latin typeface="Times New Roman"/>
                <a:cs typeface="Times New Roman"/>
              </a:rPr>
              <a:t>niece.</a:t>
            </a:r>
            <a:endParaRPr sz="1450">
              <a:latin typeface="Times New Roman"/>
              <a:cs typeface="Times New Roman"/>
            </a:endParaRPr>
          </a:p>
          <a:p>
            <a:pPr algn="just" marL="12700" marR="5715" indent="255904">
              <a:lnSpc>
                <a:spcPts val="1730"/>
              </a:lnSpc>
              <a:spcBef>
                <a:spcPts val="785"/>
              </a:spcBef>
            </a:pPr>
            <a:r>
              <a:rPr dirty="0" sz="1450" spc="-30">
                <a:latin typeface="Times New Roman"/>
                <a:cs typeface="Times New Roman"/>
              </a:rPr>
              <a:t>“Well, </a:t>
            </a:r>
            <a:r>
              <a:rPr dirty="0" sz="1450" spc="-20">
                <a:latin typeface="Times New Roman"/>
                <a:cs typeface="Times New Roman"/>
              </a:rPr>
              <a:t>Fanny,” </a:t>
            </a:r>
            <a:r>
              <a:rPr dirty="0" sz="1450" spc="-10">
                <a:latin typeface="Times New Roman"/>
                <a:cs typeface="Times New Roman"/>
              </a:rPr>
              <a:t>said she, as soon as they were alone together afterwards,  and she really had known something like impatience to </a:t>
            </a:r>
            <a:r>
              <a:rPr dirty="0" sz="1450" spc="-5">
                <a:latin typeface="Times New Roman"/>
                <a:cs typeface="Times New Roman"/>
              </a:rPr>
              <a:t>be </a:t>
            </a:r>
            <a:r>
              <a:rPr dirty="0" sz="1450" spc="-10">
                <a:latin typeface="Times New Roman"/>
                <a:cs typeface="Times New Roman"/>
              </a:rPr>
              <a:t>alone with </a:t>
            </a:r>
            <a:r>
              <a:rPr dirty="0" sz="1450" spc="-20">
                <a:latin typeface="Times New Roman"/>
                <a:cs typeface="Times New Roman"/>
              </a:rPr>
              <a:t>her, </a:t>
            </a:r>
            <a:r>
              <a:rPr dirty="0" sz="1450" spc="-10">
                <a:latin typeface="Times New Roman"/>
                <a:cs typeface="Times New Roman"/>
              </a:rPr>
              <a:t>and  her countenance, as she spoke, had extraordinary animation; </a:t>
            </a:r>
            <a:r>
              <a:rPr dirty="0" sz="1450" spc="-30">
                <a:latin typeface="Times New Roman"/>
                <a:cs typeface="Times New Roman"/>
              </a:rPr>
              <a:t>“Well,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very agreeable surprise this morning. </a:t>
            </a:r>
            <a:r>
              <a:rPr dirty="0" sz="1450" spc="-5">
                <a:latin typeface="Times New Roman"/>
                <a:cs typeface="Times New Roman"/>
              </a:rPr>
              <a:t>I </a:t>
            </a:r>
            <a:r>
              <a:rPr dirty="0" sz="1450" spc="-10">
                <a:latin typeface="Times New Roman"/>
                <a:cs typeface="Times New Roman"/>
              </a:rPr>
              <a:t>must just speak </a:t>
            </a:r>
            <a:r>
              <a:rPr dirty="0" sz="1450" spc="-5">
                <a:latin typeface="Times New Roman"/>
                <a:cs typeface="Times New Roman"/>
              </a:rPr>
              <a:t>of </a:t>
            </a:r>
            <a:r>
              <a:rPr dirty="0" sz="1450" spc="-10">
                <a:latin typeface="Times New Roman"/>
                <a:cs typeface="Times New Roman"/>
              </a:rPr>
              <a:t>it once, </a:t>
            </a:r>
            <a:r>
              <a:rPr dirty="0" sz="1450" spc="-5">
                <a:latin typeface="Times New Roman"/>
                <a:cs typeface="Times New Roman"/>
              </a:rPr>
              <a:t>I  </a:t>
            </a:r>
            <a:r>
              <a:rPr dirty="0" sz="1450" spc="-10">
                <a:latin typeface="Times New Roman"/>
                <a:cs typeface="Times New Roman"/>
              </a:rPr>
              <a:t>told Sir Thomas </a:t>
            </a:r>
            <a:r>
              <a:rPr dirty="0" sz="1450" spc="-5">
                <a:latin typeface="Times New Roman"/>
                <a:cs typeface="Times New Roman"/>
              </a:rPr>
              <a:t>I </a:t>
            </a:r>
            <a:r>
              <a:rPr dirty="0" sz="1450" spc="-10">
                <a:latin typeface="Times New Roman"/>
                <a:cs typeface="Times New Roman"/>
              </a:rPr>
              <a:t>must once, and then </a:t>
            </a:r>
            <a:r>
              <a:rPr dirty="0" sz="1450" spc="-5">
                <a:latin typeface="Times New Roman"/>
                <a:cs typeface="Times New Roman"/>
              </a:rPr>
              <a:t>I </a:t>
            </a:r>
            <a:r>
              <a:rPr dirty="0" sz="1450" spc="-10">
                <a:latin typeface="Times New Roman"/>
                <a:cs typeface="Times New Roman"/>
              </a:rPr>
              <a:t>shall have done.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30">
                <a:latin typeface="Times New Roman"/>
                <a:cs typeface="Times New Roman"/>
              </a:rPr>
              <a:t>joy, </a:t>
            </a:r>
            <a:r>
              <a:rPr dirty="0" sz="1450" spc="-10">
                <a:latin typeface="Times New Roman"/>
                <a:cs typeface="Times New Roman"/>
              </a:rPr>
              <a:t>my  dear niece.” And looking at her </a:t>
            </a:r>
            <a:r>
              <a:rPr dirty="0" sz="1450" spc="-15">
                <a:latin typeface="Times New Roman"/>
                <a:cs typeface="Times New Roman"/>
              </a:rPr>
              <a:t>complacently, </a:t>
            </a:r>
            <a:r>
              <a:rPr dirty="0" sz="1450" spc="-10">
                <a:latin typeface="Times New Roman"/>
                <a:cs typeface="Times New Roman"/>
              </a:rPr>
              <a:t>she added, “Humph, we  certainly are </a:t>
            </a:r>
            <a:r>
              <a:rPr dirty="0" sz="1450" spc="-5">
                <a:latin typeface="Times New Roman"/>
                <a:cs typeface="Times New Roman"/>
              </a:rPr>
              <a:t>a </a:t>
            </a:r>
            <a:r>
              <a:rPr dirty="0" sz="1450" spc="-10">
                <a:latin typeface="Times New Roman"/>
                <a:cs typeface="Times New Roman"/>
              </a:rPr>
              <a:t>handsome</a:t>
            </a:r>
            <a:r>
              <a:rPr dirty="0" sz="1450">
                <a:latin typeface="Times New Roman"/>
                <a:cs typeface="Times New Roman"/>
              </a:rPr>
              <a:t> </a:t>
            </a:r>
            <a:r>
              <a:rPr dirty="0" sz="1450" spc="-10">
                <a:latin typeface="Times New Roman"/>
                <a:cs typeface="Times New Roman"/>
              </a:rPr>
              <a:t>family!”</a:t>
            </a:r>
            <a:endParaRPr sz="1450">
              <a:latin typeface="Times New Roman"/>
              <a:cs typeface="Times New Roman"/>
            </a:endParaRPr>
          </a:p>
          <a:p>
            <a:pPr algn="just" marL="12700" marR="11430" indent="255904">
              <a:lnSpc>
                <a:spcPts val="1730"/>
              </a:lnSpc>
              <a:spcBef>
                <a:spcPts val="705"/>
              </a:spcBef>
            </a:pPr>
            <a:r>
              <a:rPr dirty="0" sz="1450" spc="-10">
                <a:latin typeface="Times New Roman"/>
                <a:cs typeface="Times New Roman"/>
              </a:rPr>
              <a:t>Fanny coloured, and doubted at first what to say; when, hoping to assail  her </a:t>
            </a:r>
            <a:r>
              <a:rPr dirty="0" sz="1450" spc="-5">
                <a:latin typeface="Times New Roman"/>
                <a:cs typeface="Times New Roman"/>
              </a:rPr>
              <a:t>on </a:t>
            </a:r>
            <a:r>
              <a:rPr dirty="0" sz="1450" spc="-10">
                <a:latin typeface="Times New Roman"/>
                <a:cs typeface="Times New Roman"/>
              </a:rPr>
              <a:t>her vulnerable side, she presently</a:t>
            </a:r>
            <a:r>
              <a:rPr dirty="0" sz="1450" spc="25">
                <a:latin typeface="Times New Roman"/>
                <a:cs typeface="Times New Roman"/>
              </a:rPr>
              <a:t> </a:t>
            </a:r>
            <a:r>
              <a:rPr dirty="0" sz="1450" spc="-10">
                <a:latin typeface="Times New Roman"/>
                <a:cs typeface="Times New Roman"/>
              </a:rPr>
              <a:t>answered—</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“My dear aunt, </a:t>
            </a:r>
            <a:r>
              <a:rPr dirty="0" sz="1450" spc="-5">
                <a:latin typeface="Times New Roman"/>
                <a:cs typeface="Times New Roman"/>
              </a:rPr>
              <a:t>you </a:t>
            </a:r>
            <a:r>
              <a:rPr dirty="0" sz="1450" spc="-10">
                <a:latin typeface="Times New Roman"/>
                <a:cs typeface="Times New Roman"/>
              </a:rPr>
              <a:t>cannot wish me to </a:t>
            </a:r>
            <a:r>
              <a:rPr dirty="0" sz="1450" spc="-5">
                <a:latin typeface="Times New Roman"/>
                <a:cs typeface="Times New Roman"/>
              </a:rPr>
              <a:t>do </a:t>
            </a:r>
            <a:r>
              <a:rPr dirty="0" sz="1450" spc="-10">
                <a:latin typeface="Times New Roman"/>
                <a:cs typeface="Times New Roman"/>
              </a:rPr>
              <a:t>differently from what </a:t>
            </a:r>
            <a:r>
              <a:rPr dirty="0" sz="1450" spc="-5">
                <a:latin typeface="Times New Roman"/>
                <a:cs typeface="Times New Roman"/>
              </a:rPr>
              <a:t>I </a:t>
            </a:r>
            <a:r>
              <a:rPr dirty="0" sz="1450" spc="-10">
                <a:latin typeface="Times New Roman"/>
                <a:cs typeface="Times New Roman"/>
              </a:rPr>
              <a:t>have  done, </a:t>
            </a:r>
            <a:r>
              <a:rPr dirty="0" sz="1450" spc="-5">
                <a:latin typeface="Times New Roman"/>
                <a:cs typeface="Times New Roman"/>
              </a:rPr>
              <a:t>I </a:t>
            </a:r>
            <a:r>
              <a:rPr dirty="0" sz="1450" spc="-10">
                <a:latin typeface="Times New Roman"/>
                <a:cs typeface="Times New Roman"/>
              </a:rPr>
              <a:t>am sure. </a:t>
            </a:r>
            <a:r>
              <a:rPr dirty="0" sz="1450" spc="-60">
                <a:latin typeface="Times New Roman"/>
                <a:cs typeface="Times New Roman"/>
              </a:rPr>
              <a:t>You </a:t>
            </a:r>
            <a:r>
              <a:rPr dirty="0" sz="1450" spc="-10">
                <a:latin typeface="Times New Roman"/>
                <a:cs typeface="Times New Roman"/>
              </a:rPr>
              <a:t>cannot wish me to marry; for </a:t>
            </a:r>
            <a:r>
              <a:rPr dirty="0" sz="1450" spc="-5">
                <a:latin typeface="Times New Roman"/>
                <a:cs typeface="Times New Roman"/>
              </a:rPr>
              <a:t>you </a:t>
            </a:r>
            <a:r>
              <a:rPr dirty="0" sz="1450" spc="-10">
                <a:latin typeface="Times New Roman"/>
                <a:cs typeface="Times New Roman"/>
              </a:rPr>
              <a:t>would miss me, should  </a:t>
            </a:r>
            <a:r>
              <a:rPr dirty="0" sz="1450" spc="-5">
                <a:latin typeface="Times New Roman"/>
                <a:cs typeface="Times New Roman"/>
              </a:rPr>
              <a:t>not you? </a:t>
            </a:r>
            <a:r>
              <a:rPr dirty="0" sz="1450" spc="-45">
                <a:latin typeface="Times New Roman"/>
                <a:cs typeface="Times New Roman"/>
              </a:rPr>
              <a:t>Yes,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would miss me too much for</a:t>
            </a:r>
            <a:r>
              <a:rPr dirty="0" sz="1450" spc="7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“No, my </a:t>
            </a:r>
            <a:r>
              <a:rPr dirty="0" sz="1450" spc="-20">
                <a:latin typeface="Times New Roman"/>
                <a:cs typeface="Times New Roman"/>
              </a:rPr>
              <a:t>dear,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missing </a:t>
            </a:r>
            <a:r>
              <a:rPr dirty="0" sz="1450" spc="-5">
                <a:latin typeface="Times New Roman"/>
                <a:cs typeface="Times New Roman"/>
              </a:rPr>
              <a:t>you, </a:t>
            </a:r>
            <a:r>
              <a:rPr dirty="0" sz="1450" spc="-10">
                <a:latin typeface="Times New Roman"/>
                <a:cs typeface="Times New Roman"/>
              </a:rPr>
              <a:t>when such an </a:t>
            </a:r>
            <a:r>
              <a:rPr dirty="0" sz="1450" spc="-15">
                <a:latin typeface="Times New Roman"/>
                <a:cs typeface="Times New Roman"/>
              </a:rPr>
              <a:t>offer </a:t>
            </a:r>
            <a:r>
              <a:rPr dirty="0" sz="1450" spc="-10">
                <a:latin typeface="Times New Roman"/>
                <a:cs typeface="Times New Roman"/>
              </a:rPr>
              <a:t>as this  comes in </a:t>
            </a:r>
            <a:r>
              <a:rPr dirty="0" sz="1450" spc="-5">
                <a:latin typeface="Times New Roman"/>
                <a:cs typeface="Times New Roman"/>
              </a:rPr>
              <a:t>your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very well without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were married to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good </a:t>
            </a:r>
            <a:r>
              <a:rPr dirty="0" sz="1450" spc="-10">
                <a:latin typeface="Times New Roman"/>
                <a:cs typeface="Times New Roman"/>
              </a:rPr>
              <a:t>estate as </a:t>
            </a:r>
            <a:r>
              <a:rPr dirty="0" sz="1450" spc="-35">
                <a:latin typeface="Times New Roman"/>
                <a:cs typeface="Times New Roman"/>
              </a:rPr>
              <a:t>Mr. </a:t>
            </a:r>
            <a:r>
              <a:rPr dirty="0" sz="1450" spc="-10">
                <a:latin typeface="Times New Roman"/>
                <a:cs typeface="Times New Roman"/>
              </a:rPr>
              <a:t>Crawford. And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aware, </a:t>
            </a:r>
            <a:r>
              <a:rPr dirty="0" sz="1450" spc="-25">
                <a:latin typeface="Times New Roman"/>
                <a:cs typeface="Times New Roman"/>
              </a:rPr>
              <a:t>Fanny, </a:t>
            </a:r>
            <a:r>
              <a:rPr dirty="0" sz="1450" spc="-10">
                <a:latin typeface="Times New Roman"/>
                <a:cs typeface="Times New Roman"/>
              </a:rPr>
              <a:t>that  it is every </a:t>
            </a:r>
            <a:r>
              <a:rPr dirty="0" sz="1450" spc="-5">
                <a:latin typeface="Times New Roman"/>
                <a:cs typeface="Times New Roman"/>
              </a:rPr>
              <a:t>young </a:t>
            </a:r>
            <a:r>
              <a:rPr dirty="0" sz="1450" spc="-20">
                <a:latin typeface="Times New Roman"/>
                <a:cs typeface="Times New Roman"/>
              </a:rPr>
              <a:t>woman’s </a:t>
            </a:r>
            <a:r>
              <a:rPr dirty="0" sz="1450" spc="-10">
                <a:latin typeface="Times New Roman"/>
                <a:cs typeface="Times New Roman"/>
              </a:rPr>
              <a:t>duty to accept such </a:t>
            </a:r>
            <a:r>
              <a:rPr dirty="0" sz="1450" spc="-5">
                <a:latin typeface="Times New Roman"/>
                <a:cs typeface="Times New Roman"/>
              </a:rPr>
              <a:t>a </a:t>
            </a:r>
            <a:r>
              <a:rPr dirty="0" sz="1450" spc="-10">
                <a:latin typeface="Times New Roman"/>
                <a:cs typeface="Times New Roman"/>
              </a:rPr>
              <a:t>very unexceptionable </a:t>
            </a:r>
            <a:r>
              <a:rPr dirty="0" sz="1450" spc="-15">
                <a:latin typeface="Times New Roman"/>
                <a:cs typeface="Times New Roman"/>
              </a:rPr>
              <a:t>offer </a:t>
            </a:r>
            <a:r>
              <a:rPr dirty="0" sz="1450" spc="-10">
                <a:latin typeface="Times New Roman"/>
                <a:cs typeface="Times New Roman"/>
              </a:rPr>
              <a:t>as  this.”</a:t>
            </a:r>
            <a:endParaRPr sz="1450">
              <a:latin typeface="Times New Roman"/>
              <a:cs typeface="Times New Roman"/>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298005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This was almost the only rule </a:t>
            </a:r>
            <a:r>
              <a:rPr dirty="0" sz="1450" spc="-5">
                <a:latin typeface="Times New Roman"/>
                <a:cs typeface="Times New Roman"/>
              </a:rPr>
              <a:t>of </a:t>
            </a:r>
            <a:r>
              <a:rPr dirty="0" sz="1450" spc="-10">
                <a:latin typeface="Times New Roman"/>
                <a:cs typeface="Times New Roman"/>
              </a:rPr>
              <a:t>conduct, the only piece </a:t>
            </a:r>
            <a:r>
              <a:rPr dirty="0" sz="1450" spc="-5">
                <a:latin typeface="Times New Roman"/>
                <a:cs typeface="Times New Roman"/>
              </a:rPr>
              <a:t>of </a:t>
            </a:r>
            <a:r>
              <a:rPr dirty="0" sz="1450" spc="-10">
                <a:latin typeface="Times New Roman"/>
                <a:cs typeface="Times New Roman"/>
              </a:rPr>
              <a:t>advice, which  Fanny had ever received from her aunt in the course </a:t>
            </a:r>
            <a:r>
              <a:rPr dirty="0" sz="1450" spc="-5">
                <a:latin typeface="Times New Roman"/>
                <a:cs typeface="Times New Roman"/>
              </a:rPr>
              <a:t>of </a:t>
            </a:r>
            <a:r>
              <a:rPr dirty="0" sz="1450" spc="-10">
                <a:latin typeface="Times New Roman"/>
                <a:cs typeface="Times New Roman"/>
              </a:rPr>
              <a:t>eight years and </a:t>
            </a:r>
            <a:r>
              <a:rPr dirty="0" sz="1450" spc="-5">
                <a:latin typeface="Times New Roman"/>
                <a:cs typeface="Times New Roman"/>
              </a:rPr>
              <a:t>a </a:t>
            </a:r>
            <a:r>
              <a:rPr dirty="0" sz="1450" spc="-10">
                <a:latin typeface="Times New Roman"/>
                <a:cs typeface="Times New Roman"/>
              </a:rPr>
              <a:t>half.  It silenced </a:t>
            </a:r>
            <a:r>
              <a:rPr dirty="0" sz="1450" spc="-30">
                <a:latin typeface="Times New Roman"/>
                <a:cs typeface="Times New Roman"/>
              </a:rPr>
              <a:t>her. </a:t>
            </a:r>
            <a:r>
              <a:rPr dirty="0" sz="1450" spc="-10">
                <a:latin typeface="Times New Roman"/>
                <a:cs typeface="Times New Roman"/>
              </a:rPr>
              <a:t>She felt how unprofitable contention would be. If her </a:t>
            </a:r>
            <a:r>
              <a:rPr dirty="0" sz="1450" spc="-20">
                <a:latin typeface="Times New Roman"/>
                <a:cs typeface="Times New Roman"/>
              </a:rPr>
              <a:t>aunt’s  </a:t>
            </a:r>
            <a:r>
              <a:rPr dirty="0" sz="1450" spc="-10">
                <a:latin typeface="Times New Roman"/>
                <a:cs typeface="Times New Roman"/>
              </a:rPr>
              <a:t>feelings were against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hoped from attacking her  understanding. Lady Bertram was quite</a:t>
            </a:r>
            <a:r>
              <a:rPr dirty="0" sz="1450" spc="15">
                <a:latin typeface="Times New Roman"/>
                <a:cs typeface="Times New Roman"/>
              </a:rPr>
              <a:t> </a:t>
            </a:r>
            <a:r>
              <a:rPr dirty="0" sz="1450" spc="-10">
                <a:latin typeface="Times New Roman"/>
                <a:cs typeface="Times New Roman"/>
              </a:rPr>
              <a:t>talkative.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will tell </a:t>
            </a:r>
            <a:r>
              <a:rPr dirty="0" sz="1450" spc="-5">
                <a:latin typeface="Times New Roman"/>
                <a:cs typeface="Times New Roman"/>
              </a:rPr>
              <a:t>you </a:t>
            </a:r>
            <a:r>
              <a:rPr dirty="0" sz="1450" spc="-10">
                <a:latin typeface="Times New Roman"/>
                <a:cs typeface="Times New Roman"/>
              </a:rPr>
              <a:t>what, </a:t>
            </a:r>
            <a:r>
              <a:rPr dirty="0" sz="1450" spc="-20">
                <a:latin typeface="Times New Roman"/>
                <a:cs typeface="Times New Roman"/>
              </a:rPr>
              <a:t>Fanny,” </a:t>
            </a:r>
            <a:r>
              <a:rPr dirty="0" sz="1450" spc="-10">
                <a:latin typeface="Times New Roman"/>
                <a:cs typeface="Times New Roman"/>
              </a:rPr>
              <a:t>said she, “I am sure </a:t>
            </a:r>
            <a:r>
              <a:rPr dirty="0" sz="1450" spc="-5">
                <a:latin typeface="Times New Roman"/>
                <a:cs typeface="Times New Roman"/>
              </a:rPr>
              <a:t>he </a:t>
            </a:r>
            <a:r>
              <a:rPr dirty="0" sz="1450" spc="-10">
                <a:latin typeface="Times New Roman"/>
                <a:cs typeface="Times New Roman"/>
              </a:rPr>
              <a:t>fell in love with </a:t>
            </a:r>
            <a:r>
              <a:rPr dirty="0" sz="1450" spc="-5">
                <a:latin typeface="Times New Roman"/>
                <a:cs typeface="Times New Roman"/>
              </a:rPr>
              <a:t>you  </a:t>
            </a:r>
            <a:r>
              <a:rPr dirty="0" sz="1450" spc="-10">
                <a:latin typeface="Times New Roman"/>
                <a:cs typeface="Times New Roman"/>
              </a:rPr>
              <a:t>at the ball; </a:t>
            </a:r>
            <a:r>
              <a:rPr dirty="0" sz="1450" spc="-5">
                <a:latin typeface="Times New Roman"/>
                <a:cs typeface="Times New Roman"/>
              </a:rPr>
              <a:t>I </a:t>
            </a:r>
            <a:r>
              <a:rPr dirty="0" sz="1450" spc="-10">
                <a:latin typeface="Times New Roman"/>
                <a:cs typeface="Times New Roman"/>
              </a:rPr>
              <a:t>am sure the mischief was </a:t>
            </a:r>
            <a:r>
              <a:rPr dirty="0" sz="1450" spc="-5">
                <a:latin typeface="Times New Roman"/>
                <a:cs typeface="Times New Roman"/>
              </a:rPr>
              <a:t>done </a:t>
            </a:r>
            <a:r>
              <a:rPr dirty="0" sz="1450" spc="-10">
                <a:latin typeface="Times New Roman"/>
                <a:cs typeface="Times New Roman"/>
              </a:rPr>
              <a:t>that evening. </a:t>
            </a:r>
            <a:r>
              <a:rPr dirty="0" sz="1450" spc="-60">
                <a:latin typeface="Times New Roman"/>
                <a:cs typeface="Times New Roman"/>
              </a:rPr>
              <a:t>You </a:t>
            </a:r>
            <a:r>
              <a:rPr dirty="0" sz="1450" spc="-10">
                <a:latin typeface="Times New Roman"/>
                <a:cs typeface="Times New Roman"/>
              </a:rPr>
              <a:t>did look  remarkably well. Everybody said so. Sir Thomas said so. And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had Chapman to help </a:t>
            </a:r>
            <a:r>
              <a:rPr dirty="0" sz="1450" spc="-5">
                <a:latin typeface="Times New Roman"/>
                <a:cs typeface="Times New Roman"/>
              </a:rPr>
              <a:t>you </a:t>
            </a:r>
            <a:r>
              <a:rPr dirty="0" sz="1450" spc="-10">
                <a:latin typeface="Times New Roman"/>
                <a:cs typeface="Times New Roman"/>
              </a:rPr>
              <a:t>to dress. </a:t>
            </a:r>
            <a:r>
              <a:rPr dirty="0" sz="1450" spc="-5">
                <a:latin typeface="Times New Roman"/>
                <a:cs typeface="Times New Roman"/>
              </a:rPr>
              <a:t>I </a:t>
            </a:r>
            <a:r>
              <a:rPr dirty="0" sz="1450" spc="-10">
                <a:latin typeface="Times New Roman"/>
                <a:cs typeface="Times New Roman"/>
              </a:rPr>
              <a:t>am very glad </a:t>
            </a:r>
            <a:r>
              <a:rPr dirty="0" sz="1450" spc="-5">
                <a:latin typeface="Times New Roman"/>
                <a:cs typeface="Times New Roman"/>
              </a:rPr>
              <a:t>I </a:t>
            </a:r>
            <a:r>
              <a:rPr dirty="0" sz="1450" spc="-10">
                <a:latin typeface="Times New Roman"/>
                <a:cs typeface="Times New Roman"/>
              </a:rPr>
              <a:t>sent Chapman to </a:t>
            </a:r>
            <a:r>
              <a:rPr dirty="0" sz="1450" spc="-5">
                <a:latin typeface="Times New Roman"/>
                <a:cs typeface="Times New Roman"/>
              </a:rPr>
              <a:t>you. I  </a:t>
            </a:r>
            <a:r>
              <a:rPr dirty="0" sz="1450" spc="-10">
                <a:latin typeface="Times New Roman"/>
                <a:cs typeface="Times New Roman"/>
              </a:rPr>
              <a:t>shall tell Sir Thomas that </a:t>
            </a:r>
            <a:r>
              <a:rPr dirty="0" sz="1450" spc="-5">
                <a:latin typeface="Times New Roman"/>
                <a:cs typeface="Times New Roman"/>
              </a:rPr>
              <a:t>I </a:t>
            </a:r>
            <a:r>
              <a:rPr dirty="0" sz="1450" spc="-10">
                <a:latin typeface="Times New Roman"/>
                <a:cs typeface="Times New Roman"/>
              </a:rPr>
              <a:t>am sure it was </a:t>
            </a:r>
            <a:r>
              <a:rPr dirty="0" sz="1450" spc="-5">
                <a:latin typeface="Times New Roman"/>
                <a:cs typeface="Times New Roman"/>
              </a:rPr>
              <a:t>done </a:t>
            </a:r>
            <a:r>
              <a:rPr dirty="0" sz="1450" spc="-10">
                <a:latin typeface="Times New Roman"/>
                <a:cs typeface="Times New Roman"/>
              </a:rPr>
              <a:t>that evening.” And still  pursuing the same cheerful thoughts, she soon afterwards added, “And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what, </a:t>
            </a:r>
            <a:r>
              <a:rPr dirty="0" sz="1450" spc="-25">
                <a:latin typeface="Times New Roman"/>
                <a:cs typeface="Times New Roman"/>
              </a:rPr>
              <a:t>Fanny, </a:t>
            </a:r>
            <a:r>
              <a:rPr dirty="0" sz="1450" spc="-10">
                <a:latin typeface="Times New Roman"/>
                <a:cs typeface="Times New Roman"/>
              </a:rPr>
              <a:t>which is more than </a:t>
            </a:r>
            <a:r>
              <a:rPr dirty="0" sz="1450" spc="-5">
                <a:latin typeface="Times New Roman"/>
                <a:cs typeface="Times New Roman"/>
              </a:rPr>
              <a:t>I </a:t>
            </a:r>
            <a:r>
              <a:rPr dirty="0" sz="1450" spc="-10">
                <a:latin typeface="Times New Roman"/>
                <a:cs typeface="Times New Roman"/>
              </a:rPr>
              <a:t>did for Maria: the next time Pug has  </a:t>
            </a:r>
            <a:r>
              <a:rPr dirty="0" sz="1450" spc="-5">
                <a:latin typeface="Times New Roman"/>
                <a:cs typeface="Times New Roman"/>
              </a:rPr>
              <a:t>a </a:t>
            </a:r>
            <a:r>
              <a:rPr dirty="0" sz="1450" spc="-10">
                <a:latin typeface="Times New Roman"/>
                <a:cs typeface="Times New Roman"/>
              </a:rPr>
              <a:t>litter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a</a:t>
            </a:r>
            <a:r>
              <a:rPr dirty="0" sz="1450" spc="5">
                <a:latin typeface="Times New Roman"/>
                <a:cs typeface="Times New Roman"/>
              </a:rPr>
              <a:t> </a:t>
            </a:r>
            <a:r>
              <a:rPr dirty="0" sz="1450" spc="-20">
                <a:latin typeface="Times New Roman"/>
                <a:cs typeface="Times New Roman"/>
              </a:rPr>
              <a:t>puppy.”</a:t>
            </a:r>
            <a:endParaRPr sz="1450">
              <a:latin typeface="Times New Roman"/>
              <a:cs typeface="Times New Roman"/>
            </a:endParaRPr>
          </a:p>
        </p:txBody>
      </p:sp>
      <p:sp>
        <p:nvSpPr>
          <p:cNvPr id="3" name="object 3"/>
          <p:cNvSpPr txBox="1"/>
          <p:nvPr/>
        </p:nvSpPr>
        <p:spPr>
          <a:xfrm>
            <a:off x="876300" y="4139707"/>
            <a:ext cx="5806440" cy="5705475"/>
          </a:xfrm>
          <a:prstGeom prst="rect">
            <a:avLst/>
          </a:prstGeom>
        </p:spPr>
        <p:txBody>
          <a:bodyPr wrap="square" lIns="0" tIns="11430" rIns="0" bIns="0" rtlCol="0" vert="horz">
            <a:spAutoFit/>
          </a:bodyPr>
          <a:lstStyle/>
          <a:p>
            <a:pPr algn="ctr" marL="1270">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15" b="1">
                <a:latin typeface="Times New Roman"/>
                <a:cs typeface="Times New Roman"/>
              </a:rPr>
              <a:t>XXXIV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985" indent="255904">
              <a:lnSpc>
                <a:spcPts val="1730"/>
              </a:lnSpc>
            </a:pPr>
            <a:r>
              <a:rPr dirty="0" sz="1450" spc="-10">
                <a:latin typeface="Times New Roman"/>
                <a:cs typeface="Times New Roman"/>
              </a:rPr>
              <a:t>Edmund had great things to hear </a:t>
            </a:r>
            <a:r>
              <a:rPr dirty="0" sz="1450" spc="-5">
                <a:latin typeface="Times New Roman"/>
                <a:cs typeface="Times New Roman"/>
              </a:rPr>
              <a:t>on </a:t>
            </a:r>
            <a:r>
              <a:rPr dirty="0" sz="1450" spc="-10">
                <a:latin typeface="Times New Roman"/>
                <a:cs typeface="Times New Roman"/>
              </a:rPr>
              <a:t>his return. Many surprises were  awaiting him. The first that occurred was </a:t>
            </a:r>
            <a:r>
              <a:rPr dirty="0" sz="1450" spc="-5">
                <a:latin typeface="Times New Roman"/>
                <a:cs typeface="Times New Roman"/>
              </a:rPr>
              <a:t>not </a:t>
            </a:r>
            <a:r>
              <a:rPr dirty="0" sz="1450" spc="-10">
                <a:latin typeface="Times New Roman"/>
                <a:cs typeface="Times New Roman"/>
              </a:rPr>
              <a:t>least in interest: the appearance  </a:t>
            </a:r>
            <a:r>
              <a:rPr dirty="0" sz="1450" spc="-5">
                <a:latin typeface="Times New Roman"/>
                <a:cs typeface="Times New Roman"/>
              </a:rPr>
              <a:t>of </a:t>
            </a:r>
            <a:r>
              <a:rPr dirty="0" sz="1450" spc="-10">
                <a:latin typeface="Times New Roman"/>
                <a:cs typeface="Times New Roman"/>
              </a:rPr>
              <a:t>Henry Crawford and his sister walking together through the village as </a:t>
            </a:r>
            <a:r>
              <a:rPr dirty="0" sz="1450" spc="-5">
                <a:latin typeface="Times New Roman"/>
                <a:cs typeface="Times New Roman"/>
              </a:rPr>
              <a:t>he  </a:t>
            </a:r>
            <a:r>
              <a:rPr dirty="0" sz="1450" spc="-10">
                <a:latin typeface="Times New Roman"/>
                <a:cs typeface="Times New Roman"/>
              </a:rPr>
              <a:t>rode into it. He had concluded—he had meant them to </a:t>
            </a:r>
            <a:r>
              <a:rPr dirty="0" sz="1450" spc="-5">
                <a:latin typeface="Times New Roman"/>
                <a:cs typeface="Times New Roman"/>
              </a:rPr>
              <a:t>be </a:t>
            </a:r>
            <a:r>
              <a:rPr dirty="0" sz="1450" spc="-10">
                <a:latin typeface="Times New Roman"/>
                <a:cs typeface="Times New Roman"/>
              </a:rPr>
              <a:t>far distant. His  absence had been extended beyond </a:t>
            </a:r>
            <a:r>
              <a:rPr dirty="0" sz="1450" spc="-5">
                <a:latin typeface="Times New Roman"/>
                <a:cs typeface="Times New Roman"/>
              </a:rPr>
              <a:t>a </a:t>
            </a:r>
            <a:r>
              <a:rPr dirty="0" sz="1450" spc="-10">
                <a:latin typeface="Times New Roman"/>
                <a:cs typeface="Times New Roman"/>
              </a:rPr>
              <a:t>fortnight purposely to avoid Miss  Crawford. He was returning to Mansfield with spirits ready to feed </a:t>
            </a:r>
            <a:r>
              <a:rPr dirty="0" sz="1450" spc="-5">
                <a:latin typeface="Times New Roman"/>
                <a:cs typeface="Times New Roman"/>
              </a:rPr>
              <a:t>on  </a:t>
            </a:r>
            <a:r>
              <a:rPr dirty="0" sz="1450" spc="-10">
                <a:latin typeface="Times New Roman"/>
                <a:cs typeface="Times New Roman"/>
              </a:rPr>
              <a:t>melancholy remembrances, and tender associations, when her own fair self  was before him, leaning </a:t>
            </a:r>
            <a:r>
              <a:rPr dirty="0" sz="1450" spc="-5">
                <a:latin typeface="Times New Roman"/>
                <a:cs typeface="Times New Roman"/>
              </a:rPr>
              <a:t>on </a:t>
            </a:r>
            <a:r>
              <a:rPr dirty="0" sz="1450" spc="-10">
                <a:latin typeface="Times New Roman"/>
                <a:cs typeface="Times New Roman"/>
              </a:rPr>
              <a:t>her brother’s arm, and </a:t>
            </a:r>
            <a:r>
              <a:rPr dirty="0" sz="1450" spc="-5">
                <a:latin typeface="Times New Roman"/>
                <a:cs typeface="Times New Roman"/>
              </a:rPr>
              <a:t>he </a:t>
            </a:r>
            <a:r>
              <a:rPr dirty="0" sz="1450" spc="-10">
                <a:latin typeface="Times New Roman"/>
                <a:cs typeface="Times New Roman"/>
              </a:rPr>
              <a:t>found himself receiving  </a:t>
            </a:r>
            <a:r>
              <a:rPr dirty="0" sz="1450" spc="-5">
                <a:latin typeface="Times New Roman"/>
                <a:cs typeface="Times New Roman"/>
              </a:rPr>
              <a:t>a </a:t>
            </a:r>
            <a:r>
              <a:rPr dirty="0" sz="1450" spc="-10">
                <a:latin typeface="Times New Roman"/>
                <a:cs typeface="Times New Roman"/>
              </a:rPr>
              <a:t>welcome, unquestionably </a:t>
            </a:r>
            <a:r>
              <a:rPr dirty="0" sz="1450" spc="-20">
                <a:latin typeface="Times New Roman"/>
                <a:cs typeface="Times New Roman"/>
              </a:rPr>
              <a:t>friendly, </a:t>
            </a:r>
            <a:r>
              <a:rPr dirty="0" sz="1450" spc="-10">
                <a:latin typeface="Times New Roman"/>
                <a:cs typeface="Times New Roman"/>
              </a:rPr>
              <a:t>from the woman whom, two moments  before, </a:t>
            </a:r>
            <a:r>
              <a:rPr dirty="0" sz="1450" spc="-5">
                <a:latin typeface="Times New Roman"/>
                <a:cs typeface="Times New Roman"/>
              </a:rPr>
              <a:t>he </a:t>
            </a:r>
            <a:r>
              <a:rPr dirty="0" sz="1450" spc="-10">
                <a:latin typeface="Times New Roman"/>
                <a:cs typeface="Times New Roman"/>
              </a:rPr>
              <a:t>had been thinking </a:t>
            </a:r>
            <a:r>
              <a:rPr dirty="0" sz="1450" spc="-5">
                <a:latin typeface="Times New Roman"/>
                <a:cs typeface="Times New Roman"/>
              </a:rPr>
              <a:t>of </a:t>
            </a:r>
            <a:r>
              <a:rPr dirty="0" sz="1450" spc="-10">
                <a:latin typeface="Times New Roman"/>
                <a:cs typeface="Times New Roman"/>
              </a:rPr>
              <a:t>as seventy miles </a:t>
            </a:r>
            <a:r>
              <a:rPr dirty="0" sz="1450" spc="-15">
                <a:latin typeface="Times New Roman"/>
                <a:cs typeface="Times New Roman"/>
              </a:rPr>
              <a:t>off, </a:t>
            </a:r>
            <a:r>
              <a:rPr dirty="0" sz="1450" spc="-10">
                <a:latin typeface="Times New Roman"/>
                <a:cs typeface="Times New Roman"/>
              </a:rPr>
              <a:t>and as </a:t>
            </a:r>
            <a:r>
              <a:rPr dirty="0" sz="1450" spc="-15">
                <a:latin typeface="Times New Roman"/>
                <a:cs typeface="Times New Roman"/>
              </a:rPr>
              <a:t>farther, </a:t>
            </a:r>
            <a:r>
              <a:rPr dirty="0" sz="1450" spc="-10">
                <a:latin typeface="Times New Roman"/>
                <a:cs typeface="Times New Roman"/>
              </a:rPr>
              <a:t>much  </a:t>
            </a:r>
            <a:r>
              <a:rPr dirty="0" sz="1450" spc="-15">
                <a:latin typeface="Times New Roman"/>
                <a:cs typeface="Times New Roman"/>
              </a:rPr>
              <a:t>farther, </a:t>
            </a:r>
            <a:r>
              <a:rPr dirty="0" sz="1450" spc="-10">
                <a:latin typeface="Times New Roman"/>
                <a:cs typeface="Times New Roman"/>
              </a:rPr>
              <a:t>from him in inclination than any distance could</a:t>
            </a:r>
            <a:r>
              <a:rPr dirty="0" sz="1450" spc="55">
                <a:latin typeface="Times New Roman"/>
                <a:cs typeface="Times New Roman"/>
              </a:rPr>
              <a:t> </a:t>
            </a:r>
            <a:r>
              <a:rPr dirty="0" sz="1450" spc="-10">
                <a:latin typeface="Times New Roman"/>
                <a:cs typeface="Times New Roman"/>
              </a:rPr>
              <a:t>express.</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Her reception </a:t>
            </a:r>
            <a:r>
              <a:rPr dirty="0" sz="1450" spc="-5">
                <a:latin typeface="Times New Roman"/>
                <a:cs typeface="Times New Roman"/>
              </a:rPr>
              <a:t>of </a:t>
            </a:r>
            <a:r>
              <a:rPr dirty="0" sz="1450" spc="-10">
                <a:latin typeface="Times New Roman"/>
                <a:cs typeface="Times New Roman"/>
              </a:rPr>
              <a:t>him was </a:t>
            </a:r>
            <a:r>
              <a:rPr dirty="0" sz="1450" spc="-5">
                <a:latin typeface="Times New Roman"/>
                <a:cs typeface="Times New Roman"/>
              </a:rPr>
              <a:t>of a </a:t>
            </a:r>
            <a:r>
              <a:rPr dirty="0" sz="1450" spc="-10">
                <a:latin typeface="Times New Roman"/>
                <a:cs typeface="Times New Roman"/>
              </a:rPr>
              <a:t>sort which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hoped </a:t>
            </a:r>
            <a:r>
              <a:rPr dirty="0" sz="1450" spc="-20">
                <a:latin typeface="Times New Roman"/>
                <a:cs typeface="Times New Roman"/>
              </a:rPr>
              <a:t>for,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expected to see </a:t>
            </a:r>
            <a:r>
              <a:rPr dirty="0" sz="1450" spc="-30">
                <a:latin typeface="Times New Roman"/>
                <a:cs typeface="Times New Roman"/>
              </a:rPr>
              <a:t>her. </a:t>
            </a:r>
            <a:r>
              <a:rPr dirty="0" sz="1450" spc="-10">
                <a:latin typeface="Times New Roman"/>
                <a:cs typeface="Times New Roman"/>
              </a:rPr>
              <a:t>Coming as </a:t>
            </a:r>
            <a:r>
              <a:rPr dirty="0" sz="1450" spc="-5">
                <a:latin typeface="Times New Roman"/>
                <a:cs typeface="Times New Roman"/>
              </a:rPr>
              <a:t>he </a:t>
            </a:r>
            <a:r>
              <a:rPr dirty="0" sz="1450" spc="-10">
                <a:latin typeface="Times New Roman"/>
                <a:cs typeface="Times New Roman"/>
              </a:rPr>
              <a:t>did from such </a:t>
            </a:r>
            <a:r>
              <a:rPr dirty="0" sz="1450" spc="-5">
                <a:latin typeface="Times New Roman"/>
                <a:cs typeface="Times New Roman"/>
              </a:rPr>
              <a:t>a </a:t>
            </a:r>
            <a:r>
              <a:rPr dirty="0" sz="1450" spc="-10">
                <a:latin typeface="Times New Roman"/>
                <a:cs typeface="Times New Roman"/>
              </a:rPr>
              <a:t>purport fulfilled as had  taken him </a:t>
            </a:r>
            <a:r>
              <a:rPr dirty="0" sz="1450" spc="-30">
                <a:latin typeface="Times New Roman"/>
                <a:cs typeface="Times New Roman"/>
              </a:rPr>
              <a:t>away, </a:t>
            </a:r>
            <a:r>
              <a:rPr dirty="0" sz="1450" spc="-5">
                <a:latin typeface="Times New Roman"/>
                <a:cs typeface="Times New Roman"/>
              </a:rPr>
              <a:t>he </a:t>
            </a:r>
            <a:r>
              <a:rPr dirty="0" sz="1450" spc="-10">
                <a:latin typeface="Times New Roman"/>
                <a:cs typeface="Times New Roman"/>
              </a:rPr>
              <a:t>would have expected anything rather than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satisfaction, and words </a:t>
            </a:r>
            <a:r>
              <a:rPr dirty="0" sz="1450" spc="-5">
                <a:latin typeface="Times New Roman"/>
                <a:cs typeface="Times New Roman"/>
              </a:rPr>
              <a:t>of </a:t>
            </a:r>
            <a:r>
              <a:rPr dirty="0" sz="1450" spc="-10">
                <a:latin typeface="Times New Roman"/>
                <a:cs typeface="Times New Roman"/>
              </a:rPr>
              <a:t>simple, pleasant meaning. It was enough to set his  heart in </a:t>
            </a:r>
            <a:r>
              <a:rPr dirty="0" sz="1450" spc="-5">
                <a:latin typeface="Times New Roman"/>
                <a:cs typeface="Times New Roman"/>
              </a:rPr>
              <a:t>a </a:t>
            </a:r>
            <a:r>
              <a:rPr dirty="0" sz="1450" spc="-25">
                <a:latin typeface="Times New Roman"/>
                <a:cs typeface="Times New Roman"/>
              </a:rPr>
              <a:t>glow, </a:t>
            </a:r>
            <a:r>
              <a:rPr dirty="0" sz="1450" spc="-10">
                <a:latin typeface="Times New Roman"/>
                <a:cs typeface="Times New Roman"/>
              </a:rPr>
              <a:t>and to bring him home in the properest state for feeling the  full value </a:t>
            </a:r>
            <a:r>
              <a:rPr dirty="0" sz="1450" spc="-5">
                <a:latin typeface="Times New Roman"/>
                <a:cs typeface="Times New Roman"/>
              </a:rPr>
              <a:t>of </a:t>
            </a:r>
            <a:r>
              <a:rPr dirty="0" sz="1450" spc="-10">
                <a:latin typeface="Times New Roman"/>
                <a:cs typeface="Times New Roman"/>
              </a:rPr>
              <a:t>the other joyful surprises at</a:t>
            </a:r>
            <a:r>
              <a:rPr dirty="0" sz="1450" spc="30">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indent="255904">
              <a:lnSpc>
                <a:spcPts val="1730"/>
              </a:lnSpc>
              <a:spcBef>
                <a:spcPts val="710"/>
              </a:spcBef>
            </a:pPr>
            <a:r>
              <a:rPr dirty="0" sz="1450" spc="-25">
                <a:latin typeface="Times New Roman"/>
                <a:cs typeface="Times New Roman"/>
              </a:rPr>
              <a:t>William’s </a:t>
            </a:r>
            <a:r>
              <a:rPr dirty="0" sz="1450" spc="-10">
                <a:latin typeface="Times New Roman"/>
                <a:cs typeface="Times New Roman"/>
              </a:rPr>
              <a:t>promotion, with all its particulars, </a:t>
            </a:r>
            <a:r>
              <a:rPr dirty="0" sz="1450" spc="-5">
                <a:latin typeface="Times New Roman"/>
                <a:cs typeface="Times New Roman"/>
              </a:rPr>
              <a:t>he </a:t>
            </a:r>
            <a:r>
              <a:rPr dirty="0" sz="1450" spc="-10">
                <a:latin typeface="Times New Roman"/>
                <a:cs typeface="Times New Roman"/>
              </a:rPr>
              <a:t>was soon master of; and  with such </a:t>
            </a:r>
            <a:r>
              <a:rPr dirty="0" sz="1450" spc="-5">
                <a:latin typeface="Times New Roman"/>
                <a:cs typeface="Times New Roman"/>
              </a:rPr>
              <a:t>a </a:t>
            </a:r>
            <a:r>
              <a:rPr dirty="0" sz="1450" spc="-10">
                <a:latin typeface="Times New Roman"/>
                <a:cs typeface="Times New Roman"/>
              </a:rPr>
              <a:t>secret provision </a:t>
            </a:r>
            <a:r>
              <a:rPr dirty="0" sz="1450" spc="-5">
                <a:latin typeface="Times New Roman"/>
                <a:cs typeface="Times New Roman"/>
              </a:rPr>
              <a:t>of </a:t>
            </a:r>
            <a:r>
              <a:rPr dirty="0" sz="1450" spc="-10">
                <a:latin typeface="Times New Roman"/>
                <a:cs typeface="Times New Roman"/>
              </a:rPr>
              <a:t>comfort within his own breast to help the </a:t>
            </a:r>
            <a:r>
              <a:rPr dirty="0" sz="1450" spc="-30">
                <a:latin typeface="Times New Roman"/>
                <a:cs typeface="Times New Roman"/>
              </a:rPr>
              <a:t>joy,  </a:t>
            </a:r>
            <a:r>
              <a:rPr dirty="0" sz="1450" spc="-5">
                <a:latin typeface="Times New Roman"/>
                <a:cs typeface="Times New Roman"/>
              </a:rPr>
              <a:t>he </a:t>
            </a:r>
            <a:r>
              <a:rPr dirty="0" sz="1450" spc="-10">
                <a:latin typeface="Times New Roman"/>
                <a:cs typeface="Times New Roman"/>
              </a:rPr>
              <a:t>found in it </a:t>
            </a:r>
            <a:r>
              <a:rPr dirty="0" sz="1450" spc="-5">
                <a:latin typeface="Times New Roman"/>
                <a:cs typeface="Times New Roman"/>
              </a:rPr>
              <a:t>a </a:t>
            </a:r>
            <a:r>
              <a:rPr dirty="0" sz="1450" spc="-10">
                <a:latin typeface="Times New Roman"/>
                <a:cs typeface="Times New Roman"/>
              </a:rPr>
              <a:t>source </a:t>
            </a:r>
            <a:r>
              <a:rPr dirty="0" sz="1450" spc="-5">
                <a:latin typeface="Times New Roman"/>
                <a:cs typeface="Times New Roman"/>
              </a:rPr>
              <a:t>of </a:t>
            </a:r>
            <a:r>
              <a:rPr dirty="0" sz="1450" spc="-10">
                <a:latin typeface="Times New Roman"/>
                <a:cs typeface="Times New Roman"/>
              </a:rPr>
              <a:t>most gratifying sensation and unvarying cheerfulness  all dinner-time.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After</a:t>
            </a:r>
            <a:r>
              <a:rPr dirty="0" sz="1450" spc="155">
                <a:latin typeface="Times New Roman"/>
                <a:cs typeface="Times New Roman"/>
              </a:rPr>
              <a:t> </a:t>
            </a:r>
            <a:r>
              <a:rPr dirty="0" sz="1450" spc="-15">
                <a:latin typeface="Times New Roman"/>
                <a:cs typeface="Times New Roman"/>
              </a:rPr>
              <a:t>dinner,</a:t>
            </a:r>
            <a:r>
              <a:rPr dirty="0" sz="1450" spc="155">
                <a:latin typeface="Times New Roman"/>
                <a:cs typeface="Times New Roman"/>
              </a:rPr>
              <a:t> </a:t>
            </a:r>
            <a:r>
              <a:rPr dirty="0" sz="1450" spc="-10">
                <a:latin typeface="Times New Roman"/>
                <a:cs typeface="Times New Roman"/>
              </a:rPr>
              <a:t>when</a:t>
            </a:r>
            <a:r>
              <a:rPr dirty="0" sz="1450" spc="155">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his</a:t>
            </a:r>
            <a:r>
              <a:rPr dirty="0" sz="1450" spc="155">
                <a:latin typeface="Times New Roman"/>
                <a:cs typeface="Times New Roman"/>
              </a:rPr>
              <a:t> </a:t>
            </a:r>
            <a:r>
              <a:rPr dirty="0" sz="1450" spc="-10">
                <a:latin typeface="Times New Roman"/>
                <a:cs typeface="Times New Roman"/>
              </a:rPr>
              <a:t>father</a:t>
            </a:r>
            <a:r>
              <a:rPr dirty="0" sz="1450" spc="155">
                <a:latin typeface="Times New Roman"/>
                <a:cs typeface="Times New Roman"/>
              </a:rPr>
              <a:t> </a:t>
            </a:r>
            <a:r>
              <a:rPr dirty="0" sz="1450" spc="-10">
                <a:latin typeface="Times New Roman"/>
                <a:cs typeface="Times New Roman"/>
              </a:rPr>
              <a:t>were</a:t>
            </a:r>
            <a:r>
              <a:rPr dirty="0" sz="1450" spc="155">
                <a:latin typeface="Times New Roman"/>
                <a:cs typeface="Times New Roman"/>
              </a:rPr>
              <a:t> </a:t>
            </a:r>
            <a:r>
              <a:rPr dirty="0" sz="1450" spc="-10">
                <a:latin typeface="Times New Roman"/>
                <a:cs typeface="Times New Roman"/>
              </a:rPr>
              <a:t>alone,</a:t>
            </a:r>
            <a:r>
              <a:rPr dirty="0" sz="1450" spc="155">
                <a:latin typeface="Times New Roman"/>
                <a:cs typeface="Times New Roman"/>
              </a:rPr>
              <a:t> </a:t>
            </a:r>
            <a:r>
              <a:rPr dirty="0" sz="1450" spc="-5">
                <a:latin typeface="Times New Roman"/>
                <a:cs typeface="Times New Roman"/>
              </a:rPr>
              <a:t>he</a:t>
            </a:r>
            <a:r>
              <a:rPr dirty="0" sz="1450" spc="155">
                <a:latin typeface="Times New Roman"/>
                <a:cs typeface="Times New Roman"/>
              </a:rPr>
              <a:t> </a:t>
            </a:r>
            <a:r>
              <a:rPr dirty="0" sz="1450" spc="-10">
                <a:latin typeface="Times New Roman"/>
                <a:cs typeface="Times New Roman"/>
              </a:rPr>
              <a:t>had</a:t>
            </a:r>
            <a:r>
              <a:rPr dirty="0" sz="1450" spc="155">
                <a:latin typeface="Times New Roman"/>
                <a:cs typeface="Times New Roman"/>
              </a:rPr>
              <a:t> </a:t>
            </a:r>
            <a:r>
              <a:rPr dirty="0" sz="1450" spc="-20">
                <a:latin typeface="Times New Roman"/>
                <a:cs typeface="Times New Roman"/>
              </a:rPr>
              <a:t>Fanny’s</a:t>
            </a:r>
            <a:r>
              <a:rPr dirty="0" sz="1450" spc="155">
                <a:latin typeface="Times New Roman"/>
                <a:cs typeface="Times New Roman"/>
              </a:rPr>
              <a:t> </a:t>
            </a:r>
            <a:r>
              <a:rPr dirty="0" sz="1450" spc="-10">
                <a:latin typeface="Times New Roman"/>
                <a:cs typeface="Times New Roman"/>
              </a:rPr>
              <a:t>history;</a:t>
            </a:r>
            <a:endParaRPr sz="1450">
              <a:latin typeface="Times New Roman"/>
              <a:cs typeface="Times New Roman"/>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20955" rIns="0" bIns="0" rtlCol="0" vert="horz">
            <a:spAutoFit/>
          </a:bodyPr>
          <a:lstStyle/>
          <a:p>
            <a:pPr algn="just" marL="12700" marR="13335">
              <a:lnSpc>
                <a:spcPts val="1720"/>
              </a:lnSpc>
              <a:spcBef>
                <a:spcPts val="165"/>
              </a:spcBef>
            </a:pPr>
            <a:r>
              <a:rPr dirty="0" sz="1450" spc="-10">
                <a:latin typeface="Times New Roman"/>
                <a:cs typeface="Times New Roman"/>
              </a:rPr>
              <a:t>and then all the great events </a:t>
            </a:r>
            <a:r>
              <a:rPr dirty="0" sz="1450" spc="-5">
                <a:latin typeface="Times New Roman"/>
                <a:cs typeface="Times New Roman"/>
              </a:rPr>
              <a:t>of </a:t>
            </a:r>
            <a:r>
              <a:rPr dirty="0" sz="1450" spc="-10">
                <a:latin typeface="Times New Roman"/>
                <a:cs typeface="Times New Roman"/>
              </a:rPr>
              <a:t>the last fortnight, and the present situation </a:t>
            </a:r>
            <a:r>
              <a:rPr dirty="0" sz="1450" spc="-5">
                <a:latin typeface="Times New Roman"/>
                <a:cs typeface="Times New Roman"/>
              </a:rPr>
              <a:t>of  </a:t>
            </a:r>
            <a:r>
              <a:rPr dirty="0" sz="1450" spc="-10">
                <a:latin typeface="Times New Roman"/>
                <a:cs typeface="Times New Roman"/>
              </a:rPr>
              <a:t>matters at Mansfield were known to</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Fanny suspected what was going </a:t>
            </a:r>
            <a:r>
              <a:rPr dirty="0" sz="1450" spc="-5">
                <a:latin typeface="Times New Roman"/>
                <a:cs typeface="Times New Roman"/>
              </a:rPr>
              <a:t>on. </a:t>
            </a:r>
            <a:r>
              <a:rPr dirty="0" sz="1450" spc="-10">
                <a:latin typeface="Times New Roman"/>
                <a:cs typeface="Times New Roman"/>
              </a:rPr>
              <a:t>They sat so much longer than usual in  the dining-parlour, that she was sure they must </a:t>
            </a:r>
            <a:r>
              <a:rPr dirty="0" sz="1450" spc="-5">
                <a:latin typeface="Times New Roman"/>
                <a:cs typeface="Times New Roman"/>
              </a:rPr>
              <a:t>be </a:t>
            </a:r>
            <a:r>
              <a:rPr dirty="0" sz="1450" spc="-10">
                <a:latin typeface="Times New Roman"/>
                <a:cs typeface="Times New Roman"/>
              </a:rPr>
              <a:t>talking </a:t>
            </a:r>
            <a:r>
              <a:rPr dirty="0" sz="1450" spc="-5">
                <a:latin typeface="Times New Roman"/>
                <a:cs typeface="Times New Roman"/>
              </a:rPr>
              <a:t>of </a:t>
            </a:r>
            <a:r>
              <a:rPr dirty="0" sz="1450" spc="-10">
                <a:latin typeface="Times New Roman"/>
                <a:cs typeface="Times New Roman"/>
              </a:rPr>
              <a:t>her; and when tea  at last </a:t>
            </a:r>
            <a:r>
              <a:rPr dirty="0" sz="1450" spc="-5">
                <a:latin typeface="Times New Roman"/>
                <a:cs typeface="Times New Roman"/>
              </a:rPr>
              <a:t>brought </a:t>
            </a:r>
            <a:r>
              <a:rPr dirty="0" sz="1450" spc="-10">
                <a:latin typeface="Times New Roman"/>
                <a:cs typeface="Times New Roman"/>
              </a:rPr>
              <a:t>them </a:t>
            </a:r>
            <a:r>
              <a:rPr dirty="0" sz="1450" spc="-30">
                <a:latin typeface="Times New Roman"/>
                <a:cs typeface="Times New Roman"/>
              </a:rPr>
              <a:t>away, </a:t>
            </a:r>
            <a:r>
              <a:rPr dirty="0" sz="1450" spc="-10">
                <a:latin typeface="Times New Roman"/>
                <a:cs typeface="Times New Roman"/>
              </a:rPr>
              <a:t>and she was to </a:t>
            </a:r>
            <a:r>
              <a:rPr dirty="0" sz="1450" spc="-5">
                <a:latin typeface="Times New Roman"/>
                <a:cs typeface="Times New Roman"/>
              </a:rPr>
              <a:t>be </a:t>
            </a:r>
            <a:r>
              <a:rPr dirty="0" sz="1450" spc="-10">
                <a:latin typeface="Times New Roman"/>
                <a:cs typeface="Times New Roman"/>
              </a:rPr>
              <a:t>seen </a:t>
            </a:r>
            <a:r>
              <a:rPr dirty="0" sz="1450" spc="-5">
                <a:latin typeface="Times New Roman"/>
                <a:cs typeface="Times New Roman"/>
              </a:rPr>
              <a:t>by </a:t>
            </a:r>
            <a:r>
              <a:rPr dirty="0" sz="1450" spc="-10">
                <a:latin typeface="Times New Roman"/>
                <a:cs typeface="Times New Roman"/>
              </a:rPr>
              <a:t>Edmund again, she felt  dreadfully </a:t>
            </a:r>
            <a:r>
              <a:rPr dirty="0" sz="1450" spc="-20">
                <a:latin typeface="Times New Roman"/>
                <a:cs typeface="Times New Roman"/>
              </a:rPr>
              <a:t>guilty. </a:t>
            </a:r>
            <a:r>
              <a:rPr dirty="0" sz="1450" spc="-10">
                <a:latin typeface="Times New Roman"/>
                <a:cs typeface="Times New Roman"/>
              </a:rPr>
              <a:t>He came to </a:t>
            </a:r>
            <a:r>
              <a:rPr dirty="0" sz="1450" spc="-20">
                <a:latin typeface="Times New Roman"/>
                <a:cs typeface="Times New Roman"/>
              </a:rPr>
              <a:t>her, </a:t>
            </a:r>
            <a:r>
              <a:rPr dirty="0" sz="1450" spc="-10">
                <a:latin typeface="Times New Roman"/>
                <a:cs typeface="Times New Roman"/>
              </a:rPr>
              <a:t>sat down </a:t>
            </a:r>
            <a:r>
              <a:rPr dirty="0" sz="1450" spc="-5">
                <a:latin typeface="Times New Roman"/>
                <a:cs typeface="Times New Roman"/>
              </a:rPr>
              <a:t>by </a:t>
            </a:r>
            <a:r>
              <a:rPr dirty="0" sz="1450" spc="-20">
                <a:latin typeface="Times New Roman"/>
                <a:cs typeface="Times New Roman"/>
              </a:rPr>
              <a:t>her, </a:t>
            </a:r>
            <a:r>
              <a:rPr dirty="0" sz="1450" spc="-10">
                <a:latin typeface="Times New Roman"/>
                <a:cs typeface="Times New Roman"/>
              </a:rPr>
              <a:t>took her hand, and pressed  it kindly; and at that moment she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but </a:t>
            </a:r>
            <a:r>
              <a:rPr dirty="0" sz="1450" spc="-10">
                <a:latin typeface="Times New Roman"/>
                <a:cs typeface="Times New Roman"/>
              </a:rPr>
              <a:t>for the occupation and the  scene which the tea-things afforded, she must have betrayed her emotion in  some unpardonable</a:t>
            </a:r>
            <a:r>
              <a:rPr dirty="0" sz="1450" spc="-5">
                <a:latin typeface="Times New Roman"/>
                <a:cs typeface="Times New Roman"/>
              </a:rPr>
              <a:t> </a:t>
            </a:r>
            <a:r>
              <a:rPr dirty="0" sz="1450" spc="-10">
                <a:latin typeface="Times New Roman"/>
                <a:cs typeface="Times New Roman"/>
              </a:rPr>
              <a:t>excess.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was </a:t>
            </a:r>
            <a:r>
              <a:rPr dirty="0" sz="1450" spc="-5">
                <a:latin typeface="Times New Roman"/>
                <a:cs typeface="Times New Roman"/>
              </a:rPr>
              <a:t>not </a:t>
            </a:r>
            <a:r>
              <a:rPr dirty="0" sz="1450" spc="-10">
                <a:latin typeface="Times New Roman"/>
                <a:cs typeface="Times New Roman"/>
              </a:rPr>
              <a:t>intending, </a:t>
            </a:r>
            <a:r>
              <a:rPr dirty="0" sz="1450" spc="-15">
                <a:latin typeface="Times New Roman"/>
                <a:cs typeface="Times New Roman"/>
              </a:rPr>
              <a:t>however, </a:t>
            </a:r>
            <a:r>
              <a:rPr dirty="0" sz="1450" spc="-5">
                <a:latin typeface="Times New Roman"/>
                <a:cs typeface="Times New Roman"/>
              </a:rPr>
              <a:t>by </a:t>
            </a:r>
            <a:r>
              <a:rPr dirty="0" sz="1450" spc="-10">
                <a:latin typeface="Times New Roman"/>
                <a:cs typeface="Times New Roman"/>
              </a:rPr>
              <a:t>such action, to </a:t>
            </a:r>
            <a:r>
              <a:rPr dirty="0" sz="1450" spc="-5">
                <a:latin typeface="Times New Roman"/>
                <a:cs typeface="Times New Roman"/>
              </a:rPr>
              <a:t>be </a:t>
            </a:r>
            <a:r>
              <a:rPr dirty="0" sz="1450" spc="-10">
                <a:latin typeface="Times New Roman"/>
                <a:cs typeface="Times New Roman"/>
              </a:rPr>
              <a:t>conveying to her that  unqualified approbation and encouragement which her hopes drew from it. It  was designed only to express his participation in all that interested </a:t>
            </a:r>
            <a:r>
              <a:rPr dirty="0" sz="1450" spc="-20">
                <a:latin typeface="Times New Roman"/>
                <a:cs typeface="Times New Roman"/>
              </a:rPr>
              <a:t>her, </a:t>
            </a:r>
            <a:r>
              <a:rPr dirty="0" sz="1450" spc="-10">
                <a:latin typeface="Times New Roman"/>
                <a:cs typeface="Times New Roman"/>
              </a:rPr>
              <a:t>and to  tell her that </a:t>
            </a:r>
            <a:r>
              <a:rPr dirty="0" sz="1450" spc="-5">
                <a:latin typeface="Times New Roman"/>
                <a:cs typeface="Times New Roman"/>
              </a:rPr>
              <a:t>he </a:t>
            </a:r>
            <a:r>
              <a:rPr dirty="0" sz="1450" spc="-10">
                <a:latin typeface="Times New Roman"/>
                <a:cs typeface="Times New Roman"/>
              </a:rPr>
              <a:t>had been hearing what quickened every feeling </a:t>
            </a:r>
            <a:r>
              <a:rPr dirty="0" sz="1450" spc="-5">
                <a:latin typeface="Times New Roman"/>
                <a:cs typeface="Times New Roman"/>
              </a:rPr>
              <a:t>of </a:t>
            </a:r>
            <a:r>
              <a:rPr dirty="0" sz="1450" spc="-10">
                <a:latin typeface="Times New Roman"/>
                <a:cs typeface="Times New Roman"/>
              </a:rPr>
              <a:t>affection. He  was, in fact, entirely </a:t>
            </a:r>
            <a:r>
              <a:rPr dirty="0" sz="1450" spc="-5">
                <a:latin typeface="Times New Roman"/>
                <a:cs typeface="Times New Roman"/>
              </a:rPr>
              <a:t>on </a:t>
            </a:r>
            <a:r>
              <a:rPr dirty="0" sz="1450" spc="-10">
                <a:latin typeface="Times New Roman"/>
                <a:cs typeface="Times New Roman"/>
              </a:rPr>
              <a:t>his </a:t>
            </a:r>
            <a:r>
              <a:rPr dirty="0" sz="1450" spc="-15">
                <a:latin typeface="Times New Roman"/>
                <a:cs typeface="Times New Roman"/>
              </a:rPr>
              <a:t>father’s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question. His surprise was </a:t>
            </a:r>
            <a:r>
              <a:rPr dirty="0" sz="1450" spc="-5">
                <a:latin typeface="Times New Roman"/>
                <a:cs typeface="Times New Roman"/>
              </a:rPr>
              <a:t>not  </a:t>
            </a:r>
            <a:r>
              <a:rPr dirty="0" sz="1450" spc="-10">
                <a:latin typeface="Times New Roman"/>
                <a:cs typeface="Times New Roman"/>
              </a:rPr>
              <a:t>so great as his </a:t>
            </a:r>
            <a:r>
              <a:rPr dirty="0" sz="1450" spc="-15">
                <a:latin typeface="Times New Roman"/>
                <a:cs typeface="Times New Roman"/>
              </a:rPr>
              <a:t>father’s </a:t>
            </a:r>
            <a:r>
              <a:rPr dirty="0" sz="1450" spc="-10">
                <a:latin typeface="Times New Roman"/>
                <a:cs typeface="Times New Roman"/>
              </a:rPr>
              <a:t>at </a:t>
            </a:r>
            <a:r>
              <a:rPr dirty="0" sz="1450" spc="-5">
                <a:latin typeface="Times New Roman"/>
                <a:cs typeface="Times New Roman"/>
              </a:rPr>
              <a:t>her </a:t>
            </a:r>
            <a:r>
              <a:rPr dirty="0" sz="1450" spc="-10">
                <a:latin typeface="Times New Roman"/>
                <a:cs typeface="Times New Roman"/>
              </a:rPr>
              <a:t>refusing Crawford, because, so far from  supposing her to consider him with anything like </a:t>
            </a:r>
            <a:r>
              <a:rPr dirty="0" sz="1450" spc="-5">
                <a:latin typeface="Times New Roman"/>
                <a:cs typeface="Times New Roman"/>
              </a:rPr>
              <a:t>a </a:t>
            </a:r>
            <a:r>
              <a:rPr dirty="0" sz="1450" spc="-10">
                <a:latin typeface="Times New Roman"/>
                <a:cs typeface="Times New Roman"/>
              </a:rPr>
              <a:t>preference, </a:t>
            </a:r>
            <a:r>
              <a:rPr dirty="0" sz="1450" spc="-5">
                <a:latin typeface="Times New Roman"/>
                <a:cs typeface="Times New Roman"/>
              </a:rPr>
              <a:t>he </a:t>
            </a:r>
            <a:r>
              <a:rPr dirty="0" sz="1450" spc="-10">
                <a:latin typeface="Times New Roman"/>
                <a:cs typeface="Times New Roman"/>
              </a:rPr>
              <a:t>had always  believed it to </a:t>
            </a:r>
            <a:r>
              <a:rPr dirty="0" sz="1450" spc="-5">
                <a:latin typeface="Times New Roman"/>
                <a:cs typeface="Times New Roman"/>
              </a:rPr>
              <a:t>be </a:t>
            </a:r>
            <a:r>
              <a:rPr dirty="0" sz="1450" spc="-10">
                <a:latin typeface="Times New Roman"/>
                <a:cs typeface="Times New Roman"/>
              </a:rPr>
              <a:t>rather the reverse, and could imagine her to </a:t>
            </a:r>
            <a:r>
              <a:rPr dirty="0" sz="1450" spc="-5">
                <a:latin typeface="Times New Roman"/>
                <a:cs typeface="Times New Roman"/>
              </a:rPr>
              <a:t>be </a:t>
            </a:r>
            <a:r>
              <a:rPr dirty="0" sz="1450" spc="-10">
                <a:latin typeface="Times New Roman"/>
                <a:cs typeface="Times New Roman"/>
              </a:rPr>
              <a:t>taken perfectly  unprepared, </a:t>
            </a:r>
            <a:r>
              <a:rPr dirty="0" sz="1450" spc="-5">
                <a:latin typeface="Times New Roman"/>
                <a:cs typeface="Times New Roman"/>
              </a:rPr>
              <a:t>but </a:t>
            </a:r>
            <a:r>
              <a:rPr dirty="0" sz="1450" spc="-10">
                <a:latin typeface="Times New Roman"/>
                <a:cs typeface="Times New Roman"/>
              </a:rPr>
              <a:t>Sir Thomas could </a:t>
            </a:r>
            <a:r>
              <a:rPr dirty="0" sz="1450" spc="-5">
                <a:latin typeface="Times New Roman"/>
                <a:cs typeface="Times New Roman"/>
              </a:rPr>
              <a:t>not </a:t>
            </a:r>
            <a:r>
              <a:rPr dirty="0" sz="1450" spc="-10">
                <a:latin typeface="Times New Roman"/>
                <a:cs typeface="Times New Roman"/>
              </a:rPr>
              <a:t>regard the connexion as more desirable  than </a:t>
            </a:r>
            <a:r>
              <a:rPr dirty="0" sz="1450" spc="-5">
                <a:latin typeface="Times New Roman"/>
                <a:cs typeface="Times New Roman"/>
              </a:rPr>
              <a:t>he did. </a:t>
            </a:r>
            <a:r>
              <a:rPr dirty="0" sz="1450" spc="-10">
                <a:latin typeface="Times New Roman"/>
                <a:cs typeface="Times New Roman"/>
              </a:rPr>
              <a:t>It had every recommendation to him; and while honouring her for  what she had </a:t>
            </a:r>
            <a:r>
              <a:rPr dirty="0" sz="1450" spc="-5">
                <a:latin typeface="Times New Roman"/>
                <a:cs typeface="Times New Roman"/>
              </a:rPr>
              <a:t>done </a:t>
            </a:r>
            <a:r>
              <a:rPr dirty="0" sz="1450" spc="-10">
                <a:latin typeface="Times New Roman"/>
                <a:cs typeface="Times New Roman"/>
              </a:rPr>
              <a:t>under the influence </a:t>
            </a:r>
            <a:r>
              <a:rPr dirty="0" sz="1450" spc="-5">
                <a:latin typeface="Times New Roman"/>
                <a:cs typeface="Times New Roman"/>
              </a:rPr>
              <a:t>of </a:t>
            </a:r>
            <a:r>
              <a:rPr dirty="0" sz="1450" spc="-10">
                <a:latin typeface="Times New Roman"/>
                <a:cs typeface="Times New Roman"/>
              </a:rPr>
              <a:t>her present indifference, honouring  her in rather stronger terms than Sir Thomas could quite echo, </a:t>
            </a:r>
            <a:r>
              <a:rPr dirty="0" sz="1450" spc="-5">
                <a:latin typeface="Times New Roman"/>
                <a:cs typeface="Times New Roman"/>
              </a:rPr>
              <a:t>he </a:t>
            </a:r>
            <a:r>
              <a:rPr dirty="0" sz="1450" spc="-10">
                <a:latin typeface="Times New Roman"/>
                <a:cs typeface="Times New Roman"/>
              </a:rPr>
              <a:t>was most  earnest in </a:t>
            </a:r>
            <a:r>
              <a:rPr dirty="0" sz="1450" spc="-5">
                <a:latin typeface="Times New Roman"/>
                <a:cs typeface="Times New Roman"/>
              </a:rPr>
              <a:t>hoping, </a:t>
            </a:r>
            <a:r>
              <a:rPr dirty="0" sz="1450" spc="-10">
                <a:latin typeface="Times New Roman"/>
                <a:cs typeface="Times New Roman"/>
              </a:rPr>
              <a:t>and sanguine in believing, that it would </a:t>
            </a:r>
            <a:r>
              <a:rPr dirty="0" sz="1450" spc="-5">
                <a:latin typeface="Times New Roman"/>
                <a:cs typeface="Times New Roman"/>
              </a:rPr>
              <a:t>be a </a:t>
            </a:r>
            <a:r>
              <a:rPr dirty="0" sz="1450" spc="-10">
                <a:latin typeface="Times New Roman"/>
                <a:cs typeface="Times New Roman"/>
              </a:rPr>
              <a:t>match at last,  and that, united </a:t>
            </a:r>
            <a:r>
              <a:rPr dirty="0" sz="1450" spc="-5">
                <a:latin typeface="Times New Roman"/>
                <a:cs typeface="Times New Roman"/>
              </a:rPr>
              <a:t>by </a:t>
            </a:r>
            <a:r>
              <a:rPr dirty="0" sz="1450" spc="-10">
                <a:latin typeface="Times New Roman"/>
                <a:cs typeface="Times New Roman"/>
              </a:rPr>
              <a:t>mutual affection, it would appear that their dispositions  were as exactly fitted to make them blessed in each </a:t>
            </a:r>
            <a:r>
              <a:rPr dirty="0" sz="1450" spc="-20">
                <a:latin typeface="Times New Roman"/>
                <a:cs typeface="Times New Roman"/>
              </a:rPr>
              <a:t>other,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now  beginning seriously to consider them. Crawford had been too precipitate. He  had </a:t>
            </a:r>
            <a:r>
              <a:rPr dirty="0" sz="1450" spc="-5">
                <a:latin typeface="Times New Roman"/>
                <a:cs typeface="Times New Roman"/>
              </a:rPr>
              <a:t>not </a:t>
            </a:r>
            <a:r>
              <a:rPr dirty="0" sz="1450" spc="-10">
                <a:latin typeface="Times New Roman"/>
                <a:cs typeface="Times New Roman"/>
              </a:rPr>
              <a:t>given her time to attach herself. He had begun at the wrong end. </a:t>
            </a:r>
            <a:r>
              <a:rPr dirty="0" sz="1450" spc="-25">
                <a:latin typeface="Times New Roman"/>
                <a:cs typeface="Times New Roman"/>
              </a:rPr>
              <a:t>With  </a:t>
            </a:r>
            <a:r>
              <a:rPr dirty="0" sz="1450" spc="-10">
                <a:latin typeface="Times New Roman"/>
                <a:cs typeface="Times New Roman"/>
              </a:rPr>
              <a:t>such powers as his, </a:t>
            </a:r>
            <a:r>
              <a:rPr dirty="0" sz="1450" spc="-15">
                <a:latin typeface="Times New Roman"/>
                <a:cs typeface="Times New Roman"/>
              </a:rPr>
              <a:t>however, </a:t>
            </a:r>
            <a:r>
              <a:rPr dirty="0" sz="1450" spc="-10">
                <a:latin typeface="Times New Roman"/>
                <a:cs typeface="Times New Roman"/>
              </a:rPr>
              <a:t>and such </a:t>
            </a:r>
            <a:r>
              <a:rPr dirty="0" sz="1450" spc="-5">
                <a:latin typeface="Times New Roman"/>
                <a:cs typeface="Times New Roman"/>
              </a:rPr>
              <a:t>a </a:t>
            </a:r>
            <a:r>
              <a:rPr dirty="0" sz="1450" spc="-10">
                <a:latin typeface="Times New Roman"/>
                <a:cs typeface="Times New Roman"/>
              </a:rPr>
              <a:t>disposition as hers, Edmund trusted  that everything would work </a:t>
            </a:r>
            <a:r>
              <a:rPr dirty="0" sz="1450" spc="-5">
                <a:latin typeface="Times New Roman"/>
                <a:cs typeface="Times New Roman"/>
              </a:rPr>
              <a:t>out a </a:t>
            </a:r>
            <a:r>
              <a:rPr dirty="0" sz="1450" spc="-10">
                <a:latin typeface="Times New Roman"/>
                <a:cs typeface="Times New Roman"/>
              </a:rPr>
              <a:t>happy conclusion. Meanwhile, </a:t>
            </a:r>
            <a:r>
              <a:rPr dirty="0" sz="1450" spc="-5">
                <a:latin typeface="Times New Roman"/>
                <a:cs typeface="Times New Roman"/>
              </a:rPr>
              <a:t>he </a:t>
            </a:r>
            <a:r>
              <a:rPr dirty="0" sz="1450" spc="-10">
                <a:latin typeface="Times New Roman"/>
                <a:cs typeface="Times New Roman"/>
              </a:rPr>
              <a:t>saw  enough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embarrassment to make him scrupulously guard against  exciting it </a:t>
            </a:r>
            <a:r>
              <a:rPr dirty="0" sz="1450" spc="-5">
                <a:latin typeface="Times New Roman"/>
                <a:cs typeface="Times New Roman"/>
              </a:rPr>
              <a:t>a </a:t>
            </a:r>
            <a:r>
              <a:rPr dirty="0" sz="1450" spc="-10">
                <a:latin typeface="Times New Roman"/>
                <a:cs typeface="Times New Roman"/>
              </a:rPr>
              <a:t>second time, </a:t>
            </a:r>
            <a:r>
              <a:rPr dirty="0" sz="1450" spc="-5">
                <a:latin typeface="Times New Roman"/>
                <a:cs typeface="Times New Roman"/>
              </a:rPr>
              <a:t>by </a:t>
            </a:r>
            <a:r>
              <a:rPr dirty="0" sz="1450" spc="-10">
                <a:latin typeface="Times New Roman"/>
                <a:cs typeface="Times New Roman"/>
              </a:rPr>
              <a:t>any word, </a:t>
            </a:r>
            <a:r>
              <a:rPr dirty="0" sz="1450" spc="-5">
                <a:latin typeface="Times New Roman"/>
                <a:cs typeface="Times New Roman"/>
              </a:rPr>
              <a:t>or look, or</a:t>
            </a:r>
            <a:r>
              <a:rPr dirty="0" sz="1450" spc="30">
                <a:latin typeface="Times New Roman"/>
                <a:cs typeface="Times New Roman"/>
              </a:rPr>
              <a:t> </a:t>
            </a:r>
            <a:r>
              <a:rPr dirty="0" sz="1450" spc="-10">
                <a:latin typeface="Times New Roman"/>
                <a:cs typeface="Times New Roman"/>
              </a:rPr>
              <a:t>movement.</a:t>
            </a:r>
            <a:endParaRPr sz="1450">
              <a:latin typeface="Times New Roman"/>
              <a:cs typeface="Times New Roman"/>
            </a:endParaRPr>
          </a:p>
          <a:p>
            <a:pPr algn="just" marL="12700" marR="6985" indent="255904">
              <a:lnSpc>
                <a:spcPts val="1730"/>
              </a:lnSpc>
              <a:spcBef>
                <a:spcPts val="760"/>
              </a:spcBef>
            </a:pPr>
            <a:r>
              <a:rPr dirty="0" sz="1450" spc="-10">
                <a:latin typeface="Times New Roman"/>
                <a:cs typeface="Times New Roman"/>
              </a:rPr>
              <a:t>Crawford called the next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the score </a:t>
            </a:r>
            <a:r>
              <a:rPr dirty="0" sz="1450" spc="-5">
                <a:latin typeface="Times New Roman"/>
                <a:cs typeface="Times New Roman"/>
              </a:rPr>
              <a:t>of </a:t>
            </a:r>
            <a:r>
              <a:rPr dirty="0" sz="1450" spc="-20">
                <a:latin typeface="Times New Roman"/>
                <a:cs typeface="Times New Roman"/>
              </a:rPr>
              <a:t>Edmund’s </a:t>
            </a:r>
            <a:r>
              <a:rPr dirty="0" sz="1450" spc="-10">
                <a:latin typeface="Times New Roman"/>
                <a:cs typeface="Times New Roman"/>
              </a:rPr>
              <a:t>return, Sir  Thomas felt himself more than licensed to ask him to stay dinner; it was really  </a:t>
            </a:r>
            <a:r>
              <a:rPr dirty="0" sz="1450" spc="-5">
                <a:latin typeface="Times New Roman"/>
                <a:cs typeface="Times New Roman"/>
              </a:rPr>
              <a:t>a </a:t>
            </a:r>
            <a:r>
              <a:rPr dirty="0" sz="1450" spc="-10">
                <a:latin typeface="Times New Roman"/>
                <a:cs typeface="Times New Roman"/>
              </a:rPr>
              <a:t>necessary compliment. He staid </a:t>
            </a:r>
            <a:r>
              <a:rPr dirty="0" sz="1450" spc="-5">
                <a:latin typeface="Times New Roman"/>
                <a:cs typeface="Times New Roman"/>
              </a:rPr>
              <a:t>of </a:t>
            </a:r>
            <a:r>
              <a:rPr dirty="0" sz="1450" spc="-10">
                <a:latin typeface="Times New Roman"/>
                <a:cs typeface="Times New Roman"/>
              </a:rPr>
              <a:t>course, and Edmund had then ample  opportunity for observing how </a:t>
            </a:r>
            <a:r>
              <a:rPr dirty="0" sz="1450" spc="-5">
                <a:latin typeface="Times New Roman"/>
                <a:cs typeface="Times New Roman"/>
              </a:rPr>
              <a:t>he </a:t>
            </a:r>
            <a:r>
              <a:rPr dirty="0" sz="1450" spc="-10">
                <a:latin typeface="Times New Roman"/>
                <a:cs typeface="Times New Roman"/>
              </a:rPr>
              <a:t>sped with </a:t>
            </a:r>
            <a:r>
              <a:rPr dirty="0" sz="1450" spc="-25">
                <a:latin typeface="Times New Roman"/>
                <a:cs typeface="Times New Roman"/>
              </a:rPr>
              <a:t>Fanny, </a:t>
            </a:r>
            <a:r>
              <a:rPr dirty="0" sz="1450" spc="-10">
                <a:latin typeface="Times New Roman"/>
                <a:cs typeface="Times New Roman"/>
              </a:rPr>
              <a:t>and what degree </a:t>
            </a:r>
            <a:r>
              <a:rPr dirty="0" sz="1450" spc="-5">
                <a:latin typeface="Times New Roman"/>
                <a:cs typeface="Times New Roman"/>
              </a:rPr>
              <a:t>of  </a:t>
            </a:r>
            <a:r>
              <a:rPr dirty="0" sz="1450" spc="-10">
                <a:latin typeface="Times New Roman"/>
                <a:cs typeface="Times New Roman"/>
              </a:rPr>
              <a:t>immediate encouragement for him might </a:t>
            </a:r>
            <a:r>
              <a:rPr dirty="0" sz="1450" spc="-5">
                <a:latin typeface="Times New Roman"/>
                <a:cs typeface="Times New Roman"/>
              </a:rPr>
              <a:t>be </a:t>
            </a:r>
            <a:r>
              <a:rPr dirty="0" sz="1450" spc="-10">
                <a:latin typeface="Times New Roman"/>
                <a:cs typeface="Times New Roman"/>
              </a:rPr>
              <a:t>extracted from her manners; and  it was so little, so </a:t>
            </a:r>
            <a:r>
              <a:rPr dirty="0" sz="1450" spc="-25">
                <a:latin typeface="Times New Roman"/>
                <a:cs typeface="Times New Roman"/>
              </a:rPr>
              <a:t>very, </a:t>
            </a:r>
            <a:r>
              <a:rPr dirty="0" sz="1450" spc="-10">
                <a:latin typeface="Times New Roman"/>
                <a:cs typeface="Times New Roman"/>
              </a:rPr>
              <a:t>very little—every chance, every possibility </a:t>
            </a:r>
            <a:r>
              <a:rPr dirty="0" sz="1450" spc="-5">
                <a:latin typeface="Times New Roman"/>
                <a:cs typeface="Times New Roman"/>
              </a:rPr>
              <a:t>of </a:t>
            </a:r>
            <a:r>
              <a:rPr dirty="0" sz="1450" spc="-10">
                <a:latin typeface="Times New Roman"/>
                <a:cs typeface="Times New Roman"/>
              </a:rPr>
              <a:t>it,  resting </a:t>
            </a:r>
            <a:r>
              <a:rPr dirty="0" sz="1450" spc="-5">
                <a:latin typeface="Times New Roman"/>
                <a:cs typeface="Times New Roman"/>
              </a:rPr>
              <a:t>upon </a:t>
            </a:r>
            <a:r>
              <a:rPr dirty="0" sz="1450" spc="-10">
                <a:latin typeface="Times New Roman"/>
                <a:cs typeface="Times New Roman"/>
              </a:rPr>
              <a:t>her embarrassment </a:t>
            </a:r>
            <a:r>
              <a:rPr dirty="0" sz="1450" spc="-5">
                <a:latin typeface="Times New Roman"/>
                <a:cs typeface="Times New Roman"/>
              </a:rPr>
              <a:t>only; </a:t>
            </a:r>
            <a:r>
              <a:rPr dirty="0" sz="1450" spc="-10">
                <a:latin typeface="Times New Roman"/>
                <a:cs typeface="Times New Roman"/>
              </a:rPr>
              <a:t>if there was </a:t>
            </a:r>
            <a:r>
              <a:rPr dirty="0" sz="1450" spc="-5">
                <a:latin typeface="Times New Roman"/>
                <a:cs typeface="Times New Roman"/>
              </a:rPr>
              <a:t>not hope </a:t>
            </a:r>
            <a:r>
              <a:rPr dirty="0" sz="1450" spc="-10">
                <a:latin typeface="Times New Roman"/>
                <a:cs typeface="Times New Roman"/>
              </a:rPr>
              <a:t>in her confusion,  there was </a:t>
            </a:r>
            <a:r>
              <a:rPr dirty="0" sz="1450" spc="-5">
                <a:latin typeface="Times New Roman"/>
                <a:cs typeface="Times New Roman"/>
              </a:rPr>
              <a:t>hope </a:t>
            </a:r>
            <a:r>
              <a:rPr dirty="0" sz="1450" spc="-10">
                <a:latin typeface="Times New Roman"/>
                <a:cs typeface="Times New Roman"/>
              </a:rPr>
              <a:t>in nothing else—that </a:t>
            </a:r>
            <a:r>
              <a:rPr dirty="0" sz="1450" spc="-5">
                <a:latin typeface="Times New Roman"/>
                <a:cs typeface="Times New Roman"/>
              </a:rPr>
              <a:t>he </a:t>
            </a:r>
            <a:r>
              <a:rPr dirty="0" sz="1450" spc="-10">
                <a:latin typeface="Times New Roman"/>
                <a:cs typeface="Times New Roman"/>
              </a:rPr>
              <a:t>was almost ready to wonder at his  </a:t>
            </a:r>
            <a:r>
              <a:rPr dirty="0" sz="1450" spc="-20">
                <a:latin typeface="Times New Roman"/>
                <a:cs typeface="Times New Roman"/>
              </a:rPr>
              <a:t>friend’s </a:t>
            </a:r>
            <a:r>
              <a:rPr dirty="0" sz="1450" spc="-10">
                <a:latin typeface="Times New Roman"/>
                <a:cs typeface="Times New Roman"/>
              </a:rPr>
              <a:t>perseverance. Fanny was worth it all; </a:t>
            </a:r>
            <a:r>
              <a:rPr dirty="0" sz="1450" spc="-5">
                <a:latin typeface="Times New Roman"/>
                <a:cs typeface="Times New Roman"/>
              </a:rPr>
              <a:t>he </a:t>
            </a:r>
            <a:r>
              <a:rPr dirty="0" sz="1450" spc="-10">
                <a:latin typeface="Times New Roman"/>
                <a:cs typeface="Times New Roman"/>
              </a:rPr>
              <a:t>held her to </a:t>
            </a:r>
            <a:r>
              <a:rPr dirty="0" sz="1450" spc="-5">
                <a:latin typeface="Times New Roman"/>
                <a:cs typeface="Times New Roman"/>
              </a:rPr>
              <a:t>be </a:t>
            </a:r>
            <a:r>
              <a:rPr dirty="0" sz="1450" spc="-10">
                <a:latin typeface="Times New Roman"/>
                <a:cs typeface="Times New Roman"/>
              </a:rPr>
              <a:t>worth every  </a:t>
            </a:r>
            <a:r>
              <a:rPr dirty="0" sz="1450" spc="-15">
                <a:latin typeface="Times New Roman"/>
                <a:cs typeface="Times New Roman"/>
              </a:rPr>
              <a:t>effort </a:t>
            </a:r>
            <a:r>
              <a:rPr dirty="0" sz="1450" spc="-5">
                <a:latin typeface="Times New Roman"/>
                <a:cs typeface="Times New Roman"/>
              </a:rPr>
              <a:t>of </a:t>
            </a:r>
            <a:r>
              <a:rPr dirty="0" sz="1450" spc="-10">
                <a:latin typeface="Times New Roman"/>
                <a:cs typeface="Times New Roman"/>
              </a:rPr>
              <a:t>patience, every exertion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but 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could have  </a:t>
            </a:r>
            <a:r>
              <a:rPr dirty="0" sz="1450" spc="-5">
                <a:latin typeface="Times New Roman"/>
                <a:cs typeface="Times New Roman"/>
              </a:rPr>
              <a:t>gone</a:t>
            </a:r>
            <a:r>
              <a:rPr dirty="0" sz="1450" spc="45">
                <a:latin typeface="Times New Roman"/>
                <a:cs typeface="Times New Roman"/>
              </a:rPr>
              <a:t> </a:t>
            </a:r>
            <a:r>
              <a:rPr dirty="0" sz="1450" spc="-5">
                <a:latin typeface="Times New Roman"/>
                <a:cs typeface="Times New Roman"/>
              </a:rPr>
              <a:t>on</a:t>
            </a:r>
            <a:r>
              <a:rPr dirty="0" sz="1450" spc="45">
                <a:latin typeface="Times New Roman"/>
                <a:cs typeface="Times New Roman"/>
              </a:rPr>
              <a:t> </a:t>
            </a:r>
            <a:r>
              <a:rPr dirty="0" sz="1450" spc="-10">
                <a:latin typeface="Times New Roman"/>
                <a:cs typeface="Times New Roman"/>
              </a:rPr>
              <a:t>himself</a:t>
            </a:r>
            <a:r>
              <a:rPr dirty="0" sz="1450" spc="45">
                <a:latin typeface="Times New Roman"/>
                <a:cs typeface="Times New Roman"/>
              </a:rPr>
              <a:t> </a:t>
            </a:r>
            <a:r>
              <a:rPr dirty="0" sz="1450" spc="-10">
                <a:latin typeface="Times New Roman"/>
                <a:cs typeface="Times New Roman"/>
              </a:rPr>
              <a:t>with</a:t>
            </a:r>
            <a:r>
              <a:rPr dirty="0" sz="1450" spc="45">
                <a:latin typeface="Times New Roman"/>
                <a:cs typeface="Times New Roman"/>
              </a:rPr>
              <a:t> </a:t>
            </a:r>
            <a:r>
              <a:rPr dirty="0" sz="1450" spc="-10">
                <a:latin typeface="Times New Roman"/>
                <a:cs typeface="Times New Roman"/>
              </a:rPr>
              <a:t>any</a:t>
            </a:r>
            <a:r>
              <a:rPr dirty="0" sz="1450" spc="45">
                <a:latin typeface="Times New Roman"/>
                <a:cs typeface="Times New Roman"/>
              </a:rPr>
              <a:t> </a:t>
            </a:r>
            <a:r>
              <a:rPr dirty="0" sz="1450" spc="-10">
                <a:latin typeface="Times New Roman"/>
                <a:cs typeface="Times New Roman"/>
              </a:rPr>
              <a:t>woman</a:t>
            </a:r>
            <a:r>
              <a:rPr dirty="0" sz="1450" spc="45">
                <a:latin typeface="Times New Roman"/>
                <a:cs typeface="Times New Roman"/>
              </a:rPr>
              <a:t> </a:t>
            </a:r>
            <a:r>
              <a:rPr dirty="0" sz="1450" spc="-10">
                <a:latin typeface="Times New Roman"/>
                <a:cs typeface="Times New Roman"/>
              </a:rPr>
              <a:t>breathing,</a:t>
            </a:r>
            <a:r>
              <a:rPr dirty="0" sz="1450" spc="45">
                <a:latin typeface="Times New Roman"/>
                <a:cs typeface="Times New Roman"/>
              </a:rPr>
              <a:t> </a:t>
            </a:r>
            <a:r>
              <a:rPr dirty="0" sz="1450" spc="-10">
                <a:latin typeface="Times New Roman"/>
                <a:cs typeface="Times New Roman"/>
              </a:rPr>
              <a:t>without</a:t>
            </a:r>
            <a:r>
              <a:rPr dirty="0" sz="1450" spc="45">
                <a:latin typeface="Times New Roman"/>
                <a:cs typeface="Times New Roman"/>
              </a:rPr>
              <a:t> </a:t>
            </a:r>
            <a:r>
              <a:rPr dirty="0" sz="1450" spc="-10">
                <a:latin typeface="Times New Roman"/>
                <a:cs typeface="Times New Roman"/>
              </a:rPr>
              <a:t>something</a:t>
            </a:r>
            <a:r>
              <a:rPr dirty="0" sz="1450" spc="45">
                <a:latin typeface="Times New Roman"/>
                <a:cs typeface="Times New Roman"/>
              </a:rPr>
              <a:t> </a:t>
            </a:r>
            <a:r>
              <a:rPr dirty="0" sz="1450" spc="-10">
                <a:latin typeface="Times New Roman"/>
                <a:cs typeface="Times New Roman"/>
              </a:rPr>
              <a:t>more</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warm</a:t>
            </a:r>
            <a:endParaRPr sz="1450">
              <a:latin typeface="Times New Roman"/>
              <a:cs typeface="Times New Roman"/>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his courage than his eyes could discern in hers. He was very willing to </a:t>
            </a:r>
            <a:r>
              <a:rPr dirty="0" sz="1450" spc="-5">
                <a:latin typeface="Times New Roman"/>
                <a:cs typeface="Times New Roman"/>
              </a:rPr>
              <a:t>hope  </a:t>
            </a:r>
            <a:r>
              <a:rPr dirty="0" sz="1450" spc="-10">
                <a:latin typeface="Times New Roman"/>
                <a:cs typeface="Times New Roman"/>
              </a:rPr>
              <a:t>that Crawford saw </a:t>
            </a:r>
            <a:r>
              <a:rPr dirty="0" sz="1450" spc="-15">
                <a:latin typeface="Times New Roman"/>
                <a:cs typeface="Times New Roman"/>
              </a:rPr>
              <a:t>clearer, </a:t>
            </a:r>
            <a:r>
              <a:rPr dirty="0" sz="1450" spc="-10">
                <a:latin typeface="Times New Roman"/>
                <a:cs typeface="Times New Roman"/>
              </a:rPr>
              <a:t>and this was the most comfortable conclusion for  his friend that </a:t>
            </a:r>
            <a:r>
              <a:rPr dirty="0" sz="1450" spc="-5">
                <a:latin typeface="Times New Roman"/>
                <a:cs typeface="Times New Roman"/>
              </a:rPr>
              <a:t>he </a:t>
            </a:r>
            <a:r>
              <a:rPr dirty="0" sz="1450" spc="-10">
                <a:latin typeface="Times New Roman"/>
                <a:cs typeface="Times New Roman"/>
              </a:rPr>
              <a:t>could come to from all that </a:t>
            </a:r>
            <a:r>
              <a:rPr dirty="0" sz="1450" spc="-5">
                <a:latin typeface="Times New Roman"/>
                <a:cs typeface="Times New Roman"/>
              </a:rPr>
              <a:t>he </a:t>
            </a:r>
            <a:r>
              <a:rPr dirty="0" sz="1450" spc="-10">
                <a:latin typeface="Times New Roman"/>
                <a:cs typeface="Times New Roman"/>
              </a:rPr>
              <a:t>observed to pass before, and  at, and after</a:t>
            </a:r>
            <a:r>
              <a:rPr dirty="0" sz="1450">
                <a:latin typeface="Times New Roman"/>
                <a:cs typeface="Times New Roman"/>
              </a:rPr>
              <a:t> </a:t>
            </a:r>
            <a:r>
              <a:rPr dirty="0" sz="1450" spc="-20">
                <a:latin typeface="Times New Roman"/>
                <a:cs typeface="Times New Roman"/>
              </a:rPr>
              <a:t>dinner.</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In the evening </a:t>
            </a:r>
            <a:r>
              <a:rPr dirty="0" sz="1450" spc="-5">
                <a:latin typeface="Times New Roman"/>
                <a:cs typeface="Times New Roman"/>
              </a:rPr>
              <a:t>a </a:t>
            </a:r>
            <a:r>
              <a:rPr dirty="0" sz="1450" spc="-10">
                <a:latin typeface="Times New Roman"/>
                <a:cs typeface="Times New Roman"/>
              </a:rPr>
              <a:t>few circumstances occurred which </a:t>
            </a:r>
            <a:r>
              <a:rPr dirty="0" sz="1450" spc="-5">
                <a:latin typeface="Times New Roman"/>
                <a:cs typeface="Times New Roman"/>
              </a:rPr>
              <a:t>he thought </a:t>
            </a:r>
            <a:r>
              <a:rPr dirty="0" sz="1450" spc="-10">
                <a:latin typeface="Times New Roman"/>
                <a:cs typeface="Times New Roman"/>
              </a:rPr>
              <a:t>more  promising. When </a:t>
            </a:r>
            <a:r>
              <a:rPr dirty="0" sz="1450" spc="-5">
                <a:latin typeface="Times New Roman"/>
                <a:cs typeface="Times New Roman"/>
              </a:rPr>
              <a:t>he </a:t>
            </a:r>
            <a:r>
              <a:rPr dirty="0" sz="1450" spc="-10">
                <a:latin typeface="Times New Roman"/>
                <a:cs typeface="Times New Roman"/>
              </a:rPr>
              <a:t>and Crawford walked into the drawing-room, his mother  and Fanny were sitting as intently and silently at work as if there were nothing  else to care </a:t>
            </a:r>
            <a:r>
              <a:rPr dirty="0" sz="1450" spc="-30">
                <a:latin typeface="Times New Roman"/>
                <a:cs typeface="Times New Roman"/>
              </a:rPr>
              <a:t>for. </a:t>
            </a:r>
            <a:r>
              <a:rPr dirty="0" sz="1450" spc="-10">
                <a:latin typeface="Times New Roman"/>
                <a:cs typeface="Times New Roman"/>
              </a:rPr>
              <a:t>Edmund could </a:t>
            </a:r>
            <a:r>
              <a:rPr dirty="0" sz="1450" spc="-5">
                <a:latin typeface="Times New Roman"/>
                <a:cs typeface="Times New Roman"/>
              </a:rPr>
              <a:t>not </a:t>
            </a:r>
            <a:r>
              <a:rPr dirty="0" sz="1450" spc="-10">
                <a:latin typeface="Times New Roman"/>
                <a:cs typeface="Times New Roman"/>
              </a:rPr>
              <a:t>help noticing their apparently deep  </a:t>
            </a:r>
            <a:r>
              <a:rPr dirty="0" sz="1450" spc="-15">
                <a:latin typeface="Times New Roman"/>
                <a:cs typeface="Times New Roman"/>
              </a:rPr>
              <a:t>tranquillity.</a:t>
            </a:r>
            <a:endParaRPr sz="1450">
              <a:latin typeface="Times New Roman"/>
              <a:cs typeface="Times New Roman"/>
            </a:endParaRPr>
          </a:p>
          <a:p>
            <a:pPr algn="just" marL="12700" marR="5715" indent="255904">
              <a:lnSpc>
                <a:spcPts val="1730"/>
              </a:lnSpc>
              <a:spcBef>
                <a:spcPts val="710"/>
              </a:spcBef>
            </a:pP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been so silent all the time,” replied his </a:t>
            </a:r>
            <a:r>
              <a:rPr dirty="0" sz="1450" spc="-20">
                <a:latin typeface="Times New Roman"/>
                <a:cs typeface="Times New Roman"/>
              </a:rPr>
              <a:t>mother. </a:t>
            </a:r>
            <a:r>
              <a:rPr dirty="0" sz="1450" spc="-10">
                <a:latin typeface="Times New Roman"/>
                <a:cs typeface="Times New Roman"/>
              </a:rPr>
              <a:t>“Fanny has  been reading to me, and only </a:t>
            </a:r>
            <a:r>
              <a:rPr dirty="0" sz="1450" spc="-5">
                <a:latin typeface="Times New Roman"/>
                <a:cs typeface="Times New Roman"/>
              </a:rPr>
              <a:t>put </a:t>
            </a: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down </a:t>
            </a:r>
            <a:r>
              <a:rPr dirty="0" sz="1450" spc="-5">
                <a:latin typeface="Times New Roman"/>
                <a:cs typeface="Times New Roman"/>
              </a:rPr>
              <a:t>upon </a:t>
            </a:r>
            <a:r>
              <a:rPr dirty="0" sz="1450" spc="-10">
                <a:latin typeface="Times New Roman"/>
                <a:cs typeface="Times New Roman"/>
              </a:rPr>
              <a:t>hearing </a:t>
            </a:r>
            <a:r>
              <a:rPr dirty="0" sz="1450" spc="-5">
                <a:latin typeface="Times New Roman"/>
                <a:cs typeface="Times New Roman"/>
              </a:rPr>
              <a:t>you </a:t>
            </a:r>
            <a:r>
              <a:rPr dirty="0" sz="1450" spc="-10">
                <a:latin typeface="Times New Roman"/>
                <a:cs typeface="Times New Roman"/>
              </a:rPr>
              <a:t>coming.”  And sure enough there was </a:t>
            </a:r>
            <a:r>
              <a:rPr dirty="0" sz="1450" spc="-5">
                <a:latin typeface="Times New Roman"/>
                <a:cs typeface="Times New Roman"/>
              </a:rPr>
              <a:t>a book on </a:t>
            </a:r>
            <a:r>
              <a:rPr dirty="0" sz="1450" spc="-10">
                <a:latin typeface="Times New Roman"/>
                <a:cs typeface="Times New Roman"/>
              </a:rPr>
              <a:t>the table which had the air </a:t>
            </a:r>
            <a:r>
              <a:rPr dirty="0" sz="1450" spc="-5">
                <a:latin typeface="Times New Roman"/>
                <a:cs typeface="Times New Roman"/>
              </a:rPr>
              <a:t>of </a:t>
            </a:r>
            <a:r>
              <a:rPr dirty="0" sz="1450" spc="-10">
                <a:latin typeface="Times New Roman"/>
                <a:cs typeface="Times New Roman"/>
              </a:rPr>
              <a:t>being very  recently closed: </a:t>
            </a:r>
            <a:r>
              <a:rPr dirty="0" sz="1450" spc="-5">
                <a:latin typeface="Times New Roman"/>
                <a:cs typeface="Times New Roman"/>
              </a:rPr>
              <a:t>a </a:t>
            </a:r>
            <a:r>
              <a:rPr dirty="0" sz="1450" spc="-10">
                <a:latin typeface="Times New Roman"/>
                <a:cs typeface="Times New Roman"/>
              </a:rPr>
              <a:t>volume </a:t>
            </a:r>
            <a:r>
              <a:rPr dirty="0" sz="1450" spc="-5">
                <a:latin typeface="Times New Roman"/>
                <a:cs typeface="Times New Roman"/>
              </a:rPr>
              <a:t>of </a:t>
            </a:r>
            <a:r>
              <a:rPr dirty="0" sz="1450" spc="-10">
                <a:latin typeface="Times New Roman"/>
                <a:cs typeface="Times New Roman"/>
              </a:rPr>
              <a:t>Shakespeare. “She often reads to me </a:t>
            </a:r>
            <a:r>
              <a:rPr dirty="0" sz="1450" spc="-5">
                <a:latin typeface="Times New Roman"/>
                <a:cs typeface="Times New Roman"/>
              </a:rPr>
              <a:t>out of </a:t>
            </a:r>
            <a:r>
              <a:rPr dirty="0" sz="1450" spc="-10">
                <a:latin typeface="Times New Roman"/>
                <a:cs typeface="Times New Roman"/>
              </a:rPr>
              <a:t>those  </a:t>
            </a:r>
            <a:r>
              <a:rPr dirty="0" sz="1450" spc="-5">
                <a:latin typeface="Times New Roman"/>
                <a:cs typeface="Times New Roman"/>
              </a:rPr>
              <a:t>books; </a:t>
            </a:r>
            <a:r>
              <a:rPr dirty="0" sz="1450" spc="-10">
                <a:latin typeface="Times New Roman"/>
                <a:cs typeface="Times New Roman"/>
              </a:rPr>
              <a:t>and she was in the middle </a:t>
            </a:r>
            <a:r>
              <a:rPr dirty="0" sz="1450" spc="-5">
                <a:latin typeface="Times New Roman"/>
                <a:cs typeface="Times New Roman"/>
              </a:rPr>
              <a:t>of a </a:t>
            </a:r>
            <a:r>
              <a:rPr dirty="0" sz="1450" spc="-10">
                <a:latin typeface="Times New Roman"/>
                <a:cs typeface="Times New Roman"/>
              </a:rPr>
              <a:t>very fine speech </a:t>
            </a:r>
            <a:r>
              <a:rPr dirty="0" sz="1450" spc="-5">
                <a:latin typeface="Times New Roman"/>
                <a:cs typeface="Times New Roman"/>
              </a:rPr>
              <a:t>of </a:t>
            </a:r>
            <a:r>
              <a:rPr dirty="0" sz="1450" spc="-10">
                <a:latin typeface="Times New Roman"/>
                <a:cs typeface="Times New Roman"/>
              </a:rPr>
              <a:t>that </a:t>
            </a:r>
            <a:r>
              <a:rPr dirty="0" sz="1450" spc="-25">
                <a:latin typeface="Times New Roman"/>
                <a:cs typeface="Times New Roman"/>
              </a:rPr>
              <a:t>man’s—what’s  </a:t>
            </a:r>
            <a:r>
              <a:rPr dirty="0" sz="1450" spc="-10">
                <a:latin typeface="Times New Roman"/>
                <a:cs typeface="Times New Roman"/>
              </a:rPr>
              <a:t>his name, Fanny?—when we heard </a:t>
            </a:r>
            <a:r>
              <a:rPr dirty="0" sz="1450" spc="-5">
                <a:latin typeface="Times New Roman"/>
                <a:cs typeface="Times New Roman"/>
              </a:rPr>
              <a:t>your</a:t>
            </a:r>
            <a:r>
              <a:rPr dirty="0" sz="1450" spc="20">
                <a:latin typeface="Times New Roman"/>
                <a:cs typeface="Times New Roman"/>
              </a:rPr>
              <a:t> </a:t>
            </a:r>
            <a:r>
              <a:rPr dirty="0" sz="1450" spc="-10">
                <a:latin typeface="Times New Roman"/>
                <a:cs typeface="Times New Roman"/>
              </a:rPr>
              <a:t>footsteps.”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Crawford took the volume. “Let me have the pleasure </a:t>
            </a:r>
            <a:r>
              <a:rPr dirty="0" sz="1450" spc="-5">
                <a:latin typeface="Times New Roman"/>
                <a:cs typeface="Times New Roman"/>
              </a:rPr>
              <a:t>of </a:t>
            </a:r>
            <a:r>
              <a:rPr dirty="0" sz="1450" spc="-10">
                <a:latin typeface="Times New Roman"/>
                <a:cs typeface="Times New Roman"/>
              </a:rPr>
              <a:t>finishing that  speech to </a:t>
            </a:r>
            <a:r>
              <a:rPr dirty="0" sz="1450" spc="-5">
                <a:latin typeface="Times New Roman"/>
                <a:cs typeface="Times New Roman"/>
              </a:rPr>
              <a:t>your </a:t>
            </a:r>
            <a:r>
              <a:rPr dirty="0" sz="1450" spc="-10">
                <a:latin typeface="Times New Roman"/>
                <a:cs typeface="Times New Roman"/>
              </a:rPr>
              <a:t>ladyship,” said he. “I shall find it </a:t>
            </a:r>
            <a:r>
              <a:rPr dirty="0" sz="1450" spc="-15">
                <a:latin typeface="Times New Roman"/>
                <a:cs typeface="Times New Roman"/>
              </a:rPr>
              <a:t>immediately.” </a:t>
            </a:r>
            <a:r>
              <a:rPr dirty="0" sz="1450" spc="-10">
                <a:latin typeface="Times New Roman"/>
                <a:cs typeface="Times New Roman"/>
              </a:rPr>
              <a:t>And </a:t>
            </a:r>
            <a:r>
              <a:rPr dirty="0" sz="1450" spc="-5">
                <a:latin typeface="Times New Roman"/>
                <a:cs typeface="Times New Roman"/>
              </a:rPr>
              <a:t>by  </a:t>
            </a:r>
            <a:r>
              <a:rPr dirty="0" sz="1450" spc="-10">
                <a:latin typeface="Times New Roman"/>
                <a:cs typeface="Times New Roman"/>
              </a:rPr>
              <a:t>carefully giving way to the inclination </a:t>
            </a:r>
            <a:r>
              <a:rPr dirty="0" sz="1450" spc="-5">
                <a:latin typeface="Times New Roman"/>
                <a:cs typeface="Times New Roman"/>
              </a:rPr>
              <a:t>of </a:t>
            </a:r>
            <a:r>
              <a:rPr dirty="0" sz="1450" spc="-10">
                <a:latin typeface="Times New Roman"/>
                <a:cs typeface="Times New Roman"/>
              </a:rPr>
              <a:t>the leaves, </a:t>
            </a:r>
            <a:r>
              <a:rPr dirty="0" sz="1450" spc="-5">
                <a:latin typeface="Times New Roman"/>
                <a:cs typeface="Times New Roman"/>
              </a:rPr>
              <a:t>he </a:t>
            </a:r>
            <a:r>
              <a:rPr dirty="0" sz="1450" spc="-10">
                <a:latin typeface="Times New Roman"/>
                <a:cs typeface="Times New Roman"/>
              </a:rPr>
              <a:t>did find it, </a:t>
            </a:r>
            <a:r>
              <a:rPr dirty="0" sz="1450" spc="-5">
                <a:latin typeface="Times New Roman"/>
                <a:cs typeface="Times New Roman"/>
              </a:rPr>
              <a:t>or </a:t>
            </a:r>
            <a:r>
              <a:rPr dirty="0" sz="1450" spc="-10">
                <a:latin typeface="Times New Roman"/>
                <a:cs typeface="Times New Roman"/>
              </a:rPr>
              <a:t>within </a:t>
            </a:r>
            <a:r>
              <a:rPr dirty="0" sz="1450" spc="-5">
                <a:latin typeface="Times New Roman"/>
                <a:cs typeface="Times New Roman"/>
              </a:rPr>
              <a:t>a  </a:t>
            </a:r>
            <a:r>
              <a:rPr dirty="0" sz="1450" spc="-10">
                <a:latin typeface="Times New Roman"/>
                <a:cs typeface="Times New Roman"/>
              </a:rPr>
              <a:t>page </a:t>
            </a:r>
            <a:r>
              <a:rPr dirty="0" sz="1450" spc="-5">
                <a:latin typeface="Times New Roman"/>
                <a:cs typeface="Times New Roman"/>
              </a:rPr>
              <a:t>or </a:t>
            </a:r>
            <a:r>
              <a:rPr dirty="0" sz="1450" spc="-10">
                <a:latin typeface="Times New Roman"/>
                <a:cs typeface="Times New Roman"/>
              </a:rPr>
              <a:t>two, quite near enough to satisfy Lady Bertram, who assured him, as  soon as </a:t>
            </a:r>
            <a:r>
              <a:rPr dirty="0" sz="1450" spc="-5">
                <a:latin typeface="Times New Roman"/>
                <a:cs typeface="Times New Roman"/>
              </a:rPr>
              <a:t>he </a:t>
            </a:r>
            <a:r>
              <a:rPr dirty="0" sz="1450" spc="-10">
                <a:latin typeface="Times New Roman"/>
                <a:cs typeface="Times New Roman"/>
              </a:rPr>
              <a:t>mentioned the name </a:t>
            </a:r>
            <a:r>
              <a:rPr dirty="0" sz="1450" spc="-5">
                <a:latin typeface="Times New Roman"/>
                <a:cs typeface="Times New Roman"/>
              </a:rPr>
              <a:t>of </a:t>
            </a:r>
            <a:r>
              <a:rPr dirty="0" sz="1450" spc="-10">
                <a:latin typeface="Times New Roman"/>
                <a:cs typeface="Times New Roman"/>
              </a:rPr>
              <a:t>Cardinal </a:t>
            </a:r>
            <a:r>
              <a:rPr dirty="0" sz="1450" spc="-40">
                <a:latin typeface="Times New Roman"/>
                <a:cs typeface="Times New Roman"/>
              </a:rPr>
              <a:t>Wolsey,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got </a:t>
            </a:r>
            <a:r>
              <a:rPr dirty="0" sz="1450" spc="-10">
                <a:latin typeface="Times New Roman"/>
                <a:cs typeface="Times New Roman"/>
              </a:rPr>
              <a:t>the very  speech. Not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or </a:t>
            </a:r>
            <a:r>
              <a:rPr dirty="0" sz="1450" spc="-10">
                <a:latin typeface="Times New Roman"/>
                <a:cs typeface="Times New Roman"/>
              </a:rPr>
              <a:t>an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help had Fanny given; </a:t>
            </a:r>
            <a:r>
              <a:rPr dirty="0" sz="1450" spc="-5">
                <a:latin typeface="Times New Roman"/>
                <a:cs typeface="Times New Roman"/>
              </a:rPr>
              <a:t>not a </a:t>
            </a:r>
            <a:r>
              <a:rPr dirty="0" sz="1450" spc="-10">
                <a:latin typeface="Times New Roman"/>
                <a:cs typeface="Times New Roman"/>
              </a:rPr>
              <a:t>syllable for </a:t>
            </a:r>
            <a:r>
              <a:rPr dirty="0" sz="1450" spc="-5">
                <a:latin typeface="Times New Roman"/>
                <a:cs typeface="Times New Roman"/>
              </a:rPr>
              <a:t>or  </a:t>
            </a:r>
            <a:r>
              <a:rPr dirty="0" sz="1450" spc="-10">
                <a:latin typeface="Times New Roman"/>
                <a:cs typeface="Times New Roman"/>
              </a:rPr>
              <a:t>against. All her attention was for her work. She seemed determined to </a:t>
            </a:r>
            <a:r>
              <a:rPr dirty="0" sz="1450" spc="-5">
                <a:latin typeface="Times New Roman"/>
                <a:cs typeface="Times New Roman"/>
              </a:rPr>
              <a:t>be  </a:t>
            </a:r>
            <a:r>
              <a:rPr dirty="0" sz="1450" spc="-10">
                <a:latin typeface="Times New Roman"/>
                <a:cs typeface="Times New Roman"/>
              </a:rPr>
              <a:t>interested </a:t>
            </a:r>
            <a:r>
              <a:rPr dirty="0" sz="1450" spc="-5">
                <a:latin typeface="Times New Roman"/>
                <a:cs typeface="Times New Roman"/>
              </a:rPr>
              <a:t>by </a:t>
            </a:r>
            <a:r>
              <a:rPr dirty="0" sz="1450" spc="-10">
                <a:latin typeface="Times New Roman"/>
                <a:cs typeface="Times New Roman"/>
              </a:rPr>
              <a:t>nothing else. But taste was too strong in </a:t>
            </a:r>
            <a:r>
              <a:rPr dirty="0" sz="1450" spc="-30">
                <a:latin typeface="Times New Roman"/>
                <a:cs typeface="Times New Roman"/>
              </a:rPr>
              <a:t>her. </a:t>
            </a: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abstract her mind five minutes: she was forced to listen; his reading was  capital, and her pleasure in </a:t>
            </a:r>
            <a:r>
              <a:rPr dirty="0" sz="1450" spc="-5">
                <a:latin typeface="Times New Roman"/>
                <a:cs typeface="Times New Roman"/>
              </a:rPr>
              <a:t>good </a:t>
            </a:r>
            <a:r>
              <a:rPr dirty="0" sz="1450" spc="-10">
                <a:latin typeface="Times New Roman"/>
                <a:cs typeface="Times New Roman"/>
              </a:rPr>
              <a:t>reading extreme. </a:t>
            </a:r>
            <a:r>
              <a:rPr dirty="0" sz="1450" spc="-60">
                <a:latin typeface="Times New Roman"/>
                <a:cs typeface="Times New Roman"/>
              </a:rPr>
              <a:t>To </a:t>
            </a:r>
            <a:r>
              <a:rPr dirty="0" sz="1450" spc="-5">
                <a:latin typeface="Times New Roman"/>
                <a:cs typeface="Times New Roman"/>
              </a:rPr>
              <a:t>good </a:t>
            </a:r>
            <a:r>
              <a:rPr dirty="0" sz="1450" spc="-10">
                <a:latin typeface="Times New Roman"/>
                <a:cs typeface="Times New Roman"/>
              </a:rPr>
              <a:t>reading, </a:t>
            </a:r>
            <a:r>
              <a:rPr dirty="0" sz="1450" spc="-15">
                <a:latin typeface="Times New Roman"/>
                <a:cs typeface="Times New Roman"/>
              </a:rPr>
              <a:t>however,  </a:t>
            </a:r>
            <a:r>
              <a:rPr dirty="0" sz="1450" spc="-10">
                <a:latin typeface="Times New Roman"/>
                <a:cs typeface="Times New Roman"/>
              </a:rPr>
              <a:t>she had been long used: her uncle read well, her cousins all, Edmund very  well, </a:t>
            </a:r>
            <a:r>
              <a:rPr dirty="0" sz="1450" spc="-5">
                <a:latin typeface="Times New Roman"/>
                <a:cs typeface="Times New Roman"/>
              </a:rPr>
              <a:t>but </a:t>
            </a:r>
            <a:r>
              <a:rPr dirty="0" sz="1450" spc="-10">
                <a:latin typeface="Times New Roman"/>
                <a:cs typeface="Times New Roman"/>
              </a:rPr>
              <a:t>in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reading there was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excellence beyond  what she had ever met with. The King, the Queen, Buckingham, </a:t>
            </a:r>
            <a:r>
              <a:rPr dirty="0" sz="1450" spc="-40">
                <a:latin typeface="Times New Roman"/>
                <a:cs typeface="Times New Roman"/>
              </a:rPr>
              <a:t>Wolsey,  </a:t>
            </a:r>
            <a:r>
              <a:rPr dirty="0" sz="1450" spc="-10">
                <a:latin typeface="Times New Roman"/>
                <a:cs typeface="Times New Roman"/>
              </a:rPr>
              <a:t>Cromwell, all were given in turn; for with the happiest knack, the happiest  power </a:t>
            </a:r>
            <a:r>
              <a:rPr dirty="0" sz="1450" spc="-5">
                <a:latin typeface="Times New Roman"/>
                <a:cs typeface="Times New Roman"/>
              </a:rPr>
              <a:t>of </a:t>
            </a:r>
            <a:r>
              <a:rPr dirty="0" sz="1450" spc="-10">
                <a:latin typeface="Times New Roman"/>
                <a:cs typeface="Times New Roman"/>
              </a:rPr>
              <a:t>jumping and guessing, </a:t>
            </a:r>
            <a:r>
              <a:rPr dirty="0" sz="1450" spc="-5">
                <a:latin typeface="Times New Roman"/>
                <a:cs typeface="Times New Roman"/>
              </a:rPr>
              <a:t>he </a:t>
            </a:r>
            <a:r>
              <a:rPr dirty="0" sz="1450" spc="-10">
                <a:latin typeface="Times New Roman"/>
                <a:cs typeface="Times New Roman"/>
              </a:rPr>
              <a:t>could always alight at will </a:t>
            </a:r>
            <a:r>
              <a:rPr dirty="0" sz="1450" spc="-5">
                <a:latin typeface="Times New Roman"/>
                <a:cs typeface="Times New Roman"/>
              </a:rPr>
              <a:t>on </a:t>
            </a:r>
            <a:r>
              <a:rPr dirty="0" sz="1450" spc="-10">
                <a:latin typeface="Times New Roman"/>
                <a:cs typeface="Times New Roman"/>
              </a:rPr>
              <a:t>the best  scene, </a:t>
            </a:r>
            <a:r>
              <a:rPr dirty="0" sz="1450" spc="-5">
                <a:latin typeface="Times New Roman"/>
                <a:cs typeface="Times New Roman"/>
              </a:rPr>
              <a:t>or </a:t>
            </a:r>
            <a:r>
              <a:rPr dirty="0" sz="1450" spc="-10">
                <a:latin typeface="Times New Roman"/>
                <a:cs typeface="Times New Roman"/>
              </a:rPr>
              <a:t>the best speeches </a:t>
            </a:r>
            <a:r>
              <a:rPr dirty="0" sz="1450" spc="-5">
                <a:latin typeface="Times New Roman"/>
                <a:cs typeface="Times New Roman"/>
              </a:rPr>
              <a:t>of </a:t>
            </a:r>
            <a:r>
              <a:rPr dirty="0" sz="1450" spc="-10">
                <a:latin typeface="Times New Roman"/>
                <a:cs typeface="Times New Roman"/>
              </a:rPr>
              <a:t>each; and whether it were </a:t>
            </a:r>
            <a:r>
              <a:rPr dirty="0" sz="1450" spc="-20">
                <a:latin typeface="Times New Roman"/>
                <a:cs typeface="Times New Roman"/>
              </a:rPr>
              <a:t>dignity, </a:t>
            </a:r>
            <a:r>
              <a:rPr dirty="0" sz="1450" spc="-5">
                <a:latin typeface="Times New Roman"/>
                <a:cs typeface="Times New Roman"/>
              </a:rPr>
              <a:t>or </a:t>
            </a:r>
            <a:r>
              <a:rPr dirty="0" sz="1450" spc="-10">
                <a:latin typeface="Times New Roman"/>
                <a:cs typeface="Times New Roman"/>
              </a:rPr>
              <a:t>pride, </a:t>
            </a:r>
            <a:r>
              <a:rPr dirty="0" sz="1450" spc="-5">
                <a:latin typeface="Times New Roman"/>
                <a:cs typeface="Times New Roman"/>
              </a:rPr>
              <a:t>or  </a:t>
            </a:r>
            <a:r>
              <a:rPr dirty="0" sz="1450" spc="-10">
                <a:latin typeface="Times New Roman"/>
                <a:cs typeface="Times New Roman"/>
              </a:rPr>
              <a:t>tenderness, </a:t>
            </a:r>
            <a:r>
              <a:rPr dirty="0" sz="1450" spc="-5">
                <a:latin typeface="Times New Roman"/>
                <a:cs typeface="Times New Roman"/>
              </a:rPr>
              <a:t>or </a:t>
            </a:r>
            <a:r>
              <a:rPr dirty="0" sz="1450" spc="-10">
                <a:latin typeface="Times New Roman"/>
                <a:cs typeface="Times New Roman"/>
              </a:rPr>
              <a:t>remorse, </a:t>
            </a:r>
            <a:r>
              <a:rPr dirty="0" sz="1450" spc="-5">
                <a:latin typeface="Times New Roman"/>
                <a:cs typeface="Times New Roman"/>
              </a:rPr>
              <a:t>or </a:t>
            </a:r>
            <a:r>
              <a:rPr dirty="0" sz="1450" spc="-10">
                <a:latin typeface="Times New Roman"/>
                <a:cs typeface="Times New Roman"/>
              </a:rPr>
              <a:t>whatever were to </a:t>
            </a:r>
            <a:r>
              <a:rPr dirty="0" sz="1450" spc="-5">
                <a:latin typeface="Times New Roman"/>
                <a:cs typeface="Times New Roman"/>
              </a:rPr>
              <a:t>be </a:t>
            </a:r>
            <a:r>
              <a:rPr dirty="0" sz="1450" spc="-10">
                <a:latin typeface="Times New Roman"/>
                <a:cs typeface="Times New Roman"/>
              </a:rPr>
              <a:t>expressed,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it with  equal </a:t>
            </a:r>
            <a:r>
              <a:rPr dirty="0" sz="1450" spc="-20">
                <a:latin typeface="Times New Roman"/>
                <a:cs typeface="Times New Roman"/>
              </a:rPr>
              <a:t>beauty. </a:t>
            </a:r>
            <a:r>
              <a:rPr dirty="0" sz="1450" spc="-10">
                <a:latin typeface="Times New Roman"/>
                <a:cs typeface="Times New Roman"/>
              </a:rPr>
              <a:t>It was truly dramatic. His acting had first taught Fanny what  pleasure </a:t>
            </a:r>
            <a:r>
              <a:rPr dirty="0" sz="1450" spc="-5">
                <a:latin typeface="Times New Roman"/>
                <a:cs typeface="Times New Roman"/>
              </a:rPr>
              <a:t>a </a:t>
            </a:r>
            <a:r>
              <a:rPr dirty="0" sz="1450" spc="-10">
                <a:latin typeface="Times New Roman"/>
                <a:cs typeface="Times New Roman"/>
              </a:rPr>
              <a:t>play might give, and his reading </a:t>
            </a:r>
            <a:r>
              <a:rPr dirty="0" sz="1450" spc="-5">
                <a:latin typeface="Times New Roman"/>
                <a:cs typeface="Times New Roman"/>
              </a:rPr>
              <a:t>brought </a:t>
            </a:r>
            <a:r>
              <a:rPr dirty="0" sz="1450" spc="-10">
                <a:latin typeface="Times New Roman"/>
                <a:cs typeface="Times New Roman"/>
              </a:rPr>
              <a:t>all his acting before her  again; </a:t>
            </a:r>
            <a:r>
              <a:rPr dirty="0" sz="1450" spc="-30">
                <a:latin typeface="Times New Roman"/>
                <a:cs typeface="Times New Roman"/>
              </a:rPr>
              <a:t>nay, </a:t>
            </a:r>
            <a:r>
              <a:rPr dirty="0" sz="1450" spc="-10">
                <a:latin typeface="Times New Roman"/>
                <a:cs typeface="Times New Roman"/>
              </a:rPr>
              <a:t>perhaps with greater enjoyment, for it came </a:t>
            </a:r>
            <a:r>
              <a:rPr dirty="0" sz="1450" spc="-15">
                <a:latin typeface="Times New Roman"/>
                <a:cs typeface="Times New Roman"/>
              </a:rPr>
              <a:t>unexpectedly, </a:t>
            </a:r>
            <a:r>
              <a:rPr dirty="0" sz="1450" spc="-10">
                <a:latin typeface="Times New Roman"/>
                <a:cs typeface="Times New Roman"/>
              </a:rPr>
              <a:t>and with  </a:t>
            </a:r>
            <a:r>
              <a:rPr dirty="0" sz="1450" spc="-5">
                <a:latin typeface="Times New Roman"/>
                <a:cs typeface="Times New Roman"/>
              </a:rPr>
              <a:t>no </a:t>
            </a:r>
            <a:r>
              <a:rPr dirty="0" sz="1450" spc="-10">
                <a:latin typeface="Times New Roman"/>
                <a:cs typeface="Times New Roman"/>
              </a:rPr>
              <a:t>such drawback as she had been used to </a:t>
            </a:r>
            <a:r>
              <a:rPr dirty="0" sz="1450" spc="-15">
                <a:latin typeface="Times New Roman"/>
                <a:cs typeface="Times New Roman"/>
              </a:rPr>
              <a:t>suffer </a:t>
            </a:r>
            <a:r>
              <a:rPr dirty="0" sz="1450" spc="-10">
                <a:latin typeface="Times New Roman"/>
                <a:cs typeface="Times New Roman"/>
              </a:rPr>
              <a:t>in seeing him </a:t>
            </a:r>
            <a:r>
              <a:rPr dirty="0" sz="1450" spc="-5">
                <a:latin typeface="Times New Roman"/>
                <a:cs typeface="Times New Roman"/>
              </a:rPr>
              <a:t>on </a:t>
            </a:r>
            <a:r>
              <a:rPr dirty="0" sz="1450" spc="-10">
                <a:latin typeface="Times New Roman"/>
                <a:cs typeface="Times New Roman"/>
              </a:rPr>
              <a:t>the stage  with Miss</a:t>
            </a:r>
            <a:r>
              <a:rPr dirty="0" sz="1450" spc="-5">
                <a:latin typeface="Times New Roman"/>
                <a:cs typeface="Times New Roman"/>
              </a:rPr>
              <a:t> </a:t>
            </a:r>
            <a:r>
              <a:rPr dirty="0" sz="1450" spc="-10">
                <a:latin typeface="Times New Roman"/>
                <a:cs typeface="Times New Roman"/>
              </a:rPr>
              <a:t>Bertram.</a:t>
            </a:r>
            <a:endParaRPr sz="1450">
              <a:latin typeface="Times New Roman"/>
              <a:cs typeface="Times New Roman"/>
            </a:endParaRPr>
          </a:p>
          <a:p>
            <a:pPr algn="just" marL="12700" marR="6985" indent="255904">
              <a:lnSpc>
                <a:spcPts val="1730"/>
              </a:lnSpc>
              <a:spcBef>
                <a:spcPts val="755"/>
              </a:spcBef>
            </a:pPr>
            <a:r>
              <a:rPr dirty="0" sz="1450" spc="-10">
                <a:latin typeface="Times New Roman"/>
                <a:cs typeface="Times New Roman"/>
              </a:rPr>
              <a:t>Edmund watched the progress </a:t>
            </a:r>
            <a:r>
              <a:rPr dirty="0" sz="1450" spc="-5">
                <a:latin typeface="Times New Roman"/>
                <a:cs typeface="Times New Roman"/>
              </a:rPr>
              <a:t>of </a:t>
            </a:r>
            <a:r>
              <a:rPr dirty="0" sz="1450" spc="-10">
                <a:latin typeface="Times New Roman"/>
                <a:cs typeface="Times New Roman"/>
              </a:rPr>
              <a:t>her attention, and was amused and  gratified </a:t>
            </a:r>
            <a:r>
              <a:rPr dirty="0" sz="1450" spc="-5">
                <a:latin typeface="Times New Roman"/>
                <a:cs typeface="Times New Roman"/>
              </a:rPr>
              <a:t>by </a:t>
            </a:r>
            <a:r>
              <a:rPr dirty="0" sz="1450" spc="-10">
                <a:latin typeface="Times New Roman"/>
                <a:cs typeface="Times New Roman"/>
              </a:rPr>
              <a:t>seeing how she gradually slackened in the needlework, which at  the beginning seemed to occupy her totally: how it fell from her hand while  she sat motionless over it, and at last, how the eyes which had appeared</a:t>
            </a:r>
            <a:r>
              <a:rPr dirty="0" sz="1450" spc="295">
                <a:latin typeface="Times New Roman"/>
                <a:cs typeface="Times New Roman"/>
              </a:rPr>
              <a:t> </a:t>
            </a:r>
            <a:r>
              <a:rPr dirty="0" sz="1450" spc="-10">
                <a:latin typeface="Times New Roman"/>
                <a:cs typeface="Times New Roman"/>
              </a:rPr>
              <a:t>so</a:t>
            </a:r>
            <a:endParaRPr sz="1450">
              <a:latin typeface="Times New Roman"/>
              <a:cs typeface="Times New Roman"/>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60535"/>
          </a:xfrm>
          <a:prstGeom prst="rect">
            <a:avLst/>
          </a:prstGeom>
        </p:spPr>
        <p:txBody>
          <a:bodyPr wrap="square" lIns="0" tIns="11430" rIns="0" bIns="0" rtlCol="0" vert="horz">
            <a:spAutoFit/>
          </a:bodyPr>
          <a:lstStyle/>
          <a:p>
            <a:pPr algn="just" marL="12700">
              <a:lnSpc>
                <a:spcPts val="1720"/>
              </a:lnSpc>
              <a:spcBef>
                <a:spcPts val="90"/>
              </a:spcBef>
            </a:pPr>
            <a:r>
              <a:rPr dirty="0" sz="1450" spc="-10">
                <a:latin typeface="Times New Roman"/>
                <a:cs typeface="Times New Roman"/>
              </a:rPr>
              <a:t>studiously to avoid him throughout the day were turned and fixed </a:t>
            </a:r>
            <a:r>
              <a:rPr dirty="0" sz="1450" spc="-5">
                <a:latin typeface="Times New Roman"/>
                <a:cs typeface="Times New Roman"/>
              </a:rPr>
              <a:t>on</a:t>
            </a:r>
            <a:r>
              <a:rPr dirty="0" sz="1450" spc="220">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5080">
              <a:lnSpc>
                <a:spcPts val="1730"/>
              </a:lnSpc>
              <a:spcBef>
                <a:spcPts val="45"/>
              </a:spcBef>
            </a:pPr>
            <a:r>
              <a:rPr dirty="0" sz="1450" spc="-10">
                <a:latin typeface="Times New Roman"/>
                <a:cs typeface="Times New Roman"/>
              </a:rPr>
              <a:t>—fixed </a:t>
            </a:r>
            <a:r>
              <a:rPr dirty="0" sz="1450" spc="-5">
                <a:latin typeface="Times New Roman"/>
                <a:cs typeface="Times New Roman"/>
              </a:rPr>
              <a:t>on </a:t>
            </a:r>
            <a:r>
              <a:rPr dirty="0" sz="1450" spc="-10">
                <a:latin typeface="Times New Roman"/>
                <a:cs typeface="Times New Roman"/>
              </a:rPr>
              <a:t>him for minutes, fixed </a:t>
            </a:r>
            <a:r>
              <a:rPr dirty="0" sz="1450" spc="-5">
                <a:latin typeface="Times New Roman"/>
                <a:cs typeface="Times New Roman"/>
              </a:rPr>
              <a:t>on </a:t>
            </a:r>
            <a:r>
              <a:rPr dirty="0" sz="1450" spc="-10">
                <a:latin typeface="Times New Roman"/>
                <a:cs typeface="Times New Roman"/>
              </a:rPr>
              <a:t>him, in short, till the attraction drew  </a:t>
            </a:r>
            <a:r>
              <a:rPr dirty="0" sz="1450" spc="-20">
                <a:latin typeface="Times New Roman"/>
                <a:cs typeface="Times New Roman"/>
              </a:rPr>
              <a:t>Crawford’s </a:t>
            </a:r>
            <a:r>
              <a:rPr dirty="0" sz="1450" spc="-5">
                <a:latin typeface="Times New Roman"/>
                <a:cs typeface="Times New Roman"/>
              </a:rPr>
              <a:t>upon </a:t>
            </a:r>
            <a:r>
              <a:rPr dirty="0" sz="1450" spc="-20">
                <a:latin typeface="Times New Roman"/>
                <a:cs typeface="Times New Roman"/>
              </a:rPr>
              <a:t>her, </a:t>
            </a:r>
            <a:r>
              <a:rPr dirty="0" sz="1450" spc="-10">
                <a:latin typeface="Times New Roman"/>
                <a:cs typeface="Times New Roman"/>
              </a:rPr>
              <a:t>and the </a:t>
            </a:r>
            <a:r>
              <a:rPr dirty="0" sz="1450" spc="-5">
                <a:latin typeface="Times New Roman"/>
                <a:cs typeface="Times New Roman"/>
              </a:rPr>
              <a:t>book </a:t>
            </a:r>
            <a:r>
              <a:rPr dirty="0" sz="1450" spc="-10">
                <a:latin typeface="Times New Roman"/>
                <a:cs typeface="Times New Roman"/>
              </a:rPr>
              <a:t>was closed, and the charm was broken.  Then she was shrinking again into herself, and blushing and working as hard  as ever; </a:t>
            </a:r>
            <a:r>
              <a:rPr dirty="0" sz="1450" spc="-5">
                <a:latin typeface="Times New Roman"/>
                <a:cs typeface="Times New Roman"/>
              </a:rPr>
              <a:t>but </a:t>
            </a:r>
            <a:r>
              <a:rPr dirty="0" sz="1450" spc="-10">
                <a:latin typeface="Times New Roman"/>
                <a:cs typeface="Times New Roman"/>
              </a:rPr>
              <a:t>it had been enough to give Edmund encouragement for his friend,  and as </a:t>
            </a:r>
            <a:r>
              <a:rPr dirty="0" sz="1450" spc="-5">
                <a:latin typeface="Times New Roman"/>
                <a:cs typeface="Times New Roman"/>
              </a:rPr>
              <a:t>he </a:t>
            </a:r>
            <a:r>
              <a:rPr dirty="0" sz="1450" spc="-10">
                <a:latin typeface="Times New Roman"/>
                <a:cs typeface="Times New Roman"/>
              </a:rPr>
              <a:t>cordially thanked him, </a:t>
            </a:r>
            <a:r>
              <a:rPr dirty="0" sz="1450" spc="-5">
                <a:latin typeface="Times New Roman"/>
                <a:cs typeface="Times New Roman"/>
              </a:rPr>
              <a:t>he </a:t>
            </a:r>
            <a:r>
              <a:rPr dirty="0" sz="1450" spc="-10">
                <a:latin typeface="Times New Roman"/>
                <a:cs typeface="Times New Roman"/>
              </a:rPr>
              <a:t>hoped to </a:t>
            </a:r>
            <a:r>
              <a:rPr dirty="0" sz="1450" spc="-5">
                <a:latin typeface="Times New Roman"/>
                <a:cs typeface="Times New Roman"/>
              </a:rPr>
              <a:t>be </a:t>
            </a:r>
            <a:r>
              <a:rPr dirty="0" sz="1450" spc="-10">
                <a:latin typeface="Times New Roman"/>
                <a:cs typeface="Times New Roman"/>
              </a:rPr>
              <a:t>expressing </a:t>
            </a:r>
            <a:r>
              <a:rPr dirty="0" sz="1450" spc="-20">
                <a:latin typeface="Times New Roman"/>
                <a:cs typeface="Times New Roman"/>
              </a:rPr>
              <a:t>Fanny’s </a:t>
            </a:r>
            <a:r>
              <a:rPr dirty="0" sz="1450" spc="-10">
                <a:latin typeface="Times New Roman"/>
                <a:cs typeface="Times New Roman"/>
              </a:rPr>
              <a:t>secret  feelings </a:t>
            </a:r>
            <a:r>
              <a:rPr dirty="0" sz="1450" spc="-5">
                <a:latin typeface="Times New Roman"/>
                <a:cs typeface="Times New Roman"/>
              </a:rPr>
              <a:t>too.</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“That play must </a:t>
            </a:r>
            <a:r>
              <a:rPr dirty="0" sz="1450" spc="-5">
                <a:latin typeface="Times New Roman"/>
                <a:cs typeface="Times New Roman"/>
              </a:rPr>
              <a:t>be a </a:t>
            </a:r>
            <a:r>
              <a:rPr dirty="0" sz="1450" spc="-10">
                <a:latin typeface="Times New Roman"/>
                <a:cs typeface="Times New Roman"/>
              </a:rPr>
              <a:t>favourite with </a:t>
            </a:r>
            <a:r>
              <a:rPr dirty="0" sz="1450" spc="-5">
                <a:latin typeface="Times New Roman"/>
                <a:cs typeface="Times New Roman"/>
              </a:rPr>
              <a:t>you,” </a:t>
            </a:r>
            <a:r>
              <a:rPr dirty="0" sz="1450" spc="-10">
                <a:latin typeface="Times New Roman"/>
                <a:cs typeface="Times New Roman"/>
              </a:rPr>
              <a:t>said he; “you read as if </a:t>
            </a:r>
            <a:r>
              <a:rPr dirty="0" sz="1450" spc="-5">
                <a:latin typeface="Times New Roman"/>
                <a:cs typeface="Times New Roman"/>
              </a:rPr>
              <a:t>you  </a:t>
            </a:r>
            <a:r>
              <a:rPr dirty="0" sz="1450" spc="-10">
                <a:latin typeface="Times New Roman"/>
                <a:cs typeface="Times New Roman"/>
              </a:rPr>
              <a:t>knew it</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“It will </a:t>
            </a:r>
            <a:r>
              <a:rPr dirty="0" sz="1450" spc="-5">
                <a:latin typeface="Times New Roman"/>
                <a:cs typeface="Times New Roman"/>
              </a:rPr>
              <a:t>be a </a:t>
            </a:r>
            <a:r>
              <a:rPr dirty="0" sz="1450" spc="-10">
                <a:latin typeface="Times New Roman"/>
                <a:cs typeface="Times New Roman"/>
              </a:rPr>
              <a:t>favourite, </a:t>
            </a:r>
            <a:r>
              <a:rPr dirty="0" sz="1450" spc="-5">
                <a:latin typeface="Times New Roman"/>
                <a:cs typeface="Times New Roman"/>
              </a:rPr>
              <a:t>I </a:t>
            </a:r>
            <a:r>
              <a:rPr dirty="0" sz="1450" spc="-10">
                <a:latin typeface="Times New Roman"/>
                <a:cs typeface="Times New Roman"/>
              </a:rPr>
              <a:t>believe, from this </a:t>
            </a:r>
            <a:r>
              <a:rPr dirty="0" sz="1450" spc="-15">
                <a:latin typeface="Times New Roman"/>
                <a:cs typeface="Times New Roman"/>
              </a:rPr>
              <a:t>hour,” </a:t>
            </a:r>
            <a:r>
              <a:rPr dirty="0" sz="1450" spc="-10">
                <a:latin typeface="Times New Roman"/>
                <a:cs typeface="Times New Roman"/>
              </a:rPr>
              <a:t>replied Crawford; “but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volume </a:t>
            </a:r>
            <a:r>
              <a:rPr dirty="0" sz="1450" spc="-5">
                <a:latin typeface="Times New Roman"/>
                <a:cs typeface="Times New Roman"/>
              </a:rPr>
              <a:t>of </a:t>
            </a:r>
            <a:r>
              <a:rPr dirty="0" sz="1450" spc="-10">
                <a:latin typeface="Times New Roman"/>
                <a:cs typeface="Times New Roman"/>
              </a:rPr>
              <a:t>Shakespeare in my hand before since </a:t>
            </a:r>
            <a:r>
              <a:rPr dirty="0" sz="1450" spc="-5">
                <a:latin typeface="Times New Roman"/>
                <a:cs typeface="Times New Roman"/>
              </a:rPr>
              <a:t>I  </a:t>
            </a:r>
            <a:r>
              <a:rPr dirty="0" sz="1450" spc="-10">
                <a:latin typeface="Times New Roman"/>
                <a:cs typeface="Times New Roman"/>
              </a:rPr>
              <a:t>was fifteen. </a:t>
            </a:r>
            <a:r>
              <a:rPr dirty="0" sz="1450" spc="-5">
                <a:latin typeface="Times New Roman"/>
                <a:cs typeface="Times New Roman"/>
              </a:rPr>
              <a:t>I </a:t>
            </a:r>
            <a:r>
              <a:rPr dirty="0" sz="1450" spc="-10">
                <a:latin typeface="Times New Roman"/>
                <a:cs typeface="Times New Roman"/>
              </a:rPr>
              <a:t>once saw Henry the Eighth acted, </a:t>
            </a:r>
            <a:r>
              <a:rPr dirty="0" sz="1450" spc="-5">
                <a:latin typeface="Times New Roman"/>
                <a:cs typeface="Times New Roman"/>
              </a:rPr>
              <a:t>or I </a:t>
            </a:r>
            <a:r>
              <a:rPr dirty="0" sz="1450" spc="-10">
                <a:latin typeface="Times New Roman"/>
                <a:cs typeface="Times New Roman"/>
              </a:rPr>
              <a:t>have heard </a:t>
            </a:r>
            <a:r>
              <a:rPr dirty="0" sz="1450" spc="-5">
                <a:latin typeface="Times New Roman"/>
                <a:cs typeface="Times New Roman"/>
              </a:rPr>
              <a:t>of </a:t>
            </a:r>
            <a:r>
              <a:rPr dirty="0" sz="1450" spc="-10">
                <a:latin typeface="Times New Roman"/>
                <a:cs typeface="Times New Roman"/>
              </a:rPr>
              <a:t>it from  somebody who </a:t>
            </a:r>
            <a:r>
              <a:rPr dirty="0" sz="1450" spc="-5">
                <a:latin typeface="Times New Roman"/>
                <a:cs typeface="Times New Roman"/>
              </a:rPr>
              <a:t>did,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certain which. But Shakespeare </a:t>
            </a:r>
            <a:r>
              <a:rPr dirty="0" sz="1450" spc="-5">
                <a:latin typeface="Times New Roman"/>
                <a:cs typeface="Times New Roman"/>
              </a:rPr>
              <a:t>one </a:t>
            </a:r>
            <a:r>
              <a:rPr dirty="0" sz="1450" spc="-10">
                <a:latin typeface="Times New Roman"/>
                <a:cs typeface="Times New Roman"/>
              </a:rPr>
              <a:t>gets  acquainted with without knowing </a:t>
            </a:r>
            <a:r>
              <a:rPr dirty="0" sz="1450" spc="-30">
                <a:latin typeface="Times New Roman"/>
                <a:cs typeface="Times New Roman"/>
              </a:rPr>
              <a:t>how.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Englishman’s  </a:t>
            </a:r>
            <a:r>
              <a:rPr dirty="0" sz="1450" spc="-10">
                <a:latin typeface="Times New Roman"/>
                <a:cs typeface="Times New Roman"/>
              </a:rPr>
              <a:t>constitution. His thoughts and beauties are so spread abroad that </a:t>
            </a:r>
            <a:r>
              <a:rPr dirty="0" sz="1450" spc="-5">
                <a:latin typeface="Times New Roman"/>
                <a:cs typeface="Times New Roman"/>
              </a:rPr>
              <a:t>one </a:t>
            </a:r>
            <a:r>
              <a:rPr dirty="0" sz="1450" spc="-10">
                <a:latin typeface="Times New Roman"/>
                <a:cs typeface="Times New Roman"/>
              </a:rPr>
              <a:t>touches  them everywhere; </a:t>
            </a:r>
            <a:r>
              <a:rPr dirty="0" sz="1450" spc="-5">
                <a:latin typeface="Times New Roman"/>
                <a:cs typeface="Times New Roman"/>
              </a:rPr>
              <a:t>one </a:t>
            </a:r>
            <a:r>
              <a:rPr dirty="0" sz="1450" spc="-10">
                <a:latin typeface="Times New Roman"/>
                <a:cs typeface="Times New Roman"/>
              </a:rPr>
              <a:t>is intimate with him </a:t>
            </a:r>
            <a:r>
              <a:rPr dirty="0" sz="1450" spc="-5">
                <a:latin typeface="Times New Roman"/>
                <a:cs typeface="Times New Roman"/>
              </a:rPr>
              <a:t>by </a:t>
            </a:r>
            <a:r>
              <a:rPr dirty="0" sz="1450" spc="-10">
                <a:latin typeface="Times New Roman"/>
                <a:cs typeface="Times New Roman"/>
              </a:rPr>
              <a:t>instinct. No man </a:t>
            </a:r>
            <a:r>
              <a:rPr dirty="0" sz="1450" spc="-5">
                <a:latin typeface="Times New Roman"/>
                <a:cs typeface="Times New Roman"/>
              </a:rPr>
              <a:t>of </a:t>
            </a:r>
            <a:r>
              <a:rPr dirty="0" sz="1450" spc="-10">
                <a:latin typeface="Times New Roman"/>
                <a:cs typeface="Times New Roman"/>
              </a:rPr>
              <a:t>any brain  can open at </a:t>
            </a:r>
            <a:r>
              <a:rPr dirty="0" sz="1450" spc="-5">
                <a:latin typeface="Times New Roman"/>
                <a:cs typeface="Times New Roman"/>
              </a:rPr>
              <a:t>a good </a:t>
            </a:r>
            <a:r>
              <a:rPr dirty="0" sz="1450" spc="-10">
                <a:latin typeface="Times New Roman"/>
                <a:cs typeface="Times New Roman"/>
              </a:rPr>
              <a:t>part </a:t>
            </a:r>
            <a:r>
              <a:rPr dirty="0" sz="1450" spc="-5">
                <a:latin typeface="Times New Roman"/>
                <a:cs typeface="Times New Roman"/>
              </a:rPr>
              <a:t>of one of </a:t>
            </a:r>
            <a:r>
              <a:rPr dirty="0" sz="1450" spc="-10">
                <a:latin typeface="Times New Roman"/>
                <a:cs typeface="Times New Roman"/>
              </a:rPr>
              <a:t>his plays without falling into the flow </a:t>
            </a:r>
            <a:r>
              <a:rPr dirty="0" sz="1450" spc="-5">
                <a:latin typeface="Times New Roman"/>
                <a:cs typeface="Times New Roman"/>
              </a:rPr>
              <a:t>of </a:t>
            </a:r>
            <a:r>
              <a:rPr dirty="0" sz="1450" spc="-10">
                <a:latin typeface="Times New Roman"/>
                <a:cs typeface="Times New Roman"/>
              </a:rPr>
              <a:t>his  meaning </a:t>
            </a:r>
            <a:r>
              <a:rPr dirty="0" sz="1450" spc="-15">
                <a:latin typeface="Times New Roman"/>
                <a:cs typeface="Times New Roman"/>
              </a:rPr>
              <a:t>immediately.”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“No </a:t>
            </a:r>
            <a:r>
              <a:rPr dirty="0" sz="1450" spc="-5">
                <a:latin typeface="Times New Roman"/>
                <a:cs typeface="Times New Roman"/>
              </a:rPr>
              <a:t>doubt one </a:t>
            </a:r>
            <a:r>
              <a:rPr dirty="0" sz="1450" spc="-10">
                <a:latin typeface="Times New Roman"/>
                <a:cs typeface="Times New Roman"/>
              </a:rPr>
              <a:t>is familiar with Shakespeare in </a:t>
            </a:r>
            <a:r>
              <a:rPr dirty="0" sz="1450" spc="-5">
                <a:latin typeface="Times New Roman"/>
                <a:cs typeface="Times New Roman"/>
              </a:rPr>
              <a:t>a </a:t>
            </a:r>
            <a:r>
              <a:rPr dirty="0" sz="1450" spc="-10">
                <a:latin typeface="Times New Roman"/>
                <a:cs typeface="Times New Roman"/>
              </a:rPr>
              <a:t>degree,” said Edmund,  “from </a:t>
            </a:r>
            <a:r>
              <a:rPr dirty="0" sz="1450" spc="-25">
                <a:latin typeface="Times New Roman"/>
                <a:cs typeface="Times New Roman"/>
              </a:rPr>
              <a:t>one’s </a:t>
            </a:r>
            <a:r>
              <a:rPr dirty="0" sz="1450" spc="-10">
                <a:latin typeface="Times New Roman"/>
                <a:cs typeface="Times New Roman"/>
              </a:rPr>
              <a:t>earliest years. His celebrated passages are quoted </a:t>
            </a:r>
            <a:r>
              <a:rPr dirty="0" sz="1450" spc="-5">
                <a:latin typeface="Times New Roman"/>
                <a:cs typeface="Times New Roman"/>
              </a:rPr>
              <a:t>by </a:t>
            </a:r>
            <a:r>
              <a:rPr dirty="0" sz="1450" spc="-10">
                <a:latin typeface="Times New Roman"/>
                <a:cs typeface="Times New Roman"/>
              </a:rPr>
              <a:t>everybody;  they are in half the </a:t>
            </a:r>
            <a:r>
              <a:rPr dirty="0" sz="1450" spc="-5">
                <a:latin typeface="Times New Roman"/>
                <a:cs typeface="Times New Roman"/>
              </a:rPr>
              <a:t>books </a:t>
            </a:r>
            <a:r>
              <a:rPr dirty="0" sz="1450" spc="-10">
                <a:latin typeface="Times New Roman"/>
                <a:cs typeface="Times New Roman"/>
              </a:rPr>
              <a:t>we open, and we all talk Shakespeare, use his  similes, and describe with his descriptions; </a:t>
            </a:r>
            <a:r>
              <a:rPr dirty="0" sz="1450" spc="-5">
                <a:latin typeface="Times New Roman"/>
                <a:cs typeface="Times New Roman"/>
              </a:rPr>
              <a:t>but </a:t>
            </a:r>
            <a:r>
              <a:rPr dirty="0" sz="1450" spc="-10">
                <a:latin typeface="Times New Roman"/>
                <a:cs typeface="Times New Roman"/>
              </a:rPr>
              <a:t>this is totally distinct from  giving his sense as </a:t>
            </a:r>
            <a:r>
              <a:rPr dirty="0" sz="1450" spc="-5">
                <a:latin typeface="Times New Roman"/>
                <a:cs typeface="Times New Roman"/>
              </a:rPr>
              <a:t>you </a:t>
            </a:r>
            <a:r>
              <a:rPr dirty="0" sz="1450" spc="-10">
                <a:latin typeface="Times New Roman"/>
                <a:cs typeface="Times New Roman"/>
              </a:rPr>
              <a:t>gave it. </a:t>
            </a:r>
            <a:r>
              <a:rPr dirty="0" sz="1450" spc="-60">
                <a:latin typeface="Times New Roman"/>
                <a:cs typeface="Times New Roman"/>
              </a:rPr>
              <a:t>To </a:t>
            </a:r>
            <a:r>
              <a:rPr dirty="0" sz="1450" spc="-10">
                <a:latin typeface="Times New Roman"/>
                <a:cs typeface="Times New Roman"/>
              </a:rPr>
              <a:t>know him in bits and scraps is common  </a:t>
            </a:r>
            <a:r>
              <a:rPr dirty="0" sz="1450" spc="-5">
                <a:latin typeface="Times New Roman"/>
                <a:cs typeface="Times New Roman"/>
              </a:rPr>
              <a:t>enough; </a:t>
            </a:r>
            <a:r>
              <a:rPr dirty="0" sz="1450" spc="-10">
                <a:latin typeface="Times New Roman"/>
                <a:cs typeface="Times New Roman"/>
              </a:rPr>
              <a:t>to know him pretty thoroughly is, perhaps, </a:t>
            </a:r>
            <a:r>
              <a:rPr dirty="0" sz="1450" spc="-5">
                <a:latin typeface="Times New Roman"/>
                <a:cs typeface="Times New Roman"/>
              </a:rPr>
              <a:t>not </a:t>
            </a:r>
            <a:r>
              <a:rPr dirty="0" sz="1450" spc="-10">
                <a:latin typeface="Times New Roman"/>
                <a:cs typeface="Times New Roman"/>
              </a:rPr>
              <a:t>uncommon; </a:t>
            </a:r>
            <a:r>
              <a:rPr dirty="0" sz="1450" spc="-5">
                <a:latin typeface="Times New Roman"/>
                <a:cs typeface="Times New Roman"/>
              </a:rPr>
              <a:t>but </a:t>
            </a:r>
            <a:r>
              <a:rPr dirty="0" sz="1450" spc="-10">
                <a:latin typeface="Times New Roman"/>
                <a:cs typeface="Times New Roman"/>
              </a:rPr>
              <a:t>to read  him well aloud is </a:t>
            </a:r>
            <a:r>
              <a:rPr dirty="0" sz="1450" spc="-5">
                <a:latin typeface="Times New Roman"/>
                <a:cs typeface="Times New Roman"/>
              </a:rPr>
              <a:t>no </a:t>
            </a:r>
            <a:r>
              <a:rPr dirty="0" sz="1450" spc="-10">
                <a:latin typeface="Times New Roman"/>
                <a:cs typeface="Times New Roman"/>
              </a:rPr>
              <a:t>everyday</a:t>
            </a:r>
            <a:r>
              <a:rPr dirty="0" sz="1450" spc="15">
                <a:latin typeface="Times New Roman"/>
                <a:cs typeface="Times New Roman"/>
              </a:rPr>
              <a:t> </a:t>
            </a:r>
            <a:r>
              <a:rPr dirty="0" sz="1450" spc="-10">
                <a:latin typeface="Times New Roman"/>
                <a:cs typeface="Times New Roman"/>
              </a:rPr>
              <a:t>talent.”</a:t>
            </a:r>
            <a:endParaRPr sz="1450">
              <a:latin typeface="Times New Roman"/>
              <a:cs typeface="Times New Roman"/>
            </a:endParaRPr>
          </a:p>
          <a:p>
            <a:pPr algn="just" marL="12700" marR="10795" indent="255904">
              <a:lnSpc>
                <a:spcPts val="1730"/>
              </a:lnSpc>
              <a:spcBef>
                <a:spcPts val="780"/>
              </a:spcBef>
            </a:pPr>
            <a:r>
              <a:rPr dirty="0" sz="1450" spc="-20">
                <a:latin typeface="Times New Roman"/>
                <a:cs typeface="Times New Roman"/>
              </a:rPr>
              <a:t>“Sir, </a:t>
            </a:r>
            <a:r>
              <a:rPr dirty="0" sz="1450" spc="-5">
                <a:latin typeface="Times New Roman"/>
                <a:cs typeface="Times New Roman"/>
              </a:rPr>
              <a:t>you do </a:t>
            </a:r>
            <a:r>
              <a:rPr dirty="0" sz="1450" spc="-10">
                <a:latin typeface="Times New Roman"/>
                <a:cs typeface="Times New Roman"/>
              </a:rPr>
              <a:t>me </a:t>
            </a:r>
            <a:r>
              <a:rPr dirty="0" sz="1450" spc="-15">
                <a:latin typeface="Times New Roman"/>
                <a:cs typeface="Times New Roman"/>
              </a:rPr>
              <a:t>honour,” </a:t>
            </a:r>
            <a:r>
              <a:rPr dirty="0" sz="1450" spc="-10">
                <a:latin typeface="Times New Roman"/>
                <a:cs typeface="Times New Roman"/>
              </a:rPr>
              <a:t>was </a:t>
            </a:r>
            <a:r>
              <a:rPr dirty="0" sz="1450" spc="-20">
                <a:latin typeface="Times New Roman"/>
                <a:cs typeface="Times New Roman"/>
              </a:rPr>
              <a:t>Crawford’s answer,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bow </a:t>
            </a:r>
            <a:r>
              <a:rPr dirty="0" sz="1450" spc="-5">
                <a:latin typeface="Times New Roman"/>
                <a:cs typeface="Times New Roman"/>
              </a:rPr>
              <a:t>of </a:t>
            </a:r>
            <a:r>
              <a:rPr dirty="0" sz="1450" spc="-10">
                <a:latin typeface="Times New Roman"/>
                <a:cs typeface="Times New Roman"/>
              </a:rPr>
              <a:t>mock  </a:t>
            </a:r>
            <a:r>
              <a:rPr dirty="0" sz="1450" spc="-20">
                <a:latin typeface="Times New Roman"/>
                <a:cs typeface="Times New Roman"/>
              </a:rPr>
              <a:t>gravity.</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Both gentlemen had </a:t>
            </a:r>
            <a:r>
              <a:rPr dirty="0" sz="1450" spc="-5">
                <a:latin typeface="Times New Roman"/>
                <a:cs typeface="Times New Roman"/>
              </a:rPr>
              <a:t>a </a:t>
            </a:r>
            <a:r>
              <a:rPr dirty="0" sz="1450" spc="-10">
                <a:latin typeface="Times New Roman"/>
                <a:cs typeface="Times New Roman"/>
              </a:rPr>
              <a:t>glance at </a:t>
            </a:r>
            <a:r>
              <a:rPr dirty="0" sz="1450" spc="-25">
                <a:latin typeface="Times New Roman"/>
                <a:cs typeface="Times New Roman"/>
              </a:rPr>
              <a:t>Fanny, </a:t>
            </a:r>
            <a:r>
              <a:rPr dirty="0" sz="1450" spc="-10">
                <a:latin typeface="Times New Roman"/>
                <a:cs typeface="Times New Roman"/>
              </a:rPr>
              <a:t>to see if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accordant praise  could </a:t>
            </a:r>
            <a:r>
              <a:rPr dirty="0" sz="1450" spc="-5">
                <a:latin typeface="Times New Roman"/>
                <a:cs typeface="Times New Roman"/>
              </a:rPr>
              <a:t>be </a:t>
            </a:r>
            <a:r>
              <a:rPr dirty="0" sz="1450" spc="-10">
                <a:latin typeface="Times New Roman"/>
                <a:cs typeface="Times New Roman"/>
              </a:rPr>
              <a:t>extorted from her; yet both feeling that it could </a:t>
            </a:r>
            <a:r>
              <a:rPr dirty="0" sz="1450" spc="-5">
                <a:latin typeface="Times New Roman"/>
                <a:cs typeface="Times New Roman"/>
              </a:rPr>
              <a:t>not </a:t>
            </a:r>
            <a:r>
              <a:rPr dirty="0" sz="1450" spc="-10">
                <a:latin typeface="Times New Roman"/>
                <a:cs typeface="Times New Roman"/>
              </a:rPr>
              <a:t>be. Her praise had  been given in her attention; that must content</a:t>
            </a:r>
            <a:r>
              <a:rPr dirty="0" sz="1450" spc="3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Lady </a:t>
            </a:r>
            <a:r>
              <a:rPr dirty="0" sz="1450" spc="-20">
                <a:latin typeface="Times New Roman"/>
                <a:cs typeface="Times New Roman"/>
              </a:rPr>
              <a:t>Bertram’s </a:t>
            </a:r>
            <a:r>
              <a:rPr dirty="0" sz="1450" spc="-10">
                <a:latin typeface="Times New Roman"/>
                <a:cs typeface="Times New Roman"/>
              </a:rPr>
              <a:t>admiration was expressed, and strongly </a:t>
            </a:r>
            <a:r>
              <a:rPr dirty="0" sz="1450" spc="-5">
                <a:latin typeface="Times New Roman"/>
                <a:cs typeface="Times New Roman"/>
              </a:rPr>
              <a:t>too. </a:t>
            </a:r>
            <a:r>
              <a:rPr dirty="0" sz="1450" spc="-10">
                <a:latin typeface="Times New Roman"/>
                <a:cs typeface="Times New Roman"/>
              </a:rPr>
              <a:t>“It was really  like being at </a:t>
            </a:r>
            <a:r>
              <a:rPr dirty="0" sz="1450" spc="-5">
                <a:latin typeface="Times New Roman"/>
                <a:cs typeface="Times New Roman"/>
              </a:rPr>
              <a:t>a </a:t>
            </a:r>
            <a:r>
              <a:rPr dirty="0" sz="1450" spc="-25">
                <a:latin typeface="Times New Roman"/>
                <a:cs typeface="Times New Roman"/>
              </a:rPr>
              <a:t>play,” </a:t>
            </a:r>
            <a:r>
              <a:rPr dirty="0" sz="1450" spc="-10">
                <a:latin typeface="Times New Roman"/>
                <a:cs typeface="Times New Roman"/>
              </a:rPr>
              <a:t>said she. “I wish Sir Thomas had been</a:t>
            </a:r>
            <a:r>
              <a:rPr dirty="0" sz="1450" spc="9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Crawford was excessively pleased. If Lady Bertram, with all her  incompetency and </a:t>
            </a:r>
            <a:r>
              <a:rPr dirty="0" sz="1450" spc="-15">
                <a:latin typeface="Times New Roman"/>
                <a:cs typeface="Times New Roman"/>
              </a:rPr>
              <a:t>languor, </a:t>
            </a:r>
            <a:r>
              <a:rPr dirty="0" sz="1450" spc="-10">
                <a:latin typeface="Times New Roman"/>
                <a:cs typeface="Times New Roman"/>
              </a:rPr>
              <a:t>could feel this, the inference </a:t>
            </a:r>
            <a:r>
              <a:rPr dirty="0" sz="1450" spc="-5">
                <a:latin typeface="Times New Roman"/>
                <a:cs typeface="Times New Roman"/>
              </a:rPr>
              <a:t>of </a:t>
            </a:r>
            <a:r>
              <a:rPr dirty="0" sz="1450" spc="-10">
                <a:latin typeface="Times New Roman"/>
                <a:cs typeface="Times New Roman"/>
              </a:rPr>
              <a:t>what her niece,  alive and enlightened as she was, must feel, was</a:t>
            </a:r>
            <a:r>
              <a:rPr dirty="0" sz="1450" spc="45">
                <a:latin typeface="Times New Roman"/>
                <a:cs typeface="Times New Roman"/>
              </a:rPr>
              <a:t> </a:t>
            </a:r>
            <a:r>
              <a:rPr dirty="0" sz="1450" spc="-10">
                <a:latin typeface="Times New Roman"/>
                <a:cs typeface="Times New Roman"/>
              </a:rPr>
              <a:t>elevating.</a:t>
            </a:r>
            <a:endParaRPr sz="1450">
              <a:latin typeface="Times New Roman"/>
              <a:cs typeface="Times New Roman"/>
            </a:endParaRPr>
          </a:p>
          <a:p>
            <a:pPr algn="just" marL="12700" marR="6985" indent="255904">
              <a:lnSpc>
                <a:spcPts val="1730"/>
              </a:lnSpc>
              <a:spcBef>
                <a:spcPts val="715"/>
              </a:spcBef>
            </a:pP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great turn for acting, </a:t>
            </a:r>
            <a:r>
              <a:rPr dirty="0" sz="1450" spc="-5">
                <a:latin typeface="Times New Roman"/>
                <a:cs typeface="Times New Roman"/>
              </a:rPr>
              <a:t>I </a:t>
            </a:r>
            <a:r>
              <a:rPr dirty="0" sz="1450" spc="-10">
                <a:latin typeface="Times New Roman"/>
                <a:cs typeface="Times New Roman"/>
              </a:rPr>
              <a:t>am sure, </a:t>
            </a:r>
            <a:r>
              <a:rPr dirty="0" sz="1450" spc="-35">
                <a:latin typeface="Times New Roman"/>
                <a:cs typeface="Times New Roman"/>
              </a:rPr>
              <a:t>Mr. </a:t>
            </a:r>
            <a:r>
              <a:rPr dirty="0" sz="1450" spc="-10">
                <a:latin typeface="Times New Roman"/>
                <a:cs typeface="Times New Roman"/>
              </a:rPr>
              <a:t>Crawford,” said her  ladyship soon afterwards; “and </a:t>
            </a:r>
            <a:r>
              <a:rPr dirty="0" sz="1450" spc="-5">
                <a:latin typeface="Times New Roman"/>
                <a:cs typeface="Times New Roman"/>
              </a:rPr>
              <a:t>I </a:t>
            </a:r>
            <a:r>
              <a:rPr dirty="0" sz="1450" spc="-10">
                <a:latin typeface="Times New Roman"/>
                <a:cs typeface="Times New Roman"/>
              </a:rPr>
              <a:t>will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have </a:t>
            </a:r>
            <a:r>
              <a:rPr dirty="0" sz="1450" spc="-5">
                <a:latin typeface="Times New Roman"/>
                <a:cs typeface="Times New Roman"/>
              </a:rPr>
              <a:t>a  </a:t>
            </a:r>
            <a:r>
              <a:rPr dirty="0" sz="1450" spc="-10">
                <a:latin typeface="Times New Roman"/>
                <a:cs typeface="Times New Roman"/>
              </a:rPr>
              <a:t>theatre, some time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at </a:t>
            </a:r>
            <a:r>
              <a:rPr dirty="0" sz="1450" spc="-5">
                <a:latin typeface="Times New Roman"/>
                <a:cs typeface="Times New Roman"/>
              </a:rPr>
              <a:t>your </a:t>
            </a:r>
            <a:r>
              <a:rPr dirty="0" sz="1450" spc="-10">
                <a:latin typeface="Times New Roman"/>
                <a:cs typeface="Times New Roman"/>
              </a:rPr>
              <a:t>house in Norfolk. </a:t>
            </a:r>
            <a:r>
              <a:rPr dirty="0" sz="1450" spc="-5">
                <a:latin typeface="Times New Roman"/>
                <a:cs typeface="Times New Roman"/>
              </a:rPr>
              <a:t>I </a:t>
            </a:r>
            <a:r>
              <a:rPr dirty="0" sz="1450" spc="-10">
                <a:latin typeface="Times New Roman"/>
                <a:cs typeface="Times New Roman"/>
              </a:rPr>
              <a:t>mean when </a:t>
            </a:r>
            <a:r>
              <a:rPr dirty="0" sz="1450" spc="-5">
                <a:latin typeface="Times New Roman"/>
                <a:cs typeface="Times New Roman"/>
              </a:rPr>
              <a:t>you </a:t>
            </a:r>
            <a:r>
              <a:rPr dirty="0" sz="1450" spc="-10">
                <a:latin typeface="Times New Roman"/>
                <a:cs typeface="Times New Roman"/>
              </a:rPr>
              <a:t>are  settled</a:t>
            </a:r>
            <a:r>
              <a:rPr dirty="0" sz="1450" spc="204">
                <a:latin typeface="Times New Roman"/>
                <a:cs typeface="Times New Roman"/>
              </a:rPr>
              <a:t> </a:t>
            </a:r>
            <a:r>
              <a:rPr dirty="0" sz="1450" spc="-10">
                <a:latin typeface="Times New Roman"/>
                <a:cs typeface="Times New Roman"/>
              </a:rPr>
              <a:t>there.</a:t>
            </a:r>
            <a:r>
              <a:rPr dirty="0" sz="1450" spc="204">
                <a:latin typeface="Times New Roman"/>
                <a:cs typeface="Times New Roman"/>
              </a:rPr>
              <a:t> </a:t>
            </a:r>
            <a:r>
              <a:rPr dirty="0" sz="1450" spc="-5">
                <a:latin typeface="Times New Roman"/>
                <a:cs typeface="Times New Roman"/>
              </a:rPr>
              <a:t>I</a:t>
            </a:r>
            <a:r>
              <a:rPr dirty="0" sz="1450" spc="210">
                <a:latin typeface="Times New Roman"/>
                <a:cs typeface="Times New Roman"/>
              </a:rPr>
              <a:t> </a:t>
            </a:r>
            <a:r>
              <a:rPr dirty="0" sz="1450" spc="-5">
                <a:latin typeface="Times New Roman"/>
                <a:cs typeface="Times New Roman"/>
              </a:rPr>
              <a:t>do</a:t>
            </a:r>
            <a:r>
              <a:rPr dirty="0" sz="1450" spc="204">
                <a:latin typeface="Times New Roman"/>
                <a:cs typeface="Times New Roman"/>
              </a:rPr>
              <a:t> </a:t>
            </a:r>
            <a:r>
              <a:rPr dirty="0" sz="1450" spc="-10">
                <a:latin typeface="Times New Roman"/>
                <a:cs typeface="Times New Roman"/>
              </a:rPr>
              <a:t>indeed.</a:t>
            </a:r>
            <a:r>
              <a:rPr dirty="0" sz="1450" spc="210">
                <a:latin typeface="Times New Roman"/>
                <a:cs typeface="Times New Roman"/>
              </a:rPr>
              <a:t> </a:t>
            </a:r>
            <a:r>
              <a:rPr dirty="0" sz="1450" spc="-5">
                <a:latin typeface="Times New Roman"/>
                <a:cs typeface="Times New Roman"/>
              </a:rPr>
              <a:t>I</a:t>
            </a:r>
            <a:r>
              <a:rPr dirty="0" sz="1450" spc="204">
                <a:latin typeface="Times New Roman"/>
                <a:cs typeface="Times New Roman"/>
              </a:rPr>
              <a:t> </a:t>
            </a:r>
            <a:r>
              <a:rPr dirty="0" sz="1450" spc="-10">
                <a:latin typeface="Times New Roman"/>
                <a:cs typeface="Times New Roman"/>
              </a:rPr>
              <a:t>think</a:t>
            </a:r>
            <a:r>
              <a:rPr dirty="0" sz="1450" spc="210">
                <a:latin typeface="Times New Roman"/>
                <a:cs typeface="Times New Roman"/>
              </a:rPr>
              <a:t> </a:t>
            </a:r>
            <a:r>
              <a:rPr dirty="0" sz="1450" spc="-5">
                <a:latin typeface="Times New Roman"/>
                <a:cs typeface="Times New Roman"/>
              </a:rPr>
              <a:t>you</a:t>
            </a:r>
            <a:r>
              <a:rPr dirty="0" sz="1450" spc="204">
                <a:latin typeface="Times New Roman"/>
                <a:cs typeface="Times New Roman"/>
              </a:rPr>
              <a:t> </a:t>
            </a:r>
            <a:r>
              <a:rPr dirty="0" sz="1450" spc="-10">
                <a:latin typeface="Times New Roman"/>
                <a:cs typeface="Times New Roman"/>
              </a:rPr>
              <a:t>will</a:t>
            </a:r>
            <a:r>
              <a:rPr dirty="0" sz="1450" spc="204">
                <a:latin typeface="Times New Roman"/>
                <a:cs typeface="Times New Roman"/>
              </a:rPr>
              <a:t> </a:t>
            </a:r>
            <a:r>
              <a:rPr dirty="0" sz="1450" spc="-10">
                <a:latin typeface="Times New Roman"/>
                <a:cs typeface="Times New Roman"/>
              </a:rPr>
              <a:t>fit</a:t>
            </a:r>
            <a:r>
              <a:rPr dirty="0" sz="1450" spc="210">
                <a:latin typeface="Times New Roman"/>
                <a:cs typeface="Times New Roman"/>
              </a:rPr>
              <a:t> </a:t>
            </a:r>
            <a:r>
              <a:rPr dirty="0" sz="1450" spc="-5">
                <a:latin typeface="Times New Roman"/>
                <a:cs typeface="Times New Roman"/>
              </a:rPr>
              <a:t>up</a:t>
            </a:r>
            <a:r>
              <a:rPr dirty="0" sz="1450" spc="204">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theatre</a:t>
            </a:r>
            <a:r>
              <a:rPr dirty="0" sz="1450" spc="204">
                <a:latin typeface="Times New Roman"/>
                <a:cs typeface="Times New Roman"/>
              </a:rPr>
              <a:t> </a:t>
            </a:r>
            <a:r>
              <a:rPr dirty="0" sz="1450" spc="-10">
                <a:latin typeface="Times New Roman"/>
                <a:cs typeface="Times New Roman"/>
              </a:rPr>
              <a:t>at</a:t>
            </a:r>
            <a:r>
              <a:rPr dirty="0" sz="1450" spc="210">
                <a:latin typeface="Times New Roman"/>
                <a:cs typeface="Times New Roman"/>
              </a:rPr>
              <a:t> </a:t>
            </a:r>
            <a:r>
              <a:rPr dirty="0" sz="1450" spc="-5">
                <a:latin typeface="Times New Roman"/>
                <a:cs typeface="Times New Roman"/>
              </a:rPr>
              <a:t>your</a:t>
            </a:r>
            <a:r>
              <a:rPr dirty="0" sz="1450" spc="204">
                <a:latin typeface="Times New Roman"/>
                <a:cs typeface="Times New Roman"/>
              </a:rPr>
              <a:t> </a:t>
            </a:r>
            <a:r>
              <a:rPr dirty="0" sz="1450" spc="-10">
                <a:latin typeface="Times New Roman"/>
                <a:cs typeface="Times New Roman"/>
              </a:rPr>
              <a:t>house</a:t>
            </a:r>
            <a:r>
              <a:rPr dirty="0" sz="1450" spc="204">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396095"/>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Norfolk.”</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ma’am?” cried he, with quickness. “No, </a:t>
            </a:r>
            <a:r>
              <a:rPr dirty="0" sz="1450" spc="-5">
                <a:latin typeface="Times New Roman"/>
                <a:cs typeface="Times New Roman"/>
              </a:rPr>
              <a:t>no, </a:t>
            </a:r>
            <a:r>
              <a:rPr dirty="0" sz="1450" spc="-10">
                <a:latin typeface="Times New Roman"/>
                <a:cs typeface="Times New Roman"/>
              </a:rPr>
              <a:t>that will never be.  </a:t>
            </a:r>
            <a:r>
              <a:rPr dirty="0" sz="1450" spc="-45">
                <a:latin typeface="Times New Roman"/>
                <a:cs typeface="Times New Roman"/>
              </a:rPr>
              <a:t>Your </a:t>
            </a:r>
            <a:r>
              <a:rPr dirty="0" sz="1450" spc="-10">
                <a:latin typeface="Times New Roman"/>
                <a:cs typeface="Times New Roman"/>
              </a:rPr>
              <a:t>ladyship is quite mistaken. No theatre at Everingham! Oh no!” And </a:t>
            </a:r>
            <a:r>
              <a:rPr dirty="0" sz="1450" spc="-5">
                <a:latin typeface="Times New Roman"/>
                <a:cs typeface="Times New Roman"/>
              </a:rPr>
              <a:t>he  </a:t>
            </a:r>
            <a:r>
              <a:rPr dirty="0" sz="1450" spc="-10">
                <a:latin typeface="Times New Roman"/>
                <a:cs typeface="Times New Roman"/>
              </a:rPr>
              <a:t>looked at Fanny with an expressive smile, which evidently meant, “That lady  will never allow </a:t>
            </a:r>
            <a:r>
              <a:rPr dirty="0" sz="1450" spc="-5">
                <a:latin typeface="Times New Roman"/>
                <a:cs typeface="Times New Roman"/>
              </a:rPr>
              <a:t>a </a:t>
            </a:r>
            <a:r>
              <a:rPr dirty="0" sz="1450" spc="-10">
                <a:latin typeface="Times New Roman"/>
                <a:cs typeface="Times New Roman"/>
              </a:rPr>
              <a:t>theatre at</a:t>
            </a:r>
            <a:r>
              <a:rPr dirty="0" sz="1450" spc="15">
                <a:latin typeface="Times New Roman"/>
                <a:cs typeface="Times New Roman"/>
              </a:rPr>
              <a:t> </a:t>
            </a:r>
            <a:r>
              <a:rPr dirty="0" sz="1450" spc="-10">
                <a:latin typeface="Times New Roman"/>
                <a:cs typeface="Times New Roman"/>
              </a:rPr>
              <a:t>Everingham.”</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Edmund saw it all, and saw Fanny so determined </a:t>
            </a:r>
            <a:r>
              <a:rPr dirty="0" sz="1450" spc="-5">
                <a:latin typeface="Times New Roman"/>
                <a:cs typeface="Times New Roman"/>
              </a:rPr>
              <a:t>not </a:t>
            </a:r>
            <a:r>
              <a:rPr dirty="0" sz="1450" spc="-10">
                <a:latin typeface="Times New Roman"/>
                <a:cs typeface="Times New Roman"/>
              </a:rPr>
              <a:t>to see it, as to make it  clear that the voice was enough to convey the full meaning </a:t>
            </a:r>
            <a:r>
              <a:rPr dirty="0" sz="1450" spc="-5">
                <a:latin typeface="Times New Roman"/>
                <a:cs typeface="Times New Roman"/>
              </a:rPr>
              <a:t>of </a:t>
            </a:r>
            <a:r>
              <a:rPr dirty="0" sz="1450" spc="-10">
                <a:latin typeface="Times New Roman"/>
                <a:cs typeface="Times New Roman"/>
              </a:rPr>
              <a:t>the protestation;  and such </a:t>
            </a:r>
            <a:r>
              <a:rPr dirty="0" sz="1450" spc="-5">
                <a:latin typeface="Times New Roman"/>
                <a:cs typeface="Times New Roman"/>
              </a:rPr>
              <a:t>a </a:t>
            </a:r>
            <a:r>
              <a:rPr dirty="0" sz="1450" spc="-10">
                <a:latin typeface="Times New Roman"/>
                <a:cs typeface="Times New Roman"/>
              </a:rPr>
              <a:t>quick consciousness </a:t>
            </a:r>
            <a:r>
              <a:rPr dirty="0" sz="1450" spc="-5">
                <a:latin typeface="Times New Roman"/>
                <a:cs typeface="Times New Roman"/>
              </a:rPr>
              <a:t>of </a:t>
            </a:r>
            <a:r>
              <a:rPr dirty="0" sz="1450" spc="-10">
                <a:latin typeface="Times New Roman"/>
                <a:cs typeface="Times New Roman"/>
              </a:rPr>
              <a:t>compliment, such </a:t>
            </a:r>
            <a:r>
              <a:rPr dirty="0" sz="1450" spc="-5">
                <a:latin typeface="Times New Roman"/>
                <a:cs typeface="Times New Roman"/>
              </a:rPr>
              <a:t>a </a:t>
            </a:r>
            <a:r>
              <a:rPr dirty="0" sz="1450" spc="-10">
                <a:latin typeface="Times New Roman"/>
                <a:cs typeface="Times New Roman"/>
              </a:rPr>
              <a:t>ready comprehension  </a:t>
            </a:r>
            <a:r>
              <a:rPr dirty="0" sz="1450" spc="-5">
                <a:latin typeface="Times New Roman"/>
                <a:cs typeface="Times New Roman"/>
              </a:rPr>
              <a:t>of a </a:t>
            </a:r>
            <a:r>
              <a:rPr dirty="0" sz="1450" spc="-10">
                <a:latin typeface="Times New Roman"/>
                <a:cs typeface="Times New Roman"/>
              </a:rPr>
              <a:t>hint, </a:t>
            </a:r>
            <a:r>
              <a:rPr dirty="0" sz="1450" spc="-5">
                <a:latin typeface="Times New Roman"/>
                <a:cs typeface="Times New Roman"/>
              </a:rPr>
              <a:t>he </a:t>
            </a:r>
            <a:r>
              <a:rPr dirty="0" sz="1450" spc="-10">
                <a:latin typeface="Times New Roman"/>
                <a:cs typeface="Times New Roman"/>
              </a:rPr>
              <a:t>thought, was rather favourable than</a:t>
            </a:r>
            <a:r>
              <a:rPr dirty="0" sz="1450" spc="2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reading aloud was farther discussed. The two </a:t>
            </a:r>
            <a:r>
              <a:rPr dirty="0" sz="1450" spc="-5">
                <a:latin typeface="Times New Roman"/>
                <a:cs typeface="Times New Roman"/>
              </a:rPr>
              <a:t>young </a:t>
            </a:r>
            <a:r>
              <a:rPr dirty="0" sz="1450" spc="-10">
                <a:latin typeface="Times New Roman"/>
                <a:cs typeface="Times New Roman"/>
              </a:rPr>
              <a:t>men  were the only talkers, </a:t>
            </a:r>
            <a:r>
              <a:rPr dirty="0" sz="1450" spc="-5">
                <a:latin typeface="Times New Roman"/>
                <a:cs typeface="Times New Roman"/>
              </a:rPr>
              <a:t>but </a:t>
            </a:r>
            <a:r>
              <a:rPr dirty="0" sz="1450" spc="-25">
                <a:latin typeface="Times New Roman"/>
                <a:cs typeface="Times New Roman"/>
              </a:rPr>
              <a:t>they, </a:t>
            </a:r>
            <a:r>
              <a:rPr dirty="0" sz="1450" spc="-10">
                <a:latin typeface="Times New Roman"/>
                <a:cs typeface="Times New Roman"/>
              </a:rPr>
              <a:t>standing </a:t>
            </a:r>
            <a:r>
              <a:rPr dirty="0" sz="1450" spc="-5">
                <a:latin typeface="Times New Roman"/>
                <a:cs typeface="Times New Roman"/>
              </a:rPr>
              <a:t>by </a:t>
            </a:r>
            <a:r>
              <a:rPr dirty="0" sz="1450" spc="-10">
                <a:latin typeface="Times New Roman"/>
                <a:cs typeface="Times New Roman"/>
              </a:rPr>
              <a:t>the fire, talked over the too  common neglect </a:t>
            </a:r>
            <a:r>
              <a:rPr dirty="0" sz="1450" spc="-5">
                <a:latin typeface="Times New Roman"/>
                <a:cs typeface="Times New Roman"/>
              </a:rPr>
              <a:t>of </a:t>
            </a:r>
            <a:r>
              <a:rPr dirty="0" sz="1450" spc="-10">
                <a:latin typeface="Times New Roman"/>
                <a:cs typeface="Times New Roman"/>
              </a:rPr>
              <a:t>the qualification, the total inattention to it, in the ordinary  school-system for </a:t>
            </a:r>
            <a:r>
              <a:rPr dirty="0" sz="1450" spc="-5">
                <a:latin typeface="Times New Roman"/>
                <a:cs typeface="Times New Roman"/>
              </a:rPr>
              <a:t>boys, </a:t>
            </a:r>
            <a:r>
              <a:rPr dirty="0" sz="1450" spc="-10">
                <a:latin typeface="Times New Roman"/>
                <a:cs typeface="Times New Roman"/>
              </a:rPr>
              <a:t>the consequently natural, yet in some instances almost  unnatural, degree </a:t>
            </a:r>
            <a:r>
              <a:rPr dirty="0" sz="1450" spc="-5">
                <a:latin typeface="Times New Roman"/>
                <a:cs typeface="Times New Roman"/>
              </a:rPr>
              <a:t>of </a:t>
            </a:r>
            <a:r>
              <a:rPr dirty="0" sz="1450" spc="-10">
                <a:latin typeface="Times New Roman"/>
                <a:cs typeface="Times New Roman"/>
              </a:rPr>
              <a:t>ignorance and uncouthness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sensible and well-  informed men, when suddenly called to the necessity </a:t>
            </a:r>
            <a:r>
              <a:rPr dirty="0" sz="1450" spc="-5">
                <a:latin typeface="Times New Roman"/>
                <a:cs typeface="Times New Roman"/>
              </a:rPr>
              <a:t>of </a:t>
            </a:r>
            <a:r>
              <a:rPr dirty="0" sz="1450" spc="-10">
                <a:latin typeface="Times New Roman"/>
                <a:cs typeface="Times New Roman"/>
              </a:rPr>
              <a:t>reading aloud, which  had fallen within their notice, giving instances </a:t>
            </a:r>
            <a:r>
              <a:rPr dirty="0" sz="1450" spc="-5">
                <a:latin typeface="Times New Roman"/>
                <a:cs typeface="Times New Roman"/>
              </a:rPr>
              <a:t>of </a:t>
            </a:r>
            <a:r>
              <a:rPr dirty="0" sz="1450" spc="-10">
                <a:latin typeface="Times New Roman"/>
                <a:cs typeface="Times New Roman"/>
              </a:rPr>
              <a:t>blunders, and failures with  their secondary causes, the want </a:t>
            </a:r>
            <a:r>
              <a:rPr dirty="0" sz="1450" spc="-5">
                <a:latin typeface="Times New Roman"/>
                <a:cs typeface="Times New Roman"/>
              </a:rPr>
              <a:t>of </a:t>
            </a:r>
            <a:r>
              <a:rPr dirty="0" sz="1450" spc="-10">
                <a:latin typeface="Times New Roman"/>
                <a:cs typeface="Times New Roman"/>
              </a:rPr>
              <a:t>management </a:t>
            </a:r>
            <a:r>
              <a:rPr dirty="0" sz="1450" spc="-5">
                <a:latin typeface="Times New Roman"/>
                <a:cs typeface="Times New Roman"/>
              </a:rPr>
              <a:t>of </a:t>
            </a:r>
            <a:r>
              <a:rPr dirty="0" sz="1450" spc="-10">
                <a:latin typeface="Times New Roman"/>
                <a:cs typeface="Times New Roman"/>
              </a:rPr>
              <a:t>the voice, </a:t>
            </a:r>
            <a:r>
              <a:rPr dirty="0" sz="1450" spc="-5">
                <a:latin typeface="Times New Roman"/>
                <a:cs typeface="Times New Roman"/>
              </a:rPr>
              <a:t>of </a:t>
            </a:r>
            <a:r>
              <a:rPr dirty="0" sz="1450" spc="-10">
                <a:latin typeface="Times New Roman"/>
                <a:cs typeface="Times New Roman"/>
              </a:rPr>
              <a:t>proper  modulation and emphasis, </a:t>
            </a:r>
            <a:r>
              <a:rPr dirty="0" sz="1450" spc="-5">
                <a:latin typeface="Times New Roman"/>
                <a:cs typeface="Times New Roman"/>
              </a:rPr>
              <a:t>of </a:t>
            </a:r>
            <a:r>
              <a:rPr dirty="0" sz="1450" spc="-10">
                <a:latin typeface="Times New Roman"/>
                <a:cs typeface="Times New Roman"/>
              </a:rPr>
              <a:t>foresight and judgment, all proceeding from the  first cause: want </a:t>
            </a:r>
            <a:r>
              <a:rPr dirty="0" sz="1450" spc="-5">
                <a:latin typeface="Times New Roman"/>
                <a:cs typeface="Times New Roman"/>
              </a:rPr>
              <a:t>of </a:t>
            </a:r>
            <a:r>
              <a:rPr dirty="0" sz="1450" spc="-10">
                <a:latin typeface="Times New Roman"/>
                <a:cs typeface="Times New Roman"/>
              </a:rPr>
              <a:t>early attention and habit; and Fanny was listening again  with great</a:t>
            </a:r>
            <a:r>
              <a:rPr dirty="0" sz="1450" spc="-5">
                <a:latin typeface="Times New Roman"/>
                <a:cs typeface="Times New Roman"/>
              </a:rPr>
              <a:t> </a:t>
            </a:r>
            <a:r>
              <a:rPr dirty="0" sz="1450" spc="-10">
                <a:latin typeface="Times New Roman"/>
                <a:cs typeface="Times New Roman"/>
              </a:rPr>
              <a:t>entertainment.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“Even in my profession,” said Edmund, with </a:t>
            </a:r>
            <a:r>
              <a:rPr dirty="0" sz="1450" spc="-5">
                <a:latin typeface="Times New Roman"/>
                <a:cs typeface="Times New Roman"/>
              </a:rPr>
              <a:t>a </a:t>
            </a:r>
            <a:r>
              <a:rPr dirty="0" sz="1450" spc="-10">
                <a:latin typeface="Times New Roman"/>
                <a:cs typeface="Times New Roman"/>
              </a:rPr>
              <a:t>smile, “how little the art </a:t>
            </a:r>
            <a:r>
              <a:rPr dirty="0" sz="1450" spc="-5">
                <a:latin typeface="Times New Roman"/>
                <a:cs typeface="Times New Roman"/>
              </a:rPr>
              <a:t>of  </a:t>
            </a:r>
            <a:r>
              <a:rPr dirty="0" sz="1450" spc="-10">
                <a:latin typeface="Times New Roman"/>
                <a:cs typeface="Times New Roman"/>
              </a:rPr>
              <a:t>reading has been studied! how little </a:t>
            </a:r>
            <a:r>
              <a:rPr dirty="0" sz="1450" spc="-5">
                <a:latin typeface="Times New Roman"/>
                <a:cs typeface="Times New Roman"/>
              </a:rPr>
              <a:t>a </a:t>
            </a:r>
            <a:r>
              <a:rPr dirty="0" sz="1450" spc="-10">
                <a:latin typeface="Times New Roman"/>
                <a:cs typeface="Times New Roman"/>
              </a:rPr>
              <a:t>clear </a:t>
            </a:r>
            <a:r>
              <a:rPr dirty="0" sz="1450" spc="-15">
                <a:latin typeface="Times New Roman"/>
                <a:cs typeface="Times New Roman"/>
              </a:rPr>
              <a:t>manner, </a:t>
            </a:r>
            <a:r>
              <a:rPr dirty="0" sz="1450" spc="-10">
                <a:latin typeface="Times New Roman"/>
                <a:cs typeface="Times New Roman"/>
              </a:rPr>
              <a:t>and </a:t>
            </a:r>
            <a:r>
              <a:rPr dirty="0" sz="1450" spc="-5">
                <a:latin typeface="Times New Roman"/>
                <a:cs typeface="Times New Roman"/>
              </a:rPr>
              <a:t>good </a:t>
            </a:r>
            <a:r>
              <a:rPr dirty="0" sz="1450" spc="-20">
                <a:latin typeface="Times New Roman"/>
                <a:cs typeface="Times New Roman"/>
              </a:rPr>
              <a:t>delivery, </a:t>
            </a:r>
            <a:r>
              <a:rPr dirty="0" sz="1450" spc="-10">
                <a:latin typeface="Times New Roman"/>
                <a:cs typeface="Times New Roman"/>
              </a:rPr>
              <a:t>have  been attended to! </a:t>
            </a:r>
            <a:r>
              <a:rPr dirty="0" sz="1450" spc="-5">
                <a:latin typeface="Times New Roman"/>
                <a:cs typeface="Times New Roman"/>
              </a:rPr>
              <a:t>I </a:t>
            </a:r>
            <a:r>
              <a:rPr dirty="0" sz="1450" spc="-10">
                <a:latin typeface="Times New Roman"/>
                <a:cs typeface="Times New Roman"/>
              </a:rPr>
              <a:t>speak rather </a:t>
            </a:r>
            <a:r>
              <a:rPr dirty="0" sz="1450" spc="-5">
                <a:latin typeface="Times New Roman"/>
                <a:cs typeface="Times New Roman"/>
              </a:rPr>
              <a:t>of </a:t>
            </a:r>
            <a:r>
              <a:rPr dirty="0" sz="1450" spc="-10">
                <a:latin typeface="Times New Roman"/>
                <a:cs typeface="Times New Roman"/>
              </a:rPr>
              <a:t>the past, </a:t>
            </a:r>
            <a:r>
              <a:rPr dirty="0" sz="1450" spc="-15">
                <a:latin typeface="Times New Roman"/>
                <a:cs typeface="Times New Roman"/>
              </a:rPr>
              <a:t>however, </a:t>
            </a:r>
            <a:r>
              <a:rPr dirty="0" sz="1450" spc="-10">
                <a:latin typeface="Times New Roman"/>
                <a:cs typeface="Times New Roman"/>
              </a:rPr>
              <a:t>than the present. There is  now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improvement abroad; </a:t>
            </a:r>
            <a:r>
              <a:rPr dirty="0" sz="1450" spc="-5">
                <a:latin typeface="Times New Roman"/>
                <a:cs typeface="Times New Roman"/>
              </a:rPr>
              <a:t>but </a:t>
            </a:r>
            <a:r>
              <a:rPr dirty="0" sz="1450" spc="-10">
                <a:latin typeface="Times New Roman"/>
                <a:cs typeface="Times New Roman"/>
              </a:rPr>
              <a:t>among those who were ordained  </a:t>
            </a:r>
            <a:r>
              <a:rPr dirty="0" sz="1450" spc="-25">
                <a:latin typeface="Times New Roman"/>
                <a:cs typeface="Times New Roman"/>
              </a:rPr>
              <a:t>twenty, </a:t>
            </a:r>
            <a:r>
              <a:rPr dirty="0" sz="1450" spc="-20">
                <a:latin typeface="Times New Roman"/>
                <a:cs typeface="Times New Roman"/>
              </a:rPr>
              <a:t>thirty,</a:t>
            </a:r>
            <a:r>
              <a:rPr dirty="0" sz="1450" spc="320">
                <a:latin typeface="Times New Roman"/>
                <a:cs typeface="Times New Roman"/>
              </a:rPr>
              <a:t> </a:t>
            </a:r>
            <a:r>
              <a:rPr dirty="0" sz="1450" spc="-10">
                <a:latin typeface="Times New Roman"/>
                <a:cs typeface="Times New Roman"/>
              </a:rPr>
              <a:t>forty years ago, the </a:t>
            </a:r>
            <a:r>
              <a:rPr dirty="0" sz="1450" spc="-15">
                <a:latin typeface="Times New Roman"/>
                <a:cs typeface="Times New Roman"/>
              </a:rPr>
              <a:t>larger number, </a:t>
            </a:r>
            <a:r>
              <a:rPr dirty="0" sz="1450" spc="-10">
                <a:latin typeface="Times New Roman"/>
                <a:cs typeface="Times New Roman"/>
              </a:rPr>
              <a:t>to judge </a:t>
            </a:r>
            <a:r>
              <a:rPr dirty="0" sz="1450" spc="-5">
                <a:latin typeface="Times New Roman"/>
                <a:cs typeface="Times New Roman"/>
              </a:rPr>
              <a:t>by </a:t>
            </a:r>
            <a:r>
              <a:rPr dirty="0" sz="1450" spc="-10">
                <a:latin typeface="Times New Roman"/>
                <a:cs typeface="Times New Roman"/>
              </a:rPr>
              <a:t>their  performance, must have </a:t>
            </a:r>
            <a:r>
              <a:rPr dirty="0" sz="1450" spc="-5">
                <a:latin typeface="Times New Roman"/>
                <a:cs typeface="Times New Roman"/>
              </a:rPr>
              <a:t>thought </a:t>
            </a:r>
            <a:r>
              <a:rPr dirty="0" sz="1450" spc="-10">
                <a:latin typeface="Times New Roman"/>
                <a:cs typeface="Times New Roman"/>
              </a:rPr>
              <a:t>reading was reading, and preaching was  preaching. It is different </a:t>
            </a:r>
            <a:r>
              <a:rPr dirty="0" sz="1450" spc="-30">
                <a:latin typeface="Times New Roman"/>
                <a:cs typeface="Times New Roman"/>
              </a:rPr>
              <a:t>now. </a:t>
            </a:r>
            <a:r>
              <a:rPr dirty="0" sz="1450" spc="-10">
                <a:latin typeface="Times New Roman"/>
                <a:cs typeface="Times New Roman"/>
              </a:rPr>
              <a:t>The subject is more justly considered. It is felt  that distinctness and </a:t>
            </a:r>
            <a:r>
              <a:rPr dirty="0" sz="1450" spc="-15">
                <a:latin typeface="Times New Roman"/>
                <a:cs typeface="Times New Roman"/>
              </a:rPr>
              <a:t>energy </a:t>
            </a:r>
            <a:r>
              <a:rPr dirty="0" sz="1450" spc="-10">
                <a:latin typeface="Times New Roman"/>
                <a:cs typeface="Times New Roman"/>
              </a:rPr>
              <a:t>may have weight in recommending the most solid  truths; and besides, there is more general observation and taste, </a:t>
            </a:r>
            <a:r>
              <a:rPr dirty="0" sz="1450" spc="-5">
                <a:latin typeface="Times New Roman"/>
                <a:cs typeface="Times New Roman"/>
              </a:rPr>
              <a:t>a </a:t>
            </a:r>
            <a:r>
              <a:rPr dirty="0" sz="1450" spc="-10">
                <a:latin typeface="Times New Roman"/>
                <a:cs typeface="Times New Roman"/>
              </a:rPr>
              <a:t>more critical  knowledge diffused than formerly; in every congregation there is </a:t>
            </a:r>
            <a:r>
              <a:rPr dirty="0" sz="1450" spc="-5">
                <a:latin typeface="Times New Roman"/>
                <a:cs typeface="Times New Roman"/>
              </a:rPr>
              <a:t>a </a:t>
            </a:r>
            <a:r>
              <a:rPr dirty="0" sz="1450" spc="-15">
                <a:latin typeface="Times New Roman"/>
                <a:cs typeface="Times New Roman"/>
              </a:rPr>
              <a:t>larger  </a:t>
            </a:r>
            <a:r>
              <a:rPr dirty="0" sz="1450" spc="-10">
                <a:latin typeface="Times New Roman"/>
                <a:cs typeface="Times New Roman"/>
              </a:rPr>
              <a:t>proportion who know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and who can judge and</a:t>
            </a:r>
            <a:r>
              <a:rPr dirty="0" sz="1450" spc="145">
                <a:latin typeface="Times New Roman"/>
                <a:cs typeface="Times New Roman"/>
              </a:rPr>
              <a:t> </a:t>
            </a:r>
            <a:r>
              <a:rPr dirty="0" sz="1450" spc="-10">
                <a:latin typeface="Times New Roman"/>
                <a:cs typeface="Times New Roman"/>
              </a:rPr>
              <a:t>criticise.”</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Edmund had already </a:t>
            </a:r>
            <a:r>
              <a:rPr dirty="0" sz="1450" spc="-5">
                <a:latin typeface="Times New Roman"/>
                <a:cs typeface="Times New Roman"/>
              </a:rPr>
              <a:t>gone </a:t>
            </a:r>
            <a:r>
              <a:rPr dirty="0" sz="1450" spc="-10">
                <a:latin typeface="Times New Roman"/>
                <a:cs typeface="Times New Roman"/>
              </a:rPr>
              <a:t>through the service once since his ordination;  and </a:t>
            </a:r>
            <a:r>
              <a:rPr dirty="0" sz="1450" spc="-5">
                <a:latin typeface="Times New Roman"/>
                <a:cs typeface="Times New Roman"/>
              </a:rPr>
              <a:t>upon </a:t>
            </a:r>
            <a:r>
              <a:rPr dirty="0" sz="1450" spc="-10">
                <a:latin typeface="Times New Roman"/>
                <a:cs typeface="Times New Roman"/>
              </a:rPr>
              <a:t>this being understood,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questions from Crawford  as to his feelings and success; questions, which being made, though with the  vivacity </a:t>
            </a:r>
            <a:r>
              <a:rPr dirty="0" sz="1450" spc="-5">
                <a:latin typeface="Times New Roman"/>
                <a:cs typeface="Times New Roman"/>
              </a:rPr>
              <a:t>of </a:t>
            </a:r>
            <a:r>
              <a:rPr dirty="0" sz="1450" spc="-10">
                <a:latin typeface="Times New Roman"/>
                <a:cs typeface="Times New Roman"/>
              </a:rPr>
              <a:t>friendly interest and quick taste, without any touch </a:t>
            </a:r>
            <a:r>
              <a:rPr dirty="0" sz="1450" spc="-5">
                <a:latin typeface="Times New Roman"/>
                <a:cs typeface="Times New Roman"/>
              </a:rPr>
              <a:t>of </a:t>
            </a:r>
            <a:r>
              <a:rPr dirty="0" sz="1450" spc="-10">
                <a:latin typeface="Times New Roman"/>
                <a:cs typeface="Times New Roman"/>
              </a:rPr>
              <a:t>that spirit </a:t>
            </a:r>
            <a:r>
              <a:rPr dirty="0" sz="1450" spc="-5">
                <a:latin typeface="Times New Roman"/>
                <a:cs typeface="Times New Roman"/>
              </a:rPr>
              <a:t>of  </a:t>
            </a:r>
            <a:r>
              <a:rPr dirty="0" sz="1450" spc="-10">
                <a:latin typeface="Times New Roman"/>
                <a:cs typeface="Times New Roman"/>
              </a:rPr>
              <a:t>banter </a:t>
            </a:r>
            <a:r>
              <a:rPr dirty="0" sz="1450" spc="-5">
                <a:latin typeface="Times New Roman"/>
                <a:cs typeface="Times New Roman"/>
              </a:rPr>
              <a:t>or </a:t>
            </a:r>
            <a:r>
              <a:rPr dirty="0" sz="1450" spc="-10">
                <a:latin typeface="Times New Roman"/>
                <a:cs typeface="Times New Roman"/>
              </a:rPr>
              <a:t>air </a:t>
            </a:r>
            <a:r>
              <a:rPr dirty="0" sz="1450" spc="-5">
                <a:latin typeface="Times New Roman"/>
                <a:cs typeface="Times New Roman"/>
              </a:rPr>
              <a:t>of </a:t>
            </a:r>
            <a:r>
              <a:rPr dirty="0" sz="1450" spc="-10">
                <a:latin typeface="Times New Roman"/>
                <a:cs typeface="Times New Roman"/>
              </a:rPr>
              <a:t>levity which Edmund knew to </a:t>
            </a:r>
            <a:r>
              <a:rPr dirty="0" sz="1450" spc="-5">
                <a:latin typeface="Times New Roman"/>
                <a:cs typeface="Times New Roman"/>
              </a:rPr>
              <a:t>be </a:t>
            </a:r>
            <a:r>
              <a:rPr dirty="0" sz="1450" spc="-10">
                <a:latin typeface="Times New Roman"/>
                <a:cs typeface="Times New Roman"/>
              </a:rPr>
              <a:t>most offensive to </a:t>
            </a:r>
            <a:r>
              <a:rPr dirty="0" sz="1450" spc="-25">
                <a:latin typeface="Times New Roman"/>
                <a:cs typeface="Times New Roman"/>
              </a:rPr>
              <a:t>Fanny, </a:t>
            </a:r>
            <a:r>
              <a:rPr dirty="0" sz="1450" spc="-5">
                <a:latin typeface="Times New Roman"/>
                <a:cs typeface="Times New Roman"/>
              </a:rPr>
              <a:t>he  </a:t>
            </a:r>
            <a:r>
              <a:rPr dirty="0" sz="1450" spc="-10">
                <a:latin typeface="Times New Roman"/>
                <a:cs typeface="Times New Roman"/>
              </a:rPr>
              <a:t>had true pleasure in satisfying; and when Crawford proceeded to ask his  opinion and give his own as to the properest manner in which particular  passages in the service should </a:t>
            </a:r>
            <a:r>
              <a:rPr dirty="0" sz="1450" spc="-5">
                <a:latin typeface="Times New Roman"/>
                <a:cs typeface="Times New Roman"/>
              </a:rPr>
              <a:t>be </a:t>
            </a:r>
            <a:r>
              <a:rPr dirty="0" sz="1450" spc="-10">
                <a:latin typeface="Times New Roman"/>
                <a:cs typeface="Times New Roman"/>
              </a:rPr>
              <a:t>delivered, shewing it to </a:t>
            </a:r>
            <a:r>
              <a:rPr dirty="0" sz="1450" spc="-5">
                <a:latin typeface="Times New Roman"/>
                <a:cs typeface="Times New Roman"/>
              </a:rPr>
              <a:t>be a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a:t>
            </a:r>
            <a:r>
              <a:rPr dirty="0" sz="1450" spc="180">
                <a:latin typeface="Times New Roman"/>
                <a:cs typeface="Times New Roman"/>
              </a:rPr>
              <a:t> </a:t>
            </a:r>
            <a:r>
              <a:rPr dirty="0" sz="1450" spc="-5">
                <a:latin typeface="Times New Roman"/>
                <a:cs typeface="Times New Roman"/>
              </a:rPr>
              <a:t>he</a:t>
            </a:r>
            <a:r>
              <a:rPr dirty="0" sz="1450" spc="185">
                <a:latin typeface="Times New Roman"/>
                <a:cs typeface="Times New Roman"/>
              </a:rPr>
              <a:t> </a:t>
            </a:r>
            <a:r>
              <a:rPr dirty="0" sz="1450" spc="-10">
                <a:latin typeface="Times New Roman"/>
                <a:cs typeface="Times New Roman"/>
              </a:rPr>
              <a:t>had</a:t>
            </a:r>
            <a:r>
              <a:rPr dirty="0" sz="1450" spc="185">
                <a:latin typeface="Times New Roman"/>
                <a:cs typeface="Times New Roman"/>
              </a:rPr>
              <a:t> </a:t>
            </a:r>
            <a:r>
              <a:rPr dirty="0" sz="1450" spc="-5">
                <a:latin typeface="Times New Roman"/>
                <a:cs typeface="Times New Roman"/>
              </a:rPr>
              <a:t>thought</a:t>
            </a:r>
            <a:r>
              <a:rPr dirty="0" sz="1450" spc="185">
                <a:latin typeface="Times New Roman"/>
                <a:cs typeface="Times New Roman"/>
              </a:rPr>
              <a:t> </a:t>
            </a:r>
            <a:r>
              <a:rPr dirty="0" sz="1450" spc="-10">
                <a:latin typeface="Times New Roman"/>
                <a:cs typeface="Times New Roman"/>
              </a:rPr>
              <a:t>before,</a:t>
            </a:r>
            <a:r>
              <a:rPr dirty="0" sz="1450" spc="185">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5">
                <a:latin typeface="Times New Roman"/>
                <a:cs typeface="Times New Roman"/>
              </a:rPr>
              <a:t>thought</a:t>
            </a:r>
            <a:r>
              <a:rPr dirty="0" sz="1450" spc="185">
                <a:latin typeface="Times New Roman"/>
                <a:cs typeface="Times New Roman"/>
              </a:rPr>
              <a:t> </a:t>
            </a:r>
            <a:r>
              <a:rPr dirty="0" sz="1450" spc="-10">
                <a:latin typeface="Times New Roman"/>
                <a:cs typeface="Times New Roman"/>
              </a:rPr>
              <a:t>with</a:t>
            </a:r>
            <a:r>
              <a:rPr dirty="0" sz="1450" spc="185">
                <a:latin typeface="Times New Roman"/>
                <a:cs typeface="Times New Roman"/>
              </a:rPr>
              <a:t> </a:t>
            </a:r>
            <a:r>
              <a:rPr dirty="0" sz="1450" spc="-10">
                <a:latin typeface="Times New Roman"/>
                <a:cs typeface="Times New Roman"/>
              </a:rPr>
              <a:t>judgment,</a:t>
            </a:r>
            <a:r>
              <a:rPr dirty="0" sz="1450" spc="185">
                <a:latin typeface="Times New Roman"/>
                <a:cs typeface="Times New Roman"/>
              </a:rPr>
              <a:t> </a:t>
            </a:r>
            <a:r>
              <a:rPr dirty="0" sz="1450" spc="-10">
                <a:latin typeface="Times New Roman"/>
                <a:cs typeface="Times New Roman"/>
              </a:rPr>
              <a:t>Edmund</a:t>
            </a:r>
            <a:r>
              <a:rPr dirty="0" sz="1450" spc="185">
                <a:latin typeface="Times New Roman"/>
                <a:cs typeface="Times New Roman"/>
              </a:rPr>
              <a:t> </a:t>
            </a:r>
            <a:r>
              <a:rPr dirty="0" sz="1450" spc="-10">
                <a:latin typeface="Times New Roman"/>
                <a:cs typeface="Times New Roman"/>
              </a:rPr>
              <a:t>was</a:t>
            </a:r>
            <a:r>
              <a:rPr dirty="0" sz="1450" spc="180">
                <a:latin typeface="Times New Roman"/>
                <a:cs typeface="Times New Roman"/>
              </a:rPr>
              <a:t> </a:t>
            </a:r>
            <a:r>
              <a:rPr dirty="0" sz="1450" spc="-10">
                <a:latin typeface="Times New Roman"/>
                <a:cs typeface="Times New Roman"/>
              </a:rPr>
              <a:t>still</a:t>
            </a:r>
            <a:endParaRPr sz="1450">
              <a:latin typeface="Times New Roman"/>
              <a:cs typeface="Times New Roman"/>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94190"/>
          </a:xfrm>
          <a:prstGeom prst="rect">
            <a:avLst/>
          </a:prstGeom>
        </p:spPr>
        <p:txBody>
          <a:bodyPr wrap="square" lIns="0" tIns="12065" rIns="0" bIns="0" rtlCol="0" vert="horz">
            <a:spAutoFit/>
          </a:bodyPr>
          <a:lstStyle/>
          <a:p>
            <a:pPr algn="just" marL="12700" marR="8255">
              <a:lnSpc>
                <a:spcPct val="99700"/>
              </a:lnSpc>
              <a:spcBef>
                <a:spcPts val="95"/>
              </a:spcBef>
            </a:pPr>
            <a:r>
              <a:rPr dirty="0" sz="1450" spc="-10">
                <a:latin typeface="Times New Roman"/>
                <a:cs typeface="Times New Roman"/>
              </a:rPr>
              <a:t>more and more pleased. This would </a:t>
            </a:r>
            <a:r>
              <a:rPr dirty="0" sz="1450" spc="-5">
                <a:latin typeface="Times New Roman"/>
                <a:cs typeface="Times New Roman"/>
              </a:rPr>
              <a:t>be </a:t>
            </a:r>
            <a:r>
              <a:rPr dirty="0" sz="1450" spc="-10">
                <a:latin typeface="Times New Roman"/>
                <a:cs typeface="Times New Roman"/>
              </a:rPr>
              <a:t>the way to </a:t>
            </a:r>
            <a:r>
              <a:rPr dirty="0" sz="1450" spc="-20">
                <a:latin typeface="Times New Roman"/>
                <a:cs typeface="Times New Roman"/>
              </a:rPr>
              <a:t>Fanny’s </a:t>
            </a:r>
            <a:r>
              <a:rPr dirty="0" sz="1450" spc="-10">
                <a:latin typeface="Times New Roman"/>
                <a:cs typeface="Times New Roman"/>
              </a:rPr>
              <a:t>heart. She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won </a:t>
            </a:r>
            <a:r>
              <a:rPr dirty="0" sz="1450" spc="-5">
                <a:latin typeface="Times New Roman"/>
                <a:cs typeface="Times New Roman"/>
              </a:rPr>
              <a:t>by </a:t>
            </a:r>
            <a:r>
              <a:rPr dirty="0" sz="1450" spc="-10">
                <a:latin typeface="Times New Roman"/>
                <a:cs typeface="Times New Roman"/>
              </a:rPr>
              <a:t>all that gallantry </a:t>
            </a:r>
            <a:r>
              <a:rPr dirty="0" sz="1450" spc="-5">
                <a:latin typeface="Times New Roman"/>
                <a:cs typeface="Times New Roman"/>
              </a:rPr>
              <a:t>and </a:t>
            </a:r>
            <a:r>
              <a:rPr dirty="0" sz="1450" spc="-10">
                <a:latin typeface="Times New Roman"/>
                <a:cs typeface="Times New Roman"/>
              </a:rPr>
              <a:t>wit and good-nature together could </a:t>
            </a:r>
            <a:r>
              <a:rPr dirty="0" sz="1450" spc="-5">
                <a:latin typeface="Times New Roman"/>
                <a:cs typeface="Times New Roman"/>
              </a:rPr>
              <a:t>do; </a:t>
            </a:r>
            <a:r>
              <a:rPr dirty="0" sz="1450" spc="-25">
                <a:latin typeface="Times New Roman"/>
                <a:cs typeface="Times New Roman"/>
              </a:rPr>
              <a:t>or,  </a:t>
            </a:r>
            <a:r>
              <a:rPr dirty="0" sz="1450" spc="-10">
                <a:latin typeface="Times New Roman"/>
                <a:cs typeface="Times New Roman"/>
              </a:rPr>
              <a:t>at least, she would </a:t>
            </a:r>
            <a:r>
              <a:rPr dirty="0" sz="1450" spc="-5">
                <a:latin typeface="Times New Roman"/>
                <a:cs typeface="Times New Roman"/>
              </a:rPr>
              <a:t>not be </a:t>
            </a:r>
            <a:r>
              <a:rPr dirty="0" sz="1450" spc="-10">
                <a:latin typeface="Times New Roman"/>
                <a:cs typeface="Times New Roman"/>
              </a:rPr>
              <a:t>won </a:t>
            </a:r>
            <a:r>
              <a:rPr dirty="0" sz="1450" spc="-5">
                <a:latin typeface="Times New Roman"/>
                <a:cs typeface="Times New Roman"/>
              </a:rPr>
              <a:t>by </a:t>
            </a:r>
            <a:r>
              <a:rPr dirty="0" sz="1450" spc="-10">
                <a:latin typeface="Times New Roman"/>
                <a:cs typeface="Times New Roman"/>
              </a:rPr>
              <a:t>them nearly so </a:t>
            </a:r>
            <a:r>
              <a:rPr dirty="0" sz="1450" spc="-5">
                <a:latin typeface="Times New Roman"/>
                <a:cs typeface="Times New Roman"/>
              </a:rPr>
              <a:t>soon, </a:t>
            </a:r>
            <a:r>
              <a:rPr dirty="0" sz="1450" spc="-10">
                <a:latin typeface="Times New Roman"/>
                <a:cs typeface="Times New Roman"/>
              </a:rPr>
              <a:t>without the assistance  </a:t>
            </a:r>
            <a:r>
              <a:rPr dirty="0" sz="1450" spc="-5">
                <a:latin typeface="Times New Roman"/>
                <a:cs typeface="Times New Roman"/>
              </a:rPr>
              <a:t>of </a:t>
            </a:r>
            <a:r>
              <a:rPr dirty="0" sz="1450" spc="-10">
                <a:latin typeface="Times New Roman"/>
                <a:cs typeface="Times New Roman"/>
              </a:rPr>
              <a:t>sentiment and feeling, and seriousness </a:t>
            </a:r>
            <a:r>
              <a:rPr dirty="0" sz="1450" spc="-5">
                <a:latin typeface="Times New Roman"/>
                <a:cs typeface="Times New Roman"/>
              </a:rPr>
              <a:t>on </a:t>
            </a:r>
            <a:r>
              <a:rPr dirty="0" sz="1450" spc="-10">
                <a:latin typeface="Times New Roman"/>
                <a:cs typeface="Times New Roman"/>
              </a:rPr>
              <a:t>serious</a:t>
            </a:r>
            <a:r>
              <a:rPr dirty="0" sz="1450" spc="30">
                <a:latin typeface="Times New Roman"/>
                <a:cs typeface="Times New Roman"/>
              </a:rPr>
              <a:t> </a:t>
            </a:r>
            <a:r>
              <a:rPr dirty="0" sz="1450" spc="-10">
                <a:latin typeface="Times New Roman"/>
                <a:cs typeface="Times New Roman"/>
              </a:rPr>
              <a:t>subjects.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“Our </a:t>
            </a:r>
            <a:r>
              <a:rPr dirty="0" sz="1450" spc="-20">
                <a:latin typeface="Times New Roman"/>
                <a:cs typeface="Times New Roman"/>
              </a:rPr>
              <a:t>liturgy,”</a:t>
            </a:r>
            <a:r>
              <a:rPr dirty="0" sz="1450" spc="320">
                <a:latin typeface="Times New Roman"/>
                <a:cs typeface="Times New Roman"/>
              </a:rPr>
              <a:t> </a:t>
            </a:r>
            <a:r>
              <a:rPr dirty="0" sz="1450" spc="-10">
                <a:latin typeface="Times New Roman"/>
                <a:cs typeface="Times New Roman"/>
              </a:rPr>
              <a:t>observed Crawford, “has beauties, which </a:t>
            </a:r>
            <a:r>
              <a:rPr dirty="0" sz="1450" spc="-5">
                <a:latin typeface="Times New Roman"/>
                <a:cs typeface="Times New Roman"/>
              </a:rPr>
              <a:t>not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careless, slovenly style </a:t>
            </a:r>
            <a:r>
              <a:rPr dirty="0" sz="1450" spc="-5">
                <a:latin typeface="Times New Roman"/>
                <a:cs typeface="Times New Roman"/>
              </a:rPr>
              <a:t>of </a:t>
            </a:r>
            <a:r>
              <a:rPr dirty="0" sz="1450" spc="-10">
                <a:latin typeface="Times New Roman"/>
                <a:cs typeface="Times New Roman"/>
              </a:rPr>
              <a:t>reading can destroy; </a:t>
            </a:r>
            <a:r>
              <a:rPr dirty="0" sz="1450" spc="-5">
                <a:latin typeface="Times New Roman"/>
                <a:cs typeface="Times New Roman"/>
              </a:rPr>
              <a:t>but </a:t>
            </a:r>
            <a:r>
              <a:rPr dirty="0" sz="1450" spc="-10">
                <a:latin typeface="Times New Roman"/>
                <a:cs typeface="Times New Roman"/>
              </a:rPr>
              <a:t>it has also redundancies  and repetitions which require </a:t>
            </a:r>
            <a:r>
              <a:rPr dirty="0" sz="1450" spc="-5">
                <a:latin typeface="Times New Roman"/>
                <a:cs typeface="Times New Roman"/>
              </a:rPr>
              <a:t>good </a:t>
            </a:r>
            <a:r>
              <a:rPr dirty="0" sz="1450" spc="-10">
                <a:latin typeface="Times New Roman"/>
                <a:cs typeface="Times New Roman"/>
              </a:rPr>
              <a:t>reading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felt. For myself, at least, </a:t>
            </a:r>
            <a:r>
              <a:rPr dirty="0" sz="1450" spc="-5">
                <a:latin typeface="Times New Roman"/>
                <a:cs typeface="Times New Roman"/>
              </a:rPr>
              <a:t>I  </a:t>
            </a:r>
            <a:r>
              <a:rPr dirty="0" sz="1450" spc="-10">
                <a:latin typeface="Times New Roman"/>
                <a:cs typeface="Times New Roman"/>
              </a:rPr>
              <a:t>must confess being </a:t>
            </a:r>
            <a:r>
              <a:rPr dirty="0" sz="1450" spc="-5">
                <a:latin typeface="Times New Roman"/>
                <a:cs typeface="Times New Roman"/>
              </a:rPr>
              <a:t>not </a:t>
            </a:r>
            <a:r>
              <a:rPr dirty="0" sz="1450" spc="-10">
                <a:latin typeface="Times New Roman"/>
                <a:cs typeface="Times New Roman"/>
              </a:rPr>
              <a:t>always so attentive as </a:t>
            </a:r>
            <a:r>
              <a:rPr dirty="0" sz="1450" spc="-5">
                <a:latin typeface="Times New Roman"/>
                <a:cs typeface="Times New Roman"/>
              </a:rPr>
              <a:t>I ought </a:t>
            </a:r>
            <a:r>
              <a:rPr dirty="0" sz="1450" spc="-10">
                <a:latin typeface="Times New Roman"/>
                <a:cs typeface="Times New Roman"/>
              </a:rPr>
              <a:t>to be” (here was </a:t>
            </a:r>
            <a:r>
              <a:rPr dirty="0" sz="1450" spc="-5">
                <a:latin typeface="Times New Roman"/>
                <a:cs typeface="Times New Roman"/>
              </a:rPr>
              <a:t>a </a:t>
            </a:r>
            <a:r>
              <a:rPr dirty="0" sz="1450" spc="-10">
                <a:latin typeface="Times New Roman"/>
                <a:cs typeface="Times New Roman"/>
              </a:rPr>
              <a:t>glance  at Fanny); “that nineteen times </a:t>
            </a:r>
            <a:r>
              <a:rPr dirty="0" sz="1450" spc="-5">
                <a:latin typeface="Times New Roman"/>
                <a:cs typeface="Times New Roman"/>
              </a:rPr>
              <a:t>out of </a:t>
            </a:r>
            <a:r>
              <a:rPr dirty="0" sz="1450" spc="-10">
                <a:latin typeface="Times New Roman"/>
                <a:cs typeface="Times New Roman"/>
              </a:rPr>
              <a:t>twenty </a:t>
            </a:r>
            <a:r>
              <a:rPr dirty="0" sz="1450" spc="-5">
                <a:latin typeface="Times New Roman"/>
                <a:cs typeface="Times New Roman"/>
              </a:rPr>
              <a:t>I </a:t>
            </a:r>
            <a:r>
              <a:rPr dirty="0" sz="1450" spc="-10">
                <a:latin typeface="Times New Roman"/>
                <a:cs typeface="Times New Roman"/>
              </a:rPr>
              <a:t>am thinking how such </a:t>
            </a:r>
            <a:r>
              <a:rPr dirty="0" sz="1450" spc="-5">
                <a:latin typeface="Times New Roman"/>
                <a:cs typeface="Times New Roman"/>
              </a:rPr>
              <a:t>a </a:t>
            </a:r>
            <a:r>
              <a:rPr dirty="0" sz="1450" spc="-10">
                <a:latin typeface="Times New Roman"/>
                <a:cs typeface="Times New Roman"/>
              </a:rPr>
              <a:t>prayer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read, and longing to have it to read myself. Did </a:t>
            </a:r>
            <a:r>
              <a:rPr dirty="0" sz="1450" spc="-5">
                <a:latin typeface="Times New Roman"/>
                <a:cs typeface="Times New Roman"/>
              </a:rPr>
              <a:t>you </a:t>
            </a:r>
            <a:r>
              <a:rPr dirty="0" sz="1450" spc="-10">
                <a:latin typeface="Times New Roman"/>
                <a:cs typeface="Times New Roman"/>
              </a:rPr>
              <a:t>speak?”  stepping eagerly to </a:t>
            </a:r>
            <a:r>
              <a:rPr dirty="0" sz="1450" spc="-25">
                <a:latin typeface="Times New Roman"/>
                <a:cs typeface="Times New Roman"/>
              </a:rPr>
              <a:t>Fanny, </a:t>
            </a:r>
            <a:r>
              <a:rPr dirty="0" sz="1450" spc="-10">
                <a:latin typeface="Times New Roman"/>
                <a:cs typeface="Times New Roman"/>
              </a:rPr>
              <a:t>and addressing her in </a:t>
            </a:r>
            <a:r>
              <a:rPr dirty="0" sz="1450" spc="-5">
                <a:latin typeface="Times New Roman"/>
                <a:cs typeface="Times New Roman"/>
              </a:rPr>
              <a:t>a </a:t>
            </a:r>
            <a:r>
              <a:rPr dirty="0" sz="1450" spc="-10">
                <a:latin typeface="Times New Roman"/>
                <a:cs typeface="Times New Roman"/>
              </a:rPr>
              <a:t>softened voice; and </a:t>
            </a:r>
            <a:r>
              <a:rPr dirty="0" sz="1450" spc="-5">
                <a:latin typeface="Times New Roman"/>
                <a:cs typeface="Times New Roman"/>
              </a:rPr>
              <a:t>upon  </a:t>
            </a:r>
            <a:r>
              <a:rPr dirty="0" sz="1450" spc="-10">
                <a:latin typeface="Times New Roman"/>
                <a:cs typeface="Times New Roman"/>
              </a:rPr>
              <a:t>her saying “No,” </a:t>
            </a:r>
            <a:r>
              <a:rPr dirty="0" sz="1450" spc="-5">
                <a:latin typeface="Times New Roman"/>
                <a:cs typeface="Times New Roman"/>
              </a:rPr>
              <a:t>he </a:t>
            </a:r>
            <a:r>
              <a:rPr dirty="0" sz="1450" spc="-10">
                <a:latin typeface="Times New Roman"/>
                <a:cs typeface="Times New Roman"/>
              </a:rPr>
              <a:t>added, “Are </a:t>
            </a:r>
            <a:r>
              <a:rPr dirty="0" sz="1450" spc="-5">
                <a:latin typeface="Times New Roman"/>
                <a:cs typeface="Times New Roman"/>
              </a:rPr>
              <a:t>you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speak?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your </a:t>
            </a:r>
            <a:r>
              <a:rPr dirty="0" sz="1450" spc="-10">
                <a:latin typeface="Times New Roman"/>
                <a:cs typeface="Times New Roman"/>
              </a:rPr>
              <a:t>lips  move. </a:t>
            </a:r>
            <a:r>
              <a:rPr dirty="0" sz="1450" spc="-5">
                <a:latin typeface="Times New Roman"/>
                <a:cs typeface="Times New Roman"/>
              </a:rPr>
              <a:t>I </a:t>
            </a:r>
            <a:r>
              <a:rPr dirty="0" sz="1450" spc="-10">
                <a:latin typeface="Times New Roman"/>
                <a:cs typeface="Times New Roman"/>
              </a:rPr>
              <a:t>fancied </a:t>
            </a:r>
            <a:r>
              <a:rPr dirty="0" sz="1450" spc="-5">
                <a:latin typeface="Times New Roman"/>
                <a:cs typeface="Times New Roman"/>
              </a:rPr>
              <a:t>you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going to tell me </a:t>
            </a:r>
            <a:r>
              <a:rPr dirty="0" sz="1450" spc="-5">
                <a:latin typeface="Times New Roman"/>
                <a:cs typeface="Times New Roman"/>
              </a:rPr>
              <a:t>I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more attentive, and  </a:t>
            </a:r>
            <a:r>
              <a:rPr dirty="0" sz="1450" spc="-5">
                <a:latin typeface="Times New Roman"/>
                <a:cs typeface="Times New Roman"/>
              </a:rPr>
              <a:t>not </a:t>
            </a:r>
            <a:r>
              <a:rPr dirty="0" sz="1450" spc="-10">
                <a:latin typeface="Times New Roman"/>
                <a:cs typeface="Times New Roman"/>
              </a:rPr>
              <a:t>allow my thoughts to </a:t>
            </a:r>
            <a:r>
              <a:rPr dirty="0" sz="1450" spc="-20">
                <a:latin typeface="Times New Roman"/>
                <a:cs typeface="Times New Roman"/>
              </a:rPr>
              <a:t>wander. </a:t>
            </a:r>
            <a:r>
              <a:rPr dirty="0" sz="1450" spc="-10">
                <a:latin typeface="Times New Roman"/>
                <a:cs typeface="Times New Roman"/>
              </a:rPr>
              <a:t>Are </a:t>
            </a:r>
            <a:r>
              <a:rPr dirty="0" sz="1450" spc="-5">
                <a:latin typeface="Times New Roman"/>
                <a:cs typeface="Times New Roman"/>
              </a:rPr>
              <a:t>not you </a:t>
            </a:r>
            <a:r>
              <a:rPr dirty="0" sz="1450" spc="-10">
                <a:latin typeface="Times New Roman"/>
                <a:cs typeface="Times New Roman"/>
              </a:rPr>
              <a:t>going to tell me</a:t>
            </a:r>
            <a:r>
              <a:rPr dirty="0" sz="1450" spc="70">
                <a:latin typeface="Times New Roman"/>
                <a:cs typeface="Times New Roman"/>
              </a:rPr>
              <a:t> </a:t>
            </a:r>
            <a:r>
              <a:rPr dirty="0" sz="1450" spc="-10">
                <a:latin typeface="Times New Roman"/>
                <a:cs typeface="Times New Roman"/>
              </a:rPr>
              <a:t>so?”</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“No, indeed,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your </a:t>
            </a:r>
            <a:r>
              <a:rPr dirty="0" sz="1450" spc="-10">
                <a:latin typeface="Times New Roman"/>
                <a:cs typeface="Times New Roman"/>
              </a:rPr>
              <a:t>duty too well for me to—even</a:t>
            </a:r>
            <a:r>
              <a:rPr dirty="0" sz="1450" spc="100">
                <a:latin typeface="Times New Roman"/>
                <a:cs typeface="Times New Roman"/>
              </a:rPr>
              <a:t> </a:t>
            </a:r>
            <a:r>
              <a:rPr dirty="0" sz="1450" spc="-10">
                <a:latin typeface="Times New Roman"/>
                <a:cs typeface="Times New Roman"/>
              </a:rPr>
              <a:t>supposing—”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She stopt, felt herself getting into </a:t>
            </a:r>
            <a:r>
              <a:rPr dirty="0" sz="1450" spc="-5">
                <a:latin typeface="Times New Roman"/>
                <a:cs typeface="Times New Roman"/>
              </a:rPr>
              <a:t>a </a:t>
            </a:r>
            <a:r>
              <a:rPr dirty="0" sz="1450" spc="-10">
                <a:latin typeface="Times New Roman"/>
                <a:cs typeface="Times New Roman"/>
              </a:rPr>
              <a:t>puzzle, and could </a:t>
            </a:r>
            <a:r>
              <a:rPr dirty="0" sz="1450" spc="-5">
                <a:latin typeface="Times New Roman"/>
                <a:cs typeface="Times New Roman"/>
              </a:rPr>
              <a:t>not be </a:t>
            </a:r>
            <a:r>
              <a:rPr dirty="0" sz="1450" spc="-10">
                <a:latin typeface="Times New Roman"/>
                <a:cs typeface="Times New Roman"/>
              </a:rPr>
              <a:t>prevailed </a:t>
            </a:r>
            <a:r>
              <a:rPr dirty="0" sz="1450" spc="-5">
                <a:latin typeface="Times New Roman"/>
                <a:cs typeface="Times New Roman"/>
              </a:rPr>
              <a:t>on  </a:t>
            </a:r>
            <a:r>
              <a:rPr dirty="0" sz="1450" spc="-10">
                <a:latin typeface="Times New Roman"/>
                <a:cs typeface="Times New Roman"/>
              </a:rPr>
              <a:t>to add another word, </a:t>
            </a:r>
            <a:r>
              <a:rPr dirty="0" sz="1450" spc="-5">
                <a:latin typeface="Times New Roman"/>
                <a:cs typeface="Times New Roman"/>
              </a:rPr>
              <a:t>not by dint of </a:t>
            </a:r>
            <a:r>
              <a:rPr dirty="0" sz="1450" spc="-10">
                <a:latin typeface="Times New Roman"/>
                <a:cs typeface="Times New Roman"/>
              </a:rPr>
              <a:t>several minutes </a:t>
            </a:r>
            <a:r>
              <a:rPr dirty="0" sz="1450" spc="-5">
                <a:latin typeface="Times New Roman"/>
                <a:cs typeface="Times New Roman"/>
              </a:rPr>
              <a:t>of </a:t>
            </a:r>
            <a:r>
              <a:rPr dirty="0" sz="1450" spc="-10">
                <a:latin typeface="Times New Roman"/>
                <a:cs typeface="Times New Roman"/>
              </a:rPr>
              <a:t>supplication and  waiting. He then returned to his former station, and went </a:t>
            </a:r>
            <a:r>
              <a:rPr dirty="0" sz="1450" spc="-5">
                <a:latin typeface="Times New Roman"/>
                <a:cs typeface="Times New Roman"/>
              </a:rPr>
              <a:t>on </a:t>
            </a:r>
            <a:r>
              <a:rPr dirty="0" sz="1450" spc="-10">
                <a:latin typeface="Times New Roman"/>
                <a:cs typeface="Times New Roman"/>
              </a:rPr>
              <a:t>as if there had  been </a:t>
            </a:r>
            <a:r>
              <a:rPr dirty="0" sz="1450" spc="-5">
                <a:latin typeface="Times New Roman"/>
                <a:cs typeface="Times New Roman"/>
              </a:rPr>
              <a:t>no </a:t>
            </a:r>
            <a:r>
              <a:rPr dirty="0" sz="1450" spc="-10">
                <a:latin typeface="Times New Roman"/>
                <a:cs typeface="Times New Roman"/>
              </a:rPr>
              <a:t>such tender</a:t>
            </a:r>
            <a:r>
              <a:rPr dirty="0" sz="1450">
                <a:latin typeface="Times New Roman"/>
                <a:cs typeface="Times New Roman"/>
              </a:rPr>
              <a:t> </a:t>
            </a:r>
            <a:r>
              <a:rPr dirty="0" sz="1450" spc="-10">
                <a:latin typeface="Times New Roman"/>
                <a:cs typeface="Times New Roman"/>
              </a:rPr>
              <a:t>interruption.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sermon, well delivered, is more uncommon even than prayers well  read. A sermon, </a:t>
            </a:r>
            <a:r>
              <a:rPr dirty="0" sz="1450" spc="-5">
                <a:latin typeface="Times New Roman"/>
                <a:cs typeface="Times New Roman"/>
              </a:rPr>
              <a:t>good </a:t>
            </a:r>
            <a:r>
              <a:rPr dirty="0" sz="1450" spc="-10">
                <a:latin typeface="Times New Roman"/>
                <a:cs typeface="Times New Roman"/>
              </a:rPr>
              <a:t>in itself, is </a:t>
            </a:r>
            <a:r>
              <a:rPr dirty="0" sz="1450" spc="-5">
                <a:latin typeface="Times New Roman"/>
                <a:cs typeface="Times New Roman"/>
              </a:rPr>
              <a:t>no </a:t>
            </a:r>
            <a:r>
              <a:rPr dirty="0" sz="1450" spc="-10">
                <a:latin typeface="Times New Roman"/>
                <a:cs typeface="Times New Roman"/>
              </a:rPr>
              <a:t>rare thing. It is more difficult to speak  well than to compose well; that is, the rules and trick </a:t>
            </a:r>
            <a:r>
              <a:rPr dirty="0" sz="1450" spc="-5">
                <a:latin typeface="Times New Roman"/>
                <a:cs typeface="Times New Roman"/>
              </a:rPr>
              <a:t>of </a:t>
            </a:r>
            <a:r>
              <a:rPr dirty="0" sz="1450" spc="-10">
                <a:latin typeface="Times New Roman"/>
                <a:cs typeface="Times New Roman"/>
              </a:rPr>
              <a:t>composition are  oftener an object </a:t>
            </a:r>
            <a:r>
              <a:rPr dirty="0" sz="1450" spc="-5">
                <a:latin typeface="Times New Roman"/>
                <a:cs typeface="Times New Roman"/>
              </a:rPr>
              <a:t>of </a:t>
            </a:r>
            <a:r>
              <a:rPr dirty="0" sz="1450" spc="-25">
                <a:latin typeface="Times New Roman"/>
                <a:cs typeface="Times New Roman"/>
              </a:rPr>
              <a:t>study. </a:t>
            </a:r>
            <a:r>
              <a:rPr dirty="0" sz="1450" spc="-10">
                <a:latin typeface="Times New Roman"/>
                <a:cs typeface="Times New Roman"/>
              </a:rPr>
              <a:t>A thoroughly </a:t>
            </a:r>
            <a:r>
              <a:rPr dirty="0" sz="1450" spc="-5">
                <a:latin typeface="Times New Roman"/>
                <a:cs typeface="Times New Roman"/>
              </a:rPr>
              <a:t>good </a:t>
            </a:r>
            <a:r>
              <a:rPr dirty="0" sz="1450" spc="-10">
                <a:latin typeface="Times New Roman"/>
                <a:cs typeface="Times New Roman"/>
              </a:rPr>
              <a:t>sermon, thoroughly well  delivered, is </a:t>
            </a:r>
            <a:r>
              <a:rPr dirty="0" sz="1450" spc="-5">
                <a:latin typeface="Times New Roman"/>
                <a:cs typeface="Times New Roman"/>
              </a:rPr>
              <a:t>a </a:t>
            </a:r>
            <a:r>
              <a:rPr dirty="0" sz="1450" spc="-10">
                <a:latin typeface="Times New Roman"/>
                <a:cs typeface="Times New Roman"/>
              </a:rPr>
              <a:t>capital gratification. </a:t>
            </a:r>
            <a:r>
              <a:rPr dirty="0" sz="1450" spc="-5">
                <a:latin typeface="Times New Roman"/>
                <a:cs typeface="Times New Roman"/>
              </a:rPr>
              <a:t>I </a:t>
            </a:r>
            <a:r>
              <a:rPr dirty="0" sz="1450" spc="-10">
                <a:latin typeface="Times New Roman"/>
                <a:cs typeface="Times New Roman"/>
              </a:rPr>
              <a:t>can never hear such </a:t>
            </a:r>
            <a:r>
              <a:rPr dirty="0" sz="1450" spc="-5">
                <a:latin typeface="Times New Roman"/>
                <a:cs typeface="Times New Roman"/>
              </a:rPr>
              <a:t>a one </a:t>
            </a:r>
            <a:r>
              <a:rPr dirty="0" sz="1450" spc="-10">
                <a:latin typeface="Times New Roman"/>
                <a:cs typeface="Times New Roman"/>
              </a:rPr>
              <a:t>without the  greatest admiration and respect, and more than half </a:t>
            </a:r>
            <a:r>
              <a:rPr dirty="0" sz="1450" spc="-5">
                <a:latin typeface="Times New Roman"/>
                <a:cs typeface="Times New Roman"/>
              </a:rPr>
              <a:t>a </a:t>
            </a:r>
            <a:r>
              <a:rPr dirty="0" sz="1450" spc="-10">
                <a:latin typeface="Times New Roman"/>
                <a:cs typeface="Times New Roman"/>
              </a:rPr>
              <a:t>mind to take orders and  preach myself. There is something in the eloquence </a:t>
            </a:r>
            <a:r>
              <a:rPr dirty="0" sz="1450" spc="-5">
                <a:latin typeface="Times New Roman"/>
                <a:cs typeface="Times New Roman"/>
              </a:rPr>
              <a:t>of </a:t>
            </a:r>
            <a:r>
              <a:rPr dirty="0" sz="1450" spc="-10">
                <a:latin typeface="Times New Roman"/>
                <a:cs typeface="Times New Roman"/>
              </a:rPr>
              <a:t>the pulpit, when it is  really eloquence, which is entitled to the highest praise and </a:t>
            </a:r>
            <a:r>
              <a:rPr dirty="0" sz="1450" spc="-20">
                <a:latin typeface="Times New Roman"/>
                <a:cs typeface="Times New Roman"/>
              </a:rPr>
              <a:t>honour. </a:t>
            </a:r>
            <a:r>
              <a:rPr dirty="0" sz="1450" spc="-10">
                <a:latin typeface="Times New Roman"/>
                <a:cs typeface="Times New Roman"/>
              </a:rPr>
              <a:t>The  preacher who can touch and </a:t>
            </a:r>
            <a:r>
              <a:rPr dirty="0" sz="1450" spc="-15">
                <a:latin typeface="Times New Roman"/>
                <a:cs typeface="Times New Roman"/>
              </a:rPr>
              <a:t>affect </a:t>
            </a:r>
            <a:r>
              <a:rPr dirty="0" sz="1450" spc="-10">
                <a:latin typeface="Times New Roman"/>
                <a:cs typeface="Times New Roman"/>
              </a:rPr>
              <a:t>such an heterogeneous mass </a:t>
            </a:r>
            <a:r>
              <a:rPr dirty="0" sz="1450" spc="-5">
                <a:latin typeface="Times New Roman"/>
                <a:cs typeface="Times New Roman"/>
              </a:rPr>
              <a:t>of </a:t>
            </a:r>
            <a:r>
              <a:rPr dirty="0" sz="1450" spc="-10">
                <a:latin typeface="Times New Roman"/>
                <a:cs typeface="Times New Roman"/>
              </a:rPr>
              <a:t>hearers, </a:t>
            </a:r>
            <a:r>
              <a:rPr dirty="0" sz="1450" spc="-5">
                <a:latin typeface="Times New Roman"/>
                <a:cs typeface="Times New Roman"/>
              </a:rPr>
              <a:t>on  </a:t>
            </a:r>
            <a:r>
              <a:rPr dirty="0" sz="1450" spc="-10">
                <a:latin typeface="Times New Roman"/>
                <a:cs typeface="Times New Roman"/>
              </a:rPr>
              <a:t>subjects limited, and long worn threadbare in all common hands; who can say  anything new </a:t>
            </a:r>
            <a:r>
              <a:rPr dirty="0" sz="1450" spc="-5">
                <a:latin typeface="Times New Roman"/>
                <a:cs typeface="Times New Roman"/>
              </a:rPr>
              <a:t>or </a:t>
            </a:r>
            <a:r>
              <a:rPr dirty="0" sz="1450" spc="-10">
                <a:latin typeface="Times New Roman"/>
                <a:cs typeface="Times New Roman"/>
              </a:rPr>
              <a:t>striking, anything that rouses the attention without offending  the taste, </a:t>
            </a:r>
            <a:r>
              <a:rPr dirty="0" sz="1450" spc="-5">
                <a:latin typeface="Times New Roman"/>
                <a:cs typeface="Times New Roman"/>
              </a:rPr>
              <a:t>or </a:t>
            </a:r>
            <a:r>
              <a:rPr dirty="0" sz="1450" spc="-10">
                <a:latin typeface="Times New Roman"/>
                <a:cs typeface="Times New Roman"/>
              </a:rPr>
              <a:t>wearing </a:t>
            </a:r>
            <a:r>
              <a:rPr dirty="0" sz="1450" spc="-5">
                <a:latin typeface="Times New Roman"/>
                <a:cs typeface="Times New Roman"/>
              </a:rPr>
              <a:t>out </a:t>
            </a:r>
            <a:r>
              <a:rPr dirty="0" sz="1450" spc="-10">
                <a:latin typeface="Times New Roman"/>
                <a:cs typeface="Times New Roman"/>
              </a:rPr>
              <a:t>the feelings </a:t>
            </a:r>
            <a:r>
              <a:rPr dirty="0" sz="1450" spc="-5">
                <a:latin typeface="Times New Roman"/>
                <a:cs typeface="Times New Roman"/>
              </a:rPr>
              <a:t>of </a:t>
            </a:r>
            <a:r>
              <a:rPr dirty="0" sz="1450" spc="-10">
                <a:latin typeface="Times New Roman"/>
                <a:cs typeface="Times New Roman"/>
              </a:rPr>
              <a:t>his hearers, is </a:t>
            </a:r>
            <a:r>
              <a:rPr dirty="0" sz="1450" spc="-5">
                <a:latin typeface="Times New Roman"/>
                <a:cs typeface="Times New Roman"/>
              </a:rPr>
              <a:t>a </a:t>
            </a:r>
            <a:r>
              <a:rPr dirty="0" sz="1450" spc="-10">
                <a:latin typeface="Times New Roman"/>
                <a:cs typeface="Times New Roman"/>
              </a:rPr>
              <a:t>man whom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in his public </a:t>
            </a:r>
            <a:r>
              <a:rPr dirty="0" sz="1450" spc="-20">
                <a:latin typeface="Times New Roman"/>
                <a:cs typeface="Times New Roman"/>
              </a:rPr>
              <a:t>capacity, </a:t>
            </a:r>
            <a:r>
              <a:rPr dirty="0" sz="1450" spc="-5">
                <a:latin typeface="Times New Roman"/>
                <a:cs typeface="Times New Roman"/>
              </a:rPr>
              <a:t>honour enough. I </a:t>
            </a:r>
            <a:r>
              <a:rPr dirty="0" sz="1450" spc="-10">
                <a:latin typeface="Times New Roman"/>
                <a:cs typeface="Times New Roman"/>
              </a:rPr>
              <a:t>should like to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Edmund laughed.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should indeed. </a:t>
            </a:r>
            <a:r>
              <a:rPr dirty="0" sz="1450" spc="-5">
                <a:latin typeface="Times New Roman"/>
                <a:cs typeface="Times New Roman"/>
              </a:rPr>
              <a:t>I </a:t>
            </a:r>
            <a:r>
              <a:rPr dirty="0" sz="1450" spc="-10">
                <a:latin typeface="Times New Roman"/>
                <a:cs typeface="Times New Roman"/>
              </a:rPr>
              <a:t>never listened to </a:t>
            </a:r>
            <a:r>
              <a:rPr dirty="0" sz="1450" spc="-5">
                <a:latin typeface="Times New Roman"/>
                <a:cs typeface="Times New Roman"/>
              </a:rPr>
              <a:t>a </a:t>
            </a:r>
            <a:r>
              <a:rPr dirty="0" sz="1450" spc="-10">
                <a:latin typeface="Times New Roman"/>
                <a:cs typeface="Times New Roman"/>
              </a:rPr>
              <a:t>distinguished preacher in my life  without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25">
                <a:latin typeface="Times New Roman"/>
                <a:cs typeface="Times New Roman"/>
              </a:rPr>
              <a:t>envy. </a:t>
            </a:r>
            <a:r>
              <a:rPr dirty="0" sz="1450" spc="-10">
                <a:latin typeface="Times New Roman"/>
                <a:cs typeface="Times New Roman"/>
              </a:rPr>
              <a:t>But then, </a:t>
            </a:r>
            <a:r>
              <a:rPr dirty="0" sz="1450" spc="-5">
                <a:latin typeface="Times New Roman"/>
                <a:cs typeface="Times New Roman"/>
              </a:rPr>
              <a:t>I </a:t>
            </a:r>
            <a:r>
              <a:rPr dirty="0" sz="1450" spc="-10">
                <a:latin typeface="Times New Roman"/>
                <a:cs typeface="Times New Roman"/>
              </a:rPr>
              <a:t>must have </a:t>
            </a:r>
            <a:r>
              <a:rPr dirty="0" sz="1450" spc="-5">
                <a:latin typeface="Times New Roman"/>
                <a:cs typeface="Times New Roman"/>
              </a:rPr>
              <a:t>a </a:t>
            </a:r>
            <a:r>
              <a:rPr dirty="0" sz="1450" spc="-10">
                <a:latin typeface="Times New Roman"/>
                <a:cs typeface="Times New Roman"/>
              </a:rPr>
              <a:t>London audience.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preach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the </a:t>
            </a:r>
            <a:r>
              <a:rPr dirty="0" sz="1450" spc="-10">
                <a:latin typeface="Times New Roman"/>
                <a:cs typeface="Times New Roman"/>
              </a:rPr>
              <a:t>educated; to those who were capable </a:t>
            </a:r>
            <a:r>
              <a:rPr dirty="0" sz="1450" spc="-5">
                <a:latin typeface="Times New Roman"/>
                <a:cs typeface="Times New Roman"/>
              </a:rPr>
              <a:t>of </a:t>
            </a:r>
            <a:r>
              <a:rPr dirty="0" sz="1450" spc="-10">
                <a:latin typeface="Times New Roman"/>
                <a:cs typeface="Times New Roman"/>
              </a:rPr>
              <a:t>estimating my  composition. And </a:t>
            </a:r>
            <a:r>
              <a:rPr dirty="0" sz="1450" spc="-5">
                <a:latin typeface="Times New Roman"/>
                <a:cs typeface="Times New Roman"/>
              </a:rPr>
              <a:t>I do not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fond </a:t>
            </a:r>
            <a:r>
              <a:rPr dirty="0" sz="1450" spc="-5">
                <a:latin typeface="Times New Roman"/>
                <a:cs typeface="Times New Roman"/>
              </a:rPr>
              <a:t>of </a:t>
            </a:r>
            <a:r>
              <a:rPr dirty="0" sz="1450" spc="-10">
                <a:latin typeface="Times New Roman"/>
                <a:cs typeface="Times New Roman"/>
              </a:rPr>
              <a:t>preaching often; now  and then, perhaps once </a:t>
            </a:r>
            <a:r>
              <a:rPr dirty="0" sz="1450" spc="-5">
                <a:latin typeface="Times New Roman"/>
                <a:cs typeface="Times New Roman"/>
              </a:rPr>
              <a:t>or </a:t>
            </a:r>
            <a:r>
              <a:rPr dirty="0" sz="1450" spc="-10">
                <a:latin typeface="Times New Roman"/>
                <a:cs typeface="Times New Roman"/>
              </a:rPr>
              <a:t>twice in the spring, after being anxiously expected  for half </a:t>
            </a:r>
            <a:r>
              <a:rPr dirty="0" sz="1450" spc="-5">
                <a:latin typeface="Times New Roman"/>
                <a:cs typeface="Times New Roman"/>
              </a:rPr>
              <a:t>a </a:t>
            </a:r>
            <a:r>
              <a:rPr dirty="0" sz="1450" spc="-10">
                <a:latin typeface="Times New Roman"/>
                <a:cs typeface="Times New Roman"/>
              </a:rPr>
              <a:t>dozen Sundays together; </a:t>
            </a:r>
            <a:r>
              <a:rPr dirty="0" sz="1450" spc="-5">
                <a:latin typeface="Times New Roman"/>
                <a:cs typeface="Times New Roman"/>
              </a:rPr>
              <a:t>but not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constancy; it would </a:t>
            </a:r>
            <a:r>
              <a:rPr dirty="0" sz="1450" spc="-5">
                <a:latin typeface="Times New Roman"/>
                <a:cs typeface="Times New Roman"/>
              </a:rPr>
              <a:t>not do </a:t>
            </a:r>
            <a:r>
              <a:rPr dirty="0" sz="1450" spc="-10">
                <a:latin typeface="Times New Roman"/>
                <a:cs typeface="Times New Roman"/>
              </a:rPr>
              <a:t>for  </a:t>
            </a:r>
            <a:r>
              <a:rPr dirty="0" sz="1450" spc="-5">
                <a:latin typeface="Times New Roman"/>
                <a:cs typeface="Times New Roman"/>
              </a:rPr>
              <a:t>a</a:t>
            </a:r>
            <a:r>
              <a:rPr dirty="0" sz="1450" spc="-10">
                <a:latin typeface="Times New Roman"/>
                <a:cs typeface="Times New Roman"/>
              </a:rPr>
              <a:t> </a:t>
            </a:r>
            <a:r>
              <a:rPr dirty="0" sz="1450" spc="-15">
                <a:latin typeface="Times New Roman"/>
                <a:cs typeface="Times New Roman"/>
              </a:rPr>
              <a:t>constancy.”</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15145"/>
          </a:xfrm>
          <a:prstGeom prst="rect">
            <a:avLst/>
          </a:prstGeom>
        </p:spPr>
        <p:txBody>
          <a:bodyPr wrap="square" lIns="0" tIns="14604" rIns="0" bIns="0" rtlCol="0" vert="horz">
            <a:spAutoFit/>
          </a:bodyPr>
          <a:lstStyle/>
          <a:p>
            <a:pPr algn="just" marL="12700" marR="8255">
              <a:lnSpc>
                <a:spcPct val="98500"/>
              </a:lnSpc>
              <a:spcBef>
                <a:spcPts val="114"/>
              </a:spcBef>
            </a:pPr>
            <a:r>
              <a:rPr dirty="0" sz="1450" spc="-10">
                <a:latin typeface="Times New Roman"/>
                <a:cs typeface="Times New Roman"/>
              </a:rPr>
              <a:t>own household cares, some interference in those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sister, </a:t>
            </a:r>
            <a:r>
              <a:rPr dirty="0" sz="1450" spc="-10">
                <a:latin typeface="Times New Roman"/>
                <a:cs typeface="Times New Roman"/>
              </a:rPr>
              <a:t>and Mrs. </a:t>
            </a:r>
            <a:r>
              <a:rPr dirty="0" sz="1450" spc="-20">
                <a:latin typeface="Times New Roman"/>
                <a:cs typeface="Times New Roman"/>
              </a:rPr>
              <a:t>Grant’s  </a:t>
            </a:r>
            <a:r>
              <a:rPr dirty="0" sz="1450" spc="-10">
                <a:latin typeface="Times New Roman"/>
                <a:cs typeface="Times New Roman"/>
              </a:rPr>
              <a:t>wasteful </a:t>
            </a:r>
            <a:r>
              <a:rPr dirty="0" sz="1450" spc="-5">
                <a:latin typeface="Times New Roman"/>
                <a:cs typeface="Times New Roman"/>
              </a:rPr>
              <a:t>doings </a:t>
            </a:r>
            <a:r>
              <a:rPr dirty="0" sz="1450" spc="-10">
                <a:latin typeface="Times New Roman"/>
                <a:cs typeface="Times New Roman"/>
              </a:rPr>
              <a:t>to overlook, left her very little occasion to </a:t>
            </a:r>
            <a:r>
              <a:rPr dirty="0" sz="1450" spc="-5">
                <a:latin typeface="Times New Roman"/>
                <a:cs typeface="Times New Roman"/>
              </a:rPr>
              <a:t>be </a:t>
            </a:r>
            <a:r>
              <a:rPr dirty="0" sz="1450" spc="-10">
                <a:latin typeface="Times New Roman"/>
                <a:cs typeface="Times New Roman"/>
              </a:rPr>
              <a:t>occupied in  fears for the</a:t>
            </a:r>
            <a:r>
              <a:rPr dirty="0" sz="1450">
                <a:latin typeface="Times New Roman"/>
                <a:cs typeface="Times New Roman"/>
              </a:rPr>
              <a:t> </a:t>
            </a:r>
            <a:r>
              <a:rPr dirty="0" sz="1450" spc="-10">
                <a:latin typeface="Times New Roman"/>
                <a:cs typeface="Times New Roman"/>
              </a:rPr>
              <a:t>absent.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Miss Bertrams were now fully established among the belles </a:t>
            </a:r>
            <a:r>
              <a:rPr dirty="0" sz="1450" spc="-5">
                <a:latin typeface="Times New Roman"/>
                <a:cs typeface="Times New Roman"/>
              </a:rPr>
              <a:t>of </a:t>
            </a:r>
            <a:r>
              <a:rPr dirty="0" sz="1450" spc="-10">
                <a:latin typeface="Times New Roman"/>
                <a:cs typeface="Times New Roman"/>
              </a:rPr>
              <a:t>the  neighbourhood; and as they joined to beauty and brilliant acquirements </a:t>
            </a:r>
            <a:r>
              <a:rPr dirty="0" sz="1450" spc="-5">
                <a:latin typeface="Times New Roman"/>
                <a:cs typeface="Times New Roman"/>
              </a:rPr>
              <a:t>a  </a:t>
            </a:r>
            <a:r>
              <a:rPr dirty="0" sz="1450" spc="-10">
                <a:latin typeface="Times New Roman"/>
                <a:cs typeface="Times New Roman"/>
              </a:rPr>
              <a:t>manner naturally </a:t>
            </a:r>
            <a:r>
              <a:rPr dirty="0" sz="1450" spc="-30">
                <a:latin typeface="Times New Roman"/>
                <a:cs typeface="Times New Roman"/>
              </a:rPr>
              <a:t>easy, </a:t>
            </a:r>
            <a:r>
              <a:rPr dirty="0" sz="1450" spc="-10">
                <a:latin typeface="Times New Roman"/>
                <a:cs typeface="Times New Roman"/>
              </a:rPr>
              <a:t>and carefully formed to general civility and  obligingness, they possessed its favour as well as its admiration. Their vanity  was in such </a:t>
            </a:r>
            <a:r>
              <a:rPr dirty="0" sz="1450" spc="-5">
                <a:latin typeface="Times New Roman"/>
                <a:cs typeface="Times New Roman"/>
              </a:rPr>
              <a:t>good </a:t>
            </a:r>
            <a:r>
              <a:rPr dirty="0" sz="1450" spc="-10">
                <a:latin typeface="Times New Roman"/>
                <a:cs typeface="Times New Roman"/>
              </a:rPr>
              <a:t>order that they seemed to </a:t>
            </a:r>
            <a:r>
              <a:rPr dirty="0" sz="1450" spc="-5">
                <a:latin typeface="Times New Roman"/>
                <a:cs typeface="Times New Roman"/>
              </a:rPr>
              <a:t>be </a:t>
            </a:r>
            <a:r>
              <a:rPr dirty="0" sz="1450" spc="-10">
                <a:latin typeface="Times New Roman"/>
                <a:cs typeface="Times New Roman"/>
              </a:rPr>
              <a:t>quite free from it, and gave  themselves </a:t>
            </a:r>
            <a:r>
              <a:rPr dirty="0" sz="1450" spc="-5">
                <a:latin typeface="Times New Roman"/>
                <a:cs typeface="Times New Roman"/>
              </a:rPr>
              <a:t>no </a:t>
            </a:r>
            <a:r>
              <a:rPr dirty="0" sz="1450" spc="-10">
                <a:latin typeface="Times New Roman"/>
                <a:cs typeface="Times New Roman"/>
              </a:rPr>
              <a:t>airs; while the praises attending such </a:t>
            </a:r>
            <a:r>
              <a:rPr dirty="0" sz="1450" spc="-15">
                <a:latin typeface="Times New Roman"/>
                <a:cs typeface="Times New Roman"/>
              </a:rPr>
              <a:t>behaviour, </a:t>
            </a:r>
            <a:r>
              <a:rPr dirty="0" sz="1450" spc="-10">
                <a:latin typeface="Times New Roman"/>
                <a:cs typeface="Times New Roman"/>
              </a:rPr>
              <a:t>secured and  </a:t>
            </a:r>
            <a:r>
              <a:rPr dirty="0" sz="1450" spc="-5">
                <a:latin typeface="Times New Roman"/>
                <a:cs typeface="Times New Roman"/>
              </a:rPr>
              <a:t>brought </a:t>
            </a:r>
            <a:r>
              <a:rPr dirty="0" sz="1450" spc="-10">
                <a:latin typeface="Times New Roman"/>
                <a:cs typeface="Times New Roman"/>
              </a:rPr>
              <a:t>round </a:t>
            </a:r>
            <a:r>
              <a:rPr dirty="0" sz="1450" spc="-5">
                <a:latin typeface="Times New Roman"/>
                <a:cs typeface="Times New Roman"/>
              </a:rPr>
              <a:t>by </a:t>
            </a:r>
            <a:r>
              <a:rPr dirty="0" sz="1450" spc="-10">
                <a:latin typeface="Times New Roman"/>
                <a:cs typeface="Times New Roman"/>
              </a:rPr>
              <a:t>their aunt, served to strengthen them in believing they had  </a:t>
            </a:r>
            <a:r>
              <a:rPr dirty="0" sz="1450" spc="-5">
                <a:latin typeface="Times New Roman"/>
                <a:cs typeface="Times New Roman"/>
              </a:rPr>
              <a:t>no</a:t>
            </a:r>
            <a:r>
              <a:rPr dirty="0" sz="1450" spc="-10">
                <a:latin typeface="Times New Roman"/>
                <a:cs typeface="Times New Roman"/>
              </a:rPr>
              <a:t> faults.</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Lady Bertram did </a:t>
            </a:r>
            <a:r>
              <a:rPr dirty="0" sz="1450" spc="-5">
                <a:latin typeface="Times New Roman"/>
                <a:cs typeface="Times New Roman"/>
              </a:rPr>
              <a:t>not go </a:t>
            </a:r>
            <a:r>
              <a:rPr dirty="0" sz="1450" spc="-10">
                <a:latin typeface="Times New Roman"/>
                <a:cs typeface="Times New Roman"/>
              </a:rPr>
              <a:t>into public with her daughters. She was too  indolent even to accept </a:t>
            </a:r>
            <a:r>
              <a:rPr dirty="0" sz="1450" spc="-5">
                <a:latin typeface="Times New Roman"/>
                <a:cs typeface="Times New Roman"/>
              </a:rPr>
              <a:t>a </a:t>
            </a:r>
            <a:r>
              <a:rPr dirty="0" sz="1450" spc="-15">
                <a:latin typeface="Times New Roman"/>
                <a:cs typeface="Times New Roman"/>
              </a:rPr>
              <a:t>mother’s </a:t>
            </a:r>
            <a:r>
              <a:rPr dirty="0" sz="1450" spc="-10">
                <a:latin typeface="Times New Roman"/>
                <a:cs typeface="Times New Roman"/>
              </a:rPr>
              <a:t>gratification in witnessing their success and  enjoyment at the expense </a:t>
            </a:r>
            <a:r>
              <a:rPr dirty="0" sz="1450" spc="-5">
                <a:latin typeface="Times New Roman"/>
                <a:cs typeface="Times New Roman"/>
              </a:rPr>
              <a:t>of </a:t>
            </a:r>
            <a:r>
              <a:rPr dirty="0" sz="1450" spc="-10">
                <a:latin typeface="Times New Roman"/>
                <a:cs typeface="Times New Roman"/>
              </a:rPr>
              <a:t>any personal trouble, and the </a:t>
            </a:r>
            <a:r>
              <a:rPr dirty="0" sz="1450" spc="-15">
                <a:latin typeface="Times New Roman"/>
                <a:cs typeface="Times New Roman"/>
              </a:rPr>
              <a:t>charge </a:t>
            </a:r>
            <a:r>
              <a:rPr dirty="0" sz="1450" spc="-10">
                <a:latin typeface="Times New Roman"/>
                <a:cs typeface="Times New Roman"/>
              </a:rPr>
              <a:t>was made  over to her </a:t>
            </a:r>
            <a:r>
              <a:rPr dirty="0" sz="1450" spc="-20">
                <a:latin typeface="Times New Roman"/>
                <a:cs typeface="Times New Roman"/>
              </a:rPr>
              <a:t>sister, </a:t>
            </a:r>
            <a:r>
              <a:rPr dirty="0" sz="1450" spc="-10">
                <a:latin typeface="Times New Roman"/>
                <a:cs typeface="Times New Roman"/>
              </a:rPr>
              <a:t>who desired nothing better than </a:t>
            </a:r>
            <a:r>
              <a:rPr dirty="0" sz="1450" spc="-5">
                <a:latin typeface="Times New Roman"/>
                <a:cs typeface="Times New Roman"/>
              </a:rPr>
              <a:t>a </a:t>
            </a:r>
            <a:r>
              <a:rPr dirty="0" sz="1450" spc="-10">
                <a:latin typeface="Times New Roman"/>
                <a:cs typeface="Times New Roman"/>
              </a:rPr>
              <a:t>post </a:t>
            </a:r>
            <a:r>
              <a:rPr dirty="0" sz="1450" spc="-5">
                <a:latin typeface="Times New Roman"/>
                <a:cs typeface="Times New Roman"/>
              </a:rPr>
              <a:t>of </a:t>
            </a:r>
            <a:r>
              <a:rPr dirty="0" sz="1450" spc="-10">
                <a:latin typeface="Times New Roman"/>
                <a:cs typeface="Times New Roman"/>
              </a:rPr>
              <a:t>such honourable  representation, and very thoroughly relished the means it </a:t>
            </a:r>
            <a:r>
              <a:rPr dirty="0" sz="1450" spc="-15">
                <a:latin typeface="Times New Roman"/>
                <a:cs typeface="Times New Roman"/>
              </a:rPr>
              <a:t>afforded </a:t>
            </a:r>
            <a:r>
              <a:rPr dirty="0" sz="1450" spc="-10">
                <a:latin typeface="Times New Roman"/>
                <a:cs typeface="Times New Roman"/>
              </a:rPr>
              <a:t>her </a:t>
            </a:r>
            <a:r>
              <a:rPr dirty="0" sz="1450" spc="-5">
                <a:latin typeface="Times New Roman"/>
                <a:cs typeface="Times New Roman"/>
              </a:rPr>
              <a:t>of  </a:t>
            </a:r>
            <a:r>
              <a:rPr dirty="0" sz="1450" spc="-10">
                <a:latin typeface="Times New Roman"/>
                <a:cs typeface="Times New Roman"/>
              </a:rPr>
              <a:t>mixing in society without having horses to</a:t>
            </a:r>
            <a:r>
              <a:rPr dirty="0" sz="1450" spc="30">
                <a:latin typeface="Times New Roman"/>
                <a:cs typeface="Times New Roman"/>
              </a:rPr>
              <a:t> </a:t>
            </a:r>
            <a:r>
              <a:rPr dirty="0" sz="1450" spc="-10">
                <a:latin typeface="Times New Roman"/>
                <a:cs typeface="Times New Roman"/>
              </a:rPr>
              <a:t>hire.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Fanny had </a:t>
            </a:r>
            <a:r>
              <a:rPr dirty="0" sz="1450" spc="-5">
                <a:latin typeface="Times New Roman"/>
                <a:cs typeface="Times New Roman"/>
              </a:rPr>
              <a:t>no </a:t>
            </a:r>
            <a:r>
              <a:rPr dirty="0" sz="1450" spc="-10">
                <a:latin typeface="Times New Roman"/>
                <a:cs typeface="Times New Roman"/>
              </a:rPr>
              <a:t>share in the festivities </a:t>
            </a:r>
            <a:r>
              <a:rPr dirty="0" sz="1450" spc="-5">
                <a:latin typeface="Times New Roman"/>
                <a:cs typeface="Times New Roman"/>
              </a:rPr>
              <a:t>of </a:t>
            </a:r>
            <a:r>
              <a:rPr dirty="0" sz="1450" spc="-10">
                <a:latin typeface="Times New Roman"/>
                <a:cs typeface="Times New Roman"/>
              </a:rPr>
              <a:t>the season; </a:t>
            </a:r>
            <a:r>
              <a:rPr dirty="0" sz="1450" spc="-5">
                <a:latin typeface="Times New Roman"/>
                <a:cs typeface="Times New Roman"/>
              </a:rPr>
              <a:t>but </a:t>
            </a:r>
            <a:r>
              <a:rPr dirty="0" sz="1450" spc="-10">
                <a:latin typeface="Times New Roman"/>
                <a:cs typeface="Times New Roman"/>
              </a:rPr>
              <a:t>she enjoyed being  avowedly useful as her </a:t>
            </a:r>
            <a:r>
              <a:rPr dirty="0" sz="1450" spc="-20">
                <a:latin typeface="Times New Roman"/>
                <a:cs typeface="Times New Roman"/>
              </a:rPr>
              <a:t>aunt’s </a:t>
            </a:r>
            <a:r>
              <a:rPr dirty="0" sz="1450" spc="-10">
                <a:latin typeface="Times New Roman"/>
                <a:cs typeface="Times New Roman"/>
              </a:rPr>
              <a:t>companion when they called away the rest </a:t>
            </a:r>
            <a:r>
              <a:rPr dirty="0" sz="1450" spc="-5">
                <a:latin typeface="Times New Roman"/>
                <a:cs typeface="Times New Roman"/>
              </a:rPr>
              <a:t>of  </a:t>
            </a:r>
            <a:r>
              <a:rPr dirty="0" sz="1450" spc="-10">
                <a:latin typeface="Times New Roman"/>
                <a:cs typeface="Times New Roman"/>
              </a:rPr>
              <a:t>the family; and, as Miss Lee had left Mansfield, she naturally became  everything to Lady Bertram during the </a:t>
            </a:r>
            <a:r>
              <a:rPr dirty="0" sz="1450" spc="-5">
                <a:latin typeface="Times New Roman"/>
                <a:cs typeface="Times New Roman"/>
              </a:rPr>
              <a:t>night of a </a:t>
            </a:r>
            <a:r>
              <a:rPr dirty="0" sz="1450" spc="-10">
                <a:latin typeface="Times New Roman"/>
                <a:cs typeface="Times New Roman"/>
              </a:rPr>
              <a:t>ball </a:t>
            </a:r>
            <a:r>
              <a:rPr dirty="0" sz="1450" spc="-5">
                <a:latin typeface="Times New Roman"/>
                <a:cs typeface="Times New Roman"/>
              </a:rPr>
              <a:t>or a </a:t>
            </a:r>
            <a:r>
              <a:rPr dirty="0" sz="1450" spc="-25">
                <a:latin typeface="Times New Roman"/>
                <a:cs typeface="Times New Roman"/>
              </a:rPr>
              <a:t>party. </a:t>
            </a:r>
            <a:r>
              <a:rPr dirty="0" sz="1450" spc="-10">
                <a:latin typeface="Times New Roman"/>
                <a:cs typeface="Times New Roman"/>
              </a:rPr>
              <a:t>She talked to  </a:t>
            </a:r>
            <a:r>
              <a:rPr dirty="0" sz="1450" spc="-20">
                <a:latin typeface="Times New Roman"/>
                <a:cs typeface="Times New Roman"/>
              </a:rPr>
              <a:t>her, </a:t>
            </a:r>
            <a:r>
              <a:rPr dirty="0" sz="1450" spc="-10">
                <a:latin typeface="Times New Roman"/>
                <a:cs typeface="Times New Roman"/>
              </a:rPr>
              <a:t>listened to </a:t>
            </a:r>
            <a:r>
              <a:rPr dirty="0" sz="1450" spc="-20">
                <a:latin typeface="Times New Roman"/>
                <a:cs typeface="Times New Roman"/>
              </a:rPr>
              <a:t>her, </a:t>
            </a:r>
            <a:r>
              <a:rPr dirty="0" sz="1450" spc="-10">
                <a:latin typeface="Times New Roman"/>
                <a:cs typeface="Times New Roman"/>
              </a:rPr>
              <a:t>read to her; and the tranquillity </a:t>
            </a:r>
            <a:r>
              <a:rPr dirty="0" sz="1450" spc="-5">
                <a:latin typeface="Times New Roman"/>
                <a:cs typeface="Times New Roman"/>
              </a:rPr>
              <a:t>of </a:t>
            </a:r>
            <a:r>
              <a:rPr dirty="0" sz="1450" spc="-10">
                <a:latin typeface="Times New Roman"/>
                <a:cs typeface="Times New Roman"/>
              </a:rPr>
              <a:t>such evenings, her  perfect security in such </a:t>
            </a:r>
            <a:r>
              <a:rPr dirty="0" sz="1450" spc="-5">
                <a:latin typeface="Times New Roman"/>
                <a:cs typeface="Times New Roman"/>
              </a:rPr>
              <a:t>a </a:t>
            </a:r>
            <a:r>
              <a:rPr dirty="0" sz="1450" spc="-10">
                <a:latin typeface="Times New Roman"/>
                <a:cs typeface="Times New Roman"/>
              </a:rPr>
              <a:t>tete-a-tete from any sound </a:t>
            </a:r>
            <a:r>
              <a:rPr dirty="0" sz="1450" spc="-5">
                <a:latin typeface="Times New Roman"/>
                <a:cs typeface="Times New Roman"/>
              </a:rPr>
              <a:t>of </a:t>
            </a:r>
            <a:r>
              <a:rPr dirty="0" sz="1450" spc="-10">
                <a:latin typeface="Times New Roman"/>
                <a:cs typeface="Times New Roman"/>
              </a:rPr>
              <a:t>unkindness, was  unspeakably welcome to </a:t>
            </a:r>
            <a:r>
              <a:rPr dirty="0" sz="1450" spc="-5">
                <a:latin typeface="Times New Roman"/>
                <a:cs typeface="Times New Roman"/>
              </a:rPr>
              <a:t>a </a:t>
            </a:r>
            <a:r>
              <a:rPr dirty="0" sz="1450" spc="-10">
                <a:latin typeface="Times New Roman"/>
                <a:cs typeface="Times New Roman"/>
              </a:rPr>
              <a:t>mind which had seldom known </a:t>
            </a:r>
            <a:r>
              <a:rPr dirty="0" sz="1450" spc="-5">
                <a:latin typeface="Times New Roman"/>
                <a:cs typeface="Times New Roman"/>
              </a:rPr>
              <a:t>a </a:t>
            </a:r>
            <a:r>
              <a:rPr dirty="0" sz="1450" spc="-10">
                <a:latin typeface="Times New Roman"/>
                <a:cs typeface="Times New Roman"/>
              </a:rPr>
              <a:t>pause in its  alarms </a:t>
            </a:r>
            <a:r>
              <a:rPr dirty="0" sz="1450" spc="-5">
                <a:latin typeface="Times New Roman"/>
                <a:cs typeface="Times New Roman"/>
              </a:rPr>
              <a:t>or </a:t>
            </a:r>
            <a:r>
              <a:rPr dirty="0" sz="1450" spc="-10">
                <a:latin typeface="Times New Roman"/>
                <a:cs typeface="Times New Roman"/>
              </a:rPr>
              <a:t>embarrassments. As to her cousins’ gaieties, she loved to hear an  account </a:t>
            </a:r>
            <a:r>
              <a:rPr dirty="0" sz="1450" spc="-5">
                <a:latin typeface="Times New Roman"/>
                <a:cs typeface="Times New Roman"/>
              </a:rPr>
              <a:t>of </a:t>
            </a:r>
            <a:r>
              <a:rPr dirty="0" sz="1450" spc="-10">
                <a:latin typeface="Times New Roman"/>
                <a:cs typeface="Times New Roman"/>
              </a:rPr>
              <a:t>them, especially </a:t>
            </a:r>
            <a:r>
              <a:rPr dirty="0" sz="1450" spc="-5">
                <a:latin typeface="Times New Roman"/>
                <a:cs typeface="Times New Roman"/>
              </a:rPr>
              <a:t>of </a:t>
            </a:r>
            <a:r>
              <a:rPr dirty="0" sz="1450" spc="-10">
                <a:latin typeface="Times New Roman"/>
                <a:cs typeface="Times New Roman"/>
              </a:rPr>
              <a:t>the balls, and whom Edmund had danced with;  </a:t>
            </a:r>
            <a:r>
              <a:rPr dirty="0" sz="1450" spc="-5">
                <a:latin typeface="Times New Roman"/>
                <a:cs typeface="Times New Roman"/>
              </a:rPr>
              <a:t>but thought </a:t>
            </a:r>
            <a:r>
              <a:rPr dirty="0" sz="1450" spc="-10">
                <a:latin typeface="Times New Roman"/>
                <a:cs typeface="Times New Roman"/>
              </a:rPr>
              <a:t>too lowly </a:t>
            </a:r>
            <a:r>
              <a:rPr dirty="0" sz="1450" spc="-5">
                <a:latin typeface="Times New Roman"/>
                <a:cs typeface="Times New Roman"/>
              </a:rPr>
              <a:t>of </a:t>
            </a:r>
            <a:r>
              <a:rPr dirty="0" sz="1450" spc="-10">
                <a:latin typeface="Times New Roman"/>
                <a:cs typeface="Times New Roman"/>
              </a:rPr>
              <a:t>her own situation to imagine she should ever </a:t>
            </a:r>
            <a:r>
              <a:rPr dirty="0" sz="1450" spc="-5">
                <a:latin typeface="Times New Roman"/>
                <a:cs typeface="Times New Roman"/>
              </a:rPr>
              <a:t>be  </a:t>
            </a:r>
            <a:r>
              <a:rPr dirty="0" sz="1450" spc="-10">
                <a:latin typeface="Times New Roman"/>
                <a:cs typeface="Times New Roman"/>
              </a:rPr>
              <a:t>admitted to the same, and listened, therefore, without an idea </a:t>
            </a:r>
            <a:r>
              <a:rPr dirty="0" sz="1450" spc="-5">
                <a:latin typeface="Times New Roman"/>
                <a:cs typeface="Times New Roman"/>
              </a:rPr>
              <a:t>of </a:t>
            </a:r>
            <a:r>
              <a:rPr dirty="0" sz="1450" spc="-10">
                <a:latin typeface="Times New Roman"/>
                <a:cs typeface="Times New Roman"/>
              </a:rPr>
              <a:t>any nearer  concern in them. Upon the whole, it was </a:t>
            </a:r>
            <a:r>
              <a:rPr dirty="0" sz="1450" spc="-5">
                <a:latin typeface="Times New Roman"/>
                <a:cs typeface="Times New Roman"/>
              </a:rPr>
              <a:t>a </a:t>
            </a:r>
            <a:r>
              <a:rPr dirty="0" sz="1450" spc="-10">
                <a:latin typeface="Times New Roman"/>
                <a:cs typeface="Times New Roman"/>
              </a:rPr>
              <a:t>comfortable winter to her; for  though it </a:t>
            </a:r>
            <a:r>
              <a:rPr dirty="0" sz="1450" spc="-5">
                <a:latin typeface="Times New Roman"/>
                <a:cs typeface="Times New Roman"/>
              </a:rPr>
              <a:t>brought no </a:t>
            </a:r>
            <a:r>
              <a:rPr dirty="0" sz="1450" spc="-20">
                <a:latin typeface="Times New Roman"/>
                <a:cs typeface="Times New Roman"/>
              </a:rPr>
              <a:t>William </a:t>
            </a:r>
            <a:r>
              <a:rPr dirty="0" sz="1450" spc="-10">
                <a:latin typeface="Times New Roman"/>
                <a:cs typeface="Times New Roman"/>
              </a:rPr>
              <a:t>to England, the never-failing </a:t>
            </a:r>
            <a:r>
              <a:rPr dirty="0" sz="1450" spc="-5">
                <a:latin typeface="Times New Roman"/>
                <a:cs typeface="Times New Roman"/>
              </a:rPr>
              <a:t>hope of </a:t>
            </a:r>
            <a:r>
              <a:rPr dirty="0" sz="1450" spc="-10">
                <a:latin typeface="Times New Roman"/>
                <a:cs typeface="Times New Roman"/>
              </a:rPr>
              <a:t>his arrival  was worth</a:t>
            </a:r>
            <a:r>
              <a:rPr dirty="0" sz="1450" spc="-5">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The ensuing spring deprived her </a:t>
            </a:r>
            <a:r>
              <a:rPr dirty="0" sz="1450" spc="-5">
                <a:latin typeface="Times New Roman"/>
                <a:cs typeface="Times New Roman"/>
              </a:rPr>
              <a:t>of </a:t>
            </a:r>
            <a:r>
              <a:rPr dirty="0" sz="1450" spc="-10">
                <a:latin typeface="Times New Roman"/>
                <a:cs typeface="Times New Roman"/>
              </a:rPr>
              <a:t>her valued friend, the old grey </a:t>
            </a:r>
            <a:r>
              <a:rPr dirty="0" sz="1450" spc="-5">
                <a:latin typeface="Times New Roman"/>
                <a:cs typeface="Times New Roman"/>
              </a:rPr>
              <a:t>pony;  </a:t>
            </a:r>
            <a:r>
              <a:rPr dirty="0" sz="1450" spc="-10">
                <a:latin typeface="Times New Roman"/>
                <a:cs typeface="Times New Roman"/>
              </a:rPr>
              <a:t>and for some time she was in danger </a:t>
            </a:r>
            <a:r>
              <a:rPr dirty="0" sz="1450" spc="-5">
                <a:latin typeface="Times New Roman"/>
                <a:cs typeface="Times New Roman"/>
              </a:rPr>
              <a:t>of </a:t>
            </a:r>
            <a:r>
              <a:rPr dirty="0" sz="1450" spc="-10">
                <a:latin typeface="Times New Roman"/>
                <a:cs typeface="Times New Roman"/>
              </a:rPr>
              <a:t>feeling the loss in her health as well as  in her affections; for in spite </a:t>
            </a:r>
            <a:r>
              <a:rPr dirty="0" sz="1450" spc="-5">
                <a:latin typeface="Times New Roman"/>
                <a:cs typeface="Times New Roman"/>
              </a:rPr>
              <a:t>of </a:t>
            </a:r>
            <a:r>
              <a:rPr dirty="0" sz="1450" spc="-10">
                <a:latin typeface="Times New Roman"/>
                <a:cs typeface="Times New Roman"/>
              </a:rPr>
              <a:t>the acknowledged importance </a:t>
            </a:r>
            <a:r>
              <a:rPr dirty="0" sz="1450" spc="-5">
                <a:latin typeface="Times New Roman"/>
                <a:cs typeface="Times New Roman"/>
              </a:rPr>
              <a:t>of </a:t>
            </a:r>
            <a:r>
              <a:rPr dirty="0" sz="1450" spc="-10">
                <a:latin typeface="Times New Roman"/>
                <a:cs typeface="Times New Roman"/>
              </a:rPr>
              <a:t>her riding </a:t>
            </a:r>
            <a:r>
              <a:rPr dirty="0" sz="1450" spc="-5">
                <a:latin typeface="Times New Roman"/>
                <a:cs typeface="Times New Roman"/>
              </a:rPr>
              <a:t>on  </a:t>
            </a:r>
            <a:r>
              <a:rPr dirty="0" sz="1450" spc="-10">
                <a:latin typeface="Times New Roman"/>
                <a:cs typeface="Times New Roman"/>
              </a:rPr>
              <a:t>horse-back, </a:t>
            </a:r>
            <a:r>
              <a:rPr dirty="0" sz="1450" spc="-5">
                <a:latin typeface="Times New Roman"/>
                <a:cs typeface="Times New Roman"/>
              </a:rPr>
              <a:t>no </a:t>
            </a:r>
            <a:r>
              <a:rPr dirty="0" sz="1450" spc="-10">
                <a:latin typeface="Times New Roman"/>
                <a:cs typeface="Times New Roman"/>
              </a:rPr>
              <a:t>measures were taken for mounting her again, “because,” as it  was observed </a:t>
            </a:r>
            <a:r>
              <a:rPr dirty="0" sz="1450" spc="-5">
                <a:latin typeface="Times New Roman"/>
                <a:cs typeface="Times New Roman"/>
              </a:rPr>
              <a:t>by </a:t>
            </a:r>
            <a:r>
              <a:rPr dirty="0" sz="1450" spc="-10">
                <a:latin typeface="Times New Roman"/>
                <a:cs typeface="Times New Roman"/>
              </a:rPr>
              <a:t>her aunts, “she might ride </a:t>
            </a:r>
            <a:r>
              <a:rPr dirty="0" sz="1450" spc="-5">
                <a:latin typeface="Times New Roman"/>
                <a:cs typeface="Times New Roman"/>
              </a:rPr>
              <a:t>one of </a:t>
            </a:r>
            <a:r>
              <a:rPr dirty="0" sz="1450" spc="-10">
                <a:latin typeface="Times New Roman"/>
                <a:cs typeface="Times New Roman"/>
              </a:rPr>
              <a:t>her </a:t>
            </a:r>
            <a:r>
              <a:rPr dirty="0" sz="1450" spc="-20">
                <a:latin typeface="Times New Roman"/>
                <a:cs typeface="Times New Roman"/>
              </a:rPr>
              <a:t>cousin’s </a:t>
            </a:r>
            <a:r>
              <a:rPr dirty="0" sz="1450" spc="-10">
                <a:latin typeface="Times New Roman"/>
                <a:cs typeface="Times New Roman"/>
              </a:rPr>
              <a:t>horses at any  time when they did </a:t>
            </a:r>
            <a:r>
              <a:rPr dirty="0" sz="1450" spc="-5">
                <a:latin typeface="Times New Roman"/>
                <a:cs typeface="Times New Roman"/>
              </a:rPr>
              <a:t>not </a:t>
            </a:r>
            <a:r>
              <a:rPr dirty="0" sz="1450" spc="-10">
                <a:latin typeface="Times New Roman"/>
                <a:cs typeface="Times New Roman"/>
              </a:rPr>
              <a:t>want them,” and as the Miss Bertrams regularly  wanted their horses every fine </a:t>
            </a:r>
            <a:r>
              <a:rPr dirty="0" sz="1450" spc="-30">
                <a:latin typeface="Times New Roman"/>
                <a:cs typeface="Times New Roman"/>
              </a:rPr>
              <a:t>day, </a:t>
            </a:r>
            <a:r>
              <a:rPr dirty="0" sz="1450" spc="-10">
                <a:latin typeface="Times New Roman"/>
                <a:cs typeface="Times New Roman"/>
              </a:rPr>
              <a:t>and 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carrying their obliging  manners to the sacrifice </a:t>
            </a:r>
            <a:r>
              <a:rPr dirty="0" sz="1450" spc="-5">
                <a:latin typeface="Times New Roman"/>
                <a:cs typeface="Times New Roman"/>
              </a:rPr>
              <a:t>of </a:t>
            </a:r>
            <a:r>
              <a:rPr dirty="0" sz="1450" spc="-10">
                <a:latin typeface="Times New Roman"/>
                <a:cs typeface="Times New Roman"/>
              </a:rPr>
              <a:t>any real pleasure, that time, </a:t>
            </a:r>
            <a:r>
              <a:rPr dirty="0" sz="1450" spc="-5">
                <a:latin typeface="Times New Roman"/>
                <a:cs typeface="Times New Roman"/>
              </a:rPr>
              <a:t>of </a:t>
            </a:r>
            <a:r>
              <a:rPr dirty="0" sz="1450" spc="-10">
                <a:latin typeface="Times New Roman"/>
                <a:cs typeface="Times New Roman"/>
              </a:rPr>
              <a:t>course, never came.  They took their cheerful rides in the fine mornings </a:t>
            </a:r>
            <a:r>
              <a:rPr dirty="0" sz="1450" spc="-5">
                <a:latin typeface="Times New Roman"/>
                <a:cs typeface="Times New Roman"/>
              </a:rPr>
              <a:t>of </a:t>
            </a:r>
            <a:r>
              <a:rPr dirty="0" sz="1450" spc="-10">
                <a:latin typeface="Times New Roman"/>
                <a:cs typeface="Times New Roman"/>
              </a:rPr>
              <a:t>April and May; and  Fanny</a:t>
            </a:r>
            <a:r>
              <a:rPr dirty="0" sz="1450" spc="105">
                <a:latin typeface="Times New Roman"/>
                <a:cs typeface="Times New Roman"/>
              </a:rPr>
              <a:t> </a:t>
            </a:r>
            <a:r>
              <a:rPr dirty="0" sz="1450" spc="-10">
                <a:latin typeface="Times New Roman"/>
                <a:cs typeface="Times New Roman"/>
              </a:rPr>
              <a:t>either</a:t>
            </a:r>
            <a:r>
              <a:rPr dirty="0" sz="1450" spc="100">
                <a:latin typeface="Times New Roman"/>
                <a:cs typeface="Times New Roman"/>
              </a:rPr>
              <a:t> </a:t>
            </a:r>
            <a:r>
              <a:rPr dirty="0" sz="1450" spc="-10">
                <a:latin typeface="Times New Roman"/>
                <a:cs typeface="Times New Roman"/>
              </a:rPr>
              <a:t>sat</a:t>
            </a:r>
            <a:r>
              <a:rPr dirty="0" sz="1450" spc="110">
                <a:latin typeface="Times New Roman"/>
                <a:cs typeface="Times New Roman"/>
              </a:rPr>
              <a:t> </a:t>
            </a:r>
            <a:r>
              <a:rPr dirty="0" sz="1450" spc="-10">
                <a:latin typeface="Times New Roman"/>
                <a:cs typeface="Times New Roman"/>
              </a:rPr>
              <a:t>at</a:t>
            </a:r>
            <a:r>
              <a:rPr dirty="0" sz="1450" spc="100">
                <a:latin typeface="Times New Roman"/>
                <a:cs typeface="Times New Roman"/>
              </a:rPr>
              <a:t> </a:t>
            </a:r>
            <a:r>
              <a:rPr dirty="0" sz="1450" spc="-10">
                <a:latin typeface="Times New Roman"/>
                <a:cs typeface="Times New Roman"/>
              </a:rPr>
              <a:t>home</a:t>
            </a:r>
            <a:r>
              <a:rPr dirty="0" sz="1450" spc="105">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whole</a:t>
            </a:r>
            <a:r>
              <a:rPr dirty="0" sz="1450" spc="105">
                <a:latin typeface="Times New Roman"/>
                <a:cs typeface="Times New Roman"/>
              </a:rPr>
              <a:t> </a:t>
            </a:r>
            <a:r>
              <a:rPr dirty="0" sz="1450" spc="-10">
                <a:latin typeface="Times New Roman"/>
                <a:cs typeface="Times New Roman"/>
              </a:rPr>
              <a:t>day</a:t>
            </a:r>
            <a:r>
              <a:rPr dirty="0" sz="1450" spc="110">
                <a:latin typeface="Times New Roman"/>
                <a:cs typeface="Times New Roman"/>
              </a:rPr>
              <a:t> </a:t>
            </a:r>
            <a:r>
              <a:rPr dirty="0" sz="1450" spc="-10">
                <a:latin typeface="Times New Roman"/>
                <a:cs typeface="Times New Roman"/>
              </a:rPr>
              <a:t>with</a:t>
            </a:r>
            <a:r>
              <a:rPr dirty="0" sz="1450" spc="105">
                <a:latin typeface="Times New Roman"/>
                <a:cs typeface="Times New Roman"/>
              </a:rPr>
              <a:t> </a:t>
            </a:r>
            <a:r>
              <a:rPr dirty="0" sz="1450" spc="-5">
                <a:latin typeface="Times New Roman"/>
                <a:cs typeface="Times New Roman"/>
              </a:rPr>
              <a:t>one</a:t>
            </a:r>
            <a:r>
              <a:rPr dirty="0" sz="1450" spc="105">
                <a:latin typeface="Times New Roman"/>
                <a:cs typeface="Times New Roman"/>
              </a:rPr>
              <a:t> </a:t>
            </a:r>
            <a:r>
              <a:rPr dirty="0" sz="1450" spc="-10">
                <a:latin typeface="Times New Roman"/>
                <a:cs typeface="Times New Roman"/>
              </a:rPr>
              <a:t>aunt,</a:t>
            </a:r>
            <a:r>
              <a:rPr dirty="0" sz="1450" spc="110">
                <a:latin typeface="Times New Roman"/>
                <a:cs typeface="Times New Roman"/>
              </a:rPr>
              <a:t> </a:t>
            </a:r>
            <a:r>
              <a:rPr dirty="0" sz="1450" spc="-5">
                <a:latin typeface="Times New Roman"/>
                <a:cs typeface="Times New Roman"/>
              </a:rPr>
              <a:t>or</a:t>
            </a:r>
            <a:r>
              <a:rPr dirty="0" sz="1450" spc="105">
                <a:latin typeface="Times New Roman"/>
                <a:cs typeface="Times New Roman"/>
              </a:rPr>
              <a:t> </a:t>
            </a:r>
            <a:r>
              <a:rPr dirty="0" sz="1450" spc="-10">
                <a:latin typeface="Times New Roman"/>
                <a:cs typeface="Times New Roman"/>
              </a:rPr>
              <a:t>walked</a:t>
            </a:r>
            <a:r>
              <a:rPr dirty="0" sz="1450" spc="105">
                <a:latin typeface="Times New Roman"/>
                <a:cs typeface="Times New Roman"/>
              </a:rPr>
              <a:t> </a:t>
            </a:r>
            <a:r>
              <a:rPr dirty="0" sz="1450" spc="-10">
                <a:latin typeface="Times New Roman"/>
                <a:cs typeface="Times New Roman"/>
              </a:rPr>
              <a:t>beyond</a:t>
            </a:r>
            <a:r>
              <a:rPr dirty="0" sz="1450" spc="11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Here </a:t>
            </a:r>
            <a:r>
              <a:rPr dirty="0" sz="1450" spc="-25">
                <a:latin typeface="Times New Roman"/>
                <a:cs typeface="Times New Roman"/>
              </a:rPr>
              <a:t>Fanny, </a:t>
            </a:r>
            <a:r>
              <a:rPr dirty="0" sz="1450" spc="-10">
                <a:latin typeface="Times New Roman"/>
                <a:cs typeface="Times New Roman"/>
              </a:rPr>
              <a:t>who could </a:t>
            </a:r>
            <a:r>
              <a:rPr dirty="0" sz="1450" spc="-5">
                <a:latin typeface="Times New Roman"/>
                <a:cs typeface="Times New Roman"/>
              </a:rPr>
              <a:t>not but </a:t>
            </a:r>
            <a:r>
              <a:rPr dirty="0" sz="1450" spc="-10">
                <a:latin typeface="Times New Roman"/>
                <a:cs typeface="Times New Roman"/>
              </a:rPr>
              <a:t>listen, involuntarily shook her head, and  Crawford was instantly </a:t>
            </a:r>
            <a:r>
              <a:rPr dirty="0" sz="1450" spc="-5">
                <a:latin typeface="Times New Roman"/>
                <a:cs typeface="Times New Roman"/>
              </a:rPr>
              <a:t>by </a:t>
            </a:r>
            <a:r>
              <a:rPr dirty="0" sz="1450" spc="-10">
                <a:latin typeface="Times New Roman"/>
                <a:cs typeface="Times New Roman"/>
              </a:rPr>
              <a:t>her side again, entreating to know her meaning; and  as Edmund perceived, </a:t>
            </a:r>
            <a:r>
              <a:rPr dirty="0" sz="1450" spc="-5">
                <a:latin typeface="Times New Roman"/>
                <a:cs typeface="Times New Roman"/>
              </a:rPr>
              <a:t>by </a:t>
            </a:r>
            <a:r>
              <a:rPr dirty="0" sz="1450" spc="-10">
                <a:latin typeface="Times New Roman"/>
                <a:cs typeface="Times New Roman"/>
              </a:rPr>
              <a:t>his drawing in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and sitting down close </a:t>
            </a:r>
            <a:r>
              <a:rPr dirty="0" sz="1450" spc="-5">
                <a:latin typeface="Times New Roman"/>
                <a:cs typeface="Times New Roman"/>
              </a:rPr>
              <a:t>by </a:t>
            </a:r>
            <a:r>
              <a:rPr dirty="0" sz="1450" spc="-20">
                <a:latin typeface="Times New Roman"/>
                <a:cs typeface="Times New Roman"/>
              </a:rPr>
              <a:t>her,  </a:t>
            </a:r>
            <a:r>
              <a:rPr dirty="0" sz="1450" spc="-10">
                <a:latin typeface="Times New Roman"/>
                <a:cs typeface="Times New Roman"/>
              </a:rPr>
              <a:t>that it was to </a:t>
            </a:r>
            <a:r>
              <a:rPr dirty="0" sz="1450" spc="-5">
                <a:latin typeface="Times New Roman"/>
                <a:cs typeface="Times New Roman"/>
              </a:rPr>
              <a:t>be a </a:t>
            </a:r>
            <a:r>
              <a:rPr dirty="0" sz="1450" spc="-10">
                <a:latin typeface="Times New Roman"/>
                <a:cs typeface="Times New Roman"/>
              </a:rPr>
              <a:t>very thorough attack, that </a:t>
            </a:r>
            <a:r>
              <a:rPr dirty="0" sz="1450" spc="-5">
                <a:latin typeface="Times New Roman"/>
                <a:cs typeface="Times New Roman"/>
              </a:rPr>
              <a:t>looks </a:t>
            </a:r>
            <a:r>
              <a:rPr dirty="0" sz="1450" spc="-10">
                <a:latin typeface="Times New Roman"/>
                <a:cs typeface="Times New Roman"/>
              </a:rPr>
              <a:t>and undertones were to </a:t>
            </a:r>
            <a:r>
              <a:rPr dirty="0" sz="1450" spc="-5">
                <a:latin typeface="Times New Roman"/>
                <a:cs typeface="Times New Roman"/>
              </a:rPr>
              <a:t>be  </a:t>
            </a:r>
            <a:r>
              <a:rPr dirty="0" sz="1450" spc="-10">
                <a:latin typeface="Times New Roman"/>
                <a:cs typeface="Times New Roman"/>
              </a:rPr>
              <a:t>well tried, </a:t>
            </a:r>
            <a:r>
              <a:rPr dirty="0" sz="1450" spc="-5">
                <a:latin typeface="Times New Roman"/>
                <a:cs typeface="Times New Roman"/>
              </a:rPr>
              <a:t>he </a:t>
            </a:r>
            <a:r>
              <a:rPr dirty="0" sz="1450" spc="-10">
                <a:latin typeface="Times New Roman"/>
                <a:cs typeface="Times New Roman"/>
              </a:rPr>
              <a:t>sank as quietly as possible into </a:t>
            </a:r>
            <a:r>
              <a:rPr dirty="0" sz="1450" spc="-5">
                <a:latin typeface="Times New Roman"/>
                <a:cs typeface="Times New Roman"/>
              </a:rPr>
              <a:t>a </a:t>
            </a:r>
            <a:r>
              <a:rPr dirty="0" sz="1450" spc="-15">
                <a:latin typeface="Times New Roman"/>
                <a:cs typeface="Times New Roman"/>
              </a:rPr>
              <a:t>corner, </a:t>
            </a:r>
            <a:r>
              <a:rPr dirty="0" sz="1450" spc="-10">
                <a:latin typeface="Times New Roman"/>
                <a:cs typeface="Times New Roman"/>
              </a:rPr>
              <a:t>turned his back, and  took </a:t>
            </a:r>
            <a:r>
              <a:rPr dirty="0" sz="1450" spc="-5">
                <a:latin typeface="Times New Roman"/>
                <a:cs typeface="Times New Roman"/>
              </a:rPr>
              <a:t>up a </a:t>
            </a:r>
            <a:r>
              <a:rPr dirty="0" sz="1450" spc="-15">
                <a:latin typeface="Times New Roman"/>
                <a:cs typeface="Times New Roman"/>
              </a:rPr>
              <a:t>newspaper, </a:t>
            </a:r>
            <a:r>
              <a:rPr dirty="0" sz="1450" spc="-10">
                <a:latin typeface="Times New Roman"/>
                <a:cs typeface="Times New Roman"/>
              </a:rPr>
              <a:t>very sincerely wishing that dear little Fanny might </a:t>
            </a:r>
            <a:r>
              <a:rPr dirty="0" sz="1450" spc="-5">
                <a:latin typeface="Times New Roman"/>
                <a:cs typeface="Times New Roman"/>
              </a:rPr>
              <a:t>be  </a:t>
            </a:r>
            <a:r>
              <a:rPr dirty="0" sz="1450" spc="-10">
                <a:latin typeface="Times New Roman"/>
                <a:cs typeface="Times New Roman"/>
              </a:rPr>
              <a:t>persuaded into explaining away that shake </a:t>
            </a:r>
            <a:r>
              <a:rPr dirty="0" sz="1450" spc="-5">
                <a:latin typeface="Times New Roman"/>
                <a:cs typeface="Times New Roman"/>
              </a:rPr>
              <a:t>of </a:t>
            </a:r>
            <a:r>
              <a:rPr dirty="0" sz="1450" spc="-10">
                <a:latin typeface="Times New Roman"/>
                <a:cs typeface="Times New Roman"/>
              </a:rPr>
              <a:t>the head to the satisfaction </a:t>
            </a:r>
            <a:r>
              <a:rPr dirty="0" sz="1450" spc="-5">
                <a:latin typeface="Times New Roman"/>
                <a:cs typeface="Times New Roman"/>
              </a:rPr>
              <a:t>of </a:t>
            </a:r>
            <a:r>
              <a:rPr dirty="0" sz="1450" spc="-10">
                <a:latin typeface="Times New Roman"/>
                <a:cs typeface="Times New Roman"/>
              </a:rPr>
              <a:t>her  ardent lover; and as earnestly trying to bury every sound </a:t>
            </a:r>
            <a:r>
              <a:rPr dirty="0" sz="1450" spc="-5">
                <a:latin typeface="Times New Roman"/>
                <a:cs typeface="Times New Roman"/>
              </a:rPr>
              <a:t>of </a:t>
            </a:r>
            <a:r>
              <a:rPr dirty="0" sz="1450" spc="-10">
                <a:latin typeface="Times New Roman"/>
                <a:cs typeface="Times New Roman"/>
              </a:rPr>
              <a:t>the business from  himself in murmurs </a:t>
            </a:r>
            <a:r>
              <a:rPr dirty="0" sz="1450" spc="-5">
                <a:latin typeface="Times New Roman"/>
                <a:cs typeface="Times New Roman"/>
              </a:rPr>
              <a:t>of </a:t>
            </a:r>
            <a:r>
              <a:rPr dirty="0" sz="1450" spc="-10">
                <a:latin typeface="Times New Roman"/>
                <a:cs typeface="Times New Roman"/>
              </a:rPr>
              <a:t>his own, over the various advertisements </a:t>
            </a:r>
            <a:r>
              <a:rPr dirty="0" sz="1450" spc="-5">
                <a:latin typeface="Times New Roman"/>
                <a:cs typeface="Times New Roman"/>
              </a:rPr>
              <a:t>of </a:t>
            </a:r>
            <a:r>
              <a:rPr dirty="0" sz="1450" spc="-10">
                <a:latin typeface="Times New Roman"/>
                <a:cs typeface="Times New Roman"/>
              </a:rPr>
              <a:t>“A most  desirable Estate in South </a:t>
            </a:r>
            <a:r>
              <a:rPr dirty="0" sz="1450" spc="-25">
                <a:latin typeface="Times New Roman"/>
                <a:cs typeface="Times New Roman"/>
              </a:rPr>
              <a:t>Wales”; </a:t>
            </a:r>
            <a:r>
              <a:rPr dirty="0" sz="1450" spc="-45">
                <a:latin typeface="Times New Roman"/>
                <a:cs typeface="Times New Roman"/>
              </a:rPr>
              <a:t>“To </a:t>
            </a:r>
            <a:r>
              <a:rPr dirty="0" sz="1450" spc="-10">
                <a:latin typeface="Times New Roman"/>
                <a:cs typeface="Times New Roman"/>
              </a:rPr>
              <a:t>Parents and Guardians”; and </a:t>
            </a:r>
            <a:r>
              <a:rPr dirty="0" sz="1450" spc="-5">
                <a:latin typeface="Times New Roman"/>
                <a:cs typeface="Times New Roman"/>
              </a:rPr>
              <a:t>a </a:t>
            </a:r>
            <a:r>
              <a:rPr dirty="0" sz="1450" spc="-10">
                <a:latin typeface="Times New Roman"/>
                <a:cs typeface="Times New Roman"/>
              </a:rPr>
              <a:t>“Capital  season’d </a:t>
            </a:r>
            <a:r>
              <a:rPr dirty="0" sz="1450" spc="-20">
                <a:latin typeface="Times New Roman"/>
                <a:cs typeface="Times New Roman"/>
              </a:rPr>
              <a:t>Hunter.”</a:t>
            </a:r>
            <a:endParaRPr sz="1450">
              <a:latin typeface="Times New Roman"/>
              <a:cs typeface="Times New Roman"/>
            </a:endParaRPr>
          </a:p>
          <a:p>
            <a:pPr algn="just" marL="12700" marR="6985" indent="255904">
              <a:lnSpc>
                <a:spcPts val="1730"/>
              </a:lnSpc>
              <a:spcBef>
                <a:spcPts val="775"/>
              </a:spcBef>
            </a:pPr>
            <a:r>
              <a:rPr dirty="0" sz="1450" spc="-25">
                <a:latin typeface="Times New Roman"/>
                <a:cs typeface="Times New Roman"/>
              </a:rPr>
              <a:t>Fanny, </a:t>
            </a:r>
            <a:r>
              <a:rPr dirty="0" sz="1450" spc="-10">
                <a:latin typeface="Times New Roman"/>
                <a:cs typeface="Times New Roman"/>
              </a:rPr>
              <a:t>meanwhile, vexed with herself for </a:t>
            </a:r>
            <a:r>
              <a:rPr dirty="0" sz="1450" spc="-5">
                <a:latin typeface="Times New Roman"/>
                <a:cs typeface="Times New Roman"/>
              </a:rPr>
              <a:t>not </a:t>
            </a:r>
            <a:r>
              <a:rPr dirty="0" sz="1450" spc="-10">
                <a:latin typeface="Times New Roman"/>
                <a:cs typeface="Times New Roman"/>
              </a:rPr>
              <a:t>having been as motionless as  she was speechless, and grieved to the heart to see </a:t>
            </a:r>
            <a:r>
              <a:rPr dirty="0" sz="1450" spc="-20">
                <a:latin typeface="Times New Roman"/>
                <a:cs typeface="Times New Roman"/>
              </a:rPr>
              <a:t>Edmund’s </a:t>
            </a:r>
            <a:r>
              <a:rPr dirty="0" sz="1450" spc="-10">
                <a:latin typeface="Times New Roman"/>
                <a:cs typeface="Times New Roman"/>
              </a:rPr>
              <a:t>arrangements,  was trying </a:t>
            </a:r>
            <a:r>
              <a:rPr dirty="0" sz="1450" spc="-5">
                <a:latin typeface="Times New Roman"/>
                <a:cs typeface="Times New Roman"/>
              </a:rPr>
              <a:t>by </a:t>
            </a:r>
            <a:r>
              <a:rPr dirty="0" sz="1450" spc="-10">
                <a:latin typeface="Times New Roman"/>
                <a:cs typeface="Times New Roman"/>
              </a:rPr>
              <a:t>everything in the power </a:t>
            </a:r>
            <a:r>
              <a:rPr dirty="0" sz="1450" spc="-5">
                <a:latin typeface="Times New Roman"/>
                <a:cs typeface="Times New Roman"/>
              </a:rPr>
              <a:t>of </a:t>
            </a:r>
            <a:r>
              <a:rPr dirty="0" sz="1450" spc="-10">
                <a:latin typeface="Times New Roman"/>
                <a:cs typeface="Times New Roman"/>
              </a:rPr>
              <a:t>her modest, gentle nature, to repulse  </a:t>
            </a:r>
            <a:r>
              <a:rPr dirty="0" sz="1450" spc="-35">
                <a:latin typeface="Times New Roman"/>
                <a:cs typeface="Times New Roman"/>
              </a:rPr>
              <a:t>Mr. </a:t>
            </a:r>
            <a:r>
              <a:rPr dirty="0" sz="1450" spc="-10">
                <a:latin typeface="Times New Roman"/>
                <a:cs typeface="Times New Roman"/>
              </a:rPr>
              <a:t>Crawford, and avoid both his </a:t>
            </a:r>
            <a:r>
              <a:rPr dirty="0" sz="1450" spc="-5">
                <a:latin typeface="Times New Roman"/>
                <a:cs typeface="Times New Roman"/>
              </a:rPr>
              <a:t>looks </a:t>
            </a:r>
            <a:r>
              <a:rPr dirty="0" sz="1450" spc="-10">
                <a:latin typeface="Times New Roman"/>
                <a:cs typeface="Times New Roman"/>
              </a:rPr>
              <a:t>and inquiries; and he, unrepulsable,  was persisting in</a:t>
            </a:r>
            <a:r>
              <a:rPr dirty="0" sz="1450">
                <a:latin typeface="Times New Roman"/>
                <a:cs typeface="Times New Roman"/>
              </a:rPr>
              <a:t> </a:t>
            </a:r>
            <a:r>
              <a:rPr dirty="0" sz="1450" spc="-5">
                <a:latin typeface="Times New Roman"/>
                <a:cs typeface="Times New Roman"/>
              </a:rPr>
              <a:t>both.</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“What did that shake </a:t>
            </a:r>
            <a:r>
              <a:rPr dirty="0" sz="1450" spc="-5">
                <a:latin typeface="Times New Roman"/>
                <a:cs typeface="Times New Roman"/>
              </a:rPr>
              <a:t>of </a:t>
            </a:r>
            <a:r>
              <a:rPr dirty="0" sz="1450" spc="-10">
                <a:latin typeface="Times New Roman"/>
                <a:cs typeface="Times New Roman"/>
              </a:rPr>
              <a:t>the head mean?” said he. “What was it meant to  express? Disapprobation, </a:t>
            </a:r>
            <a:r>
              <a:rPr dirty="0" sz="1450" spc="-5">
                <a:latin typeface="Times New Roman"/>
                <a:cs typeface="Times New Roman"/>
              </a:rPr>
              <a:t>I </a:t>
            </a:r>
            <a:r>
              <a:rPr dirty="0" sz="1450" spc="-25">
                <a:latin typeface="Times New Roman"/>
                <a:cs typeface="Times New Roman"/>
              </a:rPr>
              <a:t>fear. </a:t>
            </a:r>
            <a:r>
              <a:rPr dirty="0" sz="1450" spc="-10">
                <a:latin typeface="Times New Roman"/>
                <a:cs typeface="Times New Roman"/>
              </a:rPr>
              <a:t>But </a:t>
            </a:r>
            <a:r>
              <a:rPr dirty="0" sz="1450" spc="-5">
                <a:latin typeface="Times New Roman"/>
                <a:cs typeface="Times New Roman"/>
              </a:rPr>
              <a:t>of </a:t>
            </a:r>
            <a:r>
              <a:rPr dirty="0" sz="1450" spc="-10">
                <a:latin typeface="Times New Roman"/>
                <a:cs typeface="Times New Roman"/>
              </a:rPr>
              <a:t>what? What had </a:t>
            </a:r>
            <a:r>
              <a:rPr dirty="0" sz="1450" spc="-5">
                <a:latin typeface="Times New Roman"/>
                <a:cs typeface="Times New Roman"/>
              </a:rPr>
              <a:t>I </a:t>
            </a:r>
            <a:r>
              <a:rPr dirty="0" sz="1450" spc="-10">
                <a:latin typeface="Times New Roman"/>
                <a:cs typeface="Times New Roman"/>
              </a:rPr>
              <a:t>been saying to  displease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think me speaking </a:t>
            </a:r>
            <a:r>
              <a:rPr dirty="0" sz="1450" spc="-20">
                <a:latin typeface="Times New Roman"/>
                <a:cs typeface="Times New Roman"/>
              </a:rPr>
              <a:t>improperly, lightly, </a:t>
            </a:r>
            <a:r>
              <a:rPr dirty="0" sz="1450" spc="-10">
                <a:latin typeface="Times New Roman"/>
                <a:cs typeface="Times New Roman"/>
              </a:rPr>
              <a:t>irreverently </a:t>
            </a:r>
            <a:r>
              <a:rPr dirty="0" sz="1450" spc="-5">
                <a:latin typeface="Times New Roman"/>
                <a:cs typeface="Times New Roman"/>
              </a:rPr>
              <a:t>on  </a:t>
            </a:r>
            <a:r>
              <a:rPr dirty="0" sz="1450" spc="-10">
                <a:latin typeface="Times New Roman"/>
                <a:cs typeface="Times New Roman"/>
              </a:rPr>
              <a:t>the subject? Only tell me if </a:t>
            </a:r>
            <a:r>
              <a:rPr dirty="0" sz="1450" spc="-5">
                <a:latin typeface="Times New Roman"/>
                <a:cs typeface="Times New Roman"/>
              </a:rPr>
              <a:t>I </a:t>
            </a:r>
            <a:r>
              <a:rPr dirty="0" sz="1450" spc="-10">
                <a:latin typeface="Times New Roman"/>
                <a:cs typeface="Times New Roman"/>
              </a:rPr>
              <a:t>was. Only tell me if </a:t>
            </a:r>
            <a:r>
              <a:rPr dirty="0" sz="1450" spc="-5">
                <a:latin typeface="Times New Roman"/>
                <a:cs typeface="Times New Roman"/>
              </a:rPr>
              <a:t>I </a:t>
            </a:r>
            <a:r>
              <a:rPr dirty="0" sz="1450" spc="-10">
                <a:latin typeface="Times New Roman"/>
                <a:cs typeface="Times New Roman"/>
              </a:rPr>
              <a:t>was wrong. </a:t>
            </a:r>
            <a:r>
              <a:rPr dirty="0" sz="1450" spc="-5">
                <a:latin typeface="Times New Roman"/>
                <a:cs typeface="Times New Roman"/>
              </a:rPr>
              <a:t>I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set  right. </a:t>
            </a:r>
            <a:r>
              <a:rPr dirty="0" sz="1450" spc="-35">
                <a:latin typeface="Times New Roman"/>
                <a:cs typeface="Times New Roman"/>
              </a:rPr>
              <a:t>Nay, </a:t>
            </a:r>
            <a:r>
              <a:rPr dirty="0" sz="1450" spc="-30">
                <a:latin typeface="Times New Roman"/>
                <a:cs typeface="Times New Roman"/>
              </a:rPr>
              <a:t>nay, </a:t>
            </a:r>
            <a:r>
              <a:rPr dirty="0" sz="1450" spc="-5">
                <a:latin typeface="Times New Roman"/>
                <a:cs typeface="Times New Roman"/>
              </a:rPr>
              <a:t>I </a:t>
            </a:r>
            <a:r>
              <a:rPr dirty="0" sz="1450" spc="-10">
                <a:latin typeface="Times New Roman"/>
                <a:cs typeface="Times New Roman"/>
              </a:rPr>
              <a:t>entreat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moment </a:t>
            </a:r>
            <a:r>
              <a:rPr dirty="0" sz="1450" spc="-5">
                <a:latin typeface="Times New Roman"/>
                <a:cs typeface="Times New Roman"/>
              </a:rPr>
              <a:t>put </a:t>
            </a:r>
            <a:r>
              <a:rPr dirty="0" sz="1450" spc="-10">
                <a:latin typeface="Times New Roman"/>
                <a:cs typeface="Times New Roman"/>
              </a:rPr>
              <a:t>down </a:t>
            </a:r>
            <a:r>
              <a:rPr dirty="0" sz="1450" spc="-5">
                <a:latin typeface="Times New Roman"/>
                <a:cs typeface="Times New Roman"/>
              </a:rPr>
              <a:t>your </a:t>
            </a:r>
            <a:r>
              <a:rPr dirty="0" sz="1450" spc="-10">
                <a:latin typeface="Times New Roman"/>
                <a:cs typeface="Times New Roman"/>
              </a:rPr>
              <a:t>work. What did  that shake </a:t>
            </a:r>
            <a:r>
              <a:rPr dirty="0" sz="1450" spc="-5">
                <a:latin typeface="Times New Roman"/>
                <a:cs typeface="Times New Roman"/>
              </a:rPr>
              <a:t>of </a:t>
            </a:r>
            <a:r>
              <a:rPr dirty="0" sz="1450" spc="-10">
                <a:latin typeface="Times New Roman"/>
                <a:cs typeface="Times New Roman"/>
              </a:rPr>
              <a:t>the head</a:t>
            </a:r>
            <a:r>
              <a:rPr dirty="0" sz="1450" spc="5">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In vain was her </a:t>
            </a:r>
            <a:r>
              <a:rPr dirty="0" sz="1450" spc="-25">
                <a:latin typeface="Times New Roman"/>
                <a:cs typeface="Times New Roman"/>
              </a:rPr>
              <a:t>“Pray, sir, </a:t>
            </a:r>
            <a:r>
              <a:rPr dirty="0" sz="1450" spc="-10">
                <a:latin typeface="Times New Roman"/>
                <a:cs typeface="Times New Roman"/>
              </a:rPr>
              <a:t>don’t; </a:t>
            </a:r>
            <a:r>
              <a:rPr dirty="0" sz="1450" spc="-25">
                <a:latin typeface="Times New Roman"/>
                <a:cs typeface="Times New Roman"/>
              </a:rPr>
              <a:t>pray, </a:t>
            </a:r>
            <a:r>
              <a:rPr dirty="0" sz="1450" spc="-35">
                <a:latin typeface="Times New Roman"/>
                <a:cs typeface="Times New Roman"/>
              </a:rPr>
              <a:t>Mr. </a:t>
            </a:r>
            <a:r>
              <a:rPr dirty="0" sz="1450" spc="-10">
                <a:latin typeface="Times New Roman"/>
                <a:cs typeface="Times New Roman"/>
              </a:rPr>
              <a:t>Crawford,” repeated twice over;  and in vain did she try to move </a:t>
            </a:r>
            <a:r>
              <a:rPr dirty="0" sz="1450" spc="-30">
                <a:latin typeface="Times New Roman"/>
                <a:cs typeface="Times New Roman"/>
              </a:rPr>
              <a:t>away. </a:t>
            </a:r>
            <a:r>
              <a:rPr dirty="0" sz="1450" spc="-10">
                <a:latin typeface="Times New Roman"/>
                <a:cs typeface="Times New Roman"/>
              </a:rPr>
              <a:t>In the same </a:t>
            </a:r>
            <a:r>
              <a:rPr dirty="0" sz="1450" spc="-30">
                <a:latin typeface="Times New Roman"/>
                <a:cs typeface="Times New Roman"/>
              </a:rPr>
              <a:t>low, </a:t>
            </a:r>
            <a:r>
              <a:rPr dirty="0" sz="1450" spc="-10">
                <a:latin typeface="Times New Roman"/>
                <a:cs typeface="Times New Roman"/>
              </a:rPr>
              <a:t>eager voice, and the  same close neighbourhood,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reurging the same questions as before.  She grew more agitated and</a:t>
            </a:r>
            <a:r>
              <a:rPr dirty="0" sz="1450" spc="15">
                <a:latin typeface="Times New Roman"/>
                <a:cs typeface="Times New Roman"/>
              </a:rPr>
              <a:t> </a:t>
            </a:r>
            <a:r>
              <a:rPr dirty="0" sz="1450" spc="-10">
                <a:latin typeface="Times New Roman"/>
                <a:cs typeface="Times New Roman"/>
              </a:rPr>
              <a:t>displeased.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“How can </a:t>
            </a:r>
            <a:r>
              <a:rPr dirty="0" sz="1450" spc="-5">
                <a:latin typeface="Times New Roman"/>
                <a:cs typeface="Times New Roman"/>
              </a:rPr>
              <a:t>you, </a:t>
            </a:r>
            <a:r>
              <a:rPr dirty="0" sz="1450" spc="-10">
                <a:latin typeface="Times New Roman"/>
                <a:cs typeface="Times New Roman"/>
              </a:rPr>
              <a:t>sir? </a:t>
            </a:r>
            <a:r>
              <a:rPr dirty="0" sz="1450" spc="-60">
                <a:latin typeface="Times New Roman"/>
                <a:cs typeface="Times New Roman"/>
              </a:rPr>
              <a:t>You </a:t>
            </a:r>
            <a:r>
              <a:rPr dirty="0" sz="1450" spc="-10">
                <a:latin typeface="Times New Roman"/>
                <a:cs typeface="Times New Roman"/>
              </a:rPr>
              <a:t>quite astonish me; </a:t>
            </a:r>
            <a:r>
              <a:rPr dirty="0" sz="1450" spc="-5">
                <a:latin typeface="Times New Roman"/>
                <a:cs typeface="Times New Roman"/>
              </a:rPr>
              <a:t>I </a:t>
            </a:r>
            <a:r>
              <a:rPr dirty="0" sz="1450" spc="-10">
                <a:latin typeface="Times New Roman"/>
                <a:cs typeface="Times New Roman"/>
              </a:rPr>
              <a:t>wonder how </a:t>
            </a:r>
            <a:r>
              <a:rPr dirty="0" sz="1450" spc="-5">
                <a:latin typeface="Times New Roman"/>
                <a:cs typeface="Times New Roman"/>
              </a:rPr>
              <a:t>you</a:t>
            </a:r>
            <a:r>
              <a:rPr dirty="0" sz="1450" spc="114">
                <a:latin typeface="Times New Roman"/>
                <a:cs typeface="Times New Roman"/>
              </a:rPr>
              <a:t> </a:t>
            </a:r>
            <a:r>
              <a:rPr dirty="0" sz="1450" spc="-10">
                <a:latin typeface="Times New Roman"/>
                <a:cs typeface="Times New Roman"/>
              </a:rPr>
              <a:t>can—”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“Do </a:t>
            </a:r>
            <a:r>
              <a:rPr dirty="0" sz="1450" spc="-5">
                <a:latin typeface="Times New Roman"/>
                <a:cs typeface="Times New Roman"/>
              </a:rPr>
              <a:t>I </a:t>
            </a:r>
            <a:r>
              <a:rPr dirty="0" sz="1450" spc="-10">
                <a:latin typeface="Times New Roman"/>
                <a:cs typeface="Times New Roman"/>
              </a:rPr>
              <a:t>astonish you?” said he. “Do </a:t>
            </a:r>
            <a:r>
              <a:rPr dirty="0" sz="1450" spc="-5">
                <a:latin typeface="Times New Roman"/>
                <a:cs typeface="Times New Roman"/>
              </a:rPr>
              <a:t>you </a:t>
            </a:r>
            <a:r>
              <a:rPr dirty="0" sz="1450" spc="-10">
                <a:latin typeface="Times New Roman"/>
                <a:cs typeface="Times New Roman"/>
              </a:rPr>
              <a:t>wonder? Is there anything in my  present entreaty that </a:t>
            </a:r>
            <a:r>
              <a:rPr dirty="0" sz="1450" spc="-5">
                <a:latin typeface="Times New Roman"/>
                <a:cs typeface="Times New Roman"/>
              </a:rPr>
              <a:t>you do not </a:t>
            </a:r>
            <a:r>
              <a:rPr dirty="0" sz="1450" spc="-10">
                <a:latin typeface="Times New Roman"/>
                <a:cs typeface="Times New Roman"/>
              </a:rPr>
              <a:t>understand? </a:t>
            </a:r>
            <a:r>
              <a:rPr dirty="0" sz="1450" spc="-5">
                <a:latin typeface="Times New Roman"/>
                <a:cs typeface="Times New Roman"/>
              </a:rPr>
              <a:t>I </a:t>
            </a:r>
            <a:r>
              <a:rPr dirty="0" sz="1450" spc="-10">
                <a:latin typeface="Times New Roman"/>
                <a:cs typeface="Times New Roman"/>
              </a:rPr>
              <a:t>will explain to </a:t>
            </a:r>
            <a:r>
              <a:rPr dirty="0" sz="1450" spc="-5">
                <a:latin typeface="Times New Roman"/>
                <a:cs typeface="Times New Roman"/>
              </a:rPr>
              <a:t>you </a:t>
            </a:r>
            <a:r>
              <a:rPr dirty="0" sz="1450" spc="-10">
                <a:latin typeface="Times New Roman"/>
                <a:cs typeface="Times New Roman"/>
              </a:rPr>
              <a:t>instantly all  that makes me </a:t>
            </a:r>
            <a:r>
              <a:rPr dirty="0" sz="1450" spc="-15">
                <a:latin typeface="Times New Roman"/>
                <a:cs typeface="Times New Roman"/>
              </a:rPr>
              <a:t>urge </a:t>
            </a:r>
            <a:r>
              <a:rPr dirty="0" sz="1450" spc="-5">
                <a:latin typeface="Times New Roman"/>
                <a:cs typeface="Times New Roman"/>
              </a:rPr>
              <a:t>you </a:t>
            </a:r>
            <a:r>
              <a:rPr dirty="0" sz="1450" spc="-10">
                <a:latin typeface="Times New Roman"/>
                <a:cs typeface="Times New Roman"/>
              </a:rPr>
              <a:t>in this </a:t>
            </a:r>
            <a:r>
              <a:rPr dirty="0" sz="1450" spc="-15">
                <a:latin typeface="Times New Roman"/>
                <a:cs typeface="Times New Roman"/>
              </a:rPr>
              <a:t>manner, </a:t>
            </a:r>
            <a:r>
              <a:rPr dirty="0" sz="1450" spc="-10">
                <a:latin typeface="Times New Roman"/>
                <a:cs typeface="Times New Roman"/>
              </a:rPr>
              <a:t>all that gives me an interest in what  </a:t>
            </a:r>
            <a:r>
              <a:rPr dirty="0" sz="1450" spc="-5">
                <a:latin typeface="Times New Roman"/>
                <a:cs typeface="Times New Roman"/>
              </a:rPr>
              <a:t>you </a:t>
            </a:r>
            <a:r>
              <a:rPr dirty="0" sz="1450" spc="-10">
                <a:latin typeface="Times New Roman"/>
                <a:cs typeface="Times New Roman"/>
              </a:rPr>
              <a:t>look and </a:t>
            </a:r>
            <a:r>
              <a:rPr dirty="0" sz="1450" spc="-5">
                <a:latin typeface="Times New Roman"/>
                <a:cs typeface="Times New Roman"/>
              </a:rPr>
              <a:t>do, </a:t>
            </a:r>
            <a:r>
              <a:rPr dirty="0" sz="1450" spc="-10">
                <a:latin typeface="Times New Roman"/>
                <a:cs typeface="Times New Roman"/>
              </a:rPr>
              <a:t>and excites my present </a:t>
            </a:r>
            <a:r>
              <a:rPr dirty="0" sz="1450" spc="-20">
                <a:latin typeface="Times New Roman"/>
                <a:cs typeface="Times New Roman"/>
              </a:rPr>
              <a:t>curiosity.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leave </a:t>
            </a:r>
            <a:r>
              <a:rPr dirty="0" sz="1450" spc="-5">
                <a:latin typeface="Times New Roman"/>
                <a:cs typeface="Times New Roman"/>
              </a:rPr>
              <a:t>you </a:t>
            </a:r>
            <a:r>
              <a:rPr dirty="0" sz="1450" spc="-10">
                <a:latin typeface="Times New Roman"/>
                <a:cs typeface="Times New Roman"/>
              </a:rPr>
              <a:t>to  wonder </a:t>
            </a:r>
            <a:r>
              <a:rPr dirty="0" sz="1450" spc="-5">
                <a:latin typeface="Times New Roman"/>
                <a:cs typeface="Times New Roman"/>
              </a:rPr>
              <a:t>long.”</a:t>
            </a:r>
            <a:endParaRPr sz="1450">
              <a:latin typeface="Times New Roman"/>
              <a:cs typeface="Times New Roman"/>
            </a:endParaRPr>
          </a:p>
          <a:p>
            <a:pPr algn="just" marL="268605" marR="8255">
              <a:lnSpc>
                <a:spcPts val="2520"/>
              </a:lnSpc>
              <a:spcBef>
                <a:spcPts val="150"/>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herself, she could </a:t>
            </a:r>
            <a:r>
              <a:rPr dirty="0" sz="1450" spc="-5">
                <a:latin typeface="Times New Roman"/>
                <a:cs typeface="Times New Roman"/>
              </a:rPr>
              <a:t>not </a:t>
            </a:r>
            <a:r>
              <a:rPr dirty="0" sz="1450" spc="-10">
                <a:latin typeface="Times New Roman"/>
                <a:cs typeface="Times New Roman"/>
              </a:rPr>
              <a:t>help half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but </a:t>
            </a:r>
            <a:r>
              <a:rPr dirty="0" sz="1450" spc="-10">
                <a:latin typeface="Times New Roman"/>
                <a:cs typeface="Times New Roman"/>
              </a:rPr>
              <a:t>she said nothing.  </a:t>
            </a:r>
            <a:r>
              <a:rPr dirty="0" sz="1450" spc="-45">
                <a:latin typeface="Times New Roman"/>
                <a:cs typeface="Times New Roman"/>
              </a:rPr>
              <a:t>“You  </a:t>
            </a:r>
            <a:r>
              <a:rPr dirty="0" sz="1450" spc="-10">
                <a:latin typeface="Times New Roman"/>
                <a:cs typeface="Times New Roman"/>
              </a:rPr>
              <a:t>shook  </a:t>
            </a:r>
            <a:r>
              <a:rPr dirty="0" sz="1450" spc="-5">
                <a:latin typeface="Times New Roman"/>
                <a:cs typeface="Times New Roman"/>
              </a:rPr>
              <a:t>your  </a:t>
            </a:r>
            <a:r>
              <a:rPr dirty="0" sz="1450" spc="-10">
                <a:latin typeface="Times New Roman"/>
                <a:cs typeface="Times New Roman"/>
              </a:rPr>
              <a:t>head  at  my  acknowledging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like </a:t>
            </a:r>
            <a:r>
              <a:rPr dirty="0" sz="1450" spc="3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a:lnSpc>
                <a:spcPts val="1510"/>
              </a:lnSpc>
            </a:pPr>
            <a:r>
              <a:rPr dirty="0" sz="1450" spc="-10">
                <a:latin typeface="Times New Roman"/>
                <a:cs typeface="Times New Roman"/>
              </a:rPr>
              <a:t>engage</a:t>
            </a:r>
            <a:r>
              <a:rPr dirty="0" sz="1450" spc="85">
                <a:latin typeface="Times New Roman"/>
                <a:cs typeface="Times New Roman"/>
              </a:rPr>
              <a:t> </a:t>
            </a:r>
            <a:r>
              <a:rPr dirty="0" sz="1450" spc="-10">
                <a:latin typeface="Times New Roman"/>
                <a:cs typeface="Times New Roman"/>
              </a:rPr>
              <a:t>in</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duties</a:t>
            </a:r>
            <a:r>
              <a:rPr dirty="0" sz="1450" spc="8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5">
                <a:latin typeface="Times New Roman"/>
                <a:cs typeface="Times New Roman"/>
              </a:rPr>
              <a:t>clergyman</a:t>
            </a:r>
            <a:r>
              <a:rPr dirty="0" sz="1450" spc="95">
                <a:latin typeface="Times New Roman"/>
                <a:cs typeface="Times New Roman"/>
              </a:rPr>
              <a:t> </a:t>
            </a:r>
            <a:r>
              <a:rPr dirty="0" sz="1450" spc="-10">
                <a:latin typeface="Times New Roman"/>
                <a:cs typeface="Times New Roman"/>
              </a:rPr>
              <a:t>always</a:t>
            </a:r>
            <a:r>
              <a:rPr dirty="0" sz="1450" spc="85">
                <a:latin typeface="Times New Roman"/>
                <a:cs typeface="Times New Roman"/>
              </a:rPr>
              <a:t> </a:t>
            </a:r>
            <a:r>
              <a:rPr dirty="0" sz="1450" spc="-10">
                <a:latin typeface="Times New Roman"/>
                <a:cs typeface="Times New Roman"/>
              </a:rPr>
              <a:t>for</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20">
                <a:latin typeface="Times New Roman"/>
                <a:cs typeface="Times New Roman"/>
              </a:rPr>
              <a:t>constancy.</a:t>
            </a:r>
            <a:r>
              <a:rPr dirty="0" sz="1450" spc="90">
                <a:latin typeface="Times New Roman"/>
                <a:cs typeface="Times New Roman"/>
              </a:rPr>
              <a:t> </a:t>
            </a:r>
            <a:r>
              <a:rPr dirty="0" sz="1450" spc="-45">
                <a:latin typeface="Times New Roman"/>
                <a:cs typeface="Times New Roman"/>
              </a:rPr>
              <a:t>Yes,</a:t>
            </a:r>
            <a:r>
              <a:rPr dirty="0" sz="1450" spc="90">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10">
                <a:latin typeface="Times New Roman"/>
                <a:cs typeface="Times New Roman"/>
              </a:rPr>
              <a:t>was</a:t>
            </a:r>
            <a:r>
              <a:rPr dirty="0" sz="1450" spc="9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8255">
              <a:lnSpc>
                <a:spcPts val="1730"/>
              </a:lnSpc>
              <a:spcBef>
                <a:spcPts val="60"/>
              </a:spcBef>
            </a:pPr>
            <a:r>
              <a:rPr dirty="0" sz="1450" spc="-10">
                <a:latin typeface="Times New Roman"/>
                <a:cs typeface="Times New Roman"/>
              </a:rPr>
              <a:t>word. Constancy: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the word. </a:t>
            </a:r>
            <a:r>
              <a:rPr dirty="0" sz="1450" spc="-5">
                <a:latin typeface="Times New Roman"/>
                <a:cs typeface="Times New Roman"/>
              </a:rPr>
              <a:t>I </a:t>
            </a:r>
            <a:r>
              <a:rPr dirty="0" sz="1450" spc="-10">
                <a:latin typeface="Times New Roman"/>
                <a:cs typeface="Times New Roman"/>
              </a:rPr>
              <a:t>would spell it, read it, write it  with </a:t>
            </a:r>
            <a:r>
              <a:rPr dirty="0" sz="1450" spc="-20">
                <a:latin typeface="Times New Roman"/>
                <a:cs typeface="Times New Roman"/>
              </a:rPr>
              <a:t>anybody. </a:t>
            </a:r>
            <a:r>
              <a:rPr dirty="0" sz="1450" spc="-5">
                <a:latin typeface="Times New Roman"/>
                <a:cs typeface="Times New Roman"/>
              </a:rPr>
              <a:t>I </a:t>
            </a:r>
            <a:r>
              <a:rPr dirty="0" sz="1450" spc="-10">
                <a:latin typeface="Times New Roman"/>
                <a:cs typeface="Times New Roman"/>
              </a:rPr>
              <a:t>see nothing alarming in the word. Did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I</a:t>
            </a:r>
            <a:r>
              <a:rPr dirty="0" sz="1450" spc="110">
                <a:latin typeface="Times New Roman"/>
                <a:cs typeface="Times New Roman"/>
              </a:rPr>
              <a:t> </a:t>
            </a:r>
            <a:r>
              <a:rPr dirty="0" sz="1450" spc="-10">
                <a:latin typeface="Times New Roman"/>
                <a:cs typeface="Times New Roman"/>
              </a:rPr>
              <a:t>ought?”</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“Perhaps, </a:t>
            </a:r>
            <a:r>
              <a:rPr dirty="0" sz="1450" spc="-20">
                <a:latin typeface="Times New Roman"/>
                <a:cs typeface="Times New Roman"/>
              </a:rPr>
              <a:t>sir,”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wearied at last into speaking—“perhaps, </a:t>
            </a:r>
            <a:r>
              <a:rPr dirty="0" sz="1450" spc="-25">
                <a:latin typeface="Times New Roman"/>
                <a:cs typeface="Times New Roman"/>
              </a:rPr>
              <a:t>sir, </a:t>
            </a:r>
            <a:r>
              <a:rPr dirty="0" sz="1450" spc="-5">
                <a:latin typeface="Times New Roman"/>
                <a:cs typeface="Times New Roman"/>
              </a:rPr>
              <a:t>I  thought</a:t>
            </a:r>
            <a:r>
              <a:rPr dirty="0" sz="1450" spc="35">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pity</a:t>
            </a:r>
            <a:r>
              <a:rPr dirty="0" sz="1450" spc="45">
                <a:latin typeface="Times New Roman"/>
                <a:cs typeface="Times New Roman"/>
              </a:rPr>
              <a:t> </a:t>
            </a:r>
            <a:r>
              <a:rPr dirty="0" sz="1450" spc="-5">
                <a:latin typeface="Times New Roman"/>
                <a:cs typeface="Times New Roman"/>
              </a:rPr>
              <a:t>you</a:t>
            </a:r>
            <a:r>
              <a:rPr dirty="0" sz="1450" spc="40">
                <a:latin typeface="Times New Roman"/>
                <a:cs typeface="Times New Roman"/>
              </a:rPr>
              <a:t> </a:t>
            </a:r>
            <a:r>
              <a:rPr dirty="0" sz="1450" spc="-10">
                <a:latin typeface="Times New Roman"/>
                <a:cs typeface="Times New Roman"/>
              </a:rPr>
              <a:t>did</a:t>
            </a:r>
            <a:r>
              <a:rPr dirty="0" sz="1450" spc="45">
                <a:latin typeface="Times New Roman"/>
                <a:cs typeface="Times New Roman"/>
              </a:rPr>
              <a:t> </a:t>
            </a:r>
            <a:r>
              <a:rPr dirty="0" sz="1450" spc="-5">
                <a:latin typeface="Times New Roman"/>
                <a:cs typeface="Times New Roman"/>
              </a:rPr>
              <a:t>not</a:t>
            </a:r>
            <a:r>
              <a:rPr dirty="0" sz="1450" spc="40">
                <a:latin typeface="Times New Roman"/>
                <a:cs typeface="Times New Roman"/>
              </a:rPr>
              <a:t> </a:t>
            </a:r>
            <a:r>
              <a:rPr dirty="0" sz="1450" spc="-10">
                <a:latin typeface="Times New Roman"/>
                <a:cs typeface="Times New Roman"/>
              </a:rPr>
              <a:t>always</a:t>
            </a:r>
            <a:r>
              <a:rPr dirty="0" sz="1450" spc="45">
                <a:latin typeface="Times New Roman"/>
                <a:cs typeface="Times New Roman"/>
              </a:rPr>
              <a:t> </a:t>
            </a:r>
            <a:r>
              <a:rPr dirty="0" sz="1450" spc="-10">
                <a:latin typeface="Times New Roman"/>
                <a:cs typeface="Times New Roman"/>
              </a:rPr>
              <a:t>know</a:t>
            </a:r>
            <a:r>
              <a:rPr dirty="0" sz="1450" spc="45">
                <a:latin typeface="Times New Roman"/>
                <a:cs typeface="Times New Roman"/>
              </a:rPr>
              <a:t> </a:t>
            </a:r>
            <a:r>
              <a:rPr dirty="0" sz="1450" spc="-10">
                <a:latin typeface="Times New Roman"/>
                <a:cs typeface="Times New Roman"/>
              </a:rPr>
              <a:t>yourself</a:t>
            </a:r>
            <a:r>
              <a:rPr dirty="0" sz="1450" spc="40">
                <a:latin typeface="Times New Roman"/>
                <a:cs typeface="Times New Roman"/>
              </a:rPr>
              <a:t> </a:t>
            </a:r>
            <a:r>
              <a:rPr dirty="0" sz="1450" spc="-10">
                <a:latin typeface="Times New Roman"/>
                <a:cs typeface="Times New Roman"/>
              </a:rPr>
              <a:t>as</a:t>
            </a:r>
            <a:r>
              <a:rPr dirty="0" sz="1450" spc="45">
                <a:latin typeface="Times New Roman"/>
                <a:cs typeface="Times New Roman"/>
              </a:rPr>
              <a:t> </a:t>
            </a:r>
            <a:r>
              <a:rPr dirty="0" sz="1450" spc="-10">
                <a:latin typeface="Times New Roman"/>
                <a:cs typeface="Times New Roman"/>
              </a:rPr>
              <a:t>well</a:t>
            </a:r>
            <a:r>
              <a:rPr dirty="0" sz="1450" spc="40">
                <a:latin typeface="Times New Roman"/>
                <a:cs typeface="Times New Roman"/>
              </a:rPr>
              <a:t> </a:t>
            </a:r>
            <a:r>
              <a:rPr dirty="0" sz="1450" spc="-10">
                <a:latin typeface="Times New Roman"/>
                <a:cs typeface="Times New Roman"/>
              </a:rPr>
              <a:t>as</a:t>
            </a:r>
            <a:r>
              <a:rPr dirty="0" sz="1450" spc="45">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10">
                <a:latin typeface="Times New Roman"/>
                <a:cs typeface="Times New Roman"/>
              </a:rPr>
              <a:t>seemed</a:t>
            </a:r>
            <a:endParaRPr sz="1450">
              <a:latin typeface="Times New Roman"/>
              <a:cs typeface="Times New Roman"/>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52436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at that</a:t>
            </a:r>
            <a:r>
              <a:rPr dirty="0" sz="1450">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Crawford, delighted to get her to speak at any rate, was determined to keep  it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poor </a:t>
            </a:r>
            <a:r>
              <a:rPr dirty="0" sz="1450" spc="-25">
                <a:latin typeface="Times New Roman"/>
                <a:cs typeface="Times New Roman"/>
              </a:rPr>
              <a:t>Fanny, </a:t>
            </a:r>
            <a:r>
              <a:rPr dirty="0" sz="1450" spc="-10">
                <a:latin typeface="Times New Roman"/>
                <a:cs typeface="Times New Roman"/>
              </a:rPr>
              <a:t>who had hoped to silence him </a:t>
            </a:r>
            <a:r>
              <a:rPr dirty="0" sz="1450" spc="-5">
                <a:latin typeface="Times New Roman"/>
                <a:cs typeface="Times New Roman"/>
              </a:rPr>
              <a:t>by </a:t>
            </a:r>
            <a:r>
              <a:rPr dirty="0" sz="1450" spc="-10">
                <a:latin typeface="Times New Roman"/>
                <a:cs typeface="Times New Roman"/>
              </a:rPr>
              <a:t>such an extremity </a:t>
            </a:r>
            <a:r>
              <a:rPr dirty="0" sz="1450" spc="-5">
                <a:latin typeface="Times New Roman"/>
                <a:cs typeface="Times New Roman"/>
              </a:rPr>
              <a:t>of  </a:t>
            </a:r>
            <a:r>
              <a:rPr dirty="0" sz="1450" spc="-10">
                <a:latin typeface="Times New Roman"/>
                <a:cs typeface="Times New Roman"/>
              </a:rPr>
              <a:t>reproof, found herself sadly mistaken, and that it was only </a:t>
            </a:r>
            <a:r>
              <a:rPr dirty="0" sz="1450" spc="-5">
                <a:latin typeface="Times New Roman"/>
                <a:cs typeface="Times New Roman"/>
              </a:rPr>
              <a:t>a </a:t>
            </a:r>
            <a:r>
              <a:rPr dirty="0" sz="1450" spc="-10">
                <a:latin typeface="Times New Roman"/>
                <a:cs typeface="Times New Roman"/>
              </a:rPr>
              <a:t>change from </a:t>
            </a:r>
            <a:r>
              <a:rPr dirty="0" sz="1450" spc="-5">
                <a:latin typeface="Times New Roman"/>
                <a:cs typeface="Times New Roman"/>
              </a:rPr>
              <a:t>one  </a:t>
            </a:r>
            <a:r>
              <a:rPr dirty="0" sz="1450" spc="-10">
                <a:latin typeface="Times New Roman"/>
                <a:cs typeface="Times New Roman"/>
              </a:rPr>
              <a:t>object </a:t>
            </a:r>
            <a:r>
              <a:rPr dirty="0" sz="1450" spc="-5">
                <a:latin typeface="Times New Roman"/>
                <a:cs typeface="Times New Roman"/>
              </a:rPr>
              <a:t>of </a:t>
            </a:r>
            <a:r>
              <a:rPr dirty="0" sz="1450" spc="-10">
                <a:latin typeface="Times New Roman"/>
                <a:cs typeface="Times New Roman"/>
              </a:rPr>
              <a:t>curiosity and </a:t>
            </a:r>
            <a:r>
              <a:rPr dirty="0" sz="1450" spc="-5">
                <a:latin typeface="Times New Roman"/>
                <a:cs typeface="Times New Roman"/>
              </a:rPr>
              <a:t>one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words to </a:t>
            </a:r>
            <a:r>
              <a:rPr dirty="0" sz="1450" spc="-20">
                <a:latin typeface="Times New Roman"/>
                <a:cs typeface="Times New Roman"/>
              </a:rPr>
              <a:t>another. </a:t>
            </a:r>
            <a:r>
              <a:rPr dirty="0" sz="1450" spc="-10">
                <a:latin typeface="Times New Roman"/>
                <a:cs typeface="Times New Roman"/>
              </a:rPr>
              <a:t>He had always something  to entreat the explanation </a:t>
            </a:r>
            <a:r>
              <a:rPr dirty="0" sz="1450" spc="-5">
                <a:latin typeface="Times New Roman"/>
                <a:cs typeface="Times New Roman"/>
              </a:rPr>
              <a:t>of. </a:t>
            </a:r>
            <a:r>
              <a:rPr dirty="0" sz="1450" spc="-10">
                <a:latin typeface="Times New Roman"/>
                <a:cs typeface="Times New Roman"/>
              </a:rPr>
              <a:t>The opportunity was too </a:t>
            </a:r>
            <a:r>
              <a:rPr dirty="0" sz="1450" spc="-25">
                <a:latin typeface="Times New Roman"/>
                <a:cs typeface="Times New Roman"/>
              </a:rPr>
              <a:t>fair. </a:t>
            </a:r>
            <a:r>
              <a:rPr dirty="0" sz="1450" spc="-10">
                <a:latin typeface="Times New Roman"/>
                <a:cs typeface="Times New Roman"/>
              </a:rPr>
              <a:t>None such had  occurred since his seeing her in her </a:t>
            </a:r>
            <a:r>
              <a:rPr dirty="0" sz="1450" spc="-20">
                <a:latin typeface="Times New Roman"/>
                <a:cs typeface="Times New Roman"/>
              </a:rPr>
              <a:t>uncle’s </a:t>
            </a:r>
            <a:r>
              <a:rPr dirty="0" sz="1450" spc="-10">
                <a:latin typeface="Times New Roman"/>
                <a:cs typeface="Times New Roman"/>
              </a:rPr>
              <a:t>room, </a:t>
            </a:r>
            <a:r>
              <a:rPr dirty="0" sz="1450" spc="-5">
                <a:latin typeface="Times New Roman"/>
                <a:cs typeface="Times New Roman"/>
              </a:rPr>
              <a:t>none </a:t>
            </a:r>
            <a:r>
              <a:rPr dirty="0" sz="1450" spc="-10">
                <a:latin typeface="Times New Roman"/>
                <a:cs typeface="Times New Roman"/>
              </a:rPr>
              <a:t>such might occur again  before his leaving Mansfield. Lady </a:t>
            </a:r>
            <a:r>
              <a:rPr dirty="0" sz="1450" spc="-20">
                <a:latin typeface="Times New Roman"/>
                <a:cs typeface="Times New Roman"/>
              </a:rPr>
              <a:t>Bertram’s </a:t>
            </a:r>
            <a:r>
              <a:rPr dirty="0" sz="1450" spc="-10">
                <a:latin typeface="Times New Roman"/>
                <a:cs typeface="Times New Roman"/>
              </a:rPr>
              <a:t>being just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table was </a:t>
            </a:r>
            <a:r>
              <a:rPr dirty="0" sz="1450" spc="-5">
                <a:latin typeface="Times New Roman"/>
                <a:cs typeface="Times New Roman"/>
              </a:rPr>
              <a:t>a </a:t>
            </a:r>
            <a:r>
              <a:rPr dirty="0" sz="1450" spc="-10">
                <a:latin typeface="Times New Roman"/>
                <a:cs typeface="Times New Roman"/>
              </a:rPr>
              <a:t>trifle, for she might always </a:t>
            </a:r>
            <a:r>
              <a:rPr dirty="0" sz="1450" spc="-5">
                <a:latin typeface="Times New Roman"/>
                <a:cs typeface="Times New Roman"/>
              </a:rPr>
              <a:t>be </a:t>
            </a:r>
            <a:r>
              <a:rPr dirty="0" sz="1450" spc="-10">
                <a:latin typeface="Times New Roman"/>
                <a:cs typeface="Times New Roman"/>
              </a:rPr>
              <a:t>considered as only half-awake,  and </a:t>
            </a:r>
            <a:r>
              <a:rPr dirty="0" sz="1450" spc="-20">
                <a:latin typeface="Times New Roman"/>
                <a:cs typeface="Times New Roman"/>
              </a:rPr>
              <a:t>Edmund’s </a:t>
            </a:r>
            <a:r>
              <a:rPr dirty="0" sz="1450" spc="-10">
                <a:latin typeface="Times New Roman"/>
                <a:cs typeface="Times New Roman"/>
              </a:rPr>
              <a:t>advertisements were still </a:t>
            </a:r>
            <a:r>
              <a:rPr dirty="0" sz="1450" spc="-5">
                <a:latin typeface="Times New Roman"/>
                <a:cs typeface="Times New Roman"/>
              </a:rPr>
              <a:t>of </a:t>
            </a:r>
            <a:r>
              <a:rPr dirty="0" sz="1450" spc="-10">
                <a:latin typeface="Times New Roman"/>
                <a:cs typeface="Times New Roman"/>
              </a:rPr>
              <a:t>the first</a:t>
            </a:r>
            <a:r>
              <a:rPr dirty="0" sz="1450" spc="40">
                <a:latin typeface="Times New Roman"/>
                <a:cs typeface="Times New Roman"/>
              </a:rPr>
              <a:t> </a:t>
            </a:r>
            <a:r>
              <a:rPr dirty="0" sz="1450" spc="-20">
                <a:latin typeface="Times New Roman"/>
                <a:cs typeface="Times New Roman"/>
              </a:rPr>
              <a:t>utility.</a:t>
            </a:r>
            <a:endParaRPr sz="1450">
              <a:latin typeface="Times New Roman"/>
              <a:cs typeface="Times New Roman"/>
            </a:endParaRPr>
          </a:p>
          <a:p>
            <a:pPr algn="just" marL="12700" marR="5715" indent="255904">
              <a:lnSpc>
                <a:spcPts val="1730"/>
              </a:lnSpc>
              <a:spcBef>
                <a:spcPts val="705"/>
              </a:spcBef>
            </a:pPr>
            <a:r>
              <a:rPr dirty="0" sz="1450" spc="-25">
                <a:latin typeface="Times New Roman"/>
                <a:cs typeface="Times New Roman"/>
              </a:rPr>
              <a:t>“Well,” </a:t>
            </a:r>
            <a:r>
              <a:rPr dirty="0" sz="1450" spc="-10">
                <a:latin typeface="Times New Roman"/>
                <a:cs typeface="Times New Roman"/>
              </a:rPr>
              <a:t>said Crawford, after </a:t>
            </a:r>
            <a:r>
              <a:rPr dirty="0" sz="1450" spc="-5">
                <a:latin typeface="Times New Roman"/>
                <a:cs typeface="Times New Roman"/>
              </a:rPr>
              <a:t>a </a:t>
            </a:r>
            <a:r>
              <a:rPr dirty="0" sz="1450" spc="-10">
                <a:latin typeface="Times New Roman"/>
                <a:cs typeface="Times New Roman"/>
              </a:rPr>
              <a:t>course </a:t>
            </a:r>
            <a:r>
              <a:rPr dirty="0" sz="1450" spc="-5">
                <a:latin typeface="Times New Roman"/>
                <a:cs typeface="Times New Roman"/>
              </a:rPr>
              <a:t>of </a:t>
            </a:r>
            <a:r>
              <a:rPr dirty="0" sz="1450" spc="-10">
                <a:latin typeface="Times New Roman"/>
                <a:cs typeface="Times New Roman"/>
              </a:rPr>
              <a:t>rapid questions and reluctant  answers; “I am happier than </a:t>
            </a:r>
            <a:r>
              <a:rPr dirty="0" sz="1450" spc="-5">
                <a:latin typeface="Times New Roman"/>
                <a:cs typeface="Times New Roman"/>
              </a:rPr>
              <a:t>I </a:t>
            </a:r>
            <a:r>
              <a:rPr dirty="0" sz="1450" spc="-10">
                <a:latin typeface="Times New Roman"/>
                <a:cs typeface="Times New Roman"/>
              </a:rPr>
              <a:t>was, because </a:t>
            </a:r>
            <a:r>
              <a:rPr dirty="0" sz="1450" spc="-5">
                <a:latin typeface="Times New Roman"/>
                <a:cs typeface="Times New Roman"/>
              </a:rPr>
              <a:t>I </a:t>
            </a:r>
            <a:r>
              <a:rPr dirty="0" sz="1450" spc="-10">
                <a:latin typeface="Times New Roman"/>
                <a:cs typeface="Times New Roman"/>
              </a:rPr>
              <a:t>now understand more clearly  </a:t>
            </a:r>
            <a:r>
              <a:rPr dirty="0" sz="1450" spc="-5">
                <a:latin typeface="Times New Roman"/>
                <a:cs typeface="Times New Roman"/>
              </a:rPr>
              <a:t>your </a:t>
            </a:r>
            <a:r>
              <a:rPr dirty="0" sz="1450" spc="-10">
                <a:latin typeface="Times New Roman"/>
                <a:cs typeface="Times New Roman"/>
              </a:rPr>
              <a:t>opinion </a:t>
            </a:r>
            <a:r>
              <a:rPr dirty="0" sz="1450" spc="-5">
                <a:latin typeface="Times New Roman"/>
                <a:cs typeface="Times New Roman"/>
              </a:rPr>
              <a:t>of </a:t>
            </a:r>
            <a:r>
              <a:rPr dirty="0" sz="1450" spc="-10">
                <a:latin typeface="Times New Roman"/>
                <a:cs typeface="Times New Roman"/>
              </a:rPr>
              <a:t>me. </a:t>
            </a:r>
            <a:r>
              <a:rPr dirty="0" sz="1450" spc="-60">
                <a:latin typeface="Times New Roman"/>
                <a:cs typeface="Times New Roman"/>
              </a:rPr>
              <a:t>You </a:t>
            </a:r>
            <a:r>
              <a:rPr dirty="0" sz="1450" spc="-10">
                <a:latin typeface="Times New Roman"/>
                <a:cs typeface="Times New Roman"/>
              </a:rPr>
              <a:t>think me unsteady: easily swayed </a:t>
            </a:r>
            <a:r>
              <a:rPr dirty="0" sz="1450" spc="-5">
                <a:latin typeface="Times New Roman"/>
                <a:cs typeface="Times New Roman"/>
              </a:rPr>
              <a:t>by </a:t>
            </a:r>
            <a:r>
              <a:rPr dirty="0" sz="1450" spc="-10">
                <a:latin typeface="Times New Roman"/>
                <a:cs typeface="Times New Roman"/>
              </a:rPr>
              <a:t>the whim </a:t>
            </a:r>
            <a:r>
              <a:rPr dirty="0" sz="1450" spc="-5">
                <a:latin typeface="Times New Roman"/>
                <a:cs typeface="Times New Roman"/>
              </a:rPr>
              <a:t>of </a:t>
            </a:r>
            <a:r>
              <a:rPr dirty="0" sz="1450" spc="-10">
                <a:latin typeface="Times New Roman"/>
                <a:cs typeface="Times New Roman"/>
              </a:rPr>
              <a:t>the  moment, easily tempted, easily </a:t>
            </a:r>
            <a:r>
              <a:rPr dirty="0" sz="1450" spc="-5">
                <a:latin typeface="Times New Roman"/>
                <a:cs typeface="Times New Roman"/>
              </a:rPr>
              <a:t>put </a:t>
            </a:r>
            <a:r>
              <a:rPr dirty="0" sz="1450" spc="-10">
                <a:latin typeface="Times New Roman"/>
                <a:cs typeface="Times New Roman"/>
              </a:rPr>
              <a:t>aside. </a:t>
            </a:r>
            <a:r>
              <a:rPr dirty="0" sz="1450" spc="-25">
                <a:latin typeface="Times New Roman"/>
                <a:cs typeface="Times New Roman"/>
              </a:rPr>
              <a:t>With </a:t>
            </a:r>
            <a:r>
              <a:rPr dirty="0" sz="1450" spc="-10">
                <a:latin typeface="Times New Roman"/>
                <a:cs typeface="Times New Roman"/>
              </a:rPr>
              <a:t>such an opinion, </a:t>
            </a:r>
            <a:r>
              <a:rPr dirty="0" sz="1450" spc="-5">
                <a:latin typeface="Times New Roman"/>
                <a:cs typeface="Times New Roman"/>
              </a:rPr>
              <a:t>no </a:t>
            </a:r>
            <a:r>
              <a:rPr dirty="0" sz="1450" spc="-10">
                <a:latin typeface="Times New Roman"/>
                <a:cs typeface="Times New Roman"/>
              </a:rPr>
              <a:t>wonder  that. But we shall see. It is </a:t>
            </a:r>
            <a:r>
              <a:rPr dirty="0" sz="1450" spc="-5">
                <a:latin typeface="Times New Roman"/>
                <a:cs typeface="Times New Roman"/>
              </a:rPr>
              <a:t>not by </a:t>
            </a:r>
            <a:r>
              <a:rPr dirty="0" sz="1450" spc="-10">
                <a:latin typeface="Times New Roman"/>
                <a:cs typeface="Times New Roman"/>
              </a:rPr>
              <a:t>protestations that </a:t>
            </a:r>
            <a:r>
              <a:rPr dirty="0" sz="1450" spc="-5">
                <a:latin typeface="Times New Roman"/>
                <a:cs typeface="Times New Roman"/>
              </a:rPr>
              <a:t>I </a:t>
            </a:r>
            <a:r>
              <a:rPr dirty="0" sz="1450" spc="-10">
                <a:latin typeface="Times New Roman"/>
                <a:cs typeface="Times New Roman"/>
              </a:rPr>
              <a:t>shall endeavour to  convince </a:t>
            </a:r>
            <a:r>
              <a:rPr dirty="0" sz="1450" spc="-5">
                <a:latin typeface="Times New Roman"/>
                <a:cs typeface="Times New Roman"/>
              </a:rPr>
              <a:t>you I </a:t>
            </a:r>
            <a:r>
              <a:rPr dirty="0" sz="1450" spc="-10">
                <a:latin typeface="Times New Roman"/>
                <a:cs typeface="Times New Roman"/>
              </a:rPr>
              <a:t>am wronged; it is </a:t>
            </a:r>
            <a:r>
              <a:rPr dirty="0" sz="1450" spc="-5">
                <a:latin typeface="Times New Roman"/>
                <a:cs typeface="Times New Roman"/>
              </a:rPr>
              <a:t>not by </a:t>
            </a:r>
            <a:r>
              <a:rPr dirty="0" sz="1450" spc="-10">
                <a:latin typeface="Times New Roman"/>
                <a:cs typeface="Times New Roman"/>
              </a:rPr>
              <a:t>telling </a:t>
            </a:r>
            <a:r>
              <a:rPr dirty="0" sz="1450" spc="-5">
                <a:latin typeface="Times New Roman"/>
                <a:cs typeface="Times New Roman"/>
              </a:rPr>
              <a:t>you </a:t>
            </a:r>
            <a:r>
              <a:rPr dirty="0" sz="1450" spc="-10">
                <a:latin typeface="Times New Roman"/>
                <a:cs typeface="Times New Roman"/>
              </a:rPr>
              <a:t>that my affections are  </a:t>
            </a:r>
            <a:r>
              <a:rPr dirty="0" sz="1450" spc="-25">
                <a:latin typeface="Times New Roman"/>
                <a:cs typeface="Times New Roman"/>
              </a:rPr>
              <a:t>steady. </a:t>
            </a:r>
            <a:r>
              <a:rPr dirty="0" sz="1450" spc="-10">
                <a:latin typeface="Times New Roman"/>
                <a:cs typeface="Times New Roman"/>
              </a:rPr>
              <a:t>My conduct shall speak for me; absence, distance, time shall speak for  me. They shall prove that, as far as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deserved </a:t>
            </a:r>
            <a:r>
              <a:rPr dirty="0" sz="1450" spc="-5">
                <a:latin typeface="Times New Roman"/>
                <a:cs typeface="Times New Roman"/>
              </a:rPr>
              <a:t>by </a:t>
            </a:r>
            <a:r>
              <a:rPr dirty="0" sz="1450" spc="-20">
                <a:latin typeface="Times New Roman"/>
                <a:cs typeface="Times New Roman"/>
              </a:rPr>
              <a:t>anybody, </a:t>
            </a:r>
            <a:r>
              <a:rPr dirty="0" sz="1450" spc="-5">
                <a:latin typeface="Times New Roman"/>
                <a:cs typeface="Times New Roman"/>
              </a:rPr>
              <a:t>I do  </a:t>
            </a:r>
            <a:r>
              <a:rPr dirty="0" sz="1450" spc="-10">
                <a:latin typeface="Times New Roman"/>
                <a:cs typeface="Times New Roman"/>
              </a:rPr>
              <a:t>deserve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are infinitely my superior in merit; all that </a:t>
            </a:r>
            <a:r>
              <a:rPr dirty="0" sz="1450" spc="-5">
                <a:latin typeface="Times New Roman"/>
                <a:cs typeface="Times New Roman"/>
              </a:rPr>
              <a:t>I </a:t>
            </a:r>
            <a:r>
              <a:rPr dirty="0" sz="1450" spc="-25">
                <a:latin typeface="Times New Roman"/>
                <a:cs typeface="Times New Roman"/>
              </a:rPr>
              <a:t>know. </a:t>
            </a:r>
            <a:r>
              <a:rPr dirty="0" sz="1450" spc="-60">
                <a:latin typeface="Times New Roman"/>
                <a:cs typeface="Times New Roman"/>
              </a:rPr>
              <a:t>You </a:t>
            </a:r>
            <a:r>
              <a:rPr dirty="0" sz="1450" spc="-10">
                <a:latin typeface="Times New Roman"/>
                <a:cs typeface="Times New Roman"/>
              </a:rPr>
              <a:t>have  qualities which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before supposed to exist in such </a:t>
            </a:r>
            <a:r>
              <a:rPr dirty="0" sz="1450" spc="-5">
                <a:latin typeface="Times New Roman"/>
                <a:cs typeface="Times New Roman"/>
              </a:rPr>
              <a:t>a </a:t>
            </a:r>
            <a:r>
              <a:rPr dirty="0" sz="1450" spc="-10">
                <a:latin typeface="Times New Roman"/>
                <a:cs typeface="Times New Roman"/>
              </a:rPr>
              <a:t>degree in any  human creature. </a:t>
            </a:r>
            <a:r>
              <a:rPr dirty="0" sz="1450" spc="-60">
                <a:latin typeface="Times New Roman"/>
                <a:cs typeface="Times New Roman"/>
              </a:rPr>
              <a:t>You </a:t>
            </a:r>
            <a:r>
              <a:rPr dirty="0" sz="1450" spc="-10">
                <a:latin typeface="Times New Roman"/>
                <a:cs typeface="Times New Roman"/>
              </a:rPr>
              <a:t>have some touches </a:t>
            </a:r>
            <a:r>
              <a:rPr dirty="0" sz="1450" spc="-5">
                <a:latin typeface="Times New Roman"/>
                <a:cs typeface="Times New Roman"/>
              </a:rPr>
              <a:t>of </a:t>
            </a:r>
            <a:r>
              <a:rPr dirty="0" sz="1450" spc="-10">
                <a:latin typeface="Times New Roman"/>
                <a:cs typeface="Times New Roman"/>
              </a:rPr>
              <a:t>the angel in </a:t>
            </a:r>
            <a:r>
              <a:rPr dirty="0" sz="1450" spc="-5">
                <a:latin typeface="Times New Roman"/>
                <a:cs typeface="Times New Roman"/>
              </a:rPr>
              <a:t>you </a:t>
            </a:r>
            <a:r>
              <a:rPr dirty="0" sz="1450" spc="-10">
                <a:latin typeface="Times New Roman"/>
                <a:cs typeface="Times New Roman"/>
              </a:rPr>
              <a:t>beyond what—not  merely beyond what </a:t>
            </a:r>
            <a:r>
              <a:rPr dirty="0" sz="1450" spc="-5">
                <a:latin typeface="Times New Roman"/>
                <a:cs typeface="Times New Roman"/>
              </a:rPr>
              <a:t>one </a:t>
            </a:r>
            <a:r>
              <a:rPr dirty="0" sz="1450" spc="-10">
                <a:latin typeface="Times New Roman"/>
                <a:cs typeface="Times New Roman"/>
              </a:rPr>
              <a:t>sees, because </a:t>
            </a:r>
            <a:r>
              <a:rPr dirty="0" sz="1450" spc="-5">
                <a:latin typeface="Times New Roman"/>
                <a:cs typeface="Times New Roman"/>
              </a:rPr>
              <a:t>one </a:t>
            </a:r>
            <a:r>
              <a:rPr dirty="0" sz="1450" spc="-10">
                <a:latin typeface="Times New Roman"/>
                <a:cs typeface="Times New Roman"/>
              </a:rPr>
              <a:t>never sees anything like it—but  beyond what </a:t>
            </a:r>
            <a:r>
              <a:rPr dirty="0" sz="1450" spc="-5">
                <a:latin typeface="Times New Roman"/>
                <a:cs typeface="Times New Roman"/>
              </a:rPr>
              <a:t>one </a:t>
            </a:r>
            <a:r>
              <a:rPr dirty="0" sz="1450" spc="-10">
                <a:latin typeface="Times New Roman"/>
                <a:cs typeface="Times New Roman"/>
              </a:rPr>
              <a:t>fancies might be. But still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frightened. It is </a:t>
            </a:r>
            <a:r>
              <a:rPr dirty="0" sz="1450" spc="-5">
                <a:latin typeface="Times New Roman"/>
                <a:cs typeface="Times New Roman"/>
              </a:rPr>
              <a:t>not by  </a:t>
            </a:r>
            <a:r>
              <a:rPr dirty="0" sz="1450" spc="-10">
                <a:latin typeface="Times New Roman"/>
                <a:cs typeface="Times New Roman"/>
              </a:rPr>
              <a:t>equality </a:t>
            </a:r>
            <a:r>
              <a:rPr dirty="0" sz="1450" spc="-5">
                <a:latin typeface="Times New Roman"/>
                <a:cs typeface="Times New Roman"/>
              </a:rPr>
              <a:t>of </a:t>
            </a:r>
            <a:r>
              <a:rPr dirty="0" sz="1450" spc="-10">
                <a:latin typeface="Times New Roman"/>
                <a:cs typeface="Times New Roman"/>
              </a:rPr>
              <a:t>merit that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won. That is </a:t>
            </a:r>
            <a:r>
              <a:rPr dirty="0" sz="1450" spc="-5">
                <a:latin typeface="Times New Roman"/>
                <a:cs typeface="Times New Roman"/>
              </a:rPr>
              <a:t>out of </a:t>
            </a:r>
            <a:r>
              <a:rPr dirty="0" sz="1450" spc="-10">
                <a:latin typeface="Times New Roman"/>
                <a:cs typeface="Times New Roman"/>
              </a:rPr>
              <a:t>the question. It is </a:t>
            </a:r>
            <a:r>
              <a:rPr dirty="0" sz="1450" spc="-5">
                <a:latin typeface="Times New Roman"/>
                <a:cs typeface="Times New Roman"/>
              </a:rPr>
              <a:t>he </a:t>
            </a:r>
            <a:r>
              <a:rPr dirty="0" sz="1450" spc="-10">
                <a:latin typeface="Times New Roman"/>
                <a:cs typeface="Times New Roman"/>
              </a:rPr>
              <a:t>who  sees and worships </a:t>
            </a:r>
            <a:r>
              <a:rPr dirty="0" sz="1450" spc="-5">
                <a:latin typeface="Times New Roman"/>
                <a:cs typeface="Times New Roman"/>
              </a:rPr>
              <a:t>your </a:t>
            </a:r>
            <a:r>
              <a:rPr dirty="0" sz="1450" spc="-10">
                <a:latin typeface="Times New Roman"/>
                <a:cs typeface="Times New Roman"/>
              </a:rPr>
              <a:t>merit the strongest, who loves </a:t>
            </a:r>
            <a:r>
              <a:rPr dirty="0" sz="1450" spc="-5">
                <a:latin typeface="Times New Roman"/>
                <a:cs typeface="Times New Roman"/>
              </a:rPr>
              <a:t>you </a:t>
            </a:r>
            <a:r>
              <a:rPr dirty="0" sz="1450" spc="-10">
                <a:latin typeface="Times New Roman"/>
                <a:cs typeface="Times New Roman"/>
              </a:rPr>
              <a:t>most </a:t>
            </a:r>
            <a:r>
              <a:rPr dirty="0" sz="1450" spc="-20">
                <a:latin typeface="Times New Roman"/>
                <a:cs typeface="Times New Roman"/>
              </a:rPr>
              <a:t>devotedly,  </a:t>
            </a:r>
            <a:r>
              <a:rPr dirty="0" sz="1450" spc="-10">
                <a:latin typeface="Times New Roman"/>
                <a:cs typeface="Times New Roman"/>
              </a:rPr>
              <a:t>that has the best right to </a:t>
            </a:r>
            <a:r>
              <a:rPr dirty="0" sz="1450" spc="-5">
                <a:latin typeface="Times New Roman"/>
                <a:cs typeface="Times New Roman"/>
              </a:rPr>
              <a:t>a </a:t>
            </a:r>
            <a:r>
              <a:rPr dirty="0" sz="1450" spc="-10">
                <a:latin typeface="Times New Roman"/>
                <a:cs typeface="Times New Roman"/>
              </a:rPr>
              <a:t>return. There </a:t>
            </a:r>
            <a:r>
              <a:rPr dirty="0" sz="1450" spc="-5">
                <a:latin typeface="Times New Roman"/>
                <a:cs typeface="Times New Roman"/>
              </a:rPr>
              <a:t>I </a:t>
            </a:r>
            <a:r>
              <a:rPr dirty="0" sz="1450" spc="-10">
                <a:latin typeface="Times New Roman"/>
                <a:cs typeface="Times New Roman"/>
              </a:rPr>
              <a:t>build my confidence. By that right </a:t>
            </a:r>
            <a:r>
              <a:rPr dirty="0" sz="1450" spc="-5">
                <a:latin typeface="Times New Roman"/>
                <a:cs typeface="Times New Roman"/>
              </a:rPr>
              <a:t>I  do </a:t>
            </a:r>
            <a:r>
              <a:rPr dirty="0" sz="1450" spc="-10">
                <a:latin typeface="Times New Roman"/>
                <a:cs typeface="Times New Roman"/>
              </a:rPr>
              <a:t>and will deserve </a:t>
            </a:r>
            <a:r>
              <a:rPr dirty="0" sz="1450" spc="-5">
                <a:latin typeface="Times New Roman"/>
                <a:cs typeface="Times New Roman"/>
              </a:rPr>
              <a:t>you; </a:t>
            </a:r>
            <a:r>
              <a:rPr dirty="0" sz="1450" spc="-10">
                <a:latin typeface="Times New Roman"/>
                <a:cs typeface="Times New Roman"/>
              </a:rPr>
              <a:t>and when once convinced that my attachment is what  </a:t>
            </a:r>
            <a:r>
              <a:rPr dirty="0" sz="1450" spc="-5">
                <a:latin typeface="Times New Roman"/>
                <a:cs typeface="Times New Roman"/>
              </a:rPr>
              <a:t>I </a:t>
            </a:r>
            <a:r>
              <a:rPr dirty="0" sz="1450" spc="-10">
                <a:latin typeface="Times New Roman"/>
                <a:cs typeface="Times New Roman"/>
              </a:rPr>
              <a:t>declare it,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too well </a:t>
            </a:r>
            <a:r>
              <a:rPr dirty="0" sz="1450" spc="-5">
                <a:latin typeface="Times New Roman"/>
                <a:cs typeface="Times New Roman"/>
              </a:rPr>
              <a:t>not </a:t>
            </a:r>
            <a:r>
              <a:rPr dirty="0" sz="1450" spc="-10">
                <a:latin typeface="Times New Roman"/>
                <a:cs typeface="Times New Roman"/>
              </a:rPr>
              <a:t>to entertain the warmest hopes. </a:t>
            </a:r>
            <a:r>
              <a:rPr dirty="0" sz="1450" spc="-45">
                <a:latin typeface="Times New Roman"/>
                <a:cs typeface="Times New Roman"/>
              </a:rPr>
              <a:t>Yes,  </a:t>
            </a:r>
            <a:r>
              <a:rPr dirty="0" sz="1450" spc="-10">
                <a:latin typeface="Times New Roman"/>
                <a:cs typeface="Times New Roman"/>
              </a:rPr>
              <a:t>dearest, sweetest </a:t>
            </a:r>
            <a:r>
              <a:rPr dirty="0" sz="1450" spc="-25">
                <a:latin typeface="Times New Roman"/>
                <a:cs typeface="Times New Roman"/>
              </a:rPr>
              <a:t>Fanny. </a:t>
            </a:r>
            <a:r>
              <a:rPr dirty="0" sz="1450" spc="-10">
                <a:latin typeface="Times New Roman"/>
                <a:cs typeface="Times New Roman"/>
              </a:rPr>
              <a:t>Nay” (seeing her draw back displeased), “forgive me.  Perhaps </a:t>
            </a:r>
            <a:r>
              <a:rPr dirty="0" sz="1450" spc="-5">
                <a:latin typeface="Times New Roman"/>
                <a:cs typeface="Times New Roman"/>
              </a:rPr>
              <a:t>I </a:t>
            </a:r>
            <a:r>
              <a:rPr dirty="0" sz="1450" spc="-10">
                <a:latin typeface="Times New Roman"/>
                <a:cs typeface="Times New Roman"/>
              </a:rPr>
              <a:t>have as yet </a:t>
            </a:r>
            <a:r>
              <a:rPr dirty="0" sz="1450" spc="-5">
                <a:latin typeface="Times New Roman"/>
                <a:cs typeface="Times New Roman"/>
              </a:rPr>
              <a:t>no </a:t>
            </a:r>
            <a:r>
              <a:rPr dirty="0" sz="1450" spc="-10">
                <a:latin typeface="Times New Roman"/>
                <a:cs typeface="Times New Roman"/>
              </a:rPr>
              <a:t>right; </a:t>
            </a:r>
            <a:r>
              <a:rPr dirty="0" sz="1450" spc="-5">
                <a:latin typeface="Times New Roman"/>
                <a:cs typeface="Times New Roman"/>
              </a:rPr>
              <a:t>but by </a:t>
            </a:r>
            <a:r>
              <a:rPr dirty="0" sz="1450" spc="-10">
                <a:latin typeface="Times New Roman"/>
                <a:cs typeface="Times New Roman"/>
              </a:rPr>
              <a:t>what other name can </a:t>
            </a:r>
            <a:r>
              <a:rPr dirty="0" sz="1450" spc="-5">
                <a:latin typeface="Times New Roman"/>
                <a:cs typeface="Times New Roman"/>
              </a:rPr>
              <a:t>I </a:t>
            </a:r>
            <a:r>
              <a:rPr dirty="0" sz="1450" spc="-10">
                <a:latin typeface="Times New Roman"/>
                <a:cs typeface="Times New Roman"/>
              </a:rPr>
              <a:t>call </a:t>
            </a:r>
            <a:r>
              <a:rPr dirty="0" sz="1450" spc="-5">
                <a:latin typeface="Times New Roman"/>
                <a:cs typeface="Times New Roman"/>
              </a:rPr>
              <a:t>you?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are ever present to my imagination under any other? No, it is  ‘Fanny’ that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all </a:t>
            </a:r>
            <a:r>
              <a:rPr dirty="0" sz="1450" spc="-30">
                <a:latin typeface="Times New Roman"/>
                <a:cs typeface="Times New Roman"/>
              </a:rPr>
              <a:t>day, </a:t>
            </a:r>
            <a:r>
              <a:rPr dirty="0" sz="1450" spc="-10">
                <a:latin typeface="Times New Roman"/>
                <a:cs typeface="Times New Roman"/>
              </a:rPr>
              <a:t>and dream </a:t>
            </a:r>
            <a:r>
              <a:rPr dirty="0" sz="1450" spc="-5">
                <a:latin typeface="Times New Roman"/>
                <a:cs typeface="Times New Roman"/>
              </a:rPr>
              <a:t>of </a:t>
            </a:r>
            <a:r>
              <a:rPr dirty="0" sz="1450" spc="-10">
                <a:latin typeface="Times New Roman"/>
                <a:cs typeface="Times New Roman"/>
              </a:rPr>
              <a:t>all night. </a:t>
            </a:r>
            <a:r>
              <a:rPr dirty="0" sz="1450" spc="-60">
                <a:latin typeface="Times New Roman"/>
                <a:cs typeface="Times New Roman"/>
              </a:rPr>
              <a:t>You </a:t>
            </a:r>
            <a:r>
              <a:rPr dirty="0" sz="1450" spc="-10">
                <a:latin typeface="Times New Roman"/>
                <a:cs typeface="Times New Roman"/>
              </a:rPr>
              <a:t>have given the  name such reality </a:t>
            </a:r>
            <a:r>
              <a:rPr dirty="0" sz="1450" spc="-5">
                <a:latin typeface="Times New Roman"/>
                <a:cs typeface="Times New Roman"/>
              </a:rPr>
              <a:t>of </a:t>
            </a:r>
            <a:r>
              <a:rPr dirty="0" sz="1450" spc="-10">
                <a:latin typeface="Times New Roman"/>
                <a:cs typeface="Times New Roman"/>
              </a:rPr>
              <a:t>sweetness, that nothing else can now </a:t>
            </a:r>
            <a:r>
              <a:rPr dirty="0" sz="1450" spc="-5">
                <a:latin typeface="Times New Roman"/>
                <a:cs typeface="Times New Roman"/>
              </a:rPr>
              <a:t>be </a:t>
            </a:r>
            <a:r>
              <a:rPr dirty="0" sz="1450" spc="-10">
                <a:latin typeface="Times New Roman"/>
                <a:cs typeface="Times New Roman"/>
              </a:rPr>
              <a:t>descriptive </a:t>
            </a:r>
            <a:r>
              <a:rPr dirty="0" sz="1450" spc="-5">
                <a:latin typeface="Times New Roman"/>
                <a:cs typeface="Times New Roman"/>
              </a:rPr>
              <a:t>of  you.”</a:t>
            </a:r>
            <a:endParaRPr sz="1450">
              <a:latin typeface="Times New Roman"/>
              <a:cs typeface="Times New Roman"/>
            </a:endParaRPr>
          </a:p>
          <a:p>
            <a:pPr algn="just" marL="12700" marR="10795" indent="255904">
              <a:lnSpc>
                <a:spcPts val="1730"/>
              </a:lnSpc>
              <a:spcBef>
                <a:spcPts val="755"/>
              </a:spcBef>
            </a:pPr>
            <a:r>
              <a:rPr dirty="0" sz="1450" spc="-10">
                <a:latin typeface="Times New Roman"/>
                <a:cs typeface="Times New Roman"/>
              </a:rPr>
              <a:t>Fanny could hardly have kept her seat any </a:t>
            </a:r>
            <a:r>
              <a:rPr dirty="0" sz="1450" spc="-15">
                <a:latin typeface="Times New Roman"/>
                <a:cs typeface="Times New Roman"/>
              </a:rPr>
              <a:t>longer, </a:t>
            </a:r>
            <a:r>
              <a:rPr dirty="0" sz="1450" spc="-5">
                <a:latin typeface="Times New Roman"/>
                <a:cs typeface="Times New Roman"/>
              </a:rPr>
              <a:t>or </a:t>
            </a:r>
            <a:r>
              <a:rPr dirty="0" sz="1450" spc="-10">
                <a:latin typeface="Times New Roman"/>
                <a:cs typeface="Times New Roman"/>
              </a:rPr>
              <a:t>have refrained from at  least trying to get away in spite </a:t>
            </a:r>
            <a:r>
              <a:rPr dirty="0" sz="1450" spc="-5">
                <a:latin typeface="Times New Roman"/>
                <a:cs typeface="Times New Roman"/>
              </a:rPr>
              <a:t>of </a:t>
            </a:r>
            <a:r>
              <a:rPr dirty="0" sz="1450" spc="-10">
                <a:latin typeface="Times New Roman"/>
                <a:cs typeface="Times New Roman"/>
              </a:rPr>
              <a:t>all the too public opposition she foresaw to  it, had it </a:t>
            </a:r>
            <a:r>
              <a:rPr dirty="0" sz="1450" spc="-5">
                <a:latin typeface="Times New Roman"/>
                <a:cs typeface="Times New Roman"/>
              </a:rPr>
              <a:t>not </a:t>
            </a:r>
            <a:r>
              <a:rPr dirty="0" sz="1450" spc="-10">
                <a:latin typeface="Times New Roman"/>
                <a:cs typeface="Times New Roman"/>
              </a:rPr>
              <a:t>been for the sound </a:t>
            </a:r>
            <a:r>
              <a:rPr dirty="0" sz="1450" spc="-5">
                <a:latin typeface="Times New Roman"/>
                <a:cs typeface="Times New Roman"/>
              </a:rPr>
              <a:t>of </a:t>
            </a:r>
            <a:r>
              <a:rPr dirty="0" sz="1450" spc="-10">
                <a:latin typeface="Times New Roman"/>
                <a:cs typeface="Times New Roman"/>
              </a:rPr>
              <a:t>approaching relief, the very sound which  she had been long watching </a:t>
            </a:r>
            <a:r>
              <a:rPr dirty="0" sz="1450" spc="-20">
                <a:latin typeface="Times New Roman"/>
                <a:cs typeface="Times New Roman"/>
              </a:rPr>
              <a:t>for, </a:t>
            </a:r>
            <a:r>
              <a:rPr dirty="0" sz="1450" spc="-10">
                <a:latin typeface="Times New Roman"/>
                <a:cs typeface="Times New Roman"/>
              </a:rPr>
              <a:t>and long thinking strangely</a:t>
            </a:r>
            <a:r>
              <a:rPr dirty="0" sz="1450" spc="85">
                <a:latin typeface="Times New Roman"/>
                <a:cs typeface="Times New Roman"/>
              </a:rPr>
              <a:t> </a:t>
            </a:r>
            <a:r>
              <a:rPr dirty="0" sz="1450" spc="-10">
                <a:latin typeface="Times New Roman"/>
                <a:cs typeface="Times New Roman"/>
              </a:rPr>
              <a:t>delayed.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 solemn procession, headed </a:t>
            </a:r>
            <a:r>
              <a:rPr dirty="0" sz="1450" spc="-5">
                <a:latin typeface="Times New Roman"/>
                <a:cs typeface="Times New Roman"/>
              </a:rPr>
              <a:t>by </a:t>
            </a:r>
            <a:r>
              <a:rPr dirty="0" sz="1450" spc="-20">
                <a:latin typeface="Times New Roman"/>
                <a:cs typeface="Times New Roman"/>
              </a:rPr>
              <a:t>Baddeley, </a:t>
            </a:r>
            <a:r>
              <a:rPr dirty="0" sz="1450" spc="-5">
                <a:latin typeface="Times New Roman"/>
                <a:cs typeface="Times New Roman"/>
              </a:rPr>
              <a:t>of </a:t>
            </a:r>
            <a:r>
              <a:rPr dirty="0" sz="1450" spc="-10">
                <a:latin typeface="Times New Roman"/>
                <a:cs typeface="Times New Roman"/>
              </a:rPr>
              <a:t>tea-board, </a:t>
            </a:r>
            <a:r>
              <a:rPr dirty="0" sz="1450" spc="-5">
                <a:latin typeface="Times New Roman"/>
                <a:cs typeface="Times New Roman"/>
              </a:rPr>
              <a:t>urn, </a:t>
            </a:r>
            <a:r>
              <a:rPr dirty="0" sz="1450" spc="-10">
                <a:latin typeface="Times New Roman"/>
                <a:cs typeface="Times New Roman"/>
              </a:rPr>
              <a:t>and cake-  bearers, made its appearance, and delivered her from </a:t>
            </a:r>
            <a:r>
              <a:rPr dirty="0" sz="1450" spc="-5">
                <a:latin typeface="Times New Roman"/>
                <a:cs typeface="Times New Roman"/>
              </a:rPr>
              <a:t>a </a:t>
            </a:r>
            <a:r>
              <a:rPr dirty="0" sz="1450" spc="-10">
                <a:latin typeface="Times New Roman"/>
                <a:cs typeface="Times New Roman"/>
              </a:rPr>
              <a:t>grievous imprisonment  </a:t>
            </a:r>
            <a:r>
              <a:rPr dirty="0" sz="1450" spc="-5">
                <a:latin typeface="Times New Roman"/>
                <a:cs typeface="Times New Roman"/>
              </a:rPr>
              <a:t>of</a:t>
            </a:r>
            <a:r>
              <a:rPr dirty="0" sz="1450" spc="50">
                <a:latin typeface="Times New Roman"/>
                <a:cs typeface="Times New Roman"/>
              </a:rPr>
              <a:t> </a:t>
            </a:r>
            <a:r>
              <a:rPr dirty="0" sz="1450" spc="-5">
                <a:latin typeface="Times New Roman"/>
                <a:cs typeface="Times New Roman"/>
              </a:rPr>
              <a:t>body</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mind.</a:t>
            </a:r>
            <a:r>
              <a:rPr dirty="0" sz="1450" spc="60">
                <a:latin typeface="Times New Roman"/>
                <a:cs typeface="Times New Roman"/>
              </a:rPr>
              <a:t> </a:t>
            </a:r>
            <a:r>
              <a:rPr dirty="0" sz="1450" spc="-35">
                <a:latin typeface="Times New Roman"/>
                <a:cs typeface="Times New Roman"/>
              </a:rPr>
              <a:t>Mr.</a:t>
            </a:r>
            <a:r>
              <a:rPr dirty="0" sz="1450" spc="55">
                <a:latin typeface="Times New Roman"/>
                <a:cs typeface="Times New Roman"/>
              </a:rPr>
              <a:t> </a:t>
            </a:r>
            <a:r>
              <a:rPr dirty="0" sz="1450" spc="-10">
                <a:latin typeface="Times New Roman"/>
                <a:cs typeface="Times New Roman"/>
              </a:rPr>
              <a:t>Crawford</a:t>
            </a:r>
            <a:r>
              <a:rPr dirty="0" sz="1450" spc="50">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10">
                <a:latin typeface="Times New Roman"/>
                <a:cs typeface="Times New Roman"/>
              </a:rPr>
              <a:t>obliged</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move.</a:t>
            </a:r>
            <a:r>
              <a:rPr dirty="0" sz="1450" spc="55">
                <a:latin typeface="Times New Roman"/>
                <a:cs typeface="Times New Roman"/>
              </a:rPr>
              <a:t> </a:t>
            </a:r>
            <a:r>
              <a:rPr dirty="0" sz="1450" spc="-10">
                <a:latin typeface="Times New Roman"/>
                <a:cs typeface="Times New Roman"/>
              </a:rPr>
              <a:t>She</a:t>
            </a:r>
            <a:r>
              <a:rPr dirty="0" sz="1450" spc="60">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at</a:t>
            </a:r>
            <a:r>
              <a:rPr dirty="0" sz="1450" spc="55">
                <a:latin typeface="Times New Roman"/>
                <a:cs typeface="Times New Roman"/>
              </a:rPr>
              <a:t> </a:t>
            </a:r>
            <a:r>
              <a:rPr dirty="0" sz="1450" spc="-20">
                <a:latin typeface="Times New Roman"/>
                <a:cs typeface="Times New Roman"/>
              </a:rPr>
              <a:t>liberty,</a:t>
            </a:r>
            <a:r>
              <a:rPr dirty="0" sz="1450" spc="5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1537335"/>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was </a:t>
            </a:r>
            <a:r>
              <a:rPr dirty="0" sz="1450" spc="-25">
                <a:latin typeface="Times New Roman"/>
                <a:cs typeface="Times New Roman"/>
              </a:rPr>
              <a:t>busy, </a:t>
            </a:r>
            <a:r>
              <a:rPr dirty="0" sz="1450" spc="-10">
                <a:latin typeface="Times New Roman"/>
                <a:cs typeface="Times New Roman"/>
              </a:rPr>
              <a:t>she was</a:t>
            </a:r>
            <a:r>
              <a:rPr dirty="0" sz="1450" spc="20">
                <a:latin typeface="Times New Roman"/>
                <a:cs typeface="Times New Roman"/>
              </a:rPr>
              <a:t> </a:t>
            </a:r>
            <a:r>
              <a:rPr dirty="0" sz="1450" spc="-10">
                <a:latin typeface="Times New Roman"/>
                <a:cs typeface="Times New Roman"/>
              </a:rPr>
              <a:t>protected.</a:t>
            </a:r>
            <a:endParaRPr sz="1450">
              <a:latin typeface="Times New Roman"/>
              <a:cs typeface="Times New Roman"/>
            </a:endParaRPr>
          </a:p>
          <a:p>
            <a:pPr algn="just" marL="12700" marR="5080" indent="255904">
              <a:lnSpc>
                <a:spcPts val="1730"/>
              </a:lnSpc>
              <a:spcBef>
                <a:spcPts val="819"/>
              </a:spcBef>
            </a:pPr>
            <a:r>
              <a:rPr dirty="0" sz="1450" spc="-10">
                <a:latin typeface="Times New Roman"/>
                <a:cs typeface="Times New Roman"/>
              </a:rPr>
              <a:t>Edmund was </a:t>
            </a:r>
            <a:r>
              <a:rPr dirty="0" sz="1450" spc="-5">
                <a:latin typeface="Times New Roman"/>
                <a:cs typeface="Times New Roman"/>
              </a:rPr>
              <a:t>not </a:t>
            </a:r>
            <a:r>
              <a:rPr dirty="0" sz="1450" spc="-10">
                <a:latin typeface="Times New Roman"/>
                <a:cs typeface="Times New Roman"/>
              </a:rPr>
              <a:t>sorry to </a:t>
            </a:r>
            <a:r>
              <a:rPr dirty="0" sz="1450" spc="-5">
                <a:latin typeface="Times New Roman"/>
                <a:cs typeface="Times New Roman"/>
              </a:rPr>
              <a:t>be </a:t>
            </a:r>
            <a:r>
              <a:rPr dirty="0" sz="1450" spc="-10">
                <a:latin typeface="Times New Roman"/>
                <a:cs typeface="Times New Roman"/>
              </a:rPr>
              <a:t>admitted again among the number </a:t>
            </a:r>
            <a:r>
              <a:rPr dirty="0" sz="1450" spc="-5">
                <a:latin typeface="Times New Roman"/>
                <a:cs typeface="Times New Roman"/>
              </a:rPr>
              <a:t>of </a:t>
            </a:r>
            <a:r>
              <a:rPr dirty="0" sz="1450" spc="-10">
                <a:latin typeface="Times New Roman"/>
                <a:cs typeface="Times New Roman"/>
              </a:rPr>
              <a:t>those  who might speak and </a:t>
            </a:r>
            <a:r>
              <a:rPr dirty="0" sz="1450" spc="-25">
                <a:latin typeface="Times New Roman"/>
                <a:cs typeface="Times New Roman"/>
              </a:rPr>
              <a:t>hear. </a:t>
            </a:r>
            <a:r>
              <a:rPr dirty="0" sz="1450" spc="-10">
                <a:latin typeface="Times New Roman"/>
                <a:cs typeface="Times New Roman"/>
              </a:rPr>
              <a:t>But though the conference had seemed full long to  him, and though </a:t>
            </a:r>
            <a:r>
              <a:rPr dirty="0" sz="1450" spc="-5">
                <a:latin typeface="Times New Roman"/>
                <a:cs typeface="Times New Roman"/>
              </a:rPr>
              <a:t>on </a:t>
            </a:r>
            <a:r>
              <a:rPr dirty="0" sz="1450" spc="-10">
                <a:latin typeface="Times New Roman"/>
                <a:cs typeface="Times New Roman"/>
              </a:rPr>
              <a:t>looking at Fanny </a:t>
            </a:r>
            <a:r>
              <a:rPr dirty="0" sz="1450" spc="-5">
                <a:latin typeface="Times New Roman"/>
                <a:cs typeface="Times New Roman"/>
              </a:rPr>
              <a:t>he </a:t>
            </a:r>
            <a:r>
              <a:rPr dirty="0" sz="1450" spc="-10">
                <a:latin typeface="Times New Roman"/>
                <a:cs typeface="Times New Roman"/>
              </a:rPr>
              <a:t>saw rather </a:t>
            </a:r>
            <a:r>
              <a:rPr dirty="0" sz="1450" spc="-5">
                <a:latin typeface="Times New Roman"/>
                <a:cs typeface="Times New Roman"/>
              </a:rPr>
              <a:t>a </a:t>
            </a:r>
            <a:r>
              <a:rPr dirty="0" sz="1450" spc="-10">
                <a:latin typeface="Times New Roman"/>
                <a:cs typeface="Times New Roman"/>
              </a:rPr>
              <a:t>flush </a:t>
            </a:r>
            <a:r>
              <a:rPr dirty="0" sz="1450" spc="-5">
                <a:latin typeface="Times New Roman"/>
                <a:cs typeface="Times New Roman"/>
              </a:rPr>
              <a:t>of </a:t>
            </a:r>
            <a:r>
              <a:rPr dirty="0" sz="1450" spc="-10">
                <a:latin typeface="Times New Roman"/>
                <a:cs typeface="Times New Roman"/>
              </a:rPr>
              <a:t>vexation, </a:t>
            </a:r>
            <a:r>
              <a:rPr dirty="0" sz="1450" spc="-5">
                <a:latin typeface="Times New Roman"/>
                <a:cs typeface="Times New Roman"/>
              </a:rPr>
              <a:t>he  </a:t>
            </a:r>
            <a:r>
              <a:rPr dirty="0" sz="1450" spc="-10">
                <a:latin typeface="Times New Roman"/>
                <a:cs typeface="Times New Roman"/>
              </a:rPr>
              <a:t>inclined to </a:t>
            </a:r>
            <a:r>
              <a:rPr dirty="0" sz="1450" spc="-5">
                <a:latin typeface="Times New Roman"/>
                <a:cs typeface="Times New Roman"/>
              </a:rPr>
              <a:t>hope </a:t>
            </a:r>
            <a:r>
              <a:rPr dirty="0" sz="1450" spc="-10">
                <a:latin typeface="Times New Roman"/>
                <a:cs typeface="Times New Roman"/>
              </a:rPr>
              <a:t>that so much could </a:t>
            </a:r>
            <a:r>
              <a:rPr dirty="0" sz="1450" spc="-5">
                <a:latin typeface="Times New Roman"/>
                <a:cs typeface="Times New Roman"/>
              </a:rPr>
              <a:t>not </a:t>
            </a:r>
            <a:r>
              <a:rPr dirty="0" sz="1450" spc="-10">
                <a:latin typeface="Times New Roman"/>
                <a:cs typeface="Times New Roman"/>
              </a:rPr>
              <a:t>have been said and listened to without  some profit to the</a:t>
            </a:r>
            <a:r>
              <a:rPr dirty="0" sz="1450" spc="5">
                <a:latin typeface="Times New Roman"/>
                <a:cs typeface="Times New Roman"/>
              </a:rPr>
              <a:t> </a:t>
            </a:r>
            <a:r>
              <a:rPr dirty="0" sz="1450" spc="-20">
                <a:latin typeface="Times New Roman"/>
                <a:cs typeface="Times New Roman"/>
              </a:rPr>
              <a:t>speaker.</a:t>
            </a:r>
            <a:endParaRPr sz="1450">
              <a:latin typeface="Times New Roman"/>
              <a:cs typeface="Times New Roman"/>
            </a:endParaRPr>
          </a:p>
        </p:txBody>
      </p:sp>
      <p:sp>
        <p:nvSpPr>
          <p:cNvPr id="3" name="object 3"/>
          <p:cNvSpPr txBox="1"/>
          <p:nvPr/>
        </p:nvSpPr>
        <p:spPr>
          <a:xfrm>
            <a:off x="876300" y="2603133"/>
            <a:ext cx="5807075" cy="731520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15" b="1">
                <a:latin typeface="Times New Roman"/>
                <a:cs typeface="Times New Roman"/>
              </a:rPr>
              <a:t>XXXV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985" indent="255904">
              <a:lnSpc>
                <a:spcPts val="1730"/>
              </a:lnSpc>
            </a:pPr>
            <a:r>
              <a:rPr dirty="0" sz="1450" spc="-10">
                <a:latin typeface="Times New Roman"/>
                <a:cs typeface="Times New Roman"/>
              </a:rPr>
              <a:t>Edmund had determined that it belonged entirely to Fanny to chuse  whether her situation with regard to Crawford should </a:t>
            </a:r>
            <a:r>
              <a:rPr dirty="0" sz="1450" spc="-5">
                <a:latin typeface="Times New Roman"/>
                <a:cs typeface="Times New Roman"/>
              </a:rPr>
              <a:t>be </a:t>
            </a:r>
            <a:r>
              <a:rPr dirty="0" sz="1450" spc="-10">
                <a:latin typeface="Times New Roman"/>
                <a:cs typeface="Times New Roman"/>
              </a:rPr>
              <a:t>mentioned between  them </a:t>
            </a:r>
            <a:r>
              <a:rPr dirty="0" sz="1450" spc="-5">
                <a:latin typeface="Times New Roman"/>
                <a:cs typeface="Times New Roman"/>
              </a:rPr>
              <a:t>or not; </a:t>
            </a:r>
            <a:r>
              <a:rPr dirty="0" sz="1450" spc="-10">
                <a:latin typeface="Times New Roman"/>
                <a:cs typeface="Times New Roman"/>
              </a:rPr>
              <a:t>and that if she did </a:t>
            </a:r>
            <a:r>
              <a:rPr dirty="0" sz="1450" spc="-5">
                <a:latin typeface="Times New Roman"/>
                <a:cs typeface="Times New Roman"/>
              </a:rPr>
              <a:t>not </a:t>
            </a:r>
            <a:r>
              <a:rPr dirty="0" sz="1450" spc="-10">
                <a:latin typeface="Times New Roman"/>
                <a:cs typeface="Times New Roman"/>
              </a:rPr>
              <a:t>lead the </a:t>
            </a:r>
            <a:r>
              <a:rPr dirty="0" sz="1450" spc="-35">
                <a:latin typeface="Times New Roman"/>
                <a:cs typeface="Times New Roman"/>
              </a:rPr>
              <a:t>way, </a:t>
            </a:r>
            <a:r>
              <a:rPr dirty="0" sz="1450" spc="-10">
                <a:latin typeface="Times New Roman"/>
                <a:cs typeface="Times New Roman"/>
              </a:rPr>
              <a:t>it should never </a:t>
            </a:r>
            <a:r>
              <a:rPr dirty="0" sz="1450" spc="-5">
                <a:latin typeface="Times New Roman"/>
                <a:cs typeface="Times New Roman"/>
              </a:rPr>
              <a:t>be </a:t>
            </a:r>
            <a:r>
              <a:rPr dirty="0" sz="1450" spc="-10">
                <a:latin typeface="Times New Roman"/>
                <a:cs typeface="Times New Roman"/>
              </a:rPr>
              <a:t>touched </a:t>
            </a:r>
            <a:r>
              <a:rPr dirty="0" sz="1450" spc="-5">
                <a:latin typeface="Times New Roman"/>
                <a:cs typeface="Times New Roman"/>
              </a:rPr>
              <a:t>on  by </a:t>
            </a:r>
            <a:r>
              <a:rPr dirty="0" sz="1450" spc="-10">
                <a:latin typeface="Times New Roman"/>
                <a:cs typeface="Times New Roman"/>
              </a:rPr>
              <a:t>him;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mutual reserve, </a:t>
            </a:r>
            <a:r>
              <a:rPr dirty="0" sz="1450" spc="-5">
                <a:latin typeface="Times New Roman"/>
                <a:cs typeface="Times New Roman"/>
              </a:rPr>
              <a:t>he </a:t>
            </a:r>
            <a:r>
              <a:rPr dirty="0" sz="1450" spc="-10">
                <a:latin typeface="Times New Roman"/>
                <a:cs typeface="Times New Roman"/>
              </a:rPr>
              <a:t>was induced </a:t>
            </a:r>
            <a:r>
              <a:rPr dirty="0" sz="1450" spc="-5">
                <a:latin typeface="Times New Roman"/>
                <a:cs typeface="Times New Roman"/>
              </a:rPr>
              <a:t>by </a:t>
            </a:r>
            <a:r>
              <a:rPr dirty="0" sz="1450" spc="-10">
                <a:latin typeface="Times New Roman"/>
                <a:cs typeface="Times New Roman"/>
              </a:rPr>
              <a:t>his father  to change his mind, and try what his influence might </a:t>
            </a:r>
            <a:r>
              <a:rPr dirty="0" sz="1450" spc="-5">
                <a:latin typeface="Times New Roman"/>
                <a:cs typeface="Times New Roman"/>
              </a:rPr>
              <a:t>do </a:t>
            </a:r>
            <a:r>
              <a:rPr dirty="0" sz="1450" spc="-10">
                <a:latin typeface="Times New Roman"/>
                <a:cs typeface="Times New Roman"/>
              </a:rPr>
              <a:t>for his</a:t>
            </a:r>
            <a:r>
              <a:rPr dirty="0" sz="1450" spc="10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early </a:t>
            </a:r>
            <a:r>
              <a:rPr dirty="0" sz="1450" spc="-30">
                <a:latin typeface="Times New Roman"/>
                <a:cs typeface="Times New Roman"/>
              </a:rPr>
              <a:t>day, </a:t>
            </a:r>
            <a:r>
              <a:rPr dirty="0" sz="1450" spc="-10">
                <a:latin typeface="Times New Roman"/>
                <a:cs typeface="Times New Roman"/>
              </a:rPr>
              <a:t>was actually fixed for the Crawfords’  departure; and Sir Thomas </a:t>
            </a:r>
            <a:r>
              <a:rPr dirty="0" sz="1450" spc="-5">
                <a:latin typeface="Times New Roman"/>
                <a:cs typeface="Times New Roman"/>
              </a:rPr>
              <a:t>thought </a:t>
            </a:r>
            <a:r>
              <a:rPr dirty="0" sz="1450" spc="-10">
                <a:latin typeface="Times New Roman"/>
                <a:cs typeface="Times New Roman"/>
              </a:rPr>
              <a:t>it might </a:t>
            </a:r>
            <a:r>
              <a:rPr dirty="0" sz="1450" spc="-5">
                <a:latin typeface="Times New Roman"/>
                <a:cs typeface="Times New Roman"/>
              </a:rPr>
              <a:t>be </a:t>
            </a:r>
            <a:r>
              <a:rPr dirty="0" sz="1450" spc="-10">
                <a:latin typeface="Times New Roman"/>
                <a:cs typeface="Times New Roman"/>
              </a:rPr>
              <a:t>as well to make </a:t>
            </a:r>
            <a:r>
              <a:rPr dirty="0" sz="1450" spc="-5">
                <a:latin typeface="Times New Roman"/>
                <a:cs typeface="Times New Roman"/>
              </a:rPr>
              <a:t>one </a:t>
            </a:r>
            <a:r>
              <a:rPr dirty="0" sz="1450" spc="-10">
                <a:latin typeface="Times New Roman"/>
                <a:cs typeface="Times New Roman"/>
              </a:rPr>
              <a:t>more </a:t>
            </a:r>
            <a:r>
              <a:rPr dirty="0" sz="1450" spc="-15">
                <a:latin typeface="Times New Roman"/>
                <a:cs typeface="Times New Roman"/>
              </a:rPr>
              <a:t>effort  </a:t>
            </a:r>
            <a:r>
              <a:rPr dirty="0" sz="1450" spc="-10">
                <a:latin typeface="Times New Roman"/>
                <a:cs typeface="Times New Roman"/>
              </a:rPr>
              <a:t>for the </a:t>
            </a:r>
            <a:r>
              <a:rPr dirty="0" sz="1450" spc="-5">
                <a:latin typeface="Times New Roman"/>
                <a:cs typeface="Times New Roman"/>
              </a:rPr>
              <a:t>young </a:t>
            </a:r>
            <a:r>
              <a:rPr dirty="0" sz="1450" spc="-10">
                <a:latin typeface="Times New Roman"/>
                <a:cs typeface="Times New Roman"/>
              </a:rPr>
              <a:t>man before </a:t>
            </a:r>
            <a:r>
              <a:rPr dirty="0" sz="1450" spc="-5">
                <a:latin typeface="Times New Roman"/>
                <a:cs typeface="Times New Roman"/>
              </a:rPr>
              <a:t>he </a:t>
            </a:r>
            <a:r>
              <a:rPr dirty="0" sz="1450" spc="-10">
                <a:latin typeface="Times New Roman"/>
                <a:cs typeface="Times New Roman"/>
              </a:rPr>
              <a:t>left Mansfield, that all his professions and vows  </a:t>
            </a:r>
            <a:r>
              <a:rPr dirty="0" sz="1450" spc="-5">
                <a:latin typeface="Times New Roman"/>
                <a:cs typeface="Times New Roman"/>
              </a:rPr>
              <a:t>of </a:t>
            </a:r>
            <a:r>
              <a:rPr dirty="0" sz="1450" spc="-10">
                <a:latin typeface="Times New Roman"/>
                <a:cs typeface="Times New Roman"/>
              </a:rPr>
              <a:t>unshaken attachment might have as much </a:t>
            </a:r>
            <a:r>
              <a:rPr dirty="0" sz="1450" spc="-5">
                <a:latin typeface="Times New Roman"/>
                <a:cs typeface="Times New Roman"/>
              </a:rPr>
              <a:t>hope </a:t>
            </a:r>
            <a:r>
              <a:rPr dirty="0" sz="1450" spc="-10">
                <a:latin typeface="Times New Roman"/>
                <a:cs typeface="Times New Roman"/>
              </a:rPr>
              <a:t>to sustain them as</a:t>
            </a:r>
            <a:r>
              <a:rPr dirty="0" sz="1450" spc="110">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Sir Thomas was most cordially anxious for the perfection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character in that point. He wished him to </a:t>
            </a:r>
            <a:r>
              <a:rPr dirty="0" sz="1450" spc="-5">
                <a:latin typeface="Times New Roman"/>
                <a:cs typeface="Times New Roman"/>
              </a:rPr>
              <a:t>be a </a:t>
            </a:r>
            <a:r>
              <a:rPr dirty="0" sz="1450" spc="-10">
                <a:latin typeface="Times New Roman"/>
                <a:cs typeface="Times New Roman"/>
              </a:rPr>
              <a:t>model </a:t>
            </a:r>
            <a:r>
              <a:rPr dirty="0" sz="1450" spc="-5">
                <a:latin typeface="Times New Roman"/>
                <a:cs typeface="Times New Roman"/>
              </a:rPr>
              <a:t>of </a:t>
            </a:r>
            <a:r>
              <a:rPr dirty="0" sz="1450" spc="-10">
                <a:latin typeface="Times New Roman"/>
                <a:cs typeface="Times New Roman"/>
              </a:rPr>
              <a:t>constancy;  and fancied the best means </a:t>
            </a:r>
            <a:r>
              <a:rPr dirty="0" sz="1450" spc="-5">
                <a:latin typeface="Times New Roman"/>
                <a:cs typeface="Times New Roman"/>
              </a:rPr>
              <a:t>of </a:t>
            </a:r>
            <a:r>
              <a:rPr dirty="0" sz="1450" spc="-15">
                <a:latin typeface="Times New Roman"/>
                <a:cs typeface="Times New Roman"/>
              </a:rPr>
              <a:t>effecting </a:t>
            </a:r>
            <a:r>
              <a:rPr dirty="0" sz="1450" spc="-10">
                <a:latin typeface="Times New Roman"/>
                <a:cs typeface="Times New Roman"/>
              </a:rPr>
              <a:t>it would </a:t>
            </a:r>
            <a:r>
              <a:rPr dirty="0" sz="1450" spc="-5">
                <a:latin typeface="Times New Roman"/>
                <a:cs typeface="Times New Roman"/>
              </a:rPr>
              <a:t>be by not </a:t>
            </a:r>
            <a:r>
              <a:rPr dirty="0" sz="1450" spc="-10">
                <a:latin typeface="Times New Roman"/>
                <a:cs typeface="Times New Roman"/>
              </a:rPr>
              <a:t>trying him too</a:t>
            </a:r>
            <a:r>
              <a:rPr dirty="0" sz="1450" spc="135">
                <a:latin typeface="Times New Roman"/>
                <a:cs typeface="Times New Roman"/>
              </a:rPr>
              <a:t> </a:t>
            </a:r>
            <a:r>
              <a:rPr dirty="0" sz="1450" spc="-5">
                <a:latin typeface="Times New Roman"/>
                <a:cs typeface="Times New Roman"/>
              </a:rPr>
              <a:t>long.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Edmund was </a:t>
            </a:r>
            <a:r>
              <a:rPr dirty="0" sz="1450" spc="-5">
                <a:latin typeface="Times New Roman"/>
                <a:cs typeface="Times New Roman"/>
              </a:rPr>
              <a:t>not </a:t>
            </a:r>
            <a:r>
              <a:rPr dirty="0" sz="1450" spc="-10">
                <a:latin typeface="Times New Roman"/>
                <a:cs typeface="Times New Roman"/>
              </a:rPr>
              <a:t>unwilling to </a:t>
            </a:r>
            <a:r>
              <a:rPr dirty="0" sz="1450" spc="-5">
                <a:latin typeface="Times New Roman"/>
                <a:cs typeface="Times New Roman"/>
              </a:rPr>
              <a:t>be </a:t>
            </a:r>
            <a:r>
              <a:rPr dirty="0" sz="1450" spc="-10">
                <a:latin typeface="Times New Roman"/>
                <a:cs typeface="Times New Roman"/>
              </a:rPr>
              <a:t>persuaded to engage in the business; </a:t>
            </a:r>
            <a:r>
              <a:rPr dirty="0" sz="1450" spc="-5">
                <a:latin typeface="Times New Roman"/>
                <a:cs typeface="Times New Roman"/>
              </a:rPr>
              <a:t>he  </a:t>
            </a:r>
            <a:r>
              <a:rPr dirty="0" sz="1450" spc="-10">
                <a:latin typeface="Times New Roman"/>
                <a:cs typeface="Times New Roman"/>
              </a:rPr>
              <a:t>wanted to know </a:t>
            </a:r>
            <a:r>
              <a:rPr dirty="0" sz="1450" spc="-20">
                <a:latin typeface="Times New Roman"/>
                <a:cs typeface="Times New Roman"/>
              </a:rPr>
              <a:t>Fanny’s </a:t>
            </a:r>
            <a:r>
              <a:rPr dirty="0" sz="1450" spc="-10">
                <a:latin typeface="Times New Roman"/>
                <a:cs typeface="Times New Roman"/>
              </a:rPr>
              <a:t>feelings. She had been used to consult him in every  </a:t>
            </a:r>
            <a:r>
              <a:rPr dirty="0" sz="1450" spc="-20">
                <a:latin typeface="Times New Roman"/>
                <a:cs typeface="Times New Roman"/>
              </a:rPr>
              <a:t>difficulty,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loved her too well to bear to </a:t>
            </a:r>
            <a:r>
              <a:rPr dirty="0" sz="1450" spc="-5">
                <a:latin typeface="Times New Roman"/>
                <a:cs typeface="Times New Roman"/>
              </a:rPr>
              <a:t>be </a:t>
            </a:r>
            <a:r>
              <a:rPr dirty="0" sz="1450" spc="-10">
                <a:latin typeface="Times New Roman"/>
                <a:cs typeface="Times New Roman"/>
              </a:rPr>
              <a:t>denied her confidence now;  </a:t>
            </a:r>
            <a:r>
              <a:rPr dirty="0" sz="1450" spc="-5">
                <a:latin typeface="Times New Roman"/>
                <a:cs typeface="Times New Roman"/>
              </a:rPr>
              <a:t>he </a:t>
            </a:r>
            <a:r>
              <a:rPr dirty="0" sz="1450" spc="-10">
                <a:latin typeface="Times New Roman"/>
                <a:cs typeface="Times New Roman"/>
              </a:rPr>
              <a:t>hoped to </a:t>
            </a:r>
            <a:r>
              <a:rPr dirty="0" sz="1450" spc="-5">
                <a:latin typeface="Times New Roman"/>
                <a:cs typeface="Times New Roman"/>
              </a:rPr>
              <a:t>be of </a:t>
            </a:r>
            <a:r>
              <a:rPr dirty="0" sz="1450" spc="-10">
                <a:latin typeface="Times New Roman"/>
                <a:cs typeface="Times New Roman"/>
              </a:rPr>
              <a:t>service to </a:t>
            </a:r>
            <a:r>
              <a:rPr dirty="0" sz="1450" spc="-20">
                <a:latin typeface="Times New Roman"/>
                <a:cs typeface="Times New Roman"/>
              </a:rPr>
              <a:t>her, </a:t>
            </a:r>
            <a:r>
              <a:rPr dirty="0" sz="1450" spc="-5">
                <a:latin typeface="Times New Roman"/>
                <a:cs typeface="Times New Roman"/>
              </a:rPr>
              <a:t>he thought he </a:t>
            </a:r>
            <a:r>
              <a:rPr dirty="0" sz="1450" spc="-10">
                <a:latin typeface="Times New Roman"/>
                <a:cs typeface="Times New Roman"/>
              </a:rPr>
              <a:t>must </a:t>
            </a:r>
            <a:r>
              <a:rPr dirty="0" sz="1450" spc="-5">
                <a:latin typeface="Times New Roman"/>
                <a:cs typeface="Times New Roman"/>
              </a:rPr>
              <a:t>be of </a:t>
            </a:r>
            <a:r>
              <a:rPr dirty="0" sz="1450" spc="-10">
                <a:latin typeface="Times New Roman"/>
                <a:cs typeface="Times New Roman"/>
              </a:rPr>
              <a:t>service to her;  whom else had she to open her heart to? If she did </a:t>
            </a:r>
            <a:r>
              <a:rPr dirty="0" sz="1450" spc="-5">
                <a:latin typeface="Times New Roman"/>
                <a:cs typeface="Times New Roman"/>
              </a:rPr>
              <a:t>not </a:t>
            </a:r>
            <a:r>
              <a:rPr dirty="0" sz="1450" spc="-10">
                <a:latin typeface="Times New Roman"/>
                <a:cs typeface="Times New Roman"/>
              </a:rPr>
              <a:t>need counsel, she must  need the comfort </a:t>
            </a:r>
            <a:r>
              <a:rPr dirty="0" sz="1450" spc="-5">
                <a:latin typeface="Times New Roman"/>
                <a:cs typeface="Times New Roman"/>
              </a:rPr>
              <a:t>of </a:t>
            </a:r>
            <a:r>
              <a:rPr dirty="0" sz="1450" spc="-10">
                <a:latin typeface="Times New Roman"/>
                <a:cs typeface="Times New Roman"/>
              </a:rPr>
              <a:t>communication. Fanny estranged from him, silent and  reserved, was an unnatural state </a:t>
            </a:r>
            <a:r>
              <a:rPr dirty="0" sz="1450" spc="-5">
                <a:latin typeface="Times New Roman"/>
                <a:cs typeface="Times New Roman"/>
              </a:rPr>
              <a:t>of </a:t>
            </a:r>
            <a:r>
              <a:rPr dirty="0" sz="1450" spc="-10">
                <a:latin typeface="Times New Roman"/>
                <a:cs typeface="Times New Roman"/>
              </a:rPr>
              <a:t>things; </a:t>
            </a:r>
            <a:r>
              <a:rPr dirty="0" sz="1450" spc="-5">
                <a:latin typeface="Times New Roman"/>
                <a:cs typeface="Times New Roman"/>
              </a:rPr>
              <a:t>a </a:t>
            </a:r>
            <a:r>
              <a:rPr dirty="0" sz="1450" spc="-10">
                <a:latin typeface="Times New Roman"/>
                <a:cs typeface="Times New Roman"/>
              </a:rPr>
              <a:t>state which </a:t>
            </a:r>
            <a:r>
              <a:rPr dirty="0" sz="1450" spc="-5">
                <a:latin typeface="Times New Roman"/>
                <a:cs typeface="Times New Roman"/>
              </a:rPr>
              <a:t>he </a:t>
            </a:r>
            <a:r>
              <a:rPr dirty="0" sz="1450" spc="-10">
                <a:latin typeface="Times New Roman"/>
                <a:cs typeface="Times New Roman"/>
              </a:rPr>
              <a:t>must break  through, and which </a:t>
            </a:r>
            <a:r>
              <a:rPr dirty="0" sz="1450" spc="-5">
                <a:latin typeface="Times New Roman"/>
                <a:cs typeface="Times New Roman"/>
              </a:rPr>
              <a:t>he </a:t>
            </a:r>
            <a:r>
              <a:rPr dirty="0" sz="1450" spc="-10">
                <a:latin typeface="Times New Roman"/>
                <a:cs typeface="Times New Roman"/>
              </a:rPr>
              <a:t>could easily learn to think she was wanting him to  break through.</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 will speak to </a:t>
            </a:r>
            <a:r>
              <a:rPr dirty="0" sz="1450" spc="-20">
                <a:latin typeface="Times New Roman"/>
                <a:cs typeface="Times New Roman"/>
              </a:rPr>
              <a:t>her, </a:t>
            </a:r>
            <a:r>
              <a:rPr dirty="0" sz="1450" spc="-10">
                <a:latin typeface="Times New Roman"/>
                <a:cs typeface="Times New Roman"/>
              </a:rPr>
              <a:t>sir: </a:t>
            </a:r>
            <a:r>
              <a:rPr dirty="0" sz="1450" spc="-5">
                <a:latin typeface="Times New Roman"/>
                <a:cs typeface="Times New Roman"/>
              </a:rPr>
              <a:t>I </a:t>
            </a:r>
            <a:r>
              <a:rPr dirty="0" sz="1450" spc="-10">
                <a:latin typeface="Times New Roman"/>
                <a:cs typeface="Times New Roman"/>
              </a:rPr>
              <a:t>will take the first opportunity </a:t>
            </a:r>
            <a:r>
              <a:rPr dirty="0" sz="1450" spc="-5">
                <a:latin typeface="Times New Roman"/>
                <a:cs typeface="Times New Roman"/>
              </a:rPr>
              <a:t>of </a:t>
            </a:r>
            <a:r>
              <a:rPr dirty="0" sz="1450" spc="-10">
                <a:latin typeface="Times New Roman"/>
                <a:cs typeface="Times New Roman"/>
              </a:rPr>
              <a:t>speaking to her  alone,” was the result </a:t>
            </a:r>
            <a:r>
              <a:rPr dirty="0" sz="1450" spc="-5">
                <a:latin typeface="Times New Roman"/>
                <a:cs typeface="Times New Roman"/>
              </a:rPr>
              <a:t>of </a:t>
            </a:r>
            <a:r>
              <a:rPr dirty="0" sz="1450" spc="-10">
                <a:latin typeface="Times New Roman"/>
                <a:cs typeface="Times New Roman"/>
              </a:rPr>
              <a:t>such thoughts as these; and </a:t>
            </a:r>
            <a:r>
              <a:rPr dirty="0" sz="1450" spc="-5">
                <a:latin typeface="Times New Roman"/>
                <a:cs typeface="Times New Roman"/>
              </a:rPr>
              <a:t>upon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information </a:t>
            </a:r>
            <a:r>
              <a:rPr dirty="0" sz="1450" spc="-5">
                <a:latin typeface="Times New Roman"/>
                <a:cs typeface="Times New Roman"/>
              </a:rPr>
              <a:t>of </a:t>
            </a:r>
            <a:r>
              <a:rPr dirty="0" sz="1450" spc="-10">
                <a:latin typeface="Times New Roman"/>
                <a:cs typeface="Times New Roman"/>
              </a:rPr>
              <a:t>her being at that very time walking alone in the </a:t>
            </a:r>
            <a:r>
              <a:rPr dirty="0" sz="1450" spc="-20">
                <a:latin typeface="Times New Roman"/>
                <a:cs typeface="Times New Roman"/>
              </a:rPr>
              <a:t>shrubbery, </a:t>
            </a:r>
            <a:r>
              <a:rPr dirty="0" sz="1450" spc="-5">
                <a:latin typeface="Times New Roman"/>
                <a:cs typeface="Times New Roman"/>
              </a:rPr>
              <a:t>he  </a:t>
            </a:r>
            <a:r>
              <a:rPr dirty="0" sz="1450" spc="-10">
                <a:latin typeface="Times New Roman"/>
                <a:cs typeface="Times New Roman"/>
              </a:rPr>
              <a:t>instantly joined</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am come to walk with </a:t>
            </a:r>
            <a:r>
              <a:rPr dirty="0" sz="1450" spc="-5">
                <a:latin typeface="Times New Roman"/>
                <a:cs typeface="Times New Roman"/>
              </a:rPr>
              <a:t>you, </a:t>
            </a:r>
            <a:r>
              <a:rPr dirty="0" sz="1450" spc="-20">
                <a:latin typeface="Times New Roman"/>
                <a:cs typeface="Times New Roman"/>
              </a:rPr>
              <a:t>Fanny,” </a:t>
            </a:r>
            <a:r>
              <a:rPr dirty="0" sz="1450" spc="-10">
                <a:latin typeface="Times New Roman"/>
                <a:cs typeface="Times New Roman"/>
              </a:rPr>
              <a:t>said he. “Shall I?” Drawing her arm  within his. “It is </a:t>
            </a:r>
            <a:r>
              <a:rPr dirty="0" sz="1450" spc="-5">
                <a:latin typeface="Times New Roman"/>
                <a:cs typeface="Times New Roman"/>
              </a:rPr>
              <a:t>a </a:t>
            </a:r>
            <a:r>
              <a:rPr dirty="0" sz="1450" spc="-10">
                <a:latin typeface="Times New Roman"/>
                <a:cs typeface="Times New Roman"/>
              </a:rPr>
              <a:t>long while since we have had </a:t>
            </a:r>
            <a:r>
              <a:rPr dirty="0" sz="1450" spc="-5">
                <a:latin typeface="Times New Roman"/>
                <a:cs typeface="Times New Roman"/>
              </a:rPr>
              <a:t>a </a:t>
            </a:r>
            <a:r>
              <a:rPr dirty="0" sz="1450" spc="-10">
                <a:latin typeface="Times New Roman"/>
                <a:cs typeface="Times New Roman"/>
              </a:rPr>
              <a:t>comfortable walk</a:t>
            </a:r>
            <a:r>
              <a:rPr dirty="0" sz="1450" spc="120">
                <a:latin typeface="Times New Roman"/>
                <a:cs typeface="Times New Roman"/>
              </a:rPr>
              <a:t> </a:t>
            </a:r>
            <a:r>
              <a:rPr dirty="0" sz="1450" spc="-15">
                <a:latin typeface="Times New Roman"/>
                <a:cs typeface="Times New Roman"/>
              </a:rPr>
              <a:t>together.”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She assented to it all rather </a:t>
            </a:r>
            <a:r>
              <a:rPr dirty="0" sz="1450" spc="-5">
                <a:latin typeface="Times New Roman"/>
                <a:cs typeface="Times New Roman"/>
              </a:rPr>
              <a:t>by </a:t>
            </a:r>
            <a:r>
              <a:rPr dirty="0" sz="1450" spc="-10">
                <a:latin typeface="Times New Roman"/>
                <a:cs typeface="Times New Roman"/>
              </a:rPr>
              <a:t>look than word. Her spirits were</a:t>
            </a:r>
            <a:r>
              <a:rPr dirty="0" sz="1450" spc="80">
                <a:latin typeface="Times New Roman"/>
                <a:cs typeface="Times New Roman"/>
              </a:rPr>
              <a:t> </a:t>
            </a:r>
            <a:r>
              <a:rPr dirty="0" sz="1450" spc="-30">
                <a:latin typeface="Times New Roman"/>
                <a:cs typeface="Times New Roman"/>
              </a:rPr>
              <a:t>low.</a:t>
            </a:r>
            <a:endParaRPr sz="1450">
              <a:latin typeface="Times New Roman"/>
              <a:cs typeface="Times New Roman"/>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“But, </a:t>
            </a:r>
            <a:r>
              <a:rPr dirty="0" sz="1450" spc="-20">
                <a:latin typeface="Times New Roman"/>
                <a:cs typeface="Times New Roman"/>
              </a:rPr>
              <a:t>Fanny,” </a:t>
            </a:r>
            <a:r>
              <a:rPr dirty="0" sz="1450" spc="-5">
                <a:latin typeface="Times New Roman"/>
                <a:cs typeface="Times New Roman"/>
              </a:rPr>
              <a:t>he </a:t>
            </a:r>
            <a:r>
              <a:rPr dirty="0" sz="1450" spc="-10">
                <a:latin typeface="Times New Roman"/>
                <a:cs typeface="Times New Roman"/>
              </a:rPr>
              <a:t>presently added, “in order to have </a:t>
            </a:r>
            <a:r>
              <a:rPr dirty="0" sz="1450" spc="-5">
                <a:latin typeface="Times New Roman"/>
                <a:cs typeface="Times New Roman"/>
              </a:rPr>
              <a:t>a </a:t>
            </a:r>
            <a:r>
              <a:rPr dirty="0" sz="1450" spc="-10">
                <a:latin typeface="Times New Roman"/>
                <a:cs typeface="Times New Roman"/>
              </a:rPr>
              <a:t>comfortable walk,  something more is necessary than merely pacing this gravel </a:t>
            </a:r>
            <a:r>
              <a:rPr dirty="0" sz="1450" spc="-20">
                <a:latin typeface="Times New Roman"/>
                <a:cs typeface="Times New Roman"/>
              </a:rPr>
              <a:t>together. </a:t>
            </a:r>
            <a:r>
              <a:rPr dirty="0" sz="1450" spc="-60">
                <a:latin typeface="Times New Roman"/>
                <a:cs typeface="Times New Roman"/>
              </a:rPr>
              <a:t>You  </a:t>
            </a:r>
            <a:r>
              <a:rPr dirty="0" sz="1450" spc="-10">
                <a:latin typeface="Times New Roman"/>
                <a:cs typeface="Times New Roman"/>
              </a:rPr>
              <a:t>must talk to me.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have something </a:t>
            </a:r>
            <a:r>
              <a:rPr dirty="0" sz="1450" spc="-5">
                <a:latin typeface="Times New Roman"/>
                <a:cs typeface="Times New Roman"/>
              </a:rPr>
              <a:t>on your </a:t>
            </a:r>
            <a:r>
              <a:rPr dirty="0" sz="1450" spc="-10">
                <a:latin typeface="Times New Roman"/>
                <a:cs typeface="Times New Roman"/>
              </a:rPr>
              <a:t>mind. </a:t>
            </a:r>
            <a:r>
              <a:rPr dirty="0" sz="1450" spc="-5">
                <a:latin typeface="Times New Roman"/>
                <a:cs typeface="Times New Roman"/>
              </a:rPr>
              <a:t>I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are thinking </a:t>
            </a:r>
            <a:r>
              <a:rPr dirty="0" sz="1450" spc="-5">
                <a:latin typeface="Times New Roman"/>
                <a:cs typeface="Times New Roman"/>
              </a:rPr>
              <a:t>of. </a:t>
            </a:r>
            <a:r>
              <a:rPr dirty="0" sz="1450" spc="-60">
                <a:latin typeface="Times New Roman"/>
                <a:cs typeface="Times New Roman"/>
              </a:rPr>
              <a:t>You </a:t>
            </a:r>
            <a:r>
              <a:rPr dirty="0" sz="1450" spc="-10">
                <a:latin typeface="Times New Roman"/>
                <a:cs typeface="Times New Roman"/>
              </a:rPr>
              <a:t>cannot suppose me uninformed. Am </a:t>
            </a:r>
            <a:r>
              <a:rPr dirty="0" sz="1450" spc="-5">
                <a:latin typeface="Times New Roman"/>
                <a:cs typeface="Times New Roman"/>
              </a:rPr>
              <a:t>I </a:t>
            </a:r>
            <a:r>
              <a:rPr dirty="0" sz="1450" spc="-10">
                <a:latin typeface="Times New Roman"/>
                <a:cs typeface="Times New Roman"/>
              </a:rPr>
              <a:t>to hear </a:t>
            </a:r>
            <a:r>
              <a:rPr dirty="0" sz="1450" spc="-5">
                <a:latin typeface="Times New Roman"/>
                <a:cs typeface="Times New Roman"/>
              </a:rPr>
              <a:t>of </a:t>
            </a:r>
            <a:r>
              <a:rPr dirty="0" sz="1450" spc="-10">
                <a:latin typeface="Times New Roman"/>
                <a:cs typeface="Times New Roman"/>
              </a:rPr>
              <a:t>it from  everybody </a:t>
            </a:r>
            <a:r>
              <a:rPr dirty="0" sz="1450" spc="-5">
                <a:latin typeface="Times New Roman"/>
                <a:cs typeface="Times New Roman"/>
              </a:rPr>
              <a:t>but </a:t>
            </a:r>
            <a:r>
              <a:rPr dirty="0" sz="1450" spc="-10">
                <a:latin typeface="Times New Roman"/>
                <a:cs typeface="Times New Roman"/>
              </a:rPr>
              <a:t>Fanny</a:t>
            </a:r>
            <a:r>
              <a:rPr dirty="0" sz="1450" spc="-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11430" indent="255904">
              <a:lnSpc>
                <a:spcPts val="1730"/>
              </a:lnSpc>
              <a:spcBef>
                <a:spcPts val="785"/>
              </a:spcBef>
            </a:pPr>
            <a:r>
              <a:rPr dirty="0" sz="1450" spc="-25">
                <a:latin typeface="Times New Roman"/>
                <a:cs typeface="Times New Roman"/>
              </a:rPr>
              <a:t>Fanny, </a:t>
            </a:r>
            <a:r>
              <a:rPr dirty="0" sz="1450" spc="-10">
                <a:latin typeface="Times New Roman"/>
                <a:cs typeface="Times New Roman"/>
              </a:rPr>
              <a:t>at once agitated and dejected, replied, “If </a:t>
            </a:r>
            <a:r>
              <a:rPr dirty="0" sz="1450" spc="-5">
                <a:latin typeface="Times New Roman"/>
                <a:cs typeface="Times New Roman"/>
              </a:rPr>
              <a:t>you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it from  </a:t>
            </a:r>
            <a:r>
              <a:rPr dirty="0" sz="1450" spc="-20">
                <a:latin typeface="Times New Roman"/>
                <a:cs typeface="Times New Roman"/>
              </a:rPr>
              <a:t>everybody, </a:t>
            </a:r>
            <a:r>
              <a:rPr dirty="0" sz="1450" spc="-10">
                <a:latin typeface="Times New Roman"/>
                <a:cs typeface="Times New Roman"/>
              </a:rPr>
              <a:t>cousin, there can </a:t>
            </a:r>
            <a:r>
              <a:rPr dirty="0" sz="1450" spc="-5">
                <a:latin typeface="Times New Roman"/>
                <a:cs typeface="Times New Roman"/>
              </a:rPr>
              <a:t>be </a:t>
            </a:r>
            <a:r>
              <a:rPr dirty="0" sz="1450" spc="-10">
                <a:latin typeface="Times New Roman"/>
                <a:cs typeface="Times New Roman"/>
              </a:rPr>
              <a:t>nothing for me to</a:t>
            </a:r>
            <a:r>
              <a:rPr dirty="0" sz="1450" spc="55">
                <a:latin typeface="Times New Roman"/>
                <a:cs typeface="Times New Roman"/>
              </a:rPr>
              <a:t> </a:t>
            </a:r>
            <a:r>
              <a:rPr dirty="0" sz="1450" spc="-10">
                <a:latin typeface="Times New Roman"/>
                <a:cs typeface="Times New Roman"/>
              </a:rPr>
              <a:t>tell.”</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“Not </a:t>
            </a:r>
            <a:r>
              <a:rPr dirty="0" sz="1450" spc="-5">
                <a:latin typeface="Times New Roman"/>
                <a:cs typeface="Times New Roman"/>
              </a:rPr>
              <a:t>of </a:t>
            </a:r>
            <a:r>
              <a:rPr dirty="0" sz="1450" spc="-10">
                <a:latin typeface="Times New Roman"/>
                <a:cs typeface="Times New Roman"/>
              </a:rPr>
              <a:t>facts, perhaps; </a:t>
            </a:r>
            <a:r>
              <a:rPr dirty="0" sz="1450" spc="-5">
                <a:latin typeface="Times New Roman"/>
                <a:cs typeface="Times New Roman"/>
              </a:rPr>
              <a:t>but of </a:t>
            </a:r>
            <a:r>
              <a:rPr dirty="0" sz="1450" spc="-10">
                <a:latin typeface="Times New Roman"/>
                <a:cs typeface="Times New Roman"/>
              </a:rPr>
              <a:t>feelings, </a:t>
            </a:r>
            <a:r>
              <a:rPr dirty="0" sz="1450" spc="-25">
                <a:latin typeface="Times New Roman"/>
                <a:cs typeface="Times New Roman"/>
              </a:rPr>
              <a:t>Fanny. </a:t>
            </a:r>
            <a:r>
              <a:rPr dirty="0" sz="1450" spc="-10">
                <a:latin typeface="Times New Roman"/>
                <a:cs typeface="Times New Roman"/>
              </a:rPr>
              <a:t>No </a:t>
            </a:r>
            <a:r>
              <a:rPr dirty="0" sz="1450" spc="-5">
                <a:latin typeface="Times New Roman"/>
                <a:cs typeface="Times New Roman"/>
              </a:rPr>
              <a:t>one but you </a:t>
            </a:r>
            <a:r>
              <a:rPr dirty="0" sz="1450" spc="-10">
                <a:latin typeface="Times New Roman"/>
                <a:cs typeface="Times New Roman"/>
              </a:rPr>
              <a:t>can tell me  them. </a:t>
            </a:r>
            <a:r>
              <a:rPr dirty="0" sz="1450" spc="-5">
                <a:latin typeface="Times New Roman"/>
                <a:cs typeface="Times New Roman"/>
              </a:rPr>
              <a:t>I do not </a:t>
            </a:r>
            <a:r>
              <a:rPr dirty="0" sz="1450" spc="-10">
                <a:latin typeface="Times New Roman"/>
                <a:cs typeface="Times New Roman"/>
              </a:rPr>
              <a:t>mean to press </a:t>
            </a:r>
            <a:r>
              <a:rPr dirty="0" sz="1450" spc="-5">
                <a:latin typeface="Times New Roman"/>
                <a:cs typeface="Times New Roman"/>
              </a:rPr>
              <a:t>you, </a:t>
            </a:r>
            <a:r>
              <a:rPr dirty="0" sz="1450" spc="-20">
                <a:latin typeface="Times New Roman"/>
                <a:cs typeface="Times New Roman"/>
              </a:rPr>
              <a:t>however. </a:t>
            </a:r>
            <a:r>
              <a:rPr dirty="0" sz="1450" spc="-10">
                <a:latin typeface="Times New Roman"/>
                <a:cs typeface="Times New Roman"/>
              </a:rPr>
              <a:t>If it is </a:t>
            </a:r>
            <a:r>
              <a:rPr dirty="0" sz="1450" spc="-5">
                <a:latin typeface="Times New Roman"/>
                <a:cs typeface="Times New Roman"/>
              </a:rPr>
              <a:t>not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wish yourself,  </a:t>
            </a:r>
            <a:r>
              <a:rPr dirty="0" sz="1450" spc="-5">
                <a:latin typeface="Times New Roman"/>
                <a:cs typeface="Times New Roman"/>
              </a:rPr>
              <a:t>I </a:t>
            </a:r>
            <a:r>
              <a:rPr dirty="0" sz="1450" spc="-10">
                <a:latin typeface="Times New Roman"/>
                <a:cs typeface="Times New Roman"/>
              </a:rPr>
              <a:t>have done.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thought </a:t>
            </a:r>
            <a:r>
              <a:rPr dirty="0" sz="1450" spc="-10">
                <a:latin typeface="Times New Roman"/>
                <a:cs typeface="Times New Roman"/>
              </a:rPr>
              <a:t>it might </a:t>
            </a:r>
            <a:r>
              <a:rPr dirty="0" sz="1450" spc="-5">
                <a:latin typeface="Times New Roman"/>
                <a:cs typeface="Times New Roman"/>
              </a:rPr>
              <a:t>be a</a:t>
            </a:r>
            <a:r>
              <a:rPr dirty="0" sz="1450" spc="20">
                <a:latin typeface="Times New Roman"/>
                <a:cs typeface="Times New Roman"/>
              </a:rPr>
              <a:t> </a:t>
            </a:r>
            <a:r>
              <a:rPr dirty="0" sz="1450" spc="-10">
                <a:latin typeface="Times New Roman"/>
                <a:cs typeface="Times New Roman"/>
              </a:rPr>
              <a:t>relief.”</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“I am afraid we think too differently for me to find any relief in talking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feel.”</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suppose that we think differently?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dare say  that, </a:t>
            </a:r>
            <a:r>
              <a:rPr dirty="0" sz="1450" spc="-5">
                <a:latin typeface="Times New Roman"/>
                <a:cs typeface="Times New Roman"/>
              </a:rPr>
              <a:t>on a </a:t>
            </a:r>
            <a:r>
              <a:rPr dirty="0" sz="1450" spc="-10">
                <a:latin typeface="Times New Roman"/>
                <a:cs typeface="Times New Roman"/>
              </a:rPr>
              <a:t>comparison </a:t>
            </a:r>
            <a:r>
              <a:rPr dirty="0" sz="1450" spc="-5">
                <a:latin typeface="Times New Roman"/>
                <a:cs typeface="Times New Roman"/>
              </a:rPr>
              <a:t>of our </a:t>
            </a:r>
            <a:r>
              <a:rPr dirty="0" sz="1450" spc="-10">
                <a:latin typeface="Times New Roman"/>
                <a:cs typeface="Times New Roman"/>
              </a:rPr>
              <a:t>opinions, they would </a:t>
            </a:r>
            <a:r>
              <a:rPr dirty="0" sz="1450" spc="-5">
                <a:latin typeface="Times New Roman"/>
                <a:cs typeface="Times New Roman"/>
              </a:rPr>
              <a:t>be </a:t>
            </a:r>
            <a:r>
              <a:rPr dirty="0" sz="1450" spc="-10">
                <a:latin typeface="Times New Roman"/>
                <a:cs typeface="Times New Roman"/>
              </a:rPr>
              <a:t>found as much alike as  they have been used to be: to the point—I consider </a:t>
            </a:r>
            <a:r>
              <a:rPr dirty="0" sz="1450" spc="-20">
                <a:latin typeface="Times New Roman"/>
                <a:cs typeface="Times New Roman"/>
              </a:rPr>
              <a:t>Crawford’s </a:t>
            </a:r>
            <a:r>
              <a:rPr dirty="0" sz="1450" spc="-10">
                <a:latin typeface="Times New Roman"/>
                <a:cs typeface="Times New Roman"/>
              </a:rPr>
              <a:t>proposals as  most advantageous and desirable, if </a:t>
            </a:r>
            <a:r>
              <a:rPr dirty="0" sz="1450" spc="-5">
                <a:latin typeface="Times New Roman"/>
                <a:cs typeface="Times New Roman"/>
              </a:rPr>
              <a:t>you </a:t>
            </a:r>
            <a:r>
              <a:rPr dirty="0" sz="1450" spc="-10">
                <a:latin typeface="Times New Roman"/>
                <a:cs typeface="Times New Roman"/>
              </a:rPr>
              <a:t>could return his affection. </a:t>
            </a:r>
            <a:r>
              <a:rPr dirty="0" sz="1450" spc="-5">
                <a:latin typeface="Times New Roman"/>
                <a:cs typeface="Times New Roman"/>
              </a:rPr>
              <a:t>I </a:t>
            </a:r>
            <a:r>
              <a:rPr dirty="0" sz="1450" spc="-10">
                <a:latin typeface="Times New Roman"/>
                <a:cs typeface="Times New Roman"/>
              </a:rPr>
              <a:t>consider  it as most natural that all </a:t>
            </a:r>
            <a:r>
              <a:rPr dirty="0" sz="1450" spc="-5">
                <a:latin typeface="Times New Roman"/>
                <a:cs typeface="Times New Roman"/>
              </a:rPr>
              <a:t>your </a:t>
            </a:r>
            <a:r>
              <a:rPr dirty="0" sz="1450" spc="-10">
                <a:latin typeface="Times New Roman"/>
                <a:cs typeface="Times New Roman"/>
              </a:rPr>
              <a:t>family should wish </a:t>
            </a:r>
            <a:r>
              <a:rPr dirty="0" sz="1450" spc="-5">
                <a:latin typeface="Times New Roman"/>
                <a:cs typeface="Times New Roman"/>
              </a:rPr>
              <a:t>you </a:t>
            </a:r>
            <a:r>
              <a:rPr dirty="0" sz="1450" spc="-10">
                <a:latin typeface="Times New Roman"/>
                <a:cs typeface="Times New Roman"/>
              </a:rPr>
              <a:t>could return it; </a:t>
            </a:r>
            <a:r>
              <a:rPr dirty="0" sz="1450" spc="-5">
                <a:latin typeface="Times New Roman"/>
                <a:cs typeface="Times New Roman"/>
              </a:rPr>
              <a:t>but </a:t>
            </a:r>
            <a:r>
              <a:rPr dirty="0" sz="1450" spc="-10">
                <a:latin typeface="Times New Roman"/>
                <a:cs typeface="Times New Roman"/>
              </a:rPr>
              <a:t>that,  as </a:t>
            </a:r>
            <a:r>
              <a:rPr dirty="0" sz="1450" spc="-5">
                <a:latin typeface="Times New Roman"/>
                <a:cs typeface="Times New Roman"/>
              </a:rPr>
              <a:t>you </a:t>
            </a:r>
            <a:r>
              <a:rPr dirty="0" sz="1450" spc="-10">
                <a:latin typeface="Times New Roman"/>
                <a:cs typeface="Times New Roman"/>
              </a:rPr>
              <a:t>cannot,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exactly as </a:t>
            </a:r>
            <a:r>
              <a:rPr dirty="0" sz="1450" spc="-5">
                <a:latin typeface="Times New Roman"/>
                <a:cs typeface="Times New Roman"/>
              </a:rPr>
              <a:t>you ought </a:t>
            </a:r>
            <a:r>
              <a:rPr dirty="0" sz="1450" spc="-10">
                <a:latin typeface="Times New Roman"/>
                <a:cs typeface="Times New Roman"/>
              </a:rPr>
              <a:t>in refusing him. Can there  </a:t>
            </a:r>
            <a:r>
              <a:rPr dirty="0" sz="1450" spc="-5">
                <a:latin typeface="Times New Roman"/>
                <a:cs typeface="Times New Roman"/>
              </a:rPr>
              <a:t>be </a:t>
            </a:r>
            <a:r>
              <a:rPr dirty="0" sz="1450" spc="-10">
                <a:latin typeface="Times New Roman"/>
                <a:cs typeface="Times New Roman"/>
              </a:rPr>
              <a:t>any disagreement between </a:t>
            </a:r>
            <a:r>
              <a:rPr dirty="0" sz="1450" spc="-5">
                <a:latin typeface="Times New Roman"/>
                <a:cs typeface="Times New Roman"/>
              </a:rPr>
              <a:t>us</a:t>
            </a:r>
            <a:r>
              <a:rPr dirty="0" sz="1450" spc="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13335" indent="255904">
              <a:lnSpc>
                <a:spcPts val="1730"/>
              </a:lnSpc>
              <a:spcBef>
                <a:spcPts val="705"/>
              </a:spcBef>
            </a:pPr>
            <a:r>
              <a:rPr dirty="0" sz="1450" spc="-10">
                <a:latin typeface="Times New Roman"/>
                <a:cs typeface="Times New Roman"/>
              </a:rPr>
              <a:t>“Oh </a:t>
            </a:r>
            <a:r>
              <a:rPr dirty="0" sz="1450" spc="-5">
                <a:latin typeface="Times New Roman"/>
                <a:cs typeface="Times New Roman"/>
              </a:rPr>
              <a:t>no! </a:t>
            </a:r>
            <a:r>
              <a:rPr dirty="0" sz="1450" spc="-10">
                <a:latin typeface="Times New Roman"/>
                <a:cs typeface="Times New Roman"/>
              </a:rPr>
              <a:t>But </a:t>
            </a:r>
            <a:r>
              <a:rPr dirty="0" sz="1450" spc="-5">
                <a:latin typeface="Times New Roman"/>
                <a:cs typeface="Times New Roman"/>
              </a:rPr>
              <a:t>I thought you </a:t>
            </a:r>
            <a:r>
              <a:rPr dirty="0" sz="1450" spc="-10">
                <a:latin typeface="Times New Roman"/>
                <a:cs typeface="Times New Roman"/>
              </a:rPr>
              <a:t>blamed me. </a:t>
            </a:r>
            <a:r>
              <a:rPr dirty="0" sz="1450" spc="-5">
                <a:latin typeface="Times New Roman"/>
                <a:cs typeface="Times New Roman"/>
              </a:rPr>
              <a:t>I thought you </a:t>
            </a:r>
            <a:r>
              <a:rPr dirty="0" sz="1450" spc="-10">
                <a:latin typeface="Times New Roman"/>
                <a:cs typeface="Times New Roman"/>
              </a:rPr>
              <a:t>were against me. This  is such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comfort!”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comfort </a:t>
            </a:r>
            <a:r>
              <a:rPr dirty="0" sz="1450" spc="-5">
                <a:latin typeface="Times New Roman"/>
                <a:cs typeface="Times New Roman"/>
              </a:rPr>
              <a:t>you </a:t>
            </a:r>
            <a:r>
              <a:rPr dirty="0" sz="1450" spc="-10">
                <a:latin typeface="Times New Roman"/>
                <a:cs typeface="Times New Roman"/>
              </a:rPr>
              <a:t>might have had </a:t>
            </a:r>
            <a:r>
              <a:rPr dirty="0" sz="1450" spc="-15">
                <a:latin typeface="Times New Roman"/>
                <a:cs typeface="Times New Roman"/>
              </a:rPr>
              <a:t>sooner, </a:t>
            </a:r>
            <a:r>
              <a:rPr dirty="0" sz="1450" spc="-25">
                <a:latin typeface="Times New Roman"/>
                <a:cs typeface="Times New Roman"/>
              </a:rPr>
              <a:t>Fanny, </a:t>
            </a:r>
            <a:r>
              <a:rPr dirty="0" sz="1450" spc="-10">
                <a:latin typeface="Times New Roman"/>
                <a:cs typeface="Times New Roman"/>
              </a:rPr>
              <a:t>had </a:t>
            </a:r>
            <a:r>
              <a:rPr dirty="0" sz="1450" spc="-5">
                <a:latin typeface="Times New Roman"/>
                <a:cs typeface="Times New Roman"/>
              </a:rPr>
              <a:t>you sought </a:t>
            </a:r>
            <a:r>
              <a:rPr dirty="0" sz="1450" spc="-10">
                <a:latin typeface="Times New Roman"/>
                <a:cs typeface="Times New Roman"/>
              </a:rPr>
              <a:t>it. But  how could </a:t>
            </a:r>
            <a:r>
              <a:rPr dirty="0" sz="1450" spc="-5">
                <a:latin typeface="Times New Roman"/>
                <a:cs typeface="Times New Roman"/>
              </a:rPr>
              <a:t>you </a:t>
            </a:r>
            <a:r>
              <a:rPr dirty="0" sz="1450" spc="-10">
                <a:latin typeface="Times New Roman"/>
                <a:cs typeface="Times New Roman"/>
              </a:rPr>
              <a:t>possibly suppose me against </a:t>
            </a:r>
            <a:r>
              <a:rPr dirty="0" sz="1450" spc="-5">
                <a:latin typeface="Times New Roman"/>
                <a:cs typeface="Times New Roman"/>
              </a:rPr>
              <a:t>you? </a:t>
            </a:r>
            <a:r>
              <a:rPr dirty="0" sz="1450" spc="-10">
                <a:latin typeface="Times New Roman"/>
                <a:cs typeface="Times New Roman"/>
              </a:rPr>
              <a:t>How could </a:t>
            </a:r>
            <a:r>
              <a:rPr dirty="0" sz="1450" spc="-5">
                <a:latin typeface="Times New Roman"/>
                <a:cs typeface="Times New Roman"/>
              </a:rPr>
              <a:t>you </a:t>
            </a:r>
            <a:r>
              <a:rPr dirty="0" sz="1450" spc="-10">
                <a:latin typeface="Times New Roman"/>
                <a:cs typeface="Times New Roman"/>
              </a:rPr>
              <a:t>imagine me  an advocate for marriage without love? </a:t>
            </a:r>
            <a:r>
              <a:rPr dirty="0" sz="1450" spc="-40">
                <a:latin typeface="Times New Roman"/>
                <a:cs typeface="Times New Roman"/>
              </a:rPr>
              <a:t>Were </a:t>
            </a:r>
            <a:r>
              <a:rPr dirty="0" sz="1450" spc="-5">
                <a:latin typeface="Times New Roman"/>
                <a:cs typeface="Times New Roman"/>
              </a:rPr>
              <a:t>I </a:t>
            </a:r>
            <a:r>
              <a:rPr dirty="0" sz="1450" spc="-10">
                <a:latin typeface="Times New Roman"/>
                <a:cs typeface="Times New Roman"/>
              </a:rPr>
              <a:t>even careless in general </a:t>
            </a:r>
            <a:r>
              <a:rPr dirty="0" sz="1450" spc="-5">
                <a:latin typeface="Times New Roman"/>
                <a:cs typeface="Times New Roman"/>
              </a:rPr>
              <a:t>on  </a:t>
            </a:r>
            <a:r>
              <a:rPr dirty="0" sz="1450" spc="-10">
                <a:latin typeface="Times New Roman"/>
                <a:cs typeface="Times New Roman"/>
              </a:rPr>
              <a:t>such matters, how could </a:t>
            </a:r>
            <a:r>
              <a:rPr dirty="0" sz="1450" spc="-5">
                <a:latin typeface="Times New Roman"/>
                <a:cs typeface="Times New Roman"/>
              </a:rPr>
              <a:t>you </a:t>
            </a:r>
            <a:r>
              <a:rPr dirty="0" sz="1450" spc="-10">
                <a:latin typeface="Times New Roman"/>
                <a:cs typeface="Times New Roman"/>
              </a:rPr>
              <a:t>imagine me so where </a:t>
            </a:r>
            <a:r>
              <a:rPr dirty="0" sz="1450" spc="-5">
                <a:latin typeface="Times New Roman"/>
                <a:cs typeface="Times New Roman"/>
              </a:rPr>
              <a:t>your </a:t>
            </a:r>
            <a:r>
              <a:rPr dirty="0" sz="1450" spc="-10">
                <a:latin typeface="Times New Roman"/>
                <a:cs typeface="Times New Roman"/>
              </a:rPr>
              <a:t>happiness was at  stake?”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“My uncle </a:t>
            </a:r>
            <a:r>
              <a:rPr dirty="0" sz="1450" spc="-5">
                <a:latin typeface="Times New Roman"/>
                <a:cs typeface="Times New Roman"/>
              </a:rPr>
              <a:t>thought </a:t>
            </a:r>
            <a:r>
              <a:rPr dirty="0" sz="1450" spc="-10">
                <a:latin typeface="Times New Roman"/>
                <a:cs typeface="Times New Roman"/>
              </a:rPr>
              <a:t>me wrong, and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had been talking to</a:t>
            </a:r>
            <a:r>
              <a:rPr dirty="0" sz="1450" spc="6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“As far as </a:t>
            </a:r>
            <a:r>
              <a:rPr dirty="0" sz="1450" spc="-5">
                <a:latin typeface="Times New Roman"/>
                <a:cs typeface="Times New Roman"/>
              </a:rPr>
              <a:t>you </a:t>
            </a:r>
            <a:r>
              <a:rPr dirty="0" sz="1450" spc="-10">
                <a:latin typeface="Times New Roman"/>
                <a:cs typeface="Times New Roman"/>
              </a:rPr>
              <a:t>have gone,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perfectly right.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25">
                <a:latin typeface="Times New Roman"/>
                <a:cs typeface="Times New Roman"/>
              </a:rPr>
              <a:t>sorry,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surprised—though hardly that, for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had time to  attach yourself—but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perfectly right. Can it admit </a:t>
            </a:r>
            <a:r>
              <a:rPr dirty="0" sz="1450" spc="-5">
                <a:latin typeface="Times New Roman"/>
                <a:cs typeface="Times New Roman"/>
              </a:rPr>
              <a:t>of a </a:t>
            </a:r>
            <a:r>
              <a:rPr dirty="0" sz="1450" spc="-10">
                <a:latin typeface="Times New Roman"/>
                <a:cs typeface="Times New Roman"/>
              </a:rPr>
              <a:t>question? It  is disgraceful to </a:t>
            </a:r>
            <a:r>
              <a:rPr dirty="0" sz="1450" spc="-5">
                <a:latin typeface="Times New Roman"/>
                <a:cs typeface="Times New Roman"/>
              </a:rPr>
              <a:t>us </a:t>
            </a:r>
            <a:r>
              <a:rPr dirty="0" sz="1450" spc="-10">
                <a:latin typeface="Times New Roman"/>
                <a:cs typeface="Times New Roman"/>
              </a:rPr>
              <a:t>if it does. </a:t>
            </a:r>
            <a:r>
              <a:rPr dirty="0" sz="1450" spc="-60">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love him; nothing could have  justified </a:t>
            </a:r>
            <a:r>
              <a:rPr dirty="0" sz="1450" spc="-5">
                <a:latin typeface="Times New Roman"/>
                <a:cs typeface="Times New Roman"/>
              </a:rPr>
              <a:t>your </a:t>
            </a:r>
            <a:r>
              <a:rPr dirty="0" sz="1450" spc="-10">
                <a:latin typeface="Times New Roman"/>
                <a:cs typeface="Times New Roman"/>
              </a:rPr>
              <a:t>accepting</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Fanny had </a:t>
            </a:r>
            <a:r>
              <a:rPr dirty="0" sz="1450" spc="-5">
                <a:latin typeface="Times New Roman"/>
                <a:cs typeface="Times New Roman"/>
              </a:rPr>
              <a:t>not </a:t>
            </a:r>
            <a:r>
              <a:rPr dirty="0" sz="1450" spc="-10">
                <a:latin typeface="Times New Roman"/>
                <a:cs typeface="Times New Roman"/>
              </a:rPr>
              <a:t>felt so comfortable for days and</a:t>
            </a:r>
            <a:r>
              <a:rPr dirty="0" sz="1450" spc="35">
                <a:latin typeface="Times New Roman"/>
                <a:cs typeface="Times New Roman"/>
              </a:rPr>
              <a:t> </a:t>
            </a:r>
            <a:r>
              <a:rPr dirty="0" sz="1450" spc="-10">
                <a:latin typeface="Times New Roman"/>
                <a:cs typeface="Times New Roman"/>
              </a:rPr>
              <a:t>days.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“So far </a:t>
            </a:r>
            <a:r>
              <a:rPr dirty="0" sz="1450" spc="-5">
                <a:latin typeface="Times New Roman"/>
                <a:cs typeface="Times New Roman"/>
              </a:rPr>
              <a:t>your </a:t>
            </a:r>
            <a:r>
              <a:rPr dirty="0" sz="1450" spc="-10">
                <a:latin typeface="Times New Roman"/>
                <a:cs typeface="Times New Roman"/>
              </a:rPr>
              <a:t>conduct has been faultless, and they were quite mistaken who  wished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otherwise. But the matter does </a:t>
            </a:r>
            <a:r>
              <a:rPr dirty="0" sz="1450" spc="-5">
                <a:latin typeface="Times New Roman"/>
                <a:cs typeface="Times New Roman"/>
              </a:rPr>
              <a:t>not </a:t>
            </a:r>
            <a:r>
              <a:rPr dirty="0" sz="1450" spc="-10">
                <a:latin typeface="Times New Roman"/>
                <a:cs typeface="Times New Roman"/>
              </a:rPr>
              <a:t>end here. </a:t>
            </a:r>
            <a:r>
              <a:rPr dirty="0" sz="1450" spc="-20">
                <a:latin typeface="Times New Roman"/>
                <a:cs typeface="Times New Roman"/>
              </a:rPr>
              <a:t>Crawford’s </a:t>
            </a:r>
            <a:r>
              <a:rPr dirty="0" sz="1450" spc="-10">
                <a:latin typeface="Times New Roman"/>
                <a:cs typeface="Times New Roman"/>
              </a:rPr>
              <a:t>is  </a:t>
            </a:r>
            <a:r>
              <a:rPr dirty="0" sz="1450" spc="-5">
                <a:latin typeface="Times New Roman"/>
                <a:cs typeface="Times New Roman"/>
              </a:rPr>
              <a:t>no </a:t>
            </a:r>
            <a:r>
              <a:rPr dirty="0" sz="1450" spc="-10">
                <a:latin typeface="Times New Roman"/>
                <a:cs typeface="Times New Roman"/>
              </a:rPr>
              <a:t>common attachment; </a:t>
            </a:r>
            <a:r>
              <a:rPr dirty="0" sz="1450" spc="-5">
                <a:latin typeface="Times New Roman"/>
                <a:cs typeface="Times New Roman"/>
              </a:rPr>
              <a:t>he </a:t>
            </a:r>
            <a:r>
              <a:rPr dirty="0" sz="1450" spc="-10">
                <a:latin typeface="Times New Roman"/>
                <a:cs typeface="Times New Roman"/>
              </a:rPr>
              <a:t>perseveres, with the </a:t>
            </a:r>
            <a:r>
              <a:rPr dirty="0" sz="1450" spc="-5">
                <a:latin typeface="Times New Roman"/>
                <a:cs typeface="Times New Roman"/>
              </a:rPr>
              <a:t>hope of </a:t>
            </a:r>
            <a:r>
              <a:rPr dirty="0" sz="1450" spc="-10">
                <a:latin typeface="Times New Roman"/>
                <a:cs typeface="Times New Roman"/>
              </a:rPr>
              <a:t>creating that regard  which had </a:t>
            </a:r>
            <a:r>
              <a:rPr dirty="0" sz="1450" spc="-5">
                <a:latin typeface="Times New Roman"/>
                <a:cs typeface="Times New Roman"/>
              </a:rPr>
              <a:t>not </a:t>
            </a:r>
            <a:r>
              <a:rPr dirty="0" sz="1450" spc="-10">
                <a:latin typeface="Times New Roman"/>
                <a:cs typeface="Times New Roman"/>
              </a:rPr>
              <a:t>been created before. This, we </a:t>
            </a:r>
            <a:r>
              <a:rPr dirty="0" sz="1450" spc="-25">
                <a:latin typeface="Times New Roman"/>
                <a:cs typeface="Times New Roman"/>
              </a:rPr>
              <a:t>know, </a:t>
            </a:r>
            <a:r>
              <a:rPr dirty="0" sz="1450" spc="-10">
                <a:latin typeface="Times New Roman"/>
                <a:cs typeface="Times New Roman"/>
              </a:rPr>
              <a:t>must </a:t>
            </a:r>
            <a:r>
              <a:rPr dirty="0" sz="1450" spc="-5">
                <a:latin typeface="Times New Roman"/>
                <a:cs typeface="Times New Roman"/>
              </a:rPr>
              <a:t>be 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time.  But” (with an affectionate smile) “let him succeed at last, </a:t>
            </a:r>
            <a:r>
              <a:rPr dirty="0" sz="1450" spc="-25">
                <a:latin typeface="Times New Roman"/>
                <a:cs typeface="Times New Roman"/>
              </a:rPr>
              <a:t>Fanny, </a:t>
            </a:r>
            <a:r>
              <a:rPr dirty="0" sz="1450" spc="-10">
                <a:latin typeface="Times New Roman"/>
                <a:cs typeface="Times New Roman"/>
              </a:rPr>
              <a:t>let</a:t>
            </a:r>
            <a:r>
              <a:rPr dirty="0" sz="1450" spc="120">
                <a:latin typeface="Times New Roman"/>
                <a:cs typeface="Times New Roman"/>
              </a:rPr>
              <a:t> </a:t>
            </a:r>
            <a:r>
              <a:rPr dirty="0" sz="1450" spc="-10">
                <a:latin typeface="Times New Roman"/>
                <a:cs typeface="Times New Roman"/>
              </a:rPr>
              <a:t>him</a:t>
            </a:r>
            <a:endParaRPr sz="1450">
              <a:latin typeface="Times New Roman"/>
              <a:cs typeface="Times New Roman"/>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286875"/>
          </a:xfrm>
          <a:prstGeom prst="rect">
            <a:avLst/>
          </a:prstGeom>
        </p:spPr>
        <p:txBody>
          <a:bodyPr wrap="square" lIns="0" tIns="14604" rIns="0" bIns="0" rtlCol="0" vert="horz">
            <a:spAutoFit/>
          </a:bodyPr>
          <a:lstStyle/>
          <a:p>
            <a:pPr algn="just" marL="12700" marR="5715">
              <a:lnSpc>
                <a:spcPct val="98400"/>
              </a:lnSpc>
              <a:spcBef>
                <a:spcPts val="114"/>
              </a:spcBef>
            </a:pPr>
            <a:r>
              <a:rPr dirty="0" sz="1450" spc="-10">
                <a:latin typeface="Times New Roman"/>
                <a:cs typeface="Times New Roman"/>
              </a:rPr>
              <a:t>succeed at last. </a:t>
            </a:r>
            <a:r>
              <a:rPr dirty="0" sz="1450" spc="-60">
                <a:latin typeface="Times New Roman"/>
                <a:cs typeface="Times New Roman"/>
              </a:rPr>
              <a:t>You </a:t>
            </a:r>
            <a:r>
              <a:rPr dirty="0" sz="1450" spc="-10">
                <a:latin typeface="Times New Roman"/>
                <a:cs typeface="Times New Roman"/>
              </a:rPr>
              <a:t>have proved yourself upright and disinterested, prove  yourself grateful and tender-hearted; and then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the perfect model </a:t>
            </a:r>
            <a:r>
              <a:rPr dirty="0" sz="1450" spc="-5">
                <a:latin typeface="Times New Roman"/>
                <a:cs typeface="Times New Roman"/>
              </a:rPr>
              <a:t>of  a </a:t>
            </a:r>
            <a:r>
              <a:rPr dirty="0" sz="1450" spc="-10">
                <a:latin typeface="Times New Roman"/>
                <a:cs typeface="Times New Roman"/>
              </a:rPr>
              <a:t>woman which </a:t>
            </a:r>
            <a:r>
              <a:rPr dirty="0" sz="1450" spc="-5">
                <a:latin typeface="Times New Roman"/>
                <a:cs typeface="Times New Roman"/>
              </a:rPr>
              <a:t>I </a:t>
            </a:r>
            <a:r>
              <a:rPr dirty="0" sz="1450" spc="-10">
                <a:latin typeface="Times New Roman"/>
                <a:cs typeface="Times New Roman"/>
              </a:rPr>
              <a:t>have always believed </a:t>
            </a:r>
            <a:r>
              <a:rPr dirty="0" sz="1450" spc="-5">
                <a:latin typeface="Times New Roman"/>
                <a:cs typeface="Times New Roman"/>
              </a:rPr>
              <a:t>you </a:t>
            </a:r>
            <a:r>
              <a:rPr dirty="0" sz="1450" spc="-10">
                <a:latin typeface="Times New Roman"/>
                <a:cs typeface="Times New Roman"/>
              </a:rPr>
              <a:t>born</a:t>
            </a:r>
            <a:r>
              <a:rPr dirty="0" sz="1450" spc="20">
                <a:latin typeface="Times New Roman"/>
                <a:cs typeface="Times New Roman"/>
              </a:rPr>
              <a:t> </a:t>
            </a:r>
            <a:r>
              <a:rPr dirty="0" sz="1450" spc="-25">
                <a:latin typeface="Times New Roman"/>
                <a:cs typeface="Times New Roman"/>
              </a:rPr>
              <a:t>for.”</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“Oh! </a:t>
            </a:r>
            <a:r>
              <a:rPr dirty="0" sz="1450" spc="-20">
                <a:latin typeface="Times New Roman"/>
                <a:cs typeface="Times New Roman"/>
              </a:rPr>
              <a:t>never, never, </a:t>
            </a:r>
            <a:r>
              <a:rPr dirty="0" sz="1450" spc="-10">
                <a:latin typeface="Times New Roman"/>
                <a:cs typeface="Times New Roman"/>
              </a:rPr>
              <a:t>never! </a:t>
            </a:r>
            <a:r>
              <a:rPr dirty="0" sz="1450" spc="-5">
                <a:latin typeface="Times New Roman"/>
                <a:cs typeface="Times New Roman"/>
              </a:rPr>
              <a:t>he </a:t>
            </a:r>
            <a:r>
              <a:rPr dirty="0" sz="1450" spc="-10">
                <a:latin typeface="Times New Roman"/>
                <a:cs typeface="Times New Roman"/>
              </a:rPr>
              <a:t>never will succeed with me.” And she spoke  with </a:t>
            </a:r>
            <a:r>
              <a:rPr dirty="0" sz="1450" spc="-5">
                <a:latin typeface="Times New Roman"/>
                <a:cs typeface="Times New Roman"/>
              </a:rPr>
              <a:t>a </a:t>
            </a:r>
            <a:r>
              <a:rPr dirty="0" sz="1450" spc="-10">
                <a:latin typeface="Times New Roman"/>
                <a:cs typeface="Times New Roman"/>
              </a:rPr>
              <a:t>warmth which quite astonished Edmund, and which she blushed at the  recollection </a:t>
            </a:r>
            <a:r>
              <a:rPr dirty="0" sz="1450" spc="-5">
                <a:latin typeface="Times New Roman"/>
                <a:cs typeface="Times New Roman"/>
              </a:rPr>
              <a:t>of </a:t>
            </a:r>
            <a:r>
              <a:rPr dirty="0" sz="1450" spc="-10">
                <a:latin typeface="Times New Roman"/>
                <a:cs typeface="Times New Roman"/>
              </a:rPr>
              <a:t>herself, when she saw his </a:t>
            </a:r>
            <a:r>
              <a:rPr dirty="0" sz="1450" spc="-5">
                <a:latin typeface="Times New Roman"/>
                <a:cs typeface="Times New Roman"/>
              </a:rPr>
              <a:t>look, </a:t>
            </a:r>
            <a:r>
              <a:rPr dirty="0" sz="1450" spc="-10">
                <a:latin typeface="Times New Roman"/>
                <a:cs typeface="Times New Roman"/>
              </a:rPr>
              <a:t>and heard him </a:t>
            </a:r>
            <a:r>
              <a:rPr dirty="0" sz="1450" spc="-25">
                <a:latin typeface="Times New Roman"/>
                <a:cs typeface="Times New Roman"/>
              </a:rPr>
              <a:t>reply, </a:t>
            </a:r>
            <a:r>
              <a:rPr dirty="0" sz="1450" spc="-10">
                <a:latin typeface="Times New Roman"/>
                <a:cs typeface="Times New Roman"/>
              </a:rPr>
              <a:t>“Never!  Fanny!—so very determined and positive! This is </a:t>
            </a:r>
            <a:r>
              <a:rPr dirty="0" sz="1450" spc="-5">
                <a:latin typeface="Times New Roman"/>
                <a:cs typeface="Times New Roman"/>
              </a:rPr>
              <a:t>not </a:t>
            </a:r>
            <a:r>
              <a:rPr dirty="0" sz="1450" spc="-10">
                <a:latin typeface="Times New Roman"/>
                <a:cs typeface="Times New Roman"/>
              </a:rPr>
              <a:t>like yourself, </a:t>
            </a:r>
            <a:r>
              <a:rPr dirty="0" sz="1450" spc="-5">
                <a:latin typeface="Times New Roman"/>
                <a:cs typeface="Times New Roman"/>
              </a:rPr>
              <a:t>your  </a:t>
            </a:r>
            <a:r>
              <a:rPr dirty="0" sz="1450" spc="-10">
                <a:latin typeface="Times New Roman"/>
                <a:cs typeface="Times New Roman"/>
              </a:rPr>
              <a:t>rational self.”</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“I mean,” she cried, sorrowfully correcting herself, “that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never  shall, as far as the future can </a:t>
            </a:r>
            <a:r>
              <a:rPr dirty="0" sz="1450" spc="-5">
                <a:latin typeface="Times New Roman"/>
                <a:cs typeface="Times New Roman"/>
              </a:rPr>
              <a:t>be </a:t>
            </a:r>
            <a:r>
              <a:rPr dirty="0" sz="1450" spc="-10">
                <a:latin typeface="Times New Roman"/>
                <a:cs typeface="Times New Roman"/>
              </a:rPr>
              <a:t>answered for;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never shall return his  regard.”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must </a:t>
            </a:r>
            <a:r>
              <a:rPr dirty="0" sz="1450" spc="-5">
                <a:latin typeface="Times New Roman"/>
                <a:cs typeface="Times New Roman"/>
              </a:rPr>
              <a:t>hope </a:t>
            </a:r>
            <a:r>
              <a:rPr dirty="0" sz="1450" spc="-10">
                <a:latin typeface="Times New Roman"/>
                <a:cs typeface="Times New Roman"/>
              </a:rPr>
              <a:t>better things. </a:t>
            </a:r>
            <a:r>
              <a:rPr dirty="0" sz="1450" spc="-5">
                <a:latin typeface="Times New Roman"/>
                <a:cs typeface="Times New Roman"/>
              </a:rPr>
              <a:t>I </a:t>
            </a:r>
            <a:r>
              <a:rPr dirty="0" sz="1450" spc="-10">
                <a:latin typeface="Times New Roman"/>
                <a:cs typeface="Times New Roman"/>
              </a:rPr>
              <a:t>am aware, more aware than Crawford can be,  that the man who means to make </a:t>
            </a:r>
            <a:r>
              <a:rPr dirty="0" sz="1450" spc="-5">
                <a:latin typeface="Times New Roman"/>
                <a:cs typeface="Times New Roman"/>
              </a:rPr>
              <a:t>you </a:t>
            </a:r>
            <a:r>
              <a:rPr dirty="0" sz="1450" spc="-10">
                <a:latin typeface="Times New Roman"/>
                <a:cs typeface="Times New Roman"/>
              </a:rPr>
              <a:t>love him (you having </a:t>
            </a:r>
            <a:r>
              <a:rPr dirty="0" sz="1450" spc="-5">
                <a:latin typeface="Times New Roman"/>
                <a:cs typeface="Times New Roman"/>
              </a:rPr>
              <a:t>due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his  intentions) must have very uphill work, for there are all </a:t>
            </a:r>
            <a:r>
              <a:rPr dirty="0" sz="1450" spc="-5">
                <a:latin typeface="Times New Roman"/>
                <a:cs typeface="Times New Roman"/>
              </a:rPr>
              <a:t>your </a:t>
            </a:r>
            <a:r>
              <a:rPr dirty="0" sz="1450" spc="-10">
                <a:latin typeface="Times New Roman"/>
                <a:cs typeface="Times New Roman"/>
              </a:rPr>
              <a:t>early attachments  and habits in battle array; and before </a:t>
            </a:r>
            <a:r>
              <a:rPr dirty="0" sz="1450" spc="-5">
                <a:latin typeface="Times New Roman"/>
                <a:cs typeface="Times New Roman"/>
              </a:rPr>
              <a:t>he </a:t>
            </a:r>
            <a:r>
              <a:rPr dirty="0" sz="1450" spc="-10">
                <a:latin typeface="Times New Roman"/>
                <a:cs typeface="Times New Roman"/>
              </a:rPr>
              <a:t>can get </a:t>
            </a:r>
            <a:r>
              <a:rPr dirty="0" sz="1450" spc="-5">
                <a:latin typeface="Times New Roman"/>
                <a:cs typeface="Times New Roman"/>
              </a:rPr>
              <a:t>your </a:t>
            </a:r>
            <a:r>
              <a:rPr dirty="0" sz="1450" spc="-10">
                <a:latin typeface="Times New Roman"/>
                <a:cs typeface="Times New Roman"/>
              </a:rPr>
              <a:t>heart for his own use </a:t>
            </a:r>
            <a:r>
              <a:rPr dirty="0" sz="1450" spc="-5">
                <a:latin typeface="Times New Roman"/>
                <a:cs typeface="Times New Roman"/>
              </a:rPr>
              <a:t>he  </a:t>
            </a:r>
            <a:r>
              <a:rPr dirty="0" sz="1450" spc="-10">
                <a:latin typeface="Times New Roman"/>
                <a:cs typeface="Times New Roman"/>
              </a:rPr>
              <a:t>has to unfasten it from all the </a:t>
            </a:r>
            <a:r>
              <a:rPr dirty="0" sz="1450" spc="-5">
                <a:latin typeface="Times New Roman"/>
                <a:cs typeface="Times New Roman"/>
              </a:rPr>
              <a:t>holds upon </a:t>
            </a:r>
            <a:r>
              <a:rPr dirty="0" sz="1450" spc="-10">
                <a:latin typeface="Times New Roman"/>
                <a:cs typeface="Times New Roman"/>
              </a:rPr>
              <a:t>things animate and inanimate, which  so many years’ growth have confirmed, and which are considerably tightened  for the moment </a:t>
            </a:r>
            <a:r>
              <a:rPr dirty="0" sz="1450" spc="-5">
                <a:latin typeface="Times New Roman"/>
                <a:cs typeface="Times New Roman"/>
              </a:rPr>
              <a:t>by </a:t>
            </a:r>
            <a:r>
              <a:rPr dirty="0" sz="1450" spc="-10">
                <a:latin typeface="Times New Roman"/>
                <a:cs typeface="Times New Roman"/>
              </a:rPr>
              <a:t>the very idea </a:t>
            </a:r>
            <a:r>
              <a:rPr dirty="0" sz="1450" spc="-5">
                <a:latin typeface="Times New Roman"/>
                <a:cs typeface="Times New Roman"/>
              </a:rPr>
              <a:t>of </a:t>
            </a:r>
            <a:r>
              <a:rPr dirty="0" sz="1450" spc="-10">
                <a:latin typeface="Times New Roman"/>
                <a:cs typeface="Times New Roman"/>
              </a:rPr>
              <a:t>separation. </a:t>
            </a:r>
            <a:r>
              <a:rPr dirty="0" sz="1450" spc="-5">
                <a:latin typeface="Times New Roman"/>
                <a:cs typeface="Times New Roman"/>
              </a:rPr>
              <a:t>I </a:t>
            </a:r>
            <a:r>
              <a:rPr dirty="0" sz="1450" spc="-10">
                <a:latin typeface="Times New Roman"/>
                <a:cs typeface="Times New Roman"/>
              </a:rPr>
              <a:t>know that the apprehension </a:t>
            </a:r>
            <a:r>
              <a:rPr dirty="0" sz="1450" spc="-5">
                <a:latin typeface="Times New Roman"/>
                <a:cs typeface="Times New Roman"/>
              </a:rPr>
              <a:t>of  </a:t>
            </a:r>
            <a:r>
              <a:rPr dirty="0" sz="1450" spc="-10">
                <a:latin typeface="Times New Roman"/>
                <a:cs typeface="Times New Roman"/>
              </a:rPr>
              <a:t>being forced to </a:t>
            </a:r>
            <a:r>
              <a:rPr dirty="0" sz="1450" spc="-5">
                <a:latin typeface="Times New Roman"/>
                <a:cs typeface="Times New Roman"/>
              </a:rPr>
              <a:t>quit </a:t>
            </a:r>
            <a:r>
              <a:rPr dirty="0" sz="1450" spc="-10">
                <a:latin typeface="Times New Roman"/>
                <a:cs typeface="Times New Roman"/>
              </a:rPr>
              <a:t>Mansfield will for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be </a:t>
            </a:r>
            <a:r>
              <a:rPr dirty="0" sz="1450" spc="-10">
                <a:latin typeface="Times New Roman"/>
                <a:cs typeface="Times New Roman"/>
              </a:rPr>
              <a:t>arming </a:t>
            </a:r>
            <a:r>
              <a:rPr dirty="0" sz="1450" spc="-5">
                <a:latin typeface="Times New Roman"/>
                <a:cs typeface="Times New Roman"/>
              </a:rPr>
              <a:t>you </a:t>
            </a:r>
            <a:r>
              <a:rPr dirty="0" sz="1450" spc="-10">
                <a:latin typeface="Times New Roman"/>
                <a:cs typeface="Times New Roman"/>
              </a:rPr>
              <a:t>against him.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obliged to tell </a:t>
            </a:r>
            <a:r>
              <a:rPr dirty="0" sz="1450" spc="-5">
                <a:latin typeface="Times New Roman"/>
                <a:cs typeface="Times New Roman"/>
              </a:rPr>
              <a:t>you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was trying </a:t>
            </a:r>
            <a:r>
              <a:rPr dirty="0" sz="1450" spc="-30">
                <a:latin typeface="Times New Roman"/>
                <a:cs typeface="Times New Roman"/>
              </a:rPr>
              <a:t>for.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he </a:t>
            </a:r>
            <a:r>
              <a:rPr dirty="0" sz="1450" spc="-10">
                <a:latin typeface="Times New Roman"/>
                <a:cs typeface="Times New Roman"/>
              </a:rPr>
              <a:t>had  known </a:t>
            </a:r>
            <a:r>
              <a:rPr dirty="0" sz="1450" spc="-5">
                <a:latin typeface="Times New Roman"/>
                <a:cs typeface="Times New Roman"/>
              </a:rPr>
              <a:t>you </a:t>
            </a:r>
            <a:r>
              <a:rPr dirty="0" sz="1450" spc="-10">
                <a:latin typeface="Times New Roman"/>
                <a:cs typeface="Times New Roman"/>
              </a:rPr>
              <a:t>as well as </a:t>
            </a:r>
            <a:r>
              <a:rPr dirty="0" sz="1450" spc="-5">
                <a:latin typeface="Times New Roman"/>
                <a:cs typeface="Times New Roman"/>
              </a:rPr>
              <a:t>I do, </a:t>
            </a:r>
            <a:r>
              <a:rPr dirty="0" sz="1450" spc="-25">
                <a:latin typeface="Times New Roman"/>
                <a:cs typeface="Times New Roman"/>
              </a:rPr>
              <a:t>Fanny. </a:t>
            </a:r>
            <a:r>
              <a:rPr dirty="0" sz="1450" spc="-10">
                <a:latin typeface="Times New Roman"/>
                <a:cs typeface="Times New Roman"/>
              </a:rPr>
              <a:t>Between us, </a:t>
            </a:r>
            <a:r>
              <a:rPr dirty="0" sz="1450" spc="-5">
                <a:latin typeface="Times New Roman"/>
                <a:cs typeface="Times New Roman"/>
              </a:rPr>
              <a:t>I </a:t>
            </a:r>
            <a:r>
              <a:rPr dirty="0" sz="1450" spc="-10">
                <a:latin typeface="Times New Roman"/>
                <a:cs typeface="Times New Roman"/>
              </a:rPr>
              <a:t>think we should have won  </a:t>
            </a:r>
            <a:r>
              <a:rPr dirty="0" sz="1450" spc="-5">
                <a:latin typeface="Times New Roman"/>
                <a:cs typeface="Times New Roman"/>
              </a:rPr>
              <a:t>you. </a:t>
            </a:r>
            <a:r>
              <a:rPr dirty="0" sz="1450" spc="-10">
                <a:latin typeface="Times New Roman"/>
                <a:cs typeface="Times New Roman"/>
              </a:rPr>
              <a:t>My theoretical and his practical knowledge together could </a:t>
            </a:r>
            <a:r>
              <a:rPr dirty="0" sz="1450" spc="-5">
                <a:latin typeface="Times New Roman"/>
                <a:cs typeface="Times New Roman"/>
              </a:rPr>
              <a:t>not </a:t>
            </a:r>
            <a:r>
              <a:rPr dirty="0" sz="1450" spc="-10">
                <a:latin typeface="Times New Roman"/>
                <a:cs typeface="Times New Roman"/>
              </a:rPr>
              <a:t>have  failed. He should have worked </a:t>
            </a:r>
            <a:r>
              <a:rPr dirty="0" sz="1450" spc="-5">
                <a:latin typeface="Times New Roman"/>
                <a:cs typeface="Times New Roman"/>
              </a:rPr>
              <a:t>upon </a:t>
            </a:r>
            <a:r>
              <a:rPr dirty="0" sz="1450" spc="-10">
                <a:latin typeface="Times New Roman"/>
                <a:cs typeface="Times New Roman"/>
              </a:rPr>
              <a:t>my plans. </a:t>
            </a:r>
            <a:r>
              <a:rPr dirty="0" sz="1450" spc="-5">
                <a:latin typeface="Times New Roman"/>
                <a:cs typeface="Times New Roman"/>
              </a:rPr>
              <a:t>I </a:t>
            </a:r>
            <a:r>
              <a:rPr dirty="0" sz="1450" spc="-10">
                <a:latin typeface="Times New Roman"/>
                <a:cs typeface="Times New Roman"/>
              </a:rPr>
              <a:t>must hope, </a:t>
            </a:r>
            <a:r>
              <a:rPr dirty="0" sz="1450" spc="-15">
                <a:latin typeface="Times New Roman"/>
                <a:cs typeface="Times New Roman"/>
              </a:rPr>
              <a:t>however, </a:t>
            </a:r>
            <a:r>
              <a:rPr dirty="0" sz="1450" spc="-10">
                <a:latin typeface="Times New Roman"/>
                <a:cs typeface="Times New Roman"/>
              </a:rPr>
              <a:t>that  time, proving him (as </a:t>
            </a:r>
            <a:r>
              <a:rPr dirty="0" sz="1450" spc="-5">
                <a:latin typeface="Times New Roman"/>
                <a:cs typeface="Times New Roman"/>
              </a:rPr>
              <a:t>I </a:t>
            </a:r>
            <a:r>
              <a:rPr dirty="0" sz="1450" spc="-10">
                <a:latin typeface="Times New Roman"/>
                <a:cs typeface="Times New Roman"/>
              </a:rPr>
              <a:t>firmly believe it will) to deserve </a:t>
            </a:r>
            <a:r>
              <a:rPr dirty="0" sz="1450" spc="-5">
                <a:latin typeface="Times New Roman"/>
                <a:cs typeface="Times New Roman"/>
              </a:rPr>
              <a:t>you by </a:t>
            </a:r>
            <a:r>
              <a:rPr dirty="0" sz="1450" spc="-10">
                <a:latin typeface="Times New Roman"/>
                <a:cs typeface="Times New Roman"/>
              </a:rPr>
              <a:t>his steady  affection, will give him his reward. </a:t>
            </a:r>
            <a:r>
              <a:rPr dirty="0" sz="1450" spc="-5">
                <a:latin typeface="Times New Roman"/>
                <a:cs typeface="Times New Roman"/>
              </a:rPr>
              <a:t>I </a:t>
            </a:r>
            <a:r>
              <a:rPr dirty="0" sz="1450" spc="-10">
                <a:latin typeface="Times New Roman"/>
                <a:cs typeface="Times New Roman"/>
              </a:rPr>
              <a:t>cannot suppose that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wish to love him—the natural wish </a:t>
            </a:r>
            <a:r>
              <a:rPr dirty="0" sz="1450" spc="-5">
                <a:latin typeface="Times New Roman"/>
                <a:cs typeface="Times New Roman"/>
              </a:rPr>
              <a:t>of </a:t>
            </a:r>
            <a:r>
              <a:rPr dirty="0" sz="1450" spc="-10">
                <a:latin typeface="Times New Roman"/>
                <a:cs typeface="Times New Roman"/>
              </a:rPr>
              <a:t>gratitude. </a:t>
            </a:r>
            <a:r>
              <a:rPr dirty="0" sz="1450" spc="-60">
                <a:latin typeface="Times New Roman"/>
                <a:cs typeface="Times New Roman"/>
              </a:rPr>
              <a:t>You </a:t>
            </a:r>
            <a:r>
              <a:rPr dirty="0" sz="1450" spc="-10">
                <a:latin typeface="Times New Roman"/>
                <a:cs typeface="Times New Roman"/>
              </a:rPr>
              <a:t>must have some feeling  </a:t>
            </a:r>
            <a:r>
              <a:rPr dirty="0" sz="1450" spc="-5">
                <a:latin typeface="Times New Roman"/>
                <a:cs typeface="Times New Roman"/>
              </a:rPr>
              <a:t>of </a:t>
            </a:r>
            <a:r>
              <a:rPr dirty="0" sz="1450" spc="-10">
                <a:latin typeface="Times New Roman"/>
                <a:cs typeface="Times New Roman"/>
              </a:rPr>
              <a:t>that sort. </a:t>
            </a:r>
            <a:r>
              <a:rPr dirty="0" sz="1450" spc="-60">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sorry for </a:t>
            </a:r>
            <a:r>
              <a:rPr dirty="0" sz="1450" spc="-5">
                <a:latin typeface="Times New Roman"/>
                <a:cs typeface="Times New Roman"/>
              </a:rPr>
              <a:t>your </a:t>
            </a:r>
            <a:r>
              <a:rPr dirty="0" sz="1450" spc="-10">
                <a:latin typeface="Times New Roman"/>
                <a:cs typeface="Times New Roman"/>
              </a:rPr>
              <a:t>own</a:t>
            </a:r>
            <a:r>
              <a:rPr dirty="0" sz="1450" spc="80">
                <a:latin typeface="Times New Roman"/>
                <a:cs typeface="Times New Roman"/>
              </a:rPr>
              <a:t> </a:t>
            </a:r>
            <a:r>
              <a:rPr dirty="0" sz="1450" spc="-10">
                <a:latin typeface="Times New Roman"/>
                <a:cs typeface="Times New Roman"/>
              </a:rPr>
              <a:t>indifference.”</a:t>
            </a:r>
            <a:endParaRPr sz="1450">
              <a:latin typeface="Times New Roman"/>
              <a:cs typeface="Times New Roman"/>
            </a:endParaRPr>
          </a:p>
          <a:p>
            <a:pPr algn="just" marL="12700" marR="7620" indent="255904">
              <a:lnSpc>
                <a:spcPts val="1730"/>
              </a:lnSpc>
              <a:spcBef>
                <a:spcPts val="765"/>
              </a:spcBef>
            </a:pPr>
            <a:r>
              <a:rPr dirty="0" sz="1450" spc="-50">
                <a:latin typeface="Times New Roman"/>
                <a:cs typeface="Times New Roman"/>
              </a:rPr>
              <a:t>“We </a:t>
            </a:r>
            <a:r>
              <a:rPr dirty="0" sz="1450" spc="-10">
                <a:latin typeface="Times New Roman"/>
                <a:cs typeface="Times New Roman"/>
              </a:rPr>
              <a:t>are so totally unlike,” said </a:t>
            </a:r>
            <a:r>
              <a:rPr dirty="0" sz="1450" spc="-25">
                <a:latin typeface="Times New Roman"/>
                <a:cs typeface="Times New Roman"/>
              </a:rPr>
              <a:t>Fanny, </a:t>
            </a:r>
            <a:r>
              <a:rPr dirty="0" sz="1450" spc="-10">
                <a:latin typeface="Times New Roman"/>
                <a:cs typeface="Times New Roman"/>
              </a:rPr>
              <a:t>avoiding </a:t>
            </a:r>
            <a:r>
              <a:rPr dirty="0" sz="1450" spc="-5">
                <a:latin typeface="Times New Roman"/>
                <a:cs typeface="Times New Roman"/>
              </a:rPr>
              <a:t>a </a:t>
            </a:r>
            <a:r>
              <a:rPr dirty="0" sz="1450" spc="-10">
                <a:latin typeface="Times New Roman"/>
                <a:cs typeface="Times New Roman"/>
              </a:rPr>
              <a:t>direct </a:t>
            </a:r>
            <a:r>
              <a:rPr dirty="0" sz="1450" spc="-20">
                <a:latin typeface="Times New Roman"/>
                <a:cs typeface="Times New Roman"/>
              </a:rPr>
              <a:t>answer, </a:t>
            </a:r>
            <a:r>
              <a:rPr dirty="0" sz="1450" spc="-10">
                <a:latin typeface="Times New Roman"/>
                <a:cs typeface="Times New Roman"/>
              </a:rPr>
              <a:t>“we are so  </a:t>
            </a:r>
            <a:r>
              <a:rPr dirty="0" sz="1450" spc="-25">
                <a:latin typeface="Times New Roman"/>
                <a:cs typeface="Times New Roman"/>
              </a:rPr>
              <a:t>very, </a:t>
            </a:r>
            <a:r>
              <a:rPr dirty="0" sz="1450" spc="-10">
                <a:latin typeface="Times New Roman"/>
                <a:cs typeface="Times New Roman"/>
              </a:rPr>
              <a:t>very different in all </a:t>
            </a:r>
            <a:r>
              <a:rPr dirty="0" sz="1450" spc="-5">
                <a:latin typeface="Times New Roman"/>
                <a:cs typeface="Times New Roman"/>
              </a:rPr>
              <a:t>our </a:t>
            </a:r>
            <a:r>
              <a:rPr dirty="0" sz="1450" spc="-10">
                <a:latin typeface="Times New Roman"/>
                <a:cs typeface="Times New Roman"/>
              </a:rPr>
              <a:t>inclinations and ways, that </a:t>
            </a:r>
            <a:r>
              <a:rPr dirty="0" sz="1450" spc="-5">
                <a:latin typeface="Times New Roman"/>
                <a:cs typeface="Times New Roman"/>
              </a:rPr>
              <a:t>I </a:t>
            </a:r>
            <a:r>
              <a:rPr dirty="0" sz="1450" spc="-10">
                <a:latin typeface="Times New Roman"/>
                <a:cs typeface="Times New Roman"/>
              </a:rPr>
              <a:t>consider it as quite  impossible we should ever </a:t>
            </a:r>
            <a:r>
              <a:rPr dirty="0" sz="1450" spc="-5">
                <a:latin typeface="Times New Roman"/>
                <a:cs typeface="Times New Roman"/>
              </a:rPr>
              <a:t>be </a:t>
            </a:r>
            <a:r>
              <a:rPr dirty="0" sz="1450" spc="-10">
                <a:latin typeface="Times New Roman"/>
                <a:cs typeface="Times New Roman"/>
              </a:rPr>
              <a:t>tolerably happy </a:t>
            </a:r>
            <a:r>
              <a:rPr dirty="0" sz="1450" spc="-15">
                <a:latin typeface="Times New Roman"/>
                <a:cs typeface="Times New Roman"/>
              </a:rPr>
              <a:t>together, </a:t>
            </a:r>
            <a:r>
              <a:rPr dirty="0" sz="1450" spc="-10">
                <a:latin typeface="Times New Roman"/>
                <a:cs typeface="Times New Roman"/>
              </a:rPr>
              <a:t>even if </a:t>
            </a:r>
            <a:r>
              <a:rPr dirty="0" sz="1450" spc="-5">
                <a:latin typeface="Times New Roman"/>
                <a:cs typeface="Times New Roman"/>
              </a:rPr>
              <a:t>I </a:t>
            </a:r>
            <a:r>
              <a:rPr dirty="0" sz="1450" spc="-10">
                <a:latin typeface="Times New Roman"/>
                <a:cs typeface="Times New Roman"/>
              </a:rPr>
              <a:t>could like  him. There never were two people more </a:t>
            </a:r>
            <a:r>
              <a:rPr dirty="0" sz="1450" spc="-15">
                <a:latin typeface="Times New Roman"/>
                <a:cs typeface="Times New Roman"/>
              </a:rPr>
              <a:t>dissimilar. </a:t>
            </a:r>
            <a:r>
              <a:rPr dirty="0" sz="1450" spc="-70">
                <a:latin typeface="Times New Roman"/>
                <a:cs typeface="Times New Roman"/>
              </a:rPr>
              <a:t>We </a:t>
            </a:r>
            <a:r>
              <a:rPr dirty="0" sz="1450" spc="-10">
                <a:latin typeface="Times New Roman"/>
                <a:cs typeface="Times New Roman"/>
              </a:rPr>
              <a:t>have </a:t>
            </a:r>
            <a:r>
              <a:rPr dirty="0" sz="1450" spc="-5">
                <a:latin typeface="Times New Roman"/>
                <a:cs typeface="Times New Roman"/>
              </a:rPr>
              <a:t>not one </a:t>
            </a:r>
            <a:r>
              <a:rPr dirty="0" sz="1450" spc="-10">
                <a:latin typeface="Times New Roman"/>
                <a:cs typeface="Times New Roman"/>
              </a:rPr>
              <a:t>taste in  common. </a:t>
            </a:r>
            <a:r>
              <a:rPr dirty="0" sz="1450" spc="-70">
                <a:latin typeface="Times New Roman"/>
                <a:cs typeface="Times New Roman"/>
              </a:rPr>
              <a:t>We </a:t>
            </a:r>
            <a:r>
              <a:rPr dirty="0" sz="1450" spc="-10">
                <a:latin typeface="Times New Roman"/>
                <a:cs typeface="Times New Roman"/>
              </a:rPr>
              <a:t>should </a:t>
            </a:r>
            <a:r>
              <a:rPr dirty="0" sz="1450" spc="-5">
                <a:latin typeface="Times New Roman"/>
                <a:cs typeface="Times New Roman"/>
              </a:rPr>
              <a:t>be</a:t>
            </a:r>
            <a:r>
              <a:rPr dirty="0" sz="1450" spc="65">
                <a:latin typeface="Times New Roman"/>
                <a:cs typeface="Times New Roman"/>
              </a:rPr>
              <a:t> </a:t>
            </a:r>
            <a:r>
              <a:rPr dirty="0" sz="1450" spc="-10">
                <a:latin typeface="Times New Roman"/>
                <a:cs typeface="Times New Roman"/>
              </a:rPr>
              <a:t>miserable.”</a:t>
            </a:r>
            <a:endParaRPr sz="1450">
              <a:latin typeface="Times New Roman"/>
              <a:cs typeface="Times New Roman"/>
            </a:endParaRPr>
          </a:p>
          <a:p>
            <a:pPr algn="just" marL="12700" marR="5080" indent="255904">
              <a:lnSpc>
                <a:spcPts val="1730"/>
              </a:lnSpc>
              <a:spcBef>
                <a:spcPts val="715"/>
              </a:spcBef>
            </a:pPr>
            <a:r>
              <a:rPr dirty="0" sz="1450" spc="-45">
                <a:latin typeface="Times New Roman"/>
                <a:cs typeface="Times New Roman"/>
              </a:rPr>
              <a:t>“You </a:t>
            </a:r>
            <a:r>
              <a:rPr dirty="0" sz="1450" spc="-10">
                <a:latin typeface="Times New Roman"/>
                <a:cs typeface="Times New Roman"/>
              </a:rPr>
              <a:t>are mistaken, </a:t>
            </a:r>
            <a:r>
              <a:rPr dirty="0" sz="1450" spc="-25">
                <a:latin typeface="Times New Roman"/>
                <a:cs typeface="Times New Roman"/>
              </a:rPr>
              <a:t>Fanny. </a:t>
            </a:r>
            <a:r>
              <a:rPr dirty="0" sz="1450" spc="-10">
                <a:latin typeface="Times New Roman"/>
                <a:cs typeface="Times New Roman"/>
              </a:rPr>
              <a:t>The dissimilarity is </a:t>
            </a:r>
            <a:r>
              <a:rPr dirty="0" sz="1450" spc="-5">
                <a:latin typeface="Times New Roman"/>
                <a:cs typeface="Times New Roman"/>
              </a:rPr>
              <a:t>not </a:t>
            </a:r>
            <a:r>
              <a:rPr dirty="0" sz="1450" spc="-10">
                <a:latin typeface="Times New Roman"/>
                <a:cs typeface="Times New Roman"/>
              </a:rPr>
              <a:t>so strong. </a:t>
            </a:r>
            <a:r>
              <a:rPr dirty="0" sz="1450" spc="-60">
                <a:latin typeface="Times New Roman"/>
                <a:cs typeface="Times New Roman"/>
              </a:rPr>
              <a:t>You </a:t>
            </a:r>
            <a:r>
              <a:rPr dirty="0" sz="1450" spc="-10">
                <a:latin typeface="Times New Roman"/>
                <a:cs typeface="Times New Roman"/>
              </a:rPr>
              <a:t>are quite  enough alike. </a:t>
            </a:r>
            <a:r>
              <a:rPr dirty="0" sz="1450" spc="-60">
                <a:latin typeface="Times New Roman"/>
                <a:cs typeface="Times New Roman"/>
              </a:rPr>
              <a:t>You </a:t>
            </a:r>
            <a:r>
              <a:rPr dirty="0" sz="1450" spc="-10">
                <a:latin typeface="Times New Roman"/>
                <a:cs typeface="Times New Roman"/>
              </a:rPr>
              <a:t>have tastes in common. </a:t>
            </a:r>
            <a:r>
              <a:rPr dirty="0" sz="1450" spc="-60">
                <a:latin typeface="Times New Roman"/>
                <a:cs typeface="Times New Roman"/>
              </a:rPr>
              <a:t>You </a:t>
            </a:r>
            <a:r>
              <a:rPr dirty="0" sz="1450" spc="-10">
                <a:latin typeface="Times New Roman"/>
                <a:cs typeface="Times New Roman"/>
              </a:rPr>
              <a:t>have moral and literary tastes  in common. </a:t>
            </a:r>
            <a:r>
              <a:rPr dirty="0" sz="1450" spc="-60">
                <a:latin typeface="Times New Roman"/>
                <a:cs typeface="Times New Roman"/>
              </a:rPr>
              <a:t>You </a:t>
            </a:r>
            <a:r>
              <a:rPr dirty="0" sz="1450" spc="-10">
                <a:latin typeface="Times New Roman"/>
                <a:cs typeface="Times New Roman"/>
              </a:rPr>
              <a:t>have both warm hearts and benevolent feelings; and, </a:t>
            </a:r>
            <a:r>
              <a:rPr dirty="0" sz="1450" spc="-25">
                <a:latin typeface="Times New Roman"/>
                <a:cs typeface="Times New Roman"/>
              </a:rPr>
              <a:t>Fanny,  </a:t>
            </a:r>
            <a:r>
              <a:rPr dirty="0" sz="1450" spc="-10">
                <a:latin typeface="Times New Roman"/>
                <a:cs typeface="Times New Roman"/>
              </a:rPr>
              <a:t>who that heard him read, and saw </a:t>
            </a:r>
            <a:r>
              <a:rPr dirty="0" sz="1450" spc="-5">
                <a:latin typeface="Times New Roman"/>
                <a:cs typeface="Times New Roman"/>
              </a:rPr>
              <a:t>you </a:t>
            </a:r>
            <a:r>
              <a:rPr dirty="0" sz="1450" spc="-10">
                <a:latin typeface="Times New Roman"/>
                <a:cs typeface="Times New Roman"/>
              </a:rPr>
              <a:t>listen to Shakespeare the other night,  will think </a:t>
            </a:r>
            <a:r>
              <a:rPr dirty="0" sz="1450" spc="-5">
                <a:latin typeface="Times New Roman"/>
                <a:cs typeface="Times New Roman"/>
              </a:rPr>
              <a:t>you </a:t>
            </a:r>
            <a:r>
              <a:rPr dirty="0" sz="1450" spc="-10">
                <a:latin typeface="Times New Roman"/>
                <a:cs typeface="Times New Roman"/>
              </a:rPr>
              <a:t>unfitted as companions? </a:t>
            </a:r>
            <a:r>
              <a:rPr dirty="0" sz="1450" spc="-60">
                <a:latin typeface="Times New Roman"/>
                <a:cs typeface="Times New Roman"/>
              </a:rPr>
              <a:t>You </a:t>
            </a:r>
            <a:r>
              <a:rPr dirty="0" sz="1450" spc="-15">
                <a:latin typeface="Times New Roman"/>
                <a:cs typeface="Times New Roman"/>
              </a:rPr>
              <a:t>forget </a:t>
            </a:r>
            <a:r>
              <a:rPr dirty="0" sz="1450" spc="-10">
                <a:latin typeface="Times New Roman"/>
                <a:cs typeface="Times New Roman"/>
              </a:rPr>
              <a:t>yourself: there is </a:t>
            </a:r>
            <a:r>
              <a:rPr dirty="0" sz="1450" spc="-5">
                <a:latin typeface="Times New Roman"/>
                <a:cs typeface="Times New Roman"/>
              </a:rPr>
              <a:t>a </a:t>
            </a:r>
            <a:r>
              <a:rPr dirty="0" sz="1450" spc="-10">
                <a:latin typeface="Times New Roman"/>
                <a:cs typeface="Times New Roman"/>
              </a:rPr>
              <a:t>decided  difference in </a:t>
            </a:r>
            <a:r>
              <a:rPr dirty="0" sz="1450" spc="-5">
                <a:latin typeface="Times New Roman"/>
                <a:cs typeface="Times New Roman"/>
              </a:rPr>
              <a:t>your </a:t>
            </a:r>
            <a:r>
              <a:rPr dirty="0" sz="1450" spc="-10">
                <a:latin typeface="Times New Roman"/>
                <a:cs typeface="Times New Roman"/>
              </a:rPr>
              <a:t>tempers, </a:t>
            </a:r>
            <a:r>
              <a:rPr dirty="0" sz="1450" spc="-5">
                <a:latin typeface="Times New Roman"/>
                <a:cs typeface="Times New Roman"/>
              </a:rPr>
              <a:t>I </a:t>
            </a:r>
            <a:r>
              <a:rPr dirty="0" sz="1450" spc="-25">
                <a:latin typeface="Times New Roman"/>
                <a:cs typeface="Times New Roman"/>
              </a:rPr>
              <a:t>allow. </a:t>
            </a:r>
            <a:r>
              <a:rPr dirty="0" sz="1450" spc="-10">
                <a:latin typeface="Times New Roman"/>
                <a:cs typeface="Times New Roman"/>
              </a:rPr>
              <a:t>He is </a:t>
            </a:r>
            <a:r>
              <a:rPr dirty="0" sz="1450" spc="-20">
                <a:latin typeface="Times New Roman"/>
                <a:cs typeface="Times New Roman"/>
              </a:rPr>
              <a:t>lively, </a:t>
            </a:r>
            <a:r>
              <a:rPr dirty="0" sz="1450" spc="-5">
                <a:latin typeface="Times New Roman"/>
                <a:cs typeface="Times New Roman"/>
              </a:rPr>
              <a:t>you </a:t>
            </a:r>
            <a:r>
              <a:rPr dirty="0" sz="1450" spc="-10">
                <a:latin typeface="Times New Roman"/>
                <a:cs typeface="Times New Roman"/>
              </a:rPr>
              <a:t>are serious; </a:t>
            </a:r>
            <a:r>
              <a:rPr dirty="0" sz="1450" spc="-5">
                <a:latin typeface="Times New Roman"/>
                <a:cs typeface="Times New Roman"/>
              </a:rPr>
              <a:t>but </a:t>
            </a:r>
            <a:r>
              <a:rPr dirty="0" sz="1450" spc="-10">
                <a:latin typeface="Times New Roman"/>
                <a:cs typeface="Times New Roman"/>
              </a:rPr>
              <a:t>so much  the better: his spirits will support yours. It is </a:t>
            </a:r>
            <a:r>
              <a:rPr dirty="0" sz="1450" spc="-5">
                <a:latin typeface="Times New Roman"/>
                <a:cs typeface="Times New Roman"/>
              </a:rPr>
              <a:t>your </a:t>
            </a:r>
            <a:r>
              <a:rPr dirty="0" sz="1450" spc="-10">
                <a:latin typeface="Times New Roman"/>
                <a:cs typeface="Times New Roman"/>
              </a:rPr>
              <a:t>disposition to </a:t>
            </a:r>
            <a:r>
              <a:rPr dirty="0" sz="1450" spc="-5">
                <a:latin typeface="Times New Roman"/>
                <a:cs typeface="Times New Roman"/>
              </a:rPr>
              <a:t>be </a:t>
            </a:r>
            <a:r>
              <a:rPr dirty="0" sz="1450" spc="-10">
                <a:latin typeface="Times New Roman"/>
                <a:cs typeface="Times New Roman"/>
              </a:rPr>
              <a:t>easily  dejected</a:t>
            </a:r>
            <a:r>
              <a:rPr dirty="0" sz="1450" spc="145">
                <a:latin typeface="Times New Roman"/>
                <a:cs typeface="Times New Roman"/>
              </a:rPr>
              <a:t> </a:t>
            </a:r>
            <a:r>
              <a:rPr dirty="0" sz="1450" spc="-10">
                <a:latin typeface="Times New Roman"/>
                <a:cs typeface="Times New Roman"/>
              </a:rPr>
              <a:t>and</a:t>
            </a:r>
            <a:r>
              <a:rPr dirty="0" sz="1450" spc="145">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fancy</a:t>
            </a:r>
            <a:r>
              <a:rPr dirty="0" sz="1450" spc="150">
                <a:latin typeface="Times New Roman"/>
                <a:cs typeface="Times New Roman"/>
              </a:rPr>
              <a:t> </a:t>
            </a:r>
            <a:r>
              <a:rPr dirty="0" sz="1450" spc="-10">
                <a:latin typeface="Times New Roman"/>
                <a:cs typeface="Times New Roman"/>
              </a:rPr>
              <a:t>difficulties</a:t>
            </a:r>
            <a:r>
              <a:rPr dirty="0" sz="1450" spc="145">
                <a:latin typeface="Times New Roman"/>
                <a:cs typeface="Times New Roman"/>
              </a:rPr>
              <a:t> </a:t>
            </a:r>
            <a:r>
              <a:rPr dirty="0" sz="1450" spc="-10">
                <a:latin typeface="Times New Roman"/>
                <a:cs typeface="Times New Roman"/>
              </a:rPr>
              <a:t>greater</a:t>
            </a:r>
            <a:r>
              <a:rPr dirty="0" sz="1450" spc="145">
                <a:latin typeface="Times New Roman"/>
                <a:cs typeface="Times New Roman"/>
              </a:rPr>
              <a:t> </a:t>
            </a:r>
            <a:r>
              <a:rPr dirty="0" sz="1450" spc="-10">
                <a:latin typeface="Times New Roman"/>
                <a:cs typeface="Times New Roman"/>
              </a:rPr>
              <a:t>than</a:t>
            </a:r>
            <a:r>
              <a:rPr dirty="0" sz="1450" spc="145">
                <a:latin typeface="Times New Roman"/>
                <a:cs typeface="Times New Roman"/>
              </a:rPr>
              <a:t> </a:t>
            </a:r>
            <a:r>
              <a:rPr dirty="0" sz="1450" spc="-10">
                <a:latin typeface="Times New Roman"/>
                <a:cs typeface="Times New Roman"/>
              </a:rPr>
              <a:t>they</a:t>
            </a:r>
            <a:r>
              <a:rPr dirty="0" sz="1450" spc="150">
                <a:latin typeface="Times New Roman"/>
                <a:cs typeface="Times New Roman"/>
              </a:rPr>
              <a:t> </a:t>
            </a:r>
            <a:r>
              <a:rPr dirty="0" sz="1450" spc="-10">
                <a:latin typeface="Times New Roman"/>
                <a:cs typeface="Times New Roman"/>
              </a:rPr>
              <a:t>are.</a:t>
            </a:r>
            <a:r>
              <a:rPr dirty="0" sz="1450" spc="145">
                <a:latin typeface="Times New Roman"/>
                <a:cs typeface="Times New Roman"/>
              </a:rPr>
              <a:t> </a:t>
            </a:r>
            <a:r>
              <a:rPr dirty="0" sz="1450" spc="-10">
                <a:latin typeface="Times New Roman"/>
                <a:cs typeface="Times New Roman"/>
              </a:rPr>
              <a:t>His</a:t>
            </a:r>
            <a:r>
              <a:rPr dirty="0" sz="1450" spc="145">
                <a:latin typeface="Times New Roman"/>
                <a:cs typeface="Times New Roman"/>
              </a:rPr>
              <a:t> </a:t>
            </a:r>
            <a:r>
              <a:rPr dirty="0" sz="1450" spc="-10">
                <a:latin typeface="Times New Roman"/>
                <a:cs typeface="Times New Roman"/>
              </a:rPr>
              <a:t>cheerfulness</a:t>
            </a:r>
            <a:r>
              <a:rPr dirty="0" sz="1450" spc="145">
                <a:latin typeface="Times New Roman"/>
                <a:cs typeface="Times New Roman"/>
              </a:rPr>
              <a:t> </a:t>
            </a:r>
            <a:r>
              <a:rPr dirty="0" sz="1450" spc="-10">
                <a:latin typeface="Times New Roman"/>
                <a:cs typeface="Times New Roman"/>
              </a:rPr>
              <a:t>will</a:t>
            </a:r>
            <a:endParaRPr sz="1450">
              <a:latin typeface="Times New Roman"/>
              <a:cs typeface="Times New Roman"/>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9419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counteract this. He sees difficulties nowhere: and his pleasantness and gaiety  will </a:t>
            </a:r>
            <a:r>
              <a:rPr dirty="0" sz="1450" spc="-5">
                <a:latin typeface="Times New Roman"/>
                <a:cs typeface="Times New Roman"/>
              </a:rPr>
              <a:t>be a </a:t>
            </a:r>
            <a:r>
              <a:rPr dirty="0" sz="1450" spc="-10">
                <a:latin typeface="Times New Roman"/>
                <a:cs typeface="Times New Roman"/>
              </a:rPr>
              <a:t>constant support to </a:t>
            </a:r>
            <a:r>
              <a:rPr dirty="0" sz="1450" spc="-5">
                <a:latin typeface="Times New Roman"/>
                <a:cs typeface="Times New Roman"/>
              </a:rPr>
              <a:t>you. </a:t>
            </a:r>
            <a:r>
              <a:rPr dirty="0" sz="1450" spc="-45">
                <a:latin typeface="Times New Roman"/>
                <a:cs typeface="Times New Roman"/>
              </a:rPr>
              <a:t>Your </a:t>
            </a:r>
            <a:r>
              <a:rPr dirty="0" sz="1450" spc="-10">
                <a:latin typeface="Times New Roman"/>
                <a:cs typeface="Times New Roman"/>
              </a:rPr>
              <a:t>being so far unlike, </a:t>
            </a:r>
            <a:r>
              <a:rPr dirty="0" sz="1450" spc="-25">
                <a:latin typeface="Times New Roman"/>
                <a:cs typeface="Times New Roman"/>
              </a:rPr>
              <a:t>Fanny,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in  the smallest degree make against the probability </a:t>
            </a:r>
            <a:r>
              <a:rPr dirty="0" sz="1450" spc="-5">
                <a:latin typeface="Times New Roman"/>
                <a:cs typeface="Times New Roman"/>
              </a:rPr>
              <a:t>of your </a:t>
            </a:r>
            <a:r>
              <a:rPr dirty="0" sz="1450" spc="-10">
                <a:latin typeface="Times New Roman"/>
                <a:cs typeface="Times New Roman"/>
              </a:rPr>
              <a:t>happiness together:  </a:t>
            </a:r>
            <a:r>
              <a:rPr dirty="0" sz="1450" spc="-5">
                <a:latin typeface="Times New Roman"/>
                <a:cs typeface="Times New Roman"/>
              </a:rPr>
              <a:t>do not </a:t>
            </a:r>
            <a:r>
              <a:rPr dirty="0" sz="1450" spc="-10">
                <a:latin typeface="Times New Roman"/>
                <a:cs typeface="Times New Roman"/>
              </a:rPr>
              <a:t>imagine it. </a:t>
            </a:r>
            <a:r>
              <a:rPr dirty="0" sz="1450" spc="-5">
                <a:latin typeface="Times New Roman"/>
                <a:cs typeface="Times New Roman"/>
              </a:rPr>
              <a:t>I </a:t>
            </a:r>
            <a:r>
              <a:rPr dirty="0" sz="1450" spc="-10">
                <a:latin typeface="Times New Roman"/>
                <a:cs typeface="Times New Roman"/>
              </a:rPr>
              <a:t>am myself convinced that it is rather </a:t>
            </a:r>
            <a:r>
              <a:rPr dirty="0" sz="1450" spc="-5">
                <a:latin typeface="Times New Roman"/>
                <a:cs typeface="Times New Roman"/>
              </a:rPr>
              <a:t>a </a:t>
            </a:r>
            <a:r>
              <a:rPr dirty="0" sz="1450" spc="-10">
                <a:latin typeface="Times New Roman"/>
                <a:cs typeface="Times New Roman"/>
              </a:rPr>
              <a:t>favourable  circumstance. </a:t>
            </a:r>
            <a:r>
              <a:rPr dirty="0" sz="1450" spc="-5">
                <a:latin typeface="Times New Roman"/>
                <a:cs typeface="Times New Roman"/>
              </a:rPr>
              <a:t>I </a:t>
            </a:r>
            <a:r>
              <a:rPr dirty="0" sz="1450" spc="-10">
                <a:latin typeface="Times New Roman"/>
                <a:cs typeface="Times New Roman"/>
              </a:rPr>
              <a:t>am perfectly persuaded that the tempers had better </a:t>
            </a:r>
            <a:r>
              <a:rPr dirty="0" sz="1450" spc="-5">
                <a:latin typeface="Times New Roman"/>
                <a:cs typeface="Times New Roman"/>
              </a:rPr>
              <a:t>be </a:t>
            </a:r>
            <a:r>
              <a:rPr dirty="0" sz="1450" spc="-10">
                <a:latin typeface="Times New Roman"/>
                <a:cs typeface="Times New Roman"/>
              </a:rPr>
              <a:t>unlike: </a:t>
            </a:r>
            <a:r>
              <a:rPr dirty="0" sz="1450" spc="-5">
                <a:latin typeface="Times New Roman"/>
                <a:cs typeface="Times New Roman"/>
              </a:rPr>
              <a:t>I  </a:t>
            </a:r>
            <a:r>
              <a:rPr dirty="0" sz="1450" spc="-10">
                <a:latin typeface="Times New Roman"/>
                <a:cs typeface="Times New Roman"/>
              </a:rPr>
              <a:t>mean unlike in the flow </a:t>
            </a:r>
            <a:r>
              <a:rPr dirty="0" sz="1450" spc="-5">
                <a:latin typeface="Times New Roman"/>
                <a:cs typeface="Times New Roman"/>
              </a:rPr>
              <a:t>of </a:t>
            </a:r>
            <a:r>
              <a:rPr dirty="0" sz="1450" spc="-10">
                <a:latin typeface="Times New Roman"/>
                <a:cs typeface="Times New Roman"/>
              </a:rPr>
              <a:t>the spirits, in the manners, in the inclination for  much </a:t>
            </a:r>
            <a:r>
              <a:rPr dirty="0" sz="1450" spc="-5">
                <a:latin typeface="Times New Roman"/>
                <a:cs typeface="Times New Roman"/>
              </a:rPr>
              <a:t>or </a:t>
            </a:r>
            <a:r>
              <a:rPr dirty="0" sz="1450" spc="-10">
                <a:latin typeface="Times New Roman"/>
                <a:cs typeface="Times New Roman"/>
              </a:rPr>
              <a:t>little </a:t>
            </a:r>
            <a:r>
              <a:rPr dirty="0" sz="1450" spc="-20">
                <a:latin typeface="Times New Roman"/>
                <a:cs typeface="Times New Roman"/>
              </a:rPr>
              <a:t>company, </a:t>
            </a:r>
            <a:r>
              <a:rPr dirty="0" sz="1450" spc="-10">
                <a:latin typeface="Times New Roman"/>
                <a:cs typeface="Times New Roman"/>
              </a:rPr>
              <a:t>in the propensity to talk </a:t>
            </a:r>
            <a:r>
              <a:rPr dirty="0" sz="1450" spc="-5">
                <a:latin typeface="Times New Roman"/>
                <a:cs typeface="Times New Roman"/>
              </a:rPr>
              <a:t>or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silent, to </a:t>
            </a:r>
            <a:r>
              <a:rPr dirty="0" sz="1450" spc="-5">
                <a:latin typeface="Times New Roman"/>
                <a:cs typeface="Times New Roman"/>
              </a:rPr>
              <a:t>be </a:t>
            </a:r>
            <a:r>
              <a:rPr dirty="0" sz="1450" spc="-10">
                <a:latin typeface="Times New Roman"/>
                <a:cs typeface="Times New Roman"/>
              </a:rPr>
              <a:t>grave </a:t>
            </a:r>
            <a:r>
              <a:rPr dirty="0" sz="1450" spc="-5">
                <a:latin typeface="Times New Roman"/>
                <a:cs typeface="Times New Roman"/>
              </a:rPr>
              <a:t>or  </a:t>
            </a:r>
            <a:r>
              <a:rPr dirty="0" sz="1450" spc="-10">
                <a:latin typeface="Times New Roman"/>
                <a:cs typeface="Times New Roman"/>
              </a:rPr>
              <a:t>to </a:t>
            </a:r>
            <a:r>
              <a:rPr dirty="0" sz="1450" spc="-5">
                <a:latin typeface="Times New Roman"/>
                <a:cs typeface="Times New Roman"/>
              </a:rPr>
              <a:t>be </a:t>
            </a:r>
            <a:r>
              <a:rPr dirty="0" sz="1450" spc="-30">
                <a:latin typeface="Times New Roman"/>
                <a:cs typeface="Times New Roman"/>
              </a:rPr>
              <a:t>gay. </a:t>
            </a:r>
            <a:r>
              <a:rPr dirty="0" sz="1450" spc="-10">
                <a:latin typeface="Times New Roman"/>
                <a:cs typeface="Times New Roman"/>
              </a:rPr>
              <a:t>Some opposition here is, </a:t>
            </a:r>
            <a:r>
              <a:rPr dirty="0" sz="1450" spc="-5">
                <a:latin typeface="Times New Roman"/>
                <a:cs typeface="Times New Roman"/>
              </a:rPr>
              <a:t>I </a:t>
            </a:r>
            <a:r>
              <a:rPr dirty="0" sz="1450" spc="-10">
                <a:latin typeface="Times New Roman"/>
                <a:cs typeface="Times New Roman"/>
              </a:rPr>
              <a:t>am thoroughly convinced, friendly to  matrimonial happiness. </a:t>
            </a:r>
            <a:r>
              <a:rPr dirty="0" sz="1450" spc="-5">
                <a:latin typeface="Times New Roman"/>
                <a:cs typeface="Times New Roman"/>
              </a:rPr>
              <a:t>I </a:t>
            </a:r>
            <a:r>
              <a:rPr dirty="0" sz="1450" spc="-10">
                <a:latin typeface="Times New Roman"/>
                <a:cs typeface="Times New Roman"/>
              </a:rPr>
              <a:t>exclude extremes, </a:t>
            </a:r>
            <a:r>
              <a:rPr dirty="0" sz="1450" spc="-5">
                <a:latin typeface="Times New Roman"/>
                <a:cs typeface="Times New Roman"/>
              </a:rPr>
              <a:t>of </a:t>
            </a:r>
            <a:r>
              <a:rPr dirty="0" sz="1450" spc="-10">
                <a:latin typeface="Times New Roman"/>
                <a:cs typeface="Times New Roman"/>
              </a:rPr>
              <a:t>course; and </a:t>
            </a:r>
            <a:r>
              <a:rPr dirty="0" sz="1450" spc="-5">
                <a:latin typeface="Times New Roman"/>
                <a:cs typeface="Times New Roman"/>
              </a:rPr>
              <a:t>a </a:t>
            </a:r>
            <a:r>
              <a:rPr dirty="0" sz="1450" spc="-10">
                <a:latin typeface="Times New Roman"/>
                <a:cs typeface="Times New Roman"/>
              </a:rPr>
              <a:t>very close  resemblance in all those points would </a:t>
            </a:r>
            <a:r>
              <a:rPr dirty="0" sz="1450" spc="-5">
                <a:latin typeface="Times New Roman"/>
                <a:cs typeface="Times New Roman"/>
              </a:rPr>
              <a:t>be </a:t>
            </a:r>
            <a:r>
              <a:rPr dirty="0" sz="1450" spc="-10">
                <a:latin typeface="Times New Roman"/>
                <a:cs typeface="Times New Roman"/>
              </a:rPr>
              <a:t>the likeliest way to produce an  extreme. A counteraction, gentle and continual, is the best safeguard </a:t>
            </a:r>
            <a:r>
              <a:rPr dirty="0" sz="1450" spc="-5">
                <a:latin typeface="Times New Roman"/>
                <a:cs typeface="Times New Roman"/>
              </a:rPr>
              <a:t>of  </a:t>
            </a:r>
            <a:r>
              <a:rPr dirty="0" sz="1450" spc="-10">
                <a:latin typeface="Times New Roman"/>
                <a:cs typeface="Times New Roman"/>
              </a:rPr>
              <a:t>manners and</a:t>
            </a:r>
            <a:r>
              <a:rPr dirty="0" sz="1450" spc="-5">
                <a:latin typeface="Times New Roman"/>
                <a:cs typeface="Times New Roman"/>
              </a:rPr>
              <a:t> </a:t>
            </a:r>
            <a:r>
              <a:rPr dirty="0" sz="1450" spc="-10">
                <a:latin typeface="Times New Roman"/>
                <a:cs typeface="Times New Roman"/>
              </a:rPr>
              <a:t>conduct.”</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Full well could Fanny guess where his thoughts were now: Miss  </a:t>
            </a:r>
            <a:r>
              <a:rPr dirty="0" sz="1450" spc="-20">
                <a:latin typeface="Times New Roman"/>
                <a:cs typeface="Times New Roman"/>
              </a:rPr>
              <a:t>Crawford’s </a:t>
            </a:r>
            <a:r>
              <a:rPr dirty="0" sz="1450" spc="-10">
                <a:latin typeface="Times New Roman"/>
                <a:cs typeface="Times New Roman"/>
              </a:rPr>
              <a:t>power was all returning. He had been speaking </a:t>
            </a:r>
            <a:r>
              <a:rPr dirty="0" sz="1450" spc="-5">
                <a:latin typeface="Times New Roman"/>
                <a:cs typeface="Times New Roman"/>
              </a:rPr>
              <a:t>of </a:t>
            </a:r>
            <a:r>
              <a:rPr dirty="0" sz="1450" spc="-10">
                <a:latin typeface="Times New Roman"/>
                <a:cs typeface="Times New Roman"/>
              </a:rPr>
              <a:t>her cheerfully  from the </a:t>
            </a:r>
            <a:r>
              <a:rPr dirty="0" sz="1450" spc="-5">
                <a:latin typeface="Times New Roman"/>
                <a:cs typeface="Times New Roman"/>
              </a:rPr>
              <a:t>hour of </a:t>
            </a:r>
            <a:r>
              <a:rPr dirty="0" sz="1450" spc="-10">
                <a:latin typeface="Times New Roman"/>
                <a:cs typeface="Times New Roman"/>
              </a:rPr>
              <a:t>his coming home. His avoiding her was quite at an end. He  had dined at the Parsonage only the preceding</a:t>
            </a:r>
            <a:r>
              <a:rPr dirty="0" sz="1450" spc="3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After leaving him to his happier thoughts for some minutes, </a:t>
            </a:r>
            <a:r>
              <a:rPr dirty="0" sz="1450" spc="-25">
                <a:latin typeface="Times New Roman"/>
                <a:cs typeface="Times New Roman"/>
              </a:rPr>
              <a:t>Fanny, </a:t>
            </a:r>
            <a:r>
              <a:rPr dirty="0" sz="1450" spc="-10">
                <a:latin typeface="Times New Roman"/>
                <a:cs typeface="Times New Roman"/>
              </a:rPr>
              <a:t>feeling  it </a:t>
            </a:r>
            <a:r>
              <a:rPr dirty="0" sz="1450" spc="-5">
                <a:latin typeface="Times New Roman"/>
                <a:cs typeface="Times New Roman"/>
              </a:rPr>
              <a:t>due </a:t>
            </a:r>
            <a:r>
              <a:rPr dirty="0" sz="1450" spc="-10">
                <a:latin typeface="Times New Roman"/>
                <a:cs typeface="Times New Roman"/>
              </a:rPr>
              <a:t>to herself, returned to </a:t>
            </a:r>
            <a:r>
              <a:rPr dirty="0" sz="1450" spc="-35">
                <a:latin typeface="Times New Roman"/>
                <a:cs typeface="Times New Roman"/>
              </a:rPr>
              <a:t>Mr. </a:t>
            </a:r>
            <a:r>
              <a:rPr dirty="0" sz="1450" spc="-10">
                <a:latin typeface="Times New Roman"/>
                <a:cs typeface="Times New Roman"/>
              </a:rPr>
              <a:t>Crawford, and said, “It is </a:t>
            </a:r>
            <a:r>
              <a:rPr dirty="0" sz="1450" spc="-5">
                <a:latin typeface="Times New Roman"/>
                <a:cs typeface="Times New Roman"/>
              </a:rPr>
              <a:t>not </a:t>
            </a:r>
            <a:r>
              <a:rPr dirty="0" sz="1450" spc="-10">
                <a:latin typeface="Times New Roman"/>
                <a:cs typeface="Times New Roman"/>
              </a:rPr>
              <a:t>merely in  temper that </a:t>
            </a:r>
            <a:r>
              <a:rPr dirty="0" sz="1450" spc="-5">
                <a:latin typeface="Times New Roman"/>
                <a:cs typeface="Times New Roman"/>
              </a:rPr>
              <a:t>I </a:t>
            </a:r>
            <a:r>
              <a:rPr dirty="0" sz="1450" spc="-10">
                <a:latin typeface="Times New Roman"/>
                <a:cs typeface="Times New Roman"/>
              </a:rPr>
              <a:t>consider him as totally unsuited to myself; </a:t>
            </a:r>
            <a:r>
              <a:rPr dirty="0" sz="1450" spc="-5">
                <a:latin typeface="Times New Roman"/>
                <a:cs typeface="Times New Roman"/>
              </a:rPr>
              <a:t>though, </a:t>
            </a:r>
            <a:r>
              <a:rPr dirty="0" sz="1450" spc="-10">
                <a:latin typeface="Times New Roman"/>
                <a:cs typeface="Times New Roman"/>
              </a:rPr>
              <a:t>in that  respect, </a:t>
            </a:r>
            <a:r>
              <a:rPr dirty="0" sz="1450" spc="-5">
                <a:latin typeface="Times New Roman"/>
                <a:cs typeface="Times New Roman"/>
              </a:rPr>
              <a:t>I </a:t>
            </a:r>
            <a:r>
              <a:rPr dirty="0" sz="1450" spc="-10">
                <a:latin typeface="Times New Roman"/>
                <a:cs typeface="Times New Roman"/>
              </a:rPr>
              <a:t>think the difference between </a:t>
            </a:r>
            <a:r>
              <a:rPr dirty="0" sz="1450" spc="-5">
                <a:latin typeface="Times New Roman"/>
                <a:cs typeface="Times New Roman"/>
              </a:rPr>
              <a:t>us </a:t>
            </a:r>
            <a:r>
              <a:rPr dirty="0" sz="1450" spc="-10">
                <a:latin typeface="Times New Roman"/>
                <a:cs typeface="Times New Roman"/>
              </a:rPr>
              <a:t>too great, infinitely too great: his  spirits often oppress me; </a:t>
            </a:r>
            <a:r>
              <a:rPr dirty="0" sz="1450" spc="-5">
                <a:latin typeface="Times New Roman"/>
                <a:cs typeface="Times New Roman"/>
              </a:rPr>
              <a:t>but </a:t>
            </a:r>
            <a:r>
              <a:rPr dirty="0" sz="1450" spc="-10">
                <a:latin typeface="Times New Roman"/>
                <a:cs typeface="Times New Roman"/>
              </a:rPr>
              <a:t>there is something in him which </a:t>
            </a:r>
            <a:r>
              <a:rPr dirty="0" sz="1450" spc="-5">
                <a:latin typeface="Times New Roman"/>
                <a:cs typeface="Times New Roman"/>
              </a:rPr>
              <a:t>I </a:t>
            </a:r>
            <a:r>
              <a:rPr dirty="0" sz="1450" spc="-10">
                <a:latin typeface="Times New Roman"/>
                <a:cs typeface="Times New Roman"/>
              </a:rPr>
              <a:t>object to still  more. </a:t>
            </a:r>
            <a:r>
              <a:rPr dirty="0" sz="1450" spc="-5">
                <a:latin typeface="Times New Roman"/>
                <a:cs typeface="Times New Roman"/>
              </a:rPr>
              <a:t>I </a:t>
            </a:r>
            <a:r>
              <a:rPr dirty="0" sz="1450" spc="-10">
                <a:latin typeface="Times New Roman"/>
                <a:cs typeface="Times New Roman"/>
              </a:rPr>
              <a:t>must </a:t>
            </a:r>
            <a:r>
              <a:rPr dirty="0" sz="1450" spc="-30">
                <a:latin typeface="Times New Roman"/>
                <a:cs typeface="Times New Roman"/>
              </a:rPr>
              <a:t>say, </a:t>
            </a:r>
            <a:r>
              <a:rPr dirty="0" sz="1450" spc="-10">
                <a:latin typeface="Times New Roman"/>
                <a:cs typeface="Times New Roman"/>
              </a:rPr>
              <a:t>cousin, that </a:t>
            </a:r>
            <a:r>
              <a:rPr dirty="0" sz="1450" spc="-5">
                <a:latin typeface="Times New Roman"/>
                <a:cs typeface="Times New Roman"/>
              </a:rPr>
              <a:t>I </a:t>
            </a:r>
            <a:r>
              <a:rPr dirty="0" sz="1450" spc="-10">
                <a:latin typeface="Times New Roman"/>
                <a:cs typeface="Times New Roman"/>
              </a:rPr>
              <a:t>cannot approve his </a:t>
            </a:r>
            <a:r>
              <a:rPr dirty="0" sz="1450" spc="-20">
                <a:latin typeface="Times New Roman"/>
                <a:cs typeface="Times New Roman"/>
              </a:rPr>
              <a:t>character.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thought </a:t>
            </a:r>
            <a:r>
              <a:rPr dirty="0" sz="1450" spc="-10">
                <a:latin typeface="Times New Roman"/>
                <a:cs typeface="Times New Roman"/>
              </a:rPr>
              <a:t>well </a:t>
            </a:r>
            <a:r>
              <a:rPr dirty="0" sz="1450" spc="-5">
                <a:latin typeface="Times New Roman"/>
                <a:cs typeface="Times New Roman"/>
              </a:rPr>
              <a:t>of </a:t>
            </a:r>
            <a:r>
              <a:rPr dirty="0" sz="1450" spc="-10">
                <a:latin typeface="Times New Roman"/>
                <a:cs typeface="Times New Roman"/>
              </a:rPr>
              <a:t>him from the time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play. </a:t>
            </a:r>
            <a:r>
              <a:rPr dirty="0" sz="1450" spc="-5">
                <a:latin typeface="Times New Roman"/>
                <a:cs typeface="Times New Roman"/>
              </a:rPr>
              <a:t>I </a:t>
            </a:r>
            <a:r>
              <a:rPr dirty="0" sz="1450" spc="-10">
                <a:latin typeface="Times New Roman"/>
                <a:cs typeface="Times New Roman"/>
              </a:rPr>
              <a:t>then saw him behaving, as it  appeared to me, so very improperly and unfeelingly—I may speak </a:t>
            </a:r>
            <a:r>
              <a:rPr dirty="0" sz="1450" spc="-5">
                <a:latin typeface="Times New Roman"/>
                <a:cs typeface="Times New Roman"/>
              </a:rPr>
              <a:t>of </a:t>
            </a:r>
            <a:r>
              <a:rPr dirty="0" sz="1450" spc="-10">
                <a:latin typeface="Times New Roman"/>
                <a:cs typeface="Times New Roman"/>
              </a:rPr>
              <a:t>it now  because it is all over—so improperly </a:t>
            </a:r>
            <a:r>
              <a:rPr dirty="0" sz="1450" spc="-5">
                <a:latin typeface="Times New Roman"/>
                <a:cs typeface="Times New Roman"/>
              </a:rPr>
              <a:t>by poor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not </a:t>
            </a:r>
            <a:r>
              <a:rPr dirty="0" sz="1450" spc="-10">
                <a:latin typeface="Times New Roman"/>
                <a:cs typeface="Times New Roman"/>
              </a:rPr>
              <a:t>seeming to  care how </a:t>
            </a:r>
            <a:r>
              <a:rPr dirty="0" sz="1450" spc="-5">
                <a:latin typeface="Times New Roman"/>
                <a:cs typeface="Times New Roman"/>
              </a:rPr>
              <a:t>he </a:t>
            </a:r>
            <a:r>
              <a:rPr dirty="0" sz="1450" spc="-10">
                <a:latin typeface="Times New Roman"/>
                <a:cs typeface="Times New Roman"/>
              </a:rPr>
              <a:t>exposed </a:t>
            </a:r>
            <a:r>
              <a:rPr dirty="0" sz="1450" spc="-5">
                <a:latin typeface="Times New Roman"/>
                <a:cs typeface="Times New Roman"/>
              </a:rPr>
              <a:t>or hurt </a:t>
            </a:r>
            <a:r>
              <a:rPr dirty="0" sz="1450" spc="-10">
                <a:latin typeface="Times New Roman"/>
                <a:cs typeface="Times New Roman"/>
              </a:rPr>
              <a:t>him, and paying attentions to my cousin Maria,  which—in short, at the time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play, </a:t>
            </a:r>
            <a:r>
              <a:rPr dirty="0" sz="1450" spc="-5">
                <a:latin typeface="Times New Roman"/>
                <a:cs typeface="Times New Roman"/>
              </a:rPr>
              <a:t>I </a:t>
            </a:r>
            <a:r>
              <a:rPr dirty="0" sz="1450" spc="-10">
                <a:latin typeface="Times New Roman"/>
                <a:cs typeface="Times New Roman"/>
              </a:rPr>
              <a:t>received an impression which will  never </a:t>
            </a:r>
            <a:r>
              <a:rPr dirty="0" sz="1450" spc="-5">
                <a:latin typeface="Times New Roman"/>
                <a:cs typeface="Times New Roman"/>
              </a:rPr>
              <a:t>be got </a:t>
            </a:r>
            <a:r>
              <a:rPr dirty="0" sz="1450" spc="-20">
                <a:latin typeface="Times New Roman"/>
                <a:cs typeface="Times New Roman"/>
              </a:rPr>
              <a:t>over.”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“My dear </a:t>
            </a:r>
            <a:r>
              <a:rPr dirty="0" sz="1450" spc="-20">
                <a:latin typeface="Times New Roman"/>
                <a:cs typeface="Times New Roman"/>
              </a:rPr>
              <a:t>Fanny,” </a:t>
            </a:r>
            <a:r>
              <a:rPr dirty="0" sz="1450" spc="-10">
                <a:latin typeface="Times New Roman"/>
                <a:cs typeface="Times New Roman"/>
              </a:rPr>
              <a:t>replied Edmund, scarcely hearing her to the end, “let </a:t>
            </a:r>
            <a:r>
              <a:rPr dirty="0" sz="1450" spc="-5">
                <a:latin typeface="Times New Roman"/>
                <a:cs typeface="Times New Roman"/>
              </a:rPr>
              <a:t>us  not,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us, </a:t>
            </a:r>
            <a:r>
              <a:rPr dirty="0" sz="1450" spc="-5">
                <a:latin typeface="Times New Roman"/>
                <a:cs typeface="Times New Roman"/>
              </a:rPr>
              <a:t>be </a:t>
            </a:r>
            <a:r>
              <a:rPr dirty="0" sz="1450" spc="-10">
                <a:latin typeface="Times New Roman"/>
                <a:cs typeface="Times New Roman"/>
              </a:rPr>
              <a:t>judged </a:t>
            </a:r>
            <a:r>
              <a:rPr dirty="0" sz="1450" spc="-5">
                <a:latin typeface="Times New Roman"/>
                <a:cs typeface="Times New Roman"/>
              </a:rPr>
              <a:t>by </a:t>
            </a:r>
            <a:r>
              <a:rPr dirty="0" sz="1450" spc="-10">
                <a:latin typeface="Times New Roman"/>
                <a:cs typeface="Times New Roman"/>
              </a:rPr>
              <a:t>what we appeared at that period </a:t>
            </a:r>
            <a:r>
              <a:rPr dirty="0" sz="1450" spc="-5">
                <a:latin typeface="Times New Roman"/>
                <a:cs typeface="Times New Roman"/>
              </a:rPr>
              <a:t>of </a:t>
            </a:r>
            <a:r>
              <a:rPr dirty="0" sz="1450" spc="-10">
                <a:latin typeface="Times New Roman"/>
                <a:cs typeface="Times New Roman"/>
              </a:rPr>
              <a:t>general </a:t>
            </a:r>
            <a:r>
              <a:rPr dirty="0" sz="1450" spc="-25">
                <a:latin typeface="Times New Roman"/>
                <a:cs typeface="Times New Roman"/>
              </a:rPr>
              <a:t>folly.  </a:t>
            </a:r>
            <a:r>
              <a:rPr dirty="0" sz="1450" spc="-10">
                <a:latin typeface="Times New Roman"/>
                <a:cs typeface="Times New Roman"/>
              </a:rPr>
              <a:t>The time </a:t>
            </a:r>
            <a:r>
              <a:rPr dirty="0" sz="1450" spc="-5">
                <a:latin typeface="Times New Roman"/>
                <a:cs typeface="Times New Roman"/>
              </a:rPr>
              <a:t>of </a:t>
            </a:r>
            <a:r>
              <a:rPr dirty="0" sz="1450" spc="-10">
                <a:latin typeface="Times New Roman"/>
                <a:cs typeface="Times New Roman"/>
              </a:rPr>
              <a:t>the play is </a:t>
            </a:r>
            <a:r>
              <a:rPr dirty="0" sz="1450" spc="-5">
                <a:latin typeface="Times New Roman"/>
                <a:cs typeface="Times New Roman"/>
              </a:rPr>
              <a:t>a </a:t>
            </a:r>
            <a:r>
              <a:rPr dirty="0" sz="1450" spc="-10">
                <a:latin typeface="Times New Roman"/>
                <a:cs typeface="Times New Roman"/>
              </a:rPr>
              <a:t>time which </a:t>
            </a:r>
            <a:r>
              <a:rPr dirty="0" sz="1450" spc="-5">
                <a:latin typeface="Times New Roman"/>
                <a:cs typeface="Times New Roman"/>
              </a:rPr>
              <a:t>I </a:t>
            </a:r>
            <a:r>
              <a:rPr dirty="0" sz="1450" spc="-10">
                <a:latin typeface="Times New Roman"/>
                <a:cs typeface="Times New Roman"/>
              </a:rPr>
              <a:t>hate to recollect. Maria was wrong,  Crawford was wrong, we were all wrong together; </a:t>
            </a:r>
            <a:r>
              <a:rPr dirty="0" sz="1450" spc="-5">
                <a:latin typeface="Times New Roman"/>
                <a:cs typeface="Times New Roman"/>
              </a:rPr>
              <a:t>but none </a:t>
            </a:r>
            <a:r>
              <a:rPr dirty="0" sz="1450" spc="-10">
                <a:latin typeface="Times New Roman"/>
                <a:cs typeface="Times New Roman"/>
              </a:rPr>
              <a:t>so wrong as  myself. Compared with me, all the rest were blameless. </a:t>
            </a:r>
            <a:r>
              <a:rPr dirty="0" sz="1450" spc="-5">
                <a:latin typeface="Times New Roman"/>
                <a:cs typeface="Times New Roman"/>
              </a:rPr>
              <a:t>I </a:t>
            </a:r>
            <a:r>
              <a:rPr dirty="0" sz="1450" spc="-10">
                <a:latin typeface="Times New Roman"/>
                <a:cs typeface="Times New Roman"/>
              </a:rPr>
              <a:t>was playing the </a:t>
            </a:r>
            <a:r>
              <a:rPr dirty="0" sz="1450" spc="-5">
                <a:latin typeface="Times New Roman"/>
                <a:cs typeface="Times New Roman"/>
              </a:rPr>
              <a:t>fool  </a:t>
            </a:r>
            <a:r>
              <a:rPr dirty="0" sz="1450" spc="-10">
                <a:latin typeface="Times New Roman"/>
                <a:cs typeface="Times New Roman"/>
              </a:rPr>
              <a:t>with my eyes</a:t>
            </a:r>
            <a:r>
              <a:rPr dirty="0" sz="1450">
                <a:latin typeface="Times New Roman"/>
                <a:cs typeface="Times New Roman"/>
              </a:rPr>
              <a:t> </a:t>
            </a:r>
            <a:r>
              <a:rPr dirty="0" sz="1450" spc="-5">
                <a:latin typeface="Times New Roman"/>
                <a:cs typeface="Times New Roman"/>
              </a:rPr>
              <a:t>open.”</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“As </a:t>
            </a:r>
            <a:r>
              <a:rPr dirty="0" sz="1450" spc="-5">
                <a:latin typeface="Times New Roman"/>
                <a:cs typeface="Times New Roman"/>
              </a:rPr>
              <a:t>a </a:t>
            </a:r>
            <a:r>
              <a:rPr dirty="0" sz="1450" spc="-15">
                <a:latin typeface="Times New Roman"/>
                <a:cs typeface="Times New Roman"/>
              </a:rPr>
              <a:t>bystander,”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saw more than </a:t>
            </a:r>
            <a:r>
              <a:rPr dirty="0" sz="1450" spc="-5">
                <a:latin typeface="Times New Roman"/>
                <a:cs typeface="Times New Roman"/>
              </a:rPr>
              <a:t>you did; </a:t>
            </a:r>
            <a:r>
              <a:rPr dirty="0" sz="1450" spc="-10">
                <a:latin typeface="Times New Roman"/>
                <a:cs typeface="Times New Roman"/>
              </a:rPr>
              <a:t>and </a:t>
            </a:r>
            <a:r>
              <a:rPr dirty="0" sz="1450" spc="-5">
                <a:latin typeface="Times New Roman"/>
                <a:cs typeface="Times New Roman"/>
              </a:rPr>
              <a:t>I do  </a:t>
            </a:r>
            <a:r>
              <a:rPr dirty="0" sz="1450" spc="-10">
                <a:latin typeface="Times New Roman"/>
                <a:cs typeface="Times New Roman"/>
              </a:rPr>
              <a:t>think that </a:t>
            </a:r>
            <a:r>
              <a:rPr dirty="0" sz="1450" spc="-35">
                <a:latin typeface="Times New Roman"/>
                <a:cs typeface="Times New Roman"/>
              </a:rPr>
              <a:t>Mr. </a:t>
            </a:r>
            <a:r>
              <a:rPr dirty="0" sz="1450" spc="-10">
                <a:latin typeface="Times New Roman"/>
                <a:cs typeface="Times New Roman"/>
              </a:rPr>
              <a:t>Rushworth was sometimes very</a:t>
            </a:r>
            <a:r>
              <a:rPr dirty="0" sz="1450" spc="50">
                <a:latin typeface="Times New Roman"/>
                <a:cs typeface="Times New Roman"/>
              </a:rPr>
              <a:t> </a:t>
            </a:r>
            <a:r>
              <a:rPr dirty="0" sz="1450" spc="-10">
                <a:latin typeface="Times New Roman"/>
                <a:cs typeface="Times New Roman"/>
              </a:rPr>
              <a:t>jealous.”</a:t>
            </a:r>
            <a:endParaRPr sz="1450">
              <a:latin typeface="Times New Roman"/>
              <a:cs typeface="Times New Roman"/>
            </a:endParaRPr>
          </a:p>
          <a:p>
            <a:pPr algn="just" marL="12700" marR="10160" indent="255904">
              <a:lnSpc>
                <a:spcPts val="1730"/>
              </a:lnSpc>
              <a:spcBef>
                <a:spcPts val="720"/>
              </a:spcBef>
            </a:pPr>
            <a:r>
              <a:rPr dirty="0" sz="1450" spc="-45">
                <a:latin typeface="Times New Roman"/>
                <a:cs typeface="Times New Roman"/>
              </a:rPr>
              <a:t>“Very </a:t>
            </a:r>
            <a:r>
              <a:rPr dirty="0" sz="1450" spc="-20">
                <a:latin typeface="Times New Roman"/>
                <a:cs typeface="Times New Roman"/>
              </a:rPr>
              <a:t>possibly. </a:t>
            </a:r>
            <a:r>
              <a:rPr dirty="0" sz="1450" spc="-10">
                <a:latin typeface="Times New Roman"/>
                <a:cs typeface="Times New Roman"/>
              </a:rPr>
              <a:t>No </a:t>
            </a:r>
            <a:r>
              <a:rPr dirty="0" sz="1450" spc="-20">
                <a:latin typeface="Times New Roman"/>
                <a:cs typeface="Times New Roman"/>
              </a:rPr>
              <a:t>wonder. </a:t>
            </a: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more improper than the  whole business. </a:t>
            </a:r>
            <a:r>
              <a:rPr dirty="0" sz="1450" spc="-5">
                <a:latin typeface="Times New Roman"/>
                <a:cs typeface="Times New Roman"/>
              </a:rPr>
              <a:t>I </a:t>
            </a:r>
            <a:r>
              <a:rPr dirty="0" sz="1450" spc="-10">
                <a:latin typeface="Times New Roman"/>
                <a:cs typeface="Times New Roman"/>
              </a:rPr>
              <a:t>am shocked whenever </a:t>
            </a:r>
            <a:r>
              <a:rPr dirty="0" sz="1450" spc="-5">
                <a:latin typeface="Times New Roman"/>
                <a:cs typeface="Times New Roman"/>
              </a:rPr>
              <a:t>I </a:t>
            </a:r>
            <a:r>
              <a:rPr dirty="0" sz="1450" spc="-10">
                <a:latin typeface="Times New Roman"/>
                <a:cs typeface="Times New Roman"/>
              </a:rPr>
              <a:t>think that Maria could </a:t>
            </a:r>
            <a:r>
              <a:rPr dirty="0" sz="1450" spc="-5">
                <a:latin typeface="Times New Roman"/>
                <a:cs typeface="Times New Roman"/>
              </a:rPr>
              <a:t>be </a:t>
            </a:r>
            <a:r>
              <a:rPr dirty="0" sz="1450" spc="-10">
                <a:latin typeface="Times New Roman"/>
                <a:cs typeface="Times New Roman"/>
              </a:rPr>
              <a:t>capable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if she could undertake the part, we must </a:t>
            </a:r>
            <a:r>
              <a:rPr dirty="0" sz="1450" spc="-5">
                <a:latin typeface="Times New Roman"/>
                <a:cs typeface="Times New Roman"/>
              </a:rPr>
              <a:t>not be </a:t>
            </a:r>
            <a:r>
              <a:rPr dirty="0" sz="1450" spc="-10">
                <a:latin typeface="Times New Roman"/>
                <a:cs typeface="Times New Roman"/>
              </a:rPr>
              <a:t>surprised at the</a:t>
            </a:r>
            <a:r>
              <a:rPr dirty="0" sz="1450" spc="12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“Before</a:t>
            </a:r>
            <a:r>
              <a:rPr dirty="0" sz="1450" spc="60">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25">
                <a:latin typeface="Times New Roman"/>
                <a:cs typeface="Times New Roman"/>
              </a:rPr>
              <a:t>play,</a:t>
            </a:r>
            <a:r>
              <a:rPr dirty="0" sz="1450" spc="7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am</a:t>
            </a:r>
            <a:r>
              <a:rPr dirty="0" sz="1450" spc="60">
                <a:latin typeface="Times New Roman"/>
                <a:cs typeface="Times New Roman"/>
              </a:rPr>
              <a:t> </a:t>
            </a:r>
            <a:r>
              <a:rPr dirty="0" sz="1450" spc="-10">
                <a:latin typeface="Times New Roman"/>
                <a:cs typeface="Times New Roman"/>
              </a:rPr>
              <a:t>much</a:t>
            </a:r>
            <a:r>
              <a:rPr dirty="0" sz="1450" spc="65">
                <a:latin typeface="Times New Roman"/>
                <a:cs typeface="Times New Roman"/>
              </a:rPr>
              <a:t> </a:t>
            </a:r>
            <a:r>
              <a:rPr dirty="0" sz="1450" spc="-10">
                <a:latin typeface="Times New Roman"/>
                <a:cs typeface="Times New Roman"/>
              </a:rPr>
              <a:t>mistaken</a:t>
            </a:r>
            <a:r>
              <a:rPr dirty="0" sz="1450" spc="70">
                <a:latin typeface="Times New Roman"/>
                <a:cs typeface="Times New Roman"/>
              </a:rPr>
              <a:t> </a:t>
            </a:r>
            <a:r>
              <a:rPr dirty="0" sz="1450" spc="-10">
                <a:latin typeface="Times New Roman"/>
                <a:cs typeface="Times New Roman"/>
              </a:rPr>
              <a:t>if</a:t>
            </a:r>
            <a:r>
              <a:rPr dirty="0" sz="1450" spc="65">
                <a:latin typeface="Times New Roman"/>
                <a:cs typeface="Times New Roman"/>
              </a:rPr>
              <a:t> </a:t>
            </a:r>
            <a:r>
              <a:rPr dirty="0" sz="1450" spc="-10">
                <a:latin typeface="Times New Roman"/>
                <a:cs typeface="Times New Roman"/>
              </a:rPr>
              <a:t>Julia</a:t>
            </a:r>
            <a:r>
              <a:rPr dirty="0" sz="1450" spc="65">
                <a:latin typeface="Times New Roman"/>
                <a:cs typeface="Times New Roman"/>
              </a:rPr>
              <a:t> </a:t>
            </a:r>
            <a:r>
              <a:rPr dirty="0" sz="1450" spc="-10">
                <a:latin typeface="Times New Roman"/>
                <a:cs typeface="Times New Roman"/>
              </a:rPr>
              <a:t>did</a:t>
            </a:r>
            <a:r>
              <a:rPr dirty="0" sz="1450" spc="65">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think</a:t>
            </a:r>
            <a:r>
              <a:rPr dirty="0" sz="1450" spc="70">
                <a:latin typeface="Times New Roman"/>
                <a:cs typeface="Times New Roman"/>
              </a:rPr>
              <a:t>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was</a:t>
            </a:r>
            <a:r>
              <a:rPr dirty="0" sz="1450" spc="65">
                <a:latin typeface="Times New Roman"/>
                <a:cs typeface="Times New Roman"/>
              </a:rPr>
              <a:t> </a:t>
            </a:r>
            <a:r>
              <a:rPr dirty="0" sz="1450" spc="-10">
                <a:latin typeface="Times New Roman"/>
                <a:cs typeface="Times New Roman"/>
              </a:rPr>
              <a:t>paying</a:t>
            </a:r>
            <a:endParaRPr sz="1450">
              <a:latin typeface="Times New Roman"/>
              <a:cs typeface="Times New Roman"/>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937196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her attentions.”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“Julia! </a:t>
            </a:r>
            <a:r>
              <a:rPr dirty="0" sz="1450" spc="-5">
                <a:latin typeface="Times New Roman"/>
                <a:cs typeface="Times New Roman"/>
              </a:rPr>
              <a:t>I </a:t>
            </a:r>
            <a:r>
              <a:rPr dirty="0" sz="1450" spc="-10">
                <a:latin typeface="Times New Roman"/>
                <a:cs typeface="Times New Roman"/>
              </a:rPr>
              <a:t>have heard before from some </a:t>
            </a:r>
            <a:r>
              <a:rPr dirty="0" sz="1450" spc="-5">
                <a:latin typeface="Times New Roman"/>
                <a:cs typeface="Times New Roman"/>
              </a:rPr>
              <a:t>one of </a:t>
            </a:r>
            <a:r>
              <a:rPr dirty="0" sz="1450" spc="-10">
                <a:latin typeface="Times New Roman"/>
                <a:cs typeface="Times New Roman"/>
              </a:rPr>
              <a:t>his being in love with Julia;  </a:t>
            </a:r>
            <a:r>
              <a:rPr dirty="0" sz="1450" spc="-5">
                <a:latin typeface="Times New Roman"/>
                <a:cs typeface="Times New Roman"/>
              </a:rPr>
              <a:t>but I </a:t>
            </a:r>
            <a:r>
              <a:rPr dirty="0" sz="1450" spc="-10">
                <a:latin typeface="Times New Roman"/>
                <a:cs typeface="Times New Roman"/>
              </a:rPr>
              <a:t>could never see anything </a:t>
            </a:r>
            <a:r>
              <a:rPr dirty="0" sz="1450" spc="-5">
                <a:latin typeface="Times New Roman"/>
                <a:cs typeface="Times New Roman"/>
              </a:rPr>
              <a:t>of </a:t>
            </a:r>
            <a:r>
              <a:rPr dirty="0" sz="1450" spc="-10">
                <a:latin typeface="Times New Roman"/>
                <a:cs typeface="Times New Roman"/>
              </a:rPr>
              <a:t>it. And, </a:t>
            </a:r>
            <a:r>
              <a:rPr dirty="0" sz="1450" spc="-25">
                <a:latin typeface="Times New Roman"/>
                <a:cs typeface="Times New Roman"/>
              </a:rPr>
              <a:t>Fanny, </a:t>
            </a:r>
            <a:r>
              <a:rPr dirty="0" sz="1450" spc="-10">
                <a:latin typeface="Times New Roman"/>
                <a:cs typeface="Times New Roman"/>
              </a:rPr>
              <a:t>though </a:t>
            </a:r>
            <a:r>
              <a:rPr dirty="0" sz="1450" spc="-5">
                <a:latin typeface="Times New Roman"/>
                <a:cs typeface="Times New Roman"/>
              </a:rPr>
              <a:t>I hope I do </a:t>
            </a:r>
            <a:r>
              <a:rPr dirty="0" sz="1450" spc="-10">
                <a:latin typeface="Times New Roman"/>
                <a:cs typeface="Times New Roman"/>
              </a:rPr>
              <a:t>justice to  my sisters’ </a:t>
            </a:r>
            <a:r>
              <a:rPr dirty="0" sz="1450" spc="-5">
                <a:latin typeface="Times New Roman"/>
                <a:cs typeface="Times New Roman"/>
              </a:rPr>
              <a:t>good </a:t>
            </a:r>
            <a:r>
              <a:rPr dirty="0" sz="1450" spc="-10">
                <a:latin typeface="Times New Roman"/>
                <a:cs typeface="Times New Roman"/>
              </a:rPr>
              <a:t>qualities, </a:t>
            </a:r>
            <a:r>
              <a:rPr dirty="0" sz="1450" spc="-5">
                <a:latin typeface="Times New Roman"/>
                <a:cs typeface="Times New Roman"/>
              </a:rPr>
              <a:t>I </a:t>
            </a:r>
            <a:r>
              <a:rPr dirty="0" sz="1450" spc="-10">
                <a:latin typeface="Times New Roman"/>
                <a:cs typeface="Times New Roman"/>
              </a:rPr>
              <a:t>think it very possible that they might, </a:t>
            </a:r>
            <a:r>
              <a:rPr dirty="0" sz="1450" spc="-5">
                <a:latin typeface="Times New Roman"/>
                <a:cs typeface="Times New Roman"/>
              </a:rPr>
              <a:t>one or both,  be </a:t>
            </a:r>
            <a:r>
              <a:rPr dirty="0" sz="1450" spc="-10">
                <a:latin typeface="Times New Roman"/>
                <a:cs typeface="Times New Roman"/>
              </a:rPr>
              <a:t>more desirous </a:t>
            </a:r>
            <a:r>
              <a:rPr dirty="0" sz="1450" spc="-5">
                <a:latin typeface="Times New Roman"/>
                <a:cs typeface="Times New Roman"/>
              </a:rPr>
              <a:t>of </a:t>
            </a:r>
            <a:r>
              <a:rPr dirty="0" sz="1450" spc="-10">
                <a:latin typeface="Times New Roman"/>
                <a:cs typeface="Times New Roman"/>
              </a:rPr>
              <a:t>being admired </a:t>
            </a:r>
            <a:r>
              <a:rPr dirty="0" sz="1450" spc="-5">
                <a:latin typeface="Times New Roman"/>
                <a:cs typeface="Times New Roman"/>
              </a:rPr>
              <a:t>by </a:t>
            </a:r>
            <a:r>
              <a:rPr dirty="0" sz="1450" spc="-10">
                <a:latin typeface="Times New Roman"/>
                <a:cs typeface="Times New Roman"/>
              </a:rPr>
              <a:t>Crawford, and might shew that desire  rather more unguardedly than was perfectly prudent. </a:t>
            </a:r>
            <a:r>
              <a:rPr dirty="0" sz="1450" spc="-5">
                <a:latin typeface="Times New Roman"/>
                <a:cs typeface="Times New Roman"/>
              </a:rPr>
              <a:t>I </a:t>
            </a:r>
            <a:r>
              <a:rPr dirty="0" sz="1450" spc="-10">
                <a:latin typeface="Times New Roman"/>
                <a:cs typeface="Times New Roman"/>
              </a:rPr>
              <a:t>can remember that they  were evidently fond </a:t>
            </a:r>
            <a:r>
              <a:rPr dirty="0" sz="1450" spc="-5">
                <a:latin typeface="Times New Roman"/>
                <a:cs typeface="Times New Roman"/>
              </a:rPr>
              <a:t>of </a:t>
            </a:r>
            <a:r>
              <a:rPr dirty="0" sz="1450" spc="-10">
                <a:latin typeface="Times New Roman"/>
                <a:cs typeface="Times New Roman"/>
              </a:rPr>
              <a:t>his society; and with such encouragement, </a:t>
            </a:r>
            <a:r>
              <a:rPr dirty="0" sz="1450" spc="-5">
                <a:latin typeface="Times New Roman"/>
                <a:cs typeface="Times New Roman"/>
              </a:rPr>
              <a:t>a </a:t>
            </a:r>
            <a:r>
              <a:rPr dirty="0" sz="1450" spc="-10">
                <a:latin typeface="Times New Roman"/>
                <a:cs typeface="Times New Roman"/>
              </a:rPr>
              <a:t>man like  Crawford, </a:t>
            </a:r>
            <a:r>
              <a:rPr dirty="0" sz="1450" spc="-20">
                <a:latin typeface="Times New Roman"/>
                <a:cs typeface="Times New Roman"/>
              </a:rPr>
              <a:t>lively, </a:t>
            </a:r>
            <a:r>
              <a:rPr dirty="0" sz="1450" spc="-10">
                <a:latin typeface="Times New Roman"/>
                <a:cs typeface="Times New Roman"/>
              </a:rPr>
              <a:t>and it may be, </a:t>
            </a:r>
            <a:r>
              <a:rPr dirty="0" sz="1450" spc="-5">
                <a:latin typeface="Times New Roman"/>
                <a:cs typeface="Times New Roman"/>
              </a:rPr>
              <a:t>a </a:t>
            </a:r>
            <a:r>
              <a:rPr dirty="0" sz="1450" spc="-10">
                <a:latin typeface="Times New Roman"/>
                <a:cs typeface="Times New Roman"/>
              </a:rPr>
              <a:t>little unthinking, might </a:t>
            </a:r>
            <a:r>
              <a:rPr dirty="0" sz="1450" spc="-5">
                <a:latin typeface="Times New Roman"/>
                <a:cs typeface="Times New Roman"/>
              </a:rPr>
              <a:t>be </a:t>
            </a:r>
            <a:r>
              <a:rPr dirty="0" sz="1450" spc="-10">
                <a:latin typeface="Times New Roman"/>
                <a:cs typeface="Times New Roman"/>
              </a:rPr>
              <a:t>led </a:t>
            </a:r>
            <a:r>
              <a:rPr dirty="0" sz="1450" spc="-5">
                <a:latin typeface="Times New Roman"/>
                <a:cs typeface="Times New Roman"/>
              </a:rPr>
              <a:t>on </a:t>
            </a:r>
            <a:r>
              <a:rPr dirty="0" sz="1450" spc="-10">
                <a:latin typeface="Times New Roman"/>
                <a:cs typeface="Times New Roman"/>
              </a:rPr>
              <a:t>to—there  could </a:t>
            </a:r>
            <a:r>
              <a:rPr dirty="0" sz="1450" spc="-5">
                <a:latin typeface="Times New Roman"/>
                <a:cs typeface="Times New Roman"/>
              </a:rPr>
              <a:t>be </a:t>
            </a:r>
            <a:r>
              <a:rPr dirty="0" sz="1450" spc="-10">
                <a:latin typeface="Times New Roman"/>
                <a:cs typeface="Times New Roman"/>
              </a:rPr>
              <a:t>nothing very striking, because it is clear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pretensions:  his heart was reserved for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must </a:t>
            </a:r>
            <a:r>
              <a:rPr dirty="0" sz="1450" spc="-30">
                <a:latin typeface="Times New Roman"/>
                <a:cs typeface="Times New Roman"/>
              </a:rPr>
              <a:t>say, </a:t>
            </a:r>
            <a:r>
              <a:rPr dirty="0" sz="1450" spc="-10">
                <a:latin typeface="Times New Roman"/>
                <a:cs typeface="Times New Roman"/>
              </a:rPr>
              <a:t>that its being for </a:t>
            </a:r>
            <a:r>
              <a:rPr dirty="0" sz="1450" spc="-5">
                <a:latin typeface="Times New Roman"/>
                <a:cs typeface="Times New Roman"/>
              </a:rPr>
              <a:t>you </a:t>
            </a:r>
            <a:r>
              <a:rPr dirty="0" sz="1450" spc="-10">
                <a:latin typeface="Times New Roman"/>
                <a:cs typeface="Times New Roman"/>
              </a:rPr>
              <a:t>has raised  him inconceivably in my opinion. It does him the highest </a:t>
            </a:r>
            <a:r>
              <a:rPr dirty="0" sz="1450" spc="-5">
                <a:latin typeface="Times New Roman"/>
                <a:cs typeface="Times New Roman"/>
              </a:rPr>
              <a:t>honour; </a:t>
            </a:r>
            <a:r>
              <a:rPr dirty="0" sz="1450" spc="-10">
                <a:latin typeface="Times New Roman"/>
                <a:cs typeface="Times New Roman"/>
              </a:rPr>
              <a:t>it shews his  proper estimation </a:t>
            </a:r>
            <a:r>
              <a:rPr dirty="0" sz="1450" spc="-5">
                <a:latin typeface="Times New Roman"/>
                <a:cs typeface="Times New Roman"/>
              </a:rPr>
              <a:t>of </a:t>
            </a:r>
            <a:r>
              <a:rPr dirty="0" sz="1450" spc="-10">
                <a:latin typeface="Times New Roman"/>
                <a:cs typeface="Times New Roman"/>
              </a:rPr>
              <a:t>the blessing </a:t>
            </a:r>
            <a:r>
              <a:rPr dirty="0" sz="1450" spc="-5">
                <a:latin typeface="Times New Roman"/>
                <a:cs typeface="Times New Roman"/>
              </a:rPr>
              <a:t>of </a:t>
            </a:r>
            <a:r>
              <a:rPr dirty="0" sz="1450" spc="-10">
                <a:latin typeface="Times New Roman"/>
                <a:cs typeface="Times New Roman"/>
              </a:rPr>
              <a:t>domestic happiness and pure attachment.  It proves him unspoilt </a:t>
            </a:r>
            <a:r>
              <a:rPr dirty="0" sz="1450" spc="-5">
                <a:latin typeface="Times New Roman"/>
                <a:cs typeface="Times New Roman"/>
              </a:rPr>
              <a:t>by </a:t>
            </a:r>
            <a:r>
              <a:rPr dirty="0" sz="1450" spc="-10">
                <a:latin typeface="Times New Roman"/>
                <a:cs typeface="Times New Roman"/>
              </a:rPr>
              <a:t>his uncle. It proves him, in short, everything that </a:t>
            </a:r>
            <a:r>
              <a:rPr dirty="0" sz="1450" spc="-5">
                <a:latin typeface="Times New Roman"/>
                <a:cs typeface="Times New Roman"/>
              </a:rPr>
              <a:t>I  </a:t>
            </a:r>
            <a:r>
              <a:rPr dirty="0" sz="1450" spc="-10">
                <a:latin typeface="Times New Roman"/>
                <a:cs typeface="Times New Roman"/>
              </a:rPr>
              <a:t>had been used to wish to believe him, and feared </a:t>
            </a:r>
            <a:r>
              <a:rPr dirty="0" sz="1450" spc="-5">
                <a:latin typeface="Times New Roman"/>
                <a:cs typeface="Times New Roman"/>
              </a:rPr>
              <a:t>he </a:t>
            </a:r>
            <a:r>
              <a:rPr dirty="0" sz="1450" spc="-10">
                <a:latin typeface="Times New Roman"/>
                <a:cs typeface="Times New Roman"/>
              </a:rPr>
              <a:t>was</a:t>
            </a:r>
            <a:r>
              <a:rPr dirty="0" sz="1450" spc="5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268605" marR="8890">
              <a:lnSpc>
                <a:spcPts val="2520"/>
              </a:lnSpc>
              <a:spcBef>
                <a:spcPts val="65"/>
              </a:spcBef>
            </a:pPr>
            <a:r>
              <a:rPr dirty="0" sz="1450" spc="-10">
                <a:latin typeface="Times New Roman"/>
                <a:cs typeface="Times New Roman"/>
              </a:rPr>
              <a:t>“I am persuaded that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think, as </a:t>
            </a:r>
            <a:r>
              <a:rPr dirty="0" sz="1450" spc="-5">
                <a:latin typeface="Times New Roman"/>
                <a:cs typeface="Times New Roman"/>
              </a:rPr>
              <a:t>he ought, on </a:t>
            </a:r>
            <a:r>
              <a:rPr dirty="0" sz="1450" spc="-10">
                <a:latin typeface="Times New Roman"/>
                <a:cs typeface="Times New Roman"/>
              </a:rPr>
              <a:t>serious subjects.”  </a:t>
            </a:r>
            <a:r>
              <a:rPr dirty="0" sz="1450" spc="-30">
                <a:latin typeface="Times New Roman"/>
                <a:cs typeface="Times New Roman"/>
              </a:rPr>
              <a:t>“Say,</a:t>
            </a:r>
            <a:r>
              <a:rPr dirty="0" sz="1450" spc="145">
                <a:latin typeface="Times New Roman"/>
                <a:cs typeface="Times New Roman"/>
              </a:rPr>
              <a:t> </a:t>
            </a:r>
            <a:r>
              <a:rPr dirty="0" sz="1450" spc="-15">
                <a:latin typeface="Times New Roman"/>
                <a:cs typeface="Times New Roman"/>
              </a:rPr>
              <a:t>rather,</a:t>
            </a:r>
            <a:r>
              <a:rPr dirty="0" sz="1450" spc="150">
                <a:latin typeface="Times New Roman"/>
                <a:cs typeface="Times New Roman"/>
              </a:rPr>
              <a:t> </a:t>
            </a:r>
            <a:r>
              <a:rPr dirty="0" sz="1450" spc="-10">
                <a:latin typeface="Times New Roman"/>
                <a:cs typeface="Times New Roman"/>
              </a:rPr>
              <a:t>that</a:t>
            </a:r>
            <a:r>
              <a:rPr dirty="0" sz="1450" spc="145">
                <a:latin typeface="Times New Roman"/>
                <a:cs typeface="Times New Roman"/>
              </a:rPr>
              <a:t> </a:t>
            </a:r>
            <a:r>
              <a:rPr dirty="0" sz="1450" spc="-5">
                <a:latin typeface="Times New Roman"/>
                <a:cs typeface="Times New Roman"/>
              </a:rPr>
              <a:t>he</a:t>
            </a:r>
            <a:r>
              <a:rPr dirty="0" sz="1450" spc="150">
                <a:latin typeface="Times New Roman"/>
                <a:cs typeface="Times New Roman"/>
              </a:rPr>
              <a:t> </a:t>
            </a:r>
            <a:r>
              <a:rPr dirty="0" sz="1450" spc="-10">
                <a:latin typeface="Times New Roman"/>
                <a:cs typeface="Times New Roman"/>
              </a:rPr>
              <a:t>has</a:t>
            </a:r>
            <a:r>
              <a:rPr dirty="0" sz="1450" spc="150">
                <a:latin typeface="Times New Roman"/>
                <a:cs typeface="Times New Roman"/>
              </a:rPr>
              <a:t> </a:t>
            </a:r>
            <a:r>
              <a:rPr dirty="0" sz="1450" spc="-5">
                <a:latin typeface="Times New Roman"/>
                <a:cs typeface="Times New Roman"/>
              </a:rPr>
              <a:t>not</a:t>
            </a:r>
            <a:r>
              <a:rPr dirty="0" sz="1450" spc="145">
                <a:latin typeface="Times New Roman"/>
                <a:cs typeface="Times New Roman"/>
              </a:rPr>
              <a:t> </a:t>
            </a:r>
            <a:r>
              <a:rPr dirty="0" sz="1450" spc="-5">
                <a:latin typeface="Times New Roman"/>
                <a:cs typeface="Times New Roman"/>
              </a:rPr>
              <a:t>thought</a:t>
            </a:r>
            <a:r>
              <a:rPr dirty="0" sz="1450" spc="150">
                <a:latin typeface="Times New Roman"/>
                <a:cs typeface="Times New Roman"/>
              </a:rPr>
              <a:t> </a:t>
            </a:r>
            <a:r>
              <a:rPr dirty="0" sz="1450" spc="-10">
                <a:latin typeface="Times New Roman"/>
                <a:cs typeface="Times New Roman"/>
              </a:rPr>
              <a:t>at</a:t>
            </a:r>
            <a:r>
              <a:rPr dirty="0" sz="1450" spc="150">
                <a:latin typeface="Times New Roman"/>
                <a:cs typeface="Times New Roman"/>
              </a:rPr>
              <a:t> </a:t>
            </a:r>
            <a:r>
              <a:rPr dirty="0" sz="1450" spc="-10">
                <a:latin typeface="Times New Roman"/>
                <a:cs typeface="Times New Roman"/>
              </a:rPr>
              <a:t>all</a:t>
            </a:r>
            <a:r>
              <a:rPr dirty="0" sz="1450" spc="145">
                <a:latin typeface="Times New Roman"/>
                <a:cs typeface="Times New Roman"/>
              </a:rPr>
              <a:t> </a:t>
            </a:r>
            <a:r>
              <a:rPr dirty="0" sz="1450" spc="-5">
                <a:latin typeface="Times New Roman"/>
                <a:cs typeface="Times New Roman"/>
              </a:rPr>
              <a:t>upon</a:t>
            </a:r>
            <a:r>
              <a:rPr dirty="0" sz="1450" spc="150">
                <a:latin typeface="Times New Roman"/>
                <a:cs typeface="Times New Roman"/>
              </a:rPr>
              <a:t> </a:t>
            </a:r>
            <a:r>
              <a:rPr dirty="0" sz="1450" spc="-10">
                <a:latin typeface="Times New Roman"/>
                <a:cs typeface="Times New Roman"/>
              </a:rPr>
              <a:t>serious</a:t>
            </a:r>
            <a:r>
              <a:rPr dirty="0" sz="1450" spc="150">
                <a:latin typeface="Times New Roman"/>
                <a:cs typeface="Times New Roman"/>
              </a:rPr>
              <a:t> </a:t>
            </a:r>
            <a:r>
              <a:rPr dirty="0" sz="1450" spc="-10">
                <a:latin typeface="Times New Roman"/>
                <a:cs typeface="Times New Roman"/>
              </a:rPr>
              <a:t>subjects,</a:t>
            </a:r>
            <a:r>
              <a:rPr dirty="0" sz="1450" spc="145">
                <a:latin typeface="Times New Roman"/>
                <a:cs typeface="Times New Roman"/>
              </a:rPr>
              <a:t> </a:t>
            </a:r>
            <a:r>
              <a:rPr dirty="0" sz="1450" spc="-10">
                <a:latin typeface="Times New Roman"/>
                <a:cs typeface="Times New Roman"/>
              </a:rPr>
              <a:t>which</a:t>
            </a:r>
            <a:r>
              <a:rPr dirty="0" sz="1450" spc="150">
                <a:latin typeface="Times New Roman"/>
                <a:cs typeface="Times New Roman"/>
              </a:rPr>
              <a:t> </a:t>
            </a:r>
            <a:r>
              <a:rPr dirty="0" sz="1450" spc="-5">
                <a:latin typeface="Times New Roman"/>
                <a:cs typeface="Times New Roman"/>
              </a:rPr>
              <a:t>I</a:t>
            </a:r>
            <a:endParaRPr sz="1450">
              <a:latin typeface="Times New Roman"/>
              <a:cs typeface="Times New Roman"/>
            </a:endParaRPr>
          </a:p>
          <a:p>
            <a:pPr algn="just" marL="12700">
              <a:lnSpc>
                <a:spcPts val="1510"/>
              </a:lnSpc>
            </a:pPr>
            <a:r>
              <a:rPr dirty="0" sz="1450" spc="-10">
                <a:latin typeface="Times New Roman"/>
                <a:cs typeface="Times New Roman"/>
              </a:rPr>
              <a:t>believe</a:t>
            </a:r>
            <a:r>
              <a:rPr dirty="0" sz="1450" spc="145">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5">
                <a:latin typeface="Times New Roman"/>
                <a:cs typeface="Times New Roman"/>
              </a:rPr>
              <a:t>be</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5">
                <a:latin typeface="Times New Roman"/>
                <a:cs typeface="Times New Roman"/>
              </a:rPr>
              <a:t>good</a:t>
            </a:r>
            <a:r>
              <a:rPr dirty="0" sz="1450" spc="150">
                <a:latin typeface="Times New Roman"/>
                <a:cs typeface="Times New Roman"/>
              </a:rPr>
              <a:t> </a:t>
            </a:r>
            <a:r>
              <a:rPr dirty="0" sz="1450" spc="-10">
                <a:latin typeface="Times New Roman"/>
                <a:cs typeface="Times New Roman"/>
              </a:rPr>
              <a:t>deal</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case.</a:t>
            </a:r>
            <a:r>
              <a:rPr dirty="0" sz="1450" spc="150">
                <a:latin typeface="Times New Roman"/>
                <a:cs typeface="Times New Roman"/>
              </a:rPr>
              <a:t> </a:t>
            </a:r>
            <a:r>
              <a:rPr dirty="0" sz="1450" spc="-10">
                <a:latin typeface="Times New Roman"/>
                <a:cs typeface="Times New Roman"/>
              </a:rPr>
              <a:t>How</a:t>
            </a:r>
            <a:r>
              <a:rPr dirty="0" sz="1450" spc="150">
                <a:latin typeface="Times New Roman"/>
                <a:cs typeface="Times New Roman"/>
              </a:rPr>
              <a:t> </a:t>
            </a:r>
            <a:r>
              <a:rPr dirty="0" sz="1450" spc="-10">
                <a:latin typeface="Times New Roman"/>
                <a:cs typeface="Times New Roman"/>
              </a:rPr>
              <a:t>could</a:t>
            </a:r>
            <a:r>
              <a:rPr dirty="0" sz="1450" spc="145">
                <a:latin typeface="Times New Roman"/>
                <a:cs typeface="Times New Roman"/>
              </a:rPr>
              <a:t> </a:t>
            </a:r>
            <a:r>
              <a:rPr dirty="0" sz="1450" spc="-10">
                <a:latin typeface="Times New Roman"/>
                <a:cs typeface="Times New Roman"/>
              </a:rPr>
              <a:t>it</a:t>
            </a:r>
            <a:r>
              <a:rPr dirty="0" sz="1450" spc="150">
                <a:latin typeface="Times New Roman"/>
                <a:cs typeface="Times New Roman"/>
              </a:rPr>
              <a:t> </a:t>
            </a:r>
            <a:r>
              <a:rPr dirty="0" sz="1450" spc="-5">
                <a:latin typeface="Times New Roman"/>
                <a:cs typeface="Times New Roman"/>
              </a:rPr>
              <a:t>be</a:t>
            </a:r>
            <a:r>
              <a:rPr dirty="0" sz="1450" spc="150">
                <a:latin typeface="Times New Roman"/>
                <a:cs typeface="Times New Roman"/>
              </a:rPr>
              <a:t> </a:t>
            </a:r>
            <a:r>
              <a:rPr dirty="0" sz="1450" spc="-10">
                <a:latin typeface="Times New Roman"/>
                <a:cs typeface="Times New Roman"/>
              </a:rPr>
              <a:t>otherwise,</a:t>
            </a:r>
            <a:r>
              <a:rPr dirty="0" sz="1450" spc="150">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such</a:t>
            </a:r>
            <a:r>
              <a:rPr dirty="0" sz="1450" spc="150">
                <a:latin typeface="Times New Roman"/>
                <a:cs typeface="Times New Roman"/>
              </a:rPr>
              <a:t> </a:t>
            </a:r>
            <a:r>
              <a:rPr dirty="0" sz="1450" spc="-10">
                <a:latin typeface="Times New Roman"/>
                <a:cs typeface="Times New Roman"/>
              </a:rPr>
              <a:t>an</a:t>
            </a:r>
            <a:endParaRPr sz="1450">
              <a:latin typeface="Times New Roman"/>
              <a:cs typeface="Times New Roman"/>
            </a:endParaRPr>
          </a:p>
          <a:p>
            <a:pPr algn="just" marL="12700" marR="6985">
              <a:lnSpc>
                <a:spcPts val="1730"/>
              </a:lnSpc>
              <a:spcBef>
                <a:spcPts val="60"/>
              </a:spcBef>
            </a:pPr>
            <a:r>
              <a:rPr dirty="0" sz="1450" spc="-10">
                <a:latin typeface="Times New Roman"/>
                <a:cs typeface="Times New Roman"/>
              </a:rPr>
              <a:t>education and adviser? Under the disadvantages, indeed, which both have had,  is it </a:t>
            </a:r>
            <a:r>
              <a:rPr dirty="0" sz="1450" spc="-5">
                <a:latin typeface="Times New Roman"/>
                <a:cs typeface="Times New Roman"/>
              </a:rPr>
              <a:t>not </a:t>
            </a:r>
            <a:r>
              <a:rPr dirty="0" sz="1450" spc="-10">
                <a:latin typeface="Times New Roman"/>
                <a:cs typeface="Times New Roman"/>
              </a:rPr>
              <a:t>wonderful that they should </a:t>
            </a:r>
            <a:r>
              <a:rPr dirty="0" sz="1450" spc="-5">
                <a:latin typeface="Times New Roman"/>
                <a:cs typeface="Times New Roman"/>
              </a:rPr>
              <a:t>be </a:t>
            </a:r>
            <a:r>
              <a:rPr dirty="0" sz="1450" spc="-10">
                <a:latin typeface="Times New Roman"/>
                <a:cs typeface="Times New Roman"/>
              </a:rPr>
              <a:t>what they are? </a:t>
            </a:r>
            <a:r>
              <a:rPr dirty="0" sz="1450" spc="-20">
                <a:latin typeface="Times New Roman"/>
                <a:cs typeface="Times New Roman"/>
              </a:rPr>
              <a:t>Crawford’s </a:t>
            </a:r>
            <a:r>
              <a:rPr dirty="0" sz="1450" spc="-10">
                <a:latin typeface="Times New Roman"/>
                <a:cs typeface="Times New Roman"/>
              </a:rPr>
              <a:t>feelings, </a:t>
            </a:r>
            <a:r>
              <a:rPr dirty="0" sz="1450" spc="-5">
                <a:latin typeface="Times New Roman"/>
                <a:cs typeface="Times New Roman"/>
              </a:rPr>
              <a:t>I  </a:t>
            </a:r>
            <a:r>
              <a:rPr dirty="0" sz="1450" spc="-10">
                <a:latin typeface="Times New Roman"/>
                <a:cs typeface="Times New Roman"/>
              </a:rPr>
              <a:t>am ready to acknowledge, have hitherto been too much his guides. </a:t>
            </a:r>
            <a:r>
              <a:rPr dirty="0" sz="1450" spc="-20">
                <a:latin typeface="Times New Roman"/>
                <a:cs typeface="Times New Roman"/>
              </a:rPr>
              <a:t>Happily, </a:t>
            </a:r>
            <a:r>
              <a:rPr dirty="0" sz="1450" spc="320">
                <a:latin typeface="Times New Roman"/>
                <a:cs typeface="Times New Roman"/>
              </a:rPr>
              <a:t> </a:t>
            </a:r>
            <a:r>
              <a:rPr dirty="0" sz="1450" spc="-10">
                <a:latin typeface="Times New Roman"/>
                <a:cs typeface="Times New Roman"/>
              </a:rPr>
              <a:t>those feelings have generally been </a:t>
            </a:r>
            <a:r>
              <a:rPr dirty="0" sz="1450" spc="-5">
                <a:latin typeface="Times New Roman"/>
                <a:cs typeface="Times New Roman"/>
              </a:rPr>
              <a:t>good. </a:t>
            </a:r>
            <a:r>
              <a:rPr dirty="0" sz="1450" spc="-60">
                <a:latin typeface="Times New Roman"/>
                <a:cs typeface="Times New Roman"/>
              </a:rPr>
              <a:t>You </a:t>
            </a:r>
            <a:r>
              <a:rPr dirty="0" sz="1450" spc="-10">
                <a:latin typeface="Times New Roman"/>
                <a:cs typeface="Times New Roman"/>
              </a:rPr>
              <a:t>will supply the rest; and </a:t>
            </a:r>
            <a:r>
              <a:rPr dirty="0" sz="1450" spc="-5">
                <a:latin typeface="Times New Roman"/>
                <a:cs typeface="Times New Roman"/>
              </a:rPr>
              <a:t>a </a:t>
            </a:r>
            <a:r>
              <a:rPr dirty="0" sz="1450" spc="-10">
                <a:latin typeface="Times New Roman"/>
                <a:cs typeface="Times New Roman"/>
              </a:rPr>
              <a:t>most  fortunate man </a:t>
            </a:r>
            <a:r>
              <a:rPr dirty="0" sz="1450" spc="-5">
                <a:latin typeface="Times New Roman"/>
                <a:cs typeface="Times New Roman"/>
              </a:rPr>
              <a:t>he </a:t>
            </a:r>
            <a:r>
              <a:rPr dirty="0" sz="1450" spc="-10">
                <a:latin typeface="Times New Roman"/>
                <a:cs typeface="Times New Roman"/>
              </a:rPr>
              <a:t>is to attach himself to such </a:t>
            </a:r>
            <a:r>
              <a:rPr dirty="0" sz="1450" spc="-5">
                <a:latin typeface="Times New Roman"/>
                <a:cs typeface="Times New Roman"/>
              </a:rPr>
              <a:t>a </a:t>
            </a:r>
            <a:r>
              <a:rPr dirty="0" sz="1450" spc="-10">
                <a:latin typeface="Times New Roman"/>
                <a:cs typeface="Times New Roman"/>
              </a:rPr>
              <a:t>creature—to </a:t>
            </a:r>
            <a:r>
              <a:rPr dirty="0" sz="1450" spc="-5">
                <a:latin typeface="Times New Roman"/>
                <a:cs typeface="Times New Roman"/>
              </a:rPr>
              <a:t>a </a:t>
            </a:r>
            <a:r>
              <a:rPr dirty="0" sz="1450" spc="-10">
                <a:latin typeface="Times New Roman"/>
                <a:cs typeface="Times New Roman"/>
              </a:rPr>
              <a:t>woman who,  firm as </a:t>
            </a:r>
            <a:r>
              <a:rPr dirty="0" sz="1450" spc="-5">
                <a:latin typeface="Times New Roman"/>
                <a:cs typeface="Times New Roman"/>
              </a:rPr>
              <a:t>a </a:t>
            </a:r>
            <a:r>
              <a:rPr dirty="0" sz="1450" spc="-10">
                <a:latin typeface="Times New Roman"/>
                <a:cs typeface="Times New Roman"/>
              </a:rPr>
              <a:t>rock in her own principles, has </a:t>
            </a:r>
            <a:r>
              <a:rPr dirty="0" sz="1450" spc="-5">
                <a:latin typeface="Times New Roman"/>
                <a:cs typeface="Times New Roman"/>
              </a:rPr>
              <a:t>a </a:t>
            </a:r>
            <a:r>
              <a:rPr dirty="0" sz="1450" spc="-10">
                <a:latin typeface="Times New Roman"/>
                <a:cs typeface="Times New Roman"/>
              </a:rPr>
              <a:t>gentleness </a:t>
            </a:r>
            <a:r>
              <a:rPr dirty="0" sz="1450" spc="-5">
                <a:latin typeface="Times New Roman"/>
                <a:cs typeface="Times New Roman"/>
              </a:rPr>
              <a:t>of </a:t>
            </a:r>
            <a:r>
              <a:rPr dirty="0" sz="1450" spc="-10">
                <a:latin typeface="Times New Roman"/>
                <a:cs typeface="Times New Roman"/>
              </a:rPr>
              <a:t>character so well  adapted to recommend them. He has chosen his </a:t>
            </a:r>
            <a:r>
              <a:rPr dirty="0" sz="1450" spc="-15">
                <a:latin typeface="Times New Roman"/>
                <a:cs typeface="Times New Roman"/>
              </a:rPr>
              <a:t>partner, </a:t>
            </a:r>
            <a:r>
              <a:rPr dirty="0" sz="1450" spc="-10">
                <a:latin typeface="Times New Roman"/>
                <a:cs typeface="Times New Roman"/>
              </a:rPr>
              <a:t>indeed, with rare  </a:t>
            </a:r>
            <a:r>
              <a:rPr dirty="0" sz="1450" spc="-20">
                <a:latin typeface="Times New Roman"/>
                <a:cs typeface="Times New Roman"/>
              </a:rPr>
              <a:t>felicity. </a:t>
            </a:r>
            <a:r>
              <a:rPr dirty="0" sz="1450" spc="-10">
                <a:latin typeface="Times New Roman"/>
                <a:cs typeface="Times New Roman"/>
              </a:rPr>
              <a:t>He will make </a:t>
            </a:r>
            <a:r>
              <a:rPr dirty="0" sz="1450" spc="-5">
                <a:latin typeface="Times New Roman"/>
                <a:cs typeface="Times New Roman"/>
              </a:rPr>
              <a:t>you </a:t>
            </a:r>
            <a:r>
              <a:rPr dirty="0" sz="1450" spc="-25">
                <a:latin typeface="Times New Roman"/>
                <a:cs typeface="Times New Roman"/>
              </a:rPr>
              <a:t>happy, </a:t>
            </a:r>
            <a:r>
              <a:rPr dirty="0" sz="1450" spc="-10">
                <a:latin typeface="Times New Roman"/>
                <a:cs typeface="Times New Roman"/>
              </a:rPr>
              <a:t>Fanny;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he </a:t>
            </a:r>
            <a:r>
              <a:rPr dirty="0" sz="1450" spc="-10">
                <a:latin typeface="Times New Roman"/>
                <a:cs typeface="Times New Roman"/>
              </a:rPr>
              <a:t>will make </a:t>
            </a:r>
            <a:r>
              <a:rPr dirty="0" sz="1450" spc="-5">
                <a:latin typeface="Times New Roman"/>
                <a:cs typeface="Times New Roman"/>
              </a:rPr>
              <a:t>you happy; but  you </a:t>
            </a:r>
            <a:r>
              <a:rPr dirty="0" sz="1450" spc="-10">
                <a:latin typeface="Times New Roman"/>
                <a:cs typeface="Times New Roman"/>
              </a:rPr>
              <a:t>will make him</a:t>
            </a:r>
            <a:r>
              <a:rPr dirty="0" sz="145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 would </a:t>
            </a:r>
            <a:r>
              <a:rPr dirty="0" sz="1450" spc="-5">
                <a:latin typeface="Times New Roman"/>
                <a:cs typeface="Times New Roman"/>
              </a:rPr>
              <a:t>not </a:t>
            </a:r>
            <a:r>
              <a:rPr dirty="0" sz="1450" spc="-10">
                <a:latin typeface="Times New Roman"/>
                <a:cs typeface="Times New Roman"/>
              </a:rPr>
              <a:t>engage in such </a:t>
            </a:r>
            <a:r>
              <a:rPr dirty="0" sz="1450" spc="-5">
                <a:latin typeface="Times New Roman"/>
                <a:cs typeface="Times New Roman"/>
              </a:rPr>
              <a:t>a </a:t>
            </a:r>
            <a:r>
              <a:rPr dirty="0" sz="1450" spc="-10">
                <a:latin typeface="Times New Roman"/>
                <a:cs typeface="Times New Roman"/>
              </a:rPr>
              <a:t>charge,” cried </a:t>
            </a:r>
            <a:r>
              <a:rPr dirty="0" sz="1450" spc="-25">
                <a:latin typeface="Times New Roman"/>
                <a:cs typeface="Times New Roman"/>
              </a:rPr>
              <a:t>Fanny,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shrinking accent;  “in such an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high</a:t>
            </a:r>
            <a:r>
              <a:rPr dirty="0" sz="1450" spc="20">
                <a:latin typeface="Times New Roman"/>
                <a:cs typeface="Times New Roman"/>
              </a:rPr>
              <a:t> </a:t>
            </a:r>
            <a:r>
              <a:rPr dirty="0" sz="1450" spc="-10">
                <a:latin typeface="Times New Roman"/>
                <a:cs typeface="Times New Roman"/>
              </a:rPr>
              <a:t>responsibility!”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“As usual, believing yourself unequal to anything! fancying everything too  much for </a:t>
            </a:r>
            <a:r>
              <a:rPr dirty="0" sz="1450" spc="-5">
                <a:latin typeface="Times New Roman"/>
                <a:cs typeface="Times New Roman"/>
              </a:rPr>
              <a:t>you! </a:t>
            </a:r>
            <a:r>
              <a:rPr dirty="0" sz="1450" spc="-35">
                <a:latin typeface="Times New Roman"/>
                <a:cs typeface="Times New Roman"/>
              </a:rPr>
              <a:t>Well, </a:t>
            </a:r>
            <a:r>
              <a:rPr dirty="0" sz="1450" spc="-10">
                <a:latin typeface="Times New Roman"/>
                <a:cs typeface="Times New Roman"/>
              </a:rPr>
              <a:t>though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not be </a:t>
            </a:r>
            <a:r>
              <a:rPr dirty="0" sz="1450" spc="-10">
                <a:latin typeface="Times New Roman"/>
                <a:cs typeface="Times New Roman"/>
              </a:rPr>
              <a:t>able to persuade </a:t>
            </a:r>
            <a:r>
              <a:rPr dirty="0" sz="1450" spc="-5">
                <a:latin typeface="Times New Roman"/>
                <a:cs typeface="Times New Roman"/>
              </a:rPr>
              <a:t>you </a:t>
            </a:r>
            <a:r>
              <a:rPr dirty="0" sz="1450" spc="-10">
                <a:latin typeface="Times New Roman"/>
                <a:cs typeface="Times New Roman"/>
              </a:rPr>
              <a:t>into different  feelings,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persuaded into them, </a:t>
            </a:r>
            <a:r>
              <a:rPr dirty="0" sz="1450" spc="-5">
                <a:latin typeface="Times New Roman"/>
                <a:cs typeface="Times New Roman"/>
              </a:rPr>
              <a:t>I </a:t>
            </a:r>
            <a:r>
              <a:rPr dirty="0" sz="1450" spc="-10">
                <a:latin typeface="Times New Roman"/>
                <a:cs typeface="Times New Roman"/>
              </a:rPr>
              <a:t>trust. </a:t>
            </a:r>
            <a:r>
              <a:rPr dirty="0" sz="1450" spc="-5">
                <a:latin typeface="Times New Roman"/>
                <a:cs typeface="Times New Roman"/>
              </a:rPr>
              <a:t>I </a:t>
            </a:r>
            <a:r>
              <a:rPr dirty="0" sz="1450" spc="-10">
                <a:latin typeface="Times New Roman"/>
                <a:cs typeface="Times New Roman"/>
              </a:rPr>
              <a:t>confess myself sincerely  anxious that </a:t>
            </a:r>
            <a:r>
              <a:rPr dirty="0" sz="1450" spc="-5">
                <a:latin typeface="Times New Roman"/>
                <a:cs typeface="Times New Roman"/>
              </a:rPr>
              <a:t>you </a:t>
            </a:r>
            <a:r>
              <a:rPr dirty="0" sz="1450" spc="-35">
                <a:latin typeface="Times New Roman"/>
                <a:cs typeface="Times New Roman"/>
              </a:rPr>
              <a:t>may.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common interest in </a:t>
            </a:r>
            <a:r>
              <a:rPr dirty="0" sz="1450" spc="-20">
                <a:latin typeface="Times New Roman"/>
                <a:cs typeface="Times New Roman"/>
              </a:rPr>
              <a:t>Crawford’s </a:t>
            </a:r>
            <a:r>
              <a:rPr dirty="0" sz="1450" spc="-10">
                <a:latin typeface="Times New Roman"/>
                <a:cs typeface="Times New Roman"/>
              </a:rPr>
              <a:t>well-doing.  Next to </a:t>
            </a:r>
            <a:r>
              <a:rPr dirty="0" sz="1450" spc="-5">
                <a:latin typeface="Times New Roman"/>
                <a:cs typeface="Times New Roman"/>
              </a:rPr>
              <a:t>your </a:t>
            </a:r>
            <a:r>
              <a:rPr dirty="0" sz="1450" spc="-10">
                <a:latin typeface="Times New Roman"/>
                <a:cs typeface="Times New Roman"/>
              </a:rPr>
              <a:t>happiness, </a:t>
            </a:r>
            <a:r>
              <a:rPr dirty="0" sz="1450" spc="-25">
                <a:latin typeface="Times New Roman"/>
                <a:cs typeface="Times New Roman"/>
              </a:rPr>
              <a:t>Fanny, </a:t>
            </a:r>
            <a:r>
              <a:rPr dirty="0" sz="1450" spc="-10">
                <a:latin typeface="Times New Roman"/>
                <a:cs typeface="Times New Roman"/>
              </a:rPr>
              <a:t>his has the first claim </a:t>
            </a:r>
            <a:r>
              <a:rPr dirty="0" sz="1450" spc="-5">
                <a:latin typeface="Times New Roman"/>
                <a:cs typeface="Times New Roman"/>
              </a:rPr>
              <a:t>on </a:t>
            </a:r>
            <a:r>
              <a:rPr dirty="0" sz="1450" spc="-10">
                <a:latin typeface="Times New Roman"/>
                <a:cs typeface="Times New Roman"/>
              </a:rPr>
              <a:t>me. </a:t>
            </a:r>
            <a:r>
              <a:rPr dirty="0" sz="1450" spc="-60">
                <a:latin typeface="Times New Roman"/>
                <a:cs typeface="Times New Roman"/>
              </a:rPr>
              <a:t>You </a:t>
            </a:r>
            <a:r>
              <a:rPr dirty="0" sz="1450" spc="-10">
                <a:latin typeface="Times New Roman"/>
                <a:cs typeface="Times New Roman"/>
              </a:rPr>
              <a:t>are aware </a:t>
            </a:r>
            <a:r>
              <a:rPr dirty="0" sz="1450" spc="-5">
                <a:latin typeface="Times New Roman"/>
                <a:cs typeface="Times New Roman"/>
              </a:rPr>
              <a:t>of  </a:t>
            </a:r>
            <a:r>
              <a:rPr dirty="0" sz="1450" spc="-10">
                <a:latin typeface="Times New Roman"/>
                <a:cs typeface="Times New Roman"/>
              </a:rPr>
              <a:t>my having </a:t>
            </a:r>
            <a:r>
              <a:rPr dirty="0" sz="1450" spc="-5">
                <a:latin typeface="Times New Roman"/>
                <a:cs typeface="Times New Roman"/>
              </a:rPr>
              <a:t>no </a:t>
            </a:r>
            <a:r>
              <a:rPr dirty="0" sz="1450" spc="-10">
                <a:latin typeface="Times New Roman"/>
                <a:cs typeface="Times New Roman"/>
              </a:rPr>
              <a:t>common interest in</a:t>
            </a:r>
            <a:r>
              <a:rPr dirty="0" sz="1450" spc="15">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Fanny was too well aware </a:t>
            </a:r>
            <a:r>
              <a:rPr dirty="0" sz="1450" spc="-5">
                <a:latin typeface="Times New Roman"/>
                <a:cs typeface="Times New Roman"/>
              </a:rPr>
              <a:t>of </a:t>
            </a:r>
            <a:r>
              <a:rPr dirty="0" sz="1450" spc="-10">
                <a:latin typeface="Times New Roman"/>
                <a:cs typeface="Times New Roman"/>
              </a:rPr>
              <a:t>it to have anything to say; and they walked </a:t>
            </a:r>
            <a:r>
              <a:rPr dirty="0" sz="1450" spc="-5">
                <a:latin typeface="Times New Roman"/>
                <a:cs typeface="Times New Roman"/>
              </a:rPr>
              <a:t>on  </a:t>
            </a:r>
            <a:r>
              <a:rPr dirty="0" sz="1450" spc="-10">
                <a:latin typeface="Times New Roman"/>
                <a:cs typeface="Times New Roman"/>
              </a:rPr>
              <a:t>together some fifty yards in mutual silence and abstraction. Edmund first  began again—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 was very much pleased </a:t>
            </a:r>
            <a:r>
              <a:rPr dirty="0" sz="1450" spc="-5">
                <a:latin typeface="Times New Roman"/>
                <a:cs typeface="Times New Roman"/>
              </a:rPr>
              <a:t>by </a:t>
            </a:r>
            <a:r>
              <a:rPr dirty="0" sz="1450" spc="-10">
                <a:latin typeface="Times New Roman"/>
                <a:cs typeface="Times New Roman"/>
              </a:rPr>
              <a:t>her manner </a:t>
            </a:r>
            <a:r>
              <a:rPr dirty="0" sz="1450" spc="-5">
                <a:latin typeface="Times New Roman"/>
                <a:cs typeface="Times New Roman"/>
              </a:rPr>
              <a:t>of </a:t>
            </a: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it </a:t>
            </a:r>
            <a:r>
              <a:rPr dirty="0" sz="1450" spc="-20">
                <a:latin typeface="Times New Roman"/>
                <a:cs typeface="Times New Roman"/>
              </a:rPr>
              <a:t>yesterday,  </a:t>
            </a:r>
            <a:r>
              <a:rPr dirty="0" sz="1450" spc="-10">
                <a:latin typeface="Times New Roman"/>
                <a:cs typeface="Times New Roman"/>
              </a:rPr>
              <a:t>particularly pleased, because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depended </a:t>
            </a:r>
            <a:r>
              <a:rPr dirty="0" sz="1450" spc="-5">
                <a:latin typeface="Times New Roman"/>
                <a:cs typeface="Times New Roman"/>
              </a:rPr>
              <a:t>upon </a:t>
            </a:r>
            <a:r>
              <a:rPr dirty="0" sz="1450" spc="-10">
                <a:latin typeface="Times New Roman"/>
                <a:cs typeface="Times New Roman"/>
              </a:rPr>
              <a:t>her seeing everything</a:t>
            </a:r>
            <a:r>
              <a:rPr dirty="0" sz="1450" spc="17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24115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so just </a:t>
            </a:r>
            <a:r>
              <a:rPr dirty="0" sz="1450" spc="-5">
                <a:latin typeface="Times New Roman"/>
                <a:cs typeface="Times New Roman"/>
              </a:rPr>
              <a:t>a </a:t>
            </a:r>
            <a:r>
              <a:rPr dirty="0" sz="1450" spc="-10">
                <a:latin typeface="Times New Roman"/>
                <a:cs typeface="Times New Roman"/>
              </a:rPr>
              <a:t>light. </a:t>
            </a:r>
            <a:r>
              <a:rPr dirty="0" sz="1450" spc="-5">
                <a:latin typeface="Times New Roman"/>
                <a:cs typeface="Times New Roman"/>
              </a:rPr>
              <a:t>I </a:t>
            </a:r>
            <a:r>
              <a:rPr dirty="0" sz="1450" spc="-10">
                <a:latin typeface="Times New Roman"/>
                <a:cs typeface="Times New Roman"/>
              </a:rPr>
              <a:t>knew she was very fond </a:t>
            </a:r>
            <a:r>
              <a:rPr dirty="0" sz="1450" spc="-5">
                <a:latin typeface="Times New Roman"/>
                <a:cs typeface="Times New Roman"/>
              </a:rPr>
              <a:t>of you; but </a:t>
            </a:r>
            <a:r>
              <a:rPr dirty="0" sz="1450" spc="-10">
                <a:latin typeface="Times New Roman"/>
                <a:cs typeface="Times New Roman"/>
              </a:rPr>
              <a:t>yet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not  </a:t>
            </a:r>
            <a:r>
              <a:rPr dirty="0" sz="1450" spc="-10">
                <a:latin typeface="Times New Roman"/>
                <a:cs typeface="Times New Roman"/>
              </a:rPr>
              <a:t>estimating </a:t>
            </a:r>
            <a:r>
              <a:rPr dirty="0" sz="1450" spc="-5">
                <a:latin typeface="Times New Roman"/>
                <a:cs typeface="Times New Roman"/>
              </a:rPr>
              <a:t>your </a:t>
            </a:r>
            <a:r>
              <a:rPr dirty="0" sz="1450" spc="-10">
                <a:latin typeface="Times New Roman"/>
                <a:cs typeface="Times New Roman"/>
              </a:rPr>
              <a:t>worth to her brother quite as it deserved, and </a:t>
            </a:r>
            <a:r>
              <a:rPr dirty="0" sz="1450" spc="-5">
                <a:latin typeface="Times New Roman"/>
                <a:cs typeface="Times New Roman"/>
              </a:rPr>
              <a:t>of </a:t>
            </a:r>
            <a:r>
              <a:rPr dirty="0" sz="1450" spc="-10">
                <a:latin typeface="Times New Roman"/>
                <a:cs typeface="Times New Roman"/>
              </a:rPr>
              <a:t>her regretting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rather fixed </a:t>
            </a:r>
            <a:r>
              <a:rPr dirty="0" sz="1450" spc="-5">
                <a:latin typeface="Times New Roman"/>
                <a:cs typeface="Times New Roman"/>
              </a:rPr>
              <a:t>on </a:t>
            </a:r>
            <a:r>
              <a:rPr dirty="0" sz="1450" spc="-10">
                <a:latin typeface="Times New Roman"/>
                <a:cs typeface="Times New Roman"/>
              </a:rPr>
              <a:t>some woman </a:t>
            </a:r>
            <a:r>
              <a:rPr dirty="0" sz="1450" spc="-5">
                <a:latin typeface="Times New Roman"/>
                <a:cs typeface="Times New Roman"/>
              </a:rPr>
              <a:t>of </a:t>
            </a:r>
            <a:r>
              <a:rPr dirty="0" sz="1450" spc="-10">
                <a:latin typeface="Times New Roman"/>
                <a:cs typeface="Times New Roman"/>
              </a:rPr>
              <a:t>distinction </a:t>
            </a:r>
            <a:r>
              <a:rPr dirty="0" sz="1450" spc="-5">
                <a:latin typeface="Times New Roman"/>
                <a:cs typeface="Times New Roman"/>
              </a:rPr>
              <a:t>or </a:t>
            </a:r>
            <a:r>
              <a:rPr dirty="0" sz="1450" spc="-10">
                <a:latin typeface="Times New Roman"/>
                <a:cs typeface="Times New Roman"/>
              </a:rPr>
              <a:t>fortune.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of </a:t>
            </a:r>
            <a:r>
              <a:rPr dirty="0" sz="1450" spc="-10">
                <a:latin typeface="Times New Roman"/>
                <a:cs typeface="Times New Roman"/>
              </a:rPr>
              <a:t>the bias </a:t>
            </a:r>
            <a:r>
              <a:rPr dirty="0" sz="1450" spc="-5">
                <a:latin typeface="Times New Roman"/>
                <a:cs typeface="Times New Roman"/>
              </a:rPr>
              <a:t>of </a:t>
            </a:r>
            <a:r>
              <a:rPr dirty="0" sz="1450" spc="-10">
                <a:latin typeface="Times New Roman"/>
                <a:cs typeface="Times New Roman"/>
              </a:rPr>
              <a:t>those worldly maxims, which she has been too much used  to </a:t>
            </a:r>
            <a:r>
              <a:rPr dirty="0" sz="1450" spc="-25">
                <a:latin typeface="Times New Roman"/>
                <a:cs typeface="Times New Roman"/>
              </a:rPr>
              <a:t>hear. </a:t>
            </a:r>
            <a:r>
              <a:rPr dirty="0" sz="1450" spc="-10">
                <a:latin typeface="Times New Roman"/>
                <a:cs typeface="Times New Roman"/>
              </a:rPr>
              <a:t>But it was very different. She spoke </a:t>
            </a:r>
            <a:r>
              <a:rPr dirty="0" sz="1450" spc="-5">
                <a:latin typeface="Times New Roman"/>
                <a:cs typeface="Times New Roman"/>
              </a:rPr>
              <a:t>of you, </a:t>
            </a:r>
            <a:r>
              <a:rPr dirty="0" sz="1450" spc="-25">
                <a:latin typeface="Times New Roman"/>
                <a:cs typeface="Times New Roman"/>
              </a:rPr>
              <a:t>Fanny, </a:t>
            </a:r>
            <a:r>
              <a:rPr dirty="0" sz="1450" spc="-10">
                <a:latin typeface="Times New Roman"/>
                <a:cs typeface="Times New Roman"/>
              </a:rPr>
              <a:t>just as she </a:t>
            </a:r>
            <a:r>
              <a:rPr dirty="0" sz="1450" spc="-5">
                <a:latin typeface="Times New Roman"/>
                <a:cs typeface="Times New Roman"/>
              </a:rPr>
              <a:t>ought.  </a:t>
            </a:r>
            <a:r>
              <a:rPr dirty="0" sz="1450" spc="-10">
                <a:latin typeface="Times New Roman"/>
                <a:cs typeface="Times New Roman"/>
              </a:rPr>
              <a:t>She desires the connexion as warmly as </a:t>
            </a:r>
            <a:r>
              <a:rPr dirty="0" sz="1450" spc="-5">
                <a:latin typeface="Times New Roman"/>
                <a:cs typeface="Times New Roman"/>
              </a:rPr>
              <a:t>your </a:t>
            </a:r>
            <a:r>
              <a:rPr dirty="0" sz="1450" spc="-10">
                <a:latin typeface="Times New Roman"/>
                <a:cs typeface="Times New Roman"/>
              </a:rPr>
              <a:t>uncle </a:t>
            </a:r>
            <a:r>
              <a:rPr dirty="0" sz="1450" spc="-5">
                <a:latin typeface="Times New Roman"/>
                <a:cs typeface="Times New Roman"/>
              </a:rPr>
              <a:t>or </a:t>
            </a:r>
            <a:r>
              <a:rPr dirty="0" sz="1450" spc="-10">
                <a:latin typeface="Times New Roman"/>
                <a:cs typeface="Times New Roman"/>
              </a:rPr>
              <a:t>myself.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long  talk about it.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mentioned the subject, though very anxious to  know her sentiments; </a:t>
            </a:r>
            <a:r>
              <a:rPr dirty="0" sz="1450" spc="-5">
                <a:latin typeface="Times New Roman"/>
                <a:cs typeface="Times New Roman"/>
              </a:rPr>
              <a:t>but 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in the room five minutes before she  began introducing it with all that openness </a:t>
            </a:r>
            <a:r>
              <a:rPr dirty="0" sz="1450" spc="-5">
                <a:latin typeface="Times New Roman"/>
                <a:cs typeface="Times New Roman"/>
              </a:rPr>
              <a:t>of </a:t>
            </a:r>
            <a:r>
              <a:rPr dirty="0" sz="1450" spc="-10">
                <a:latin typeface="Times New Roman"/>
                <a:cs typeface="Times New Roman"/>
              </a:rPr>
              <a:t>heart, and sweet peculiarity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that spirit and ingenuousness which are so much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herself.  Mrs. Grant laughed at her for her</a:t>
            </a:r>
            <a:r>
              <a:rPr dirty="0" sz="1450" spc="25">
                <a:latin typeface="Times New Roman"/>
                <a:cs typeface="Times New Roman"/>
              </a:rPr>
              <a:t> </a:t>
            </a:r>
            <a:r>
              <a:rPr dirty="0" sz="1450" spc="-20">
                <a:latin typeface="Times New Roman"/>
                <a:cs typeface="Times New Roman"/>
              </a:rPr>
              <a:t>rapidity.”</a:t>
            </a:r>
            <a:endParaRPr sz="1450">
              <a:latin typeface="Times New Roman"/>
              <a:cs typeface="Times New Roman"/>
            </a:endParaRPr>
          </a:p>
          <a:p>
            <a:pPr algn="just" marL="268605">
              <a:lnSpc>
                <a:spcPct val="100000"/>
              </a:lnSpc>
              <a:spcBef>
                <a:spcPts val="780"/>
              </a:spcBef>
            </a:pPr>
            <a:r>
              <a:rPr dirty="0" sz="1450" spc="-40">
                <a:latin typeface="Times New Roman"/>
                <a:cs typeface="Times New Roman"/>
              </a:rPr>
              <a:t>“Was </a:t>
            </a:r>
            <a:r>
              <a:rPr dirty="0" sz="1450" spc="-10">
                <a:latin typeface="Times New Roman"/>
                <a:cs typeface="Times New Roman"/>
              </a:rPr>
              <a:t>Mrs. Grant in the room,</a:t>
            </a:r>
            <a:r>
              <a:rPr dirty="0" sz="1450" spc="45">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10795" indent="255904">
              <a:lnSpc>
                <a:spcPts val="1730"/>
              </a:lnSpc>
              <a:spcBef>
                <a:spcPts val="775"/>
              </a:spcBef>
            </a:pPr>
            <a:r>
              <a:rPr dirty="0" sz="1450" spc="-40">
                <a:latin typeface="Times New Roman"/>
                <a:cs typeface="Times New Roman"/>
              </a:rPr>
              <a:t>“Yes,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reached the house </a:t>
            </a:r>
            <a:r>
              <a:rPr dirty="0" sz="1450" spc="-5">
                <a:latin typeface="Times New Roman"/>
                <a:cs typeface="Times New Roman"/>
              </a:rPr>
              <a:t>I </a:t>
            </a:r>
            <a:r>
              <a:rPr dirty="0" sz="1450" spc="-10">
                <a:latin typeface="Times New Roman"/>
                <a:cs typeface="Times New Roman"/>
              </a:rPr>
              <a:t>found the two sisters together </a:t>
            </a:r>
            <a:r>
              <a:rPr dirty="0" sz="1450" spc="-5">
                <a:latin typeface="Times New Roman"/>
                <a:cs typeface="Times New Roman"/>
              </a:rPr>
              <a:t>by  </a:t>
            </a:r>
            <a:r>
              <a:rPr dirty="0" sz="1450" spc="-10">
                <a:latin typeface="Times New Roman"/>
                <a:cs typeface="Times New Roman"/>
              </a:rPr>
              <a:t>themselves; and when once we had </a:t>
            </a:r>
            <a:r>
              <a:rPr dirty="0" sz="1450" spc="-5">
                <a:latin typeface="Times New Roman"/>
                <a:cs typeface="Times New Roman"/>
              </a:rPr>
              <a:t>begun, </a:t>
            </a:r>
            <a:r>
              <a:rPr dirty="0" sz="1450" spc="-10">
                <a:latin typeface="Times New Roman"/>
                <a:cs typeface="Times New Roman"/>
              </a:rPr>
              <a:t>we had </a:t>
            </a:r>
            <a:r>
              <a:rPr dirty="0" sz="1450" spc="-5">
                <a:latin typeface="Times New Roman"/>
                <a:cs typeface="Times New Roman"/>
              </a:rPr>
              <a:t>not done </a:t>
            </a:r>
            <a:r>
              <a:rPr dirty="0" sz="1450" spc="-10">
                <a:latin typeface="Times New Roman"/>
                <a:cs typeface="Times New Roman"/>
              </a:rPr>
              <a:t>with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till Crawford and </a:t>
            </a:r>
            <a:r>
              <a:rPr dirty="0" sz="1450" spc="-35">
                <a:latin typeface="Times New Roman"/>
                <a:cs typeface="Times New Roman"/>
              </a:rPr>
              <a:t>Dr. </a:t>
            </a:r>
            <a:r>
              <a:rPr dirty="0" sz="1450" spc="-10">
                <a:latin typeface="Times New Roman"/>
                <a:cs typeface="Times New Roman"/>
              </a:rPr>
              <a:t>Grant came</a:t>
            </a:r>
            <a:r>
              <a:rPr dirty="0" sz="1450" spc="4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is above </a:t>
            </a:r>
            <a:r>
              <a:rPr dirty="0" sz="1450" spc="-5">
                <a:latin typeface="Times New Roman"/>
                <a:cs typeface="Times New Roman"/>
              </a:rPr>
              <a:t>a </a:t>
            </a:r>
            <a:r>
              <a:rPr dirty="0" sz="1450" spc="-10">
                <a:latin typeface="Times New Roman"/>
                <a:cs typeface="Times New Roman"/>
              </a:rPr>
              <a:t>week since </a:t>
            </a:r>
            <a:r>
              <a:rPr dirty="0" sz="1450" spc="-5">
                <a:latin typeface="Times New Roman"/>
                <a:cs typeface="Times New Roman"/>
              </a:rPr>
              <a:t>I </a:t>
            </a:r>
            <a:r>
              <a:rPr dirty="0" sz="1450" spc="-10">
                <a:latin typeface="Times New Roman"/>
                <a:cs typeface="Times New Roman"/>
              </a:rPr>
              <a:t>saw Miss</a:t>
            </a:r>
            <a:r>
              <a:rPr dirty="0" sz="1450" spc="25">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6985" indent="255904">
              <a:lnSpc>
                <a:spcPts val="1730"/>
              </a:lnSpc>
              <a:spcBef>
                <a:spcPts val="844"/>
              </a:spcBef>
            </a:pPr>
            <a:r>
              <a:rPr dirty="0" sz="1450" spc="-40">
                <a:latin typeface="Times New Roman"/>
                <a:cs typeface="Times New Roman"/>
              </a:rPr>
              <a:t>“Yes, </a:t>
            </a:r>
            <a:r>
              <a:rPr dirty="0" sz="1450" spc="-10">
                <a:latin typeface="Times New Roman"/>
                <a:cs typeface="Times New Roman"/>
              </a:rPr>
              <a:t>she laments it; yet owns it may have been best. </a:t>
            </a:r>
            <a:r>
              <a:rPr dirty="0" sz="1450" spc="-60">
                <a:latin typeface="Times New Roman"/>
                <a:cs typeface="Times New Roman"/>
              </a:rPr>
              <a:t>You </a:t>
            </a:r>
            <a:r>
              <a:rPr dirty="0" sz="1450" spc="-10">
                <a:latin typeface="Times New Roman"/>
                <a:cs typeface="Times New Roman"/>
              </a:rPr>
              <a:t>will see </a:t>
            </a:r>
            <a:r>
              <a:rPr dirty="0" sz="1450" spc="-20">
                <a:latin typeface="Times New Roman"/>
                <a:cs typeface="Times New Roman"/>
              </a:rPr>
              <a:t>her,  </a:t>
            </a:r>
            <a:r>
              <a:rPr dirty="0" sz="1450" spc="-15">
                <a:latin typeface="Times New Roman"/>
                <a:cs typeface="Times New Roman"/>
              </a:rPr>
              <a:t>however, </a:t>
            </a:r>
            <a:r>
              <a:rPr dirty="0" sz="1450" spc="-10">
                <a:latin typeface="Times New Roman"/>
                <a:cs typeface="Times New Roman"/>
              </a:rPr>
              <a:t>before she goes. She is very angry with </a:t>
            </a:r>
            <a:r>
              <a:rPr dirty="0" sz="1450" spc="-5">
                <a:latin typeface="Times New Roman"/>
                <a:cs typeface="Times New Roman"/>
              </a:rPr>
              <a:t>you, </a:t>
            </a:r>
            <a:r>
              <a:rPr dirty="0" sz="1450" spc="-10">
                <a:latin typeface="Times New Roman"/>
                <a:cs typeface="Times New Roman"/>
              </a:rPr>
              <a:t>Fanny;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prepared for that. She calls herself very </a:t>
            </a:r>
            <a:r>
              <a:rPr dirty="0" sz="1450" spc="-25">
                <a:latin typeface="Times New Roman"/>
                <a:cs typeface="Times New Roman"/>
              </a:rPr>
              <a:t>angry, </a:t>
            </a:r>
            <a:r>
              <a:rPr dirty="0" sz="1450" spc="-5">
                <a:latin typeface="Times New Roman"/>
                <a:cs typeface="Times New Roman"/>
              </a:rPr>
              <a:t>but you </a:t>
            </a:r>
            <a:r>
              <a:rPr dirty="0" sz="1450" spc="-10">
                <a:latin typeface="Times New Roman"/>
                <a:cs typeface="Times New Roman"/>
              </a:rPr>
              <a:t>can imagine her </a:t>
            </a:r>
            <a:r>
              <a:rPr dirty="0" sz="1450" spc="-20">
                <a:latin typeface="Times New Roman"/>
                <a:cs typeface="Times New Roman"/>
              </a:rPr>
              <a:t>anger. </a:t>
            </a:r>
            <a:r>
              <a:rPr dirty="0" sz="1450" spc="320">
                <a:latin typeface="Times New Roman"/>
                <a:cs typeface="Times New Roman"/>
              </a:rPr>
              <a:t> </a:t>
            </a:r>
            <a:r>
              <a:rPr dirty="0" sz="1450" spc="-10">
                <a:latin typeface="Times New Roman"/>
                <a:cs typeface="Times New Roman"/>
              </a:rPr>
              <a:t>It is the regret and disappointment </a:t>
            </a:r>
            <a:r>
              <a:rPr dirty="0" sz="1450" spc="-5">
                <a:latin typeface="Times New Roman"/>
                <a:cs typeface="Times New Roman"/>
              </a:rPr>
              <a:t>of a </a:t>
            </a:r>
            <a:r>
              <a:rPr dirty="0" sz="1450" spc="-20">
                <a:latin typeface="Times New Roman"/>
                <a:cs typeface="Times New Roman"/>
              </a:rPr>
              <a:t>sister, </a:t>
            </a:r>
            <a:r>
              <a:rPr dirty="0" sz="1450" spc="-10">
                <a:latin typeface="Times New Roman"/>
                <a:cs typeface="Times New Roman"/>
              </a:rPr>
              <a:t>who thinks her brother has </a:t>
            </a:r>
            <a:r>
              <a:rPr dirty="0" sz="1450" spc="-5">
                <a:latin typeface="Times New Roman"/>
                <a:cs typeface="Times New Roman"/>
              </a:rPr>
              <a:t>a  </a:t>
            </a:r>
            <a:r>
              <a:rPr dirty="0" sz="1450" spc="-10">
                <a:latin typeface="Times New Roman"/>
                <a:cs typeface="Times New Roman"/>
              </a:rPr>
              <a:t>right to everything </a:t>
            </a:r>
            <a:r>
              <a:rPr dirty="0" sz="1450" spc="-5">
                <a:latin typeface="Times New Roman"/>
                <a:cs typeface="Times New Roman"/>
              </a:rPr>
              <a:t>he </a:t>
            </a:r>
            <a:r>
              <a:rPr dirty="0" sz="1450" spc="-10">
                <a:latin typeface="Times New Roman"/>
                <a:cs typeface="Times New Roman"/>
              </a:rPr>
              <a:t>may wish </a:t>
            </a:r>
            <a:r>
              <a:rPr dirty="0" sz="1450" spc="-20">
                <a:latin typeface="Times New Roman"/>
                <a:cs typeface="Times New Roman"/>
              </a:rPr>
              <a:t>for, </a:t>
            </a:r>
            <a:r>
              <a:rPr dirty="0" sz="1450" spc="-10">
                <a:latin typeface="Times New Roman"/>
                <a:cs typeface="Times New Roman"/>
              </a:rPr>
              <a:t>at the first moment. She is hurt, as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for </a:t>
            </a:r>
            <a:r>
              <a:rPr dirty="0" sz="1450" spc="-20">
                <a:latin typeface="Times New Roman"/>
                <a:cs typeface="Times New Roman"/>
              </a:rPr>
              <a:t>William; </a:t>
            </a:r>
            <a:r>
              <a:rPr dirty="0" sz="1450" spc="-5">
                <a:latin typeface="Times New Roman"/>
                <a:cs typeface="Times New Roman"/>
              </a:rPr>
              <a:t>but </a:t>
            </a:r>
            <a:r>
              <a:rPr dirty="0" sz="1450" spc="-10">
                <a:latin typeface="Times New Roman"/>
                <a:cs typeface="Times New Roman"/>
              </a:rPr>
              <a:t>she loves and esteems </a:t>
            </a:r>
            <a:r>
              <a:rPr dirty="0" sz="1450" spc="-5">
                <a:latin typeface="Times New Roman"/>
                <a:cs typeface="Times New Roman"/>
              </a:rPr>
              <a:t>you </a:t>
            </a:r>
            <a:r>
              <a:rPr dirty="0" sz="1450" spc="-10">
                <a:latin typeface="Times New Roman"/>
                <a:cs typeface="Times New Roman"/>
              </a:rPr>
              <a:t>with all her</a:t>
            </a:r>
            <a:r>
              <a:rPr dirty="0" sz="1450" spc="9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 knew she would </a:t>
            </a:r>
            <a:r>
              <a:rPr dirty="0" sz="1450" spc="-5">
                <a:latin typeface="Times New Roman"/>
                <a:cs typeface="Times New Roman"/>
              </a:rPr>
              <a:t>be </a:t>
            </a:r>
            <a:r>
              <a:rPr dirty="0" sz="1450" spc="-10">
                <a:latin typeface="Times New Roman"/>
                <a:cs typeface="Times New Roman"/>
              </a:rPr>
              <a:t>very angry with</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“My dearest </a:t>
            </a:r>
            <a:r>
              <a:rPr dirty="0" sz="1450" spc="-20">
                <a:latin typeface="Times New Roman"/>
                <a:cs typeface="Times New Roman"/>
              </a:rPr>
              <a:t>Fanny,” </a:t>
            </a:r>
            <a:r>
              <a:rPr dirty="0" sz="1450" spc="-10">
                <a:latin typeface="Times New Roman"/>
                <a:cs typeface="Times New Roman"/>
              </a:rPr>
              <a:t>cried Edmund, pressing her arm closer to him, “do  </a:t>
            </a:r>
            <a:r>
              <a:rPr dirty="0" sz="1450" spc="-5">
                <a:latin typeface="Times New Roman"/>
                <a:cs typeface="Times New Roman"/>
              </a:rPr>
              <a:t>not </a:t>
            </a:r>
            <a:r>
              <a:rPr dirty="0" sz="1450" spc="-10">
                <a:latin typeface="Times New Roman"/>
                <a:cs typeface="Times New Roman"/>
              </a:rPr>
              <a:t>let the idea </a:t>
            </a:r>
            <a:r>
              <a:rPr dirty="0" sz="1450" spc="-5">
                <a:latin typeface="Times New Roman"/>
                <a:cs typeface="Times New Roman"/>
              </a:rPr>
              <a:t>of </a:t>
            </a:r>
            <a:r>
              <a:rPr dirty="0" sz="1450" spc="-10">
                <a:latin typeface="Times New Roman"/>
                <a:cs typeface="Times New Roman"/>
              </a:rPr>
              <a:t>her anger distress </a:t>
            </a:r>
            <a:r>
              <a:rPr dirty="0" sz="1450" spc="-5">
                <a:latin typeface="Times New Roman"/>
                <a:cs typeface="Times New Roman"/>
              </a:rPr>
              <a:t>you. </a:t>
            </a:r>
            <a:r>
              <a:rPr dirty="0" sz="1450" spc="-10">
                <a:latin typeface="Times New Roman"/>
                <a:cs typeface="Times New Roman"/>
              </a:rPr>
              <a:t>It is anger to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rather than  felt. Her heart is made for love and kindness, </a:t>
            </a:r>
            <a:r>
              <a:rPr dirty="0" sz="1450" spc="-5">
                <a:latin typeface="Times New Roman"/>
                <a:cs typeface="Times New Roman"/>
              </a:rPr>
              <a:t>not </a:t>
            </a:r>
            <a:r>
              <a:rPr dirty="0" sz="1450" spc="-10">
                <a:latin typeface="Times New Roman"/>
                <a:cs typeface="Times New Roman"/>
              </a:rPr>
              <a:t>for resentment.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could have overheard her tribute </a:t>
            </a:r>
            <a:r>
              <a:rPr dirty="0" sz="1450" spc="-5">
                <a:latin typeface="Times New Roman"/>
                <a:cs typeface="Times New Roman"/>
              </a:rPr>
              <a:t>of </a:t>
            </a:r>
            <a:r>
              <a:rPr dirty="0" sz="1450" spc="-10">
                <a:latin typeface="Times New Roman"/>
                <a:cs typeface="Times New Roman"/>
              </a:rPr>
              <a:t>praise;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could have seen her  countenance, when she said that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20">
                <a:latin typeface="Times New Roman"/>
                <a:cs typeface="Times New Roman"/>
              </a:rPr>
              <a:t>Henry’s </a:t>
            </a:r>
            <a:r>
              <a:rPr dirty="0" sz="1450" spc="-10">
                <a:latin typeface="Times New Roman"/>
                <a:cs typeface="Times New Roman"/>
              </a:rPr>
              <a:t>wife. And </a:t>
            </a:r>
            <a:r>
              <a:rPr dirty="0" sz="1450" spc="-5">
                <a:latin typeface="Times New Roman"/>
                <a:cs typeface="Times New Roman"/>
              </a:rPr>
              <a:t>I </a:t>
            </a:r>
            <a:r>
              <a:rPr dirty="0" sz="1450" spc="-10">
                <a:latin typeface="Times New Roman"/>
                <a:cs typeface="Times New Roman"/>
              </a:rPr>
              <a:t>observed  that she always spoke </a:t>
            </a:r>
            <a:r>
              <a:rPr dirty="0" sz="1450" spc="-5">
                <a:latin typeface="Times New Roman"/>
                <a:cs typeface="Times New Roman"/>
              </a:rPr>
              <a:t>of you </a:t>
            </a:r>
            <a:r>
              <a:rPr dirty="0" sz="1450" spc="-10">
                <a:latin typeface="Times New Roman"/>
                <a:cs typeface="Times New Roman"/>
              </a:rPr>
              <a:t>as </a:t>
            </a:r>
            <a:r>
              <a:rPr dirty="0" sz="1450" spc="-20">
                <a:latin typeface="Times New Roman"/>
                <a:cs typeface="Times New Roman"/>
              </a:rPr>
              <a:t>‘Fanny,’ </a:t>
            </a:r>
            <a:r>
              <a:rPr dirty="0" sz="1450" spc="-10">
                <a:latin typeface="Times New Roman"/>
                <a:cs typeface="Times New Roman"/>
              </a:rPr>
              <a:t>which she was never used to </a:t>
            </a:r>
            <a:r>
              <a:rPr dirty="0" sz="1450" spc="-5">
                <a:latin typeface="Times New Roman"/>
                <a:cs typeface="Times New Roman"/>
              </a:rPr>
              <a:t>do; </a:t>
            </a:r>
            <a:r>
              <a:rPr dirty="0" sz="1450" spc="-10">
                <a:latin typeface="Times New Roman"/>
                <a:cs typeface="Times New Roman"/>
              </a:rPr>
              <a:t>and  it had </a:t>
            </a:r>
            <a:r>
              <a:rPr dirty="0" sz="1450" spc="-5">
                <a:latin typeface="Times New Roman"/>
                <a:cs typeface="Times New Roman"/>
              </a:rPr>
              <a:t>a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most sisterly</a:t>
            </a:r>
            <a:r>
              <a:rPr dirty="0" sz="1450" spc="10">
                <a:latin typeface="Times New Roman"/>
                <a:cs typeface="Times New Roman"/>
              </a:rPr>
              <a:t> </a:t>
            </a:r>
            <a:r>
              <a:rPr dirty="0" sz="1450" spc="-15">
                <a:latin typeface="Times New Roman"/>
                <a:cs typeface="Times New Roman"/>
              </a:rPr>
              <a:t>cordiality.”</a:t>
            </a:r>
            <a:endParaRPr sz="1450">
              <a:latin typeface="Times New Roman"/>
              <a:cs typeface="Times New Roman"/>
            </a:endParaRPr>
          </a:p>
          <a:p>
            <a:pPr algn="just" marL="268605" marR="9525">
              <a:lnSpc>
                <a:spcPct val="140700"/>
              </a:lnSpc>
              <a:spcBef>
                <a:spcPts val="5"/>
              </a:spcBef>
            </a:pPr>
            <a:r>
              <a:rPr dirty="0" sz="1450" spc="-10">
                <a:latin typeface="Times New Roman"/>
                <a:cs typeface="Times New Roman"/>
              </a:rPr>
              <a:t>“And Mrs. Grant, did she say—did she speak; was she there all the time?”  </a:t>
            </a:r>
            <a:r>
              <a:rPr dirty="0" sz="1450" spc="-40">
                <a:latin typeface="Times New Roman"/>
                <a:cs typeface="Times New Roman"/>
              </a:rPr>
              <a:t>“Yes, </a:t>
            </a:r>
            <a:r>
              <a:rPr dirty="0" sz="1450" spc="-10">
                <a:latin typeface="Times New Roman"/>
                <a:cs typeface="Times New Roman"/>
              </a:rPr>
              <a:t>she was agreeing exactly with her </a:t>
            </a:r>
            <a:r>
              <a:rPr dirty="0" sz="1450" spc="-20">
                <a:latin typeface="Times New Roman"/>
                <a:cs typeface="Times New Roman"/>
              </a:rPr>
              <a:t>sister. </a:t>
            </a:r>
            <a:r>
              <a:rPr dirty="0" sz="1450" spc="-10">
                <a:latin typeface="Times New Roman"/>
                <a:cs typeface="Times New Roman"/>
              </a:rPr>
              <a:t>The surprise </a:t>
            </a:r>
            <a:r>
              <a:rPr dirty="0" sz="1450" spc="-5">
                <a:latin typeface="Times New Roman"/>
                <a:cs typeface="Times New Roman"/>
              </a:rPr>
              <a:t>of your</a:t>
            </a:r>
            <a:r>
              <a:rPr dirty="0" sz="1450" spc="280">
                <a:latin typeface="Times New Roman"/>
                <a:cs typeface="Times New Roman"/>
              </a:rPr>
              <a:t> </a:t>
            </a:r>
            <a:r>
              <a:rPr dirty="0" sz="1450" spc="-10">
                <a:latin typeface="Times New Roman"/>
                <a:cs typeface="Times New Roman"/>
              </a:rPr>
              <a:t>refusal,</a:t>
            </a:r>
            <a:endParaRPr sz="1450">
              <a:latin typeface="Times New Roman"/>
              <a:cs typeface="Times New Roman"/>
            </a:endParaRPr>
          </a:p>
          <a:p>
            <a:pPr algn="just" marL="12700" marR="5080">
              <a:lnSpc>
                <a:spcPts val="1730"/>
              </a:lnSpc>
              <a:spcBef>
                <a:spcPts val="55"/>
              </a:spcBef>
            </a:pPr>
            <a:r>
              <a:rPr dirty="0" sz="1450" spc="-25">
                <a:latin typeface="Times New Roman"/>
                <a:cs typeface="Times New Roman"/>
              </a:rPr>
              <a:t>Fanny, </a:t>
            </a:r>
            <a:r>
              <a:rPr dirty="0" sz="1450" spc="-10">
                <a:latin typeface="Times New Roman"/>
                <a:cs typeface="Times New Roman"/>
              </a:rPr>
              <a:t>seems to have been </a:t>
            </a:r>
            <a:r>
              <a:rPr dirty="0" sz="1450" spc="-5">
                <a:latin typeface="Times New Roman"/>
                <a:cs typeface="Times New Roman"/>
              </a:rPr>
              <a:t>unbounded.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could refuse such </a:t>
            </a:r>
            <a:r>
              <a:rPr dirty="0" sz="1450" spc="-5">
                <a:latin typeface="Times New Roman"/>
                <a:cs typeface="Times New Roman"/>
              </a:rPr>
              <a:t>a </a:t>
            </a:r>
            <a:r>
              <a:rPr dirty="0" sz="1450" spc="-10">
                <a:latin typeface="Times New Roman"/>
                <a:cs typeface="Times New Roman"/>
              </a:rPr>
              <a:t>man as  Henry Crawford seems more than they can understand. </a:t>
            </a:r>
            <a:r>
              <a:rPr dirty="0" sz="1450" spc="-5">
                <a:latin typeface="Times New Roman"/>
                <a:cs typeface="Times New Roman"/>
              </a:rPr>
              <a:t>I </a:t>
            </a:r>
            <a:r>
              <a:rPr dirty="0" sz="1450" spc="-10">
                <a:latin typeface="Times New Roman"/>
                <a:cs typeface="Times New Roman"/>
              </a:rPr>
              <a:t>said what </a:t>
            </a:r>
            <a:r>
              <a:rPr dirty="0" sz="1450" spc="-5">
                <a:latin typeface="Times New Roman"/>
                <a:cs typeface="Times New Roman"/>
              </a:rPr>
              <a:t>I </a:t>
            </a:r>
            <a:r>
              <a:rPr dirty="0" sz="1450" spc="-10">
                <a:latin typeface="Times New Roman"/>
                <a:cs typeface="Times New Roman"/>
              </a:rPr>
              <a:t>could for  </a:t>
            </a:r>
            <a:r>
              <a:rPr dirty="0" sz="1450" spc="-5">
                <a:latin typeface="Times New Roman"/>
                <a:cs typeface="Times New Roman"/>
              </a:rPr>
              <a:t>you; but </a:t>
            </a:r>
            <a:r>
              <a:rPr dirty="0" sz="1450" spc="-10">
                <a:latin typeface="Times New Roman"/>
                <a:cs typeface="Times New Roman"/>
              </a:rPr>
              <a:t>in </a:t>
            </a:r>
            <a:r>
              <a:rPr dirty="0" sz="1450" spc="-5">
                <a:latin typeface="Times New Roman"/>
                <a:cs typeface="Times New Roman"/>
              </a:rPr>
              <a:t>good </a:t>
            </a:r>
            <a:r>
              <a:rPr dirty="0" sz="1450" spc="-10">
                <a:latin typeface="Times New Roman"/>
                <a:cs typeface="Times New Roman"/>
              </a:rPr>
              <a:t>truth, as they stated the case—you must prove yourself to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senses as soon as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by a </a:t>
            </a:r>
            <a:r>
              <a:rPr dirty="0" sz="1450" spc="-10">
                <a:latin typeface="Times New Roman"/>
                <a:cs typeface="Times New Roman"/>
              </a:rPr>
              <a:t>different conduct; nothing else will  satisfy them. But this is teasing </a:t>
            </a:r>
            <a:r>
              <a:rPr dirty="0" sz="1450" spc="-5">
                <a:latin typeface="Times New Roman"/>
                <a:cs typeface="Times New Roman"/>
              </a:rPr>
              <a:t>you. I </a:t>
            </a:r>
            <a:r>
              <a:rPr dirty="0" sz="1450" spc="-10">
                <a:latin typeface="Times New Roman"/>
                <a:cs typeface="Times New Roman"/>
              </a:rPr>
              <a:t>have done. Do </a:t>
            </a:r>
            <a:r>
              <a:rPr dirty="0" sz="1450" spc="-5">
                <a:latin typeface="Times New Roman"/>
                <a:cs typeface="Times New Roman"/>
              </a:rPr>
              <a:t>not </a:t>
            </a:r>
            <a:r>
              <a:rPr dirty="0" sz="1450" spc="-10">
                <a:latin typeface="Times New Roman"/>
                <a:cs typeface="Times New Roman"/>
              </a:rPr>
              <a:t>turn away from</a:t>
            </a:r>
            <a:r>
              <a:rPr dirty="0" sz="1450" spc="1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 should have </a:t>
            </a:r>
            <a:r>
              <a:rPr dirty="0" sz="1450" spc="-5">
                <a:latin typeface="Times New Roman"/>
                <a:cs typeface="Times New Roman"/>
              </a:rPr>
              <a:t>thought,”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a:t>
            </a:r>
            <a:r>
              <a:rPr dirty="0" sz="1450" spc="-5">
                <a:latin typeface="Times New Roman"/>
                <a:cs typeface="Times New Roman"/>
              </a:rPr>
              <a:t>of </a:t>
            </a:r>
            <a:r>
              <a:rPr dirty="0" sz="1450" spc="-10">
                <a:latin typeface="Times New Roman"/>
                <a:cs typeface="Times New Roman"/>
              </a:rPr>
              <a:t>recollection</a:t>
            </a:r>
            <a:r>
              <a:rPr dirty="0" sz="1450" spc="17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exertion, “that every woman must have felt the possibility </a:t>
            </a:r>
            <a:r>
              <a:rPr dirty="0" sz="1450" spc="-5">
                <a:latin typeface="Times New Roman"/>
                <a:cs typeface="Times New Roman"/>
              </a:rPr>
              <a:t>of a </a:t>
            </a:r>
            <a:r>
              <a:rPr dirty="0" sz="1450" spc="-25">
                <a:latin typeface="Times New Roman"/>
                <a:cs typeface="Times New Roman"/>
              </a:rPr>
              <a:t>man’s </a:t>
            </a:r>
            <a:r>
              <a:rPr dirty="0" sz="1450" spc="-5">
                <a:latin typeface="Times New Roman"/>
                <a:cs typeface="Times New Roman"/>
              </a:rPr>
              <a:t>not </a:t>
            </a:r>
            <a:r>
              <a:rPr dirty="0" sz="1450" spc="-10">
                <a:latin typeface="Times New Roman"/>
                <a:cs typeface="Times New Roman"/>
              </a:rPr>
              <a:t>being  approved, </a:t>
            </a:r>
            <a:r>
              <a:rPr dirty="0" sz="1450" spc="-5">
                <a:latin typeface="Times New Roman"/>
                <a:cs typeface="Times New Roman"/>
              </a:rPr>
              <a:t>not </a:t>
            </a:r>
            <a:r>
              <a:rPr dirty="0" sz="1450" spc="-10">
                <a:latin typeface="Times New Roman"/>
                <a:cs typeface="Times New Roman"/>
              </a:rPr>
              <a:t>being loved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one of </a:t>
            </a:r>
            <a:r>
              <a:rPr dirty="0" sz="1450" spc="-10">
                <a:latin typeface="Times New Roman"/>
                <a:cs typeface="Times New Roman"/>
              </a:rPr>
              <a:t>her sex at least, let him </a:t>
            </a:r>
            <a:r>
              <a:rPr dirty="0" sz="1450" spc="-5">
                <a:latin typeface="Times New Roman"/>
                <a:cs typeface="Times New Roman"/>
              </a:rPr>
              <a:t>be </a:t>
            </a:r>
            <a:r>
              <a:rPr dirty="0" sz="1450" spc="-10">
                <a:latin typeface="Times New Roman"/>
                <a:cs typeface="Times New Roman"/>
              </a:rPr>
              <a:t>ever so  generally agreeable. Let him have all the perfections in the world, </a:t>
            </a:r>
            <a:r>
              <a:rPr dirty="0" sz="1450" spc="-5">
                <a:latin typeface="Times New Roman"/>
                <a:cs typeface="Times New Roman"/>
              </a:rPr>
              <a:t>I </a:t>
            </a:r>
            <a:r>
              <a:rPr dirty="0" sz="1450" spc="-10">
                <a:latin typeface="Times New Roman"/>
                <a:cs typeface="Times New Roman"/>
              </a:rPr>
              <a:t>think it  </a:t>
            </a:r>
            <a:r>
              <a:rPr dirty="0" sz="1450" spc="-5">
                <a:latin typeface="Times New Roman"/>
                <a:cs typeface="Times New Roman"/>
              </a:rPr>
              <a:t>ought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set down as certain that </a:t>
            </a:r>
            <a:r>
              <a:rPr dirty="0" sz="1450" spc="-5">
                <a:latin typeface="Times New Roman"/>
                <a:cs typeface="Times New Roman"/>
              </a:rPr>
              <a:t>a </a:t>
            </a:r>
            <a:r>
              <a:rPr dirty="0" sz="1450" spc="-10">
                <a:latin typeface="Times New Roman"/>
                <a:cs typeface="Times New Roman"/>
              </a:rPr>
              <a:t>man must </a:t>
            </a:r>
            <a:r>
              <a:rPr dirty="0" sz="1450" spc="-5">
                <a:latin typeface="Times New Roman"/>
                <a:cs typeface="Times New Roman"/>
              </a:rPr>
              <a:t>be </a:t>
            </a:r>
            <a:r>
              <a:rPr dirty="0" sz="1450" spc="-10">
                <a:latin typeface="Times New Roman"/>
                <a:cs typeface="Times New Roman"/>
              </a:rPr>
              <a:t>acceptable to every  woman </a:t>
            </a:r>
            <a:r>
              <a:rPr dirty="0" sz="1450" spc="-5">
                <a:latin typeface="Times New Roman"/>
                <a:cs typeface="Times New Roman"/>
              </a:rPr>
              <a:t>he </a:t>
            </a:r>
            <a:r>
              <a:rPr dirty="0" sz="1450" spc="-10">
                <a:latin typeface="Times New Roman"/>
                <a:cs typeface="Times New Roman"/>
              </a:rPr>
              <a:t>may happen to like himself. But, even supposing it is so, allowing  </a:t>
            </a:r>
            <a:r>
              <a:rPr dirty="0" sz="1450" spc="-35">
                <a:latin typeface="Times New Roman"/>
                <a:cs typeface="Times New Roman"/>
              </a:rPr>
              <a:t>Mr. </a:t>
            </a:r>
            <a:r>
              <a:rPr dirty="0" sz="1450" spc="-10">
                <a:latin typeface="Times New Roman"/>
                <a:cs typeface="Times New Roman"/>
              </a:rPr>
              <a:t>Crawford to have all the claims which his sisters think </a:t>
            </a:r>
            <a:r>
              <a:rPr dirty="0" sz="1450" spc="-5">
                <a:latin typeface="Times New Roman"/>
                <a:cs typeface="Times New Roman"/>
              </a:rPr>
              <a:t>he </a:t>
            </a:r>
            <a:r>
              <a:rPr dirty="0" sz="1450" spc="-10">
                <a:latin typeface="Times New Roman"/>
                <a:cs typeface="Times New Roman"/>
              </a:rPr>
              <a:t>has, how was </a:t>
            </a:r>
            <a:r>
              <a:rPr dirty="0" sz="1450" spc="-5">
                <a:latin typeface="Times New Roman"/>
                <a:cs typeface="Times New Roman"/>
              </a:rPr>
              <a:t>I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prepared to meet him with any feeling answerable to his own? He took  me wholly </a:t>
            </a:r>
            <a:r>
              <a:rPr dirty="0" sz="1450" spc="-5">
                <a:latin typeface="Times New Roman"/>
                <a:cs typeface="Times New Roman"/>
              </a:rPr>
              <a:t>by </a:t>
            </a:r>
            <a:r>
              <a:rPr dirty="0" sz="1450" spc="-10">
                <a:latin typeface="Times New Roman"/>
                <a:cs typeface="Times New Roman"/>
              </a:rPr>
              <a:t>surprise.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an idea that his behaviour to me before had  any meaning; and surely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teaching myself to like him only  because </a:t>
            </a:r>
            <a:r>
              <a:rPr dirty="0" sz="1450" spc="-5">
                <a:latin typeface="Times New Roman"/>
                <a:cs typeface="Times New Roman"/>
              </a:rPr>
              <a:t>he </a:t>
            </a:r>
            <a:r>
              <a:rPr dirty="0" sz="1450" spc="-10">
                <a:latin typeface="Times New Roman"/>
                <a:cs typeface="Times New Roman"/>
              </a:rPr>
              <a:t>was taking what seemed very idle notice </a:t>
            </a:r>
            <a:r>
              <a:rPr dirty="0" sz="1450" spc="-5">
                <a:latin typeface="Times New Roman"/>
                <a:cs typeface="Times New Roman"/>
              </a:rPr>
              <a:t>of </a:t>
            </a:r>
            <a:r>
              <a:rPr dirty="0" sz="1450" spc="-10">
                <a:latin typeface="Times New Roman"/>
                <a:cs typeface="Times New Roman"/>
              </a:rPr>
              <a:t>me. In my situation, it  would have been the extreme </a:t>
            </a:r>
            <a:r>
              <a:rPr dirty="0" sz="1450" spc="-5">
                <a:latin typeface="Times New Roman"/>
                <a:cs typeface="Times New Roman"/>
              </a:rPr>
              <a:t>of </a:t>
            </a:r>
            <a:r>
              <a:rPr dirty="0" sz="1450" spc="-10">
                <a:latin typeface="Times New Roman"/>
                <a:cs typeface="Times New Roman"/>
              </a:rPr>
              <a:t>vanity to </a:t>
            </a:r>
            <a:r>
              <a:rPr dirty="0" sz="1450" spc="-5">
                <a:latin typeface="Times New Roman"/>
                <a:cs typeface="Times New Roman"/>
              </a:rPr>
              <a:t>be </a:t>
            </a:r>
            <a:r>
              <a:rPr dirty="0" sz="1450" spc="-10">
                <a:latin typeface="Times New Roman"/>
                <a:cs typeface="Times New Roman"/>
              </a:rPr>
              <a:t>forming expectations </a:t>
            </a:r>
            <a:r>
              <a:rPr dirty="0" sz="1450" spc="-5">
                <a:latin typeface="Times New Roman"/>
                <a:cs typeface="Times New Roman"/>
              </a:rPr>
              <a:t>on </a:t>
            </a:r>
            <a:r>
              <a:rPr dirty="0" sz="1450" spc="-35">
                <a:latin typeface="Times New Roman"/>
                <a:cs typeface="Times New Roman"/>
              </a:rPr>
              <a:t>Mr.  </a:t>
            </a:r>
            <a:r>
              <a:rPr dirty="0" sz="1450" spc="-10">
                <a:latin typeface="Times New Roman"/>
                <a:cs typeface="Times New Roman"/>
              </a:rPr>
              <a:t>Crawford. </a:t>
            </a:r>
            <a:r>
              <a:rPr dirty="0" sz="1450" spc="-5">
                <a:latin typeface="Times New Roman"/>
                <a:cs typeface="Times New Roman"/>
              </a:rPr>
              <a:t>I </a:t>
            </a:r>
            <a:r>
              <a:rPr dirty="0" sz="1450" spc="-10">
                <a:latin typeface="Times New Roman"/>
                <a:cs typeface="Times New Roman"/>
              </a:rPr>
              <a:t>am sure his sisters, rating him as they </a:t>
            </a:r>
            <a:r>
              <a:rPr dirty="0" sz="1450" spc="-5">
                <a:latin typeface="Times New Roman"/>
                <a:cs typeface="Times New Roman"/>
              </a:rPr>
              <a:t>do, </a:t>
            </a:r>
            <a:r>
              <a:rPr dirty="0" sz="1450" spc="-10">
                <a:latin typeface="Times New Roman"/>
                <a:cs typeface="Times New Roman"/>
              </a:rPr>
              <a:t>must have </a:t>
            </a:r>
            <a:r>
              <a:rPr dirty="0" sz="1450" spc="-5">
                <a:latin typeface="Times New Roman"/>
                <a:cs typeface="Times New Roman"/>
              </a:rPr>
              <a:t>thought </a:t>
            </a:r>
            <a:r>
              <a:rPr dirty="0" sz="1450" spc="-10">
                <a:latin typeface="Times New Roman"/>
                <a:cs typeface="Times New Roman"/>
              </a:rPr>
              <a:t>it so,  supposing </a:t>
            </a:r>
            <a:r>
              <a:rPr dirty="0" sz="1450" spc="-5">
                <a:latin typeface="Times New Roman"/>
                <a:cs typeface="Times New Roman"/>
              </a:rPr>
              <a:t>he </a:t>
            </a:r>
            <a:r>
              <a:rPr dirty="0" sz="1450" spc="-10">
                <a:latin typeface="Times New Roman"/>
                <a:cs typeface="Times New Roman"/>
              </a:rPr>
              <a:t>had meant nothing. </a:t>
            </a:r>
            <a:r>
              <a:rPr dirty="0" sz="1450" spc="-35">
                <a:latin typeface="Times New Roman"/>
                <a:cs typeface="Times New Roman"/>
              </a:rPr>
              <a:t>How, </a:t>
            </a:r>
            <a:r>
              <a:rPr dirty="0" sz="1450" spc="-10">
                <a:latin typeface="Times New Roman"/>
                <a:cs typeface="Times New Roman"/>
              </a:rPr>
              <a:t>then, was </a:t>
            </a:r>
            <a:r>
              <a:rPr dirty="0" sz="1450" spc="-5">
                <a:latin typeface="Times New Roman"/>
                <a:cs typeface="Times New Roman"/>
              </a:rPr>
              <a:t>I </a:t>
            </a:r>
            <a:r>
              <a:rPr dirty="0" sz="1450" spc="-10">
                <a:latin typeface="Times New Roman"/>
                <a:cs typeface="Times New Roman"/>
              </a:rPr>
              <a:t>to be—to </a:t>
            </a:r>
            <a:r>
              <a:rPr dirty="0" sz="1450" spc="-5">
                <a:latin typeface="Times New Roman"/>
                <a:cs typeface="Times New Roman"/>
              </a:rPr>
              <a:t>be </a:t>
            </a:r>
            <a:r>
              <a:rPr dirty="0" sz="1450" spc="-10">
                <a:latin typeface="Times New Roman"/>
                <a:cs typeface="Times New Roman"/>
              </a:rPr>
              <a:t>in love with  him the moment </a:t>
            </a:r>
            <a:r>
              <a:rPr dirty="0" sz="1450" spc="-5">
                <a:latin typeface="Times New Roman"/>
                <a:cs typeface="Times New Roman"/>
              </a:rPr>
              <a:t>he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was with me? How was </a:t>
            </a:r>
            <a:r>
              <a:rPr dirty="0" sz="1450" spc="-5">
                <a:latin typeface="Times New Roman"/>
                <a:cs typeface="Times New Roman"/>
              </a:rPr>
              <a:t>I </a:t>
            </a:r>
            <a:r>
              <a:rPr dirty="0" sz="1450" spc="-10">
                <a:latin typeface="Times New Roman"/>
                <a:cs typeface="Times New Roman"/>
              </a:rPr>
              <a:t>to have an attachment at  his service, as soon as it was asked for? His sisters should consider me as well  as him. The higher his deserts, the more improper for me ever to have </a:t>
            </a:r>
            <a:r>
              <a:rPr dirty="0" sz="1450" spc="-5">
                <a:latin typeface="Times New Roman"/>
                <a:cs typeface="Times New Roman"/>
              </a:rPr>
              <a:t>thought  of </a:t>
            </a:r>
            <a:r>
              <a:rPr dirty="0" sz="1450" spc="-10">
                <a:latin typeface="Times New Roman"/>
                <a:cs typeface="Times New Roman"/>
              </a:rPr>
              <a:t>him. And, and—we think very differently </a:t>
            </a:r>
            <a:r>
              <a:rPr dirty="0" sz="1450" spc="-5">
                <a:latin typeface="Times New Roman"/>
                <a:cs typeface="Times New Roman"/>
              </a:rPr>
              <a:t>of </a:t>
            </a:r>
            <a:r>
              <a:rPr dirty="0" sz="1450" spc="-10">
                <a:latin typeface="Times New Roman"/>
                <a:cs typeface="Times New Roman"/>
              </a:rPr>
              <a:t>the nature </a:t>
            </a:r>
            <a:r>
              <a:rPr dirty="0" sz="1450" spc="-5">
                <a:latin typeface="Times New Roman"/>
                <a:cs typeface="Times New Roman"/>
              </a:rPr>
              <a:t>of </a:t>
            </a:r>
            <a:r>
              <a:rPr dirty="0" sz="1450" spc="-10">
                <a:latin typeface="Times New Roman"/>
                <a:cs typeface="Times New Roman"/>
              </a:rPr>
              <a:t>women, if they  can imagine </a:t>
            </a:r>
            <a:r>
              <a:rPr dirty="0" sz="1450" spc="-5">
                <a:latin typeface="Times New Roman"/>
                <a:cs typeface="Times New Roman"/>
              </a:rPr>
              <a:t>a </a:t>
            </a:r>
            <a:r>
              <a:rPr dirty="0" sz="1450" spc="-10">
                <a:latin typeface="Times New Roman"/>
                <a:cs typeface="Times New Roman"/>
              </a:rPr>
              <a:t>woman so very soon capable </a:t>
            </a:r>
            <a:r>
              <a:rPr dirty="0" sz="1450" spc="-5">
                <a:latin typeface="Times New Roman"/>
                <a:cs typeface="Times New Roman"/>
              </a:rPr>
              <a:t>of </a:t>
            </a:r>
            <a:r>
              <a:rPr dirty="0" sz="1450" spc="-10">
                <a:latin typeface="Times New Roman"/>
                <a:cs typeface="Times New Roman"/>
              </a:rPr>
              <a:t>returning an </a:t>
            </a:r>
            <a:r>
              <a:rPr dirty="0" sz="1450" spc="-15">
                <a:latin typeface="Times New Roman"/>
                <a:cs typeface="Times New Roman"/>
              </a:rPr>
              <a:t>affection </a:t>
            </a:r>
            <a:r>
              <a:rPr dirty="0" sz="1450" spc="-10">
                <a:latin typeface="Times New Roman"/>
                <a:cs typeface="Times New Roman"/>
              </a:rPr>
              <a:t>as this  seems to</a:t>
            </a:r>
            <a:r>
              <a:rPr dirty="0" sz="1450" spc="-5">
                <a:latin typeface="Times New Roman"/>
                <a:cs typeface="Times New Roman"/>
              </a:rPr>
              <a:t> </a:t>
            </a:r>
            <a:r>
              <a:rPr dirty="0" sz="1450" spc="-20">
                <a:latin typeface="Times New Roman"/>
                <a:cs typeface="Times New Roman"/>
              </a:rPr>
              <a:t>imply.”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dear </a:t>
            </a:r>
            <a:r>
              <a:rPr dirty="0" sz="1450" spc="-25">
                <a:latin typeface="Times New Roman"/>
                <a:cs typeface="Times New Roman"/>
              </a:rPr>
              <a:t>Fanny,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have the truth. </a:t>
            </a:r>
            <a:r>
              <a:rPr dirty="0" sz="1450" spc="-5">
                <a:latin typeface="Times New Roman"/>
                <a:cs typeface="Times New Roman"/>
              </a:rPr>
              <a:t>I </a:t>
            </a:r>
            <a:r>
              <a:rPr dirty="0" sz="1450" spc="-10">
                <a:latin typeface="Times New Roman"/>
                <a:cs typeface="Times New Roman"/>
              </a:rPr>
              <a:t>know this to </a:t>
            </a:r>
            <a:r>
              <a:rPr dirty="0" sz="1450" spc="-5">
                <a:latin typeface="Times New Roman"/>
                <a:cs typeface="Times New Roman"/>
              </a:rPr>
              <a:t>be </a:t>
            </a:r>
            <a:r>
              <a:rPr dirty="0" sz="1450" spc="-10">
                <a:latin typeface="Times New Roman"/>
                <a:cs typeface="Times New Roman"/>
              </a:rPr>
              <a:t>the truth; and  most worthy </a:t>
            </a:r>
            <a:r>
              <a:rPr dirty="0" sz="1450" spc="-5">
                <a:latin typeface="Times New Roman"/>
                <a:cs typeface="Times New Roman"/>
              </a:rPr>
              <a:t>of you </a:t>
            </a:r>
            <a:r>
              <a:rPr dirty="0" sz="1450" spc="-10">
                <a:latin typeface="Times New Roman"/>
                <a:cs typeface="Times New Roman"/>
              </a:rPr>
              <a:t>are such feelings. </a:t>
            </a:r>
            <a:r>
              <a:rPr dirty="0" sz="1450" spc="-5">
                <a:latin typeface="Times New Roman"/>
                <a:cs typeface="Times New Roman"/>
              </a:rPr>
              <a:t>I </a:t>
            </a:r>
            <a:r>
              <a:rPr dirty="0" sz="1450" spc="-10">
                <a:latin typeface="Times New Roman"/>
                <a:cs typeface="Times New Roman"/>
              </a:rPr>
              <a:t>had attributed them to </a:t>
            </a:r>
            <a:r>
              <a:rPr dirty="0" sz="1450" spc="-5">
                <a:latin typeface="Times New Roman"/>
                <a:cs typeface="Times New Roman"/>
              </a:rPr>
              <a:t>you </a:t>
            </a:r>
            <a:r>
              <a:rPr dirty="0" sz="1450" spc="-10">
                <a:latin typeface="Times New Roman"/>
                <a:cs typeface="Times New Roman"/>
              </a:rPr>
              <a:t>before. </a:t>
            </a:r>
            <a:r>
              <a:rPr dirty="0" sz="1450" spc="-5">
                <a:latin typeface="Times New Roman"/>
                <a:cs typeface="Times New Roman"/>
              </a:rPr>
              <a:t>I  thought I </a:t>
            </a:r>
            <a:r>
              <a:rPr dirty="0" sz="1450" spc="-10">
                <a:latin typeface="Times New Roman"/>
                <a:cs typeface="Times New Roman"/>
              </a:rPr>
              <a:t>could understand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have now given exactly the explanation  which </a:t>
            </a:r>
            <a:r>
              <a:rPr dirty="0" sz="1450" spc="-5">
                <a:latin typeface="Times New Roman"/>
                <a:cs typeface="Times New Roman"/>
              </a:rPr>
              <a:t>I </a:t>
            </a:r>
            <a:r>
              <a:rPr dirty="0" sz="1450" spc="-10">
                <a:latin typeface="Times New Roman"/>
                <a:cs typeface="Times New Roman"/>
              </a:rPr>
              <a:t>ventured to make for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friend and Mrs. Grant, and they were  both better satisfied, though </a:t>
            </a:r>
            <a:r>
              <a:rPr dirty="0" sz="1450" spc="-5">
                <a:latin typeface="Times New Roman"/>
                <a:cs typeface="Times New Roman"/>
              </a:rPr>
              <a:t>your </a:t>
            </a:r>
            <a:r>
              <a:rPr dirty="0" sz="1450" spc="-10">
                <a:latin typeface="Times New Roman"/>
                <a:cs typeface="Times New Roman"/>
              </a:rPr>
              <a:t>warm-hearted friend was still run away with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by </a:t>
            </a:r>
            <a:r>
              <a:rPr dirty="0" sz="1450" spc="-10">
                <a:latin typeface="Times New Roman"/>
                <a:cs typeface="Times New Roman"/>
              </a:rPr>
              <a:t>the enthusiasm </a:t>
            </a:r>
            <a:r>
              <a:rPr dirty="0" sz="1450" spc="-5">
                <a:latin typeface="Times New Roman"/>
                <a:cs typeface="Times New Roman"/>
              </a:rPr>
              <a:t>of </a:t>
            </a:r>
            <a:r>
              <a:rPr dirty="0" sz="1450" spc="-10">
                <a:latin typeface="Times New Roman"/>
                <a:cs typeface="Times New Roman"/>
              </a:rPr>
              <a:t>her fondness for </a:t>
            </a:r>
            <a:r>
              <a:rPr dirty="0" sz="1450" spc="-25">
                <a:latin typeface="Times New Roman"/>
                <a:cs typeface="Times New Roman"/>
              </a:rPr>
              <a:t>Henry. </a:t>
            </a:r>
            <a:r>
              <a:rPr dirty="0" sz="1450" spc="-5">
                <a:latin typeface="Times New Roman"/>
                <a:cs typeface="Times New Roman"/>
              </a:rPr>
              <a:t>I </a:t>
            </a:r>
            <a:r>
              <a:rPr dirty="0" sz="1450" spc="-10">
                <a:latin typeface="Times New Roman"/>
                <a:cs typeface="Times New Roman"/>
              </a:rPr>
              <a:t>told them that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of </a:t>
            </a:r>
            <a:r>
              <a:rPr dirty="0" sz="1450" spc="-10">
                <a:latin typeface="Times New Roman"/>
                <a:cs typeface="Times New Roman"/>
              </a:rPr>
              <a:t>all human creatures the </a:t>
            </a:r>
            <a:r>
              <a:rPr dirty="0" sz="1450" spc="-5">
                <a:latin typeface="Times New Roman"/>
                <a:cs typeface="Times New Roman"/>
              </a:rPr>
              <a:t>one </a:t>
            </a:r>
            <a:r>
              <a:rPr dirty="0" sz="1450" spc="-10">
                <a:latin typeface="Times New Roman"/>
                <a:cs typeface="Times New Roman"/>
              </a:rPr>
              <a:t>over whom habit had most power and novelty  least; and that the very circumstance </a:t>
            </a:r>
            <a:r>
              <a:rPr dirty="0" sz="1450" spc="-5">
                <a:latin typeface="Times New Roman"/>
                <a:cs typeface="Times New Roman"/>
              </a:rPr>
              <a:t>of </a:t>
            </a:r>
            <a:r>
              <a:rPr dirty="0" sz="1450" spc="-10">
                <a:latin typeface="Times New Roman"/>
                <a:cs typeface="Times New Roman"/>
              </a:rPr>
              <a:t>the novelty </a:t>
            </a:r>
            <a:r>
              <a:rPr dirty="0" sz="1450" spc="-5">
                <a:latin typeface="Times New Roman"/>
                <a:cs typeface="Times New Roman"/>
              </a:rPr>
              <a:t>of </a:t>
            </a:r>
            <a:r>
              <a:rPr dirty="0" sz="1450" spc="-20">
                <a:latin typeface="Times New Roman"/>
                <a:cs typeface="Times New Roman"/>
              </a:rPr>
              <a:t>Crawford’s </a:t>
            </a:r>
            <a:r>
              <a:rPr dirty="0" sz="1450" spc="-10">
                <a:latin typeface="Times New Roman"/>
                <a:cs typeface="Times New Roman"/>
              </a:rPr>
              <a:t>addresses  was against him. Their being so new and so recent was all in their disfavour;  that </a:t>
            </a:r>
            <a:r>
              <a:rPr dirty="0" sz="1450" spc="-5">
                <a:latin typeface="Times New Roman"/>
                <a:cs typeface="Times New Roman"/>
              </a:rPr>
              <a:t>you </a:t>
            </a:r>
            <a:r>
              <a:rPr dirty="0" sz="1450" spc="-10">
                <a:latin typeface="Times New Roman"/>
                <a:cs typeface="Times New Roman"/>
              </a:rPr>
              <a:t>could tolerate nothing that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used </a:t>
            </a:r>
            <a:r>
              <a:rPr dirty="0" sz="1450" spc="-5">
                <a:latin typeface="Times New Roman"/>
                <a:cs typeface="Times New Roman"/>
              </a:rPr>
              <a:t>to;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great deal  more to the same purpose, to give them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your </a:t>
            </a:r>
            <a:r>
              <a:rPr dirty="0" sz="1450" spc="-20">
                <a:latin typeface="Times New Roman"/>
                <a:cs typeface="Times New Roman"/>
              </a:rPr>
              <a:t>character. </a:t>
            </a:r>
            <a:r>
              <a:rPr dirty="0" sz="1450" spc="-10">
                <a:latin typeface="Times New Roman"/>
                <a:cs typeface="Times New Roman"/>
              </a:rPr>
              <a:t>Miss  Crawford made </a:t>
            </a:r>
            <a:r>
              <a:rPr dirty="0" sz="1450" spc="-5">
                <a:latin typeface="Times New Roman"/>
                <a:cs typeface="Times New Roman"/>
              </a:rPr>
              <a:t>us </a:t>
            </a:r>
            <a:r>
              <a:rPr dirty="0" sz="1450" spc="-10">
                <a:latin typeface="Times New Roman"/>
                <a:cs typeface="Times New Roman"/>
              </a:rPr>
              <a:t>laugh </a:t>
            </a:r>
            <a:r>
              <a:rPr dirty="0" sz="1450" spc="-5">
                <a:latin typeface="Times New Roman"/>
                <a:cs typeface="Times New Roman"/>
              </a:rPr>
              <a:t>by </a:t>
            </a:r>
            <a:r>
              <a:rPr dirty="0" sz="1450" spc="-10">
                <a:latin typeface="Times New Roman"/>
                <a:cs typeface="Times New Roman"/>
              </a:rPr>
              <a:t>her plans </a:t>
            </a:r>
            <a:r>
              <a:rPr dirty="0" sz="1450" spc="-5">
                <a:latin typeface="Times New Roman"/>
                <a:cs typeface="Times New Roman"/>
              </a:rPr>
              <a:t>of </a:t>
            </a:r>
            <a:r>
              <a:rPr dirty="0" sz="1450" spc="-10">
                <a:latin typeface="Times New Roman"/>
                <a:cs typeface="Times New Roman"/>
              </a:rPr>
              <a:t>encouragement for her </a:t>
            </a:r>
            <a:r>
              <a:rPr dirty="0" sz="1450" spc="-20">
                <a:latin typeface="Times New Roman"/>
                <a:cs typeface="Times New Roman"/>
              </a:rPr>
              <a:t>brother. </a:t>
            </a:r>
            <a:r>
              <a:rPr dirty="0" sz="1450" spc="-10">
                <a:latin typeface="Times New Roman"/>
                <a:cs typeface="Times New Roman"/>
              </a:rPr>
              <a:t>She  meant to </a:t>
            </a:r>
            <a:r>
              <a:rPr dirty="0" sz="1450" spc="-15">
                <a:latin typeface="Times New Roman"/>
                <a:cs typeface="Times New Roman"/>
              </a:rPr>
              <a:t>urge </a:t>
            </a:r>
            <a:r>
              <a:rPr dirty="0" sz="1450" spc="-10">
                <a:latin typeface="Times New Roman"/>
                <a:cs typeface="Times New Roman"/>
              </a:rPr>
              <a:t>him to persevere in the </a:t>
            </a:r>
            <a:r>
              <a:rPr dirty="0" sz="1450" spc="-5">
                <a:latin typeface="Times New Roman"/>
                <a:cs typeface="Times New Roman"/>
              </a:rPr>
              <a:t>hope of </a:t>
            </a:r>
            <a:r>
              <a:rPr dirty="0" sz="1450" spc="-10">
                <a:latin typeface="Times New Roman"/>
                <a:cs typeface="Times New Roman"/>
              </a:rPr>
              <a:t>being loved in time, and </a:t>
            </a:r>
            <a:r>
              <a:rPr dirty="0" sz="1450" spc="-5">
                <a:latin typeface="Times New Roman"/>
                <a:cs typeface="Times New Roman"/>
              </a:rPr>
              <a:t>of  </a:t>
            </a:r>
            <a:r>
              <a:rPr dirty="0" sz="1450" spc="-10">
                <a:latin typeface="Times New Roman"/>
                <a:cs typeface="Times New Roman"/>
              </a:rPr>
              <a:t>having his addresses most kindly received at the end </a:t>
            </a:r>
            <a:r>
              <a:rPr dirty="0" sz="1450" spc="-5">
                <a:latin typeface="Times New Roman"/>
                <a:cs typeface="Times New Roman"/>
              </a:rPr>
              <a:t>of </a:t>
            </a:r>
            <a:r>
              <a:rPr dirty="0" sz="1450" spc="-10">
                <a:latin typeface="Times New Roman"/>
                <a:cs typeface="Times New Roman"/>
              </a:rPr>
              <a:t>about ten years’ happy  marriage.”</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Fanny could with difficulty give the smile that was here asked </a:t>
            </a:r>
            <a:r>
              <a:rPr dirty="0" sz="1450" spc="-30">
                <a:latin typeface="Times New Roman"/>
                <a:cs typeface="Times New Roman"/>
              </a:rPr>
              <a:t>for. </a:t>
            </a:r>
            <a:r>
              <a:rPr dirty="0" sz="1450" spc="-10">
                <a:latin typeface="Times New Roman"/>
                <a:cs typeface="Times New Roman"/>
              </a:rPr>
              <a:t>Her  feelings were all in revolt. She feared she had been doing wrong: saying too  much, overacting the caution which she had been fancying necessary; in  guarding against </a:t>
            </a:r>
            <a:r>
              <a:rPr dirty="0" sz="1450" spc="-5">
                <a:latin typeface="Times New Roman"/>
                <a:cs typeface="Times New Roman"/>
              </a:rPr>
              <a:t>one </a:t>
            </a:r>
            <a:r>
              <a:rPr dirty="0" sz="1450" spc="-10">
                <a:latin typeface="Times New Roman"/>
                <a:cs typeface="Times New Roman"/>
              </a:rPr>
              <a:t>evil, laying herself open to another; and to have Miss  </a:t>
            </a:r>
            <a:r>
              <a:rPr dirty="0" sz="1450" spc="-20">
                <a:latin typeface="Times New Roman"/>
                <a:cs typeface="Times New Roman"/>
              </a:rPr>
              <a:t>Crawford’s </a:t>
            </a:r>
            <a:r>
              <a:rPr dirty="0" sz="1450" spc="-10">
                <a:latin typeface="Times New Roman"/>
                <a:cs typeface="Times New Roman"/>
              </a:rPr>
              <a:t>liveliness repeated to her at such </a:t>
            </a:r>
            <a:r>
              <a:rPr dirty="0" sz="1450" spc="-5">
                <a:latin typeface="Times New Roman"/>
                <a:cs typeface="Times New Roman"/>
              </a:rPr>
              <a:t>a </a:t>
            </a:r>
            <a:r>
              <a:rPr dirty="0" sz="1450" spc="-10">
                <a:latin typeface="Times New Roman"/>
                <a:cs typeface="Times New Roman"/>
              </a:rPr>
              <a:t>moment, and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subject,  was </a:t>
            </a:r>
            <a:r>
              <a:rPr dirty="0" sz="1450" spc="-5">
                <a:latin typeface="Times New Roman"/>
                <a:cs typeface="Times New Roman"/>
              </a:rPr>
              <a:t>a </a:t>
            </a:r>
            <a:r>
              <a:rPr dirty="0" sz="1450" spc="-10">
                <a:latin typeface="Times New Roman"/>
                <a:cs typeface="Times New Roman"/>
              </a:rPr>
              <a:t>bitter</a:t>
            </a:r>
            <a:r>
              <a:rPr dirty="0" sz="1450" spc="-5">
                <a:latin typeface="Times New Roman"/>
                <a:cs typeface="Times New Roman"/>
              </a:rPr>
              <a:t> </a:t>
            </a:r>
            <a:r>
              <a:rPr dirty="0" sz="1450" spc="-10">
                <a:latin typeface="Times New Roman"/>
                <a:cs typeface="Times New Roman"/>
              </a:rPr>
              <a:t>aggravation.</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Edmund</a:t>
            </a:r>
            <a:r>
              <a:rPr dirty="0" sz="1450" spc="80">
                <a:latin typeface="Times New Roman"/>
                <a:cs typeface="Times New Roman"/>
              </a:rPr>
              <a:t> </a:t>
            </a:r>
            <a:r>
              <a:rPr dirty="0" sz="1450" spc="-10">
                <a:latin typeface="Times New Roman"/>
                <a:cs typeface="Times New Roman"/>
              </a:rPr>
              <a:t>saw</a:t>
            </a:r>
            <a:r>
              <a:rPr dirty="0" sz="1450" spc="80">
                <a:latin typeface="Times New Roman"/>
                <a:cs typeface="Times New Roman"/>
              </a:rPr>
              <a:t> </a:t>
            </a:r>
            <a:r>
              <a:rPr dirty="0" sz="1450" spc="-10">
                <a:latin typeface="Times New Roman"/>
                <a:cs typeface="Times New Roman"/>
              </a:rPr>
              <a:t>weariness</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distress</a:t>
            </a:r>
            <a:r>
              <a:rPr dirty="0" sz="1450" spc="80">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10">
                <a:latin typeface="Times New Roman"/>
                <a:cs typeface="Times New Roman"/>
              </a:rPr>
              <a:t>her</a:t>
            </a:r>
            <a:r>
              <a:rPr dirty="0" sz="1450" spc="80">
                <a:latin typeface="Times New Roman"/>
                <a:cs typeface="Times New Roman"/>
              </a:rPr>
              <a:t> </a:t>
            </a:r>
            <a:r>
              <a:rPr dirty="0" sz="1450" spc="-10">
                <a:latin typeface="Times New Roman"/>
                <a:cs typeface="Times New Roman"/>
              </a:rPr>
              <a:t>face,</a:t>
            </a:r>
            <a:r>
              <a:rPr dirty="0" sz="1450" spc="80">
                <a:latin typeface="Times New Roman"/>
                <a:cs typeface="Times New Roman"/>
              </a:rPr>
              <a:t> </a:t>
            </a:r>
            <a:r>
              <a:rPr dirty="0" sz="1450" spc="-10">
                <a:latin typeface="Times New Roman"/>
                <a:cs typeface="Times New Roman"/>
              </a:rPr>
              <a:t>and</a:t>
            </a:r>
            <a:r>
              <a:rPr dirty="0" sz="1450" spc="80">
                <a:latin typeface="Times New Roman"/>
                <a:cs typeface="Times New Roman"/>
              </a:rPr>
              <a:t> </a:t>
            </a:r>
            <a:r>
              <a:rPr dirty="0" sz="1450" spc="-10">
                <a:latin typeface="Times New Roman"/>
                <a:cs typeface="Times New Roman"/>
              </a:rPr>
              <a:t>immediately</a:t>
            </a:r>
            <a:r>
              <a:rPr dirty="0" sz="1450" spc="80">
                <a:latin typeface="Times New Roman"/>
                <a:cs typeface="Times New Roman"/>
              </a:rPr>
              <a:t> </a:t>
            </a:r>
            <a:r>
              <a:rPr dirty="0" sz="1450" spc="-10">
                <a:latin typeface="Times New Roman"/>
                <a:cs typeface="Times New Roman"/>
              </a:rPr>
              <a:t>resolved</a:t>
            </a:r>
            <a:endParaRPr sz="1450">
              <a:latin typeface="Times New Roman"/>
              <a:cs typeface="Times New Roman"/>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619887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to forbear all farther discussion; and </a:t>
            </a:r>
            <a:r>
              <a:rPr dirty="0" sz="1450" spc="-5">
                <a:latin typeface="Times New Roman"/>
                <a:cs typeface="Times New Roman"/>
              </a:rPr>
              <a:t>not </a:t>
            </a:r>
            <a:r>
              <a:rPr dirty="0" sz="1450" spc="-10">
                <a:latin typeface="Times New Roman"/>
                <a:cs typeface="Times New Roman"/>
              </a:rPr>
              <a:t>even to mention the name </a:t>
            </a:r>
            <a:r>
              <a:rPr dirty="0" sz="1450" spc="-5">
                <a:latin typeface="Times New Roman"/>
                <a:cs typeface="Times New Roman"/>
              </a:rPr>
              <a:t>of  </a:t>
            </a:r>
            <a:r>
              <a:rPr dirty="0" sz="1450" spc="-10">
                <a:latin typeface="Times New Roman"/>
                <a:cs typeface="Times New Roman"/>
              </a:rPr>
              <a:t>Crawford again, except as it might </a:t>
            </a:r>
            <a:r>
              <a:rPr dirty="0" sz="1450" spc="-5">
                <a:latin typeface="Times New Roman"/>
                <a:cs typeface="Times New Roman"/>
              </a:rPr>
              <a:t>be </a:t>
            </a:r>
            <a:r>
              <a:rPr dirty="0" sz="1450" spc="-10">
                <a:latin typeface="Times New Roman"/>
                <a:cs typeface="Times New Roman"/>
              </a:rPr>
              <a:t>connected with what must </a:t>
            </a:r>
            <a:r>
              <a:rPr dirty="0" sz="1450" spc="-5">
                <a:latin typeface="Times New Roman"/>
                <a:cs typeface="Times New Roman"/>
              </a:rPr>
              <a:t>be </a:t>
            </a:r>
            <a:r>
              <a:rPr dirty="0" sz="1450" spc="-10">
                <a:latin typeface="Times New Roman"/>
                <a:cs typeface="Times New Roman"/>
              </a:rPr>
              <a:t>agreeable  to </a:t>
            </a:r>
            <a:r>
              <a:rPr dirty="0" sz="1450" spc="-30">
                <a:latin typeface="Times New Roman"/>
                <a:cs typeface="Times New Roman"/>
              </a:rPr>
              <a:t>her. </a:t>
            </a:r>
            <a:r>
              <a:rPr dirty="0" sz="1450" spc="-10">
                <a:latin typeface="Times New Roman"/>
                <a:cs typeface="Times New Roman"/>
              </a:rPr>
              <a:t>On this principle, </a:t>
            </a:r>
            <a:r>
              <a:rPr dirty="0" sz="1450" spc="-5">
                <a:latin typeface="Times New Roman"/>
                <a:cs typeface="Times New Roman"/>
              </a:rPr>
              <a:t>he </a:t>
            </a:r>
            <a:r>
              <a:rPr dirty="0" sz="1450" spc="-10">
                <a:latin typeface="Times New Roman"/>
                <a:cs typeface="Times New Roman"/>
              </a:rPr>
              <a:t>soon afterwards observed—“They </a:t>
            </a:r>
            <a:r>
              <a:rPr dirty="0" sz="1450" spc="-5">
                <a:latin typeface="Times New Roman"/>
                <a:cs typeface="Times New Roman"/>
              </a:rPr>
              <a:t>go on </a:t>
            </a:r>
            <a:r>
              <a:rPr dirty="0" sz="1450" spc="-20">
                <a:latin typeface="Times New Roman"/>
                <a:cs typeface="Times New Roman"/>
              </a:rPr>
              <a:t>Monday. </a:t>
            </a:r>
            <a:r>
              <a:rPr dirty="0" sz="1450" spc="320">
                <a:latin typeface="Times New Roman"/>
                <a:cs typeface="Times New Roman"/>
              </a:rPr>
              <a:t> </a:t>
            </a:r>
            <a:r>
              <a:rPr dirty="0" sz="1450" spc="-60">
                <a:latin typeface="Times New Roman"/>
                <a:cs typeface="Times New Roman"/>
              </a:rPr>
              <a:t>You </a:t>
            </a:r>
            <a:r>
              <a:rPr dirty="0" sz="1450" spc="-10">
                <a:latin typeface="Times New Roman"/>
                <a:cs typeface="Times New Roman"/>
              </a:rPr>
              <a:t>are sure, therefore,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your </a:t>
            </a:r>
            <a:r>
              <a:rPr dirty="0" sz="1450" spc="-10">
                <a:latin typeface="Times New Roman"/>
                <a:cs typeface="Times New Roman"/>
              </a:rPr>
              <a:t>friend either to-morrow </a:t>
            </a:r>
            <a:r>
              <a:rPr dirty="0" sz="1450" spc="-5">
                <a:latin typeface="Times New Roman"/>
                <a:cs typeface="Times New Roman"/>
              </a:rPr>
              <a:t>or </a:t>
            </a:r>
            <a:r>
              <a:rPr dirty="0" sz="1450" spc="-20">
                <a:latin typeface="Times New Roman"/>
                <a:cs typeface="Times New Roman"/>
              </a:rPr>
              <a:t>Sunday.  </a:t>
            </a:r>
            <a:r>
              <a:rPr dirty="0" sz="1450" spc="-10">
                <a:latin typeface="Times New Roman"/>
                <a:cs typeface="Times New Roman"/>
              </a:rPr>
              <a:t>They really </a:t>
            </a:r>
            <a:r>
              <a:rPr dirty="0" sz="1450" spc="-5">
                <a:latin typeface="Times New Roman"/>
                <a:cs typeface="Times New Roman"/>
              </a:rPr>
              <a:t>go on </a:t>
            </a:r>
            <a:r>
              <a:rPr dirty="0" sz="1450" spc="-10">
                <a:latin typeface="Times New Roman"/>
                <a:cs typeface="Times New Roman"/>
              </a:rPr>
              <a:t>Monday; and </a:t>
            </a:r>
            <a:r>
              <a:rPr dirty="0" sz="1450" spc="-5">
                <a:latin typeface="Times New Roman"/>
                <a:cs typeface="Times New Roman"/>
              </a:rPr>
              <a:t>I </a:t>
            </a:r>
            <a:r>
              <a:rPr dirty="0" sz="1450" spc="-10">
                <a:latin typeface="Times New Roman"/>
                <a:cs typeface="Times New Roman"/>
              </a:rPr>
              <a:t>was within </a:t>
            </a:r>
            <a:r>
              <a:rPr dirty="0" sz="1450" spc="-5">
                <a:latin typeface="Times New Roman"/>
                <a:cs typeface="Times New Roman"/>
              </a:rPr>
              <a:t>a </a:t>
            </a:r>
            <a:r>
              <a:rPr dirty="0" sz="1450" spc="-10">
                <a:latin typeface="Times New Roman"/>
                <a:cs typeface="Times New Roman"/>
              </a:rPr>
              <a:t>trifle </a:t>
            </a:r>
            <a:r>
              <a:rPr dirty="0" sz="1450" spc="-5">
                <a:latin typeface="Times New Roman"/>
                <a:cs typeface="Times New Roman"/>
              </a:rPr>
              <a:t>of </a:t>
            </a:r>
            <a:r>
              <a:rPr dirty="0" sz="1450" spc="-10">
                <a:latin typeface="Times New Roman"/>
                <a:cs typeface="Times New Roman"/>
              </a:rPr>
              <a:t>being persuaded to stay  at Lessingby till that very day! </a:t>
            </a:r>
            <a:r>
              <a:rPr dirty="0" sz="1450" spc="-5">
                <a:latin typeface="Times New Roman"/>
                <a:cs typeface="Times New Roman"/>
              </a:rPr>
              <a:t>I </a:t>
            </a:r>
            <a:r>
              <a:rPr dirty="0" sz="1450" spc="-10">
                <a:latin typeface="Times New Roman"/>
                <a:cs typeface="Times New Roman"/>
              </a:rPr>
              <a:t>had almost promised it. What </a:t>
            </a:r>
            <a:r>
              <a:rPr dirty="0" sz="1450" spc="-5">
                <a:latin typeface="Times New Roman"/>
                <a:cs typeface="Times New Roman"/>
              </a:rPr>
              <a:t>a </a:t>
            </a:r>
            <a:r>
              <a:rPr dirty="0" sz="1450" spc="-10">
                <a:latin typeface="Times New Roman"/>
                <a:cs typeface="Times New Roman"/>
              </a:rPr>
              <a:t>difference it  might have made! Those five </a:t>
            </a:r>
            <a:r>
              <a:rPr dirty="0" sz="1450" spc="-5">
                <a:latin typeface="Times New Roman"/>
                <a:cs typeface="Times New Roman"/>
              </a:rPr>
              <a:t>or </a:t>
            </a:r>
            <a:r>
              <a:rPr dirty="0" sz="1450" spc="-10">
                <a:latin typeface="Times New Roman"/>
                <a:cs typeface="Times New Roman"/>
              </a:rPr>
              <a:t>six days more at Lessingby might have been  felt all my</a:t>
            </a:r>
            <a:r>
              <a:rPr dirty="0" sz="14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268605">
              <a:lnSpc>
                <a:spcPct val="100000"/>
              </a:lnSpc>
              <a:spcBef>
                <a:spcPts val="780"/>
              </a:spcBef>
            </a:pPr>
            <a:r>
              <a:rPr dirty="0" sz="1450" spc="-45">
                <a:latin typeface="Times New Roman"/>
                <a:cs typeface="Times New Roman"/>
              </a:rPr>
              <a:t>“You </a:t>
            </a:r>
            <a:r>
              <a:rPr dirty="0" sz="1450" spc="-10">
                <a:latin typeface="Times New Roman"/>
                <a:cs typeface="Times New Roman"/>
              </a:rPr>
              <a:t>were near staying</a:t>
            </a:r>
            <a:r>
              <a:rPr dirty="0" sz="1450" spc="4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775"/>
              </a:spcBef>
            </a:pPr>
            <a:r>
              <a:rPr dirty="0" sz="1450" spc="-50">
                <a:latin typeface="Times New Roman"/>
                <a:cs typeface="Times New Roman"/>
              </a:rPr>
              <a:t>“Very. </a:t>
            </a:r>
            <a:r>
              <a:rPr dirty="0" sz="1450" spc="-5">
                <a:latin typeface="Times New Roman"/>
                <a:cs typeface="Times New Roman"/>
              </a:rPr>
              <a:t>I </a:t>
            </a:r>
            <a:r>
              <a:rPr dirty="0" sz="1450" spc="-10">
                <a:latin typeface="Times New Roman"/>
                <a:cs typeface="Times New Roman"/>
              </a:rPr>
              <a:t>was most kindly pressed, and had nearly consented. Had </a:t>
            </a:r>
            <a:r>
              <a:rPr dirty="0" sz="1450" spc="-5">
                <a:latin typeface="Times New Roman"/>
                <a:cs typeface="Times New Roman"/>
              </a:rPr>
              <a:t>I </a:t>
            </a:r>
            <a:r>
              <a:rPr dirty="0" sz="1450" spc="-10">
                <a:latin typeface="Times New Roman"/>
                <a:cs typeface="Times New Roman"/>
              </a:rPr>
              <a:t>received  any letter from Mansfield, to tell me how </a:t>
            </a:r>
            <a:r>
              <a:rPr dirty="0" sz="1450" spc="-5">
                <a:latin typeface="Times New Roman"/>
                <a:cs typeface="Times New Roman"/>
              </a:rPr>
              <a:t>you </a:t>
            </a:r>
            <a:r>
              <a:rPr dirty="0" sz="1450" spc="-10">
                <a:latin typeface="Times New Roman"/>
                <a:cs typeface="Times New Roman"/>
              </a:rPr>
              <a:t>were all going </a:t>
            </a:r>
            <a:r>
              <a:rPr dirty="0" sz="1450" spc="-5">
                <a:latin typeface="Times New Roman"/>
                <a:cs typeface="Times New Roman"/>
              </a:rPr>
              <a:t>on, 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should certainly have staid; </a:t>
            </a:r>
            <a:r>
              <a:rPr dirty="0" sz="1450" spc="-5">
                <a:latin typeface="Times New Roman"/>
                <a:cs typeface="Times New Roman"/>
              </a:rPr>
              <a:t>but I </a:t>
            </a:r>
            <a:r>
              <a:rPr dirty="0" sz="1450" spc="-10">
                <a:latin typeface="Times New Roman"/>
                <a:cs typeface="Times New Roman"/>
              </a:rPr>
              <a:t>knew nothing that had happened here for </a:t>
            </a:r>
            <a:r>
              <a:rPr dirty="0" sz="1450" spc="-5">
                <a:latin typeface="Times New Roman"/>
                <a:cs typeface="Times New Roman"/>
              </a:rPr>
              <a:t>a  </a:t>
            </a:r>
            <a:r>
              <a:rPr dirty="0" sz="1450" spc="-10">
                <a:latin typeface="Times New Roman"/>
                <a:cs typeface="Times New Roman"/>
              </a:rPr>
              <a:t>fortnight, and felt that </a:t>
            </a:r>
            <a:r>
              <a:rPr dirty="0" sz="1450" spc="-5">
                <a:latin typeface="Times New Roman"/>
                <a:cs typeface="Times New Roman"/>
              </a:rPr>
              <a:t>I </a:t>
            </a:r>
            <a:r>
              <a:rPr dirty="0" sz="1450" spc="-10">
                <a:latin typeface="Times New Roman"/>
                <a:cs typeface="Times New Roman"/>
              </a:rPr>
              <a:t>had been away long</a:t>
            </a:r>
            <a:r>
              <a:rPr dirty="0" sz="1450" spc="35">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“You </a:t>
            </a:r>
            <a:r>
              <a:rPr dirty="0" sz="1450" spc="-10">
                <a:latin typeface="Times New Roman"/>
                <a:cs typeface="Times New Roman"/>
              </a:rPr>
              <a:t>spent </a:t>
            </a:r>
            <a:r>
              <a:rPr dirty="0" sz="1450" spc="-5">
                <a:latin typeface="Times New Roman"/>
                <a:cs typeface="Times New Roman"/>
              </a:rPr>
              <a:t>your </a:t>
            </a:r>
            <a:r>
              <a:rPr dirty="0" sz="1450" spc="-10">
                <a:latin typeface="Times New Roman"/>
                <a:cs typeface="Times New Roman"/>
              </a:rPr>
              <a:t>time pleasantly</a:t>
            </a:r>
            <a:r>
              <a:rPr dirty="0" sz="1450" spc="4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8255" indent="255904">
              <a:lnSpc>
                <a:spcPts val="1730"/>
              </a:lnSpc>
              <a:spcBef>
                <a:spcPts val="850"/>
              </a:spcBef>
            </a:pPr>
            <a:r>
              <a:rPr dirty="0" sz="1450" spc="-40">
                <a:latin typeface="Times New Roman"/>
                <a:cs typeface="Times New Roman"/>
              </a:rPr>
              <a:t>“Yes; </a:t>
            </a:r>
            <a:r>
              <a:rPr dirty="0" sz="1450" spc="-10">
                <a:latin typeface="Times New Roman"/>
                <a:cs typeface="Times New Roman"/>
              </a:rPr>
              <a:t>that is, it was the fault </a:t>
            </a:r>
            <a:r>
              <a:rPr dirty="0" sz="1450" spc="-5">
                <a:latin typeface="Times New Roman"/>
                <a:cs typeface="Times New Roman"/>
              </a:rPr>
              <a:t>of </a:t>
            </a:r>
            <a:r>
              <a:rPr dirty="0" sz="1450" spc="-10">
                <a:latin typeface="Times New Roman"/>
                <a:cs typeface="Times New Roman"/>
              </a:rPr>
              <a:t>my own mind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They were all  very pleasant. </a:t>
            </a:r>
            <a:r>
              <a:rPr dirty="0" sz="1450" spc="-5">
                <a:latin typeface="Times New Roman"/>
                <a:cs typeface="Times New Roman"/>
              </a:rPr>
              <a:t>I doubt </a:t>
            </a:r>
            <a:r>
              <a:rPr dirty="0" sz="1450" spc="-10">
                <a:latin typeface="Times New Roman"/>
                <a:cs typeface="Times New Roman"/>
              </a:rPr>
              <a:t>their finding me so. </a:t>
            </a:r>
            <a:r>
              <a:rPr dirty="0" sz="1450" spc="-5">
                <a:latin typeface="Times New Roman"/>
                <a:cs typeface="Times New Roman"/>
              </a:rPr>
              <a:t>I </a:t>
            </a:r>
            <a:r>
              <a:rPr dirty="0" sz="1450" spc="-10">
                <a:latin typeface="Times New Roman"/>
                <a:cs typeface="Times New Roman"/>
              </a:rPr>
              <a:t>took uneasiness with me, and there  was </a:t>
            </a:r>
            <a:r>
              <a:rPr dirty="0" sz="1450" spc="-5">
                <a:latin typeface="Times New Roman"/>
                <a:cs typeface="Times New Roman"/>
              </a:rPr>
              <a:t>no </a:t>
            </a:r>
            <a:r>
              <a:rPr dirty="0" sz="1450" spc="-10">
                <a:latin typeface="Times New Roman"/>
                <a:cs typeface="Times New Roman"/>
              </a:rPr>
              <a:t>getting rid </a:t>
            </a:r>
            <a:r>
              <a:rPr dirty="0" sz="1450" spc="-5">
                <a:latin typeface="Times New Roman"/>
                <a:cs typeface="Times New Roman"/>
              </a:rPr>
              <a:t>of </a:t>
            </a:r>
            <a:r>
              <a:rPr dirty="0" sz="1450" spc="-10">
                <a:latin typeface="Times New Roman"/>
                <a:cs typeface="Times New Roman"/>
              </a:rPr>
              <a:t>it till </a:t>
            </a:r>
            <a:r>
              <a:rPr dirty="0" sz="1450" spc="-5">
                <a:latin typeface="Times New Roman"/>
                <a:cs typeface="Times New Roman"/>
              </a:rPr>
              <a:t>I </a:t>
            </a:r>
            <a:r>
              <a:rPr dirty="0" sz="1450" spc="-10">
                <a:latin typeface="Times New Roman"/>
                <a:cs typeface="Times New Roman"/>
              </a:rPr>
              <a:t>was in Mansfield</a:t>
            </a:r>
            <a:r>
              <a:rPr dirty="0" sz="1450" spc="3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“The Miss Owens—you liked them, did </a:t>
            </a:r>
            <a:r>
              <a:rPr dirty="0" sz="1450" spc="-5">
                <a:latin typeface="Times New Roman"/>
                <a:cs typeface="Times New Roman"/>
              </a:rPr>
              <a:t>not</a:t>
            </a:r>
            <a:r>
              <a:rPr dirty="0" sz="1450" spc="2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6350" indent="255904">
              <a:lnSpc>
                <a:spcPts val="1730"/>
              </a:lnSpc>
              <a:spcBef>
                <a:spcPts val="850"/>
              </a:spcBef>
            </a:pPr>
            <a:r>
              <a:rPr dirty="0" sz="1450" spc="-40">
                <a:latin typeface="Times New Roman"/>
                <a:cs typeface="Times New Roman"/>
              </a:rPr>
              <a:t>“Yes, </a:t>
            </a:r>
            <a:r>
              <a:rPr dirty="0" sz="1450" spc="-10">
                <a:latin typeface="Times New Roman"/>
                <a:cs typeface="Times New Roman"/>
              </a:rPr>
              <a:t>very well. Pleasant, good-humoured, unaffected girls. But </a:t>
            </a:r>
            <a:r>
              <a:rPr dirty="0" sz="1450" spc="-5">
                <a:latin typeface="Times New Roman"/>
                <a:cs typeface="Times New Roman"/>
              </a:rPr>
              <a:t>I </a:t>
            </a:r>
            <a:r>
              <a:rPr dirty="0" sz="1450" spc="-10">
                <a:latin typeface="Times New Roman"/>
                <a:cs typeface="Times New Roman"/>
              </a:rPr>
              <a:t>am  spoilt, </a:t>
            </a:r>
            <a:r>
              <a:rPr dirty="0" sz="1450" spc="-25">
                <a:latin typeface="Times New Roman"/>
                <a:cs typeface="Times New Roman"/>
              </a:rPr>
              <a:t>Fanny, </a:t>
            </a:r>
            <a:r>
              <a:rPr dirty="0" sz="1450" spc="-10">
                <a:latin typeface="Times New Roman"/>
                <a:cs typeface="Times New Roman"/>
              </a:rPr>
              <a:t>for common female </a:t>
            </a:r>
            <a:r>
              <a:rPr dirty="0" sz="1450" spc="-20">
                <a:latin typeface="Times New Roman"/>
                <a:cs typeface="Times New Roman"/>
              </a:rPr>
              <a:t>society. </a:t>
            </a:r>
            <a:r>
              <a:rPr dirty="0" sz="1450" spc="-10">
                <a:latin typeface="Times New Roman"/>
                <a:cs typeface="Times New Roman"/>
              </a:rPr>
              <a:t>Good-humoured, unaffected girls  will </a:t>
            </a:r>
            <a:r>
              <a:rPr dirty="0" sz="1450" spc="-5">
                <a:latin typeface="Times New Roman"/>
                <a:cs typeface="Times New Roman"/>
              </a:rPr>
              <a:t>not do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man who has been used to sensible women. They are two  distinct orders </a:t>
            </a:r>
            <a:r>
              <a:rPr dirty="0" sz="1450" spc="-5">
                <a:latin typeface="Times New Roman"/>
                <a:cs typeface="Times New Roman"/>
              </a:rPr>
              <a:t>of </a:t>
            </a:r>
            <a:r>
              <a:rPr dirty="0" sz="1450" spc="-10">
                <a:latin typeface="Times New Roman"/>
                <a:cs typeface="Times New Roman"/>
              </a:rPr>
              <a:t>being. </a:t>
            </a:r>
            <a:r>
              <a:rPr dirty="0" sz="1450" spc="-60">
                <a:latin typeface="Times New Roman"/>
                <a:cs typeface="Times New Roman"/>
              </a:rPr>
              <a:t>You </a:t>
            </a:r>
            <a:r>
              <a:rPr dirty="0" sz="1450" spc="-10">
                <a:latin typeface="Times New Roman"/>
                <a:cs typeface="Times New Roman"/>
              </a:rPr>
              <a:t>and Miss Crawford have made me too</a:t>
            </a:r>
            <a:r>
              <a:rPr dirty="0" sz="1450" spc="145">
                <a:latin typeface="Times New Roman"/>
                <a:cs typeface="Times New Roman"/>
              </a:rPr>
              <a:t> </a:t>
            </a:r>
            <a:r>
              <a:rPr dirty="0" sz="1450" spc="-10">
                <a:latin typeface="Times New Roman"/>
                <a:cs typeface="Times New Roman"/>
              </a:rPr>
              <a:t>nice.”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Still, </a:t>
            </a:r>
            <a:r>
              <a:rPr dirty="0" sz="1450" spc="-15">
                <a:latin typeface="Times New Roman"/>
                <a:cs typeface="Times New Roman"/>
              </a:rPr>
              <a:t>however, </a:t>
            </a:r>
            <a:r>
              <a:rPr dirty="0" sz="1450" spc="-10">
                <a:latin typeface="Times New Roman"/>
                <a:cs typeface="Times New Roman"/>
              </a:rPr>
              <a:t>Fanny was oppressed and wearied; </a:t>
            </a:r>
            <a:r>
              <a:rPr dirty="0" sz="1450" spc="-5">
                <a:latin typeface="Times New Roman"/>
                <a:cs typeface="Times New Roman"/>
              </a:rPr>
              <a:t>he </a:t>
            </a:r>
            <a:r>
              <a:rPr dirty="0" sz="1450" spc="-10">
                <a:latin typeface="Times New Roman"/>
                <a:cs typeface="Times New Roman"/>
              </a:rPr>
              <a:t>saw it in her looks, it  could </a:t>
            </a:r>
            <a:r>
              <a:rPr dirty="0" sz="1450" spc="-5">
                <a:latin typeface="Times New Roman"/>
                <a:cs typeface="Times New Roman"/>
              </a:rPr>
              <a:t>not be </a:t>
            </a:r>
            <a:r>
              <a:rPr dirty="0" sz="1450" spc="-10">
                <a:latin typeface="Times New Roman"/>
                <a:cs typeface="Times New Roman"/>
              </a:rPr>
              <a:t>talked away; and attempting it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he </a:t>
            </a:r>
            <a:r>
              <a:rPr dirty="0" sz="1450" spc="-10">
                <a:latin typeface="Times New Roman"/>
                <a:cs typeface="Times New Roman"/>
              </a:rPr>
              <a:t>led her </a:t>
            </a:r>
            <a:r>
              <a:rPr dirty="0" sz="1450" spc="-20">
                <a:latin typeface="Times New Roman"/>
                <a:cs typeface="Times New Roman"/>
              </a:rPr>
              <a:t>directly, </a:t>
            </a:r>
            <a:r>
              <a:rPr dirty="0" sz="1450" spc="-10">
                <a:latin typeface="Times New Roman"/>
                <a:cs typeface="Times New Roman"/>
              </a:rPr>
              <a:t>with  the kind authority </a:t>
            </a:r>
            <a:r>
              <a:rPr dirty="0" sz="1450" spc="-5">
                <a:latin typeface="Times New Roman"/>
                <a:cs typeface="Times New Roman"/>
              </a:rPr>
              <a:t>of a </a:t>
            </a:r>
            <a:r>
              <a:rPr dirty="0" sz="1450" spc="-10">
                <a:latin typeface="Times New Roman"/>
                <a:cs typeface="Times New Roman"/>
              </a:rPr>
              <a:t>privileged guardian, into the</a:t>
            </a:r>
            <a:r>
              <a:rPr dirty="0" sz="1450" spc="40">
                <a:latin typeface="Times New Roman"/>
                <a:cs typeface="Times New Roman"/>
              </a:rPr>
              <a:t> </a:t>
            </a:r>
            <a:r>
              <a:rPr dirty="0" sz="1450" spc="-10">
                <a:latin typeface="Times New Roman"/>
                <a:cs typeface="Times New Roman"/>
              </a:rPr>
              <a:t>house.</a:t>
            </a:r>
            <a:endParaRPr sz="1450">
              <a:latin typeface="Times New Roman"/>
              <a:cs typeface="Times New Roman"/>
            </a:endParaRPr>
          </a:p>
        </p:txBody>
      </p:sp>
      <p:sp>
        <p:nvSpPr>
          <p:cNvPr id="3" name="object 3"/>
          <p:cNvSpPr txBox="1"/>
          <p:nvPr/>
        </p:nvSpPr>
        <p:spPr>
          <a:xfrm>
            <a:off x="876300" y="7359195"/>
            <a:ext cx="5807710" cy="266001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15" b="1">
                <a:latin typeface="Times New Roman"/>
                <a:cs typeface="Times New Roman"/>
              </a:rPr>
              <a:t>XXXVI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Edmund now believed himself perfectly acquainted with all that Fanny  could tell, </a:t>
            </a:r>
            <a:r>
              <a:rPr dirty="0" sz="1450" spc="-5">
                <a:latin typeface="Times New Roman"/>
                <a:cs typeface="Times New Roman"/>
              </a:rPr>
              <a:t>or </a:t>
            </a:r>
            <a:r>
              <a:rPr dirty="0" sz="1450" spc="-10">
                <a:latin typeface="Times New Roman"/>
                <a:cs typeface="Times New Roman"/>
              </a:rPr>
              <a:t>could leave to </a:t>
            </a:r>
            <a:r>
              <a:rPr dirty="0" sz="1450" spc="-5">
                <a:latin typeface="Times New Roman"/>
                <a:cs typeface="Times New Roman"/>
              </a:rPr>
              <a:t>be </a:t>
            </a:r>
            <a:r>
              <a:rPr dirty="0" sz="1450" spc="-10">
                <a:latin typeface="Times New Roman"/>
                <a:cs typeface="Times New Roman"/>
              </a:rPr>
              <a:t>conjectured </a:t>
            </a:r>
            <a:r>
              <a:rPr dirty="0" sz="1450" spc="-5">
                <a:latin typeface="Times New Roman"/>
                <a:cs typeface="Times New Roman"/>
              </a:rPr>
              <a:t>of </a:t>
            </a:r>
            <a:r>
              <a:rPr dirty="0" sz="1450" spc="-10">
                <a:latin typeface="Times New Roman"/>
                <a:cs typeface="Times New Roman"/>
              </a:rPr>
              <a:t>her sentiments, and </a:t>
            </a:r>
            <a:r>
              <a:rPr dirty="0" sz="1450" spc="-5">
                <a:latin typeface="Times New Roman"/>
                <a:cs typeface="Times New Roman"/>
              </a:rPr>
              <a:t>he </a:t>
            </a:r>
            <a:r>
              <a:rPr dirty="0" sz="1450" spc="-10">
                <a:latin typeface="Times New Roman"/>
                <a:cs typeface="Times New Roman"/>
              </a:rPr>
              <a:t>was  satisfied. It had been, as </a:t>
            </a:r>
            <a:r>
              <a:rPr dirty="0" sz="1450" spc="-5">
                <a:latin typeface="Times New Roman"/>
                <a:cs typeface="Times New Roman"/>
              </a:rPr>
              <a:t>he </a:t>
            </a:r>
            <a:r>
              <a:rPr dirty="0" sz="1450" spc="-10">
                <a:latin typeface="Times New Roman"/>
                <a:cs typeface="Times New Roman"/>
              </a:rPr>
              <a:t>before presumed, too hasty </a:t>
            </a:r>
            <a:r>
              <a:rPr dirty="0" sz="1450" spc="-5">
                <a:latin typeface="Times New Roman"/>
                <a:cs typeface="Times New Roman"/>
              </a:rPr>
              <a:t>a </a:t>
            </a:r>
            <a:r>
              <a:rPr dirty="0" sz="1450" spc="-10">
                <a:latin typeface="Times New Roman"/>
                <a:cs typeface="Times New Roman"/>
              </a:rPr>
              <a:t>measure </a:t>
            </a:r>
            <a:r>
              <a:rPr dirty="0" sz="1450" spc="-5">
                <a:latin typeface="Times New Roman"/>
                <a:cs typeface="Times New Roman"/>
              </a:rPr>
              <a:t>on  </a:t>
            </a:r>
            <a:r>
              <a:rPr dirty="0" sz="1450" spc="-20">
                <a:latin typeface="Times New Roman"/>
                <a:cs typeface="Times New Roman"/>
              </a:rPr>
              <a:t>Crawford’s </a:t>
            </a:r>
            <a:r>
              <a:rPr dirty="0" sz="1450" spc="-10">
                <a:latin typeface="Times New Roman"/>
                <a:cs typeface="Times New Roman"/>
              </a:rPr>
              <a:t>side, and time must </a:t>
            </a:r>
            <a:r>
              <a:rPr dirty="0" sz="1450" spc="-5">
                <a:latin typeface="Times New Roman"/>
                <a:cs typeface="Times New Roman"/>
              </a:rPr>
              <a:t>be </a:t>
            </a:r>
            <a:r>
              <a:rPr dirty="0" sz="1450" spc="-10">
                <a:latin typeface="Times New Roman"/>
                <a:cs typeface="Times New Roman"/>
              </a:rPr>
              <a:t>given to make the idea first </a:t>
            </a:r>
            <a:r>
              <a:rPr dirty="0" sz="1450" spc="-15">
                <a:latin typeface="Times New Roman"/>
                <a:cs typeface="Times New Roman"/>
              </a:rPr>
              <a:t>familiar, </a:t>
            </a:r>
            <a:r>
              <a:rPr dirty="0" sz="1450" spc="-10">
                <a:latin typeface="Times New Roman"/>
                <a:cs typeface="Times New Roman"/>
              </a:rPr>
              <a:t>and  then agreeable to </a:t>
            </a:r>
            <a:r>
              <a:rPr dirty="0" sz="1450" spc="-30">
                <a:latin typeface="Times New Roman"/>
                <a:cs typeface="Times New Roman"/>
              </a:rPr>
              <a:t>her. </a:t>
            </a:r>
            <a:r>
              <a:rPr dirty="0" sz="1450" spc="-10">
                <a:latin typeface="Times New Roman"/>
                <a:cs typeface="Times New Roman"/>
              </a:rPr>
              <a:t>She must </a:t>
            </a:r>
            <a:r>
              <a:rPr dirty="0" sz="1450" spc="-5">
                <a:latin typeface="Times New Roman"/>
                <a:cs typeface="Times New Roman"/>
              </a:rPr>
              <a:t>be </a:t>
            </a:r>
            <a:r>
              <a:rPr dirty="0" sz="1450" spc="-10">
                <a:latin typeface="Times New Roman"/>
                <a:cs typeface="Times New Roman"/>
              </a:rPr>
              <a:t>used to the consideration </a:t>
            </a:r>
            <a:r>
              <a:rPr dirty="0" sz="1450" spc="-5">
                <a:latin typeface="Times New Roman"/>
                <a:cs typeface="Times New Roman"/>
              </a:rPr>
              <a:t>of </a:t>
            </a:r>
            <a:r>
              <a:rPr dirty="0" sz="1450" spc="-10">
                <a:latin typeface="Times New Roman"/>
                <a:cs typeface="Times New Roman"/>
              </a:rPr>
              <a:t>his being in  love with </a:t>
            </a:r>
            <a:r>
              <a:rPr dirty="0" sz="1450" spc="-20">
                <a:latin typeface="Times New Roman"/>
                <a:cs typeface="Times New Roman"/>
              </a:rPr>
              <a:t>her, </a:t>
            </a: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a:t>
            </a:r>
            <a:r>
              <a:rPr dirty="0" sz="1450" spc="-15">
                <a:latin typeface="Times New Roman"/>
                <a:cs typeface="Times New Roman"/>
              </a:rPr>
              <a:t>affection </a:t>
            </a:r>
            <a:r>
              <a:rPr dirty="0" sz="1450" spc="-10">
                <a:latin typeface="Times New Roman"/>
                <a:cs typeface="Times New Roman"/>
              </a:rPr>
              <a:t>might </a:t>
            </a:r>
            <a:r>
              <a:rPr dirty="0" sz="1450" spc="-5">
                <a:latin typeface="Times New Roman"/>
                <a:cs typeface="Times New Roman"/>
              </a:rPr>
              <a:t>not be </a:t>
            </a:r>
            <a:r>
              <a:rPr dirty="0" sz="1450" spc="-10">
                <a:latin typeface="Times New Roman"/>
                <a:cs typeface="Times New Roman"/>
              </a:rPr>
              <a:t>very</a:t>
            </a:r>
            <a:r>
              <a:rPr dirty="0" sz="1450" spc="85">
                <a:latin typeface="Times New Roman"/>
                <a:cs typeface="Times New Roman"/>
              </a:rPr>
              <a:t> </a:t>
            </a:r>
            <a:r>
              <a:rPr dirty="0" sz="1450" spc="-10">
                <a:latin typeface="Times New Roman"/>
                <a:cs typeface="Times New Roman"/>
              </a:rPr>
              <a:t>distant.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gave this opinion as the result </a:t>
            </a:r>
            <a:r>
              <a:rPr dirty="0" sz="1450" spc="-5">
                <a:latin typeface="Times New Roman"/>
                <a:cs typeface="Times New Roman"/>
              </a:rPr>
              <a:t>of </a:t>
            </a:r>
            <a:r>
              <a:rPr dirty="0" sz="1450" spc="-10">
                <a:latin typeface="Times New Roman"/>
                <a:cs typeface="Times New Roman"/>
              </a:rPr>
              <a:t>the conversation to his father; and  recommended there being nothing more said to her: </a:t>
            </a:r>
            <a:r>
              <a:rPr dirty="0" sz="1450" spc="-5">
                <a:latin typeface="Times New Roman"/>
                <a:cs typeface="Times New Roman"/>
              </a:rPr>
              <a:t>no </a:t>
            </a:r>
            <a:r>
              <a:rPr dirty="0" sz="1450" spc="-10">
                <a:latin typeface="Times New Roman"/>
                <a:cs typeface="Times New Roman"/>
              </a:rPr>
              <a:t>farther attempts to  influence</a:t>
            </a:r>
            <a:r>
              <a:rPr dirty="0" sz="1450" spc="150">
                <a:latin typeface="Times New Roman"/>
                <a:cs typeface="Times New Roman"/>
              </a:rPr>
              <a:t> </a:t>
            </a:r>
            <a:r>
              <a:rPr dirty="0" sz="1450" spc="-5">
                <a:latin typeface="Times New Roman"/>
                <a:cs typeface="Times New Roman"/>
              </a:rPr>
              <a:t>or</a:t>
            </a:r>
            <a:r>
              <a:rPr dirty="0" sz="1450" spc="145">
                <a:latin typeface="Times New Roman"/>
                <a:cs typeface="Times New Roman"/>
              </a:rPr>
              <a:t> </a:t>
            </a:r>
            <a:r>
              <a:rPr dirty="0" sz="1450" spc="-10">
                <a:latin typeface="Times New Roman"/>
                <a:cs typeface="Times New Roman"/>
              </a:rPr>
              <a:t>persuade;</a:t>
            </a:r>
            <a:r>
              <a:rPr dirty="0" sz="1450" spc="150">
                <a:latin typeface="Times New Roman"/>
                <a:cs typeface="Times New Roman"/>
              </a:rPr>
              <a:t> </a:t>
            </a:r>
            <a:r>
              <a:rPr dirty="0" sz="1450" spc="-5">
                <a:latin typeface="Times New Roman"/>
                <a:cs typeface="Times New Roman"/>
              </a:rPr>
              <a:t>but</a:t>
            </a:r>
            <a:r>
              <a:rPr dirty="0" sz="1450" spc="145">
                <a:latin typeface="Times New Roman"/>
                <a:cs typeface="Times New Roman"/>
              </a:rPr>
              <a:t> </a:t>
            </a:r>
            <a:r>
              <a:rPr dirty="0" sz="1450" spc="-10">
                <a:latin typeface="Times New Roman"/>
                <a:cs typeface="Times New Roman"/>
              </a:rPr>
              <a:t>that</a:t>
            </a:r>
            <a:r>
              <a:rPr dirty="0" sz="1450" spc="150">
                <a:latin typeface="Times New Roman"/>
                <a:cs typeface="Times New Roman"/>
              </a:rPr>
              <a:t> </a:t>
            </a:r>
            <a:r>
              <a:rPr dirty="0" sz="1450" spc="-10">
                <a:latin typeface="Times New Roman"/>
                <a:cs typeface="Times New Roman"/>
              </a:rPr>
              <a:t>everything</a:t>
            </a:r>
            <a:r>
              <a:rPr dirty="0" sz="1450" spc="150">
                <a:latin typeface="Times New Roman"/>
                <a:cs typeface="Times New Roman"/>
              </a:rPr>
              <a:t> </a:t>
            </a:r>
            <a:r>
              <a:rPr dirty="0" sz="1450" spc="-10">
                <a:latin typeface="Times New Roman"/>
                <a:cs typeface="Times New Roman"/>
              </a:rPr>
              <a:t>should</a:t>
            </a:r>
            <a:r>
              <a:rPr dirty="0" sz="1450" spc="150">
                <a:latin typeface="Times New Roman"/>
                <a:cs typeface="Times New Roman"/>
              </a:rPr>
              <a:t> </a:t>
            </a:r>
            <a:r>
              <a:rPr dirty="0" sz="1450" spc="-5">
                <a:latin typeface="Times New Roman"/>
                <a:cs typeface="Times New Roman"/>
              </a:rPr>
              <a:t>be</a:t>
            </a:r>
            <a:r>
              <a:rPr dirty="0" sz="1450" spc="145">
                <a:latin typeface="Times New Roman"/>
                <a:cs typeface="Times New Roman"/>
              </a:rPr>
              <a:t> </a:t>
            </a:r>
            <a:r>
              <a:rPr dirty="0" sz="1450" spc="-10">
                <a:latin typeface="Times New Roman"/>
                <a:cs typeface="Times New Roman"/>
              </a:rPr>
              <a:t>left</a:t>
            </a:r>
            <a:r>
              <a:rPr dirty="0" sz="1450" spc="150">
                <a:latin typeface="Times New Roman"/>
                <a:cs typeface="Times New Roman"/>
              </a:rPr>
              <a:t> </a:t>
            </a:r>
            <a:r>
              <a:rPr dirty="0" sz="1450" spc="-10">
                <a:latin typeface="Times New Roman"/>
                <a:cs typeface="Times New Roman"/>
              </a:rPr>
              <a:t>to</a:t>
            </a:r>
            <a:r>
              <a:rPr dirty="0" sz="1450" spc="155">
                <a:latin typeface="Times New Roman"/>
                <a:cs typeface="Times New Roman"/>
              </a:rPr>
              <a:t> </a:t>
            </a:r>
            <a:r>
              <a:rPr dirty="0" sz="1450" spc="-20">
                <a:latin typeface="Times New Roman"/>
                <a:cs typeface="Times New Roman"/>
              </a:rPr>
              <a:t>Crawford’s</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4212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strength at the instigation </a:t>
            </a:r>
            <a:r>
              <a:rPr dirty="0" sz="1450" spc="-5">
                <a:latin typeface="Times New Roman"/>
                <a:cs typeface="Times New Roman"/>
              </a:rPr>
              <a:t>of </a:t>
            </a:r>
            <a:r>
              <a:rPr dirty="0" sz="1450" spc="-10">
                <a:latin typeface="Times New Roman"/>
                <a:cs typeface="Times New Roman"/>
              </a:rPr>
              <a:t>the other: Lady Bertram holding exercise to </a:t>
            </a:r>
            <a:r>
              <a:rPr dirty="0" sz="1450" spc="-5">
                <a:latin typeface="Times New Roman"/>
                <a:cs typeface="Times New Roman"/>
              </a:rPr>
              <a:t>be </a:t>
            </a:r>
            <a:r>
              <a:rPr dirty="0" sz="1450" spc="-10">
                <a:latin typeface="Times New Roman"/>
                <a:cs typeface="Times New Roman"/>
              </a:rPr>
              <a:t>as  unnecessary for everybody as it was unpleasant to herself; and Mrs. Norris,  who was walking all </a:t>
            </a:r>
            <a:r>
              <a:rPr dirty="0" sz="1450" spc="-30">
                <a:latin typeface="Times New Roman"/>
                <a:cs typeface="Times New Roman"/>
              </a:rPr>
              <a:t>day, </a:t>
            </a:r>
            <a:r>
              <a:rPr dirty="0" sz="1450" spc="-10">
                <a:latin typeface="Times New Roman"/>
                <a:cs typeface="Times New Roman"/>
              </a:rPr>
              <a:t>thinking everybody </a:t>
            </a:r>
            <a:r>
              <a:rPr dirty="0" sz="1450" spc="-5">
                <a:latin typeface="Times New Roman"/>
                <a:cs typeface="Times New Roman"/>
              </a:rPr>
              <a:t>ought </a:t>
            </a:r>
            <a:r>
              <a:rPr dirty="0" sz="1450" spc="-10">
                <a:latin typeface="Times New Roman"/>
                <a:cs typeface="Times New Roman"/>
              </a:rPr>
              <a:t>to walk as much. Edmund  was absent at this time, </a:t>
            </a:r>
            <a:r>
              <a:rPr dirty="0" sz="1450" spc="-5">
                <a:latin typeface="Times New Roman"/>
                <a:cs typeface="Times New Roman"/>
              </a:rPr>
              <a:t>or </a:t>
            </a:r>
            <a:r>
              <a:rPr dirty="0" sz="1450" spc="-10">
                <a:latin typeface="Times New Roman"/>
                <a:cs typeface="Times New Roman"/>
              </a:rPr>
              <a:t>the evil would have been earlier remedied. When </a:t>
            </a:r>
            <a:r>
              <a:rPr dirty="0" sz="1450" spc="-5">
                <a:latin typeface="Times New Roman"/>
                <a:cs typeface="Times New Roman"/>
              </a:rPr>
              <a:t>he  </a:t>
            </a:r>
            <a:r>
              <a:rPr dirty="0" sz="1450" spc="-10">
                <a:latin typeface="Times New Roman"/>
                <a:cs typeface="Times New Roman"/>
              </a:rPr>
              <a:t>returned, to understand how Fanny was situated, and perceived its ill </a:t>
            </a:r>
            <a:r>
              <a:rPr dirty="0" sz="1450" spc="-15">
                <a:latin typeface="Times New Roman"/>
                <a:cs typeface="Times New Roman"/>
              </a:rPr>
              <a:t>effects,  </a:t>
            </a:r>
            <a:r>
              <a:rPr dirty="0" sz="1450" spc="-10">
                <a:latin typeface="Times New Roman"/>
                <a:cs typeface="Times New Roman"/>
              </a:rPr>
              <a:t>there seemed with him </a:t>
            </a:r>
            <a:r>
              <a:rPr dirty="0" sz="1450" spc="-5">
                <a:latin typeface="Times New Roman"/>
                <a:cs typeface="Times New Roman"/>
              </a:rPr>
              <a:t>but one </a:t>
            </a:r>
            <a:r>
              <a:rPr dirty="0" sz="1450" spc="-10">
                <a:latin typeface="Times New Roman"/>
                <a:cs typeface="Times New Roman"/>
              </a:rPr>
              <a:t>thing to </a:t>
            </a:r>
            <a:r>
              <a:rPr dirty="0" sz="1450" spc="-5">
                <a:latin typeface="Times New Roman"/>
                <a:cs typeface="Times New Roman"/>
              </a:rPr>
              <a:t>be </a:t>
            </a:r>
            <a:r>
              <a:rPr dirty="0" sz="1450" spc="-10">
                <a:latin typeface="Times New Roman"/>
                <a:cs typeface="Times New Roman"/>
              </a:rPr>
              <a:t>done; and that “Fanny must have </a:t>
            </a:r>
            <a:r>
              <a:rPr dirty="0" sz="1450" spc="-5">
                <a:latin typeface="Times New Roman"/>
                <a:cs typeface="Times New Roman"/>
              </a:rPr>
              <a:t>a  </a:t>
            </a:r>
            <a:r>
              <a:rPr dirty="0" sz="1450" spc="-10">
                <a:latin typeface="Times New Roman"/>
                <a:cs typeface="Times New Roman"/>
              </a:rPr>
              <a:t>horse” was the resolute declaration with which </a:t>
            </a:r>
            <a:r>
              <a:rPr dirty="0" sz="1450" spc="-5">
                <a:latin typeface="Times New Roman"/>
                <a:cs typeface="Times New Roman"/>
              </a:rPr>
              <a:t>he </a:t>
            </a:r>
            <a:r>
              <a:rPr dirty="0" sz="1450" spc="-10">
                <a:latin typeface="Times New Roman"/>
                <a:cs typeface="Times New Roman"/>
              </a:rPr>
              <a:t>opposed whatever could </a:t>
            </a:r>
            <a:r>
              <a:rPr dirty="0" sz="1450" spc="-5">
                <a:latin typeface="Times New Roman"/>
                <a:cs typeface="Times New Roman"/>
              </a:rPr>
              <a:t>be  </a:t>
            </a:r>
            <a:r>
              <a:rPr dirty="0" sz="1450" spc="-15">
                <a:latin typeface="Times New Roman"/>
                <a:cs typeface="Times New Roman"/>
              </a:rPr>
              <a:t>urged </a:t>
            </a:r>
            <a:r>
              <a:rPr dirty="0" sz="1450" spc="-5">
                <a:latin typeface="Times New Roman"/>
                <a:cs typeface="Times New Roman"/>
              </a:rPr>
              <a:t>by </a:t>
            </a:r>
            <a:r>
              <a:rPr dirty="0" sz="1450" spc="-10">
                <a:latin typeface="Times New Roman"/>
                <a:cs typeface="Times New Roman"/>
              </a:rPr>
              <a:t>the supineness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mother, </a:t>
            </a:r>
            <a:r>
              <a:rPr dirty="0" sz="1450" spc="-5">
                <a:latin typeface="Times New Roman"/>
                <a:cs typeface="Times New Roman"/>
              </a:rPr>
              <a:t>or </a:t>
            </a:r>
            <a:r>
              <a:rPr dirty="0" sz="1450" spc="-10">
                <a:latin typeface="Times New Roman"/>
                <a:cs typeface="Times New Roman"/>
              </a:rPr>
              <a:t>the economy </a:t>
            </a:r>
            <a:r>
              <a:rPr dirty="0" sz="1450" spc="-5">
                <a:latin typeface="Times New Roman"/>
                <a:cs typeface="Times New Roman"/>
              </a:rPr>
              <a:t>of </a:t>
            </a:r>
            <a:r>
              <a:rPr dirty="0" sz="1450" spc="-10">
                <a:latin typeface="Times New Roman"/>
                <a:cs typeface="Times New Roman"/>
              </a:rPr>
              <a:t>his aunt, to make it  appear unimportant. Mrs. Norris could </a:t>
            </a:r>
            <a:r>
              <a:rPr dirty="0" sz="1450" spc="-5">
                <a:latin typeface="Times New Roman"/>
                <a:cs typeface="Times New Roman"/>
              </a:rPr>
              <a:t>not </a:t>
            </a:r>
            <a:r>
              <a:rPr dirty="0" sz="1450" spc="-10">
                <a:latin typeface="Times New Roman"/>
                <a:cs typeface="Times New Roman"/>
              </a:rPr>
              <a:t>help thinking that some steady old  thing might </a:t>
            </a:r>
            <a:r>
              <a:rPr dirty="0" sz="1450" spc="-5">
                <a:latin typeface="Times New Roman"/>
                <a:cs typeface="Times New Roman"/>
              </a:rPr>
              <a:t>be </a:t>
            </a:r>
            <a:r>
              <a:rPr dirty="0" sz="1450" spc="-10">
                <a:latin typeface="Times New Roman"/>
                <a:cs typeface="Times New Roman"/>
              </a:rPr>
              <a:t>found among the numbers belonging to the Park that would </a:t>
            </a:r>
            <a:r>
              <a:rPr dirty="0" sz="1450" spc="-5">
                <a:latin typeface="Times New Roman"/>
                <a:cs typeface="Times New Roman"/>
              </a:rPr>
              <a:t>do  </a:t>
            </a:r>
            <a:r>
              <a:rPr dirty="0" sz="1450" spc="-10">
                <a:latin typeface="Times New Roman"/>
                <a:cs typeface="Times New Roman"/>
              </a:rPr>
              <a:t>vastly well;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one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borrowed </a:t>
            </a:r>
            <a:r>
              <a:rPr dirty="0" sz="1450" spc="-5">
                <a:latin typeface="Times New Roman"/>
                <a:cs typeface="Times New Roman"/>
              </a:rPr>
              <a:t>of </a:t>
            </a:r>
            <a:r>
              <a:rPr dirty="0" sz="1450" spc="-10">
                <a:latin typeface="Times New Roman"/>
                <a:cs typeface="Times New Roman"/>
              </a:rPr>
              <a:t>the steward; </a:t>
            </a:r>
            <a:r>
              <a:rPr dirty="0" sz="1450" spc="-5">
                <a:latin typeface="Times New Roman"/>
                <a:cs typeface="Times New Roman"/>
              </a:rPr>
              <a:t>or </a:t>
            </a:r>
            <a:r>
              <a:rPr dirty="0" sz="1450" spc="-10">
                <a:latin typeface="Times New Roman"/>
                <a:cs typeface="Times New Roman"/>
              </a:rPr>
              <a:t>that perhaps </a:t>
            </a:r>
            <a:r>
              <a:rPr dirty="0" sz="1450" spc="-35">
                <a:latin typeface="Times New Roman"/>
                <a:cs typeface="Times New Roman"/>
              </a:rPr>
              <a:t>Dr.  </a:t>
            </a:r>
            <a:r>
              <a:rPr dirty="0" sz="1450" spc="-10">
                <a:latin typeface="Times New Roman"/>
                <a:cs typeface="Times New Roman"/>
              </a:rPr>
              <a:t>Grant might now and then lend them the </a:t>
            </a:r>
            <a:r>
              <a:rPr dirty="0" sz="1450" spc="-5">
                <a:latin typeface="Times New Roman"/>
                <a:cs typeface="Times New Roman"/>
              </a:rPr>
              <a:t>pony he </a:t>
            </a:r>
            <a:r>
              <a:rPr dirty="0" sz="1450" spc="-10">
                <a:latin typeface="Times New Roman"/>
                <a:cs typeface="Times New Roman"/>
              </a:rPr>
              <a:t>sent to the post. She could  </a:t>
            </a:r>
            <a:r>
              <a:rPr dirty="0" sz="1450" spc="-5">
                <a:latin typeface="Times New Roman"/>
                <a:cs typeface="Times New Roman"/>
              </a:rPr>
              <a:t>not but </a:t>
            </a:r>
            <a:r>
              <a:rPr dirty="0" sz="1450" spc="-10">
                <a:latin typeface="Times New Roman"/>
                <a:cs typeface="Times New Roman"/>
              </a:rPr>
              <a:t>consider it as absolutely </a:t>
            </a:r>
            <a:r>
              <a:rPr dirty="0" sz="1450" spc="-15">
                <a:latin typeface="Times New Roman"/>
                <a:cs typeface="Times New Roman"/>
              </a:rPr>
              <a:t>unnecessary, </a:t>
            </a:r>
            <a:r>
              <a:rPr dirty="0" sz="1450" spc="-10">
                <a:latin typeface="Times New Roman"/>
                <a:cs typeface="Times New Roman"/>
              </a:rPr>
              <a:t>and even </a:t>
            </a:r>
            <a:r>
              <a:rPr dirty="0" sz="1450" spc="-15">
                <a:latin typeface="Times New Roman"/>
                <a:cs typeface="Times New Roman"/>
              </a:rPr>
              <a:t>improper, </a:t>
            </a:r>
            <a:r>
              <a:rPr dirty="0" sz="1450" spc="-10">
                <a:latin typeface="Times New Roman"/>
                <a:cs typeface="Times New Roman"/>
              </a:rPr>
              <a:t>that Fanny  should have </a:t>
            </a:r>
            <a:r>
              <a:rPr dirty="0" sz="1450" spc="-5">
                <a:latin typeface="Times New Roman"/>
                <a:cs typeface="Times New Roman"/>
              </a:rPr>
              <a:t>a </a:t>
            </a:r>
            <a:r>
              <a:rPr dirty="0" sz="1450" spc="-10">
                <a:latin typeface="Times New Roman"/>
                <a:cs typeface="Times New Roman"/>
              </a:rPr>
              <a:t>regular </a:t>
            </a:r>
            <a:r>
              <a:rPr dirty="0" sz="1450" spc="-20">
                <a:latin typeface="Times New Roman"/>
                <a:cs typeface="Times New Roman"/>
              </a:rPr>
              <a:t>lady’s </a:t>
            </a:r>
            <a:r>
              <a:rPr dirty="0" sz="1450" spc="-10">
                <a:latin typeface="Times New Roman"/>
                <a:cs typeface="Times New Roman"/>
              </a:rPr>
              <a:t>horse </a:t>
            </a:r>
            <a:r>
              <a:rPr dirty="0" sz="1450" spc="-5">
                <a:latin typeface="Times New Roman"/>
                <a:cs typeface="Times New Roman"/>
              </a:rPr>
              <a:t>of </a:t>
            </a:r>
            <a:r>
              <a:rPr dirty="0" sz="1450" spc="-10">
                <a:latin typeface="Times New Roman"/>
                <a:cs typeface="Times New Roman"/>
              </a:rPr>
              <a:t>her own, in the style </a:t>
            </a:r>
            <a:r>
              <a:rPr dirty="0" sz="1450" spc="-5">
                <a:latin typeface="Times New Roman"/>
                <a:cs typeface="Times New Roman"/>
              </a:rPr>
              <a:t>of </a:t>
            </a:r>
            <a:r>
              <a:rPr dirty="0" sz="1450" spc="-10">
                <a:latin typeface="Times New Roman"/>
                <a:cs typeface="Times New Roman"/>
              </a:rPr>
              <a:t>her cousins. She  was sure Sir Thomas had never intended it: and she must say that, to </a:t>
            </a:r>
            <a:r>
              <a:rPr dirty="0" sz="1450" spc="-5">
                <a:latin typeface="Times New Roman"/>
                <a:cs typeface="Times New Roman"/>
              </a:rPr>
              <a:t>be  </a:t>
            </a:r>
            <a:r>
              <a:rPr dirty="0" sz="1450" spc="-10">
                <a:latin typeface="Times New Roman"/>
                <a:cs typeface="Times New Roman"/>
              </a:rPr>
              <a:t>making such </a:t>
            </a:r>
            <a:r>
              <a:rPr dirty="0" sz="1450" spc="-5">
                <a:latin typeface="Times New Roman"/>
                <a:cs typeface="Times New Roman"/>
              </a:rPr>
              <a:t>a </a:t>
            </a:r>
            <a:r>
              <a:rPr dirty="0" sz="1450" spc="-10">
                <a:latin typeface="Times New Roman"/>
                <a:cs typeface="Times New Roman"/>
              </a:rPr>
              <a:t>purchase in his absence, and adding to the great expenses </a:t>
            </a:r>
            <a:r>
              <a:rPr dirty="0" sz="1450" spc="-5">
                <a:latin typeface="Times New Roman"/>
                <a:cs typeface="Times New Roman"/>
              </a:rPr>
              <a:t>of </a:t>
            </a:r>
            <a:r>
              <a:rPr dirty="0" sz="1450" spc="-10">
                <a:latin typeface="Times New Roman"/>
                <a:cs typeface="Times New Roman"/>
              </a:rPr>
              <a:t>his  stable, at </a:t>
            </a:r>
            <a:r>
              <a:rPr dirty="0" sz="1450" spc="-5">
                <a:latin typeface="Times New Roman"/>
                <a:cs typeface="Times New Roman"/>
              </a:rPr>
              <a:t>a </a:t>
            </a:r>
            <a:r>
              <a:rPr dirty="0" sz="1450" spc="-10">
                <a:latin typeface="Times New Roman"/>
                <a:cs typeface="Times New Roman"/>
              </a:rPr>
              <a:t>time when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his income was unsettled, seemed to her  very unjustifiable. “Fanny must have </a:t>
            </a:r>
            <a:r>
              <a:rPr dirty="0" sz="1450" spc="-5">
                <a:latin typeface="Times New Roman"/>
                <a:cs typeface="Times New Roman"/>
              </a:rPr>
              <a:t>a </a:t>
            </a:r>
            <a:r>
              <a:rPr dirty="0" sz="1450" spc="-10">
                <a:latin typeface="Times New Roman"/>
                <a:cs typeface="Times New Roman"/>
              </a:rPr>
              <a:t>horse,” was </a:t>
            </a:r>
            <a:r>
              <a:rPr dirty="0" sz="1450" spc="-20">
                <a:latin typeface="Times New Roman"/>
                <a:cs typeface="Times New Roman"/>
              </a:rPr>
              <a:t>Edmund’s </a:t>
            </a:r>
            <a:r>
              <a:rPr dirty="0" sz="1450" spc="-10">
                <a:latin typeface="Times New Roman"/>
                <a:cs typeface="Times New Roman"/>
              </a:rPr>
              <a:t>only </a:t>
            </a:r>
            <a:r>
              <a:rPr dirty="0" sz="1450" spc="-25">
                <a:latin typeface="Times New Roman"/>
                <a:cs typeface="Times New Roman"/>
              </a:rPr>
              <a:t>reply. </a:t>
            </a:r>
            <a:r>
              <a:rPr dirty="0" sz="1450" spc="-10">
                <a:latin typeface="Times New Roman"/>
                <a:cs typeface="Times New Roman"/>
              </a:rPr>
              <a:t>Mrs.  Norris could </a:t>
            </a:r>
            <a:r>
              <a:rPr dirty="0" sz="1450" spc="-5">
                <a:latin typeface="Times New Roman"/>
                <a:cs typeface="Times New Roman"/>
              </a:rPr>
              <a:t>not </a:t>
            </a:r>
            <a:r>
              <a:rPr dirty="0" sz="1450" spc="-10">
                <a:latin typeface="Times New Roman"/>
                <a:cs typeface="Times New Roman"/>
              </a:rPr>
              <a:t>see it in the same light. Lady Bertram </a:t>
            </a:r>
            <a:r>
              <a:rPr dirty="0" sz="1450" spc="-5">
                <a:latin typeface="Times New Roman"/>
                <a:cs typeface="Times New Roman"/>
              </a:rPr>
              <a:t>did: </a:t>
            </a:r>
            <a:r>
              <a:rPr dirty="0" sz="1450" spc="-10">
                <a:latin typeface="Times New Roman"/>
                <a:cs typeface="Times New Roman"/>
              </a:rPr>
              <a:t>she entirely agreed  with her son as to the necessity </a:t>
            </a:r>
            <a:r>
              <a:rPr dirty="0" sz="1450" spc="-5">
                <a:latin typeface="Times New Roman"/>
                <a:cs typeface="Times New Roman"/>
              </a:rPr>
              <a:t>of </a:t>
            </a:r>
            <a:r>
              <a:rPr dirty="0" sz="1450" spc="-10">
                <a:latin typeface="Times New Roman"/>
                <a:cs typeface="Times New Roman"/>
              </a:rPr>
              <a:t>it, and as to its being considered necessary  </a:t>
            </a:r>
            <a:r>
              <a:rPr dirty="0" sz="1450" spc="-5">
                <a:latin typeface="Times New Roman"/>
                <a:cs typeface="Times New Roman"/>
              </a:rPr>
              <a:t>by </a:t>
            </a:r>
            <a:r>
              <a:rPr dirty="0" sz="1450" spc="-10">
                <a:latin typeface="Times New Roman"/>
                <a:cs typeface="Times New Roman"/>
              </a:rPr>
              <a:t>his father; she only pleaded against there being any hurry; she only wanted  him to wait till Sir </a:t>
            </a:r>
            <a:r>
              <a:rPr dirty="0" sz="1450" spc="-20">
                <a:latin typeface="Times New Roman"/>
                <a:cs typeface="Times New Roman"/>
              </a:rPr>
              <a:t>Thomas’s </a:t>
            </a:r>
            <a:r>
              <a:rPr dirty="0" sz="1450" spc="-10">
                <a:latin typeface="Times New Roman"/>
                <a:cs typeface="Times New Roman"/>
              </a:rPr>
              <a:t>return, and then Sir Thomas might settle it all  himself. He would </a:t>
            </a:r>
            <a:r>
              <a:rPr dirty="0" sz="1450" spc="-5">
                <a:latin typeface="Times New Roman"/>
                <a:cs typeface="Times New Roman"/>
              </a:rPr>
              <a:t>be </a:t>
            </a:r>
            <a:r>
              <a:rPr dirty="0" sz="1450" spc="-10">
                <a:latin typeface="Times New Roman"/>
                <a:cs typeface="Times New Roman"/>
              </a:rPr>
              <a:t>at home in </a:t>
            </a:r>
            <a:r>
              <a:rPr dirty="0" sz="1450" spc="-15">
                <a:latin typeface="Times New Roman"/>
                <a:cs typeface="Times New Roman"/>
              </a:rPr>
              <a:t>September, </a:t>
            </a:r>
            <a:r>
              <a:rPr dirty="0" sz="1450" spc="-10">
                <a:latin typeface="Times New Roman"/>
                <a:cs typeface="Times New Roman"/>
              </a:rPr>
              <a:t>and where would </a:t>
            </a:r>
            <a:r>
              <a:rPr dirty="0" sz="1450" spc="-5">
                <a:latin typeface="Times New Roman"/>
                <a:cs typeface="Times New Roman"/>
              </a:rPr>
              <a:t>be </a:t>
            </a:r>
            <a:r>
              <a:rPr dirty="0" sz="1450" spc="-10">
                <a:latin typeface="Times New Roman"/>
                <a:cs typeface="Times New Roman"/>
              </a:rPr>
              <a:t>the harm </a:t>
            </a:r>
            <a:r>
              <a:rPr dirty="0" sz="1450" spc="-5">
                <a:latin typeface="Times New Roman"/>
                <a:cs typeface="Times New Roman"/>
              </a:rPr>
              <a:t>of  </a:t>
            </a:r>
            <a:r>
              <a:rPr dirty="0" sz="1450" spc="-10">
                <a:latin typeface="Times New Roman"/>
                <a:cs typeface="Times New Roman"/>
              </a:rPr>
              <a:t>only waiting till</a:t>
            </a:r>
            <a:r>
              <a:rPr dirty="0" sz="1450">
                <a:latin typeface="Times New Roman"/>
                <a:cs typeface="Times New Roman"/>
              </a:rPr>
              <a:t> </a:t>
            </a:r>
            <a:r>
              <a:rPr dirty="0" sz="1450" spc="-10">
                <a:latin typeface="Times New Roman"/>
                <a:cs typeface="Times New Roman"/>
              </a:rPr>
              <a:t>September?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Though Edmund was much more displeased with his aunt than with his  </a:t>
            </a:r>
            <a:r>
              <a:rPr dirty="0" sz="1450" spc="-15">
                <a:latin typeface="Times New Roman"/>
                <a:cs typeface="Times New Roman"/>
              </a:rPr>
              <a:t>mother, </a:t>
            </a:r>
            <a:r>
              <a:rPr dirty="0" sz="1450" spc="-10">
                <a:latin typeface="Times New Roman"/>
                <a:cs typeface="Times New Roman"/>
              </a:rPr>
              <a:t>as evincing least regard for her niece,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paying more  attention to what she said; and at length determined </a:t>
            </a:r>
            <a:r>
              <a:rPr dirty="0" sz="1450" spc="-5">
                <a:latin typeface="Times New Roman"/>
                <a:cs typeface="Times New Roman"/>
              </a:rPr>
              <a:t>on a </a:t>
            </a:r>
            <a:r>
              <a:rPr dirty="0" sz="1450" spc="-10">
                <a:latin typeface="Times New Roman"/>
                <a:cs typeface="Times New Roman"/>
              </a:rPr>
              <a:t>method </a:t>
            </a:r>
            <a:r>
              <a:rPr dirty="0" sz="1450" spc="-5">
                <a:latin typeface="Times New Roman"/>
                <a:cs typeface="Times New Roman"/>
              </a:rPr>
              <a:t>of </a:t>
            </a:r>
            <a:r>
              <a:rPr dirty="0" sz="1450" spc="-10">
                <a:latin typeface="Times New Roman"/>
                <a:cs typeface="Times New Roman"/>
              </a:rPr>
              <a:t>proceeding  which would obviate the risk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father’s </a:t>
            </a:r>
            <a:r>
              <a:rPr dirty="0" sz="1450" spc="-10">
                <a:latin typeface="Times New Roman"/>
                <a:cs typeface="Times New Roman"/>
              </a:rPr>
              <a:t>thinking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too much,  and at the same time procure for Fanny the immediate means </a:t>
            </a:r>
            <a:r>
              <a:rPr dirty="0" sz="1450" spc="-5">
                <a:latin typeface="Times New Roman"/>
                <a:cs typeface="Times New Roman"/>
              </a:rPr>
              <a:t>of </a:t>
            </a:r>
            <a:r>
              <a:rPr dirty="0" sz="1450" spc="-10">
                <a:latin typeface="Times New Roman"/>
                <a:cs typeface="Times New Roman"/>
              </a:rPr>
              <a:t>exercise,  which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she should </a:t>
            </a:r>
            <a:r>
              <a:rPr dirty="0" sz="1450" spc="-5">
                <a:latin typeface="Times New Roman"/>
                <a:cs typeface="Times New Roman"/>
              </a:rPr>
              <a:t>be </a:t>
            </a:r>
            <a:r>
              <a:rPr dirty="0" sz="1450" spc="-10">
                <a:latin typeface="Times New Roman"/>
                <a:cs typeface="Times New Roman"/>
              </a:rPr>
              <a:t>without. He had three horses </a:t>
            </a:r>
            <a:r>
              <a:rPr dirty="0" sz="1450" spc="-5">
                <a:latin typeface="Times New Roman"/>
                <a:cs typeface="Times New Roman"/>
              </a:rPr>
              <a:t>of </a:t>
            </a:r>
            <a:r>
              <a:rPr dirty="0" sz="1450" spc="-10">
                <a:latin typeface="Times New Roman"/>
                <a:cs typeface="Times New Roman"/>
              </a:rPr>
              <a:t>his  own, </a:t>
            </a:r>
            <a:r>
              <a:rPr dirty="0" sz="1450" spc="-5">
                <a:latin typeface="Times New Roman"/>
                <a:cs typeface="Times New Roman"/>
              </a:rPr>
              <a:t>but not one </a:t>
            </a:r>
            <a:r>
              <a:rPr dirty="0" sz="1450" spc="-10">
                <a:latin typeface="Times New Roman"/>
                <a:cs typeface="Times New Roman"/>
              </a:rPr>
              <a:t>that would carry </a:t>
            </a:r>
            <a:r>
              <a:rPr dirty="0" sz="1450" spc="-5">
                <a:latin typeface="Times New Roman"/>
                <a:cs typeface="Times New Roman"/>
              </a:rPr>
              <a:t>a </a:t>
            </a:r>
            <a:r>
              <a:rPr dirty="0" sz="1450" spc="-10">
                <a:latin typeface="Times New Roman"/>
                <a:cs typeface="Times New Roman"/>
              </a:rPr>
              <a:t>woman. </a:t>
            </a:r>
            <a:r>
              <a:rPr dirty="0" sz="1450" spc="-45">
                <a:latin typeface="Times New Roman"/>
                <a:cs typeface="Times New Roman"/>
              </a:rPr>
              <a:t>Two </a:t>
            </a:r>
            <a:r>
              <a:rPr dirty="0" sz="1450" spc="-5">
                <a:latin typeface="Times New Roman"/>
                <a:cs typeface="Times New Roman"/>
              </a:rPr>
              <a:t>of </a:t>
            </a:r>
            <a:r>
              <a:rPr dirty="0" sz="1450" spc="-10">
                <a:latin typeface="Times New Roman"/>
                <a:cs typeface="Times New Roman"/>
              </a:rPr>
              <a:t>them were hunters; the  third, </a:t>
            </a:r>
            <a:r>
              <a:rPr dirty="0" sz="1450" spc="-5">
                <a:latin typeface="Times New Roman"/>
                <a:cs typeface="Times New Roman"/>
              </a:rPr>
              <a:t>a </a:t>
            </a:r>
            <a:r>
              <a:rPr dirty="0" sz="1450" spc="-10">
                <a:latin typeface="Times New Roman"/>
                <a:cs typeface="Times New Roman"/>
              </a:rPr>
              <a:t>useful road-horse: this third </a:t>
            </a:r>
            <a:r>
              <a:rPr dirty="0" sz="1450" spc="-5">
                <a:latin typeface="Times New Roman"/>
                <a:cs typeface="Times New Roman"/>
              </a:rPr>
              <a:t>he </a:t>
            </a:r>
            <a:r>
              <a:rPr dirty="0" sz="1450" spc="-10">
                <a:latin typeface="Times New Roman"/>
                <a:cs typeface="Times New Roman"/>
              </a:rPr>
              <a:t>resolved to exchange for </a:t>
            </a:r>
            <a:r>
              <a:rPr dirty="0" sz="1450" spc="-5">
                <a:latin typeface="Times New Roman"/>
                <a:cs typeface="Times New Roman"/>
              </a:rPr>
              <a:t>one </a:t>
            </a:r>
            <a:r>
              <a:rPr dirty="0" sz="1450" spc="-10">
                <a:latin typeface="Times New Roman"/>
                <a:cs typeface="Times New Roman"/>
              </a:rPr>
              <a:t>that his  cousin might ride; </a:t>
            </a:r>
            <a:r>
              <a:rPr dirty="0" sz="1450" spc="-5">
                <a:latin typeface="Times New Roman"/>
                <a:cs typeface="Times New Roman"/>
              </a:rPr>
              <a:t>he </a:t>
            </a:r>
            <a:r>
              <a:rPr dirty="0" sz="1450" spc="-10">
                <a:latin typeface="Times New Roman"/>
                <a:cs typeface="Times New Roman"/>
              </a:rPr>
              <a:t>knew where such </a:t>
            </a:r>
            <a:r>
              <a:rPr dirty="0" sz="1450" spc="-5">
                <a:latin typeface="Times New Roman"/>
                <a:cs typeface="Times New Roman"/>
              </a:rPr>
              <a:t>a one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met with; and having  once made </a:t>
            </a:r>
            <a:r>
              <a:rPr dirty="0" sz="1450" spc="-5">
                <a:latin typeface="Times New Roman"/>
                <a:cs typeface="Times New Roman"/>
              </a:rPr>
              <a:t>up </a:t>
            </a:r>
            <a:r>
              <a:rPr dirty="0" sz="1450" spc="-10">
                <a:latin typeface="Times New Roman"/>
                <a:cs typeface="Times New Roman"/>
              </a:rPr>
              <a:t>his mind, the whole business was soon completed. The new  mare proved </a:t>
            </a:r>
            <a:r>
              <a:rPr dirty="0" sz="1450" spc="-5">
                <a:latin typeface="Times New Roman"/>
                <a:cs typeface="Times New Roman"/>
              </a:rPr>
              <a:t>a </a:t>
            </a:r>
            <a:r>
              <a:rPr dirty="0" sz="1450" spc="-10">
                <a:latin typeface="Times New Roman"/>
                <a:cs typeface="Times New Roman"/>
              </a:rPr>
              <a:t>treasure; with </a:t>
            </a:r>
            <a:r>
              <a:rPr dirty="0" sz="1450" spc="-5">
                <a:latin typeface="Times New Roman"/>
                <a:cs typeface="Times New Roman"/>
              </a:rPr>
              <a:t>a </a:t>
            </a:r>
            <a:r>
              <a:rPr dirty="0" sz="1450" spc="-10">
                <a:latin typeface="Times New Roman"/>
                <a:cs typeface="Times New Roman"/>
              </a:rPr>
              <a:t>very little trouble she became exactly  calculated for the purpose, and Fanny was then </a:t>
            </a:r>
            <a:r>
              <a:rPr dirty="0" sz="1450" spc="-5">
                <a:latin typeface="Times New Roman"/>
                <a:cs typeface="Times New Roman"/>
              </a:rPr>
              <a:t>put </a:t>
            </a:r>
            <a:r>
              <a:rPr dirty="0" sz="1450" spc="-10">
                <a:latin typeface="Times New Roman"/>
                <a:cs typeface="Times New Roman"/>
              </a:rPr>
              <a:t>in almost full possession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She had </a:t>
            </a:r>
            <a:r>
              <a:rPr dirty="0" sz="1450" spc="-5">
                <a:latin typeface="Times New Roman"/>
                <a:cs typeface="Times New Roman"/>
              </a:rPr>
              <a:t>not </a:t>
            </a:r>
            <a:r>
              <a:rPr dirty="0" sz="1450" spc="-10">
                <a:latin typeface="Times New Roman"/>
                <a:cs typeface="Times New Roman"/>
              </a:rPr>
              <a:t>supposed before that anything could ever suit her like the old  grey </a:t>
            </a:r>
            <a:r>
              <a:rPr dirty="0" sz="1450" spc="-5">
                <a:latin typeface="Times New Roman"/>
                <a:cs typeface="Times New Roman"/>
              </a:rPr>
              <a:t>pony; but </a:t>
            </a:r>
            <a:r>
              <a:rPr dirty="0" sz="1450" spc="-10">
                <a:latin typeface="Times New Roman"/>
                <a:cs typeface="Times New Roman"/>
              </a:rPr>
              <a:t>her delight in </a:t>
            </a:r>
            <a:r>
              <a:rPr dirty="0" sz="1450" spc="-20">
                <a:latin typeface="Times New Roman"/>
                <a:cs typeface="Times New Roman"/>
              </a:rPr>
              <a:t>Edmund’s </a:t>
            </a:r>
            <a:r>
              <a:rPr dirty="0" sz="1450" spc="-10">
                <a:latin typeface="Times New Roman"/>
                <a:cs typeface="Times New Roman"/>
              </a:rPr>
              <a:t>mare was far beyond any former  pleasure </a:t>
            </a:r>
            <a:r>
              <a:rPr dirty="0" sz="1450" spc="-5">
                <a:latin typeface="Times New Roman"/>
                <a:cs typeface="Times New Roman"/>
              </a:rPr>
              <a:t>of </a:t>
            </a:r>
            <a:r>
              <a:rPr dirty="0" sz="1450" spc="-10">
                <a:latin typeface="Times New Roman"/>
                <a:cs typeface="Times New Roman"/>
              </a:rPr>
              <a:t>the sort; and the addition it was ever receiving in the consideration  </a:t>
            </a:r>
            <a:r>
              <a:rPr dirty="0" sz="1450" spc="-5">
                <a:latin typeface="Times New Roman"/>
                <a:cs typeface="Times New Roman"/>
              </a:rPr>
              <a:t>of </a:t>
            </a:r>
            <a:r>
              <a:rPr dirty="0" sz="1450" spc="-10">
                <a:latin typeface="Times New Roman"/>
                <a:cs typeface="Times New Roman"/>
              </a:rPr>
              <a:t>that kindness from which her pleasure sprung, was beyond all her words to  express. She regarded her cousin as an example </a:t>
            </a:r>
            <a:r>
              <a:rPr dirty="0" sz="1450" spc="-5">
                <a:latin typeface="Times New Roman"/>
                <a:cs typeface="Times New Roman"/>
              </a:rPr>
              <a:t>of </a:t>
            </a:r>
            <a:r>
              <a:rPr dirty="0" sz="1450" spc="-10">
                <a:latin typeface="Times New Roman"/>
                <a:cs typeface="Times New Roman"/>
              </a:rPr>
              <a:t>everything </a:t>
            </a:r>
            <a:r>
              <a:rPr dirty="0" sz="1450" spc="-5">
                <a:latin typeface="Times New Roman"/>
                <a:cs typeface="Times New Roman"/>
              </a:rPr>
              <a:t>good </a:t>
            </a:r>
            <a:r>
              <a:rPr dirty="0" sz="1450" spc="-10">
                <a:latin typeface="Times New Roman"/>
                <a:cs typeface="Times New Roman"/>
              </a:rPr>
              <a:t>and great,  as</a:t>
            </a:r>
            <a:r>
              <a:rPr dirty="0" sz="1450" spc="200">
                <a:latin typeface="Times New Roman"/>
                <a:cs typeface="Times New Roman"/>
              </a:rPr>
              <a:t> </a:t>
            </a:r>
            <a:r>
              <a:rPr dirty="0" sz="1450" spc="-10">
                <a:latin typeface="Times New Roman"/>
                <a:cs typeface="Times New Roman"/>
              </a:rPr>
              <a:t>possessing</a:t>
            </a:r>
            <a:r>
              <a:rPr dirty="0" sz="1450" spc="204">
                <a:latin typeface="Times New Roman"/>
                <a:cs typeface="Times New Roman"/>
              </a:rPr>
              <a:t> </a:t>
            </a:r>
            <a:r>
              <a:rPr dirty="0" sz="1450" spc="-10">
                <a:latin typeface="Times New Roman"/>
                <a:cs typeface="Times New Roman"/>
              </a:rPr>
              <a:t>worth</a:t>
            </a:r>
            <a:r>
              <a:rPr dirty="0" sz="1450" spc="200">
                <a:latin typeface="Times New Roman"/>
                <a:cs typeface="Times New Roman"/>
              </a:rPr>
              <a:t> </a:t>
            </a:r>
            <a:r>
              <a:rPr dirty="0" sz="1450" spc="-10">
                <a:latin typeface="Times New Roman"/>
                <a:cs typeface="Times New Roman"/>
              </a:rPr>
              <a:t>which</a:t>
            </a:r>
            <a:r>
              <a:rPr dirty="0" sz="1450" spc="210">
                <a:latin typeface="Times New Roman"/>
                <a:cs typeface="Times New Roman"/>
              </a:rPr>
              <a:t> </a:t>
            </a:r>
            <a:r>
              <a:rPr dirty="0" sz="1450" spc="-5">
                <a:latin typeface="Times New Roman"/>
                <a:cs typeface="Times New Roman"/>
              </a:rPr>
              <a:t>no</a:t>
            </a:r>
            <a:r>
              <a:rPr dirty="0" sz="1450" spc="204">
                <a:latin typeface="Times New Roman"/>
                <a:cs typeface="Times New Roman"/>
              </a:rPr>
              <a:t> </a:t>
            </a:r>
            <a:r>
              <a:rPr dirty="0" sz="1450" spc="-5">
                <a:latin typeface="Times New Roman"/>
                <a:cs typeface="Times New Roman"/>
              </a:rPr>
              <a:t>one</a:t>
            </a:r>
            <a:r>
              <a:rPr dirty="0" sz="1450" spc="200">
                <a:latin typeface="Times New Roman"/>
                <a:cs typeface="Times New Roman"/>
              </a:rPr>
              <a:t> </a:t>
            </a:r>
            <a:r>
              <a:rPr dirty="0" sz="1450" spc="-5">
                <a:latin typeface="Times New Roman"/>
                <a:cs typeface="Times New Roman"/>
              </a:rPr>
              <a:t>but</a:t>
            </a:r>
            <a:r>
              <a:rPr dirty="0" sz="1450" spc="204">
                <a:latin typeface="Times New Roman"/>
                <a:cs typeface="Times New Roman"/>
              </a:rPr>
              <a:t> </a:t>
            </a:r>
            <a:r>
              <a:rPr dirty="0" sz="1450" spc="-10">
                <a:latin typeface="Times New Roman"/>
                <a:cs typeface="Times New Roman"/>
              </a:rPr>
              <a:t>herself</a:t>
            </a:r>
            <a:r>
              <a:rPr dirty="0" sz="1450" spc="204">
                <a:latin typeface="Times New Roman"/>
                <a:cs typeface="Times New Roman"/>
              </a:rPr>
              <a:t> </a:t>
            </a:r>
            <a:r>
              <a:rPr dirty="0" sz="1450" spc="-10">
                <a:latin typeface="Times New Roman"/>
                <a:cs typeface="Times New Roman"/>
              </a:rPr>
              <a:t>could</a:t>
            </a:r>
            <a:r>
              <a:rPr dirty="0" sz="1450" spc="204">
                <a:latin typeface="Times New Roman"/>
                <a:cs typeface="Times New Roman"/>
              </a:rPr>
              <a:t> </a:t>
            </a:r>
            <a:r>
              <a:rPr dirty="0" sz="1450" spc="-10">
                <a:latin typeface="Times New Roman"/>
                <a:cs typeface="Times New Roman"/>
              </a:rPr>
              <a:t>ever</a:t>
            </a:r>
            <a:r>
              <a:rPr dirty="0" sz="1450" spc="204">
                <a:latin typeface="Times New Roman"/>
                <a:cs typeface="Times New Roman"/>
              </a:rPr>
              <a:t> </a:t>
            </a:r>
            <a:r>
              <a:rPr dirty="0" sz="1450" spc="-10">
                <a:latin typeface="Times New Roman"/>
                <a:cs typeface="Times New Roman"/>
              </a:rPr>
              <a:t>appreciate,</a:t>
            </a:r>
            <a:r>
              <a:rPr dirty="0" sz="1450" spc="204">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6440" cy="9511030"/>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assiduities, and the natural workings </a:t>
            </a:r>
            <a:r>
              <a:rPr dirty="0" sz="1450" spc="-5">
                <a:latin typeface="Times New Roman"/>
                <a:cs typeface="Times New Roman"/>
              </a:rPr>
              <a:t>of </a:t>
            </a:r>
            <a:r>
              <a:rPr dirty="0" sz="1450" spc="-10">
                <a:latin typeface="Times New Roman"/>
                <a:cs typeface="Times New Roman"/>
              </a:rPr>
              <a:t>her own</a:t>
            </a:r>
            <a:r>
              <a:rPr dirty="0" sz="1450" spc="3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5080" indent="255904">
              <a:lnSpc>
                <a:spcPts val="1730"/>
              </a:lnSpc>
              <a:spcBef>
                <a:spcPts val="815"/>
              </a:spcBef>
            </a:pPr>
            <a:r>
              <a:rPr dirty="0" sz="1450" spc="-10">
                <a:latin typeface="Times New Roman"/>
                <a:cs typeface="Times New Roman"/>
              </a:rPr>
              <a:t>Sir Thomas promised that it should </a:t>
            </a:r>
            <a:r>
              <a:rPr dirty="0" sz="1450" spc="-5">
                <a:latin typeface="Times New Roman"/>
                <a:cs typeface="Times New Roman"/>
              </a:rPr>
              <a:t>be </a:t>
            </a:r>
            <a:r>
              <a:rPr dirty="0" sz="1450" spc="-10">
                <a:latin typeface="Times New Roman"/>
                <a:cs typeface="Times New Roman"/>
              </a:rPr>
              <a:t>so. </a:t>
            </a:r>
            <a:r>
              <a:rPr dirty="0" sz="1450" spc="-20">
                <a:latin typeface="Times New Roman"/>
                <a:cs typeface="Times New Roman"/>
              </a:rPr>
              <a:t>Edmund’s </a:t>
            </a:r>
            <a:r>
              <a:rPr dirty="0" sz="1450" spc="-10">
                <a:latin typeface="Times New Roman"/>
                <a:cs typeface="Times New Roman"/>
              </a:rPr>
              <a:t>account </a:t>
            </a:r>
            <a:r>
              <a:rPr dirty="0" sz="1450" spc="-5">
                <a:latin typeface="Times New Roman"/>
                <a:cs typeface="Times New Roman"/>
              </a:rPr>
              <a:t>of </a:t>
            </a:r>
            <a:r>
              <a:rPr dirty="0" sz="1450" spc="-20">
                <a:latin typeface="Times New Roman"/>
                <a:cs typeface="Times New Roman"/>
              </a:rPr>
              <a:t>Fanny’s </a:t>
            </a:r>
            <a:r>
              <a:rPr dirty="0" sz="1450" spc="320">
                <a:latin typeface="Times New Roman"/>
                <a:cs typeface="Times New Roman"/>
              </a:rPr>
              <a:t> </a:t>
            </a:r>
            <a:r>
              <a:rPr dirty="0" sz="1450" spc="-10">
                <a:latin typeface="Times New Roman"/>
                <a:cs typeface="Times New Roman"/>
              </a:rPr>
              <a:t>disposition </a:t>
            </a:r>
            <a:r>
              <a:rPr dirty="0" sz="1450" spc="-5">
                <a:latin typeface="Times New Roman"/>
                <a:cs typeface="Times New Roman"/>
              </a:rPr>
              <a:t>he </a:t>
            </a:r>
            <a:r>
              <a:rPr dirty="0" sz="1450" spc="-10">
                <a:latin typeface="Times New Roman"/>
                <a:cs typeface="Times New Roman"/>
              </a:rPr>
              <a:t>could believe to </a:t>
            </a:r>
            <a:r>
              <a:rPr dirty="0" sz="1450" spc="-5">
                <a:latin typeface="Times New Roman"/>
                <a:cs typeface="Times New Roman"/>
              </a:rPr>
              <a:t>be </a:t>
            </a:r>
            <a:r>
              <a:rPr dirty="0" sz="1450" spc="-10">
                <a:latin typeface="Times New Roman"/>
                <a:cs typeface="Times New Roman"/>
              </a:rPr>
              <a:t>just; </a:t>
            </a:r>
            <a:r>
              <a:rPr dirty="0" sz="1450" spc="-5">
                <a:latin typeface="Times New Roman"/>
                <a:cs typeface="Times New Roman"/>
              </a:rPr>
              <a:t>he </a:t>
            </a:r>
            <a:r>
              <a:rPr dirty="0" sz="1450" spc="-10">
                <a:latin typeface="Times New Roman"/>
                <a:cs typeface="Times New Roman"/>
              </a:rPr>
              <a:t>supposed she had all those feelings,  </a:t>
            </a:r>
            <a:r>
              <a:rPr dirty="0" sz="1450" spc="-5">
                <a:latin typeface="Times New Roman"/>
                <a:cs typeface="Times New Roman"/>
              </a:rPr>
              <a:t>but he </a:t>
            </a:r>
            <a:r>
              <a:rPr dirty="0" sz="1450" spc="-10">
                <a:latin typeface="Times New Roman"/>
                <a:cs typeface="Times New Roman"/>
              </a:rPr>
              <a:t>must consider it as very unfortunate that she had; </a:t>
            </a:r>
            <a:r>
              <a:rPr dirty="0" sz="1450" spc="-20">
                <a:latin typeface="Times New Roman"/>
                <a:cs typeface="Times New Roman"/>
              </a:rPr>
              <a:t>for, </a:t>
            </a:r>
            <a:r>
              <a:rPr dirty="0" sz="1450" spc="-10">
                <a:latin typeface="Times New Roman"/>
                <a:cs typeface="Times New Roman"/>
              </a:rPr>
              <a:t>less willing than  his son to trust to the future,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fearing that if such very long  allowances </a:t>
            </a:r>
            <a:r>
              <a:rPr dirty="0" sz="1450" spc="-5">
                <a:latin typeface="Times New Roman"/>
                <a:cs typeface="Times New Roman"/>
              </a:rPr>
              <a:t>of </a:t>
            </a:r>
            <a:r>
              <a:rPr dirty="0" sz="1450" spc="-10">
                <a:latin typeface="Times New Roman"/>
                <a:cs typeface="Times New Roman"/>
              </a:rPr>
              <a:t>time and habit were necessary for </a:t>
            </a:r>
            <a:r>
              <a:rPr dirty="0" sz="1450" spc="-20">
                <a:latin typeface="Times New Roman"/>
                <a:cs typeface="Times New Roman"/>
              </a:rPr>
              <a:t>her, </a:t>
            </a:r>
            <a:r>
              <a:rPr dirty="0" sz="1450" spc="-10">
                <a:latin typeface="Times New Roman"/>
                <a:cs typeface="Times New Roman"/>
              </a:rPr>
              <a:t>she might </a:t>
            </a:r>
            <a:r>
              <a:rPr dirty="0" sz="1450" spc="-5">
                <a:latin typeface="Times New Roman"/>
                <a:cs typeface="Times New Roman"/>
              </a:rPr>
              <a:t>not </a:t>
            </a:r>
            <a:r>
              <a:rPr dirty="0" sz="1450" spc="-10">
                <a:latin typeface="Times New Roman"/>
                <a:cs typeface="Times New Roman"/>
              </a:rPr>
              <a:t>have  persuaded herself into receiving his addresses properly before the </a:t>
            </a:r>
            <a:r>
              <a:rPr dirty="0" sz="1450" spc="-5">
                <a:latin typeface="Times New Roman"/>
                <a:cs typeface="Times New Roman"/>
              </a:rPr>
              <a:t>young </a:t>
            </a:r>
            <a:r>
              <a:rPr dirty="0" sz="1450" spc="-25">
                <a:latin typeface="Times New Roman"/>
                <a:cs typeface="Times New Roman"/>
              </a:rPr>
              <a:t>man’s  </a:t>
            </a:r>
            <a:r>
              <a:rPr dirty="0" sz="1450" spc="-10">
                <a:latin typeface="Times New Roman"/>
                <a:cs typeface="Times New Roman"/>
              </a:rPr>
              <a:t>inclination for paying them were </a:t>
            </a:r>
            <a:r>
              <a:rPr dirty="0" sz="1450" spc="-25">
                <a:latin typeface="Times New Roman"/>
                <a:cs typeface="Times New Roman"/>
              </a:rPr>
              <a:t>over. </a:t>
            </a:r>
            <a:r>
              <a:rPr dirty="0" sz="1450" spc="-10">
                <a:latin typeface="Times New Roman"/>
                <a:cs typeface="Times New Roman"/>
              </a:rPr>
              <a:t>There was nothing to </a:t>
            </a:r>
            <a:r>
              <a:rPr dirty="0" sz="1450" spc="-5">
                <a:latin typeface="Times New Roman"/>
                <a:cs typeface="Times New Roman"/>
              </a:rPr>
              <a:t>be </a:t>
            </a:r>
            <a:r>
              <a:rPr dirty="0" sz="1450" spc="-10">
                <a:latin typeface="Times New Roman"/>
                <a:cs typeface="Times New Roman"/>
              </a:rPr>
              <a:t>done, </a:t>
            </a:r>
            <a:r>
              <a:rPr dirty="0" sz="1450" spc="-15">
                <a:latin typeface="Times New Roman"/>
                <a:cs typeface="Times New Roman"/>
              </a:rPr>
              <a:t>however,  </a:t>
            </a:r>
            <a:r>
              <a:rPr dirty="0" sz="1450" spc="-5">
                <a:latin typeface="Times New Roman"/>
                <a:cs typeface="Times New Roman"/>
              </a:rPr>
              <a:t>but </a:t>
            </a:r>
            <a:r>
              <a:rPr dirty="0" sz="1450" spc="-10">
                <a:latin typeface="Times New Roman"/>
                <a:cs typeface="Times New Roman"/>
              </a:rPr>
              <a:t>to submit quietly and </a:t>
            </a:r>
            <a:r>
              <a:rPr dirty="0" sz="1450" spc="-5">
                <a:latin typeface="Times New Roman"/>
                <a:cs typeface="Times New Roman"/>
              </a:rPr>
              <a:t>hope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best.</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The promised visit from “her friend,” as Edmund called Miss Crawford,  was </a:t>
            </a:r>
            <a:r>
              <a:rPr dirty="0" sz="1450" spc="-5">
                <a:latin typeface="Times New Roman"/>
                <a:cs typeface="Times New Roman"/>
              </a:rPr>
              <a:t>a </a:t>
            </a:r>
            <a:r>
              <a:rPr dirty="0" sz="1450" spc="-10">
                <a:latin typeface="Times New Roman"/>
                <a:cs typeface="Times New Roman"/>
              </a:rPr>
              <a:t>formidable threat to </a:t>
            </a:r>
            <a:r>
              <a:rPr dirty="0" sz="1450" spc="-25">
                <a:latin typeface="Times New Roman"/>
                <a:cs typeface="Times New Roman"/>
              </a:rPr>
              <a:t>Fanny, </a:t>
            </a:r>
            <a:r>
              <a:rPr dirty="0" sz="1450" spc="-10">
                <a:latin typeface="Times New Roman"/>
                <a:cs typeface="Times New Roman"/>
              </a:rPr>
              <a:t>and she lived in continual terror </a:t>
            </a:r>
            <a:r>
              <a:rPr dirty="0" sz="1450" spc="-5">
                <a:latin typeface="Times New Roman"/>
                <a:cs typeface="Times New Roman"/>
              </a:rPr>
              <a:t>of </a:t>
            </a:r>
            <a:r>
              <a:rPr dirty="0" sz="1450" spc="-10">
                <a:latin typeface="Times New Roman"/>
                <a:cs typeface="Times New Roman"/>
              </a:rPr>
              <a:t>it. As </a:t>
            </a:r>
            <a:r>
              <a:rPr dirty="0" sz="1450" spc="-5">
                <a:latin typeface="Times New Roman"/>
                <a:cs typeface="Times New Roman"/>
              </a:rPr>
              <a:t>a  </a:t>
            </a:r>
            <a:r>
              <a:rPr dirty="0" sz="1450" spc="-20">
                <a:latin typeface="Times New Roman"/>
                <a:cs typeface="Times New Roman"/>
              </a:rPr>
              <a:t>sister, </a:t>
            </a:r>
            <a:r>
              <a:rPr dirty="0" sz="1450" spc="-10">
                <a:latin typeface="Times New Roman"/>
                <a:cs typeface="Times New Roman"/>
              </a:rPr>
              <a:t>so partial and so </a:t>
            </a:r>
            <a:r>
              <a:rPr dirty="0" sz="1450" spc="-25">
                <a:latin typeface="Times New Roman"/>
                <a:cs typeface="Times New Roman"/>
              </a:rPr>
              <a:t>angry, </a:t>
            </a:r>
            <a:r>
              <a:rPr dirty="0" sz="1450" spc="-10">
                <a:latin typeface="Times New Roman"/>
                <a:cs typeface="Times New Roman"/>
              </a:rPr>
              <a:t>and so little scrupulous </a:t>
            </a:r>
            <a:r>
              <a:rPr dirty="0" sz="1450" spc="-5">
                <a:latin typeface="Times New Roman"/>
                <a:cs typeface="Times New Roman"/>
              </a:rPr>
              <a:t>of </a:t>
            </a:r>
            <a:r>
              <a:rPr dirty="0" sz="1450" spc="-10">
                <a:latin typeface="Times New Roman"/>
                <a:cs typeface="Times New Roman"/>
              </a:rPr>
              <a:t>what she said, and in  another light so triumphant and secure, she was in every way an object </a:t>
            </a:r>
            <a:r>
              <a:rPr dirty="0" sz="1450" spc="-5">
                <a:latin typeface="Times New Roman"/>
                <a:cs typeface="Times New Roman"/>
              </a:rPr>
              <a:t>of  </a:t>
            </a:r>
            <a:r>
              <a:rPr dirty="0" sz="1450" spc="-10">
                <a:latin typeface="Times New Roman"/>
                <a:cs typeface="Times New Roman"/>
              </a:rPr>
              <a:t>painful alarm. Her displeasure, her penetration, and her happiness were all  fearful to encounter; and the dependence </a:t>
            </a:r>
            <a:r>
              <a:rPr dirty="0" sz="1450" spc="-5">
                <a:latin typeface="Times New Roman"/>
                <a:cs typeface="Times New Roman"/>
              </a:rPr>
              <a:t>of </a:t>
            </a:r>
            <a:r>
              <a:rPr dirty="0" sz="1450" spc="-10">
                <a:latin typeface="Times New Roman"/>
                <a:cs typeface="Times New Roman"/>
              </a:rPr>
              <a:t>having others present when they  met was </a:t>
            </a:r>
            <a:r>
              <a:rPr dirty="0" sz="1450" spc="-20">
                <a:latin typeface="Times New Roman"/>
                <a:cs typeface="Times New Roman"/>
              </a:rPr>
              <a:t>Fanny’s </a:t>
            </a:r>
            <a:r>
              <a:rPr dirty="0" sz="1450" spc="-10">
                <a:latin typeface="Times New Roman"/>
                <a:cs typeface="Times New Roman"/>
              </a:rPr>
              <a:t>only support in looking forward to it. She absented herself as  little as possible from Lady Bertram, kept away from the East room, and took  </a:t>
            </a:r>
            <a:r>
              <a:rPr dirty="0" sz="1450" spc="-5">
                <a:latin typeface="Times New Roman"/>
                <a:cs typeface="Times New Roman"/>
              </a:rPr>
              <a:t>no </a:t>
            </a:r>
            <a:r>
              <a:rPr dirty="0" sz="1450" spc="-10">
                <a:latin typeface="Times New Roman"/>
                <a:cs typeface="Times New Roman"/>
              </a:rPr>
              <a:t>solitary walk in the </a:t>
            </a:r>
            <a:r>
              <a:rPr dirty="0" sz="1450" spc="-20">
                <a:latin typeface="Times New Roman"/>
                <a:cs typeface="Times New Roman"/>
              </a:rPr>
              <a:t>shrubbery, </a:t>
            </a:r>
            <a:r>
              <a:rPr dirty="0" sz="1450" spc="-10">
                <a:latin typeface="Times New Roman"/>
                <a:cs typeface="Times New Roman"/>
              </a:rPr>
              <a:t>in her caution to avoid any sudden</a:t>
            </a:r>
            <a:r>
              <a:rPr dirty="0" sz="1450" spc="145">
                <a:latin typeface="Times New Roman"/>
                <a:cs typeface="Times New Roman"/>
              </a:rPr>
              <a:t> </a:t>
            </a:r>
            <a:r>
              <a:rPr dirty="0" sz="1450" spc="-10">
                <a:latin typeface="Times New Roman"/>
                <a:cs typeface="Times New Roman"/>
              </a:rPr>
              <a:t>attack.</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She succeeded. She was safe in the breakfast-room, with her aunt, when  Miss Crawford did come; and the first misery </a:t>
            </a:r>
            <a:r>
              <a:rPr dirty="0" sz="1450" spc="-20">
                <a:latin typeface="Times New Roman"/>
                <a:cs typeface="Times New Roman"/>
              </a:rPr>
              <a:t>over, </a:t>
            </a:r>
            <a:r>
              <a:rPr dirty="0" sz="1450" spc="-10">
                <a:latin typeface="Times New Roman"/>
                <a:cs typeface="Times New Roman"/>
              </a:rPr>
              <a:t>and Miss Crawford  looking and speaking with much less particularity </a:t>
            </a:r>
            <a:r>
              <a:rPr dirty="0" sz="1450" spc="-5">
                <a:latin typeface="Times New Roman"/>
                <a:cs typeface="Times New Roman"/>
              </a:rPr>
              <a:t>of </a:t>
            </a:r>
            <a:r>
              <a:rPr dirty="0" sz="1450" spc="-10">
                <a:latin typeface="Times New Roman"/>
                <a:cs typeface="Times New Roman"/>
              </a:rPr>
              <a:t>expression than she had  anticipated, Fanny began to </a:t>
            </a:r>
            <a:r>
              <a:rPr dirty="0" sz="1450" spc="-5">
                <a:latin typeface="Times New Roman"/>
                <a:cs typeface="Times New Roman"/>
              </a:rPr>
              <a:t>hope </a:t>
            </a:r>
            <a:r>
              <a:rPr dirty="0" sz="1450" spc="-10">
                <a:latin typeface="Times New Roman"/>
                <a:cs typeface="Times New Roman"/>
              </a:rPr>
              <a:t>there would </a:t>
            </a:r>
            <a:r>
              <a:rPr dirty="0" sz="1450" spc="-5">
                <a:latin typeface="Times New Roman"/>
                <a:cs typeface="Times New Roman"/>
              </a:rPr>
              <a:t>be </a:t>
            </a:r>
            <a:r>
              <a:rPr dirty="0" sz="1450" spc="-10">
                <a:latin typeface="Times New Roman"/>
                <a:cs typeface="Times New Roman"/>
              </a:rPr>
              <a:t>nothing worse to </a:t>
            </a:r>
            <a:r>
              <a:rPr dirty="0" sz="1450" spc="-5">
                <a:latin typeface="Times New Roman"/>
                <a:cs typeface="Times New Roman"/>
              </a:rPr>
              <a:t>be </a:t>
            </a:r>
            <a:r>
              <a:rPr dirty="0" sz="1450" spc="-10">
                <a:latin typeface="Times New Roman"/>
                <a:cs typeface="Times New Roman"/>
              </a:rPr>
              <a:t>endured  than </a:t>
            </a:r>
            <a:r>
              <a:rPr dirty="0" sz="1450" spc="-5">
                <a:latin typeface="Times New Roman"/>
                <a:cs typeface="Times New Roman"/>
              </a:rPr>
              <a:t>a </a:t>
            </a:r>
            <a:r>
              <a:rPr dirty="0" sz="1450" spc="-10">
                <a:latin typeface="Times New Roman"/>
                <a:cs typeface="Times New Roman"/>
              </a:rPr>
              <a:t>half-hour </a:t>
            </a:r>
            <a:r>
              <a:rPr dirty="0" sz="1450" spc="-5">
                <a:latin typeface="Times New Roman"/>
                <a:cs typeface="Times New Roman"/>
              </a:rPr>
              <a:t>of </a:t>
            </a:r>
            <a:r>
              <a:rPr dirty="0" sz="1450" spc="-10">
                <a:latin typeface="Times New Roman"/>
                <a:cs typeface="Times New Roman"/>
              </a:rPr>
              <a:t>moderate agitation. But here she hoped too much; Miss  Crawford was </a:t>
            </a:r>
            <a:r>
              <a:rPr dirty="0" sz="1450" spc="-5">
                <a:latin typeface="Times New Roman"/>
                <a:cs typeface="Times New Roman"/>
              </a:rPr>
              <a:t>not </a:t>
            </a:r>
            <a:r>
              <a:rPr dirty="0" sz="1450" spc="-10">
                <a:latin typeface="Times New Roman"/>
                <a:cs typeface="Times New Roman"/>
              </a:rPr>
              <a:t>the slave </a:t>
            </a:r>
            <a:r>
              <a:rPr dirty="0" sz="1450" spc="-5">
                <a:latin typeface="Times New Roman"/>
                <a:cs typeface="Times New Roman"/>
              </a:rPr>
              <a:t>of </a:t>
            </a:r>
            <a:r>
              <a:rPr dirty="0" sz="1450" spc="-15">
                <a:latin typeface="Times New Roman"/>
                <a:cs typeface="Times New Roman"/>
              </a:rPr>
              <a:t>opportunity. </a:t>
            </a:r>
            <a:r>
              <a:rPr dirty="0" sz="1450" spc="-10">
                <a:latin typeface="Times New Roman"/>
                <a:cs typeface="Times New Roman"/>
              </a:rPr>
              <a:t>She was determined to see Fanny  alone, and therefore said to her tolerably </a:t>
            </a:r>
            <a:r>
              <a:rPr dirty="0" sz="1450" spc="-5">
                <a:latin typeface="Times New Roman"/>
                <a:cs typeface="Times New Roman"/>
              </a:rPr>
              <a:t>soon,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low voice, “I must speak to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minutes somewhere”; words that Fanny felt all over </a:t>
            </a:r>
            <a:r>
              <a:rPr dirty="0" sz="1450" spc="-20">
                <a:latin typeface="Times New Roman"/>
                <a:cs typeface="Times New Roman"/>
              </a:rPr>
              <a:t>her, </a:t>
            </a:r>
            <a:r>
              <a:rPr dirty="0" sz="1450" spc="-10">
                <a:latin typeface="Times New Roman"/>
                <a:cs typeface="Times New Roman"/>
              </a:rPr>
              <a:t>in all  her pulses and all her nerves. Denial was impossible. Her habits </a:t>
            </a:r>
            <a:r>
              <a:rPr dirty="0" sz="1450" spc="-5">
                <a:latin typeface="Times New Roman"/>
                <a:cs typeface="Times New Roman"/>
              </a:rPr>
              <a:t>of </a:t>
            </a:r>
            <a:r>
              <a:rPr dirty="0" sz="1450" spc="-10">
                <a:latin typeface="Times New Roman"/>
                <a:cs typeface="Times New Roman"/>
              </a:rPr>
              <a:t>ready  submission,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made her almost instantly rise and lead the way  </a:t>
            </a:r>
            <a:r>
              <a:rPr dirty="0" sz="1450" spc="-5">
                <a:latin typeface="Times New Roman"/>
                <a:cs typeface="Times New Roman"/>
              </a:rPr>
              <a:t>out of </a:t>
            </a:r>
            <a:r>
              <a:rPr dirty="0" sz="1450" spc="-10">
                <a:latin typeface="Times New Roman"/>
                <a:cs typeface="Times New Roman"/>
              </a:rPr>
              <a:t>the room. She did it with wretched feelings, </a:t>
            </a:r>
            <a:r>
              <a:rPr dirty="0" sz="1450" spc="-5">
                <a:latin typeface="Times New Roman"/>
                <a:cs typeface="Times New Roman"/>
              </a:rPr>
              <a:t>but </a:t>
            </a:r>
            <a:r>
              <a:rPr dirty="0" sz="1450" spc="-10">
                <a:latin typeface="Times New Roman"/>
                <a:cs typeface="Times New Roman"/>
              </a:rPr>
              <a:t>it was</a:t>
            </a:r>
            <a:r>
              <a:rPr dirty="0" sz="1450" spc="80">
                <a:latin typeface="Times New Roman"/>
                <a:cs typeface="Times New Roman"/>
              </a:rPr>
              <a:t> </a:t>
            </a:r>
            <a:r>
              <a:rPr dirty="0" sz="1450" spc="-10">
                <a:latin typeface="Times New Roman"/>
                <a:cs typeface="Times New Roman"/>
              </a:rPr>
              <a:t>inevitable.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They were </a:t>
            </a:r>
            <a:r>
              <a:rPr dirty="0" sz="1450" spc="-5">
                <a:latin typeface="Times New Roman"/>
                <a:cs typeface="Times New Roman"/>
              </a:rPr>
              <a:t>no </a:t>
            </a:r>
            <a:r>
              <a:rPr dirty="0" sz="1450" spc="-10">
                <a:latin typeface="Times New Roman"/>
                <a:cs typeface="Times New Roman"/>
              </a:rPr>
              <a:t>sooner in the hall than all restraint </a:t>
            </a:r>
            <a:r>
              <a:rPr dirty="0" sz="1450" spc="-5">
                <a:latin typeface="Times New Roman"/>
                <a:cs typeface="Times New Roman"/>
              </a:rPr>
              <a:t>of </a:t>
            </a:r>
            <a:r>
              <a:rPr dirty="0" sz="1450" spc="-10">
                <a:latin typeface="Times New Roman"/>
                <a:cs typeface="Times New Roman"/>
              </a:rPr>
              <a:t>countenance was over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side. She immediately shook her head at Fanny with arch,  yet affectionate reproach, and taking her hand, seemed hardly able to help  beginning </a:t>
            </a:r>
            <a:r>
              <a:rPr dirty="0" sz="1450" spc="-20">
                <a:latin typeface="Times New Roman"/>
                <a:cs typeface="Times New Roman"/>
              </a:rPr>
              <a:t>directly. </a:t>
            </a:r>
            <a:r>
              <a:rPr dirty="0" sz="1450" spc="-10">
                <a:latin typeface="Times New Roman"/>
                <a:cs typeface="Times New Roman"/>
              </a:rPr>
              <a:t>She said nothing, </a:t>
            </a:r>
            <a:r>
              <a:rPr dirty="0" sz="1450" spc="-15">
                <a:latin typeface="Times New Roman"/>
                <a:cs typeface="Times New Roman"/>
              </a:rPr>
              <a:t>however, </a:t>
            </a:r>
            <a:r>
              <a:rPr dirty="0" sz="1450" spc="-5">
                <a:latin typeface="Times New Roman"/>
                <a:cs typeface="Times New Roman"/>
              </a:rPr>
              <a:t>but, </a:t>
            </a:r>
            <a:r>
              <a:rPr dirty="0" sz="1450" spc="-10">
                <a:latin typeface="Times New Roman"/>
                <a:cs typeface="Times New Roman"/>
              </a:rPr>
              <a:t>“Sad, sad girl! </a:t>
            </a:r>
            <a:r>
              <a:rPr dirty="0" sz="1450" spc="-5">
                <a:latin typeface="Times New Roman"/>
                <a:cs typeface="Times New Roman"/>
              </a:rPr>
              <a:t>I do not  </a:t>
            </a:r>
            <a:r>
              <a:rPr dirty="0" sz="1450" spc="-10">
                <a:latin typeface="Times New Roman"/>
                <a:cs typeface="Times New Roman"/>
              </a:rPr>
              <a:t>know when </a:t>
            </a:r>
            <a:r>
              <a:rPr dirty="0" sz="1450" spc="-5">
                <a:latin typeface="Times New Roman"/>
                <a:cs typeface="Times New Roman"/>
              </a:rPr>
              <a:t>I </a:t>
            </a:r>
            <a:r>
              <a:rPr dirty="0" sz="1450" spc="-10">
                <a:latin typeface="Times New Roman"/>
                <a:cs typeface="Times New Roman"/>
              </a:rPr>
              <a:t>shall have </a:t>
            </a:r>
            <a:r>
              <a:rPr dirty="0" sz="1450" spc="-5">
                <a:latin typeface="Times New Roman"/>
                <a:cs typeface="Times New Roman"/>
              </a:rPr>
              <a:t>done </a:t>
            </a:r>
            <a:r>
              <a:rPr dirty="0" sz="1450" spc="-10">
                <a:latin typeface="Times New Roman"/>
                <a:cs typeface="Times New Roman"/>
              </a:rPr>
              <a:t>scolding </a:t>
            </a:r>
            <a:r>
              <a:rPr dirty="0" sz="1450" spc="-5">
                <a:latin typeface="Times New Roman"/>
                <a:cs typeface="Times New Roman"/>
              </a:rPr>
              <a:t>you,” </a:t>
            </a:r>
            <a:r>
              <a:rPr dirty="0" sz="1450" spc="-10">
                <a:latin typeface="Times New Roman"/>
                <a:cs typeface="Times New Roman"/>
              </a:rPr>
              <a:t>and had discretion enough to  reserve the rest till they might </a:t>
            </a:r>
            <a:r>
              <a:rPr dirty="0" sz="1450" spc="-5">
                <a:latin typeface="Times New Roman"/>
                <a:cs typeface="Times New Roman"/>
              </a:rPr>
              <a:t>be </a:t>
            </a:r>
            <a:r>
              <a:rPr dirty="0" sz="1450" spc="-10">
                <a:latin typeface="Times New Roman"/>
                <a:cs typeface="Times New Roman"/>
              </a:rPr>
              <a:t>secure </a:t>
            </a:r>
            <a:r>
              <a:rPr dirty="0" sz="1450" spc="-5">
                <a:latin typeface="Times New Roman"/>
                <a:cs typeface="Times New Roman"/>
              </a:rPr>
              <a:t>of </a:t>
            </a:r>
            <a:r>
              <a:rPr dirty="0" sz="1450" spc="-10">
                <a:latin typeface="Times New Roman"/>
                <a:cs typeface="Times New Roman"/>
              </a:rPr>
              <a:t>having four walls to themselves.  Fanny naturally turned upstairs, and took her guest to the apartment which was  now always fit for comfortable use; opening the </a:t>
            </a:r>
            <a:r>
              <a:rPr dirty="0" sz="1450" spc="-20">
                <a:latin typeface="Times New Roman"/>
                <a:cs typeface="Times New Roman"/>
              </a:rPr>
              <a:t>door, </a:t>
            </a:r>
            <a:r>
              <a:rPr dirty="0" sz="1450" spc="-15">
                <a:latin typeface="Times New Roman"/>
                <a:cs typeface="Times New Roman"/>
              </a:rPr>
              <a:t>however,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most  aching heart, and feeling that she had </a:t>
            </a:r>
            <a:r>
              <a:rPr dirty="0" sz="1450" spc="-5">
                <a:latin typeface="Times New Roman"/>
                <a:cs typeface="Times New Roman"/>
              </a:rPr>
              <a:t>a </a:t>
            </a:r>
            <a:r>
              <a:rPr dirty="0" sz="1450" spc="-10">
                <a:latin typeface="Times New Roman"/>
                <a:cs typeface="Times New Roman"/>
              </a:rPr>
              <a:t>more distressing scene before her than  ever that spot had yet witnessed. But the evil ready to burst </a:t>
            </a:r>
            <a:r>
              <a:rPr dirty="0" sz="1450" spc="-5">
                <a:latin typeface="Times New Roman"/>
                <a:cs typeface="Times New Roman"/>
              </a:rPr>
              <a:t>on </a:t>
            </a:r>
            <a:r>
              <a:rPr dirty="0" sz="1450" spc="-10">
                <a:latin typeface="Times New Roman"/>
                <a:cs typeface="Times New Roman"/>
              </a:rPr>
              <a:t>her was at least  delayed </a:t>
            </a:r>
            <a:r>
              <a:rPr dirty="0" sz="1450" spc="-5">
                <a:latin typeface="Times New Roman"/>
                <a:cs typeface="Times New Roman"/>
              </a:rPr>
              <a:t>by </a:t>
            </a:r>
            <a:r>
              <a:rPr dirty="0" sz="1450" spc="-10">
                <a:latin typeface="Times New Roman"/>
                <a:cs typeface="Times New Roman"/>
              </a:rPr>
              <a:t>the sudden change in Miss </a:t>
            </a:r>
            <a:r>
              <a:rPr dirty="0" sz="1450" spc="-20">
                <a:latin typeface="Times New Roman"/>
                <a:cs typeface="Times New Roman"/>
              </a:rPr>
              <a:t>Crawford’s </a:t>
            </a:r>
            <a:r>
              <a:rPr dirty="0" sz="1450" spc="-10">
                <a:latin typeface="Times New Roman"/>
                <a:cs typeface="Times New Roman"/>
              </a:rPr>
              <a:t>ideas; </a:t>
            </a:r>
            <a:r>
              <a:rPr dirty="0" sz="1450" spc="-5">
                <a:latin typeface="Times New Roman"/>
                <a:cs typeface="Times New Roman"/>
              </a:rPr>
              <a:t>by </a:t>
            </a:r>
            <a:r>
              <a:rPr dirty="0" sz="1450" spc="-10">
                <a:latin typeface="Times New Roman"/>
                <a:cs typeface="Times New Roman"/>
              </a:rPr>
              <a:t>the strong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her mind which the finding herself in the East room again</a:t>
            </a:r>
            <a:r>
              <a:rPr dirty="0" sz="1450" spc="90">
                <a:latin typeface="Times New Roman"/>
                <a:cs typeface="Times New Roman"/>
              </a:rPr>
              <a:t> </a:t>
            </a:r>
            <a:r>
              <a:rPr dirty="0" sz="1450" spc="-10">
                <a:latin typeface="Times New Roman"/>
                <a:cs typeface="Times New Roman"/>
              </a:rPr>
              <a:t>produced.</a:t>
            </a:r>
            <a:endParaRPr sz="1450">
              <a:latin typeface="Times New Roman"/>
              <a:cs typeface="Times New Roman"/>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“Ha!” she cried, with instant animation, “am </a:t>
            </a:r>
            <a:r>
              <a:rPr dirty="0" sz="1450" spc="-5">
                <a:latin typeface="Times New Roman"/>
                <a:cs typeface="Times New Roman"/>
              </a:rPr>
              <a:t>I </a:t>
            </a:r>
            <a:r>
              <a:rPr dirty="0" sz="1450" spc="-10">
                <a:latin typeface="Times New Roman"/>
                <a:cs typeface="Times New Roman"/>
              </a:rPr>
              <a:t>here again? The East room!  Once only was </a:t>
            </a:r>
            <a:r>
              <a:rPr dirty="0" sz="1450" spc="-5">
                <a:latin typeface="Times New Roman"/>
                <a:cs typeface="Times New Roman"/>
              </a:rPr>
              <a:t>I </a:t>
            </a:r>
            <a:r>
              <a:rPr dirty="0" sz="1450" spc="-10">
                <a:latin typeface="Times New Roman"/>
                <a:cs typeface="Times New Roman"/>
              </a:rPr>
              <a:t>in this room before”; and after stopping to look about </a:t>
            </a:r>
            <a:r>
              <a:rPr dirty="0" sz="1450" spc="-20">
                <a:latin typeface="Times New Roman"/>
                <a:cs typeface="Times New Roman"/>
              </a:rPr>
              <a:t>her, </a:t>
            </a:r>
            <a:r>
              <a:rPr dirty="0" sz="1450" spc="-10">
                <a:latin typeface="Times New Roman"/>
                <a:cs typeface="Times New Roman"/>
              </a:rPr>
              <a:t>and  seemingly to retrace all that had then passed, she added, “Once only before.  Do </a:t>
            </a:r>
            <a:r>
              <a:rPr dirty="0" sz="1450" spc="-5">
                <a:latin typeface="Times New Roman"/>
                <a:cs typeface="Times New Roman"/>
              </a:rPr>
              <a:t>you </a:t>
            </a:r>
            <a:r>
              <a:rPr dirty="0" sz="1450" spc="-10">
                <a:latin typeface="Times New Roman"/>
                <a:cs typeface="Times New Roman"/>
              </a:rPr>
              <a:t>remember it? </a:t>
            </a:r>
            <a:r>
              <a:rPr dirty="0" sz="1450" spc="-5">
                <a:latin typeface="Times New Roman"/>
                <a:cs typeface="Times New Roman"/>
              </a:rPr>
              <a:t>I </a:t>
            </a:r>
            <a:r>
              <a:rPr dirty="0" sz="1450" spc="-10">
                <a:latin typeface="Times New Roman"/>
                <a:cs typeface="Times New Roman"/>
              </a:rPr>
              <a:t>came to rehearse. </a:t>
            </a:r>
            <a:r>
              <a:rPr dirty="0" sz="1450" spc="-45">
                <a:latin typeface="Times New Roman"/>
                <a:cs typeface="Times New Roman"/>
              </a:rPr>
              <a:t>Your </a:t>
            </a:r>
            <a:r>
              <a:rPr dirty="0" sz="1450" spc="-10">
                <a:latin typeface="Times New Roman"/>
                <a:cs typeface="Times New Roman"/>
              </a:rPr>
              <a:t>cousin came </a:t>
            </a:r>
            <a:r>
              <a:rPr dirty="0" sz="1450" spc="-5">
                <a:latin typeface="Times New Roman"/>
                <a:cs typeface="Times New Roman"/>
              </a:rPr>
              <a:t>too; </a:t>
            </a:r>
            <a:r>
              <a:rPr dirty="0" sz="1450" spc="-10">
                <a:latin typeface="Times New Roman"/>
                <a:cs typeface="Times New Roman"/>
              </a:rPr>
              <a:t>and we had </a:t>
            </a:r>
            <a:r>
              <a:rPr dirty="0" sz="1450" spc="-5">
                <a:latin typeface="Times New Roman"/>
                <a:cs typeface="Times New Roman"/>
              </a:rPr>
              <a:t>a  </a:t>
            </a:r>
            <a:r>
              <a:rPr dirty="0" sz="1450" spc="-10">
                <a:latin typeface="Times New Roman"/>
                <a:cs typeface="Times New Roman"/>
              </a:rPr>
              <a:t>rehearsal. </a:t>
            </a:r>
            <a:r>
              <a:rPr dirty="0" sz="1450" spc="-60">
                <a:latin typeface="Times New Roman"/>
                <a:cs typeface="Times New Roman"/>
              </a:rPr>
              <a:t>You </a:t>
            </a:r>
            <a:r>
              <a:rPr dirty="0" sz="1450" spc="-10">
                <a:latin typeface="Times New Roman"/>
                <a:cs typeface="Times New Roman"/>
              </a:rPr>
              <a:t>were </a:t>
            </a:r>
            <a:r>
              <a:rPr dirty="0" sz="1450" spc="-5">
                <a:latin typeface="Times New Roman"/>
                <a:cs typeface="Times New Roman"/>
              </a:rPr>
              <a:t>our </a:t>
            </a:r>
            <a:r>
              <a:rPr dirty="0" sz="1450" spc="-10">
                <a:latin typeface="Times New Roman"/>
                <a:cs typeface="Times New Roman"/>
              </a:rPr>
              <a:t>audience and </a:t>
            </a:r>
            <a:r>
              <a:rPr dirty="0" sz="1450" spc="-20">
                <a:latin typeface="Times New Roman"/>
                <a:cs typeface="Times New Roman"/>
              </a:rPr>
              <a:t>prompter. </a:t>
            </a:r>
            <a:r>
              <a:rPr dirty="0" sz="1450" spc="-10">
                <a:latin typeface="Times New Roman"/>
                <a:cs typeface="Times New Roman"/>
              </a:rPr>
              <a:t>A delightful rehearsal. </a:t>
            </a:r>
            <a:r>
              <a:rPr dirty="0" sz="1450" spc="-5">
                <a:latin typeface="Times New Roman"/>
                <a:cs typeface="Times New Roman"/>
              </a:rPr>
              <a:t>I </a:t>
            </a:r>
            <a:r>
              <a:rPr dirty="0" sz="1450" spc="-10">
                <a:latin typeface="Times New Roman"/>
                <a:cs typeface="Times New Roman"/>
              </a:rPr>
              <a:t>shall  never </a:t>
            </a:r>
            <a:r>
              <a:rPr dirty="0" sz="1450" spc="-15">
                <a:latin typeface="Times New Roman"/>
                <a:cs typeface="Times New Roman"/>
              </a:rPr>
              <a:t>forget </a:t>
            </a:r>
            <a:r>
              <a:rPr dirty="0" sz="1450" spc="-10">
                <a:latin typeface="Times New Roman"/>
                <a:cs typeface="Times New Roman"/>
              </a:rPr>
              <a:t>it. Here we were, just in this part </a:t>
            </a:r>
            <a:r>
              <a:rPr dirty="0" sz="1450" spc="-5">
                <a:latin typeface="Times New Roman"/>
                <a:cs typeface="Times New Roman"/>
              </a:rPr>
              <a:t>of </a:t>
            </a:r>
            <a:r>
              <a:rPr dirty="0" sz="1450" spc="-10">
                <a:latin typeface="Times New Roman"/>
                <a:cs typeface="Times New Roman"/>
              </a:rPr>
              <a:t>the room: here was </a:t>
            </a:r>
            <a:r>
              <a:rPr dirty="0" sz="1450" spc="-5">
                <a:latin typeface="Times New Roman"/>
                <a:cs typeface="Times New Roman"/>
              </a:rPr>
              <a:t>your  </a:t>
            </a:r>
            <a:r>
              <a:rPr dirty="0" sz="1450" spc="-10">
                <a:latin typeface="Times New Roman"/>
                <a:cs typeface="Times New Roman"/>
              </a:rPr>
              <a:t>cousin, here was I, here were the chairs. Oh! why will such things ever pass  away?”</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Happily for her companion, she wanted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Her mind was entirely  self-engrossed. She was in </a:t>
            </a:r>
            <a:r>
              <a:rPr dirty="0" sz="1450" spc="-5">
                <a:latin typeface="Times New Roman"/>
                <a:cs typeface="Times New Roman"/>
              </a:rPr>
              <a:t>a </a:t>
            </a:r>
            <a:r>
              <a:rPr dirty="0" sz="1450" spc="-10">
                <a:latin typeface="Times New Roman"/>
                <a:cs typeface="Times New Roman"/>
              </a:rPr>
              <a:t>reverie </a:t>
            </a:r>
            <a:r>
              <a:rPr dirty="0" sz="1450" spc="-5">
                <a:latin typeface="Times New Roman"/>
                <a:cs typeface="Times New Roman"/>
              </a:rPr>
              <a:t>of </a:t>
            </a:r>
            <a:r>
              <a:rPr dirty="0" sz="1450" spc="-10">
                <a:latin typeface="Times New Roman"/>
                <a:cs typeface="Times New Roman"/>
              </a:rPr>
              <a:t>sweet</a:t>
            </a:r>
            <a:r>
              <a:rPr dirty="0" sz="1450" spc="25">
                <a:latin typeface="Times New Roman"/>
                <a:cs typeface="Times New Roman"/>
              </a:rPr>
              <a:t> </a:t>
            </a:r>
            <a:r>
              <a:rPr dirty="0" sz="1450" spc="-10">
                <a:latin typeface="Times New Roman"/>
                <a:cs typeface="Times New Roman"/>
              </a:rPr>
              <a:t>remembrances.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scene we were rehearsing was so very remarkable! The subject </a:t>
            </a:r>
            <a:r>
              <a:rPr dirty="0" sz="1450" spc="-5">
                <a:latin typeface="Times New Roman"/>
                <a:cs typeface="Times New Roman"/>
              </a:rPr>
              <a:t>of </a:t>
            </a:r>
            <a:r>
              <a:rPr dirty="0" sz="1450" spc="-10">
                <a:latin typeface="Times New Roman"/>
                <a:cs typeface="Times New Roman"/>
              </a:rPr>
              <a:t>it  so very—very—what shall </a:t>
            </a:r>
            <a:r>
              <a:rPr dirty="0" sz="1450" spc="-5">
                <a:latin typeface="Times New Roman"/>
                <a:cs typeface="Times New Roman"/>
              </a:rPr>
              <a:t>I </a:t>
            </a:r>
            <a:r>
              <a:rPr dirty="0" sz="1450" spc="-10">
                <a:latin typeface="Times New Roman"/>
                <a:cs typeface="Times New Roman"/>
              </a:rPr>
              <a:t>say? He was to </a:t>
            </a:r>
            <a:r>
              <a:rPr dirty="0" sz="1450" spc="-5">
                <a:latin typeface="Times New Roman"/>
                <a:cs typeface="Times New Roman"/>
              </a:rPr>
              <a:t>be </a:t>
            </a:r>
            <a:r>
              <a:rPr dirty="0" sz="1450" spc="-10">
                <a:latin typeface="Times New Roman"/>
                <a:cs typeface="Times New Roman"/>
              </a:rPr>
              <a:t>describing and recommending  matrimony to me.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see him </a:t>
            </a:r>
            <a:r>
              <a:rPr dirty="0" sz="1450" spc="-30">
                <a:latin typeface="Times New Roman"/>
                <a:cs typeface="Times New Roman"/>
              </a:rPr>
              <a:t>now, </a:t>
            </a:r>
            <a:r>
              <a:rPr dirty="0" sz="1450" spc="-10">
                <a:latin typeface="Times New Roman"/>
                <a:cs typeface="Times New Roman"/>
              </a:rPr>
              <a:t>trying to </a:t>
            </a:r>
            <a:r>
              <a:rPr dirty="0" sz="1450" spc="-5">
                <a:latin typeface="Times New Roman"/>
                <a:cs typeface="Times New Roman"/>
              </a:rPr>
              <a:t>be </a:t>
            </a:r>
            <a:r>
              <a:rPr dirty="0" sz="1450" spc="-10">
                <a:latin typeface="Times New Roman"/>
                <a:cs typeface="Times New Roman"/>
              </a:rPr>
              <a:t>as demure and composed  as Anhalt </a:t>
            </a:r>
            <a:r>
              <a:rPr dirty="0" sz="1450" spc="-5">
                <a:latin typeface="Times New Roman"/>
                <a:cs typeface="Times New Roman"/>
              </a:rPr>
              <a:t>ought, </a:t>
            </a:r>
            <a:r>
              <a:rPr dirty="0" sz="1450" spc="-10">
                <a:latin typeface="Times New Roman"/>
                <a:cs typeface="Times New Roman"/>
              </a:rPr>
              <a:t>through the two long speeches. ‘When two sympathetic  hearts meet in the marriage state, matrimony may </a:t>
            </a:r>
            <a:r>
              <a:rPr dirty="0" sz="1450" spc="-5">
                <a:latin typeface="Times New Roman"/>
                <a:cs typeface="Times New Roman"/>
              </a:rPr>
              <a:t>be </a:t>
            </a:r>
            <a:r>
              <a:rPr dirty="0" sz="1450" spc="-10">
                <a:latin typeface="Times New Roman"/>
                <a:cs typeface="Times New Roman"/>
              </a:rPr>
              <a:t>called </a:t>
            </a:r>
            <a:r>
              <a:rPr dirty="0" sz="1450" spc="-5">
                <a:latin typeface="Times New Roman"/>
                <a:cs typeface="Times New Roman"/>
              </a:rPr>
              <a:t>a </a:t>
            </a:r>
            <a:r>
              <a:rPr dirty="0" sz="1450" spc="-10">
                <a:latin typeface="Times New Roman"/>
                <a:cs typeface="Times New Roman"/>
              </a:rPr>
              <a:t>happy life.’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no </a:t>
            </a:r>
            <a:r>
              <a:rPr dirty="0" sz="1450" spc="-10">
                <a:latin typeface="Times New Roman"/>
                <a:cs typeface="Times New Roman"/>
              </a:rPr>
              <a:t>time can ever wear </a:t>
            </a:r>
            <a:r>
              <a:rPr dirty="0" sz="1450" spc="-5">
                <a:latin typeface="Times New Roman"/>
                <a:cs typeface="Times New Roman"/>
              </a:rPr>
              <a:t>out </a:t>
            </a:r>
            <a:r>
              <a:rPr dirty="0" sz="1450" spc="-10">
                <a:latin typeface="Times New Roman"/>
                <a:cs typeface="Times New Roman"/>
              </a:rPr>
              <a:t>the impression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looks </a:t>
            </a:r>
            <a:r>
              <a:rPr dirty="0" sz="1450" spc="-10">
                <a:latin typeface="Times New Roman"/>
                <a:cs typeface="Times New Roman"/>
              </a:rPr>
              <a:t>and  voice as </a:t>
            </a:r>
            <a:r>
              <a:rPr dirty="0" sz="1450" spc="-5">
                <a:latin typeface="Times New Roman"/>
                <a:cs typeface="Times New Roman"/>
              </a:rPr>
              <a:t>he </a:t>
            </a:r>
            <a:r>
              <a:rPr dirty="0" sz="1450" spc="-10">
                <a:latin typeface="Times New Roman"/>
                <a:cs typeface="Times New Roman"/>
              </a:rPr>
              <a:t>said those words. It was curious, very curious, that we should have  such </a:t>
            </a:r>
            <a:r>
              <a:rPr dirty="0" sz="1450" spc="-5">
                <a:latin typeface="Times New Roman"/>
                <a:cs typeface="Times New Roman"/>
              </a:rPr>
              <a:t>a </a:t>
            </a:r>
            <a:r>
              <a:rPr dirty="0" sz="1450" spc="-10">
                <a:latin typeface="Times New Roman"/>
                <a:cs typeface="Times New Roman"/>
              </a:rPr>
              <a:t>scene to play! If </a:t>
            </a:r>
            <a:r>
              <a:rPr dirty="0" sz="1450" spc="-5">
                <a:latin typeface="Times New Roman"/>
                <a:cs typeface="Times New Roman"/>
              </a:rPr>
              <a:t>I </a:t>
            </a:r>
            <a:r>
              <a:rPr dirty="0" sz="1450" spc="-10">
                <a:latin typeface="Times New Roman"/>
                <a:cs typeface="Times New Roman"/>
              </a:rPr>
              <a:t>had the power </a:t>
            </a:r>
            <a:r>
              <a:rPr dirty="0" sz="1450" spc="-5">
                <a:latin typeface="Times New Roman"/>
                <a:cs typeface="Times New Roman"/>
              </a:rPr>
              <a:t>of </a:t>
            </a:r>
            <a:r>
              <a:rPr dirty="0" sz="1450" spc="-10">
                <a:latin typeface="Times New Roman"/>
                <a:cs typeface="Times New Roman"/>
              </a:rPr>
              <a:t>recalling any </a:t>
            </a:r>
            <a:r>
              <a:rPr dirty="0" sz="1450" spc="-5">
                <a:latin typeface="Times New Roman"/>
                <a:cs typeface="Times New Roman"/>
              </a:rPr>
              <a:t>one </a:t>
            </a:r>
            <a:r>
              <a:rPr dirty="0" sz="1450" spc="-10">
                <a:latin typeface="Times New Roman"/>
                <a:cs typeface="Times New Roman"/>
              </a:rPr>
              <a:t>week </a:t>
            </a:r>
            <a:r>
              <a:rPr dirty="0" sz="1450" spc="-5">
                <a:latin typeface="Times New Roman"/>
                <a:cs typeface="Times New Roman"/>
              </a:rPr>
              <a:t>of </a:t>
            </a:r>
            <a:r>
              <a:rPr dirty="0" sz="1450" spc="-10">
                <a:latin typeface="Times New Roman"/>
                <a:cs typeface="Times New Roman"/>
              </a:rPr>
              <a:t>my  existence, it should </a:t>
            </a:r>
            <a:r>
              <a:rPr dirty="0" sz="1450" spc="-5">
                <a:latin typeface="Times New Roman"/>
                <a:cs typeface="Times New Roman"/>
              </a:rPr>
              <a:t>be </a:t>
            </a:r>
            <a:r>
              <a:rPr dirty="0" sz="1450" spc="-10">
                <a:latin typeface="Times New Roman"/>
                <a:cs typeface="Times New Roman"/>
              </a:rPr>
              <a:t>that week—that acting week. Say what </a:t>
            </a:r>
            <a:r>
              <a:rPr dirty="0" sz="1450" spc="-5">
                <a:latin typeface="Times New Roman"/>
                <a:cs typeface="Times New Roman"/>
              </a:rPr>
              <a:t>you </a:t>
            </a:r>
            <a:r>
              <a:rPr dirty="0" sz="1450" spc="-10">
                <a:latin typeface="Times New Roman"/>
                <a:cs typeface="Times New Roman"/>
              </a:rPr>
              <a:t>would,  </a:t>
            </a:r>
            <a:r>
              <a:rPr dirty="0" sz="1450" spc="-25">
                <a:latin typeface="Times New Roman"/>
                <a:cs typeface="Times New Roman"/>
              </a:rPr>
              <a:t>Fanny, </a:t>
            </a:r>
            <a:r>
              <a:rPr dirty="0" sz="1450" spc="-10">
                <a:latin typeface="Times New Roman"/>
                <a:cs typeface="Times New Roman"/>
              </a:rPr>
              <a:t>it should </a:t>
            </a:r>
            <a:r>
              <a:rPr dirty="0" sz="1450" spc="-5">
                <a:latin typeface="Times New Roman"/>
                <a:cs typeface="Times New Roman"/>
              </a:rPr>
              <a:t>be </a:t>
            </a:r>
            <a:r>
              <a:rPr dirty="0" sz="1450" spc="-10">
                <a:latin typeface="Times New Roman"/>
                <a:cs typeface="Times New Roman"/>
              </a:rPr>
              <a:t>that; for </a:t>
            </a:r>
            <a:r>
              <a:rPr dirty="0" sz="1450" spc="-5">
                <a:latin typeface="Times New Roman"/>
                <a:cs typeface="Times New Roman"/>
              </a:rPr>
              <a:t>I </a:t>
            </a:r>
            <a:r>
              <a:rPr dirty="0" sz="1450" spc="-10">
                <a:latin typeface="Times New Roman"/>
                <a:cs typeface="Times New Roman"/>
              </a:rPr>
              <a:t>never knew such exquisite happiness in any  </a:t>
            </a:r>
            <a:r>
              <a:rPr dirty="0" sz="1450" spc="-20">
                <a:latin typeface="Times New Roman"/>
                <a:cs typeface="Times New Roman"/>
              </a:rPr>
              <a:t>other. </a:t>
            </a:r>
            <a:r>
              <a:rPr dirty="0" sz="1450" spc="-10">
                <a:latin typeface="Times New Roman"/>
                <a:cs typeface="Times New Roman"/>
              </a:rPr>
              <a:t>His sturdy spirit to bend as it </a:t>
            </a:r>
            <a:r>
              <a:rPr dirty="0" sz="1450" spc="-5">
                <a:latin typeface="Times New Roman"/>
                <a:cs typeface="Times New Roman"/>
              </a:rPr>
              <a:t>did! </a:t>
            </a:r>
            <a:r>
              <a:rPr dirty="0" sz="1450" spc="-10">
                <a:latin typeface="Times New Roman"/>
                <a:cs typeface="Times New Roman"/>
              </a:rPr>
              <a:t>Oh! it was sweet beyond expression.  But alas, that very evening destroyed it all. That very evening </a:t>
            </a:r>
            <a:r>
              <a:rPr dirty="0" sz="1450" spc="-5">
                <a:latin typeface="Times New Roman"/>
                <a:cs typeface="Times New Roman"/>
              </a:rPr>
              <a:t>brought your  </a:t>
            </a:r>
            <a:r>
              <a:rPr dirty="0" sz="1450" spc="-10">
                <a:latin typeface="Times New Roman"/>
                <a:cs typeface="Times New Roman"/>
              </a:rPr>
              <a:t>most unwelcome uncle. Poor Sir Thomas, who was glad to see </a:t>
            </a:r>
            <a:r>
              <a:rPr dirty="0" sz="1450" spc="-5">
                <a:latin typeface="Times New Roman"/>
                <a:cs typeface="Times New Roman"/>
              </a:rPr>
              <a:t>you? </a:t>
            </a:r>
            <a:r>
              <a:rPr dirty="0" sz="1450" spc="-45">
                <a:latin typeface="Times New Roman"/>
                <a:cs typeface="Times New Roman"/>
              </a:rPr>
              <a:t>Yet, </a:t>
            </a:r>
            <a:r>
              <a:rPr dirty="0" sz="1450" spc="270">
                <a:latin typeface="Times New Roman"/>
                <a:cs typeface="Times New Roman"/>
              </a:rPr>
              <a:t> </a:t>
            </a:r>
            <a:r>
              <a:rPr dirty="0" sz="1450" spc="-25">
                <a:latin typeface="Times New Roman"/>
                <a:cs typeface="Times New Roman"/>
              </a:rPr>
              <a:t>Fanny, </a:t>
            </a:r>
            <a:r>
              <a:rPr dirty="0" sz="1450" spc="-5">
                <a:latin typeface="Times New Roman"/>
                <a:cs typeface="Times New Roman"/>
              </a:rPr>
              <a:t>do not </a:t>
            </a:r>
            <a:r>
              <a:rPr dirty="0" sz="1450" spc="-10">
                <a:latin typeface="Times New Roman"/>
                <a:cs typeface="Times New Roman"/>
              </a:rPr>
              <a:t>imagine </a:t>
            </a:r>
            <a:r>
              <a:rPr dirty="0" sz="1450" spc="-5">
                <a:latin typeface="Times New Roman"/>
                <a:cs typeface="Times New Roman"/>
              </a:rPr>
              <a:t>I </a:t>
            </a:r>
            <a:r>
              <a:rPr dirty="0" sz="1450" spc="-10">
                <a:latin typeface="Times New Roman"/>
                <a:cs typeface="Times New Roman"/>
              </a:rPr>
              <a:t>would now speak disrespectfully </a:t>
            </a:r>
            <a:r>
              <a:rPr dirty="0" sz="1450" spc="-5">
                <a:latin typeface="Times New Roman"/>
                <a:cs typeface="Times New Roman"/>
              </a:rPr>
              <a:t>of </a:t>
            </a:r>
            <a:r>
              <a:rPr dirty="0" sz="1450" spc="-10">
                <a:latin typeface="Times New Roman"/>
                <a:cs typeface="Times New Roman"/>
              </a:rPr>
              <a:t>Sir Thomas,  though </a:t>
            </a:r>
            <a:r>
              <a:rPr dirty="0" sz="1450" spc="-5">
                <a:latin typeface="Times New Roman"/>
                <a:cs typeface="Times New Roman"/>
              </a:rPr>
              <a:t>I </a:t>
            </a:r>
            <a:r>
              <a:rPr dirty="0" sz="1450" spc="-10">
                <a:latin typeface="Times New Roman"/>
                <a:cs typeface="Times New Roman"/>
              </a:rPr>
              <a:t>certainly did hate him for many </a:t>
            </a:r>
            <a:r>
              <a:rPr dirty="0" sz="1450" spc="-5">
                <a:latin typeface="Times New Roman"/>
                <a:cs typeface="Times New Roman"/>
              </a:rPr>
              <a:t>a </a:t>
            </a:r>
            <a:r>
              <a:rPr dirty="0" sz="1450" spc="-10">
                <a:latin typeface="Times New Roman"/>
                <a:cs typeface="Times New Roman"/>
              </a:rPr>
              <a:t>week. No, </a:t>
            </a:r>
            <a:r>
              <a:rPr dirty="0" sz="1450" spc="-5">
                <a:latin typeface="Times New Roman"/>
                <a:cs typeface="Times New Roman"/>
              </a:rPr>
              <a:t>I do </a:t>
            </a:r>
            <a:r>
              <a:rPr dirty="0" sz="1450" spc="-10">
                <a:latin typeface="Times New Roman"/>
                <a:cs typeface="Times New Roman"/>
              </a:rPr>
              <a:t>him justice </a:t>
            </a:r>
            <a:r>
              <a:rPr dirty="0" sz="1450" spc="-30">
                <a:latin typeface="Times New Roman"/>
                <a:cs typeface="Times New Roman"/>
              </a:rPr>
              <a:t>now. </a:t>
            </a:r>
            <a:r>
              <a:rPr dirty="0" sz="1450" spc="-10">
                <a:latin typeface="Times New Roman"/>
                <a:cs typeface="Times New Roman"/>
              </a:rPr>
              <a:t>He  is just what the head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family should be. </a:t>
            </a:r>
            <a:r>
              <a:rPr dirty="0" sz="1450" spc="-35">
                <a:latin typeface="Times New Roman"/>
                <a:cs typeface="Times New Roman"/>
              </a:rPr>
              <a:t>Nay, </a:t>
            </a:r>
            <a:r>
              <a:rPr dirty="0" sz="1450" spc="-10">
                <a:latin typeface="Times New Roman"/>
                <a:cs typeface="Times New Roman"/>
              </a:rPr>
              <a:t>in sober sadness,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now love </a:t>
            </a:r>
            <a:r>
              <a:rPr dirty="0" sz="1450" spc="-5">
                <a:latin typeface="Times New Roman"/>
                <a:cs typeface="Times New Roman"/>
              </a:rPr>
              <a:t>you </a:t>
            </a:r>
            <a:r>
              <a:rPr dirty="0" sz="1450" spc="-10">
                <a:latin typeface="Times New Roman"/>
                <a:cs typeface="Times New Roman"/>
              </a:rPr>
              <a:t>all.” And having said so, with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tenderness  and consciousness which Fanny had never seen in her before, and now </a:t>
            </a:r>
            <a:r>
              <a:rPr dirty="0" sz="1450" spc="-5">
                <a:latin typeface="Times New Roman"/>
                <a:cs typeface="Times New Roman"/>
              </a:rPr>
              <a:t>thought  </a:t>
            </a:r>
            <a:r>
              <a:rPr dirty="0" sz="1450" spc="-10">
                <a:latin typeface="Times New Roman"/>
                <a:cs typeface="Times New Roman"/>
              </a:rPr>
              <a:t>only too becoming, she turned away for </a:t>
            </a:r>
            <a:r>
              <a:rPr dirty="0" sz="1450" spc="-5">
                <a:latin typeface="Times New Roman"/>
                <a:cs typeface="Times New Roman"/>
              </a:rPr>
              <a:t>a </a:t>
            </a:r>
            <a:r>
              <a:rPr dirty="0" sz="1450" spc="-10">
                <a:latin typeface="Times New Roman"/>
                <a:cs typeface="Times New Roman"/>
              </a:rPr>
              <a:t>moment to recover herself. “I have  had </a:t>
            </a:r>
            <a:r>
              <a:rPr dirty="0" sz="1450" spc="-5">
                <a:latin typeface="Times New Roman"/>
                <a:cs typeface="Times New Roman"/>
              </a:rPr>
              <a:t>a </a:t>
            </a:r>
            <a:r>
              <a:rPr dirty="0" sz="1450" spc="-10">
                <a:latin typeface="Times New Roman"/>
                <a:cs typeface="Times New Roman"/>
              </a:rPr>
              <a:t>little fit since </a:t>
            </a:r>
            <a:r>
              <a:rPr dirty="0" sz="1450" spc="-5">
                <a:latin typeface="Times New Roman"/>
                <a:cs typeface="Times New Roman"/>
              </a:rPr>
              <a:t>I </a:t>
            </a:r>
            <a:r>
              <a:rPr dirty="0" sz="1450" spc="-10">
                <a:latin typeface="Times New Roman"/>
                <a:cs typeface="Times New Roman"/>
              </a:rPr>
              <a:t>came into this room, as </a:t>
            </a:r>
            <a:r>
              <a:rPr dirty="0" sz="1450" spc="-5">
                <a:latin typeface="Times New Roman"/>
                <a:cs typeface="Times New Roman"/>
              </a:rPr>
              <a:t>you </a:t>
            </a:r>
            <a:r>
              <a:rPr dirty="0" sz="1450" spc="-10">
                <a:latin typeface="Times New Roman"/>
                <a:cs typeface="Times New Roman"/>
              </a:rPr>
              <a:t>may perceive,” said she  </a:t>
            </a:r>
            <a:r>
              <a:rPr dirty="0" sz="1450" spc="-20">
                <a:latin typeface="Times New Roman"/>
                <a:cs typeface="Times New Roman"/>
              </a:rPr>
              <a:t>presently,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playful smile, “but it is over now; so let </a:t>
            </a:r>
            <a:r>
              <a:rPr dirty="0" sz="1450" spc="-5">
                <a:latin typeface="Times New Roman"/>
                <a:cs typeface="Times New Roman"/>
              </a:rPr>
              <a:t>us </a:t>
            </a:r>
            <a:r>
              <a:rPr dirty="0" sz="1450" spc="-10">
                <a:latin typeface="Times New Roman"/>
                <a:cs typeface="Times New Roman"/>
              </a:rPr>
              <a:t>sit down and </a:t>
            </a:r>
            <a:r>
              <a:rPr dirty="0" sz="1450" spc="-5">
                <a:latin typeface="Times New Roman"/>
                <a:cs typeface="Times New Roman"/>
              </a:rPr>
              <a:t>be  </a:t>
            </a:r>
            <a:r>
              <a:rPr dirty="0" sz="1450" spc="-10">
                <a:latin typeface="Times New Roman"/>
                <a:cs typeface="Times New Roman"/>
              </a:rPr>
              <a:t>comfortable; for as to scolding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came fully intending to </a:t>
            </a:r>
            <a:r>
              <a:rPr dirty="0" sz="1450" spc="-5">
                <a:latin typeface="Times New Roman"/>
                <a:cs typeface="Times New Roman"/>
              </a:rPr>
              <a:t>do,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heart for it when it comes to the point.” And embracing her very  </a:t>
            </a:r>
            <a:r>
              <a:rPr dirty="0" sz="1450" spc="-20">
                <a:latin typeface="Times New Roman"/>
                <a:cs typeface="Times New Roman"/>
              </a:rPr>
              <a:t>affectionately, </a:t>
            </a:r>
            <a:r>
              <a:rPr dirty="0" sz="1450" spc="-10">
                <a:latin typeface="Times New Roman"/>
                <a:cs typeface="Times New Roman"/>
              </a:rPr>
              <a:t>“Good, gentle Fanny! 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this being the last time </a:t>
            </a:r>
            <a:r>
              <a:rPr dirty="0" sz="1450" spc="-5">
                <a:latin typeface="Times New Roman"/>
                <a:cs typeface="Times New Roman"/>
              </a:rPr>
              <a:t>of  </a:t>
            </a:r>
            <a:r>
              <a:rPr dirty="0" sz="1450" spc="-10">
                <a:latin typeface="Times New Roman"/>
                <a:cs typeface="Times New Roman"/>
              </a:rPr>
              <a:t>seeing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do not </a:t>
            </a:r>
            <a:r>
              <a:rPr dirty="0" sz="1450" spc="-10">
                <a:latin typeface="Times New Roman"/>
                <a:cs typeface="Times New Roman"/>
              </a:rPr>
              <a:t>know how </a:t>
            </a:r>
            <a:r>
              <a:rPr dirty="0" sz="1450" spc="-5">
                <a:latin typeface="Times New Roman"/>
                <a:cs typeface="Times New Roman"/>
              </a:rPr>
              <a:t>long, I </a:t>
            </a:r>
            <a:r>
              <a:rPr dirty="0" sz="1450" spc="-10">
                <a:latin typeface="Times New Roman"/>
                <a:cs typeface="Times New Roman"/>
              </a:rPr>
              <a:t>feel it quite impossible to </a:t>
            </a:r>
            <a:r>
              <a:rPr dirty="0" sz="1450" spc="-5">
                <a:latin typeface="Times New Roman"/>
                <a:cs typeface="Times New Roman"/>
              </a:rPr>
              <a:t>do  </a:t>
            </a:r>
            <a:r>
              <a:rPr dirty="0" sz="1450" spc="-10">
                <a:latin typeface="Times New Roman"/>
                <a:cs typeface="Times New Roman"/>
              </a:rPr>
              <a:t>anything </a:t>
            </a:r>
            <a:r>
              <a:rPr dirty="0" sz="1450" spc="-5">
                <a:latin typeface="Times New Roman"/>
                <a:cs typeface="Times New Roman"/>
              </a:rPr>
              <a:t>but </a:t>
            </a:r>
            <a:r>
              <a:rPr dirty="0" sz="1450" spc="-10">
                <a:latin typeface="Times New Roman"/>
                <a:cs typeface="Times New Roman"/>
              </a:rPr>
              <a:t>love</a:t>
            </a:r>
            <a:r>
              <a:rPr dirty="0" sz="1450" spc="-5">
                <a:latin typeface="Times New Roman"/>
                <a:cs typeface="Times New Roman"/>
              </a:rPr>
              <a:t> you.”</a:t>
            </a:r>
            <a:endParaRPr sz="1450">
              <a:latin typeface="Times New Roman"/>
              <a:cs typeface="Times New Roman"/>
            </a:endParaRPr>
          </a:p>
          <a:p>
            <a:pPr algn="just" marL="12700" marR="5715" indent="255904">
              <a:lnSpc>
                <a:spcPts val="1730"/>
              </a:lnSpc>
              <a:spcBef>
                <a:spcPts val="755"/>
              </a:spcBef>
            </a:pPr>
            <a:r>
              <a:rPr dirty="0" sz="1450" spc="-10">
                <a:latin typeface="Times New Roman"/>
                <a:cs typeface="Times New Roman"/>
              </a:rPr>
              <a:t>Fanny was </a:t>
            </a:r>
            <a:r>
              <a:rPr dirty="0" sz="1450" spc="-15">
                <a:latin typeface="Times New Roman"/>
                <a:cs typeface="Times New Roman"/>
              </a:rPr>
              <a:t>affected. </a:t>
            </a:r>
            <a:r>
              <a:rPr dirty="0" sz="1450" spc="-10">
                <a:latin typeface="Times New Roman"/>
                <a:cs typeface="Times New Roman"/>
              </a:rPr>
              <a:t>She had </a:t>
            </a:r>
            <a:r>
              <a:rPr dirty="0" sz="1450" spc="-5">
                <a:latin typeface="Times New Roman"/>
                <a:cs typeface="Times New Roman"/>
              </a:rPr>
              <a:t>not </a:t>
            </a:r>
            <a:r>
              <a:rPr dirty="0" sz="1450" spc="-10">
                <a:latin typeface="Times New Roman"/>
                <a:cs typeface="Times New Roman"/>
              </a:rPr>
              <a:t>foreseen anything </a:t>
            </a:r>
            <a:r>
              <a:rPr dirty="0" sz="1450" spc="-5">
                <a:latin typeface="Times New Roman"/>
                <a:cs typeface="Times New Roman"/>
              </a:rPr>
              <a:t>of </a:t>
            </a:r>
            <a:r>
              <a:rPr dirty="0" sz="1450" spc="-10">
                <a:latin typeface="Times New Roman"/>
                <a:cs typeface="Times New Roman"/>
              </a:rPr>
              <a:t>this, and her feelings  could seldom withstand the melancholy influence </a:t>
            </a:r>
            <a:r>
              <a:rPr dirty="0" sz="1450" spc="-5">
                <a:latin typeface="Times New Roman"/>
                <a:cs typeface="Times New Roman"/>
              </a:rPr>
              <a:t>of </a:t>
            </a:r>
            <a:r>
              <a:rPr dirty="0" sz="1450" spc="-10">
                <a:latin typeface="Times New Roman"/>
                <a:cs typeface="Times New Roman"/>
              </a:rPr>
              <a:t>the word “last.” She cried  as if she had loved Miss Crawford more than she possibly could; and Miss  Crawford, yet farther softened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such emotion, </a:t>
            </a:r>
            <a:r>
              <a:rPr dirty="0" sz="1450" spc="-5">
                <a:latin typeface="Times New Roman"/>
                <a:cs typeface="Times New Roman"/>
              </a:rPr>
              <a:t>hung </a:t>
            </a:r>
            <a:r>
              <a:rPr dirty="0" sz="1450" spc="-10">
                <a:latin typeface="Times New Roman"/>
                <a:cs typeface="Times New Roman"/>
              </a:rPr>
              <a:t>about her  with fondness, and said, “I hate to leave </a:t>
            </a:r>
            <a:r>
              <a:rPr dirty="0" sz="1450" spc="-5">
                <a:latin typeface="Times New Roman"/>
                <a:cs typeface="Times New Roman"/>
              </a:rPr>
              <a:t>you. I </a:t>
            </a:r>
            <a:r>
              <a:rPr dirty="0" sz="1450" spc="-10">
                <a:latin typeface="Times New Roman"/>
                <a:cs typeface="Times New Roman"/>
              </a:rPr>
              <a:t>shall see </a:t>
            </a:r>
            <a:r>
              <a:rPr dirty="0" sz="1450" spc="-5">
                <a:latin typeface="Times New Roman"/>
                <a:cs typeface="Times New Roman"/>
              </a:rPr>
              <a:t>no one </a:t>
            </a:r>
            <a:r>
              <a:rPr dirty="0" sz="1450" spc="-10">
                <a:latin typeface="Times New Roman"/>
                <a:cs typeface="Times New Roman"/>
              </a:rPr>
              <a:t>half so</a:t>
            </a:r>
            <a:r>
              <a:rPr dirty="0" sz="1450" spc="215">
                <a:latin typeface="Times New Roman"/>
                <a:cs typeface="Times New Roman"/>
              </a:rPr>
              <a:t> </a:t>
            </a:r>
            <a:r>
              <a:rPr dirty="0" sz="1450" spc="-10">
                <a:latin typeface="Times New Roman"/>
                <a:cs typeface="Times New Roman"/>
              </a:rPr>
              <a:t>amiable</a:t>
            </a:r>
            <a:endParaRPr sz="1450">
              <a:latin typeface="Times New Roman"/>
              <a:cs typeface="Times New Roman"/>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939101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where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going. </a:t>
            </a:r>
            <a:r>
              <a:rPr dirty="0" sz="1450" spc="-10">
                <a:latin typeface="Times New Roman"/>
                <a:cs typeface="Times New Roman"/>
              </a:rPr>
              <a:t>Who says we shall </a:t>
            </a:r>
            <a:r>
              <a:rPr dirty="0" sz="1450" spc="-5">
                <a:latin typeface="Times New Roman"/>
                <a:cs typeface="Times New Roman"/>
              </a:rPr>
              <a:t>not be </a:t>
            </a:r>
            <a:r>
              <a:rPr dirty="0" sz="1450" spc="-10">
                <a:latin typeface="Times New Roman"/>
                <a:cs typeface="Times New Roman"/>
              </a:rPr>
              <a:t>sisters? </a:t>
            </a:r>
            <a:r>
              <a:rPr dirty="0" sz="1450" spc="-5">
                <a:latin typeface="Times New Roman"/>
                <a:cs typeface="Times New Roman"/>
              </a:rPr>
              <a:t>I </a:t>
            </a:r>
            <a:r>
              <a:rPr dirty="0" sz="1450" spc="-10">
                <a:latin typeface="Times New Roman"/>
                <a:cs typeface="Times New Roman"/>
              </a:rPr>
              <a:t>know we shall. </a:t>
            </a:r>
            <a:r>
              <a:rPr dirty="0" sz="1450" spc="-5">
                <a:latin typeface="Times New Roman"/>
                <a:cs typeface="Times New Roman"/>
              </a:rPr>
              <a:t>I </a:t>
            </a:r>
            <a:r>
              <a:rPr dirty="0" sz="1450" spc="-10">
                <a:latin typeface="Times New Roman"/>
                <a:cs typeface="Times New Roman"/>
              </a:rPr>
              <a:t>feel  that we are born to </a:t>
            </a:r>
            <a:r>
              <a:rPr dirty="0" sz="1450" spc="-5">
                <a:latin typeface="Times New Roman"/>
                <a:cs typeface="Times New Roman"/>
              </a:rPr>
              <a:t>be </a:t>
            </a:r>
            <a:r>
              <a:rPr dirty="0" sz="1450" spc="-10">
                <a:latin typeface="Times New Roman"/>
                <a:cs typeface="Times New Roman"/>
              </a:rPr>
              <a:t>connected; and those tears convince me that </a:t>
            </a:r>
            <a:r>
              <a:rPr dirty="0" sz="1450" spc="-5">
                <a:latin typeface="Times New Roman"/>
                <a:cs typeface="Times New Roman"/>
              </a:rPr>
              <a:t>you </a:t>
            </a:r>
            <a:r>
              <a:rPr dirty="0" sz="1450" spc="-10">
                <a:latin typeface="Times New Roman"/>
                <a:cs typeface="Times New Roman"/>
              </a:rPr>
              <a:t>feel it  </a:t>
            </a:r>
            <a:r>
              <a:rPr dirty="0" sz="1450" spc="-5">
                <a:latin typeface="Times New Roman"/>
                <a:cs typeface="Times New Roman"/>
              </a:rPr>
              <a:t>too, </a:t>
            </a:r>
            <a:r>
              <a:rPr dirty="0" sz="1450" spc="-10">
                <a:latin typeface="Times New Roman"/>
                <a:cs typeface="Times New Roman"/>
              </a:rPr>
              <a:t>dear </a:t>
            </a:r>
            <a:r>
              <a:rPr dirty="0" sz="1450" spc="-20">
                <a:latin typeface="Times New Roman"/>
                <a:cs typeface="Times New Roman"/>
              </a:rPr>
              <a:t>Fanny.”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Fanny roused herself, and replying only in part, said, “But </a:t>
            </a:r>
            <a:r>
              <a:rPr dirty="0" sz="1450" spc="-5">
                <a:latin typeface="Times New Roman"/>
                <a:cs typeface="Times New Roman"/>
              </a:rPr>
              <a:t>you </a:t>
            </a:r>
            <a:r>
              <a:rPr dirty="0" sz="1450" spc="-10">
                <a:latin typeface="Times New Roman"/>
                <a:cs typeface="Times New Roman"/>
              </a:rPr>
              <a:t>are only  going from </a:t>
            </a:r>
            <a:r>
              <a:rPr dirty="0" sz="1450" spc="-5">
                <a:latin typeface="Times New Roman"/>
                <a:cs typeface="Times New Roman"/>
              </a:rPr>
              <a:t>one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friends to </a:t>
            </a:r>
            <a:r>
              <a:rPr dirty="0" sz="1450" spc="-20">
                <a:latin typeface="Times New Roman"/>
                <a:cs typeface="Times New Roman"/>
              </a:rPr>
              <a:t>another. </a:t>
            </a:r>
            <a:r>
              <a:rPr dirty="0" sz="1450" spc="-60">
                <a:latin typeface="Times New Roman"/>
                <a:cs typeface="Times New Roman"/>
              </a:rPr>
              <a:t>You </a:t>
            </a:r>
            <a:r>
              <a:rPr dirty="0" sz="1450" spc="-10">
                <a:latin typeface="Times New Roman"/>
                <a:cs typeface="Times New Roman"/>
              </a:rPr>
              <a:t>are going to </a:t>
            </a:r>
            <a:r>
              <a:rPr dirty="0" sz="1450" spc="-5">
                <a:latin typeface="Times New Roman"/>
                <a:cs typeface="Times New Roman"/>
              </a:rPr>
              <a:t>a </a:t>
            </a:r>
            <a:r>
              <a:rPr dirty="0" sz="1450" spc="-10">
                <a:latin typeface="Times New Roman"/>
                <a:cs typeface="Times New Roman"/>
              </a:rPr>
              <a:t>very particular  friend.”</a:t>
            </a:r>
            <a:endParaRPr sz="1450">
              <a:latin typeface="Times New Roman"/>
              <a:cs typeface="Times New Roman"/>
            </a:endParaRPr>
          </a:p>
          <a:p>
            <a:pPr algn="just" marL="12700" marR="5080" indent="255904">
              <a:lnSpc>
                <a:spcPts val="1730"/>
              </a:lnSpc>
              <a:spcBef>
                <a:spcPts val="715"/>
              </a:spcBef>
            </a:pPr>
            <a:r>
              <a:rPr dirty="0" sz="1450" spc="-40">
                <a:latin typeface="Times New Roman"/>
                <a:cs typeface="Times New Roman"/>
              </a:rPr>
              <a:t>“Yes, </a:t>
            </a:r>
            <a:r>
              <a:rPr dirty="0" sz="1450" spc="-10">
                <a:latin typeface="Times New Roman"/>
                <a:cs typeface="Times New Roman"/>
              </a:rPr>
              <a:t>very true. Mrs. Fraser has been my intimate friend for years. But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least inclination to </a:t>
            </a:r>
            <a:r>
              <a:rPr dirty="0" sz="1450" spc="-5">
                <a:latin typeface="Times New Roman"/>
                <a:cs typeface="Times New Roman"/>
              </a:rPr>
              <a:t>go </a:t>
            </a:r>
            <a:r>
              <a:rPr dirty="0" sz="1450" spc="-10">
                <a:latin typeface="Times New Roman"/>
                <a:cs typeface="Times New Roman"/>
              </a:rPr>
              <a:t>near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can think only </a:t>
            </a:r>
            <a:r>
              <a:rPr dirty="0" sz="1450" spc="-5">
                <a:latin typeface="Times New Roman"/>
                <a:cs typeface="Times New Roman"/>
              </a:rPr>
              <a:t>of </a:t>
            </a:r>
            <a:r>
              <a:rPr dirty="0" sz="1450" spc="-10">
                <a:latin typeface="Times New Roman"/>
                <a:cs typeface="Times New Roman"/>
              </a:rPr>
              <a:t>the friends </a:t>
            </a:r>
            <a:r>
              <a:rPr dirty="0" sz="1450" spc="-5">
                <a:latin typeface="Times New Roman"/>
                <a:cs typeface="Times New Roman"/>
              </a:rPr>
              <a:t>I  </a:t>
            </a:r>
            <a:r>
              <a:rPr dirty="0" sz="1450" spc="-10">
                <a:latin typeface="Times New Roman"/>
                <a:cs typeface="Times New Roman"/>
              </a:rPr>
              <a:t>am leaving: my excellent </a:t>
            </a:r>
            <a:r>
              <a:rPr dirty="0" sz="1450" spc="-20">
                <a:latin typeface="Times New Roman"/>
                <a:cs typeface="Times New Roman"/>
              </a:rPr>
              <a:t>sister, </a:t>
            </a:r>
            <a:r>
              <a:rPr dirty="0" sz="1450" spc="-10">
                <a:latin typeface="Times New Roman"/>
                <a:cs typeface="Times New Roman"/>
              </a:rPr>
              <a:t>yourself, and the Bertrams in general. </a:t>
            </a:r>
            <a:r>
              <a:rPr dirty="0" sz="1450" spc="-60">
                <a:latin typeface="Times New Roman"/>
                <a:cs typeface="Times New Roman"/>
              </a:rPr>
              <a:t>You  </a:t>
            </a:r>
            <a:r>
              <a:rPr dirty="0" sz="1450" spc="-10">
                <a:latin typeface="Times New Roman"/>
                <a:cs typeface="Times New Roman"/>
              </a:rPr>
              <a:t>have all so much more heart among </a:t>
            </a:r>
            <a:r>
              <a:rPr dirty="0" sz="1450" spc="-5">
                <a:latin typeface="Times New Roman"/>
                <a:cs typeface="Times New Roman"/>
              </a:rPr>
              <a:t>you </a:t>
            </a:r>
            <a:r>
              <a:rPr dirty="0" sz="1450" spc="-10">
                <a:latin typeface="Times New Roman"/>
                <a:cs typeface="Times New Roman"/>
              </a:rPr>
              <a:t>than </a:t>
            </a:r>
            <a:r>
              <a:rPr dirty="0" sz="1450" spc="-5">
                <a:latin typeface="Times New Roman"/>
                <a:cs typeface="Times New Roman"/>
              </a:rPr>
              <a:t>one </a:t>
            </a:r>
            <a:r>
              <a:rPr dirty="0" sz="1450" spc="-10">
                <a:latin typeface="Times New Roman"/>
                <a:cs typeface="Times New Roman"/>
              </a:rPr>
              <a:t>finds in the world at </a:t>
            </a:r>
            <a:r>
              <a:rPr dirty="0" sz="1450" spc="-15">
                <a:latin typeface="Times New Roman"/>
                <a:cs typeface="Times New Roman"/>
              </a:rPr>
              <a:t>large.  </a:t>
            </a:r>
            <a:r>
              <a:rPr dirty="0" sz="1450" spc="-60">
                <a:latin typeface="Times New Roman"/>
                <a:cs typeface="Times New Roman"/>
              </a:rPr>
              <a:t>You </a:t>
            </a:r>
            <a:r>
              <a:rPr dirty="0" sz="1450" spc="-10">
                <a:latin typeface="Times New Roman"/>
                <a:cs typeface="Times New Roman"/>
              </a:rPr>
              <a:t>all give me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being able to trust and confide in </a:t>
            </a:r>
            <a:r>
              <a:rPr dirty="0" sz="1450" spc="-5">
                <a:latin typeface="Times New Roman"/>
                <a:cs typeface="Times New Roman"/>
              </a:rPr>
              <a:t>you, </a:t>
            </a:r>
            <a:r>
              <a:rPr dirty="0" sz="1450" spc="-10">
                <a:latin typeface="Times New Roman"/>
                <a:cs typeface="Times New Roman"/>
              </a:rPr>
              <a:t>which in  common intercourse </a:t>
            </a:r>
            <a:r>
              <a:rPr dirty="0" sz="1450" spc="-5">
                <a:latin typeface="Times New Roman"/>
                <a:cs typeface="Times New Roman"/>
              </a:rPr>
              <a:t>one </a:t>
            </a:r>
            <a:r>
              <a:rPr dirty="0" sz="1450" spc="-10">
                <a:latin typeface="Times New Roman"/>
                <a:cs typeface="Times New Roman"/>
              </a:rPr>
              <a:t>knows nothing </a:t>
            </a:r>
            <a:r>
              <a:rPr dirty="0" sz="1450" spc="-5">
                <a:latin typeface="Times New Roman"/>
                <a:cs typeface="Times New Roman"/>
              </a:rPr>
              <a:t>of. 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had settled with Mrs.  Fraser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 her till after </a:t>
            </a:r>
            <a:r>
              <a:rPr dirty="0" sz="1450" spc="-20">
                <a:latin typeface="Times New Roman"/>
                <a:cs typeface="Times New Roman"/>
              </a:rPr>
              <a:t>Easter, </a:t>
            </a:r>
            <a:r>
              <a:rPr dirty="0" sz="1450" spc="-5">
                <a:latin typeface="Times New Roman"/>
                <a:cs typeface="Times New Roman"/>
              </a:rPr>
              <a:t>a </a:t>
            </a:r>
            <a:r>
              <a:rPr dirty="0" sz="1450" spc="-10">
                <a:latin typeface="Times New Roman"/>
                <a:cs typeface="Times New Roman"/>
              </a:rPr>
              <a:t>much better time for the visit,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put </a:t>
            </a:r>
            <a:r>
              <a:rPr dirty="0" sz="1450" spc="-10">
                <a:latin typeface="Times New Roman"/>
                <a:cs typeface="Times New Roman"/>
              </a:rPr>
              <a:t>her </a:t>
            </a:r>
            <a:r>
              <a:rPr dirty="0" sz="1450" spc="-15">
                <a:latin typeface="Times New Roman"/>
                <a:cs typeface="Times New Roman"/>
              </a:rPr>
              <a:t>off. </a:t>
            </a: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with her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to her </a:t>
            </a:r>
            <a:r>
              <a:rPr dirty="0" sz="1450" spc="-20">
                <a:latin typeface="Times New Roman"/>
                <a:cs typeface="Times New Roman"/>
              </a:rPr>
              <a:t>sister,  </a:t>
            </a:r>
            <a:r>
              <a:rPr dirty="0" sz="1450" spc="-10">
                <a:latin typeface="Times New Roman"/>
                <a:cs typeface="Times New Roman"/>
              </a:rPr>
              <a:t>Lady </a:t>
            </a:r>
            <a:r>
              <a:rPr dirty="0" sz="1450" spc="-20">
                <a:latin typeface="Times New Roman"/>
                <a:cs typeface="Times New Roman"/>
              </a:rPr>
              <a:t>Stornaway, </a:t>
            </a:r>
            <a:r>
              <a:rPr dirty="0" sz="1450" spc="-10">
                <a:latin typeface="Times New Roman"/>
                <a:cs typeface="Times New Roman"/>
              </a:rPr>
              <a:t>because she was rather my most particular friend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cared much for her these three</a:t>
            </a:r>
            <a:r>
              <a:rPr dirty="0" sz="1450" spc="30">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After this speech the two girls sat many minutes silent, each thoughtful:  Fanny meditating </a:t>
            </a:r>
            <a:r>
              <a:rPr dirty="0" sz="1450" spc="-5">
                <a:latin typeface="Times New Roman"/>
                <a:cs typeface="Times New Roman"/>
              </a:rPr>
              <a:t>on </a:t>
            </a:r>
            <a:r>
              <a:rPr dirty="0" sz="1450" spc="-10">
                <a:latin typeface="Times New Roman"/>
                <a:cs typeface="Times New Roman"/>
              </a:rPr>
              <a:t>the different sorts </a:t>
            </a:r>
            <a:r>
              <a:rPr dirty="0" sz="1450" spc="-5">
                <a:latin typeface="Times New Roman"/>
                <a:cs typeface="Times New Roman"/>
              </a:rPr>
              <a:t>of </a:t>
            </a:r>
            <a:r>
              <a:rPr dirty="0" sz="1450" spc="-10">
                <a:latin typeface="Times New Roman"/>
                <a:cs typeface="Times New Roman"/>
              </a:rPr>
              <a:t>friendship in the world, Mary </a:t>
            </a:r>
            <a:r>
              <a:rPr dirty="0" sz="1450" spc="-5">
                <a:latin typeface="Times New Roman"/>
                <a:cs typeface="Times New Roman"/>
              </a:rPr>
              <a:t>on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less philosophic </a:t>
            </a:r>
            <a:r>
              <a:rPr dirty="0" sz="1450" spc="-20">
                <a:latin typeface="Times New Roman"/>
                <a:cs typeface="Times New Roman"/>
              </a:rPr>
              <a:t>tendency. </a:t>
            </a:r>
            <a:r>
              <a:rPr dirty="0" sz="1450" spc="-10">
                <a:latin typeface="Times New Roman"/>
                <a:cs typeface="Times New Roman"/>
              </a:rPr>
              <a:t>She first spoke</a:t>
            </a:r>
            <a:r>
              <a:rPr dirty="0" sz="1450" spc="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“How perfectly </a:t>
            </a:r>
            <a:r>
              <a:rPr dirty="0" sz="1450" spc="-5">
                <a:latin typeface="Times New Roman"/>
                <a:cs typeface="Times New Roman"/>
              </a:rPr>
              <a:t>I </a:t>
            </a:r>
            <a:r>
              <a:rPr dirty="0" sz="1450" spc="-10">
                <a:latin typeface="Times New Roman"/>
                <a:cs typeface="Times New Roman"/>
              </a:rPr>
              <a:t>remember my resolving to look for </a:t>
            </a:r>
            <a:r>
              <a:rPr dirty="0" sz="1450" spc="-5">
                <a:latin typeface="Times New Roman"/>
                <a:cs typeface="Times New Roman"/>
              </a:rPr>
              <a:t>you </a:t>
            </a:r>
            <a:r>
              <a:rPr dirty="0" sz="1450" spc="-10">
                <a:latin typeface="Times New Roman"/>
                <a:cs typeface="Times New Roman"/>
              </a:rPr>
              <a:t>upstairs, and  setting </a:t>
            </a:r>
            <a:r>
              <a:rPr dirty="0" sz="1450" spc="-15">
                <a:latin typeface="Times New Roman"/>
                <a:cs typeface="Times New Roman"/>
              </a:rPr>
              <a:t>off </a:t>
            </a:r>
            <a:r>
              <a:rPr dirty="0" sz="1450" spc="-10">
                <a:latin typeface="Times New Roman"/>
                <a:cs typeface="Times New Roman"/>
              </a:rPr>
              <a:t>to find my way to the East room, without having an idea  whereabouts it was! How well </a:t>
            </a:r>
            <a:r>
              <a:rPr dirty="0" sz="1450" spc="-5">
                <a:latin typeface="Times New Roman"/>
                <a:cs typeface="Times New Roman"/>
              </a:rPr>
              <a:t>I </a:t>
            </a:r>
            <a:r>
              <a:rPr dirty="0" sz="1450" spc="-10">
                <a:latin typeface="Times New Roman"/>
                <a:cs typeface="Times New Roman"/>
              </a:rPr>
              <a:t>remember what </a:t>
            </a:r>
            <a:r>
              <a:rPr dirty="0" sz="1450" spc="-5">
                <a:latin typeface="Times New Roman"/>
                <a:cs typeface="Times New Roman"/>
              </a:rPr>
              <a:t>I </a:t>
            </a:r>
            <a:r>
              <a:rPr dirty="0" sz="1450" spc="-10">
                <a:latin typeface="Times New Roman"/>
                <a:cs typeface="Times New Roman"/>
              </a:rPr>
              <a:t>was thinking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came  along, and my looking in and seeing </a:t>
            </a:r>
            <a:r>
              <a:rPr dirty="0" sz="1450" spc="-5">
                <a:latin typeface="Times New Roman"/>
                <a:cs typeface="Times New Roman"/>
              </a:rPr>
              <a:t>you </a:t>
            </a:r>
            <a:r>
              <a:rPr dirty="0" sz="1450" spc="-10">
                <a:latin typeface="Times New Roman"/>
                <a:cs typeface="Times New Roman"/>
              </a:rPr>
              <a:t>here sitting at this table at work; and  then </a:t>
            </a:r>
            <a:r>
              <a:rPr dirty="0" sz="1450" spc="-5">
                <a:latin typeface="Times New Roman"/>
                <a:cs typeface="Times New Roman"/>
              </a:rPr>
              <a:t>your </a:t>
            </a:r>
            <a:r>
              <a:rPr dirty="0" sz="1450" spc="-20">
                <a:latin typeface="Times New Roman"/>
                <a:cs typeface="Times New Roman"/>
              </a:rPr>
              <a:t>cousin’s </a:t>
            </a:r>
            <a:r>
              <a:rPr dirty="0" sz="1450" spc="-10">
                <a:latin typeface="Times New Roman"/>
                <a:cs typeface="Times New Roman"/>
              </a:rPr>
              <a:t>astonishment, when </a:t>
            </a:r>
            <a:r>
              <a:rPr dirty="0" sz="1450" spc="-5">
                <a:latin typeface="Times New Roman"/>
                <a:cs typeface="Times New Roman"/>
              </a:rPr>
              <a:t>he </a:t>
            </a:r>
            <a:r>
              <a:rPr dirty="0" sz="1450" spc="-10">
                <a:latin typeface="Times New Roman"/>
                <a:cs typeface="Times New Roman"/>
              </a:rPr>
              <a:t>opened the </a:t>
            </a:r>
            <a:r>
              <a:rPr dirty="0" sz="1450" spc="-20">
                <a:latin typeface="Times New Roman"/>
                <a:cs typeface="Times New Roman"/>
              </a:rPr>
              <a:t>door, </a:t>
            </a:r>
            <a:r>
              <a:rPr dirty="0" sz="1450" spc="-10">
                <a:latin typeface="Times New Roman"/>
                <a:cs typeface="Times New Roman"/>
              </a:rPr>
              <a:t>at seeing me here!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your </a:t>
            </a:r>
            <a:r>
              <a:rPr dirty="0" sz="1450" spc="-20">
                <a:latin typeface="Times New Roman"/>
                <a:cs typeface="Times New Roman"/>
              </a:rPr>
              <a:t>uncle’s </a:t>
            </a:r>
            <a:r>
              <a:rPr dirty="0" sz="1450" spc="-10">
                <a:latin typeface="Times New Roman"/>
                <a:cs typeface="Times New Roman"/>
              </a:rPr>
              <a:t>returning that very evening! There never was  anything quite like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1430" indent="255904">
              <a:lnSpc>
                <a:spcPts val="1730"/>
              </a:lnSpc>
              <a:spcBef>
                <a:spcPts val="710"/>
              </a:spcBef>
            </a:pPr>
            <a:r>
              <a:rPr dirty="0" sz="1450" spc="-10">
                <a:latin typeface="Times New Roman"/>
                <a:cs typeface="Times New Roman"/>
              </a:rPr>
              <a:t>Another short fit </a:t>
            </a:r>
            <a:r>
              <a:rPr dirty="0" sz="1450" spc="-5">
                <a:latin typeface="Times New Roman"/>
                <a:cs typeface="Times New Roman"/>
              </a:rPr>
              <a:t>of </a:t>
            </a:r>
            <a:r>
              <a:rPr dirty="0" sz="1450" spc="-10">
                <a:latin typeface="Times New Roman"/>
                <a:cs typeface="Times New Roman"/>
              </a:rPr>
              <a:t>abstraction followed, when, shaking it </a:t>
            </a:r>
            <a:r>
              <a:rPr dirty="0" sz="1450" spc="-15">
                <a:latin typeface="Times New Roman"/>
                <a:cs typeface="Times New Roman"/>
              </a:rPr>
              <a:t>off, </a:t>
            </a:r>
            <a:r>
              <a:rPr dirty="0" sz="1450" spc="-10">
                <a:latin typeface="Times New Roman"/>
                <a:cs typeface="Times New Roman"/>
              </a:rPr>
              <a:t>she thus  attacked her</a:t>
            </a:r>
            <a:r>
              <a:rPr dirty="0" sz="1450" spc="-5">
                <a:latin typeface="Times New Roman"/>
                <a:cs typeface="Times New Roman"/>
              </a:rPr>
              <a:t> </a:t>
            </a:r>
            <a:r>
              <a:rPr dirty="0" sz="1450" spc="-10">
                <a:latin typeface="Times New Roman"/>
                <a:cs typeface="Times New Roman"/>
              </a:rPr>
              <a:t>companion.</a:t>
            </a:r>
            <a:endParaRPr sz="1450">
              <a:latin typeface="Times New Roman"/>
              <a:cs typeface="Times New Roman"/>
            </a:endParaRPr>
          </a:p>
          <a:p>
            <a:pPr algn="just" marL="12700" marR="5080" indent="255904">
              <a:lnSpc>
                <a:spcPts val="1730"/>
              </a:lnSpc>
              <a:spcBef>
                <a:spcPts val="790"/>
              </a:spcBef>
            </a:pPr>
            <a:r>
              <a:rPr dirty="0" sz="1450" spc="-30">
                <a:latin typeface="Times New Roman"/>
                <a:cs typeface="Times New Roman"/>
              </a:rPr>
              <a:t>“Why,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are absolutely in </a:t>
            </a:r>
            <a:r>
              <a:rPr dirty="0" sz="1450" spc="-5">
                <a:latin typeface="Times New Roman"/>
                <a:cs typeface="Times New Roman"/>
              </a:rPr>
              <a:t>a </a:t>
            </a:r>
            <a:r>
              <a:rPr dirty="0" sz="1450" spc="-10">
                <a:latin typeface="Times New Roman"/>
                <a:cs typeface="Times New Roman"/>
              </a:rPr>
              <a:t>reverie. Thinking, </a:t>
            </a:r>
            <a:r>
              <a:rPr dirty="0" sz="1450" spc="-5">
                <a:latin typeface="Times New Roman"/>
                <a:cs typeface="Times New Roman"/>
              </a:rPr>
              <a:t>I </a:t>
            </a:r>
            <a:r>
              <a:rPr dirty="0" sz="1450" spc="-10">
                <a:latin typeface="Times New Roman"/>
                <a:cs typeface="Times New Roman"/>
              </a:rPr>
              <a:t>hope, </a:t>
            </a:r>
            <a:r>
              <a:rPr dirty="0" sz="1450" spc="-5">
                <a:latin typeface="Times New Roman"/>
                <a:cs typeface="Times New Roman"/>
              </a:rPr>
              <a:t>of one </a:t>
            </a:r>
            <a:r>
              <a:rPr dirty="0" sz="1450" spc="-10">
                <a:latin typeface="Times New Roman"/>
                <a:cs typeface="Times New Roman"/>
              </a:rPr>
              <a:t>who  is always thinking </a:t>
            </a:r>
            <a:r>
              <a:rPr dirty="0" sz="1450" spc="-5">
                <a:latin typeface="Times New Roman"/>
                <a:cs typeface="Times New Roman"/>
              </a:rPr>
              <a:t>of you. </a:t>
            </a:r>
            <a:r>
              <a:rPr dirty="0" sz="1450" spc="-10">
                <a:latin typeface="Times New Roman"/>
                <a:cs typeface="Times New Roman"/>
              </a:rPr>
              <a:t>Oh! that </a:t>
            </a:r>
            <a:r>
              <a:rPr dirty="0" sz="1450" spc="-5">
                <a:latin typeface="Times New Roman"/>
                <a:cs typeface="Times New Roman"/>
              </a:rPr>
              <a:t>I </a:t>
            </a:r>
            <a:r>
              <a:rPr dirty="0" sz="1450" spc="-10">
                <a:latin typeface="Times New Roman"/>
                <a:cs typeface="Times New Roman"/>
              </a:rPr>
              <a:t>could transport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short time into  </a:t>
            </a:r>
            <a:r>
              <a:rPr dirty="0" sz="1450" spc="-5">
                <a:latin typeface="Times New Roman"/>
                <a:cs typeface="Times New Roman"/>
              </a:rPr>
              <a:t>our </a:t>
            </a:r>
            <a:r>
              <a:rPr dirty="0" sz="1450" spc="-10">
                <a:latin typeface="Times New Roman"/>
                <a:cs typeface="Times New Roman"/>
              </a:rPr>
              <a:t>circle in town, that </a:t>
            </a:r>
            <a:r>
              <a:rPr dirty="0" sz="1450" spc="-5">
                <a:latin typeface="Times New Roman"/>
                <a:cs typeface="Times New Roman"/>
              </a:rPr>
              <a:t>you </a:t>
            </a:r>
            <a:r>
              <a:rPr dirty="0" sz="1450" spc="-10">
                <a:latin typeface="Times New Roman"/>
                <a:cs typeface="Times New Roman"/>
              </a:rPr>
              <a:t>might understand how </a:t>
            </a:r>
            <a:r>
              <a:rPr dirty="0" sz="1450" spc="-5">
                <a:latin typeface="Times New Roman"/>
                <a:cs typeface="Times New Roman"/>
              </a:rPr>
              <a:t>your </a:t>
            </a:r>
            <a:r>
              <a:rPr dirty="0" sz="1450" spc="-10">
                <a:latin typeface="Times New Roman"/>
                <a:cs typeface="Times New Roman"/>
              </a:rPr>
              <a:t>power over Henry is  </a:t>
            </a:r>
            <a:r>
              <a:rPr dirty="0" sz="1450" spc="-5">
                <a:latin typeface="Times New Roman"/>
                <a:cs typeface="Times New Roman"/>
              </a:rPr>
              <a:t>thought of </a:t>
            </a:r>
            <a:r>
              <a:rPr dirty="0" sz="1450" spc="-10">
                <a:latin typeface="Times New Roman"/>
                <a:cs typeface="Times New Roman"/>
              </a:rPr>
              <a:t>there! Oh! the envyings and heartburnings </a:t>
            </a:r>
            <a:r>
              <a:rPr dirty="0" sz="1450" spc="-5">
                <a:latin typeface="Times New Roman"/>
                <a:cs typeface="Times New Roman"/>
              </a:rPr>
              <a:t>of </a:t>
            </a:r>
            <a:r>
              <a:rPr dirty="0" sz="1450" spc="-10">
                <a:latin typeface="Times New Roman"/>
                <a:cs typeface="Times New Roman"/>
              </a:rPr>
              <a:t>dozens and dozens;  the </a:t>
            </a:r>
            <a:r>
              <a:rPr dirty="0" sz="1450" spc="-15">
                <a:latin typeface="Times New Roman"/>
                <a:cs typeface="Times New Roman"/>
              </a:rPr>
              <a:t>wonder, </a:t>
            </a:r>
            <a:r>
              <a:rPr dirty="0" sz="1450" spc="-10">
                <a:latin typeface="Times New Roman"/>
                <a:cs typeface="Times New Roman"/>
              </a:rPr>
              <a:t>the incredulity that will </a:t>
            </a:r>
            <a:r>
              <a:rPr dirty="0" sz="1450" spc="-5">
                <a:latin typeface="Times New Roman"/>
                <a:cs typeface="Times New Roman"/>
              </a:rPr>
              <a:t>be </a:t>
            </a:r>
            <a:r>
              <a:rPr dirty="0" sz="1450" spc="-10">
                <a:latin typeface="Times New Roman"/>
                <a:cs typeface="Times New Roman"/>
              </a:rPr>
              <a:t>felt at hearing what </a:t>
            </a:r>
            <a:r>
              <a:rPr dirty="0" sz="1450" spc="-5">
                <a:latin typeface="Times New Roman"/>
                <a:cs typeface="Times New Roman"/>
              </a:rPr>
              <a:t>you </a:t>
            </a:r>
            <a:r>
              <a:rPr dirty="0" sz="1450" spc="-10">
                <a:latin typeface="Times New Roman"/>
                <a:cs typeface="Times New Roman"/>
              </a:rPr>
              <a:t>have done! For  as to </a:t>
            </a:r>
            <a:r>
              <a:rPr dirty="0" sz="1450" spc="-20">
                <a:latin typeface="Times New Roman"/>
                <a:cs typeface="Times New Roman"/>
              </a:rPr>
              <a:t>secrecy, </a:t>
            </a:r>
            <a:r>
              <a:rPr dirty="0" sz="1450" spc="-10">
                <a:latin typeface="Times New Roman"/>
                <a:cs typeface="Times New Roman"/>
              </a:rPr>
              <a:t>Henry is quite the hero </a:t>
            </a:r>
            <a:r>
              <a:rPr dirty="0" sz="1450" spc="-5">
                <a:latin typeface="Times New Roman"/>
                <a:cs typeface="Times New Roman"/>
              </a:rPr>
              <a:t>of </a:t>
            </a:r>
            <a:r>
              <a:rPr dirty="0" sz="1450" spc="-10">
                <a:latin typeface="Times New Roman"/>
                <a:cs typeface="Times New Roman"/>
              </a:rPr>
              <a:t>an old romance, and glories in his  chains. </a:t>
            </a:r>
            <a:r>
              <a:rPr dirty="0" sz="1450" spc="-60">
                <a:latin typeface="Times New Roman"/>
                <a:cs typeface="Times New Roman"/>
              </a:rPr>
              <a:t>You </a:t>
            </a:r>
            <a:r>
              <a:rPr dirty="0" sz="1450" spc="-10">
                <a:latin typeface="Times New Roman"/>
                <a:cs typeface="Times New Roman"/>
              </a:rPr>
              <a:t>should come to London to know how to estimate </a:t>
            </a:r>
            <a:r>
              <a:rPr dirty="0" sz="1450" spc="-5">
                <a:latin typeface="Times New Roman"/>
                <a:cs typeface="Times New Roman"/>
              </a:rPr>
              <a:t>your </a:t>
            </a:r>
            <a:r>
              <a:rPr dirty="0" sz="1450" spc="-10">
                <a:latin typeface="Times New Roman"/>
                <a:cs typeface="Times New Roman"/>
              </a:rPr>
              <a:t>conquest. If  </a:t>
            </a:r>
            <a:r>
              <a:rPr dirty="0" sz="1450" spc="-5">
                <a:latin typeface="Times New Roman"/>
                <a:cs typeface="Times New Roman"/>
              </a:rPr>
              <a:t>you </a:t>
            </a:r>
            <a:r>
              <a:rPr dirty="0" sz="1450" spc="-10">
                <a:latin typeface="Times New Roman"/>
                <a:cs typeface="Times New Roman"/>
              </a:rPr>
              <a:t>were to see how </a:t>
            </a:r>
            <a:r>
              <a:rPr dirty="0" sz="1450" spc="-5">
                <a:latin typeface="Times New Roman"/>
                <a:cs typeface="Times New Roman"/>
              </a:rPr>
              <a:t>he </a:t>
            </a:r>
            <a:r>
              <a:rPr dirty="0" sz="1450" spc="-10">
                <a:latin typeface="Times New Roman"/>
                <a:cs typeface="Times New Roman"/>
              </a:rPr>
              <a:t>is courted, and how </a:t>
            </a:r>
            <a:r>
              <a:rPr dirty="0" sz="1450" spc="-5">
                <a:latin typeface="Times New Roman"/>
                <a:cs typeface="Times New Roman"/>
              </a:rPr>
              <a:t>I </a:t>
            </a:r>
            <a:r>
              <a:rPr dirty="0" sz="1450" spc="-10">
                <a:latin typeface="Times New Roman"/>
                <a:cs typeface="Times New Roman"/>
              </a:rPr>
              <a:t>am courted for his sake!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am well aware that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not be </a:t>
            </a:r>
            <a:r>
              <a:rPr dirty="0" sz="1450" spc="-10">
                <a:latin typeface="Times New Roman"/>
                <a:cs typeface="Times New Roman"/>
              </a:rPr>
              <a:t>half so welcome to Mrs. Fraser in  consequence </a:t>
            </a:r>
            <a:r>
              <a:rPr dirty="0" sz="1450" spc="-5">
                <a:latin typeface="Times New Roman"/>
                <a:cs typeface="Times New Roman"/>
              </a:rPr>
              <a:t>of </a:t>
            </a:r>
            <a:r>
              <a:rPr dirty="0" sz="1450" spc="-10">
                <a:latin typeface="Times New Roman"/>
                <a:cs typeface="Times New Roman"/>
              </a:rPr>
              <a:t>his situation with </a:t>
            </a:r>
            <a:r>
              <a:rPr dirty="0" sz="1450" spc="-5">
                <a:latin typeface="Times New Roman"/>
                <a:cs typeface="Times New Roman"/>
              </a:rPr>
              <a:t>you. </a:t>
            </a:r>
            <a:r>
              <a:rPr dirty="0" sz="1450" spc="-10">
                <a:latin typeface="Times New Roman"/>
                <a:cs typeface="Times New Roman"/>
              </a:rPr>
              <a:t>When she comes to know the truth she  will, very </a:t>
            </a:r>
            <a:r>
              <a:rPr dirty="0" sz="1450" spc="-20">
                <a:latin typeface="Times New Roman"/>
                <a:cs typeface="Times New Roman"/>
              </a:rPr>
              <a:t>likely, </a:t>
            </a:r>
            <a:r>
              <a:rPr dirty="0" sz="1450" spc="-10">
                <a:latin typeface="Times New Roman"/>
                <a:cs typeface="Times New Roman"/>
              </a:rPr>
              <a:t>wish me in Northamptonshire again; for there is </a:t>
            </a:r>
            <a:r>
              <a:rPr dirty="0" sz="1450" spc="-5">
                <a:latin typeface="Times New Roman"/>
                <a:cs typeface="Times New Roman"/>
              </a:rPr>
              <a:t>a </a:t>
            </a:r>
            <a:r>
              <a:rPr dirty="0" sz="1450" spc="-10">
                <a:latin typeface="Times New Roman"/>
                <a:cs typeface="Times New Roman"/>
              </a:rPr>
              <a:t>daughter </a:t>
            </a:r>
            <a:r>
              <a:rPr dirty="0" sz="1450" spc="-5">
                <a:latin typeface="Times New Roman"/>
                <a:cs typeface="Times New Roman"/>
              </a:rPr>
              <a:t>of  </a:t>
            </a:r>
            <a:r>
              <a:rPr dirty="0" sz="1450" spc="-35">
                <a:latin typeface="Times New Roman"/>
                <a:cs typeface="Times New Roman"/>
              </a:rPr>
              <a:t>Mr.</a:t>
            </a:r>
            <a:r>
              <a:rPr dirty="0" sz="1450" spc="65">
                <a:latin typeface="Times New Roman"/>
                <a:cs typeface="Times New Roman"/>
              </a:rPr>
              <a:t> </a:t>
            </a:r>
            <a:r>
              <a:rPr dirty="0" sz="1450" spc="-20">
                <a:latin typeface="Times New Roman"/>
                <a:cs typeface="Times New Roman"/>
              </a:rPr>
              <a:t>Fraser,</a:t>
            </a:r>
            <a:r>
              <a:rPr dirty="0" sz="1450" spc="70">
                <a:latin typeface="Times New Roman"/>
                <a:cs typeface="Times New Roman"/>
              </a:rPr>
              <a:t> </a:t>
            </a:r>
            <a:r>
              <a:rPr dirty="0" sz="1450" spc="-5">
                <a:latin typeface="Times New Roman"/>
                <a:cs typeface="Times New Roman"/>
              </a:rPr>
              <a:t>by</a:t>
            </a:r>
            <a:r>
              <a:rPr dirty="0" sz="1450" spc="70">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first</a:t>
            </a:r>
            <a:r>
              <a:rPr dirty="0" sz="1450" spc="65">
                <a:latin typeface="Times New Roman"/>
                <a:cs typeface="Times New Roman"/>
              </a:rPr>
              <a:t> </a:t>
            </a:r>
            <a:r>
              <a:rPr dirty="0" sz="1450" spc="-10">
                <a:latin typeface="Times New Roman"/>
                <a:cs typeface="Times New Roman"/>
              </a:rPr>
              <a:t>wife,</a:t>
            </a:r>
            <a:r>
              <a:rPr dirty="0" sz="1450" spc="70">
                <a:latin typeface="Times New Roman"/>
                <a:cs typeface="Times New Roman"/>
              </a:rPr>
              <a:t> </a:t>
            </a:r>
            <a:r>
              <a:rPr dirty="0" sz="1450" spc="-10">
                <a:latin typeface="Times New Roman"/>
                <a:cs typeface="Times New Roman"/>
              </a:rPr>
              <a:t>whom</a:t>
            </a:r>
            <a:r>
              <a:rPr dirty="0" sz="1450" spc="65">
                <a:latin typeface="Times New Roman"/>
                <a:cs typeface="Times New Roman"/>
              </a:rPr>
              <a:t> </a:t>
            </a:r>
            <a:r>
              <a:rPr dirty="0" sz="1450" spc="-10">
                <a:latin typeface="Times New Roman"/>
                <a:cs typeface="Times New Roman"/>
              </a:rPr>
              <a:t>she</a:t>
            </a:r>
            <a:r>
              <a:rPr dirty="0" sz="1450" spc="6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10">
                <a:latin typeface="Times New Roman"/>
                <a:cs typeface="Times New Roman"/>
              </a:rPr>
              <a:t>wild</a:t>
            </a:r>
            <a:r>
              <a:rPr dirty="0" sz="1450" spc="70">
                <a:latin typeface="Times New Roman"/>
                <a:cs typeface="Times New Roman"/>
              </a:rPr>
              <a:t> </a:t>
            </a:r>
            <a:r>
              <a:rPr dirty="0" sz="1450" spc="-10">
                <a:latin typeface="Times New Roman"/>
                <a:cs typeface="Times New Roman"/>
              </a:rPr>
              <a:t>to</a:t>
            </a:r>
            <a:r>
              <a:rPr dirty="0" sz="1450" spc="70">
                <a:latin typeface="Times New Roman"/>
                <a:cs typeface="Times New Roman"/>
              </a:rPr>
              <a:t> </a:t>
            </a:r>
            <a:r>
              <a:rPr dirty="0" sz="1450" spc="-10">
                <a:latin typeface="Times New Roman"/>
                <a:cs typeface="Times New Roman"/>
              </a:rPr>
              <a:t>get</a:t>
            </a:r>
            <a:r>
              <a:rPr dirty="0" sz="1450" spc="65">
                <a:latin typeface="Times New Roman"/>
                <a:cs typeface="Times New Roman"/>
              </a:rPr>
              <a:t> </a:t>
            </a:r>
            <a:r>
              <a:rPr dirty="0" sz="1450" spc="-10">
                <a:latin typeface="Times New Roman"/>
                <a:cs typeface="Times New Roman"/>
              </a:rPr>
              <a:t>married,</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wants</a:t>
            </a:r>
            <a:r>
              <a:rPr dirty="0" sz="1450" spc="65">
                <a:latin typeface="Times New Roman"/>
                <a:cs typeface="Times New Roman"/>
              </a:rPr>
              <a:t> </a:t>
            </a:r>
            <a:r>
              <a:rPr dirty="0" sz="1450" spc="-10">
                <a:latin typeface="Times New Roman"/>
                <a:cs typeface="Times New Roman"/>
              </a:rPr>
              <a:t>Henry</a:t>
            </a:r>
            <a:endParaRPr sz="1450">
              <a:latin typeface="Times New Roman"/>
              <a:cs typeface="Times New Roman"/>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to take. Oh! she has been trying for him to such </a:t>
            </a:r>
            <a:r>
              <a:rPr dirty="0" sz="1450" spc="-5">
                <a:latin typeface="Times New Roman"/>
                <a:cs typeface="Times New Roman"/>
              </a:rPr>
              <a:t>a </a:t>
            </a:r>
            <a:r>
              <a:rPr dirty="0" sz="1450" spc="-10">
                <a:latin typeface="Times New Roman"/>
                <a:cs typeface="Times New Roman"/>
              </a:rPr>
              <a:t>degree. Innocent and quiet  as </a:t>
            </a:r>
            <a:r>
              <a:rPr dirty="0" sz="1450" spc="-5">
                <a:latin typeface="Times New Roman"/>
                <a:cs typeface="Times New Roman"/>
              </a:rPr>
              <a:t>you </a:t>
            </a:r>
            <a:r>
              <a:rPr dirty="0" sz="1450" spc="-10">
                <a:latin typeface="Times New Roman"/>
                <a:cs typeface="Times New Roman"/>
              </a:rPr>
              <a:t>sit here, </a:t>
            </a:r>
            <a:r>
              <a:rPr dirty="0" sz="1450" spc="-5">
                <a:latin typeface="Times New Roman"/>
                <a:cs typeface="Times New Roman"/>
              </a:rPr>
              <a:t>you </a:t>
            </a:r>
            <a:r>
              <a:rPr dirty="0" sz="1450" spc="-10">
                <a:latin typeface="Times New Roman"/>
                <a:cs typeface="Times New Roman"/>
              </a:rPr>
              <a:t>cannot have an idea </a:t>
            </a:r>
            <a:r>
              <a:rPr dirty="0" sz="1450" spc="-5">
                <a:latin typeface="Times New Roman"/>
                <a:cs typeface="Times New Roman"/>
              </a:rPr>
              <a:t>of </a:t>
            </a:r>
            <a:r>
              <a:rPr dirty="0" sz="1450" spc="-10">
                <a:latin typeface="Times New Roman"/>
                <a:cs typeface="Times New Roman"/>
              </a:rPr>
              <a:t>the sensation that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occasioning, </a:t>
            </a:r>
            <a:r>
              <a:rPr dirty="0" sz="1450" spc="-5">
                <a:latin typeface="Times New Roman"/>
                <a:cs typeface="Times New Roman"/>
              </a:rPr>
              <a:t>of </a:t>
            </a:r>
            <a:r>
              <a:rPr dirty="0" sz="1450" spc="-10">
                <a:latin typeface="Times New Roman"/>
                <a:cs typeface="Times New Roman"/>
              </a:rPr>
              <a:t>the curiosity there will </a:t>
            </a:r>
            <a:r>
              <a:rPr dirty="0" sz="1450" spc="-5">
                <a:latin typeface="Times New Roman"/>
                <a:cs typeface="Times New Roman"/>
              </a:rPr>
              <a:t>be </a:t>
            </a:r>
            <a:r>
              <a:rPr dirty="0" sz="1450" spc="-10">
                <a:latin typeface="Times New Roman"/>
                <a:cs typeface="Times New Roman"/>
              </a:rPr>
              <a:t>to see </a:t>
            </a:r>
            <a:r>
              <a:rPr dirty="0" sz="1450" spc="-5">
                <a:latin typeface="Times New Roman"/>
                <a:cs typeface="Times New Roman"/>
              </a:rPr>
              <a:t>you, of </a:t>
            </a:r>
            <a:r>
              <a:rPr dirty="0" sz="1450" spc="-10">
                <a:latin typeface="Times New Roman"/>
                <a:cs typeface="Times New Roman"/>
              </a:rPr>
              <a:t>the endless questions </a:t>
            </a:r>
            <a:r>
              <a:rPr dirty="0" sz="1450" spc="-5">
                <a:latin typeface="Times New Roman"/>
                <a:cs typeface="Times New Roman"/>
              </a:rPr>
              <a:t>I  </a:t>
            </a:r>
            <a:r>
              <a:rPr dirty="0" sz="1450" spc="-10">
                <a:latin typeface="Times New Roman"/>
                <a:cs typeface="Times New Roman"/>
              </a:rPr>
              <a:t>shall have to answer! Poor </a:t>
            </a:r>
            <a:r>
              <a:rPr dirty="0" sz="1450" spc="-15">
                <a:latin typeface="Times New Roman"/>
                <a:cs typeface="Times New Roman"/>
              </a:rPr>
              <a:t>Margaret </a:t>
            </a:r>
            <a:r>
              <a:rPr dirty="0" sz="1450" spc="-10">
                <a:latin typeface="Times New Roman"/>
                <a:cs typeface="Times New Roman"/>
              </a:rPr>
              <a:t>Fraser will </a:t>
            </a:r>
            <a:r>
              <a:rPr dirty="0" sz="1450" spc="-5">
                <a:latin typeface="Times New Roman"/>
                <a:cs typeface="Times New Roman"/>
              </a:rPr>
              <a:t>be </a:t>
            </a:r>
            <a:r>
              <a:rPr dirty="0" sz="1450" spc="-10">
                <a:latin typeface="Times New Roman"/>
                <a:cs typeface="Times New Roman"/>
              </a:rPr>
              <a:t>at me for ever about </a:t>
            </a:r>
            <a:r>
              <a:rPr dirty="0" sz="1450" spc="-5">
                <a:latin typeface="Times New Roman"/>
                <a:cs typeface="Times New Roman"/>
              </a:rPr>
              <a:t>your  </a:t>
            </a:r>
            <a:r>
              <a:rPr dirty="0" sz="1450" spc="-10">
                <a:latin typeface="Times New Roman"/>
                <a:cs typeface="Times New Roman"/>
              </a:rPr>
              <a:t>eyes and </a:t>
            </a:r>
            <a:r>
              <a:rPr dirty="0" sz="1450" spc="-5">
                <a:latin typeface="Times New Roman"/>
                <a:cs typeface="Times New Roman"/>
              </a:rPr>
              <a:t>your </a:t>
            </a:r>
            <a:r>
              <a:rPr dirty="0" sz="1450" spc="-10">
                <a:latin typeface="Times New Roman"/>
                <a:cs typeface="Times New Roman"/>
              </a:rPr>
              <a:t>teeth, and how </a:t>
            </a:r>
            <a:r>
              <a:rPr dirty="0" sz="1450" spc="-5">
                <a:latin typeface="Times New Roman"/>
                <a:cs typeface="Times New Roman"/>
              </a:rPr>
              <a:t>you do your </a:t>
            </a:r>
            <a:r>
              <a:rPr dirty="0" sz="1450" spc="-20">
                <a:latin typeface="Times New Roman"/>
                <a:cs typeface="Times New Roman"/>
              </a:rPr>
              <a:t>hair, </a:t>
            </a:r>
            <a:r>
              <a:rPr dirty="0" sz="1450" spc="-10">
                <a:latin typeface="Times New Roman"/>
                <a:cs typeface="Times New Roman"/>
              </a:rPr>
              <a:t>and who makes </a:t>
            </a:r>
            <a:r>
              <a:rPr dirty="0" sz="1450" spc="-5">
                <a:latin typeface="Times New Roman"/>
                <a:cs typeface="Times New Roman"/>
              </a:rPr>
              <a:t>your </a:t>
            </a:r>
            <a:r>
              <a:rPr dirty="0" sz="1450" spc="-10">
                <a:latin typeface="Times New Roman"/>
                <a:cs typeface="Times New Roman"/>
              </a:rPr>
              <a:t>shoes. </a:t>
            </a:r>
            <a:r>
              <a:rPr dirty="0" sz="1450" spc="-5">
                <a:latin typeface="Times New Roman"/>
                <a:cs typeface="Times New Roman"/>
              </a:rPr>
              <a:t>I  </a:t>
            </a:r>
            <a:r>
              <a:rPr dirty="0" sz="1450" spc="-10">
                <a:latin typeface="Times New Roman"/>
                <a:cs typeface="Times New Roman"/>
              </a:rPr>
              <a:t>wish </a:t>
            </a:r>
            <a:r>
              <a:rPr dirty="0" sz="1450" spc="-15">
                <a:latin typeface="Times New Roman"/>
                <a:cs typeface="Times New Roman"/>
              </a:rPr>
              <a:t>Margaret </a:t>
            </a:r>
            <a:r>
              <a:rPr dirty="0" sz="1450" spc="-10">
                <a:latin typeface="Times New Roman"/>
                <a:cs typeface="Times New Roman"/>
              </a:rPr>
              <a:t>were married, for my </a:t>
            </a:r>
            <a:r>
              <a:rPr dirty="0" sz="1450" spc="-5">
                <a:latin typeface="Times New Roman"/>
                <a:cs typeface="Times New Roman"/>
              </a:rPr>
              <a:t>poor </a:t>
            </a:r>
            <a:r>
              <a:rPr dirty="0" sz="1450" spc="-20">
                <a:latin typeface="Times New Roman"/>
                <a:cs typeface="Times New Roman"/>
              </a:rPr>
              <a:t>friend’s </a:t>
            </a:r>
            <a:r>
              <a:rPr dirty="0" sz="1450" spc="-10">
                <a:latin typeface="Times New Roman"/>
                <a:cs typeface="Times New Roman"/>
              </a:rPr>
              <a:t>sake, for </a:t>
            </a:r>
            <a:r>
              <a:rPr dirty="0" sz="1450" spc="-5">
                <a:latin typeface="Times New Roman"/>
                <a:cs typeface="Times New Roman"/>
              </a:rPr>
              <a:t>I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the  Frasers to </a:t>
            </a:r>
            <a:r>
              <a:rPr dirty="0" sz="1450" spc="-5">
                <a:latin typeface="Times New Roman"/>
                <a:cs typeface="Times New Roman"/>
              </a:rPr>
              <a:t>be </a:t>
            </a:r>
            <a:r>
              <a:rPr dirty="0" sz="1450" spc="-10">
                <a:latin typeface="Times New Roman"/>
                <a:cs typeface="Times New Roman"/>
              </a:rPr>
              <a:t>about as unhappy as most other married people. And yet it was </a:t>
            </a:r>
            <a:r>
              <a:rPr dirty="0" sz="1450" spc="-5">
                <a:latin typeface="Times New Roman"/>
                <a:cs typeface="Times New Roman"/>
              </a:rPr>
              <a:t>a  </a:t>
            </a:r>
            <a:r>
              <a:rPr dirty="0" sz="1450" spc="-10">
                <a:latin typeface="Times New Roman"/>
                <a:cs typeface="Times New Roman"/>
              </a:rPr>
              <a:t>most desirable match for Janet at the time. </a:t>
            </a:r>
            <a:r>
              <a:rPr dirty="0" sz="1450" spc="-70">
                <a:latin typeface="Times New Roman"/>
                <a:cs typeface="Times New Roman"/>
              </a:rPr>
              <a:t>We </a:t>
            </a:r>
            <a:r>
              <a:rPr dirty="0" sz="1450" spc="-10">
                <a:latin typeface="Times New Roman"/>
                <a:cs typeface="Times New Roman"/>
              </a:rPr>
              <a:t>were all delighted. She could  </a:t>
            </a:r>
            <a:r>
              <a:rPr dirty="0" sz="1450" spc="-5">
                <a:latin typeface="Times New Roman"/>
                <a:cs typeface="Times New Roman"/>
              </a:rPr>
              <a:t>not do </a:t>
            </a:r>
            <a:r>
              <a:rPr dirty="0" sz="1450" spc="-10">
                <a:latin typeface="Times New Roman"/>
                <a:cs typeface="Times New Roman"/>
              </a:rPr>
              <a:t>otherwise than accept him, for </a:t>
            </a:r>
            <a:r>
              <a:rPr dirty="0" sz="1450" spc="-5">
                <a:latin typeface="Times New Roman"/>
                <a:cs typeface="Times New Roman"/>
              </a:rPr>
              <a:t>he </a:t>
            </a:r>
            <a:r>
              <a:rPr dirty="0" sz="1450" spc="-10">
                <a:latin typeface="Times New Roman"/>
                <a:cs typeface="Times New Roman"/>
              </a:rPr>
              <a:t>was rich, and she had nothing; </a:t>
            </a:r>
            <a:r>
              <a:rPr dirty="0" sz="1450" spc="-5">
                <a:latin typeface="Times New Roman"/>
                <a:cs typeface="Times New Roman"/>
              </a:rPr>
              <a:t>but he  </a:t>
            </a:r>
            <a:r>
              <a:rPr dirty="0" sz="1450" spc="-10">
                <a:latin typeface="Times New Roman"/>
                <a:cs typeface="Times New Roman"/>
              </a:rPr>
              <a:t>turns </a:t>
            </a:r>
            <a:r>
              <a:rPr dirty="0" sz="1450" spc="-5">
                <a:latin typeface="Times New Roman"/>
                <a:cs typeface="Times New Roman"/>
              </a:rPr>
              <a:t>out </a:t>
            </a:r>
            <a:r>
              <a:rPr dirty="0" sz="1450" spc="-10">
                <a:latin typeface="Times New Roman"/>
                <a:cs typeface="Times New Roman"/>
              </a:rPr>
              <a:t>ill-tempered and exigeant, and wants </a:t>
            </a:r>
            <a:r>
              <a:rPr dirty="0" sz="1450" spc="-5">
                <a:latin typeface="Times New Roman"/>
                <a:cs typeface="Times New Roman"/>
              </a:rPr>
              <a:t>a young </a:t>
            </a:r>
            <a:r>
              <a:rPr dirty="0" sz="1450" spc="-10">
                <a:latin typeface="Times New Roman"/>
                <a:cs typeface="Times New Roman"/>
              </a:rPr>
              <a:t>woman, </a:t>
            </a:r>
            <a:r>
              <a:rPr dirty="0" sz="1450" spc="-5">
                <a:latin typeface="Times New Roman"/>
                <a:cs typeface="Times New Roman"/>
              </a:rPr>
              <a:t>a </a:t>
            </a:r>
            <a:r>
              <a:rPr dirty="0" sz="1450" spc="-10">
                <a:latin typeface="Times New Roman"/>
                <a:cs typeface="Times New Roman"/>
              </a:rPr>
              <a:t>beautiful  </a:t>
            </a:r>
            <a:r>
              <a:rPr dirty="0" sz="1450" spc="-5">
                <a:latin typeface="Times New Roman"/>
                <a:cs typeface="Times New Roman"/>
              </a:rPr>
              <a:t>young </a:t>
            </a:r>
            <a:r>
              <a:rPr dirty="0" sz="1450" spc="-10">
                <a:latin typeface="Times New Roman"/>
                <a:cs typeface="Times New Roman"/>
              </a:rPr>
              <a:t>woman </a:t>
            </a:r>
            <a:r>
              <a:rPr dirty="0" sz="1450" spc="-5">
                <a:latin typeface="Times New Roman"/>
                <a:cs typeface="Times New Roman"/>
              </a:rPr>
              <a:t>of </a:t>
            </a:r>
            <a:r>
              <a:rPr dirty="0" sz="1450" spc="-15">
                <a:latin typeface="Times New Roman"/>
                <a:cs typeface="Times New Roman"/>
              </a:rPr>
              <a:t>five-and-twenty,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as steady as himself. And my friend  does </a:t>
            </a:r>
            <a:r>
              <a:rPr dirty="0" sz="1450" spc="-5">
                <a:latin typeface="Times New Roman"/>
                <a:cs typeface="Times New Roman"/>
              </a:rPr>
              <a:t>not </a:t>
            </a:r>
            <a:r>
              <a:rPr dirty="0" sz="1450" spc="-10">
                <a:latin typeface="Times New Roman"/>
                <a:cs typeface="Times New Roman"/>
              </a:rPr>
              <a:t>manage him well; she does </a:t>
            </a:r>
            <a:r>
              <a:rPr dirty="0" sz="1450" spc="-5">
                <a:latin typeface="Times New Roman"/>
                <a:cs typeface="Times New Roman"/>
              </a:rPr>
              <a:t>not </a:t>
            </a:r>
            <a:r>
              <a:rPr dirty="0" sz="1450" spc="-10">
                <a:latin typeface="Times New Roman"/>
                <a:cs typeface="Times New Roman"/>
              </a:rPr>
              <a:t>seem to know how to make the best </a:t>
            </a:r>
            <a:r>
              <a:rPr dirty="0" sz="1450" spc="-5">
                <a:latin typeface="Times New Roman"/>
                <a:cs typeface="Times New Roman"/>
              </a:rPr>
              <a:t>of  </a:t>
            </a:r>
            <a:r>
              <a:rPr dirty="0" sz="1450" spc="-10">
                <a:latin typeface="Times New Roman"/>
                <a:cs typeface="Times New Roman"/>
              </a:rPr>
              <a:t>it. There is </a:t>
            </a:r>
            <a:r>
              <a:rPr dirty="0" sz="1450" spc="-5">
                <a:latin typeface="Times New Roman"/>
                <a:cs typeface="Times New Roman"/>
              </a:rPr>
              <a:t>a </a:t>
            </a:r>
            <a:r>
              <a:rPr dirty="0" sz="1450" spc="-10">
                <a:latin typeface="Times New Roman"/>
                <a:cs typeface="Times New Roman"/>
              </a:rPr>
              <a:t>spirit </a:t>
            </a:r>
            <a:r>
              <a:rPr dirty="0" sz="1450" spc="-5">
                <a:latin typeface="Times New Roman"/>
                <a:cs typeface="Times New Roman"/>
              </a:rPr>
              <a:t>of </a:t>
            </a:r>
            <a:r>
              <a:rPr dirty="0" sz="1450" spc="-10">
                <a:latin typeface="Times New Roman"/>
                <a:cs typeface="Times New Roman"/>
              </a:rPr>
              <a:t>irritation which, to say nothing worse, is certainly very  ill-bred. In their house </a:t>
            </a:r>
            <a:r>
              <a:rPr dirty="0" sz="1450" spc="-5">
                <a:latin typeface="Times New Roman"/>
                <a:cs typeface="Times New Roman"/>
              </a:rPr>
              <a:t>I </a:t>
            </a:r>
            <a:r>
              <a:rPr dirty="0" sz="1450" spc="-10">
                <a:latin typeface="Times New Roman"/>
                <a:cs typeface="Times New Roman"/>
              </a:rPr>
              <a:t>shall call to mind the conjugal manners </a:t>
            </a:r>
            <a:r>
              <a:rPr dirty="0" sz="1450" spc="-5">
                <a:latin typeface="Times New Roman"/>
                <a:cs typeface="Times New Roman"/>
              </a:rPr>
              <a:t>of </a:t>
            </a:r>
            <a:r>
              <a:rPr dirty="0" sz="1450" spc="-10">
                <a:latin typeface="Times New Roman"/>
                <a:cs typeface="Times New Roman"/>
              </a:rPr>
              <a:t>Mansfield  Parsonage with respect. Even </a:t>
            </a:r>
            <a:r>
              <a:rPr dirty="0" sz="1450" spc="-35">
                <a:latin typeface="Times New Roman"/>
                <a:cs typeface="Times New Roman"/>
              </a:rPr>
              <a:t>Dr. </a:t>
            </a:r>
            <a:r>
              <a:rPr dirty="0" sz="1450" spc="-10">
                <a:latin typeface="Times New Roman"/>
                <a:cs typeface="Times New Roman"/>
              </a:rPr>
              <a:t>Grant does shew </a:t>
            </a:r>
            <a:r>
              <a:rPr dirty="0" sz="1450" spc="-5">
                <a:latin typeface="Times New Roman"/>
                <a:cs typeface="Times New Roman"/>
              </a:rPr>
              <a:t>a </a:t>
            </a:r>
            <a:r>
              <a:rPr dirty="0" sz="1450" spc="-10">
                <a:latin typeface="Times New Roman"/>
                <a:cs typeface="Times New Roman"/>
              </a:rPr>
              <a:t>thorough confidence in  my </a:t>
            </a:r>
            <a:r>
              <a:rPr dirty="0" sz="1450" spc="-20">
                <a:latin typeface="Times New Roman"/>
                <a:cs typeface="Times New Roman"/>
              </a:rPr>
              <a:t>sister,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certain consideration for her judgment, which makes </a:t>
            </a:r>
            <a:r>
              <a:rPr dirty="0" sz="1450" spc="-5">
                <a:latin typeface="Times New Roman"/>
                <a:cs typeface="Times New Roman"/>
              </a:rPr>
              <a:t>one </a:t>
            </a:r>
            <a:r>
              <a:rPr dirty="0" sz="1450" spc="-10">
                <a:latin typeface="Times New Roman"/>
                <a:cs typeface="Times New Roman"/>
              </a:rPr>
              <a:t>feel  there is attachment; </a:t>
            </a:r>
            <a:r>
              <a:rPr dirty="0" sz="1450" spc="-5">
                <a:latin typeface="Times New Roman"/>
                <a:cs typeface="Times New Roman"/>
              </a:rPr>
              <a:t>but 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shall see nothing with the Frasers.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at  Mansfield for </a:t>
            </a:r>
            <a:r>
              <a:rPr dirty="0" sz="1450" spc="-20">
                <a:latin typeface="Times New Roman"/>
                <a:cs typeface="Times New Roman"/>
              </a:rPr>
              <a:t>ever, </a:t>
            </a:r>
            <a:r>
              <a:rPr dirty="0" sz="1450" spc="-25">
                <a:latin typeface="Times New Roman"/>
                <a:cs typeface="Times New Roman"/>
              </a:rPr>
              <a:t>Fanny. </a:t>
            </a:r>
            <a:r>
              <a:rPr dirty="0" sz="1450" spc="-10">
                <a:latin typeface="Times New Roman"/>
                <a:cs typeface="Times New Roman"/>
              </a:rPr>
              <a:t>My own sister as </a:t>
            </a:r>
            <a:r>
              <a:rPr dirty="0" sz="1450" spc="-5">
                <a:latin typeface="Times New Roman"/>
                <a:cs typeface="Times New Roman"/>
              </a:rPr>
              <a:t>a </a:t>
            </a:r>
            <a:r>
              <a:rPr dirty="0" sz="1450" spc="-10">
                <a:latin typeface="Times New Roman"/>
                <a:cs typeface="Times New Roman"/>
              </a:rPr>
              <a:t>wife, Sir Thomas Bertram as </a:t>
            </a:r>
            <a:r>
              <a:rPr dirty="0" sz="1450" spc="-5">
                <a:latin typeface="Times New Roman"/>
                <a:cs typeface="Times New Roman"/>
              </a:rPr>
              <a:t>a  </a:t>
            </a:r>
            <a:r>
              <a:rPr dirty="0" sz="1450" spc="-10">
                <a:latin typeface="Times New Roman"/>
                <a:cs typeface="Times New Roman"/>
              </a:rPr>
              <a:t>husband, are my standards </a:t>
            </a:r>
            <a:r>
              <a:rPr dirty="0" sz="1450" spc="-5">
                <a:latin typeface="Times New Roman"/>
                <a:cs typeface="Times New Roman"/>
              </a:rPr>
              <a:t>of </a:t>
            </a:r>
            <a:r>
              <a:rPr dirty="0" sz="1450" spc="-10">
                <a:latin typeface="Times New Roman"/>
                <a:cs typeface="Times New Roman"/>
              </a:rPr>
              <a:t>perfection. Poor Janet has been sadly taken </a:t>
            </a:r>
            <a:r>
              <a:rPr dirty="0" sz="1450" spc="-5">
                <a:latin typeface="Times New Roman"/>
                <a:cs typeface="Times New Roman"/>
              </a:rPr>
              <a:t>in,  </a:t>
            </a:r>
            <a:r>
              <a:rPr dirty="0" sz="1450" spc="-10">
                <a:latin typeface="Times New Roman"/>
                <a:cs typeface="Times New Roman"/>
              </a:rPr>
              <a:t>and yet there was nothing improper </a:t>
            </a:r>
            <a:r>
              <a:rPr dirty="0" sz="1450" spc="-5">
                <a:latin typeface="Times New Roman"/>
                <a:cs typeface="Times New Roman"/>
              </a:rPr>
              <a:t>on </a:t>
            </a:r>
            <a:r>
              <a:rPr dirty="0" sz="1450" spc="-10">
                <a:latin typeface="Times New Roman"/>
                <a:cs typeface="Times New Roman"/>
              </a:rPr>
              <a:t>her side: she did </a:t>
            </a:r>
            <a:r>
              <a:rPr dirty="0" sz="1450" spc="-5">
                <a:latin typeface="Times New Roman"/>
                <a:cs typeface="Times New Roman"/>
              </a:rPr>
              <a:t>not </a:t>
            </a:r>
            <a:r>
              <a:rPr dirty="0" sz="1450" spc="-10">
                <a:latin typeface="Times New Roman"/>
                <a:cs typeface="Times New Roman"/>
              </a:rPr>
              <a:t>run into the match  inconsiderately; there was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foresight. She took three days to  consider </a:t>
            </a:r>
            <a:r>
              <a:rPr dirty="0" sz="1450" spc="-5">
                <a:latin typeface="Times New Roman"/>
                <a:cs typeface="Times New Roman"/>
              </a:rPr>
              <a:t>of </a:t>
            </a:r>
            <a:r>
              <a:rPr dirty="0" sz="1450" spc="-10">
                <a:latin typeface="Times New Roman"/>
                <a:cs typeface="Times New Roman"/>
              </a:rPr>
              <a:t>his proposals, and during those three days asked the advice </a:t>
            </a:r>
            <a:r>
              <a:rPr dirty="0" sz="1450" spc="-5">
                <a:latin typeface="Times New Roman"/>
                <a:cs typeface="Times New Roman"/>
              </a:rPr>
              <a:t>of  </a:t>
            </a:r>
            <a:r>
              <a:rPr dirty="0" sz="1450" spc="-10">
                <a:latin typeface="Times New Roman"/>
                <a:cs typeface="Times New Roman"/>
              </a:rPr>
              <a:t>everybody connected with her whose opinion was worth having, and  especially applied to my late dear aunt, whose knowledge </a:t>
            </a:r>
            <a:r>
              <a:rPr dirty="0" sz="1450" spc="-5">
                <a:latin typeface="Times New Roman"/>
                <a:cs typeface="Times New Roman"/>
              </a:rPr>
              <a:t>of </a:t>
            </a:r>
            <a:r>
              <a:rPr dirty="0" sz="1450" spc="-10">
                <a:latin typeface="Times New Roman"/>
                <a:cs typeface="Times New Roman"/>
              </a:rPr>
              <a:t>the world made  her judgment very generally and deservedly looked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by </a:t>
            </a:r>
            <a:r>
              <a:rPr dirty="0" sz="1450" spc="-10">
                <a:latin typeface="Times New Roman"/>
                <a:cs typeface="Times New Roman"/>
              </a:rPr>
              <a:t>all the </a:t>
            </a:r>
            <a:r>
              <a:rPr dirty="0" sz="1450" spc="-5">
                <a:latin typeface="Times New Roman"/>
                <a:cs typeface="Times New Roman"/>
              </a:rPr>
              <a:t>young  </a:t>
            </a:r>
            <a:r>
              <a:rPr dirty="0" sz="1450" spc="-10">
                <a:latin typeface="Times New Roman"/>
                <a:cs typeface="Times New Roman"/>
              </a:rPr>
              <a:t>people </a:t>
            </a:r>
            <a:r>
              <a:rPr dirty="0" sz="1450" spc="-5">
                <a:latin typeface="Times New Roman"/>
                <a:cs typeface="Times New Roman"/>
              </a:rPr>
              <a:t>of </a:t>
            </a:r>
            <a:r>
              <a:rPr dirty="0" sz="1450" spc="-10">
                <a:latin typeface="Times New Roman"/>
                <a:cs typeface="Times New Roman"/>
              </a:rPr>
              <a:t>her acquaintance, and she was decidedly in favour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Fraser.  </a:t>
            </a:r>
            <a:r>
              <a:rPr dirty="0" sz="1450" spc="-10">
                <a:latin typeface="Times New Roman"/>
                <a:cs typeface="Times New Roman"/>
              </a:rPr>
              <a:t>This seems as if nothing were </a:t>
            </a:r>
            <a:r>
              <a:rPr dirty="0" sz="1450" spc="-5">
                <a:latin typeface="Times New Roman"/>
                <a:cs typeface="Times New Roman"/>
              </a:rPr>
              <a:t>a </a:t>
            </a:r>
            <a:r>
              <a:rPr dirty="0" sz="1450" spc="-10">
                <a:latin typeface="Times New Roman"/>
                <a:cs typeface="Times New Roman"/>
              </a:rPr>
              <a:t>security for matrimonial comfort.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so much to say for my friend Flora, who jilted </a:t>
            </a:r>
            <a:r>
              <a:rPr dirty="0" sz="1450" spc="-5">
                <a:latin typeface="Times New Roman"/>
                <a:cs typeface="Times New Roman"/>
              </a:rPr>
              <a:t>a </a:t>
            </a:r>
            <a:r>
              <a:rPr dirty="0" sz="1450" spc="-10">
                <a:latin typeface="Times New Roman"/>
                <a:cs typeface="Times New Roman"/>
              </a:rPr>
              <a:t>very nice </a:t>
            </a:r>
            <a:r>
              <a:rPr dirty="0" sz="1450" spc="-5">
                <a:latin typeface="Times New Roman"/>
                <a:cs typeface="Times New Roman"/>
              </a:rPr>
              <a:t>young </a:t>
            </a:r>
            <a:r>
              <a:rPr dirty="0" sz="1450" spc="-10">
                <a:latin typeface="Times New Roman"/>
                <a:cs typeface="Times New Roman"/>
              </a:rPr>
              <a:t>man in the  Blues for the sake </a:t>
            </a:r>
            <a:r>
              <a:rPr dirty="0" sz="1450" spc="-5">
                <a:latin typeface="Times New Roman"/>
                <a:cs typeface="Times New Roman"/>
              </a:rPr>
              <a:t>of </a:t>
            </a:r>
            <a:r>
              <a:rPr dirty="0" sz="1450" spc="-10">
                <a:latin typeface="Times New Roman"/>
                <a:cs typeface="Times New Roman"/>
              </a:rPr>
              <a:t>that horrid Lord </a:t>
            </a:r>
            <a:r>
              <a:rPr dirty="0" sz="1450" spc="-20">
                <a:latin typeface="Times New Roman"/>
                <a:cs typeface="Times New Roman"/>
              </a:rPr>
              <a:t>Stornaway, </a:t>
            </a:r>
            <a:r>
              <a:rPr dirty="0" sz="1450" spc="-10">
                <a:latin typeface="Times New Roman"/>
                <a:cs typeface="Times New Roman"/>
              </a:rPr>
              <a:t>who has about as much  sense, </a:t>
            </a:r>
            <a:r>
              <a:rPr dirty="0" sz="1450" spc="-25">
                <a:latin typeface="Times New Roman"/>
                <a:cs typeface="Times New Roman"/>
              </a:rPr>
              <a:t>Fanny, </a:t>
            </a:r>
            <a:r>
              <a:rPr dirty="0" sz="1450" spc="-10">
                <a:latin typeface="Times New Roman"/>
                <a:cs typeface="Times New Roman"/>
              </a:rPr>
              <a:t>as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but </a:t>
            </a:r>
            <a:r>
              <a:rPr dirty="0" sz="1450" spc="-10">
                <a:latin typeface="Times New Roman"/>
                <a:cs typeface="Times New Roman"/>
              </a:rPr>
              <a:t>much worse-looking, and with </a:t>
            </a:r>
            <a:r>
              <a:rPr dirty="0" sz="1450" spc="-5">
                <a:latin typeface="Times New Roman"/>
                <a:cs typeface="Times New Roman"/>
              </a:rPr>
              <a:t>a  </a:t>
            </a:r>
            <a:r>
              <a:rPr dirty="0" sz="1450" spc="-10">
                <a:latin typeface="Times New Roman"/>
                <a:cs typeface="Times New Roman"/>
              </a:rPr>
              <a:t>blackguard </a:t>
            </a:r>
            <a:r>
              <a:rPr dirty="0" sz="1450" spc="-20">
                <a:latin typeface="Times New Roman"/>
                <a:cs typeface="Times New Roman"/>
              </a:rPr>
              <a:t>character. </a:t>
            </a:r>
            <a:r>
              <a:rPr dirty="0" sz="1450" spc="-5">
                <a:latin typeface="Times New Roman"/>
                <a:cs typeface="Times New Roman"/>
              </a:rPr>
              <a:t>I </a:t>
            </a:r>
            <a:r>
              <a:rPr dirty="0" sz="1450" spc="-10">
                <a:latin typeface="Times New Roman"/>
                <a:cs typeface="Times New Roman"/>
              </a:rPr>
              <a:t>had my </a:t>
            </a:r>
            <a:r>
              <a:rPr dirty="0" sz="1450" spc="-5">
                <a:latin typeface="Times New Roman"/>
                <a:cs typeface="Times New Roman"/>
              </a:rPr>
              <a:t>doubts </a:t>
            </a:r>
            <a:r>
              <a:rPr dirty="0" sz="1450" spc="-10">
                <a:latin typeface="Times New Roman"/>
                <a:cs typeface="Times New Roman"/>
              </a:rPr>
              <a:t>at the time about her being right, for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not </a:t>
            </a:r>
            <a:r>
              <a:rPr dirty="0" sz="1450" spc="-10">
                <a:latin typeface="Times New Roman"/>
                <a:cs typeface="Times New Roman"/>
              </a:rPr>
              <a:t>even the air </a:t>
            </a:r>
            <a:r>
              <a:rPr dirty="0" sz="1450" spc="-5">
                <a:latin typeface="Times New Roman"/>
                <a:cs typeface="Times New Roman"/>
              </a:rPr>
              <a:t>of a </a:t>
            </a:r>
            <a:r>
              <a:rPr dirty="0" sz="1450" spc="-10">
                <a:latin typeface="Times New Roman"/>
                <a:cs typeface="Times New Roman"/>
              </a:rPr>
              <a:t>gentleman, and now </a:t>
            </a:r>
            <a:r>
              <a:rPr dirty="0" sz="1450" spc="-5">
                <a:latin typeface="Times New Roman"/>
                <a:cs typeface="Times New Roman"/>
              </a:rPr>
              <a:t>I </a:t>
            </a:r>
            <a:r>
              <a:rPr dirty="0" sz="1450" spc="-10">
                <a:latin typeface="Times New Roman"/>
                <a:cs typeface="Times New Roman"/>
              </a:rPr>
              <a:t>am sure she was wrong. By the  bye, Flora Ross was dying for Henry the first winter she came </a:t>
            </a:r>
            <a:r>
              <a:rPr dirty="0" sz="1450" spc="-5">
                <a:latin typeface="Times New Roman"/>
                <a:cs typeface="Times New Roman"/>
              </a:rPr>
              <a:t>out. </a:t>
            </a:r>
            <a:r>
              <a:rPr dirty="0" sz="1450" spc="-10">
                <a:latin typeface="Times New Roman"/>
                <a:cs typeface="Times New Roman"/>
              </a:rPr>
              <a:t>But were </a:t>
            </a:r>
            <a:r>
              <a:rPr dirty="0" sz="1450" spc="-5">
                <a:latin typeface="Times New Roman"/>
                <a:cs typeface="Times New Roman"/>
              </a:rPr>
              <a:t>I  </a:t>
            </a:r>
            <a:r>
              <a:rPr dirty="0" sz="1450" spc="-10">
                <a:latin typeface="Times New Roman"/>
                <a:cs typeface="Times New Roman"/>
              </a:rPr>
              <a:t>to attempt to tell </a:t>
            </a:r>
            <a:r>
              <a:rPr dirty="0" sz="1450" spc="-5">
                <a:latin typeface="Times New Roman"/>
                <a:cs typeface="Times New Roman"/>
              </a:rPr>
              <a:t>you of </a:t>
            </a:r>
            <a:r>
              <a:rPr dirty="0" sz="1450" spc="-10">
                <a:latin typeface="Times New Roman"/>
                <a:cs typeface="Times New Roman"/>
              </a:rPr>
              <a:t>all the women whom </a:t>
            </a:r>
            <a:r>
              <a:rPr dirty="0" sz="1450" spc="-5">
                <a:latin typeface="Times New Roman"/>
                <a:cs typeface="Times New Roman"/>
              </a:rPr>
              <a:t>I </a:t>
            </a:r>
            <a:r>
              <a:rPr dirty="0" sz="1450" spc="-10">
                <a:latin typeface="Times New Roman"/>
                <a:cs typeface="Times New Roman"/>
              </a:rPr>
              <a:t>have known to </a:t>
            </a:r>
            <a:r>
              <a:rPr dirty="0" sz="1450" spc="-5">
                <a:latin typeface="Times New Roman"/>
                <a:cs typeface="Times New Roman"/>
              </a:rPr>
              <a:t>be </a:t>
            </a:r>
            <a:r>
              <a:rPr dirty="0" sz="1450" spc="-10">
                <a:latin typeface="Times New Roman"/>
                <a:cs typeface="Times New Roman"/>
              </a:rPr>
              <a:t>in love with  him, </a:t>
            </a:r>
            <a:r>
              <a:rPr dirty="0" sz="1450" spc="-5">
                <a:latin typeface="Times New Roman"/>
                <a:cs typeface="Times New Roman"/>
              </a:rPr>
              <a:t>I </a:t>
            </a:r>
            <a:r>
              <a:rPr dirty="0" sz="1450" spc="-10">
                <a:latin typeface="Times New Roman"/>
                <a:cs typeface="Times New Roman"/>
              </a:rPr>
              <a:t>should never have done. It is </a:t>
            </a:r>
            <a:r>
              <a:rPr dirty="0" sz="1450" spc="-5">
                <a:latin typeface="Times New Roman"/>
                <a:cs typeface="Times New Roman"/>
              </a:rPr>
              <a:t>you, </a:t>
            </a:r>
            <a:r>
              <a:rPr dirty="0" sz="1450" spc="-10">
                <a:latin typeface="Times New Roman"/>
                <a:cs typeface="Times New Roman"/>
              </a:rPr>
              <a:t>only </a:t>
            </a:r>
            <a:r>
              <a:rPr dirty="0" sz="1450" spc="-5">
                <a:latin typeface="Times New Roman"/>
                <a:cs typeface="Times New Roman"/>
              </a:rPr>
              <a:t>you, </a:t>
            </a:r>
            <a:r>
              <a:rPr dirty="0" sz="1450" spc="-10">
                <a:latin typeface="Times New Roman"/>
                <a:cs typeface="Times New Roman"/>
              </a:rPr>
              <a:t>insensible </a:t>
            </a:r>
            <a:r>
              <a:rPr dirty="0" sz="1450" spc="-25">
                <a:latin typeface="Times New Roman"/>
                <a:cs typeface="Times New Roman"/>
              </a:rPr>
              <a:t>Fanny, </a:t>
            </a:r>
            <a:r>
              <a:rPr dirty="0" sz="1450" spc="-10">
                <a:latin typeface="Times New Roman"/>
                <a:cs typeface="Times New Roman"/>
              </a:rPr>
              <a:t>who can  think </a:t>
            </a:r>
            <a:r>
              <a:rPr dirty="0" sz="1450" spc="-5">
                <a:latin typeface="Times New Roman"/>
                <a:cs typeface="Times New Roman"/>
              </a:rPr>
              <a:t>of </a:t>
            </a:r>
            <a:r>
              <a:rPr dirty="0" sz="1450" spc="-10">
                <a:latin typeface="Times New Roman"/>
                <a:cs typeface="Times New Roman"/>
              </a:rPr>
              <a:t>him with anything like indifference. But are </a:t>
            </a:r>
            <a:r>
              <a:rPr dirty="0" sz="1450" spc="-5">
                <a:latin typeface="Times New Roman"/>
                <a:cs typeface="Times New Roman"/>
              </a:rPr>
              <a:t>you </a:t>
            </a:r>
            <a:r>
              <a:rPr dirty="0" sz="1450" spc="-10">
                <a:latin typeface="Times New Roman"/>
                <a:cs typeface="Times New Roman"/>
              </a:rPr>
              <a:t>so insensible as </a:t>
            </a:r>
            <a:r>
              <a:rPr dirty="0" sz="1450" spc="-5">
                <a:latin typeface="Times New Roman"/>
                <a:cs typeface="Times New Roman"/>
              </a:rPr>
              <a:t>you  </a:t>
            </a:r>
            <a:r>
              <a:rPr dirty="0" sz="1450" spc="-10">
                <a:latin typeface="Times New Roman"/>
                <a:cs typeface="Times New Roman"/>
              </a:rPr>
              <a:t>profess yourself? No, </a:t>
            </a:r>
            <a:r>
              <a:rPr dirty="0" sz="1450" spc="-5">
                <a:latin typeface="Times New Roman"/>
                <a:cs typeface="Times New Roman"/>
              </a:rPr>
              <a:t>no, 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are</a:t>
            </a:r>
            <a:r>
              <a:rPr dirty="0" sz="1450" spc="1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There was, indeed, so deep </a:t>
            </a:r>
            <a:r>
              <a:rPr dirty="0" sz="1450" spc="-5">
                <a:latin typeface="Times New Roman"/>
                <a:cs typeface="Times New Roman"/>
              </a:rPr>
              <a:t>a </a:t>
            </a:r>
            <a:r>
              <a:rPr dirty="0" sz="1450" spc="-10">
                <a:latin typeface="Times New Roman"/>
                <a:cs typeface="Times New Roman"/>
              </a:rPr>
              <a:t>blush over </a:t>
            </a:r>
            <a:r>
              <a:rPr dirty="0" sz="1450" spc="-20">
                <a:latin typeface="Times New Roman"/>
                <a:cs typeface="Times New Roman"/>
              </a:rPr>
              <a:t>Fanny’s </a:t>
            </a:r>
            <a:r>
              <a:rPr dirty="0" sz="1450" spc="-10">
                <a:latin typeface="Times New Roman"/>
                <a:cs typeface="Times New Roman"/>
              </a:rPr>
              <a:t>face at that moment as  might warrant strong suspicion in </a:t>
            </a:r>
            <a:r>
              <a:rPr dirty="0" sz="1450" spc="-5">
                <a:latin typeface="Times New Roman"/>
                <a:cs typeface="Times New Roman"/>
              </a:rPr>
              <a:t>a </a:t>
            </a:r>
            <a:r>
              <a:rPr dirty="0" sz="1450" spc="-10">
                <a:latin typeface="Times New Roman"/>
                <a:cs typeface="Times New Roman"/>
              </a:rPr>
              <a:t>predisposed</a:t>
            </a:r>
            <a:r>
              <a:rPr dirty="0" sz="1450" spc="2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“Excellent creature!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tease </a:t>
            </a:r>
            <a:r>
              <a:rPr dirty="0" sz="1450" spc="-5">
                <a:latin typeface="Times New Roman"/>
                <a:cs typeface="Times New Roman"/>
              </a:rPr>
              <a:t>you. </a:t>
            </a:r>
            <a:r>
              <a:rPr dirty="0" sz="1450" spc="-10">
                <a:latin typeface="Times New Roman"/>
                <a:cs typeface="Times New Roman"/>
              </a:rPr>
              <a:t>Everything shall take its course.  But, dear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must allow that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so absolutely unprepared to  have</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question</a:t>
            </a:r>
            <a:r>
              <a:rPr dirty="0" sz="1450" spc="95">
                <a:latin typeface="Times New Roman"/>
                <a:cs typeface="Times New Roman"/>
              </a:rPr>
              <a:t> </a:t>
            </a:r>
            <a:r>
              <a:rPr dirty="0" sz="1450" spc="-10">
                <a:latin typeface="Times New Roman"/>
                <a:cs typeface="Times New Roman"/>
              </a:rPr>
              <a:t>asked</a:t>
            </a:r>
            <a:r>
              <a:rPr dirty="0" sz="1450" spc="85">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5">
                <a:latin typeface="Times New Roman"/>
                <a:cs typeface="Times New Roman"/>
              </a:rPr>
              <a:t>your</a:t>
            </a:r>
            <a:r>
              <a:rPr dirty="0" sz="1450" spc="95">
                <a:latin typeface="Times New Roman"/>
                <a:cs typeface="Times New Roman"/>
              </a:rPr>
              <a:t> </a:t>
            </a:r>
            <a:r>
              <a:rPr dirty="0" sz="1450" spc="-10">
                <a:latin typeface="Times New Roman"/>
                <a:cs typeface="Times New Roman"/>
              </a:rPr>
              <a:t>cousin</a:t>
            </a:r>
            <a:r>
              <a:rPr dirty="0" sz="1450" spc="90">
                <a:latin typeface="Times New Roman"/>
                <a:cs typeface="Times New Roman"/>
              </a:rPr>
              <a:t> </a:t>
            </a:r>
            <a:r>
              <a:rPr dirty="0" sz="1450" spc="-10">
                <a:latin typeface="Times New Roman"/>
                <a:cs typeface="Times New Roman"/>
              </a:rPr>
              <a:t>fancies.</a:t>
            </a:r>
            <a:r>
              <a:rPr dirty="0" sz="1450" spc="85">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10">
                <a:latin typeface="Times New Roman"/>
                <a:cs typeface="Times New Roman"/>
              </a:rPr>
              <a:t>is</a:t>
            </a:r>
            <a:r>
              <a:rPr dirty="0" sz="1450" spc="90">
                <a:latin typeface="Times New Roman"/>
                <a:cs typeface="Times New Roman"/>
              </a:rPr>
              <a:t> </a:t>
            </a:r>
            <a:r>
              <a:rPr dirty="0" sz="1450" spc="-5">
                <a:latin typeface="Times New Roman"/>
                <a:cs typeface="Times New Roman"/>
              </a:rPr>
              <a:t>not</a:t>
            </a:r>
            <a:r>
              <a:rPr dirty="0" sz="1450" spc="85">
                <a:latin typeface="Times New Roman"/>
                <a:cs typeface="Times New Roman"/>
              </a:rPr>
              <a:t> </a:t>
            </a:r>
            <a:r>
              <a:rPr dirty="0" sz="1450" spc="-10">
                <a:latin typeface="Times New Roman"/>
                <a:cs typeface="Times New Roman"/>
              </a:rPr>
              <a:t>possible</a:t>
            </a:r>
            <a:r>
              <a:rPr dirty="0" sz="1450" spc="95">
                <a:latin typeface="Times New Roman"/>
                <a:cs typeface="Times New Roman"/>
              </a:rPr>
              <a:t> </a:t>
            </a:r>
            <a:r>
              <a:rPr dirty="0" sz="1450" spc="-5">
                <a:latin typeface="Times New Roman"/>
                <a:cs typeface="Times New Roman"/>
              </a:rPr>
              <a:t>but</a:t>
            </a:r>
            <a:r>
              <a:rPr dirty="0" sz="1450" spc="85">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94190"/>
          </a:xfrm>
          <a:prstGeom prst="rect">
            <a:avLst/>
          </a:prstGeom>
        </p:spPr>
        <p:txBody>
          <a:bodyPr wrap="square" lIns="0" tIns="12065" rIns="0" bIns="0" rtlCol="0" vert="horz">
            <a:spAutoFit/>
          </a:bodyPr>
          <a:lstStyle/>
          <a:p>
            <a:pPr algn="just" marL="12700" marR="6350">
              <a:lnSpc>
                <a:spcPct val="99700"/>
              </a:lnSpc>
              <a:spcBef>
                <a:spcPts val="95"/>
              </a:spcBef>
            </a:pPr>
            <a:r>
              <a:rPr dirty="0" sz="1450" spc="-10">
                <a:latin typeface="Times New Roman"/>
                <a:cs typeface="Times New Roman"/>
              </a:rPr>
              <a:t>must have had some thoughts </a:t>
            </a:r>
            <a:r>
              <a:rPr dirty="0" sz="1450" spc="-5">
                <a:latin typeface="Times New Roman"/>
                <a:cs typeface="Times New Roman"/>
              </a:rPr>
              <a:t>on </a:t>
            </a:r>
            <a:r>
              <a:rPr dirty="0" sz="1450" spc="-10">
                <a:latin typeface="Times New Roman"/>
                <a:cs typeface="Times New Roman"/>
              </a:rPr>
              <a:t>the subject, some surmises as to what might  be. </a:t>
            </a:r>
            <a:r>
              <a:rPr dirty="0" sz="1450" spc="-60">
                <a:latin typeface="Times New Roman"/>
                <a:cs typeface="Times New Roman"/>
              </a:rPr>
              <a:t>You </a:t>
            </a:r>
            <a:r>
              <a:rPr dirty="0" sz="1450" spc="-10">
                <a:latin typeface="Times New Roman"/>
                <a:cs typeface="Times New Roman"/>
              </a:rPr>
              <a:t>must have seen that </a:t>
            </a:r>
            <a:r>
              <a:rPr dirty="0" sz="1450" spc="-5">
                <a:latin typeface="Times New Roman"/>
                <a:cs typeface="Times New Roman"/>
              </a:rPr>
              <a:t>he </a:t>
            </a:r>
            <a:r>
              <a:rPr dirty="0" sz="1450" spc="-10">
                <a:latin typeface="Times New Roman"/>
                <a:cs typeface="Times New Roman"/>
              </a:rPr>
              <a:t>was trying to please </a:t>
            </a:r>
            <a:r>
              <a:rPr dirty="0" sz="1450" spc="-5">
                <a:latin typeface="Times New Roman"/>
                <a:cs typeface="Times New Roman"/>
              </a:rPr>
              <a:t>you by </a:t>
            </a:r>
            <a:r>
              <a:rPr dirty="0" sz="1450" spc="-10">
                <a:latin typeface="Times New Roman"/>
                <a:cs typeface="Times New Roman"/>
              </a:rPr>
              <a:t>every attention in  his </a:t>
            </a:r>
            <a:r>
              <a:rPr dirty="0" sz="1450" spc="-25">
                <a:latin typeface="Times New Roman"/>
                <a:cs typeface="Times New Roman"/>
              </a:rPr>
              <a:t>power. </a:t>
            </a:r>
            <a:r>
              <a:rPr dirty="0" sz="1450" spc="-50">
                <a:latin typeface="Times New Roman"/>
                <a:cs typeface="Times New Roman"/>
              </a:rPr>
              <a:t>Was </a:t>
            </a:r>
            <a:r>
              <a:rPr dirty="0" sz="1450" spc="-5">
                <a:latin typeface="Times New Roman"/>
                <a:cs typeface="Times New Roman"/>
              </a:rPr>
              <a:t>not he </a:t>
            </a:r>
            <a:r>
              <a:rPr dirty="0" sz="1450" spc="-10">
                <a:latin typeface="Times New Roman"/>
                <a:cs typeface="Times New Roman"/>
              </a:rPr>
              <a:t>devoted to </a:t>
            </a:r>
            <a:r>
              <a:rPr dirty="0" sz="1450" spc="-5">
                <a:latin typeface="Times New Roman"/>
                <a:cs typeface="Times New Roman"/>
              </a:rPr>
              <a:t>you </a:t>
            </a:r>
            <a:r>
              <a:rPr dirty="0" sz="1450" spc="-10">
                <a:latin typeface="Times New Roman"/>
                <a:cs typeface="Times New Roman"/>
              </a:rPr>
              <a:t>at the ball? And then before the ball, the  necklace! Oh! </a:t>
            </a:r>
            <a:r>
              <a:rPr dirty="0" sz="1450" spc="-5">
                <a:latin typeface="Times New Roman"/>
                <a:cs typeface="Times New Roman"/>
              </a:rPr>
              <a:t>you </a:t>
            </a:r>
            <a:r>
              <a:rPr dirty="0" sz="1450" spc="-10">
                <a:latin typeface="Times New Roman"/>
                <a:cs typeface="Times New Roman"/>
              </a:rPr>
              <a:t>received it just as it was meant. </a:t>
            </a:r>
            <a:r>
              <a:rPr dirty="0" sz="1450" spc="-60">
                <a:latin typeface="Times New Roman"/>
                <a:cs typeface="Times New Roman"/>
              </a:rPr>
              <a:t>You </a:t>
            </a:r>
            <a:r>
              <a:rPr dirty="0" sz="1450" spc="-10">
                <a:latin typeface="Times New Roman"/>
                <a:cs typeface="Times New Roman"/>
              </a:rPr>
              <a:t>were as conscious as  heart could desire. </a:t>
            </a:r>
            <a:r>
              <a:rPr dirty="0" sz="1450" spc="-5">
                <a:latin typeface="Times New Roman"/>
                <a:cs typeface="Times New Roman"/>
              </a:rPr>
              <a:t>I </a:t>
            </a:r>
            <a:r>
              <a:rPr dirty="0" sz="1450" spc="-10">
                <a:latin typeface="Times New Roman"/>
                <a:cs typeface="Times New Roman"/>
              </a:rPr>
              <a:t>remember it</a:t>
            </a:r>
            <a:r>
              <a:rPr dirty="0" sz="1450" spc="15">
                <a:latin typeface="Times New Roman"/>
                <a:cs typeface="Times New Roman"/>
              </a:rPr>
              <a:t> </a:t>
            </a:r>
            <a:r>
              <a:rPr dirty="0" sz="1450" spc="-20">
                <a:latin typeface="Times New Roman"/>
                <a:cs typeface="Times New Roman"/>
              </a:rPr>
              <a:t>perfectly.”</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“Do</a:t>
            </a:r>
            <a:r>
              <a:rPr dirty="0" sz="1450" spc="130">
                <a:latin typeface="Times New Roman"/>
                <a:cs typeface="Times New Roman"/>
              </a:rPr>
              <a:t> </a:t>
            </a:r>
            <a:r>
              <a:rPr dirty="0" sz="1450" spc="-5">
                <a:latin typeface="Times New Roman"/>
                <a:cs typeface="Times New Roman"/>
              </a:rPr>
              <a:t>you</a:t>
            </a:r>
            <a:r>
              <a:rPr dirty="0" sz="1450" spc="130">
                <a:latin typeface="Times New Roman"/>
                <a:cs typeface="Times New Roman"/>
              </a:rPr>
              <a:t> </a:t>
            </a:r>
            <a:r>
              <a:rPr dirty="0" sz="1450" spc="-10">
                <a:latin typeface="Times New Roman"/>
                <a:cs typeface="Times New Roman"/>
              </a:rPr>
              <a:t>mean,</a:t>
            </a:r>
            <a:r>
              <a:rPr dirty="0" sz="1450" spc="135">
                <a:latin typeface="Times New Roman"/>
                <a:cs typeface="Times New Roman"/>
              </a:rPr>
              <a:t> </a:t>
            </a:r>
            <a:r>
              <a:rPr dirty="0" sz="1450" spc="-10">
                <a:latin typeface="Times New Roman"/>
                <a:cs typeface="Times New Roman"/>
              </a:rPr>
              <a:t>then,</a:t>
            </a:r>
            <a:r>
              <a:rPr dirty="0" sz="1450" spc="130">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5">
                <a:latin typeface="Times New Roman"/>
                <a:cs typeface="Times New Roman"/>
              </a:rPr>
              <a:t>your</a:t>
            </a:r>
            <a:r>
              <a:rPr dirty="0" sz="1450" spc="135">
                <a:latin typeface="Times New Roman"/>
                <a:cs typeface="Times New Roman"/>
              </a:rPr>
              <a:t> </a:t>
            </a:r>
            <a:r>
              <a:rPr dirty="0" sz="1450" spc="-10">
                <a:latin typeface="Times New Roman"/>
                <a:cs typeface="Times New Roman"/>
              </a:rPr>
              <a:t>brother</a:t>
            </a:r>
            <a:r>
              <a:rPr dirty="0" sz="1450" spc="130">
                <a:latin typeface="Times New Roman"/>
                <a:cs typeface="Times New Roman"/>
              </a:rPr>
              <a:t> </a:t>
            </a:r>
            <a:r>
              <a:rPr dirty="0" sz="1450" spc="-10">
                <a:latin typeface="Times New Roman"/>
                <a:cs typeface="Times New Roman"/>
              </a:rPr>
              <a:t>knew</a:t>
            </a:r>
            <a:r>
              <a:rPr dirty="0" sz="1450" spc="13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necklace</a:t>
            </a:r>
            <a:r>
              <a:rPr dirty="0" sz="1450" spc="135">
                <a:latin typeface="Times New Roman"/>
                <a:cs typeface="Times New Roman"/>
              </a:rPr>
              <a:t> </a:t>
            </a:r>
            <a:r>
              <a:rPr dirty="0" sz="1450" spc="-10">
                <a:latin typeface="Times New Roman"/>
                <a:cs typeface="Times New Roman"/>
              </a:rPr>
              <a:t>beforehand?</a:t>
            </a:r>
            <a:endParaRPr sz="1450">
              <a:latin typeface="Times New Roman"/>
              <a:cs typeface="Times New Roman"/>
            </a:endParaRPr>
          </a:p>
          <a:p>
            <a:pPr algn="just" marL="12700">
              <a:lnSpc>
                <a:spcPts val="1735"/>
              </a:lnSpc>
            </a:pPr>
            <a:r>
              <a:rPr dirty="0" sz="1450" spc="-10">
                <a:latin typeface="Times New Roman"/>
                <a:cs typeface="Times New Roman"/>
              </a:rPr>
              <a:t>Oh! Miss Crawford, that was </a:t>
            </a:r>
            <a:r>
              <a:rPr dirty="0" sz="1450" spc="-5">
                <a:latin typeface="Times New Roman"/>
                <a:cs typeface="Times New Roman"/>
              </a:rPr>
              <a:t>not</a:t>
            </a:r>
            <a:r>
              <a:rPr dirty="0" sz="1450" spc="15">
                <a:latin typeface="Times New Roman"/>
                <a:cs typeface="Times New Roman"/>
              </a:rPr>
              <a:t> </a:t>
            </a:r>
            <a:r>
              <a:rPr dirty="0" sz="1450" spc="-20">
                <a:latin typeface="Times New Roman"/>
                <a:cs typeface="Times New Roman"/>
              </a:rPr>
              <a:t>fair.”</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“Knew </a:t>
            </a:r>
            <a:r>
              <a:rPr dirty="0" sz="1450" spc="-5">
                <a:latin typeface="Times New Roman"/>
                <a:cs typeface="Times New Roman"/>
              </a:rPr>
              <a:t>of </a:t>
            </a:r>
            <a:r>
              <a:rPr dirty="0" sz="1450" spc="-10">
                <a:latin typeface="Times New Roman"/>
                <a:cs typeface="Times New Roman"/>
              </a:rPr>
              <a:t>it! It was his own doing </a:t>
            </a:r>
            <a:r>
              <a:rPr dirty="0" sz="1450" spc="-20">
                <a:latin typeface="Times New Roman"/>
                <a:cs typeface="Times New Roman"/>
              </a:rPr>
              <a:t>entirely, </a:t>
            </a:r>
            <a:r>
              <a:rPr dirty="0" sz="1450" spc="-10">
                <a:latin typeface="Times New Roman"/>
                <a:cs typeface="Times New Roman"/>
              </a:rPr>
              <a:t>his own thought. </a:t>
            </a:r>
            <a:r>
              <a:rPr dirty="0" sz="1450" spc="-5">
                <a:latin typeface="Times New Roman"/>
                <a:cs typeface="Times New Roman"/>
              </a:rPr>
              <a:t>I </a:t>
            </a:r>
            <a:r>
              <a:rPr dirty="0" sz="1450" spc="-10">
                <a:latin typeface="Times New Roman"/>
                <a:cs typeface="Times New Roman"/>
              </a:rPr>
              <a:t>am ashamed  to say that it had never entered my head, </a:t>
            </a:r>
            <a:r>
              <a:rPr dirty="0" sz="1450" spc="-5">
                <a:latin typeface="Times New Roman"/>
                <a:cs typeface="Times New Roman"/>
              </a:rPr>
              <a:t>but I </a:t>
            </a:r>
            <a:r>
              <a:rPr dirty="0" sz="1450" spc="-10">
                <a:latin typeface="Times New Roman"/>
                <a:cs typeface="Times New Roman"/>
              </a:rPr>
              <a:t>was delighted to act </a:t>
            </a:r>
            <a:r>
              <a:rPr dirty="0" sz="1450" spc="-5">
                <a:latin typeface="Times New Roman"/>
                <a:cs typeface="Times New Roman"/>
              </a:rPr>
              <a:t>on </a:t>
            </a:r>
            <a:r>
              <a:rPr dirty="0" sz="1450" spc="-10">
                <a:latin typeface="Times New Roman"/>
                <a:cs typeface="Times New Roman"/>
              </a:rPr>
              <a:t>his  proposal for both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sakes.”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will </a:t>
            </a:r>
            <a:r>
              <a:rPr dirty="0" sz="1450" spc="-5">
                <a:latin typeface="Times New Roman"/>
                <a:cs typeface="Times New Roman"/>
              </a:rPr>
              <a:t>not </a:t>
            </a:r>
            <a:r>
              <a:rPr dirty="0" sz="1450" spc="-25">
                <a:latin typeface="Times New Roman"/>
                <a:cs typeface="Times New Roman"/>
              </a:rPr>
              <a:t>say,” </a:t>
            </a:r>
            <a:r>
              <a:rPr dirty="0" sz="1450" spc="-10">
                <a:latin typeface="Times New Roman"/>
                <a:cs typeface="Times New Roman"/>
              </a:rPr>
              <a:t>replied </a:t>
            </a:r>
            <a:r>
              <a:rPr dirty="0" sz="1450" spc="-25">
                <a:latin typeface="Times New Roman"/>
                <a:cs typeface="Times New Roman"/>
              </a:rPr>
              <a:t>Fanny,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half afraid at the time </a:t>
            </a:r>
            <a:r>
              <a:rPr dirty="0" sz="1450" spc="-5">
                <a:latin typeface="Times New Roman"/>
                <a:cs typeface="Times New Roman"/>
              </a:rPr>
              <a:t>of </a:t>
            </a:r>
            <a:r>
              <a:rPr dirty="0" sz="1450" spc="-10">
                <a:latin typeface="Times New Roman"/>
                <a:cs typeface="Times New Roman"/>
              </a:rPr>
              <a:t>its  being so, for there was something in </a:t>
            </a:r>
            <a:r>
              <a:rPr dirty="0" sz="1450" spc="-5">
                <a:latin typeface="Times New Roman"/>
                <a:cs typeface="Times New Roman"/>
              </a:rPr>
              <a:t>your </a:t>
            </a:r>
            <a:r>
              <a:rPr dirty="0" sz="1450" spc="-10">
                <a:latin typeface="Times New Roman"/>
                <a:cs typeface="Times New Roman"/>
              </a:rPr>
              <a:t>look that frightened me, </a:t>
            </a:r>
            <a:r>
              <a:rPr dirty="0" sz="1450" spc="-5">
                <a:latin typeface="Times New Roman"/>
                <a:cs typeface="Times New Roman"/>
              </a:rPr>
              <a:t>but not </a:t>
            </a:r>
            <a:r>
              <a:rPr dirty="0" sz="1450" spc="-10">
                <a:latin typeface="Times New Roman"/>
                <a:cs typeface="Times New Roman"/>
              </a:rPr>
              <a:t>at  first; </a:t>
            </a:r>
            <a:r>
              <a:rPr dirty="0" sz="1450" spc="-5">
                <a:latin typeface="Times New Roman"/>
                <a:cs typeface="Times New Roman"/>
              </a:rPr>
              <a:t>I </a:t>
            </a:r>
            <a:r>
              <a:rPr dirty="0" sz="1450" spc="-10">
                <a:latin typeface="Times New Roman"/>
                <a:cs typeface="Times New Roman"/>
              </a:rPr>
              <a:t>was as unsuspicious </a:t>
            </a:r>
            <a:r>
              <a:rPr dirty="0" sz="1450" spc="-5">
                <a:latin typeface="Times New Roman"/>
                <a:cs typeface="Times New Roman"/>
              </a:rPr>
              <a:t>of </a:t>
            </a:r>
            <a:r>
              <a:rPr dirty="0" sz="1450" spc="-10">
                <a:latin typeface="Times New Roman"/>
                <a:cs typeface="Times New Roman"/>
              </a:rPr>
              <a:t>it at first—indeed, indeed </a:t>
            </a:r>
            <a:r>
              <a:rPr dirty="0" sz="1450" spc="-5">
                <a:latin typeface="Times New Roman"/>
                <a:cs typeface="Times New Roman"/>
              </a:rPr>
              <a:t>I </a:t>
            </a:r>
            <a:r>
              <a:rPr dirty="0" sz="1450" spc="-10">
                <a:latin typeface="Times New Roman"/>
                <a:cs typeface="Times New Roman"/>
              </a:rPr>
              <a:t>was. It is as true as  that </a:t>
            </a:r>
            <a:r>
              <a:rPr dirty="0" sz="1450" spc="-5">
                <a:latin typeface="Times New Roman"/>
                <a:cs typeface="Times New Roman"/>
              </a:rPr>
              <a:t>I </a:t>
            </a:r>
            <a:r>
              <a:rPr dirty="0" sz="1450" spc="-10">
                <a:latin typeface="Times New Roman"/>
                <a:cs typeface="Times New Roman"/>
              </a:rPr>
              <a:t>sit here. And had </a:t>
            </a:r>
            <a:r>
              <a:rPr dirty="0" sz="1450" spc="-5">
                <a:latin typeface="Times New Roman"/>
                <a:cs typeface="Times New Roman"/>
              </a:rPr>
              <a:t>I </a:t>
            </a:r>
            <a:r>
              <a:rPr dirty="0" sz="1450" spc="-10">
                <a:latin typeface="Times New Roman"/>
                <a:cs typeface="Times New Roman"/>
              </a:rPr>
              <a:t>had an idea </a:t>
            </a:r>
            <a:r>
              <a:rPr dirty="0" sz="1450" spc="-5">
                <a:latin typeface="Times New Roman"/>
                <a:cs typeface="Times New Roman"/>
              </a:rPr>
              <a:t>of </a:t>
            </a:r>
            <a:r>
              <a:rPr dirty="0" sz="1450" spc="-10">
                <a:latin typeface="Times New Roman"/>
                <a:cs typeface="Times New Roman"/>
              </a:rPr>
              <a:t>it, nothing should have induced me to  accept the necklace. As to </a:t>
            </a:r>
            <a:r>
              <a:rPr dirty="0" sz="1450" spc="-5">
                <a:latin typeface="Times New Roman"/>
                <a:cs typeface="Times New Roman"/>
              </a:rPr>
              <a:t>your </a:t>
            </a:r>
            <a:r>
              <a:rPr dirty="0" sz="1450" spc="-10">
                <a:latin typeface="Times New Roman"/>
                <a:cs typeface="Times New Roman"/>
              </a:rPr>
              <a:t>brother’s </a:t>
            </a:r>
            <a:r>
              <a:rPr dirty="0" sz="1450" spc="-15">
                <a:latin typeface="Times New Roman"/>
                <a:cs typeface="Times New Roman"/>
              </a:rPr>
              <a:t>behaviour, </a:t>
            </a:r>
            <a:r>
              <a:rPr dirty="0" sz="1450" spc="-10">
                <a:latin typeface="Times New Roman"/>
                <a:cs typeface="Times New Roman"/>
              </a:rPr>
              <a:t>certainly </a:t>
            </a:r>
            <a:r>
              <a:rPr dirty="0" sz="1450" spc="-5">
                <a:latin typeface="Times New Roman"/>
                <a:cs typeface="Times New Roman"/>
              </a:rPr>
              <a:t>I </a:t>
            </a:r>
            <a:r>
              <a:rPr dirty="0" sz="1450" spc="-10">
                <a:latin typeface="Times New Roman"/>
                <a:cs typeface="Times New Roman"/>
              </a:rPr>
              <a:t>was sensible </a:t>
            </a:r>
            <a:r>
              <a:rPr dirty="0" sz="1450" spc="-5">
                <a:latin typeface="Times New Roman"/>
                <a:cs typeface="Times New Roman"/>
              </a:rPr>
              <a:t>of  a </a:t>
            </a:r>
            <a:r>
              <a:rPr dirty="0" sz="1450" spc="-10">
                <a:latin typeface="Times New Roman"/>
                <a:cs typeface="Times New Roman"/>
              </a:rPr>
              <a:t>particularity: </a:t>
            </a:r>
            <a:r>
              <a:rPr dirty="0" sz="1450" spc="-5">
                <a:latin typeface="Times New Roman"/>
                <a:cs typeface="Times New Roman"/>
              </a:rPr>
              <a:t>I </a:t>
            </a:r>
            <a:r>
              <a:rPr dirty="0" sz="1450" spc="-10">
                <a:latin typeface="Times New Roman"/>
                <a:cs typeface="Times New Roman"/>
              </a:rPr>
              <a:t>had been sensible </a:t>
            </a:r>
            <a:r>
              <a:rPr dirty="0" sz="1450" spc="-5">
                <a:latin typeface="Times New Roman"/>
                <a:cs typeface="Times New Roman"/>
              </a:rPr>
              <a:t>of </a:t>
            </a:r>
            <a:r>
              <a:rPr dirty="0" sz="1450" spc="-10">
                <a:latin typeface="Times New Roman"/>
                <a:cs typeface="Times New Roman"/>
              </a:rPr>
              <a:t>it some little time, perhaps two </a:t>
            </a:r>
            <a:r>
              <a:rPr dirty="0" sz="1450" spc="-5">
                <a:latin typeface="Times New Roman"/>
                <a:cs typeface="Times New Roman"/>
              </a:rPr>
              <a:t>or </a:t>
            </a:r>
            <a:r>
              <a:rPr dirty="0" sz="1450" spc="-10">
                <a:latin typeface="Times New Roman"/>
                <a:cs typeface="Times New Roman"/>
              </a:rPr>
              <a:t>three  weeks;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considered it as meaning nothing: </a:t>
            </a:r>
            <a:r>
              <a:rPr dirty="0" sz="1450" spc="-5">
                <a:latin typeface="Times New Roman"/>
                <a:cs typeface="Times New Roman"/>
              </a:rPr>
              <a:t>I put </a:t>
            </a:r>
            <a:r>
              <a:rPr dirty="0" sz="1450" spc="-10">
                <a:latin typeface="Times New Roman"/>
                <a:cs typeface="Times New Roman"/>
              </a:rPr>
              <a:t>it down as simply  being his </a:t>
            </a:r>
            <a:r>
              <a:rPr dirty="0" sz="1450" spc="-35">
                <a:latin typeface="Times New Roman"/>
                <a:cs typeface="Times New Roman"/>
              </a:rPr>
              <a:t>way, </a:t>
            </a:r>
            <a:r>
              <a:rPr dirty="0" sz="1450" spc="-10">
                <a:latin typeface="Times New Roman"/>
                <a:cs typeface="Times New Roman"/>
              </a:rPr>
              <a:t>and was as far from supposing as from wishing him to have any  serious thoughts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Miss Crawford, been an inattentive observer  </a:t>
            </a:r>
            <a:r>
              <a:rPr dirty="0" sz="1450" spc="-5">
                <a:latin typeface="Times New Roman"/>
                <a:cs typeface="Times New Roman"/>
              </a:rPr>
              <a:t>of </a:t>
            </a:r>
            <a:r>
              <a:rPr dirty="0" sz="1450" spc="-10">
                <a:latin typeface="Times New Roman"/>
                <a:cs typeface="Times New Roman"/>
              </a:rPr>
              <a:t>what was passing between him and some part </a:t>
            </a:r>
            <a:r>
              <a:rPr dirty="0" sz="1450" spc="-5">
                <a:latin typeface="Times New Roman"/>
                <a:cs typeface="Times New Roman"/>
              </a:rPr>
              <a:t>of </a:t>
            </a:r>
            <a:r>
              <a:rPr dirty="0" sz="1450" spc="-10">
                <a:latin typeface="Times New Roman"/>
                <a:cs typeface="Times New Roman"/>
              </a:rPr>
              <a:t>this family in the summer  and autumn. </a:t>
            </a:r>
            <a:r>
              <a:rPr dirty="0" sz="1450" spc="-5">
                <a:latin typeface="Times New Roman"/>
                <a:cs typeface="Times New Roman"/>
              </a:rPr>
              <a:t>I </a:t>
            </a:r>
            <a:r>
              <a:rPr dirty="0" sz="1450" spc="-10">
                <a:latin typeface="Times New Roman"/>
                <a:cs typeface="Times New Roman"/>
              </a:rPr>
              <a:t>was quiet, </a:t>
            </a:r>
            <a:r>
              <a:rPr dirty="0" sz="1450" spc="-5">
                <a:latin typeface="Times New Roman"/>
                <a:cs typeface="Times New Roman"/>
              </a:rPr>
              <a:t>but 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blind.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but </a:t>
            </a:r>
            <a:r>
              <a:rPr dirty="0" sz="1450" spc="-10">
                <a:latin typeface="Times New Roman"/>
                <a:cs typeface="Times New Roman"/>
              </a:rPr>
              <a:t>see that </a:t>
            </a:r>
            <a:r>
              <a:rPr dirty="0" sz="1450" spc="-35">
                <a:latin typeface="Times New Roman"/>
                <a:cs typeface="Times New Roman"/>
              </a:rPr>
              <a:t>Mr.  </a:t>
            </a:r>
            <a:r>
              <a:rPr dirty="0" sz="1450" spc="-10">
                <a:latin typeface="Times New Roman"/>
                <a:cs typeface="Times New Roman"/>
              </a:rPr>
              <a:t>Crawford allowed himself in gallantries which did mean</a:t>
            </a:r>
            <a:r>
              <a:rPr dirty="0" sz="1450" spc="30">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“Ah! </a:t>
            </a:r>
            <a:r>
              <a:rPr dirty="0" sz="1450" spc="-5">
                <a:latin typeface="Times New Roman"/>
                <a:cs typeface="Times New Roman"/>
              </a:rPr>
              <a:t>I </a:t>
            </a:r>
            <a:r>
              <a:rPr dirty="0" sz="1450" spc="-10">
                <a:latin typeface="Times New Roman"/>
                <a:cs typeface="Times New Roman"/>
              </a:rPr>
              <a:t>cannot deny it. He has now and then been </a:t>
            </a:r>
            <a:r>
              <a:rPr dirty="0" sz="1450" spc="-5">
                <a:latin typeface="Times New Roman"/>
                <a:cs typeface="Times New Roman"/>
              </a:rPr>
              <a:t>a </a:t>
            </a:r>
            <a:r>
              <a:rPr dirty="0" sz="1450" spc="-10">
                <a:latin typeface="Times New Roman"/>
                <a:cs typeface="Times New Roman"/>
              </a:rPr>
              <a:t>sad flirt, and cared very  little for the havoc </a:t>
            </a:r>
            <a:r>
              <a:rPr dirty="0" sz="1450" spc="-5">
                <a:latin typeface="Times New Roman"/>
                <a:cs typeface="Times New Roman"/>
              </a:rPr>
              <a:t>he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making in </a:t>
            </a:r>
            <a:r>
              <a:rPr dirty="0" sz="1450" spc="-5">
                <a:latin typeface="Times New Roman"/>
                <a:cs typeface="Times New Roman"/>
              </a:rPr>
              <a:t>young </a:t>
            </a:r>
            <a:r>
              <a:rPr dirty="0" sz="1450" spc="-10">
                <a:latin typeface="Times New Roman"/>
                <a:cs typeface="Times New Roman"/>
              </a:rPr>
              <a:t>ladies’ affections. </a:t>
            </a:r>
            <a:r>
              <a:rPr dirty="0" sz="1450" spc="-5">
                <a:latin typeface="Times New Roman"/>
                <a:cs typeface="Times New Roman"/>
              </a:rPr>
              <a:t>I </a:t>
            </a:r>
            <a:r>
              <a:rPr dirty="0" sz="1450" spc="-10">
                <a:latin typeface="Times New Roman"/>
                <a:cs typeface="Times New Roman"/>
              </a:rPr>
              <a:t>have  often scolded him for it, </a:t>
            </a:r>
            <a:r>
              <a:rPr dirty="0" sz="1450" spc="-5">
                <a:latin typeface="Times New Roman"/>
                <a:cs typeface="Times New Roman"/>
              </a:rPr>
              <a:t>but </a:t>
            </a:r>
            <a:r>
              <a:rPr dirty="0" sz="1450" spc="-10">
                <a:latin typeface="Times New Roman"/>
                <a:cs typeface="Times New Roman"/>
              </a:rPr>
              <a:t>it is his only fault; and there is this to </a:t>
            </a:r>
            <a:r>
              <a:rPr dirty="0" sz="1450" spc="-5">
                <a:latin typeface="Times New Roman"/>
                <a:cs typeface="Times New Roman"/>
              </a:rPr>
              <a:t>be </a:t>
            </a:r>
            <a:r>
              <a:rPr dirty="0" sz="1450" spc="-10">
                <a:latin typeface="Times New Roman"/>
                <a:cs typeface="Times New Roman"/>
              </a:rPr>
              <a:t>said, that  very few </a:t>
            </a:r>
            <a:r>
              <a:rPr dirty="0" sz="1450" spc="-5">
                <a:latin typeface="Times New Roman"/>
                <a:cs typeface="Times New Roman"/>
              </a:rPr>
              <a:t>young </a:t>
            </a:r>
            <a:r>
              <a:rPr dirty="0" sz="1450" spc="-10">
                <a:latin typeface="Times New Roman"/>
                <a:cs typeface="Times New Roman"/>
              </a:rPr>
              <a:t>ladies have any affections worth caring </a:t>
            </a:r>
            <a:r>
              <a:rPr dirty="0" sz="1450" spc="-30">
                <a:latin typeface="Times New Roman"/>
                <a:cs typeface="Times New Roman"/>
              </a:rPr>
              <a:t>for. </a:t>
            </a:r>
            <a:r>
              <a:rPr dirty="0" sz="1450" spc="-10">
                <a:latin typeface="Times New Roman"/>
                <a:cs typeface="Times New Roman"/>
              </a:rPr>
              <a:t>And then, </a:t>
            </a:r>
            <a:r>
              <a:rPr dirty="0" sz="1450" spc="-25">
                <a:latin typeface="Times New Roman"/>
                <a:cs typeface="Times New Roman"/>
              </a:rPr>
              <a:t>Fanny,  </a:t>
            </a:r>
            <a:r>
              <a:rPr dirty="0" sz="1450" spc="-10">
                <a:latin typeface="Times New Roman"/>
                <a:cs typeface="Times New Roman"/>
              </a:rPr>
              <a:t>the glory </a:t>
            </a:r>
            <a:r>
              <a:rPr dirty="0" sz="1450" spc="-5">
                <a:latin typeface="Times New Roman"/>
                <a:cs typeface="Times New Roman"/>
              </a:rPr>
              <a:t>of </a:t>
            </a:r>
            <a:r>
              <a:rPr dirty="0" sz="1450" spc="-10">
                <a:latin typeface="Times New Roman"/>
                <a:cs typeface="Times New Roman"/>
              </a:rPr>
              <a:t>fixing </a:t>
            </a:r>
            <a:r>
              <a:rPr dirty="0" sz="1450" spc="-5">
                <a:latin typeface="Times New Roman"/>
                <a:cs typeface="Times New Roman"/>
              </a:rPr>
              <a:t>one </a:t>
            </a:r>
            <a:r>
              <a:rPr dirty="0" sz="1450" spc="-10">
                <a:latin typeface="Times New Roman"/>
                <a:cs typeface="Times New Roman"/>
              </a:rPr>
              <a:t>who has been shot at </a:t>
            </a:r>
            <a:r>
              <a:rPr dirty="0" sz="1450" spc="-5">
                <a:latin typeface="Times New Roman"/>
                <a:cs typeface="Times New Roman"/>
              </a:rPr>
              <a:t>by </a:t>
            </a:r>
            <a:r>
              <a:rPr dirty="0" sz="1450" spc="-10">
                <a:latin typeface="Times New Roman"/>
                <a:cs typeface="Times New Roman"/>
              </a:rPr>
              <a:t>so many; </a:t>
            </a:r>
            <a:r>
              <a:rPr dirty="0" sz="1450" spc="-5">
                <a:latin typeface="Times New Roman"/>
                <a:cs typeface="Times New Roman"/>
              </a:rPr>
              <a:t>of </a:t>
            </a:r>
            <a:r>
              <a:rPr dirty="0" sz="1450" spc="-10">
                <a:latin typeface="Times New Roman"/>
                <a:cs typeface="Times New Roman"/>
              </a:rPr>
              <a:t>having it in </a:t>
            </a:r>
            <a:r>
              <a:rPr dirty="0" sz="1450" spc="-25">
                <a:latin typeface="Times New Roman"/>
                <a:cs typeface="Times New Roman"/>
              </a:rPr>
              <a:t>one’s  </a:t>
            </a:r>
            <a:r>
              <a:rPr dirty="0" sz="1450" spc="-10">
                <a:latin typeface="Times New Roman"/>
                <a:cs typeface="Times New Roman"/>
              </a:rPr>
              <a:t>power to pay </a:t>
            </a:r>
            <a:r>
              <a:rPr dirty="0" sz="1450" spc="-15">
                <a:latin typeface="Times New Roman"/>
                <a:cs typeface="Times New Roman"/>
              </a:rPr>
              <a:t>off </a:t>
            </a:r>
            <a:r>
              <a:rPr dirty="0" sz="1450" spc="-10">
                <a:latin typeface="Times New Roman"/>
                <a:cs typeface="Times New Roman"/>
              </a:rPr>
              <a:t>the debts </a:t>
            </a:r>
            <a:r>
              <a:rPr dirty="0" sz="1450" spc="-5">
                <a:latin typeface="Times New Roman"/>
                <a:cs typeface="Times New Roman"/>
              </a:rPr>
              <a:t>of </a:t>
            </a:r>
            <a:r>
              <a:rPr dirty="0" sz="1450" spc="-25">
                <a:latin typeface="Times New Roman"/>
                <a:cs typeface="Times New Roman"/>
              </a:rPr>
              <a:t>one’s </a:t>
            </a:r>
            <a:r>
              <a:rPr dirty="0" sz="1450" spc="-10">
                <a:latin typeface="Times New Roman"/>
                <a:cs typeface="Times New Roman"/>
              </a:rPr>
              <a:t>sex! Oh! </a:t>
            </a:r>
            <a:r>
              <a:rPr dirty="0" sz="1450" spc="-5">
                <a:latin typeface="Times New Roman"/>
                <a:cs typeface="Times New Roman"/>
              </a:rPr>
              <a:t>I </a:t>
            </a:r>
            <a:r>
              <a:rPr dirty="0" sz="1450" spc="-10">
                <a:latin typeface="Times New Roman"/>
                <a:cs typeface="Times New Roman"/>
              </a:rPr>
              <a:t>am sure it is </a:t>
            </a:r>
            <a:r>
              <a:rPr dirty="0" sz="1450" spc="-5">
                <a:latin typeface="Times New Roman"/>
                <a:cs typeface="Times New Roman"/>
              </a:rPr>
              <a:t>not </a:t>
            </a:r>
            <a:r>
              <a:rPr dirty="0" sz="1450" spc="-10">
                <a:latin typeface="Times New Roman"/>
                <a:cs typeface="Times New Roman"/>
              </a:rPr>
              <a:t>in </a:t>
            </a:r>
            <a:r>
              <a:rPr dirty="0" sz="1450" spc="-20">
                <a:latin typeface="Times New Roman"/>
                <a:cs typeface="Times New Roman"/>
              </a:rPr>
              <a:t>woman’s  </a:t>
            </a:r>
            <a:r>
              <a:rPr dirty="0" sz="1450" spc="-10">
                <a:latin typeface="Times New Roman"/>
                <a:cs typeface="Times New Roman"/>
              </a:rPr>
              <a:t>nature to refuse such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triumph.”</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Fanny shook her head. “I cannot think well </a:t>
            </a:r>
            <a:r>
              <a:rPr dirty="0" sz="1450" spc="-5">
                <a:latin typeface="Times New Roman"/>
                <a:cs typeface="Times New Roman"/>
              </a:rPr>
              <a:t>of a </a:t>
            </a:r>
            <a:r>
              <a:rPr dirty="0" sz="1450" spc="-10">
                <a:latin typeface="Times New Roman"/>
                <a:cs typeface="Times New Roman"/>
              </a:rPr>
              <a:t>man who sports with any  </a:t>
            </a:r>
            <a:r>
              <a:rPr dirty="0" sz="1450" spc="-20">
                <a:latin typeface="Times New Roman"/>
                <a:cs typeface="Times New Roman"/>
              </a:rPr>
              <a:t>woman’s </a:t>
            </a:r>
            <a:r>
              <a:rPr dirty="0" sz="1450" spc="-10">
                <a:latin typeface="Times New Roman"/>
                <a:cs typeface="Times New Roman"/>
              </a:rPr>
              <a:t>feelings; and there may often </a:t>
            </a:r>
            <a:r>
              <a:rPr dirty="0" sz="1450" spc="-5">
                <a:latin typeface="Times New Roman"/>
                <a:cs typeface="Times New Roman"/>
              </a:rPr>
              <a:t>be a </a:t>
            </a:r>
            <a:r>
              <a:rPr dirty="0" sz="1450" spc="-10">
                <a:latin typeface="Times New Roman"/>
                <a:cs typeface="Times New Roman"/>
              </a:rPr>
              <a:t>great deal more </a:t>
            </a:r>
            <a:r>
              <a:rPr dirty="0" sz="1450" spc="-15">
                <a:latin typeface="Times New Roman"/>
                <a:cs typeface="Times New Roman"/>
              </a:rPr>
              <a:t>suffered </a:t>
            </a:r>
            <a:r>
              <a:rPr dirty="0" sz="1450" spc="-10">
                <a:latin typeface="Times New Roman"/>
                <a:cs typeface="Times New Roman"/>
              </a:rPr>
              <a:t>than </a:t>
            </a:r>
            <a:r>
              <a:rPr dirty="0" sz="1450" spc="-5">
                <a:latin typeface="Times New Roman"/>
                <a:cs typeface="Times New Roman"/>
              </a:rPr>
              <a:t>a  </a:t>
            </a:r>
            <a:r>
              <a:rPr dirty="0" sz="1450" spc="-10">
                <a:latin typeface="Times New Roman"/>
                <a:cs typeface="Times New Roman"/>
              </a:rPr>
              <a:t>stander-by can judge</a:t>
            </a:r>
            <a:r>
              <a:rPr dirty="0" sz="1450">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defend him. </a:t>
            </a:r>
            <a:r>
              <a:rPr dirty="0" sz="1450" spc="-5">
                <a:latin typeface="Times New Roman"/>
                <a:cs typeface="Times New Roman"/>
              </a:rPr>
              <a:t>I </a:t>
            </a:r>
            <a:r>
              <a:rPr dirty="0" sz="1450" spc="-10">
                <a:latin typeface="Times New Roman"/>
                <a:cs typeface="Times New Roman"/>
              </a:rPr>
              <a:t>leave him entirely to </a:t>
            </a:r>
            <a:r>
              <a:rPr dirty="0" sz="1450" spc="-5">
                <a:latin typeface="Times New Roman"/>
                <a:cs typeface="Times New Roman"/>
              </a:rPr>
              <a:t>your </a:t>
            </a:r>
            <a:r>
              <a:rPr dirty="0" sz="1450" spc="-25">
                <a:latin typeface="Times New Roman"/>
                <a:cs typeface="Times New Roman"/>
              </a:rPr>
              <a:t>mercy, </a:t>
            </a:r>
            <a:r>
              <a:rPr dirty="0" sz="1450" spc="-10">
                <a:latin typeface="Times New Roman"/>
                <a:cs typeface="Times New Roman"/>
              </a:rPr>
              <a:t>and when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got you </a:t>
            </a:r>
            <a:r>
              <a:rPr dirty="0" sz="1450" spc="-10">
                <a:latin typeface="Times New Roman"/>
                <a:cs typeface="Times New Roman"/>
              </a:rPr>
              <a:t>at Everingham, </a:t>
            </a:r>
            <a:r>
              <a:rPr dirty="0" sz="1450" spc="-5">
                <a:latin typeface="Times New Roman"/>
                <a:cs typeface="Times New Roman"/>
              </a:rPr>
              <a:t>I do not </a:t>
            </a:r>
            <a:r>
              <a:rPr dirty="0" sz="1450" spc="-10">
                <a:latin typeface="Times New Roman"/>
                <a:cs typeface="Times New Roman"/>
              </a:rPr>
              <a:t>care how much </a:t>
            </a:r>
            <a:r>
              <a:rPr dirty="0" sz="1450" spc="-5">
                <a:latin typeface="Times New Roman"/>
                <a:cs typeface="Times New Roman"/>
              </a:rPr>
              <a:t>you </a:t>
            </a:r>
            <a:r>
              <a:rPr dirty="0" sz="1450" spc="-10">
                <a:latin typeface="Times New Roman"/>
                <a:cs typeface="Times New Roman"/>
              </a:rPr>
              <a:t>lecture him. But this </a:t>
            </a:r>
            <a:r>
              <a:rPr dirty="0" sz="1450" spc="-5">
                <a:latin typeface="Times New Roman"/>
                <a:cs typeface="Times New Roman"/>
              </a:rPr>
              <a:t>I  </a:t>
            </a:r>
            <a:r>
              <a:rPr dirty="0" sz="1450" spc="-10">
                <a:latin typeface="Times New Roman"/>
                <a:cs typeface="Times New Roman"/>
              </a:rPr>
              <a:t>will </a:t>
            </a:r>
            <a:r>
              <a:rPr dirty="0" sz="1450" spc="-30">
                <a:latin typeface="Times New Roman"/>
                <a:cs typeface="Times New Roman"/>
              </a:rPr>
              <a:t>say, </a:t>
            </a:r>
            <a:r>
              <a:rPr dirty="0" sz="1450" spc="-10">
                <a:latin typeface="Times New Roman"/>
                <a:cs typeface="Times New Roman"/>
              </a:rPr>
              <a:t>that his fault, the liking to make girls </a:t>
            </a:r>
            <a:r>
              <a:rPr dirty="0" sz="1450" spc="-5">
                <a:latin typeface="Times New Roman"/>
                <a:cs typeface="Times New Roman"/>
              </a:rPr>
              <a:t>a </a:t>
            </a:r>
            <a:r>
              <a:rPr dirty="0" sz="1450" spc="-10">
                <a:latin typeface="Times New Roman"/>
                <a:cs typeface="Times New Roman"/>
              </a:rPr>
              <a:t>little in love with him, is </a:t>
            </a:r>
            <a:r>
              <a:rPr dirty="0" sz="1450" spc="-5">
                <a:latin typeface="Times New Roman"/>
                <a:cs typeface="Times New Roman"/>
              </a:rPr>
              <a:t>not  </a:t>
            </a:r>
            <a:r>
              <a:rPr dirty="0" sz="1450" spc="-10">
                <a:latin typeface="Times New Roman"/>
                <a:cs typeface="Times New Roman"/>
              </a:rPr>
              <a:t>half so dangerous to </a:t>
            </a:r>
            <a:r>
              <a:rPr dirty="0" sz="1450" spc="-5">
                <a:latin typeface="Times New Roman"/>
                <a:cs typeface="Times New Roman"/>
              </a:rPr>
              <a:t>a </a:t>
            </a:r>
            <a:r>
              <a:rPr dirty="0" sz="1450" spc="-25">
                <a:latin typeface="Times New Roman"/>
                <a:cs typeface="Times New Roman"/>
              </a:rPr>
              <a:t>wife’s </a:t>
            </a:r>
            <a:r>
              <a:rPr dirty="0" sz="1450" spc="-10">
                <a:latin typeface="Times New Roman"/>
                <a:cs typeface="Times New Roman"/>
              </a:rPr>
              <a:t>happiness as </a:t>
            </a:r>
            <a:r>
              <a:rPr dirty="0" sz="1450" spc="-5">
                <a:latin typeface="Times New Roman"/>
                <a:cs typeface="Times New Roman"/>
              </a:rPr>
              <a:t>a </a:t>
            </a:r>
            <a:r>
              <a:rPr dirty="0" sz="1450" spc="-10">
                <a:latin typeface="Times New Roman"/>
                <a:cs typeface="Times New Roman"/>
              </a:rPr>
              <a:t>tendency to fall in love himself,  which </a:t>
            </a:r>
            <a:r>
              <a:rPr dirty="0" sz="1450" spc="-5">
                <a:latin typeface="Times New Roman"/>
                <a:cs typeface="Times New Roman"/>
              </a:rPr>
              <a:t>he </a:t>
            </a:r>
            <a:r>
              <a:rPr dirty="0" sz="1450" spc="-10">
                <a:latin typeface="Times New Roman"/>
                <a:cs typeface="Times New Roman"/>
              </a:rPr>
              <a:t>has never been addicted </a:t>
            </a:r>
            <a:r>
              <a:rPr dirty="0" sz="1450" spc="-5">
                <a:latin typeface="Times New Roman"/>
                <a:cs typeface="Times New Roman"/>
              </a:rPr>
              <a:t>to. </a:t>
            </a:r>
            <a:r>
              <a:rPr dirty="0" sz="1450" spc="-10">
                <a:latin typeface="Times New Roman"/>
                <a:cs typeface="Times New Roman"/>
              </a:rPr>
              <a:t>And </a:t>
            </a:r>
            <a:r>
              <a:rPr dirty="0" sz="1450" spc="-5">
                <a:latin typeface="Times New Roman"/>
                <a:cs typeface="Times New Roman"/>
              </a:rPr>
              <a:t>I do </a:t>
            </a:r>
            <a:r>
              <a:rPr dirty="0" sz="1450" spc="-10">
                <a:latin typeface="Times New Roman"/>
                <a:cs typeface="Times New Roman"/>
              </a:rPr>
              <a:t>seriously and truly believe that  </a:t>
            </a:r>
            <a:r>
              <a:rPr dirty="0" sz="1450" spc="-5">
                <a:latin typeface="Times New Roman"/>
                <a:cs typeface="Times New Roman"/>
              </a:rPr>
              <a:t>he </a:t>
            </a:r>
            <a:r>
              <a:rPr dirty="0" sz="1450" spc="-10">
                <a:latin typeface="Times New Roman"/>
                <a:cs typeface="Times New Roman"/>
              </a:rPr>
              <a:t>is attached to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way that </a:t>
            </a:r>
            <a:r>
              <a:rPr dirty="0" sz="1450" spc="-5">
                <a:latin typeface="Times New Roman"/>
                <a:cs typeface="Times New Roman"/>
              </a:rPr>
              <a:t>he </a:t>
            </a:r>
            <a:r>
              <a:rPr dirty="0" sz="1450" spc="-10">
                <a:latin typeface="Times New Roman"/>
                <a:cs typeface="Times New Roman"/>
              </a:rPr>
              <a:t>never was to any woman before; that </a:t>
            </a:r>
            <a:r>
              <a:rPr dirty="0" sz="1450" spc="-5">
                <a:latin typeface="Times New Roman"/>
                <a:cs typeface="Times New Roman"/>
              </a:rPr>
              <a:t>he  </a:t>
            </a:r>
            <a:r>
              <a:rPr dirty="0" sz="1450" spc="-10">
                <a:latin typeface="Times New Roman"/>
                <a:cs typeface="Times New Roman"/>
              </a:rPr>
              <a:t>loves </a:t>
            </a:r>
            <a:r>
              <a:rPr dirty="0" sz="1450" spc="-5">
                <a:latin typeface="Times New Roman"/>
                <a:cs typeface="Times New Roman"/>
              </a:rPr>
              <a:t>you </a:t>
            </a:r>
            <a:r>
              <a:rPr dirty="0" sz="1450" spc="-10">
                <a:latin typeface="Times New Roman"/>
                <a:cs typeface="Times New Roman"/>
              </a:rPr>
              <a:t>with all his heart, and will love </a:t>
            </a:r>
            <a:r>
              <a:rPr dirty="0" sz="1450" spc="-5">
                <a:latin typeface="Times New Roman"/>
                <a:cs typeface="Times New Roman"/>
              </a:rPr>
              <a:t>you </a:t>
            </a:r>
            <a:r>
              <a:rPr dirty="0" sz="1450" spc="-10">
                <a:latin typeface="Times New Roman"/>
                <a:cs typeface="Times New Roman"/>
              </a:rPr>
              <a:t>as nearly for ever as possible. If  any man ever loved </a:t>
            </a:r>
            <a:r>
              <a:rPr dirty="0" sz="1450" spc="-5">
                <a:latin typeface="Times New Roman"/>
                <a:cs typeface="Times New Roman"/>
              </a:rPr>
              <a:t>a </a:t>
            </a:r>
            <a:r>
              <a:rPr dirty="0" sz="1450" spc="-10">
                <a:latin typeface="Times New Roman"/>
                <a:cs typeface="Times New Roman"/>
              </a:rPr>
              <a:t>woman for </a:t>
            </a:r>
            <a:r>
              <a:rPr dirty="0" sz="1450" spc="-20">
                <a:latin typeface="Times New Roman"/>
                <a:cs typeface="Times New Roman"/>
              </a:rPr>
              <a:t>ever, </a:t>
            </a:r>
            <a:r>
              <a:rPr dirty="0" sz="1450" spc="-5">
                <a:latin typeface="Times New Roman"/>
                <a:cs typeface="Times New Roman"/>
              </a:rPr>
              <a:t>I </a:t>
            </a:r>
            <a:r>
              <a:rPr dirty="0" sz="1450" spc="-10">
                <a:latin typeface="Times New Roman"/>
                <a:cs typeface="Times New Roman"/>
              </a:rPr>
              <a:t>think Henry will </a:t>
            </a:r>
            <a:r>
              <a:rPr dirty="0" sz="1450" spc="-5">
                <a:latin typeface="Times New Roman"/>
                <a:cs typeface="Times New Roman"/>
              </a:rPr>
              <a:t>do </a:t>
            </a:r>
            <a:r>
              <a:rPr dirty="0" sz="1450" spc="-10">
                <a:latin typeface="Times New Roman"/>
                <a:cs typeface="Times New Roman"/>
              </a:rPr>
              <a:t>as much for</a:t>
            </a:r>
            <a:r>
              <a:rPr dirty="0" sz="1450" spc="12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2464" y="499490"/>
            <a:ext cx="5549900" cy="666115"/>
          </a:xfrm>
          <a:prstGeom prst="rect">
            <a:avLst/>
          </a:prstGeom>
        </p:spPr>
        <p:txBody>
          <a:bodyPr wrap="square" lIns="0" tIns="111760" rIns="0" bIns="0" rtlCol="0" vert="horz">
            <a:spAutoFit/>
          </a:bodyPr>
          <a:lstStyle/>
          <a:p>
            <a:pPr marL="12700">
              <a:lnSpc>
                <a:spcPct val="100000"/>
              </a:lnSpc>
              <a:spcBef>
                <a:spcPts val="880"/>
              </a:spcBef>
            </a:pP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avoid </a:t>
            </a:r>
            <a:r>
              <a:rPr dirty="0" sz="1450" spc="-5">
                <a:latin typeface="Times New Roman"/>
                <a:cs typeface="Times New Roman"/>
              </a:rPr>
              <a:t>a </a:t>
            </a:r>
            <a:r>
              <a:rPr dirty="0" sz="1450" spc="-10">
                <a:latin typeface="Times New Roman"/>
                <a:cs typeface="Times New Roman"/>
              </a:rPr>
              <a:t>faint smile, </a:t>
            </a:r>
            <a:r>
              <a:rPr dirty="0" sz="1450" spc="-5">
                <a:latin typeface="Times New Roman"/>
                <a:cs typeface="Times New Roman"/>
              </a:rPr>
              <a:t>but </a:t>
            </a:r>
            <a:r>
              <a:rPr dirty="0" sz="1450" spc="-10">
                <a:latin typeface="Times New Roman"/>
                <a:cs typeface="Times New Roman"/>
              </a:rPr>
              <a:t>had nothing to</a:t>
            </a:r>
            <a:r>
              <a:rPr dirty="0" sz="1450" spc="40">
                <a:latin typeface="Times New Roman"/>
                <a:cs typeface="Times New Roman"/>
              </a:rPr>
              <a:t> </a:t>
            </a:r>
            <a:r>
              <a:rPr dirty="0" sz="1450" spc="-30">
                <a:latin typeface="Times New Roman"/>
                <a:cs typeface="Times New Roman"/>
              </a:rPr>
              <a:t>say.</a:t>
            </a:r>
            <a:endParaRPr sz="1450">
              <a:latin typeface="Times New Roman"/>
              <a:cs typeface="Times New Roman"/>
            </a:endParaRPr>
          </a:p>
          <a:p>
            <a:pPr marL="12700">
              <a:lnSpc>
                <a:spcPct val="100000"/>
              </a:lnSpc>
              <a:spcBef>
                <a:spcPts val="780"/>
              </a:spcBef>
            </a:pPr>
            <a:r>
              <a:rPr dirty="0" sz="1450" spc="-10">
                <a:latin typeface="Times New Roman"/>
                <a:cs typeface="Times New Roman"/>
              </a:rPr>
              <a:t>“I cannot imagine Henry ever to have been </a:t>
            </a:r>
            <a:r>
              <a:rPr dirty="0" sz="1450" spc="-15">
                <a:latin typeface="Times New Roman"/>
                <a:cs typeface="Times New Roman"/>
              </a:rPr>
              <a:t>happier,” </a:t>
            </a:r>
            <a:r>
              <a:rPr dirty="0" sz="1450" spc="-10">
                <a:latin typeface="Times New Roman"/>
                <a:cs typeface="Times New Roman"/>
              </a:rPr>
              <a:t>continued</a:t>
            </a:r>
            <a:r>
              <a:rPr dirty="0" sz="1450" spc="220">
                <a:latin typeface="Times New Roman"/>
                <a:cs typeface="Times New Roman"/>
              </a:rPr>
              <a:t> </a:t>
            </a:r>
            <a:r>
              <a:rPr dirty="0" sz="1450" spc="-10">
                <a:latin typeface="Times New Roman"/>
                <a:cs typeface="Times New Roman"/>
              </a:rPr>
              <a:t>Mary</a:t>
            </a:r>
            <a:endParaRPr sz="1450">
              <a:latin typeface="Times New Roman"/>
              <a:cs typeface="Times New Roman"/>
            </a:endParaRPr>
          </a:p>
        </p:txBody>
      </p:sp>
      <p:sp>
        <p:nvSpPr>
          <p:cNvPr id="3" name="object 3"/>
          <p:cNvSpPr txBox="1"/>
          <p:nvPr/>
        </p:nvSpPr>
        <p:spPr>
          <a:xfrm>
            <a:off x="876300" y="1139730"/>
            <a:ext cx="1286510" cy="245110"/>
          </a:xfrm>
          <a:prstGeom prst="rect">
            <a:avLst/>
          </a:prstGeom>
        </p:spPr>
        <p:txBody>
          <a:bodyPr wrap="square" lIns="0" tIns="11430" rIns="0" bIns="0" rtlCol="0" vert="horz">
            <a:spAutoFit/>
          </a:bodyPr>
          <a:lstStyle/>
          <a:p>
            <a:pPr marL="12700">
              <a:lnSpc>
                <a:spcPct val="100000"/>
              </a:lnSpc>
              <a:spcBef>
                <a:spcPts val="90"/>
              </a:spcBef>
              <a:tabLst>
                <a:tab pos="876935" algn="l"/>
              </a:tabLst>
            </a:pPr>
            <a:r>
              <a:rPr dirty="0" sz="1450" spc="-5">
                <a:latin typeface="Times New Roman"/>
                <a:cs typeface="Times New Roman"/>
              </a:rPr>
              <a:t>p</a:t>
            </a:r>
            <a:r>
              <a:rPr dirty="0" sz="1450" spc="-10">
                <a:latin typeface="Times New Roman"/>
                <a:cs typeface="Times New Roman"/>
              </a:rPr>
              <a:t>rese</a:t>
            </a:r>
            <a:r>
              <a:rPr dirty="0" sz="1450" spc="-5">
                <a:latin typeface="Times New Roman"/>
                <a:cs typeface="Times New Roman"/>
              </a:rPr>
              <a:t>n</a:t>
            </a:r>
            <a:r>
              <a:rPr dirty="0" sz="1450" spc="-10">
                <a:latin typeface="Times New Roman"/>
                <a:cs typeface="Times New Roman"/>
              </a:rPr>
              <a:t>tl</a:t>
            </a:r>
            <a:r>
              <a:rPr dirty="0" sz="1450" spc="-100">
                <a:latin typeface="Times New Roman"/>
                <a:cs typeface="Times New Roman"/>
              </a:rPr>
              <a:t>y</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n</a:t>
            </a:r>
            <a:endParaRPr sz="1450">
              <a:latin typeface="Times New Roman"/>
              <a:cs typeface="Times New Roman"/>
            </a:endParaRPr>
          </a:p>
        </p:txBody>
      </p:sp>
      <p:sp>
        <p:nvSpPr>
          <p:cNvPr id="4" name="object 4"/>
          <p:cNvSpPr txBox="1"/>
          <p:nvPr/>
        </p:nvSpPr>
        <p:spPr>
          <a:xfrm>
            <a:off x="2297927" y="1139730"/>
            <a:ext cx="4377055" cy="245110"/>
          </a:xfrm>
          <a:prstGeom prst="rect">
            <a:avLst/>
          </a:prstGeom>
        </p:spPr>
        <p:txBody>
          <a:bodyPr wrap="square" lIns="0" tIns="11430" rIns="0" bIns="0" rtlCol="0" vert="horz">
            <a:spAutoFit/>
          </a:bodyPr>
          <a:lstStyle/>
          <a:p>
            <a:pPr marL="12700">
              <a:lnSpc>
                <a:spcPct val="100000"/>
              </a:lnSpc>
              <a:spcBef>
                <a:spcPts val="90"/>
              </a:spcBef>
              <a:tabLst>
                <a:tab pos="568960" algn="l"/>
                <a:tab pos="902335" algn="l"/>
                <a:tab pos="1327150" algn="l"/>
                <a:tab pos="2239645" algn="l"/>
                <a:tab pos="2542540" algn="l"/>
                <a:tab pos="3210560" algn="l"/>
                <a:tab pos="3706495" algn="l"/>
              </a:tabLst>
            </a:pPr>
            <a:r>
              <a:rPr dirty="0" sz="1450" spc="-15">
                <a:latin typeface="Times New Roman"/>
                <a:cs typeface="Times New Roman"/>
              </a:rPr>
              <a:t>w</a:t>
            </a:r>
            <a:r>
              <a:rPr dirty="0" sz="1450" spc="-5">
                <a:latin typeface="Times New Roman"/>
                <a:cs typeface="Times New Roman"/>
              </a:rPr>
              <a:t>h</a:t>
            </a:r>
            <a:r>
              <a:rPr dirty="0" sz="1450" spc="-10">
                <a:latin typeface="Times New Roman"/>
                <a:cs typeface="Times New Roman"/>
              </a:rPr>
              <a:t>e</a:t>
            </a:r>
            <a:r>
              <a:rPr dirty="0" sz="1450" spc="-5">
                <a:latin typeface="Times New Roman"/>
                <a:cs typeface="Times New Roman"/>
              </a:rPr>
              <a:t>n</a:t>
            </a:r>
            <a:r>
              <a:rPr dirty="0" sz="1450">
                <a:latin typeface="Times New Roman"/>
                <a:cs typeface="Times New Roman"/>
              </a:rPr>
              <a:t>	</a:t>
            </a:r>
            <a:r>
              <a:rPr dirty="0" sz="1450" spc="-5">
                <a:latin typeface="Times New Roman"/>
                <a:cs typeface="Times New Roman"/>
              </a:rPr>
              <a:t>he</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a</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s</a:t>
            </a:r>
            <a:r>
              <a:rPr dirty="0" sz="1450" spc="-5">
                <a:latin typeface="Times New Roman"/>
                <a:cs typeface="Times New Roman"/>
              </a:rPr>
              <a:t>u</a:t>
            </a:r>
            <a:r>
              <a:rPr dirty="0" sz="1450" spc="-10">
                <a:latin typeface="Times New Roman"/>
                <a:cs typeface="Times New Roman"/>
              </a:rPr>
              <a:t>ccee</a:t>
            </a:r>
            <a:r>
              <a:rPr dirty="0" sz="1450" spc="-5">
                <a:latin typeface="Times New Roman"/>
                <a:cs typeface="Times New Roman"/>
              </a:rPr>
              <a:t>d</a:t>
            </a:r>
            <a:r>
              <a:rPr dirty="0" sz="1450" spc="-10">
                <a:latin typeface="Times New Roman"/>
                <a:cs typeface="Times New Roman"/>
              </a:rPr>
              <a:t>e</a:t>
            </a:r>
            <a:r>
              <a:rPr dirty="0" sz="1450" spc="-5">
                <a:latin typeface="Times New Roman"/>
                <a:cs typeface="Times New Roman"/>
              </a:rPr>
              <a:t>d</a:t>
            </a:r>
            <a:r>
              <a:rPr dirty="0" sz="1450">
                <a:latin typeface="Times New Roman"/>
                <a:cs typeface="Times New Roman"/>
              </a:rPr>
              <a:t>	</a:t>
            </a:r>
            <a:r>
              <a:rPr dirty="0" sz="1450" spc="-10">
                <a:latin typeface="Times New Roman"/>
                <a:cs typeface="Times New Roman"/>
              </a:rPr>
              <a:t>i</a:t>
            </a:r>
            <a:r>
              <a:rPr dirty="0" sz="1450" spc="-5">
                <a:latin typeface="Times New Roman"/>
                <a:cs typeface="Times New Roman"/>
              </a:rPr>
              <a:t>n</a:t>
            </a:r>
            <a:r>
              <a:rPr dirty="0" sz="1450">
                <a:latin typeface="Times New Roman"/>
                <a:cs typeface="Times New Roman"/>
              </a:rPr>
              <a:t>	</a:t>
            </a:r>
            <a:r>
              <a:rPr dirty="0" sz="1450" spc="-5">
                <a:latin typeface="Times New Roman"/>
                <a:cs typeface="Times New Roman"/>
              </a:rPr>
              <a:t>g</a:t>
            </a:r>
            <a:r>
              <a:rPr dirty="0" sz="1450" spc="-10">
                <a:latin typeface="Times New Roman"/>
                <a:cs typeface="Times New Roman"/>
              </a:rPr>
              <a:t>etti</a:t>
            </a:r>
            <a:r>
              <a:rPr dirty="0" sz="1450" spc="-5">
                <a:latin typeface="Times New Roman"/>
                <a:cs typeface="Times New Roman"/>
              </a:rPr>
              <a:t>ng</a:t>
            </a:r>
            <a:r>
              <a:rPr dirty="0" sz="1450">
                <a:latin typeface="Times New Roman"/>
                <a:cs typeface="Times New Roman"/>
              </a:rPr>
              <a:t>	</a:t>
            </a:r>
            <a:r>
              <a:rPr dirty="0" sz="1450" spc="-5">
                <a:latin typeface="Times New Roman"/>
                <a:cs typeface="Times New Roman"/>
              </a:rPr>
              <a:t>your</a:t>
            </a:r>
            <a:r>
              <a:rPr dirty="0" sz="1450">
                <a:latin typeface="Times New Roman"/>
                <a:cs typeface="Times New Roman"/>
              </a:rPr>
              <a:t>	</a:t>
            </a:r>
            <a:r>
              <a:rPr dirty="0" sz="1450" spc="-5">
                <a:latin typeface="Times New Roman"/>
                <a:cs typeface="Times New Roman"/>
              </a:rPr>
              <a:t>b</a:t>
            </a:r>
            <a:r>
              <a:rPr dirty="0" sz="1450" spc="-10">
                <a:latin typeface="Times New Roman"/>
                <a:cs typeface="Times New Roman"/>
              </a:rPr>
              <a:t>r</a:t>
            </a:r>
            <a:r>
              <a:rPr dirty="0" sz="1450" spc="-5">
                <a:latin typeface="Times New Roman"/>
                <a:cs typeface="Times New Roman"/>
              </a:rPr>
              <a:t>o</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e</a:t>
            </a:r>
            <a:r>
              <a:rPr dirty="0" sz="1450" spc="45">
                <a:latin typeface="Times New Roman"/>
                <a:cs typeface="Times New Roman"/>
              </a:rPr>
              <a:t>r</a:t>
            </a:r>
            <a:r>
              <a:rPr dirty="0" sz="1450" spc="-90">
                <a:latin typeface="Times New Roman"/>
                <a:cs typeface="Times New Roman"/>
              </a:rPr>
              <a:t>’</a:t>
            </a:r>
            <a:r>
              <a:rPr dirty="0" sz="1450" spc="-5">
                <a:latin typeface="Times New Roman"/>
                <a:cs typeface="Times New Roman"/>
              </a:rPr>
              <a:t>s</a:t>
            </a:r>
            <a:endParaRPr sz="1450">
              <a:latin typeface="Times New Roman"/>
              <a:cs typeface="Times New Roman"/>
            </a:endParaRPr>
          </a:p>
        </p:txBody>
      </p:sp>
      <p:sp>
        <p:nvSpPr>
          <p:cNvPr id="5" name="object 5"/>
          <p:cNvSpPr txBox="1"/>
          <p:nvPr/>
        </p:nvSpPr>
        <p:spPr>
          <a:xfrm>
            <a:off x="876300" y="1267778"/>
            <a:ext cx="5807075" cy="8476615"/>
          </a:xfrm>
          <a:prstGeom prst="rect">
            <a:avLst/>
          </a:prstGeom>
        </p:spPr>
        <p:txBody>
          <a:bodyPr wrap="square" lIns="0" tIns="102870" rIns="0" bIns="0" rtlCol="0" vert="horz">
            <a:spAutoFit/>
          </a:bodyPr>
          <a:lstStyle/>
          <a:p>
            <a:pPr marL="12700">
              <a:lnSpc>
                <a:spcPct val="100000"/>
              </a:lnSpc>
              <a:spcBef>
                <a:spcPts val="810"/>
              </a:spcBef>
            </a:pPr>
            <a:r>
              <a:rPr dirty="0" sz="1450" spc="-10">
                <a:latin typeface="Times New Roman"/>
                <a:cs typeface="Times New Roman"/>
              </a:rPr>
              <a:t>commission.”</a:t>
            </a:r>
            <a:endParaRPr sz="1450">
              <a:latin typeface="Times New Roman"/>
              <a:cs typeface="Times New Roman"/>
            </a:endParaRPr>
          </a:p>
          <a:p>
            <a:pPr marL="268605" marR="1801495">
              <a:lnSpc>
                <a:spcPts val="2520"/>
              </a:lnSpc>
              <a:spcBef>
                <a:spcPts val="140"/>
              </a:spcBef>
            </a:pPr>
            <a:r>
              <a:rPr dirty="0" sz="1450" spc="-10">
                <a:latin typeface="Times New Roman"/>
                <a:cs typeface="Times New Roman"/>
              </a:rPr>
              <a:t>She had made </a:t>
            </a:r>
            <a:r>
              <a:rPr dirty="0" sz="1450" spc="-5">
                <a:latin typeface="Times New Roman"/>
                <a:cs typeface="Times New Roman"/>
              </a:rPr>
              <a:t>a </a:t>
            </a:r>
            <a:r>
              <a:rPr dirty="0" sz="1450" spc="-10">
                <a:latin typeface="Times New Roman"/>
                <a:cs typeface="Times New Roman"/>
              </a:rPr>
              <a:t>sure push at </a:t>
            </a:r>
            <a:r>
              <a:rPr dirty="0" sz="1450" spc="-20">
                <a:latin typeface="Times New Roman"/>
                <a:cs typeface="Times New Roman"/>
              </a:rPr>
              <a:t>Fanny’s </a:t>
            </a:r>
            <a:r>
              <a:rPr dirty="0" sz="1450" spc="-10">
                <a:latin typeface="Times New Roman"/>
                <a:cs typeface="Times New Roman"/>
              </a:rPr>
              <a:t>feelings here.  “Oh! yes. How </a:t>
            </a:r>
            <a:r>
              <a:rPr dirty="0" sz="1450" spc="-25">
                <a:latin typeface="Times New Roman"/>
                <a:cs typeface="Times New Roman"/>
              </a:rPr>
              <a:t>very, </a:t>
            </a:r>
            <a:r>
              <a:rPr dirty="0" sz="1450" spc="-10">
                <a:latin typeface="Times New Roman"/>
                <a:cs typeface="Times New Roman"/>
              </a:rPr>
              <a:t>very kind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“I know </a:t>
            </a:r>
            <a:r>
              <a:rPr dirty="0" sz="1450" spc="-5">
                <a:latin typeface="Times New Roman"/>
                <a:cs typeface="Times New Roman"/>
              </a:rPr>
              <a:t>he </a:t>
            </a:r>
            <a:r>
              <a:rPr dirty="0" sz="1450" spc="-10">
                <a:latin typeface="Times New Roman"/>
                <a:cs typeface="Times New Roman"/>
              </a:rPr>
              <a:t>must have exerted himself very much, for </a:t>
            </a:r>
            <a:r>
              <a:rPr dirty="0" sz="1450" spc="-5">
                <a:latin typeface="Times New Roman"/>
                <a:cs typeface="Times New Roman"/>
              </a:rPr>
              <a:t>I </a:t>
            </a:r>
            <a:r>
              <a:rPr dirty="0" sz="1450" spc="-10">
                <a:latin typeface="Times New Roman"/>
                <a:cs typeface="Times New Roman"/>
              </a:rPr>
              <a:t>know the parties </a:t>
            </a:r>
            <a:r>
              <a:rPr dirty="0" sz="1450" spc="-5">
                <a:latin typeface="Times New Roman"/>
                <a:cs typeface="Times New Roman"/>
              </a:rPr>
              <a:t>he  </a:t>
            </a:r>
            <a:r>
              <a:rPr dirty="0" sz="1450" spc="-10">
                <a:latin typeface="Times New Roman"/>
                <a:cs typeface="Times New Roman"/>
              </a:rPr>
              <a:t>had to move. The Admiral hates trouble, and scorns asking favours; and there  are so many </a:t>
            </a:r>
            <a:r>
              <a:rPr dirty="0" sz="1450" spc="-5">
                <a:latin typeface="Times New Roman"/>
                <a:cs typeface="Times New Roman"/>
              </a:rPr>
              <a:t>young </a:t>
            </a:r>
            <a:r>
              <a:rPr dirty="0" sz="1450" spc="-25">
                <a:latin typeface="Times New Roman"/>
                <a:cs typeface="Times New Roman"/>
              </a:rPr>
              <a:t>men’s </a:t>
            </a:r>
            <a:r>
              <a:rPr dirty="0" sz="1450" spc="-10">
                <a:latin typeface="Times New Roman"/>
                <a:cs typeface="Times New Roman"/>
              </a:rPr>
              <a:t>claims to </a:t>
            </a:r>
            <a:r>
              <a:rPr dirty="0" sz="1450" spc="-5">
                <a:latin typeface="Times New Roman"/>
                <a:cs typeface="Times New Roman"/>
              </a:rPr>
              <a:t>be </a:t>
            </a:r>
            <a:r>
              <a:rPr dirty="0" sz="1450" spc="-10">
                <a:latin typeface="Times New Roman"/>
                <a:cs typeface="Times New Roman"/>
              </a:rPr>
              <a:t>attended to in the same </a:t>
            </a:r>
            <a:r>
              <a:rPr dirty="0" sz="1450" spc="-35">
                <a:latin typeface="Times New Roman"/>
                <a:cs typeface="Times New Roman"/>
              </a:rPr>
              <a:t>way,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friendship and </a:t>
            </a:r>
            <a:r>
              <a:rPr dirty="0" sz="1450" spc="-25">
                <a:latin typeface="Times New Roman"/>
                <a:cs typeface="Times New Roman"/>
              </a:rPr>
              <a:t>energy, </a:t>
            </a:r>
            <a:r>
              <a:rPr dirty="0" sz="1450" spc="-5">
                <a:latin typeface="Times New Roman"/>
                <a:cs typeface="Times New Roman"/>
              </a:rPr>
              <a:t>not </a:t>
            </a:r>
            <a:r>
              <a:rPr dirty="0" sz="1450" spc="-10">
                <a:latin typeface="Times New Roman"/>
                <a:cs typeface="Times New Roman"/>
              </a:rPr>
              <a:t>very determined, is easily </a:t>
            </a:r>
            <a:r>
              <a:rPr dirty="0" sz="1450" spc="-5">
                <a:latin typeface="Times New Roman"/>
                <a:cs typeface="Times New Roman"/>
              </a:rPr>
              <a:t>put </a:t>
            </a:r>
            <a:r>
              <a:rPr dirty="0" sz="1450" spc="-40">
                <a:latin typeface="Times New Roman"/>
                <a:cs typeface="Times New Roman"/>
              </a:rPr>
              <a:t>by.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happy  creature </a:t>
            </a:r>
            <a:r>
              <a:rPr dirty="0" sz="1450" spc="-20">
                <a:latin typeface="Times New Roman"/>
                <a:cs typeface="Times New Roman"/>
              </a:rPr>
              <a:t>William </a:t>
            </a:r>
            <a:r>
              <a:rPr dirty="0" sz="1450" spc="-10">
                <a:latin typeface="Times New Roman"/>
                <a:cs typeface="Times New Roman"/>
              </a:rPr>
              <a:t>must be! </a:t>
            </a:r>
            <a:r>
              <a:rPr dirty="0" sz="1450" spc="-5">
                <a:latin typeface="Times New Roman"/>
                <a:cs typeface="Times New Roman"/>
              </a:rPr>
              <a:t>I </a:t>
            </a:r>
            <a:r>
              <a:rPr dirty="0" sz="1450" spc="-10">
                <a:latin typeface="Times New Roman"/>
                <a:cs typeface="Times New Roman"/>
              </a:rPr>
              <a:t>wish we could see</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Poor </a:t>
            </a:r>
            <a:r>
              <a:rPr dirty="0" sz="1450" spc="-20">
                <a:latin typeface="Times New Roman"/>
                <a:cs typeface="Times New Roman"/>
              </a:rPr>
              <a:t>Fanny’s </a:t>
            </a:r>
            <a:r>
              <a:rPr dirty="0" sz="1450" spc="-10">
                <a:latin typeface="Times New Roman"/>
                <a:cs typeface="Times New Roman"/>
              </a:rPr>
              <a:t>mind was thrown into the most distressing </a:t>
            </a:r>
            <a:r>
              <a:rPr dirty="0" sz="1450" spc="-5">
                <a:latin typeface="Times New Roman"/>
                <a:cs typeface="Times New Roman"/>
              </a:rPr>
              <a:t>of </a:t>
            </a:r>
            <a:r>
              <a:rPr dirty="0" sz="1450" spc="-10">
                <a:latin typeface="Times New Roman"/>
                <a:cs typeface="Times New Roman"/>
              </a:rPr>
              <a:t>all its varieties.  The recollection </a:t>
            </a:r>
            <a:r>
              <a:rPr dirty="0" sz="1450" spc="-5">
                <a:latin typeface="Times New Roman"/>
                <a:cs typeface="Times New Roman"/>
              </a:rPr>
              <a:t>of </a:t>
            </a:r>
            <a:r>
              <a:rPr dirty="0" sz="1450" spc="-10">
                <a:latin typeface="Times New Roman"/>
                <a:cs typeface="Times New Roman"/>
              </a:rPr>
              <a:t>what had been </a:t>
            </a:r>
            <a:r>
              <a:rPr dirty="0" sz="1450" spc="-5">
                <a:latin typeface="Times New Roman"/>
                <a:cs typeface="Times New Roman"/>
              </a:rPr>
              <a:t>done </a:t>
            </a:r>
            <a:r>
              <a:rPr dirty="0" sz="1450" spc="-10">
                <a:latin typeface="Times New Roman"/>
                <a:cs typeface="Times New Roman"/>
              </a:rPr>
              <a:t>for </a:t>
            </a:r>
            <a:r>
              <a:rPr dirty="0" sz="1450" spc="-20">
                <a:latin typeface="Times New Roman"/>
                <a:cs typeface="Times New Roman"/>
              </a:rPr>
              <a:t>William </a:t>
            </a:r>
            <a:r>
              <a:rPr dirty="0" sz="1450" spc="-10">
                <a:latin typeface="Times New Roman"/>
                <a:cs typeface="Times New Roman"/>
              </a:rPr>
              <a:t>was always the most  powerful disturber </a:t>
            </a:r>
            <a:r>
              <a:rPr dirty="0" sz="1450" spc="-5">
                <a:latin typeface="Times New Roman"/>
                <a:cs typeface="Times New Roman"/>
              </a:rPr>
              <a:t>of </a:t>
            </a:r>
            <a:r>
              <a:rPr dirty="0" sz="1450" spc="-10">
                <a:latin typeface="Times New Roman"/>
                <a:cs typeface="Times New Roman"/>
              </a:rPr>
              <a:t>every decision against </a:t>
            </a:r>
            <a:r>
              <a:rPr dirty="0" sz="1450" spc="-35">
                <a:latin typeface="Times New Roman"/>
                <a:cs typeface="Times New Roman"/>
              </a:rPr>
              <a:t>Mr. </a:t>
            </a:r>
            <a:r>
              <a:rPr dirty="0" sz="1450" spc="-10">
                <a:latin typeface="Times New Roman"/>
                <a:cs typeface="Times New Roman"/>
              </a:rPr>
              <a:t>Crawford; and she sat  thinking deeply </a:t>
            </a:r>
            <a:r>
              <a:rPr dirty="0" sz="1450" spc="-5">
                <a:latin typeface="Times New Roman"/>
                <a:cs typeface="Times New Roman"/>
              </a:rPr>
              <a:t>of </a:t>
            </a:r>
            <a:r>
              <a:rPr dirty="0" sz="1450" spc="-10">
                <a:latin typeface="Times New Roman"/>
                <a:cs typeface="Times New Roman"/>
              </a:rPr>
              <a:t>it till </a:t>
            </a:r>
            <a:r>
              <a:rPr dirty="0" sz="1450" spc="-30">
                <a:latin typeface="Times New Roman"/>
                <a:cs typeface="Times New Roman"/>
              </a:rPr>
              <a:t>Mary, </a:t>
            </a:r>
            <a:r>
              <a:rPr dirty="0" sz="1450" spc="-10">
                <a:latin typeface="Times New Roman"/>
                <a:cs typeface="Times New Roman"/>
              </a:rPr>
              <a:t>who had been first watching her </a:t>
            </a:r>
            <a:r>
              <a:rPr dirty="0" sz="1450" spc="-15">
                <a:latin typeface="Times New Roman"/>
                <a:cs typeface="Times New Roman"/>
              </a:rPr>
              <a:t>complacently,  </a:t>
            </a:r>
            <a:r>
              <a:rPr dirty="0" sz="1450" spc="-10">
                <a:latin typeface="Times New Roman"/>
                <a:cs typeface="Times New Roman"/>
              </a:rPr>
              <a:t>and then musing </a:t>
            </a:r>
            <a:r>
              <a:rPr dirty="0" sz="1450" spc="-5">
                <a:latin typeface="Times New Roman"/>
                <a:cs typeface="Times New Roman"/>
              </a:rPr>
              <a:t>on </a:t>
            </a:r>
            <a:r>
              <a:rPr dirty="0" sz="1450" spc="-10">
                <a:latin typeface="Times New Roman"/>
                <a:cs typeface="Times New Roman"/>
              </a:rPr>
              <a:t>something else, suddenly called her attention </a:t>
            </a:r>
            <a:r>
              <a:rPr dirty="0" sz="1450" spc="-5">
                <a:latin typeface="Times New Roman"/>
                <a:cs typeface="Times New Roman"/>
              </a:rPr>
              <a:t>by </a:t>
            </a:r>
            <a:r>
              <a:rPr dirty="0" sz="1450" spc="-10">
                <a:latin typeface="Times New Roman"/>
                <a:cs typeface="Times New Roman"/>
              </a:rPr>
              <a:t>saying: “I  should like to sit talking with </a:t>
            </a:r>
            <a:r>
              <a:rPr dirty="0" sz="1450" spc="-5">
                <a:latin typeface="Times New Roman"/>
                <a:cs typeface="Times New Roman"/>
              </a:rPr>
              <a:t>you </a:t>
            </a:r>
            <a:r>
              <a:rPr dirty="0" sz="1450" spc="-10">
                <a:latin typeface="Times New Roman"/>
                <a:cs typeface="Times New Roman"/>
              </a:rPr>
              <a:t>here all </a:t>
            </a:r>
            <a:r>
              <a:rPr dirty="0" sz="1450" spc="-30">
                <a:latin typeface="Times New Roman"/>
                <a:cs typeface="Times New Roman"/>
              </a:rPr>
              <a:t>day, </a:t>
            </a:r>
            <a:r>
              <a:rPr dirty="0" sz="1450" spc="-5">
                <a:latin typeface="Times New Roman"/>
                <a:cs typeface="Times New Roman"/>
              </a:rPr>
              <a:t>but </a:t>
            </a:r>
            <a:r>
              <a:rPr dirty="0" sz="1450" spc="-10">
                <a:latin typeface="Times New Roman"/>
                <a:cs typeface="Times New Roman"/>
              </a:rPr>
              <a:t>we must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the  ladies </a:t>
            </a:r>
            <a:r>
              <a:rPr dirty="0" sz="1450" spc="-25">
                <a:latin typeface="Times New Roman"/>
                <a:cs typeface="Times New Roman"/>
              </a:rPr>
              <a:t>below, </a:t>
            </a:r>
            <a:r>
              <a:rPr dirty="0" sz="1450" spc="-10">
                <a:latin typeface="Times New Roman"/>
                <a:cs typeface="Times New Roman"/>
              </a:rPr>
              <a:t>and so good-bye, my </a:t>
            </a:r>
            <a:r>
              <a:rPr dirty="0" sz="1450" spc="-20">
                <a:latin typeface="Times New Roman"/>
                <a:cs typeface="Times New Roman"/>
              </a:rPr>
              <a:t>dear, </a:t>
            </a:r>
            <a:r>
              <a:rPr dirty="0" sz="1450" spc="-10">
                <a:latin typeface="Times New Roman"/>
                <a:cs typeface="Times New Roman"/>
              </a:rPr>
              <a:t>my amiable, my excellent </a:t>
            </a:r>
            <a:r>
              <a:rPr dirty="0" sz="1450" spc="-25">
                <a:latin typeface="Times New Roman"/>
                <a:cs typeface="Times New Roman"/>
              </a:rPr>
              <a:t>Fanny, </a:t>
            </a:r>
            <a:r>
              <a:rPr dirty="0" sz="1450" spc="-10">
                <a:latin typeface="Times New Roman"/>
                <a:cs typeface="Times New Roman"/>
              </a:rPr>
              <a:t>for  though we shall nominally part in the </a:t>
            </a:r>
            <a:r>
              <a:rPr dirty="0" sz="1450" spc="-15">
                <a:latin typeface="Times New Roman"/>
                <a:cs typeface="Times New Roman"/>
              </a:rPr>
              <a:t>breakfast-parlour, </a:t>
            </a:r>
            <a:r>
              <a:rPr dirty="0" sz="1450" spc="-5">
                <a:latin typeface="Times New Roman"/>
                <a:cs typeface="Times New Roman"/>
              </a:rPr>
              <a:t>I </a:t>
            </a:r>
            <a:r>
              <a:rPr dirty="0" sz="1450" spc="-10">
                <a:latin typeface="Times New Roman"/>
                <a:cs typeface="Times New Roman"/>
              </a:rPr>
              <a:t>must take leave </a:t>
            </a:r>
            <a:r>
              <a:rPr dirty="0" sz="1450" spc="-5">
                <a:latin typeface="Times New Roman"/>
                <a:cs typeface="Times New Roman"/>
              </a:rPr>
              <a:t>of  you </a:t>
            </a:r>
            <a:r>
              <a:rPr dirty="0" sz="1450" spc="-10">
                <a:latin typeface="Times New Roman"/>
                <a:cs typeface="Times New Roman"/>
              </a:rPr>
              <a:t>here. And </a:t>
            </a:r>
            <a:r>
              <a:rPr dirty="0" sz="1450" spc="-5">
                <a:latin typeface="Times New Roman"/>
                <a:cs typeface="Times New Roman"/>
              </a:rPr>
              <a:t>I do </a:t>
            </a:r>
            <a:r>
              <a:rPr dirty="0" sz="1450" spc="-10">
                <a:latin typeface="Times New Roman"/>
                <a:cs typeface="Times New Roman"/>
              </a:rPr>
              <a:t>take leave, longing for </a:t>
            </a:r>
            <a:r>
              <a:rPr dirty="0" sz="1450" spc="-5">
                <a:latin typeface="Times New Roman"/>
                <a:cs typeface="Times New Roman"/>
              </a:rPr>
              <a:t>a </a:t>
            </a:r>
            <a:r>
              <a:rPr dirty="0" sz="1450" spc="-10">
                <a:latin typeface="Times New Roman"/>
                <a:cs typeface="Times New Roman"/>
              </a:rPr>
              <a:t>happy reunion, and trusting that  when we meet again, it will </a:t>
            </a:r>
            <a:r>
              <a:rPr dirty="0" sz="1450" spc="-5">
                <a:latin typeface="Times New Roman"/>
                <a:cs typeface="Times New Roman"/>
              </a:rPr>
              <a:t>be </a:t>
            </a:r>
            <a:r>
              <a:rPr dirty="0" sz="1450" spc="-10">
                <a:latin typeface="Times New Roman"/>
                <a:cs typeface="Times New Roman"/>
              </a:rPr>
              <a:t>under circumstances which may open </a:t>
            </a:r>
            <a:r>
              <a:rPr dirty="0" sz="1450" spc="-5">
                <a:latin typeface="Times New Roman"/>
                <a:cs typeface="Times New Roman"/>
              </a:rPr>
              <a:t>our  </a:t>
            </a:r>
            <a:r>
              <a:rPr dirty="0" sz="1450" spc="-10">
                <a:latin typeface="Times New Roman"/>
                <a:cs typeface="Times New Roman"/>
              </a:rPr>
              <a:t>hearts to each other without any remnant </a:t>
            </a:r>
            <a:r>
              <a:rPr dirty="0" sz="1450" spc="-5">
                <a:latin typeface="Times New Roman"/>
                <a:cs typeface="Times New Roman"/>
              </a:rPr>
              <a:t>or </a:t>
            </a:r>
            <a:r>
              <a:rPr dirty="0" sz="1450" spc="-10">
                <a:latin typeface="Times New Roman"/>
                <a:cs typeface="Times New Roman"/>
              </a:rPr>
              <a:t>shadow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reserve.”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A </a:t>
            </a:r>
            <a:r>
              <a:rPr dirty="0" sz="1450" spc="-25">
                <a:latin typeface="Times New Roman"/>
                <a:cs typeface="Times New Roman"/>
              </a:rPr>
              <a:t>very, </a:t>
            </a:r>
            <a:r>
              <a:rPr dirty="0" sz="1450" spc="-10">
                <a:latin typeface="Times New Roman"/>
                <a:cs typeface="Times New Roman"/>
              </a:rPr>
              <a:t>very kind embrace, and some agitation </a:t>
            </a:r>
            <a:r>
              <a:rPr dirty="0" sz="1450" spc="-5">
                <a:latin typeface="Times New Roman"/>
                <a:cs typeface="Times New Roman"/>
              </a:rPr>
              <a:t>of </a:t>
            </a:r>
            <a:r>
              <a:rPr dirty="0" sz="1450" spc="-15">
                <a:latin typeface="Times New Roman"/>
                <a:cs typeface="Times New Roman"/>
              </a:rPr>
              <a:t>manner, </a:t>
            </a:r>
            <a:r>
              <a:rPr dirty="0" sz="1450" spc="-10">
                <a:latin typeface="Times New Roman"/>
                <a:cs typeface="Times New Roman"/>
              </a:rPr>
              <a:t>accompanied  these words.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 shall see </a:t>
            </a:r>
            <a:r>
              <a:rPr dirty="0" sz="1450" spc="-5">
                <a:latin typeface="Times New Roman"/>
                <a:cs typeface="Times New Roman"/>
              </a:rPr>
              <a:t>your </a:t>
            </a:r>
            <a:r>
              <a:rPr dirty="0" sz="1450" spc="-10">
                <a:latin typeface="Times New Roman"/>
                <a:cs typeface="Times New Roman"/>
              </a:rPr>
              <a:t>cousin in town </a:t>
            </a:r>
            <a:r>
              <a:rPr dirty="0" sz="1450" spc="-5">
                <a:latin typeface="Times New Roman"/>
                <a:cs typeface="Times New Roman"/>
              </a:rPr>
              <a:t>soon: he </a:t>
            </a:r>
            <a:r>
              <a:rPr dirty="0" sz="1450" spc="-10">
                <a:latin typeface="Times New Roman"/>
                <a:cs typeface="Times New Roman"/>
              </a:rPr>
              <a:t>talks </a:t>
            </a:r>
            <a:r>
              <a:rPr dirty="0" sz="1450" spc="-5">
                <a:latin typeface="Times New Roman"/>
                <a:cs typeface="Times New Roman"/>
              </a:rPr>
              <a:t>of </a:t>
            </a:r>
            <a:r>
              <a:rPr dirty="0" sz="1450" spc="-10">
                <a:latin typeface="Times New Roman"/>
                <a:cs typeface="Times New Roman"/>
              </a:rPr>
              <a:t>being there tolerably  </a:t>
            </a:r>
            <a:r>
              <a:rPr dirty="0" sz="1450" spc="-5">
                <a:latin typeface="Times New Roman"/>
                <a:cs typeface="Times New Roman"/>
              </a:rPr>
              <a:t>soon; </a:t>
            </a:r>
            <a:r>
              <a:rPr dirty="0" sz="1450" spc="-10">
                <a:latin typeface="Times New Roman"/>
                <a:cs typeface="Times New Roman"/>
              </a:rPr>
              <a:t>and Sir Thomas,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the spring; and </a:t>
            </a:r>
            <a:r>
              <a:rPr dirty="0" sz="1450" spc="-5">
                <a:latin typeface="Times New Roman"/>
                <a:cs typeface="Times New Roman"/>
              </a:rPr>
              <a:t>your </a:t>
            </a:r>
            <a:r>
              <a:rPr dirty="0" sz="1450" spc="-10">
                <a:latin typeface="Times New Roman"/>
                <a:cs typeface="Times New Roman"/>
              </a:rPr>
              <a:t>eldest  cousin, and the Rushworths, and Julia,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of </a:t>
            </a:r>
            <a:r>
              <a:rPr dirty="0" sz="1450" spc="-10">
                <a:latin typeface="Times New Roman"/>
                <a:cs typeface="Times New Roman"/>
              </a:rPr>
              <a:t>meeting again and again,  and all </a:t>
            </a:r>
            <a:r>
              <a:rPr dirty="0" sz="1450" spc="-5">
                <a:latin typeface="Times New Roman"/>
                <a:cs typeface="Times New Roman"/>
              </a:rPr>
              <a:t>but you. I </a:t>
            </a:r>
            <a:r>
              <a:rPr dirty="0" sz="1450" spc="-10">
                <a:latin typeface="Times New Roman"/>
                <a:cs typeface="Times New Roman"/>
              </a:rPr>
              <a:t>have two favours to ask, Fanny: </a:t>
            </a:r>
            <a:r>
              <a:rPr dirty="0" sz="1450" spc="-5">
                <a:latin typeface="Times New Roman"/>
                <a:cs typeface="Times New Roman"/>
              </a:rPr>
              <a:t>one </a:t>
            </a:r>
            <a:r>
              <a:rPr dirty="0" sz="1450" spc="-10">
                <a:latin typeface="Times New Roman"/>
                <a:cs typeface="Times New Roman"/>
              </a:rPr>
              <a:t>is </a:t>
            </a:r>
            <a:r>
              <a:rPr dirty="0" sz="1450" spc="-5">
                <a:latin typeface="Times New Roman"/>
                <a:cs typeface="Times New Roman"/>
              </a:rPr>
              <a:t>your </a:t>
            </a:r>
            <a:r>
              <a:rPr dirty="0" sz="1450" spc="-10">
                <a:latin typeface="Times New Roman"/>
                <a:cs typeface="Times New Roman"/>
              </a:rPr>
              <a:t>correspondence.  </a:t>
            </a:r>
            <a:r>
              <a:rPr dirty="0" sz="1450" spc="-60">
                <a:latin typeface="Times New Roman"/>
                <a:cs typeface="Times New Roman"/>
              </a:rPr>
              <a:t>You </a:t>
            </a:r>
            <a:r>
              <a:rPr dirty="0" sz="1450" spc="-10">
                <a:latin typeface="Times New Roman"/>
                <a:cs typeface="Times New Roman"/>
              </a:rPr>
              <a:t>must write to me. And the </a:t>
            </a:r>
            <a:r>
              <a:rPr dirty="0" sz="1450" spc="-20">
                <a:latin typeface="Times New Roman"/>
                <a:cs typeface="Times New Roman"/>
              </a:rPr>
              <a:t>other, </a:t>
            </a:r>
            <a:r>
              <a:rPr dirty="0" sz="1450" spc="-10">
                <a:latin typeface="Times New Roman"/>
                <a:cs typeface="Times New Roman"/>
              </a:rPr>
              <a:t>that </a:t>
            </a:r>
            <a:r>
              <a:rPr dirty="0" sz="1450" spc="-5">
                <a:latin typeface="Times New Roman"/>
                <a:cs typeface="Times New Roman"/>
              </a:rPr>
              <a:t>you </a:t>
            </a:r>
            <a:r>
              <a:rPr dirty="0" sz="1450" spc="-10">
                <a:latin typeface="Times New Roman"/>
                <a:cs typeface="Times New Roman"/>
              </a:rPr>
              <a:t>will often call </a:t>
            </a:r>
            <a:r>
              <a:rPr dirty="0" sz="1450" spc="-5">
                <a:latin typeface="Times New Roman"/>
                <a:cs typeface="Times New Roman"/>
              </a:rPr>
              <a:t>on </a:t>
            </a:r>
            <a:r>
              <a:rPr dirty="0" sz="1450" spc="-10">
                <a:latin typeface="Times New Roman"/>
                <a:cs typeface="Times New Roman"/>
              </a:rPr>
              <a:t>Mrs. Grant,  and make her amends for my being</a:t>
            </a:r>
            <a:r>
              <a:rPr dirty="0" sz="1450" spc="20">
                <a:latin typeface="Times New Roman"/>
                <a:cs typeface="Times New Roman"/>
              </a:rPr>
              <a:t> </a:t>
            </a:r>
            <a:r>
              <a:rPr dirty="0" sz="1450" spc="-5">
                <a:latin typeface="Times New Roman"/>
                <a:cs typeface="Times New Roman"/>
              </a:rPr>
              <a:t>gone.”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The first, at least, </a:t>
            </a:r>
            <a:r>
              <a:rPr dirty="0" sz="1450" spc="-5">
                <a:latin typeface="Times New Roman"/>
                <a:cs typeface="Times New Roman"/>
              </a:rPr>
              <a:t>of </a:t>
            </a:r>
            <a:r>
              <a:rPr dirty="0" sz="1450" spc="-10">
                <a:latin typeface="Times New Roman"/>
                <a:cs typeface="Times New Roman"/>
              </a:rPr>
              <a:t>these favours Fanny would rather </a:t>
            </a:r>
            <a:r>
              <a:rPr dirty="0" sz="1450" spc="-5">
                <a:latin typeface="Times New Roman"/>
                <a:cs typeface="Times New Roman"/>
              </a:rPr>
              <a:t>not </a:t>
            </a:r>
            <a:r>
              <a:rPr dirty="0" sz="1450" spc="-10">
                <a:latin typeface="Times New Roman"/>
                <a:cs typeface="Times New Roman"/>
              </a:rPr>
              <a:t>have been  asked; </a:t>
            </a:r>
            <a:r>
              <a:rPr dirty="0" sz="1450" spc="-5">
                <a:latin typeface="Times New Roman"/>
                <a:cs typeface="Times New Roman"/>
              </a:rPr>
              <a:t>but </a:t>
            </a:r>
            <a:r>
              <a:rPr dirty="0" sz="1450" spc="-10">
                <a:latin typeface="Times New Roman"/>
                <a:cs typeface="Times New Roman"/>
              </a:rPr>
              <a:t>it was impossible for her to refuse the correspondence; it was  impossible for her even </a:t>
            </a:r>
            <a:r>
              <a:rPr dirty="0" sz="1450" spc="-5">
                <a:latin typeface="Times New Roman"/>
                <a:cs typeface="Times New Roman"/>
              </a:rPr>
              <a:t>not </a:t>
            </a:r>
            <a:r>
              <a:rPr dirty="0" sz="1450" spc="-10">
                <a:latin typeface="Times New Roman"/>
                <a:cs typeface="Times New Roman"/>
              </a:rPr>
              <a:t>to accede to it more readily than her own judgment  authorised. There was </a:t>
            </a:r>
            <a:r>
              <a:rPr dirty="0" sz="1450" spc="-5">
                <a:latin typeface="Times New Roman"/>
                <a:cs typeface="Times New Roman"/>
              </a:rPr>
              <a:t>no </a:t>
            </a:r>
            <a:r>
              <a:rPr dirty="0" sz="1450" spc="-10">
                <a:latin typeface="Times New Roman"/>
                <a:cs typeface="Times New Roman"/>
              </a:rPr>
              <a:t>resisting so much apparent affection. Her disposition  was peculiarly calculated to value </a:t>
            </a:r>
            <a:r>
              <a:rPr dirty="0" sz="1450" spc="-5">
                <a:latin typeface="Times New Roman"/>
                <a:cs typeface="Times New Roman"/>
              </a:rPr>
              <a:t>a </a:t>
            </a:r>
            <a:r>
              <a:rPr dirty="0" sz="1450" spc="-10">
                <a:latin typeface="Times New Roman"/>
                <a:cs typeface="Times New Roman"/>
              </a:rPr>
              <a:t>fond treatment, and from having hitherto  known so little </a:t>
            </a:r>
            <a:r>
              <a:rPr dirty="0" sz="1450" spc="-5">
                <a:latin typeface="Times New Roman"/>
                <a:cs typeface="Times New Roman"/>
              </a:rPr>
              <a:t>of </a:t>
            </a:r>
            <a:r>
              <a:rPr dirty="0" sz="1450" spc="-10">
                <a:latin typeface="Times New Roman"/>
                <a:cs typeface="Times New Roman"/>
              </a:rPr>
              <a:t>it, she was the more overcome </a:t>
            </a:r>
            <a:r>
              <a:rPr dirty="0" sz="1450" spc="-5">
                <a:latin typeface="Times New Roman"/>
                <a:cs typeface="Times New Roman"/>
              </a:rPr>
              <a:t>by </a:t>
            </a:r>
            <a:r>
              <a:rPr dirty="0" sz="1450" spc="-10">
                <a:latin typeface="Times New Roman"/>
                <a:cs typeface="Times New Roman"/>
              </a:rPr>
              <a:t>Miss </a:t>
            </a:r>
            <a:r>
              <a:rPr dirty="0" sz="1450" spc="-15">
                <a:latin typeface="Times New Roman"/>
                <a:cs typeface="Times New Roman"/>
              </a:rPr>
              <a:t>Crawford’s. </a:t>
            </a:r>
            <a:r>
              <a:rPr dirty="0" sz="1450" spc="-10">
                <a:latin typeface="Times New Roman"/>
                <a:cs typeface="Times New Roman"/>
              </a:rPr>
              <a:t>Besides,  there was gratitude towards </a:t>
            </a:r>
            <a:r>
              <a:rPr dirty="0" sz="1450" spc="-20">
                <a:latin typeface="Times New Roman"/>
                <a:cs typeface="Times New Roman"/>
              </a:rPr>
              <a:t>her, </a:t>
            </a:r>
            <a:r>
              <a:rPr dirty="0" sz="1450" spc="-10">
                <a:latin typeface="Times New Roman"/>
                <a:cs typeface="Times New Roman"/>
              </a:rPr>
              <a:t>for having made their tete-a-tete so much less  painful than her fears had</a:t>
            </a:r>
            <a:r>
              <a:rPr dirty="0" sz="1450" spc="15">
                <a:latin typeface="Times New Roman"/>
                <a:cs typeface="Times New Roman"/>
              </a:rPr>
              <a:t> </a:t>
            </a:r>
            <a:r>
              <a:rPr dirty="0" sz="1450" spc="-10">
                <a:latin typeface="Times New Roman"/>
                <a:cs typeface="Times New Roman"/>
              </a:rPr>
              <a:t>predicted.</a:t>
            </a:r>
            <a:endParaRPr sz="1450">
              <a:latin typeface="Times New Roman"/>
              <a:cs typeface="Times New Roman"/>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339153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It was </a:t>
            </a:r>
            <a:r>
              <a:rPr dirty="0" sz="1450" spc="-20">
                <a:latin typeface="Times New Roman"/>
                <a:cs typeface="Times New Roman"/>
              </a:rPr>
              <a:t>over, </a:t>
            </a:r>
            <a:r>
              <a:rPr dirty="0" sz="1450" spc="-10">
                <a:latin typeface="Times New Roman"/>
                <a:cs typeface="Times New Roman"/>
              </a:rPr>
              <a:t>and she had escaped without reproaches and without detection.  Her secret was still her own; and while that was the case, she </a:t>
            </a:r>
            <a:r>
              <a:rPr dirty="0" sz="1450" spc="-5">
                <a:latin typeface="Times New Roman"/>
                <a:cs typeface="Times New Roman"/>
              </a:rPr>
              <a:t>thought </a:t>
            </a:r>
            <a:r>
              <a:rPr dirty="0" sz="1450" spc="-10">
                <a:latin typeface="Times New Roman"/>
                <a:cs typeface="Times New Roman"/>
              </a:rPr>
              <a:t>she  could resign herself to almost</a:t>
            </a:r>
            <a:r>
              <a:rPr dirty="0" sz="1450" spc="15">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 the evening there was another parting. Henry Crawford came and sat  some time with them; and her spirits </a:t>
            </a:r>
            <a:r>
              <a:rPr dirty="0" sz="1450" spc="-5">
                <a:latin typeface="Times New Roman"/>
                <a:cs typeface="Times New Roman"/>
              </a:rPr>
              <a:t>not </a:t>
            </a:r>
            <a:r>
              <a:rPr dirty="0" sz="1450" spc="-10">
                <a:latin typeface="Times New Roman"/>
                <a:cs typeface="Times New Roman"/>
              </a:rPr>
              <a:t>being previously in the strongest  state, her heart was softened for </a:t>
            </a:r>
            <a:r>
              <a:rPr dirty="0" sz="1450" spc="-5">
                <a:latin typeface="Times New Roman"/>
                <a:cs typeface="Times New Roman"/>
              </a:rPr>
              <a:t>a </a:t>
            </a:r>
            <a:r>
              <a:rPr dirty="0" sz="1450" spc="-10">
                <a:latin typeface="Times New Roman"/>
                <a:cs typeface="Times New Roman"/>
              </a:rPr>
              <a:t>while towards him, because </a:t>
            </a:r>
            <a:r>
              <a:rPr dirty="0" sz="1450" spc="-5">
                <a:latin typeface="Times New Roman"/>
                <a:cs typeface="Times New Roman"/>
              </a:rPr>
              <a:t>he </a:t>
            </a:r>
            <a:r>
              <a:rPr dirty="0" sz="1450" spc="-10">
                <a:latin typeface="Times New Roman"/>
                <a:cs typeface="Times New Roman"/>
              </a:rPr>
              <a:t>really  seemed to feel. Quite unlike his usual self, </a:t>
            </a:r>
            <a:r>
              <a:rPr dirty="0" sz="1450" spc="-5">
                <a:latin typeface="Times New Roman"/>
                <a:cs typeface="Times New Roman"/>
              </a:rPr>
              <a:t>he </a:t>
            </a:r>
            <a:r>
              <a:rPr dirty="0" sz="1450" spc="-10">
                <a:latin typeface="Times New Roman"/>
                <a:cs typeface="Times New Roman"/>
              </a:rPr>
              <a:t>scarcely said anything. He was  evidently oppressed, and Fanny must grieve for him, though hoping she might  never see him again till </a:t>
            </a:r>
            <a:r>
              <a:rPr dirty="0" sz="1450" spc="-5">
                <a:latin typeface="Times New Roman"/>
                <a:cs typeface="Times New Roman"/>
              </a:rPr>
              <a:t>he </a:t>
            </a:r>
            <a:r>
              <a:rPr dirty="0" sz="1450" spc="-10">
                <a:latin typeface="Times New Roman"/>
                <a:cs typeface="Times New Roman"/>
              </a:rPr>
              <a:t>were the husband </a:t>
            </a:r>
            <a:r>
              <a:rPr dirty="0" sz="1450" spc="-5">
                <a:latin typeface="Times New Roman"/>
                <a:cs typeface="Times New Roman"/>
              </a:rPr>
              <a:t>of </a:t>
            </a:r>
            <a:r>
              <a:rPr dirty="0" sz="1450" spc="-10">
                <a:latin typeface="Times New Roman"/>
                <a:cs typeface="Times New Roman"/>
              </a:rPr>
              <a:t>some other</a:t>
            </a:r>
            <a:r>
              <a:rPr dirty="0" sz="1450" spc="65">
                <a:latin typeface="Times New Roman"/>
                <a:cs typeface="Times New Roman"/>
              </a:rPr>
              <a:t> </a:t>
            </a:r>
            <a:r>
              <a:rPr dirty="0" sz="1450" spc="-10">
                <a:latin typeface="Times New Roman"/>
                <a:cs typeface="Times New Roman"/>
              </a:rPr>
              <a:t>woman.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When it came to the moment </a:t>
            </a:r>
            <a:r>
              <a:rPr dirty="0" sz="1450" spc="-5">
                <a:latin typeface="Times New Roman"/>
                <a:cs typeface="Times New Roman"/>
              </a:rPr>
              <a:t>of </a:t>
            </a:r>
            <a:r>
              <a:rPr dirty="0" sz="1450" spc="-10">
                <a:latin typeface="Times New Roman"/>
                <a:cs typeface="Times New Roman"/>
              </a:rPr>
              <a:t>parting, </a:t>
            </a:r>
            <a:r>
              <a:rPr dirty="0" sz="1450" spc="-5">
                <a:latin typeface="Times New Roman"/>
                <a:cs typeface="Times New Roman"/>
              </a:rPr>
              <a:t>he </a:t>
            </a:r>
            <a:r>
              <a:rPr dirty="0" sz="1450" spc="-10">
                <a:latin typeface="Times New Roman"/>
                <a:cs typeface="Times New Roman"/>
              </a:rPr>
              <a:t>would take her hand,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denied it; </a:t>
            </a:r>
            <a:r>
              <a:rPr dirty="0" sz="1450" spc="-5">
                <a:latin typeface="Times New Roman"/>
                <a:cs typeface="Times New Roman"/>
              </a:rPr>
              <a:t>he </a:t>
            </a:r>
            <a:r>
              <a:rPr dirty="0" sz="1450" spc="-10">
                <a:latin typeface="Times New Roman"/>
                <a:cs typeface="Times New Roman"/>
              </a:rPr>
              <a:t>said nothing, </a:t>
            </a:r>
            <a:r>
              <a:rPr dirty="0" sz="1450" spc="-15">
                <a:latin typeface="Times New Roman"/>
                <a:cs typeface="Times New Roman"/>
              </a:rPr>
              <a:t>however, </a:t>
            </a:r>
            <a:r>
              <a:rPr dirty="0" sz="1450" spc="-5">
                <a:latin typeface="Times New Roman"/>
                <a:cs typeface="Times New Roman"/>
              </a:rPr>
              <a:t>or </a:t>
            </a:r>
            <a:r>
              <a:rPr dirty="0" sz="1450" spc="-10">
                <a:latin typeface="Times New Roman"/>
                <a:cs typeface="Times New Roman"/>
              </a:rPr>
              <a:t>nothing that she heard, and when  </a:t>
            </a:r>
            <a:r>
              <a:rPr dirty="0" sz="1450" spc="-5">
                <a:latin typeface="Times New Roman"/>
                <a:cs typeface="Times New Roman"/>
              </a:rPr>
              <a:t>he </a:t>
            </a:r>
            <a:r>
              <a:rPr dirty="0" sz="1450" spc="-10">
                <a:latin typeface="Times New Roman"/>
                <a:cs typeface="Times New Roman"/>
              </a:rPr>
              <a:t>had left the room, she was better pleased that such </a:t>
            </a:r>
            <a:r>
              <a:rPr dirty="0" sz="1450" spc="-5">
                <a:latin typeface="Times New Roman"/>
                <a:cs typeface="Times New Roman"/>
              </a:rPr>
              <a:t>a </a:t>
            </a:r>
            <a:r>
              <a:rPr dirty="0" sz="1450" spc="-10">
                <a:latin typeface="Times New Roman"/>
                <a:cs typeface="Times New Roman"/>
              </a:rPr>
              <a:t>token </a:t>
            </a:r>
            <a:r>
              <a:rPr dirty="0" sz="1450" spc="-5">
                <a:latin typeface="Times New Roman"/>
                <a:cs typeface="Times New Roman"/>
              </a:rPr>
              <a:t>of </a:t>
            </a:r>
            <a:r>
              <a:rPr dirty="0" sz="1450" spc="-10">
                <a:latin typeface="Times New Roman"/>
                <a:cs typeface="Times New Roman"/>
              </a:rPr>
              <a:t>friendship had  passed.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On the morrow the Crawfords were</a:t>
            </a:r>
            <a:r>
              <a:rPr dirty="0" sz="1450" spc="15">
                <a:latin typeface="Times New Roman"/>
                <a:cs typeface="Times New Roman"/>
              </a:rPr>
              <a:t> </a:t>
            </a:r>
            <a:r>
              <a:rPr dirty="0" sz="1450" spc="-10">
                <a:latin typeface="Times New Roman"/>
                <a:cs typeface="Times New Roman"/>
              </a:rPr>
              <a:t>gone.</a:t>
            </a:r>
            <a:endParaRPr sz="1450">
              <a:latin typeface="Times New Roman"/>
              <a:cs typeface="Times New Roman"/>
            </a:endParaRPr>
          </a:p>
        </p:txBody>
      </p:sp>
      <p:sp>
        <p:nvSpPr>
          <p:cNvPr id="3" name="object 3"/>
          <p:cNvSpPr txBox="1"/>
          <p:nvPr/>
        </p:nvSpPr>
        <p:spPr>
          <a:xfrm>
            <a:off x="876300" y="4551289"/>
            <a:ext cx="5806440" cy="5485765"/>
          </a:xfrm>
          <a:prstGeom prst="rect">
            <a:avLst/>
          </a:prstGeom>
        </p:spPr>
        <p:txBody>
          <a:bodyPr wrap="square" lIns="0" tIns="11430" rIns="0" bIns="0" rtlCol="0" vert="horz">
            <a:spAutoFit/>
          </a:bodyPr>
          <a:lstStyle/>
          <a:p>
            <a:pPr algn="ctr" marL="1270">
              <a:lnSpc>
                <a:spcPct val="100000"/>
              </a:lnSpc>
              <a:spcBef>
                <a:spcPts val="90"/>
              </a:spcBef>
            </a:pPr>
            <a:r>
              <a:rPr dirty="0" sz="1450" spc="-15" b="1">
                <a:latin typeface="Times New Roman"/>
                <a:cs typeface="Times New Roman"/>
              </a:rPr>
              <a:t>CHAPTER</a:t>
            </a:r>
            <a:r>
              <a:rPr dirty="0" sz="1450" spc="-10" b="1">
                <a:latin typeface="Times New Roman"/>
                <a:cs typeface="Times New Roman"/>
              </a:rPr>
              <a:t> XXXVII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35">
                <a:latin typeface="Times New Roman"/>
                <a:cs typeface="Times New Roman"/>
              </a:rPr>
              <a:t>Mr. </a:t>
            </a:r>
            <a:r>
              <a:rPr dirty="0" sz="1450" spc="-10">
                <a:latin typeface="Times New Roman"/>
                <a:cs typeface="Times New Roman"/>
              </a:rPr>
              <a:t>Crawford gone, Sir </a:t>
            </a:r>
            <a:r>
              <a:rPr dirty="0" sz="1450" spc="-20">
                <a:latin typeface="Times New Roman"/>
                <a:cs typeface="Times New Roman"/>
              </a:rPr>
              <a:t>Thomas’s </a:t>
            </a:r>
            <a:r>
              <a:rPr dirty="0" sz="1450" spc="-10">
                <a:latin typeface="Times New Roman"/>
                <a:cs typeface="Times New Roman"/>
              </a:rPr>
              <a:t>next object was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missed; and </a:t>
            </a:r>
            <a:r>
              <a:rPr dirty="0" sz="1450" spc="-5">
                <a:latin typeface="Times New Roman"/>
                <a:cs typeface="Times New Roman"/>
              </a:rPr>
              <a:t>he </a:t>
            </a:r>
            <a:r>
              <a:rPr dirty="0" sz="1450" spc="-10">
                <a:latin typeface="Times New Roman"/>
                <a:cs typeface="Times New Roman"/>
              </a:rPr>
              <a:t>entertained great </a:t>
            </a:r>
            <a:r>
              <a:rPr dirty="0" sz="1450" spc="-5">
                <a:latin typeface="Times New Roman"/>
                <a:cs typeface="Times New Roman"/>
              </a:rPr>
              <a:t>hope </a:t>
            </a:r>
            <a:r>
              <a:rPr dirty="0" sz="1450" spc="-10">
                <a:latin typeface="Times New Roman"/>
                <a:cs typeface="Times New Roman"/>
              </a:rPr>
              <a:t>that his niece would find </a:t>
            </a:r>
            <a:r>
              <a:rPr dirty="0" sz="1450" spc="-5">
                <a:latin typeface="Times New Roman"/>
                <a:cs typeface="Times New Roman"/>
              </a:rPr>
              <a:t>a </a:t>
            </a:r>
            <a:r>
              <a:rPr dirty="0" sz="1450" spc="-10">
                <a:latin typeface="Times New Roman"/>
                <a:cs typeface="Times New Roman"/>
              </a:rPr>
              <a:t>blank in the  loss </a:t>
            </a:r>
            <a:r>
              <a:rPr dirty="0" sz="1450" spc="-5">
                <a:latin typeface="Times New Roman"/>
                <a:cs typeface="Times New Roman"/>
              </a:rPr>
              <a:t>of </a:t>
            </a:r>
            <a:r>
              <a:rPr dirty="0" sz="1450" spc="-10">
                <a:latin typeface="Times New Roman"/>
                <a:cs typeface="Times New Roman"/>
              </a:rPr>
              <a:t>those attentions which at the time she had felt, </a:t>
            </a:r>
            <a:r>
              <a:rPr dirty="0" sz="1450" spc="-5">
                <a:latin typeface="Times New Roman"/>
                <a:cs typeface="Times New Roman"/>
              </a:rPr>
              <a:t>or </a:t>
            </a:r>
            <a:r>
              <a:rPr dirty="0" sz="1450" spc="-10">
                <a:latin typeface="Times New Roman"/>
                <a:cs typeface="Times New Roman"/>
              </a:rPr>
              <a:t>fancied, an evil. She  had tasted </a:t>
            </a:r>
            <a:r>
              <a:rPr dirty="0" sz="1450" spc="-5">
                <a:latin typeface="Times New Roman"/>
                <a:cs typeface="Times New Roman"/>
              </a:rPr>
              <a:t>of </a:t>
            </a:r>
            <a:r>
              <a:rPr dirty="0" sz="1450" spc="-10">
                <a:latin typeface="Times New Roman"/>
                <a:cs typeface="Times New Roman"/>
              </a:rPr>
              <a:t>consequence in its most flattering form; 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hope </a:t>
            </a:r>
            <a:r>
              <a:rPr dirty="0" sz="1450" spc="-10">
                <a:latin typeface="Times New Roman"/>
                <a:cs typeface="Times New Roman"/>
              </a:rPr>
              <a:t>that the  loss </a:t>
            </a:r>
            <a:r>
              <a:rPr dirty="0" sz="1450" spc="-5">
                <a:latin typeface="Times New Roman"/>
                <a:cs typeface="Times New Roman"/>
              </a:rPr>
              <a:t>of </a:t>
            </a:r>
            <a:r>
              <a:rPr dirty="0" sz="1450" spc="-10">
                <a:latin typeface="Times New Roman"/>
                <a:cs typeface="Times New Roman"/>
              </a:rPr>
              <a:t>it, the sinking again into nothing, would awaken very wholesome  regrets in her mind. He watched her with this idea; </a:t>
            </a:r>
            <a:r>
              <a:rPr dirty="0" sz="1450" spc="-5">
                <a:latin typeface="Times New Roman"/>
                <a:cs typeface="Times New Roman"/>
              </a:rPr>
              <a:t>but he </a:t>
            </a:r>
            <a:r>
              <a:rPr dirty="0" sz="1450" spc="-10">
                <a:latin typeface="Times New Roman"/>
                <a:cs typeface="Times New Roman"/>
              </a:rPr>
              <a:t>could hardly tell  with what success. He hardly knew whether there were any difference in her  spirits </a:t>
            </a:r>
            <a:r>
              <a:rPr dirty="0" sz="1450" spc="-5">
                <a:latin typeface="Times New Roman"/>
                <a:cs typeface="Times New Roman"/>
              </a:rPr>
              <a:t>or not. </a:t>
            </a:r>
            <a:r>
              <a:rPr dirty="0" sz="1450" spc="-10">
                <a:latin typeface="Times New Roman"/>
                <a:cs typeface="Times New Roman"/>
              </a:rPr>
              <a:t>She was always so gentle and retiring that her emotions were  beyond his discrimination. He did </a:t>
            </a:r>
            <a:r>
              <a:rPr dirty="0" sz="1450" spc="-5">
                <a:latin typeface="Times New Roman"/>
                <a:cs typeface="Times New Roman"/>
              </a:rPr>
              <a:t>not </a:t>
            </a:r>
            <a:r>
              <a:rPr dirty="0" sz="1450" spc="-10">
                <a:latin typeface="Times New Roman"/>
                <a:cs typeface="Times New Roman"/>
              </a:rPr>
              <a:t>understand her: </a:t>
            </a:r>
            <a:r>
              <a:rPr dirty="0" sz="1450" spc="-5">
                <a:latin typeface="Times New Roman"/>
                <a:cs typeface="Times New Roman"/>
              </a:rPr>
              <a:t>he </a:t>
            </a:r>
            <a:r>
              <a:rPr dirty="0" sz="1450" spc="-10">
                <a:latin typeface="Times New Roman"/>
                <a:cs typeface="Times New Roman"/>
              </a:rPr>
              <a:t>felt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and therefore applied to Edmund to tell him how she stood </a:t>
            </a:r>
            <a:r>
              <a:rPr dirty="0" sz="1450" spc="-15">
                <a:latin typeface="Times New Roman"/>
                <a:cs typeface="Times New Roman"/>
              </a:rPr>
              <a:t>affected </a:t>
            </a:r>
            <a:r>
              <a:rPr dirty="0" sz="1450" spc="-5">
                <a:latin typeface="Times New Roman"/>
                <a:cs typeface="Times New Roman"/>
              </a:rPr>
              <a:t>on </a:t>
            </a:r>
            <a:r>
              <a:rPr dirty="0" sz="1450" spc="-10">
                <a:latin typeface="Times New Roman"/>
                <a:cs typeface="Times New Roman"/>
              </a:rPr>
              <a:t>the  present occasion, and whether she were more </a:t>
            </a:r>
            <a:r>
              <a:rPr dirty="0" sz="1450" spc="-5">
                <a:latin typeface="Times New Roman"/>
                <a:cs typeface="Times New Roman"/>
              </a:rPr>
              <a:t>or </a:t>
            </a:r>
            <a:r>
              <a:rPr dirty="0" sz="1450" spc="-10">
                <a:latin typeface="Times New Roman"/>
                <a:cs typeface="Times New Roman"/>
              </a:rPr>
              <a:t>less happy than she had</a:t>
            </a:r>
            <a:r>
              <a:rPr dirty="0" sz="1450" spc="145">
                <a:latin typeface="Times New Roman"/>
                <a:cs typeface="Times New Roman"/>
              </a:rPr>
              <a:t> </a:t>
            </a:r>
            <a:r>
              <a:rPr dirty="0" sz="1450" spc="-10">
                <a:latin typeface="Times New Roman"/>
                <a:cs typeface="Times New Roman"/>
              </a:rPr>
              <a:t>been.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Edmund did </a:t>
            </a:r>
            <a:r>
              <a:rPr dirty="0" sz="1450" spc="-5">
                <a:latin typeface="Times New Roman"/>
                <a:cs typeface="Times New Roman"/>
              </a:rPr>
              <a:t>not </a:t>
            </a:r>
            <a:r>
              <a:rPr dirty="0" sz="1450" spc="-10">
                <a:latin typeface="Times New Roman"/>
                <a:cs typeface="Times New Roman"/>
              </a:rPr>
              <a:t>discern any symptoms </a:t>
            </a:r>
            <a:r>
              <a:rPr dirty="0" sz="1450" spc="-5">
                <a:latin typeface="Times New Roman"/>
                <a:cs typeface="Times New Roman"/>
              </a:rPr>
              <a:t>of </a:t>
            </a:r>
            <a:r>
              <a:rPr dirty="0" sz="1450" spc="-10">
                <a:latin typeface="Times New Roman"/>
                <a:cs typeface="Times New Roman"/>
              </a:rPr>
              <a:t>regret, and </a:t>
            </a:r>
            <a:r>
              <a:rPr dirty="0" sz="1450" spc="-5">
                <a:latin typeface="Times New Roman"/>
                <a:cs typeface="Times New Roman"/>
              </a:rPr>
              <a:t>thought </a:t>
            </a:r>
            <a:r>
              <a:rPr dirty="0" sz="1450" spc="-10">
                <a:latin typeface="Times New Roman"/>
                <a:cs typeface="Times New Roman"/>
              </a:rPr>
              <a:t>his father </a:t>
            </a:r>
            <a:r>
              <a:rPr dirty="0" sz="1450" spc="-5">
                <a:latin typeface="Times New Roman"/>
                <a:cs typeface="Times New Roman"/>
              </a:rPr>
              <a:t>a  </a:t>
            </a:r>
            <a:r>
              <a:rPr dirty="0" sz="1450" spc="-10">
                <a:latin typeface="Times New Roman"/>
                <a:cs typeface="Times New Roman"/>
              </a:rPr>
              <a:t>little unreasonable in supposing the first three </a:t>
            </a:r>
            <a:r>
              <a:rPr dirty="0" sz="1450" spc="-5">
                <a:latin typeface="Times New Roman"/>
                <a:cs typeface="Times New Roman"/>
              </a:rPr>
              <a:t>or </a:t>
            </a:r>
            <a:r>
              <a:rPr dirty="0" sz="1450" spc="-10">
                <a:latin typeface="Times New Roman"/>
                <a:cs typeface="Times New Roman"/>
              </a:rPr>
              <a:t>four days could produce</a:t>
            </a:r>
            <a:r>
              <a:rPr dirty="0" sz="1450" spc="165">
                <a:latin typeface="Times New Roman"/>
                <a:cs typeface="Times New Roman"/>
              </a:rPr>
              <a:t> </a:t>
            </a:r>
            <a:r>
              <a:rPr dirty="0" sz="1450" spc="-30">
                <a:latin typeface="Times New Roman"/>
                <a:cs typeface="Times New Roman"/>
              </a:rPr>
              <a:t>any.</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What chiefly surprised Edmund was, that </a:t>
            </a:r>
            <a:r>
              <a:rPr dirty="0" sz="1450" spc="-20">
                <a:latin typeface="Times New Roman"/>
                <a:cs typeface="Times New Roman"/>
              </a:rPr>
              <a:t>Crawford’s sister, </a:t>
            </a:r>
            <a:r>
              <a:rPr dirty="0" sz="1450" spc="-10">
                <a:latin typeface="Times New Roman"/>
                <a:cs typeface="Times New Roman"/>
              </a:rPr>
              <a:t>the friend and  companion who had been so much to </a:t>
            </a:r>
            <a:r>
              <a:rPr dirty="0" sz="1450" spc="-20">
                <a:latin typeface="Times New Roman"/>
                <a:cs typeface="Times New Roman"/>
              </a:rPr>
              <a:t>her,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more visibly regretted.  He wondered that Fanny spoke so seldom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and had so little voluntarily  to say </a:t>
            </a:r>
            <a:r>
              <a:rPr dirty="0" sz="1450" spc="-5">
                <a:latin typeface="Times New Roman"/>
                <a:cs typeface="Times New Roman"/>
              </a:rPr>
              <a:t>of </a:t>
            </a:r>
            <a:r>
              <a:rPr dirty="0" sz="1450" spc="-10">
                <a:latin typeface="Times New Roman"/>
                <a:cs typeface="Times New Roman"/>
              </a:rPr>
              <a:t>her concern at this</a:t>
            </a:r>
            <a:r>
              <a:rPr dirty="0" sz="1450" spc="20">
                <a:latin typeface="Times New Roman"/>
                <a:cs typeface="Times New Roman"/>
              </a:rPr>
              <a:t> </a:t>
            </a:r>
            <a:r>
              <a:rPr dirty="0" sz="1450" spc="-10">
                <a:latin typeface="Times New Roman"/>
                <a:cs typeface="Times New Roman"/>
              </a:rPr>
              <a:t>separation.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Alas! it was this </a:t>
            </a:r>
            <a:r>
              <a:rPr dirty="0" sz="1450" spc="-20">
                <a:latin typeface="Times New Roman"/>
                <a:cs typeface="Times New Roman"/>
              </a:rPr>
              <a:t>sister, </a:t>
            </a:r>
            <a:r>
              <a:rPr dirty="0" sz="1450" spc="-10">
                <a:latin typeface="Times New Roman"/>
                <a:cs typeface="Times New Roman"/>
              </a:rPr>
              <a:t>this friend and companion, who was now the chief  bane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comfort. If she could have believed </a:t>
            </a:r>
            <a:r>
              <a:rPr dirty="0" sz="1450" spc="-25">
                <a:latin typeface="Times New Roman"/>
                <a:cs typeface="Times New Roman"/>
              </a:rPr>
              <a:t>Mary’s </a:t>
            </a:r>
            <a:r>
              <a:rPr dirty="0" sz="1450" spc="-10">
                <a:latin typeface="Times New Roman"/>
                <a:cs typeface="Times New Roman"/>
              </a:rPr>
              <a:t>future fate as  unconnected with Mansfield as she was determined the brother’s should be, if  she could have hoped her return thither to </a:t>
            </a:r>
            <a:r>
              <a:rPr dirty="0" sz="1450" spc="-5">
                <a:latin typeface="Times New Roman"/>
                <a:cs typeface="Times New Roman"/>
              </a:rPr>
              <a:t>be </a:t>
            </a:r>
            <a:r>
              <a:rPr dirty="0" sz="1450" spc="-10">
                <a:latin typeface="Times New Roman"/>
                <a:cs typeface="Times New Roman"/>
              </a:rPr>
              <a:t>as distant as she was</a:t>
            </a:r>
            <a:r>
              <a:rPr dirty="0" sz="1450" spc="-120">
                <a:latin typeface="Times New Roman"/>
                <a:cs typeface="Times New Roman"/>
              </a:rPr>
              <a:t> </a:t>
            </a:r>
            <a:r>
              <a:rPr dirty="0" sz="1450" spc="-10">
                <a:latin typeface="Times New Roman"/>
                <a:cs typeface="Times New Roman"/>
              </a:rPr>
              <a:t>much</a:t>
            </a:r>
            <a:endParaRPr sz="1450">
              <a:latin typeface="Times New Roman"/>
              <a:cs typeface="Times New Roman"/>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42086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inclined to think his, she would have been light </a:t>
            </a:r>
            <a:r>
              <a:rPr dirty="0" sz="1450" spc="-5">
                <a:latin typeface="Times New Roman"/>
                <a:cs typeface="Times New Roman"/>
              </a:rPr>
              <a:t>of </a:t>
            </a:r>
            <a:r>
              <a:rPr dirty="0" sz="1450" spc="-10">
                <a:latin typeface="Times New Roman"/>
                <a:cs typeface="Times New Roman"/>
              </a:rPr>
              <a:t>heart indeed; </a:t>
            </a:r>
            <a:r>
              <a:rPr dirty="0" sz="1450" spc="-5">
                <a:latin typeface="Times New Roman"/>
                <a:cs typeface="Times New Roman"/>
              </a:rPr>
              <a:t>but </a:t>
            </a:r>
            <a:r>
              <a:rPr dirty="0" sz="1450" spc="-10">
                <a:latin typeface="Times New Roman"/>
                <a:cs typeface="Times New Roman"/>
              </a:rPr>
              <a:t>the more  she recollected and observed, the more deeply was she convinced that  everything was now in </a:t>
            </a:r>
            <a:r>
              <a:rPr dirty="0" sz="1450" spc="-5">
                <a:latin typeface="Times New Roman"/>
                <a:cs typeface="Times New Roman"/>
              </a:rPr>
              <a:t>a </a:t>
            </a:r>
            <a:r>
              <a:rPr dirty="0" sz="1450" spc="-10">
                <a:latin typeface="Times New Roman"/>
                <a:cs typeface="Times New Roman"/>
              </a:rPr>
              <a:t>fairer train for Miss </a:t>
            </a:r>
            <a:r>
              <a:rPr dirty="0" sz="1450" spc="-20">
                <a:latin typeface="Times New Roman"/>
                <a:cs typeface="Times New Roman"/>
              </a:rPr>
              <a:t>Crawford’s </a:t>
            </a:r>
            <a:r>
              <a:rPr dirty="0" sz="1450" spc="-10">
                <a:latin typeface="Times New Roman"/>
                <a:cs typeface="Times New Roman"/>
              </a:rPr>
              <a:t>marrying Edmund  than it had ever been before. On his side the inclination was </a:t>
            </a:r>
            <a:r>
              <a:rPr dirty="0" sz="1450" spc="-15">
                <a:latin typeface="Times New Roman"/>
                <a:cs typeface="Times New Roman"/>
              </a:rPr>
              <a:t>stronger, </a:t>
            </a:r>
            <a:r>
              <a:rPr dirty="0" sz="1450" spc="-5">
                <a:latin typeface="Times New Roman"/>
                <a:cs typeface="Times New Roman"/>
              </a:rPr>
              <a:t>on </a:t>
            </a:r>
            <a:r>
              <a:rPr dirty="0" sz="1450" spc="-10">
                <a:latin typeface="Times New Roman"/>
                <a:cs typeface="Times New Roman"/>
              </a:rPr>
              <a:t>hers  less equivocal. His objections, the scruples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integrity, </a:t>
            </a:r>
            <a:r>
              <a:rPr dirty="0" sz="1450" spc="-10">
                <a:latin typeface="Times New Roman"/>
                <a:cs typeface="Times New Roman"/>
              </a:rPr>
              <a:t>seemed all </a:t>
            </a:r>
            <a:r>
              <a:rPr dirty="0" sz="1450" spc="-5">
                <a:latin typeface="Times New Roman"/>
                <a:cs typeface="Times New Roman"/>
              </a:rPr>
              <a:t>done  </a:t>
            </a:r>
            <a:r>
              <a:rPr dirty="0" sz="1450" spc="-30">
                <a:latin typeface="Times New Roman"/>
                <a:cs typeface="Times New Roman"/>
              </a:rPr>
              <a:t>away, </a:t>
            </a:r>
            <a:r>
              <a:rPr dirty="0" sz="1450" spc="-5">
                <a:latin typeface="Times New Roman"/>
                <a:cs typeface="Times New Roman"/>
              </a:rPr>
              <a:t>nobody </a:t>
            </a:r>
            <a:r>
              <a:rPr dirty="0" sz="1450" spc="-10">
                <a:latin typeface="Times New Roman"/>
                <a:cs typeface="Times New Roman"/>
              </a:rPr>
              <a:t>could tell how; and the </a:t>
            </a:r>
            <a:r>
              <a:rPr dirty="0" sz="1450" spc="-5">
                <a:latin typeface="Times New Roman"/>
                <a:cs typeface="Times New Roman"/>
              </a:rPr>
              <a:t>doubts </a:t>
            </a:r>
            <a:r>
              <a:rPr dirty="0" sz="1450" spc="-10">
                <a:latin typeface="Times New Roman"/>
                <a:cs typeface="Times New Roman"/>
              </a:rPr>
              <a:t>and hesitations </a:t>
            </a:r>
            <a:r>
              <a:rPr dirty="0" sz="1450" spc="-5">
                <a:latin typeface="Times New Roman"/>
                <a:cs typeface="Times New Roman"/>
              </a:rPr>
              <a:t>of </a:t>
            </a:r>
            <a:r>
              <a:rPr dirty="0" sz="1450" spc="-10">
                <a:latin typeface="Times New Roman"/>
                <a:cs typeface="Times New Roman"/>
              </a:rPr>
              <a:t>her ambition  were equally </a:t>
            </a:r>
            <a:r>
              <a:rPr dirty="0" sz="1450" spc="-5">
                <a:latin typeface="Times New Roman"/>
                <a:cs typeface="Times New Roman"/>
              </a:rPr>
              <a:t>got </a:t>
            </a:r>
            <a:r>
              <a:rPr dirty="0" sz="1450" spc="-10">
                <a:latin typeface="Times New Roman"/>
                <a:cs typeface="Times New Roman"/>
              </a:rPr>
              <a:t>over—and equally without apparent reason. It could only </a:t>
            </a:r>
            <a:r>
              <a:rPr dirty="0" sz="1450" spc="-5">
                <a:latin typeface="Times New Roman"/>
                <a:cs typeface="Times New Roman"/>
              </a:rPr>
              <a:t>be  </a:t>
            </a:r>
            <a:r>
              <a:rPr dirty="0" sz="1450" spc="-10">
                <a:latin typeface="Times New Roman"/>
                <a:cs typeface="Times New Roman"/>
              </a:rPr>
              <a:t>imputed to increasing attachment. His </a:t>
            </a:r>
            <a:r>
              <a:rPr dirty="0" sz="1450" spc="-5">
                <a:latin typeface="Times New Roman"/>
                <a:cs typeface="Times New Roman"/>
              </a:rPr>
              <a:t>good </a:t>
            </a:r>
            <a:r>
              <a:rPr dirty="0" sz="1450" spc="-10">
                <a:latin typeface="Times New Roman"/>
                <a:cs typeface="Times New Roman"/>
              </a:rPr>
              <a:t>and her bad feelings yielded to  love, and such love must unite them. He was to </a:t>
            </a:r>
            <a:r>
              <a:rPr dirty="0" sz="1450" spc="-5">
                <a:latin typeface="Times New Roman"/>
                <a:cs typeface="Times New Roman"/>
              </a:rPr>
              <a:t>go </a:t>
            </a:r>
            <a:r>
              <a:rPr dirty="0" sz="1450" spc="-10">
                <a:latin typeface="Times New Roman"/>
                <a:cs typeface="Times New Roman"/>
              </a:rPr>
              <a:t>to town as soon as some  business relative to Thornton Lacey were completed—perhaps within </a:t>
            </a:r>
            <a:r>
              <a:rPr dirty="0" sz="1450" spc="-5">
                <a:latin typeface="Times New Roman"/>
                <a:cs typeface="Times New Roman"/>
              </a:rPr>
              <a:t>a  </a:t>
            </a:r>
            <a:r>
              <a:rPr dirty="0" sz="1450" spc="-10">
                <a:latin typeface="Times New Roman"/>
                <a:cs typeface="Times New Roman"/>
              </a:rPr>
              <a:t>fortnight;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of going, he </a:t>
            </a:r>
            <a:r>
              <a:rPr dirty="0" sz="1450" spc="-10">
                <a:latin typeface="Times New Roman"/>
                <a:cs typeface="Times New Roman"/>
              </a:rPr>
              <a:t>loved to talk </a:t>
            </a:r>
            <a:r>
              <a:rPr dirty="0" sz="1450" spc="-5">
                <a:latin typeface="Times New Roman"/>
                <a:cs typeface="Times New Roman"/>
              </a:rPr>
              <a:t>of </a:t>
            </a:r>
            <a:r>
              <a:rPr dirty="0" sz="1450" spc="-10">
                <a:latin typeface="Times New Roman"/>
                <a:cs typeface="Times New Roman"/>
              </a:rPr>
              <a:t>it; and when once with her  again, Fanny could </a:t>
            </a:r>
            <a:r>
              <a:rPr dirty="0" sz="1450" spc="-5">
                <a:latin typeface="Times New Roman"/>
                <a:cs typeface="Times New Roman"/>
              </a:rPr>
              <a:t>not doubt </a:t>
            </a:r>
            <a:r>
              <a:rPr dirty="0" sz="1450" spc="-10">
                <a:latin typeface="Times New Roman"/>
                <a:cs typeface="Times New Roman"/>
              </a:rPr>
              <a:t>the rest. Her acceptance must </a:t>
            </a:r>
            <a:r>
              <a:rPr dirty="0" sz="1450" spc="-5">
                <a:latin typeface="Times New Roman"/>
                <a:cs typeface="Times New Roman"/>
              </a:rPr>
              <a:t>be </a:t>
            </a:r>
            <a:r>
              <a:rPr dirty="0" sz="1450" spc="-10">
                <a:latin typeface="Times New Roman"/>
                <a:cs typeface="Times New Roman"/>
              </a:rPr>
              <a:t>as certain as his  </a:t>
            </a:r>
            <a:r>
              <a:rPr dirty="0" sz="1450" spc="-15">
                <a:latin typeface="Times New Roman"/>
                <a:cs typeface="Times New Roman"/>
              </a:rPr>
              <a:t>offer; </a:t>
            </a:r>
            <a:r>
              <a:rPr dirty="0" sz="1450" spc="-10">
                <a:latin typeface="Times New Roman"/>
                <a:cs typeface="Times New Roman"/>
              </a:rPr>
              <a:t>and yet there were bad feelings still remaining which made the prospect  </a:t>
            </a:r>
            <a:r>
              <a:rPr dirty="0" sz="1450" spc="-5">
                <a:latin typeface="Times New Roman"/>
                <a:cs typeface="Times New Roman"/>
              </a:rPr>
              <a:t>of </a:t>
            </a:r>
            <a:r>
              <a:rPr dirty="0" sz="1450" spc="-10">
                <a:latin typeface="Times New Roman"/>
                <a:cs typeface="Times New Roman"/>
              </a:rPr>
              <a:t>it most sorrowful to </a:t>
            </a:r>
            <a:r>
              <a:rPr dirty="0" sz="1450" spc="-20">
                <a:latin typeface="Times New Roman"/>
                <a:cs typeface="Times New Roman"/>
              </a:rPr>
              <a:t>her, </a:t>
            </a:r>
            <a:r>
              <a:rPr dirty="0" sz="1450" spc="-15">
                <a:latin typeface="Times New Roman"/>
                <a:cs typeface="Times New Roman"/>
              </a:rPr>
              <a:t>independently, </a:t>
            </a:r>
            <a:r>
              <a:rPr dirty="0" sz="1450" spc="-10">
                <a:latin typeface="Times New Roman"/>
                <a:cs typeface="Times New Roman"/>
              </a:rPr>
              <a:t>she believed, independently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self.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In their very last conversation, Miss Crawford, in spite </a:t>
            </a:r>
            <a:r>
              <a:rPr dirty="0" sz="1450" spc="-5">
                <a:latin typeface="Times New Roman"/>
                <a:cs typeface="Times New Roman"/>
              </a:rPr>
              <a:t>of </a:t>
            </a:r>
            <a:r>
              <a:rPr dirty="0" sz="1450" spc="-10">
                <a:latin typeface="Times New Roman"/>
                <a:cs typeface="Times New Roman"/>
              </a:rPr>
              <a:t>some amiable  sensations, and much personal kindness, had still been Miss Crawford; still  shewn </a:t>
            </a:r>
            <a:r>
              <a:rPr dirty="0" sz="1450" spc="-5">
                <a:latin typeface="Times New Roman"/>
                <a:cs typeface="Times New Roman"/>
              </a:rPr>
              <a:t>a </a:t>
            </a:r>
            <a:r>
              <a:rPr dirty="0" sz="1450" spc="-10">
                <a:latin typeface="Times New Roman"/>
                <a:cs typeface="Times New Roman"/>
              </a:rPr>
              <a:t>mind led astray and bewildered, and without any suspicion </a:t>
            </a:r>
            <a:r>
              <a:rPr dirty="0" sz="1450" spc="-5">
                <a:latin typeface="Times New Roman"/>
                <a:cs typeface="Times New Roman"/>
              </a:rPr>
              <a:t>of </a:t>
            </a:r>
            <a:r>
              <a:rPr dirty="0" sz="1450" spc="-10">
                <a:latin typeface="Times New Roman"/>
                <a:cs typeface="Times New Roman"/>
              </a:rPr>
              <a:t>being  so; darkened, yet fancying itself light. She might love, </a:t>
            </a:r>
            <a:r>
              <a:rPr dirty="0" sz="1450" spc="-5">
                <a:latin typeface="Times New Roman"/>
                <a:cs typeface="Times New Roman"/>
              </a:rPr>
              <a:t>but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deserve  Edmund </a:t>
            </a:r>
            <a:r>
              <a:rPr dirty="0" sz="1450" spc="-5">
                <a:latin typeface="Times New Roman"/>
                <a:cs typeface="Times New Roman"/>
              </a:rPr>
              <a:t>by </a:t>
            </a:r>
            <a:r>
              <a:rPr dirty="0" sz="1450" spc="-10">
                <a:latin typeface="Times New Roman"/>
                <a:cs typeface="Times New Roman"/>
              </a:rPr>
              <a:t>any other sentiment. Fanny believed there was scarcely </a:t>
            </a:r>
            <a:r>
              <a:rPr dirty="0" sz="1450" spc="-5">
                <a:latin typeface="Times New Roman"/>
                <a:cs typeface="Times New Roman"/>
              </a:rPr>
              <a:t>a </a:t>
            </a:r>
            <a:r>
              <a:rPr dirty="0" sz="1450" spc="-10">
                <a:latin typeface="Times New Roman"/>
                <a:cs typeface="Times New Roman"/>
              </a:rPr>
              <a:t>second  feeling in common between them; and she may </a:t>
            </a:r>
            <a:r>
              <a:rPr dirty="0" sz="1450" spc="-5">
                <a:latin typeface="Times New Roman"/>
                <a:cs typeface="Times New Roman"/>
              </a:rPr>
              <a:t>be </a:t>
            </a:r>
            <a:r>
              <a:rPr dirty="0" sz="1450" spc="-10">
                <a:latin typeface="Times New Roman"/>
                <a:cs typeface="Times New Roman"/>
              </a:rPr>
              <a:t>forgiven </a:t>
            </a:r>
            <a:r>
              <a:rPr dirty="0" sz="1450" spc="-5">
                <a:latin typeface="Times New Roman"/>
                <a:cs typeface="Times New Roman"/>
              </a:rPr>
              <a:t>by </a:t>
            </a:r>
            <a:r>
              <a:rPr dirty="0" sz="1450" spc="-10">
                <a:latin typeface="Times New Roman"/>
                <a:cs typeface="Times New Roman"/>
              </a:rPr>
              <a:t>older sages for  looking </a:t>
            </a:r>
            <a:r>
              <a:rPr dirty="0" sz="1450" spc="-5">
                <a:latin typeface="Times New Roman"/>
                <a:cs typeface="Times New Roman"/>
              </a:rPr>
              <a:t>on </a:t>
            </a:r>
            <a:r>
              <a:rPr dirty="0" sz="1450" spc="-10">
                <a:latin typeface="Times New Roman"/>
                <a:cs typeface="Times New Roman"/>
              </a:rPr>
              <a:t>the chance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future improvement as nearly  desperate, for thinking that if </a:t>
            </a:r>
            <a:r>
              <a:rPr dirty="0" sz="1450" spc="-20">
                <a:latin typeface="Times New Roman"/>
                <a:cs typeface="Times New Roman"/>
              </a:rPr>
              <a:t>Edmund’s </a:t>
            </a:r>
            <a:r>
              <a:rPr dirty="0" sz="1450" spc="-10">
                <a:latin typeface="Times New Roman"/>
                <a:cs typeface="Times New Roman"/>
              </a:rPr>
              <a:t>influence in this season </a:t>
            </a:r>
            <a:r>
              <a:rPr dirty="0" sz="1450" spc="-5">
                <a:latin typeface="Times New Roman"/>
                <a:cs typeface="Times New Roman"/>
              </a:rPr>
              <a:t>of </a:t>
            </a:r>
            <a:r>
              <a:rPr dirty="0" sz="1450" spc="-10">
                <a:latin typeface="Times New Roman"/>
                <a:cs typeface="Times New Roman"/>
              </a:rPr>
              <a:t>love had  already </a:t>
            </a:r>
            <a:r>
              <a:rPr dirty="0" sz="1450" spc="-5">
                <a:latin typeface="Times New Roman"/>
                <a:cs typeface="Times New Roman"/>
              </a:rPr>
              <a:t>done </a:t>
            </a:r>
            <a:r>
              <a:rPr dirty="0" sz="1450" spc="-10">
                <a:latin typeface="Times New Roman"/>
                <a:cs typeface="Times New Roman"/>
              </a:rPr>
              <a:t>so little in clearing her judgment, and regulating her notions, his  worth would </a:t>
            </a:r>
            <a:r>
              <a:rPr dirty="0" sz="1450" spc="-5">
                <a:latin typeface="Times New Roman"/>
                <a:cs typeface="Times New Roman"/>
              </a:rPr>
              <a:t>be </a:t>
            </a:r>
            <a:r>
              <a:rPr dirty="0" sz="1450" spc="-10">
                <a:latin typeface="Times New Roman"/>
                <a:cs typeface="Times New Roman"/>
              </a:rPr>
              <a:t>finally wasted </a:t>
            </a:r>
            <a:r>
              <a:rPr dirty="0" sz="1450" spc="-5">
                <a:latin typeface="Times New Roman"/>
                <a:cs typeface="Times New Roman"/>
              </a:rPr>
              <a:t>on </a:t>
            </a:r>
            <a:r>
              <a:rPr dirty="0" sz="1450" spc="-10">
                <a:latin typeface="Times New Roman"/>
                <a:cs typeface="Times New Roman"/>
              </a:rPr>
              <a:t>her even in years </a:t>
            </a:r>
            <a:r>
              <a:rPr dirty="0" sz="1450" spc="-5">
                <a:latin typeface="Times New Roman"/>
                <a:cs typeface="Times New Roman"/>
              </a:rPr>
              <a:t>of</a:t>
            </a:r>
            <a:r>
              <a:rPr dirty="0" sz="1450" spc="50">
                <a:latin typeface="Times New Roman"/>
                <a:cs typeface="Times New Roman"/>
              </a:rPr>
              <a:t> </a:t>
            </a:r>
            <a:r>
              <a:rPr dirty="0" sz="1450" spc="-20">
                <a:latin typeface="Times New Roman"/>
                <a:cs typeface="Times New Roman"/>
              </a:rPr>
              <a:t>matrimony.</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Experience might have hoped more for any </a:t>
            </a:r>
            <a:r>
              <a:rPr dirty="0" sz="1450" spc="-5">
                <a:latin typeface="Times New Roman"/>
                <a:cs typeface="Times New Roman"/>
              </a:rPr>
              <a:t>young </a:t>
            </a:r>
            <a:r>
              <a:rPr dirty="0" sz="1450" spc="-10">
                <a:latin typeface="Times New Roman"/>
                <a:cs typeface="Times New Roman"/>
              </a:rPr>
              <a:t>people so  circumstanced, and impartiality would </a:t>
            </a:r>
            <a:r>
              <a:rPr dirty="0" sz="1450" spc="-5">
                <a:latin typeface="Times New Roman"/>
                <a:cs typeface="Times New Roman"/>
              </a:rPr>
              <a:t>not </a:t>
            </a:r>
            <a:r>
              <a:rPr dirty="0" sz="1450" spc="-10">
                <a:latin typeface="Times New Roman"/>
                <a:cs typeface="Times New Roman"/>
              </a:rPr>
              <a:t>have denied to Miss </a:t>
            </a:r>
            <a:r>
              <a:rPr dirty="0" sz="1450" spc="-20">
                <a:latin typeface="Times New Roman"/>
                <a:cs typeface="Times New Roman"/>
              </a:rPr>
              <a:t>Crawford’s  </a:t>
            </a:r>
            <a:r>
              <a:rPr dirty="0" sz="1450" spc="-10">
                <a:latin typeface="Times New Roman"/>
                <a:cs typeface="Times New Roman"/>
              </a:rPr>
              <a:t>nature that participation </a:t>
            </a:r>
            <a:r>
              <a:rPr dirty="0" sz="1450" spc="-5">
                <a:latin typeface="Times New Roman"/>
                <a:cs typeface="Times New Roman"/>
              </a:rPr>
              <a:t>of </a:t>
            </a:r>
            <a:r>
              <a:rPr dirty="0" sz="1450" spc="-10">
                <a:latin typeface="Times New Roman"/>
                <a:cs typeface="Times New Roman"/>
              </a:rPr>
              <a:t>the general nature </a:t>
            </a:r>
            <a:r>
              <a:rPr dirty="0" sz="1450" spc="-5">
                <a:latin typeface="Times New Roman"/>
                <a:cs typeface="Times New Roman"/>
              </a:rPr>
              <a:t>of </a:t>
            </a:r>
            <a:r>
              <a:rPr dirty="0" sz="1450" spc="-10">
                <a:latin typeface="Times New Roman"/>
                <a:cs typeface="Times New Roman"/>
              </a:rPr>
              <a:t>women which would lead her  to adopt the </a:t>
            </a:r>
            <a:r>
              <a:rPr dirty="0" sz="1450" spc="-5">
                <a:latin typeface="Times New Roman"/>
                <a:cs typeface="Times New Roman"/>
              </a:rPr>
              <a:t>opinions of </a:t>
            </a:r>
            <a:r>
              <a:rPr dirty="0" sz="1450" spc="-10">
                <a:latin typeface="Times New Roman"/>
                <a:cs typeface="Times New Roman"/>
              </a:rPr>
              <a:t>the man she loved and respected as her own. But as  such were </a:t>
            </a:r>
            <a:r>
              <a:rPr dirty="0" sz="1450" spc="-20">
                <a:latin typeface="Times New Roman"/>
                <a:cs typeface="Times New Roman"/>
              </a:rPr>
              <a:t>Fanny’s </a:t>
            </a:r>
            <a:r>
              <a:rPr dirty="0" sz="1450" spc="-10">
                <a:latin typeface="Times New Roman"/>
                <a:cs typeface="Times New Roman"/>
              </a:rPr>
              <a:t>persuasions, she </a:t>
            </a:r>
            <a:r>
              <a:rPr dirty="0" sz="1450" spc="-15">
                <a:latin typeface="Times New Roman"/>
                <a:cs typeface="Times New Roman"/>
              </a:rPr>
              <a:t>suffered </a:t>
            </a:r>
            <a:r>
              <a:rPr dirty="0" sz="1450" spc="-10">
                <a:latin typeface="Times New Roman"/>
                <a:cs typeface="Times New Roman"/>
              </a:rPr>
              <a:t>very much from them, and could  never speak </a:t>
            </a:r>
            <a:r>
              <a:rPr dirty="0" sz="1450" spc="-5">
                <a:latin typeface="Times New Roman"/>
                <a:cs typeface="Times New Roman"/>
              </a:rPr>
              <a:t>of </a:t>
            </a:r>
            <a:r>
              <a:rPr dirty="0" sz="1450" spc="-10">
                <a:latin typeface="Times New Roman"/>
                <a:cs typeface="Times New Roman"/>
              </a:rPr>
              <a:t>Miss Crawford without</a:t>
            </a:r>
            <a:r>
              <a:rPr dirty="0" sz="1450" spc="15">
                <a:latin typeface="Times New Roman"/>
                <a:cs typeface="Times New Roman"/>
              </a:rPr>
              <a:t> </a:t>
            </a:r>
            <a:r>
              <a:rPr dirty="0" sz="1450" spc="-10">
                <a:latin typeface="Times New Roman"/>
                <a:cs typeface="Times New Roman"/>
              </a:rPr>
              <a:t>pain.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Sir Thomas, meanwhile, went </a:t>
            </a:r>
            <a:r>
              <a:rPr dirty="0" sz="1450" spc="-5">
                <a:latin typeface="Times New Roman"/>
                <a:cs typeface="Times New Roman"/>
              </a:rPr>
              <a:t>on </a:t>
            </a:r>
            <a:r>
              <a:rPr dirty="0" sz="1450" spc="-10">
                <a:latin typeface="Times New Roman"/>
                <a:cs typeface="Times New Roman"/>
              </a:rPr>
              <a:t>with his own hopes and his own  observations, still feeling </a:t>
            </a:r>
            <a:r>
              <a:rPr dirty="0" sz="1450" spc="-5">
                <a:latin typeface="Times New Roman"/>
                <a:cs typeface="Times New Roman"/>
              </a:rPr>
              <a:t>a </a:t>
            </a:r>
            <a:r>
              <a:rPr dirty="0" sz="1450" spc="-10">
                <a:latin typeface="Times New Roman"/>
                <a:cs typeface="Times New Roman"/>
              </a:rPr>
              <a:t>right, </a:t>
            </a:r>
            <a:r>
              <a:rPr dirty="0" sz="1450" spc="-5">
                <a:latin typeface="Times New Roman"/>
                <a:cs typeface="Times New Roman"/>
              </a:rPr>
              <a:t>by </a:t>
            </a:r>
            <a:r>
              <a:rPr dirty="0" sz="1450" spc="-10">
                <a:latin typeface="Times New Roman"/>
                <a:cs typeface="Times New Roman"/>
              </a:rPr>
              <a:t>all his knowledge </a:t>
            </a:r>
            <a:r>
              <a:rPr dirty="0" sz="1450" spc="-5">
                <a:latin typeface="Times New Roman"/>
                <a:cs typeface="Times New Roman"/>
              </a:rPr>
              <a:t>of </a:t>
            </a:r>
            <a:r>
              <a:rPr dirty="0" sz="1450" spc="-10">
                <a:latin typeface="Times New Roman"/>
                <a:cs typeface="Times New Roman"/>
              </a:rPr>
              <a:t>human nature, to  expect to see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loss of </a:t>
            </a:r>
            <a:r>
              <a:rPr dirty="0" sz="1450" spc="-10">
                <a:latin typeface="Times New Roman"/>
                <a:cs typeface="Times New Roman"/>
              </a:rPr>
              <a:t>power and consequence </a:t>
            </a:r>
            <a:r>
              <a:rPr dirty="0" sz="1450" spc="-5">
                <a:latin typeface="Times New Roman"/>
                <a:cs typeface="Times New Roman"/>
              </a:rPr>
              <a:t>on </a:t>
            </a:r>
            <a:r>
              <a:rPr dirty="0" sz="1450" spc="-10">
                <a:latin typeface="Times New Roman"/>
                <a:cs typeface="Times New Roman"/>
              </a:rPr>
              <a:t>his </a:t>
            </a:r>
            <a:r>
              <a:rPr dirty="0" sz="1450" spc="-20">
                <a:latin typeface="Times New Roman"/>
                <a:cs typeface="Times New Roman"/>
              </a:rPr>
              <a:t>niece’s </a:t>
            </a:r>
            <a:r>
              <a:rPr dirty="0" sz="1450" spc="320">
                <a:latin typeface="Times New Roman"/>
                <a:cs typeface="Times New Roman"/>
              </a:rPr>
              <a:t> </a:t>
            </a:r>
            <a:r>
              <a:rPr dirty="0" sz="1450" spc="-10">
                <a:latin typeface="Times New Roman"/>
                <a:cs typeface="Times New Roman"/>
              </a:rPr>
              <a:t>spirits, and the past attentions </a:t>
            </a:r>
            <a:r>
              <a:rPr dirty="0" sz="1450" spc="-5">
                <a:latin typeface="Times New Roman"/>
                <a:cs typeface="Times New Roman"/>
              </a:rPr>
              <a:t>of </a:t>
            </a:r>
            <a:r>
              <a:rPr dirty="0" sz="1450" spc="-10">
                <a:latin typeface="Times New Roman"/>
                <a:cs typeface="Times New Roman"/>
              </a:rPr>
              <a:t>the lover producing </a:t>
            </a:r>
            <a:r>
              <a:rPr dirty="0" sz="1450" spc="-5">
                <a:latin typeface="Times New Roman"/>
                <a:cs typeface="Times New Roman"/>
              </a:rPr>
              <a:t>a </a:t>
            </a:r>
            <a:r>
              <a:rPr dirty="0" sz="1450" spc="-10">
                <a:latin typeface="Times New Roman"/>
                <a:cs typeface="Times New Roman"/>
              </a:rPr>
              <a:t>craving for their return;  and </a:t>
            </a:r>
            <a:r>
              <a:rPr dirty="0" sz="1450" spc="-5">
                <a:latin typeface="Times New Roman"/>
                <a:cs typeface="Times New Roman"/>
              </a:rPr>
              <a:t>he </a:t>
            </a:r>
            <a:r>
              <a:rPr dirty="0" sz="1450" spc="-10">
                <a:latin typeface="Times New Roman"/>
                <a:cs typeface="Times New Roman"/>
              </a:rPr>
              <a:t>was soon afterwards able to account for his </a:t>
            </a:r>
            <a:r>
              <a:rPr dirty="0" sz="1450" spc="-5">
                <a:latin typeface="Times New Roman"/>
                <a:cs typeface="Times New Roman"/>
              </a:rPr>
              <a:t>not </a:t>
            </a:r>
            <a:r>
              <a:rPr dirty="0" sz="1450" spc="-10">
                <a:latin typeface="Times New Roman"/>
                <a:cs typeface="Times New Roman"/>
              </a:rPr>
              <a:t>yet completely and  indubitably seeing all this, </a:t>
            </a:r>
            <a:r>
              <a:rPr dirty="0" sz="1450" spc="-5">
                <a:latin typeface="Times New Roman"/>
                <a:cs typeface="Times New Roman"/>
              </a:rPr>
              <a:t>by </a:t>
            </a:r>
            <a:r>
              <a:rPr dirty="0" sz="1450" spc="-10">
                <a:latin typeface="Times New Roman"/>
                <a:cs typeface="Times New Roman"/>
              </a:rPr>
              <a:t>the prospect </a:t>
            </a:r>
            <a:r>
              <a:rPr dirty="0" sz="1450" spc="-5">
                <a:latin typeface="Times New Roman"/>
                <a:cs typeface="Times New Roman"/>
              </a:rPr>
              <a:t>of </a:t>
            </a:r>
            <a:r>
              <a:rPr dirty="0" sz="1450" spc="-10">
                <a:latin typeface="Times New Roman"/>
                <a:cs typeface="Times New Roman"/>
              </a:rPr>
              <a:t>another </a:t>
            </a:r>
            <a:r>
              <a:rPr dirty="0" sz="1450" spc="-15">
                <a:latin typeface="Times New Roman"/>
                <a:cs typeface="Times New Roman"/>
              </a:rPr>
              <a:t>visitor, </a:t>
            </a:r>
            <a:r>
              <a:rPr dirty="0" sz="1450" spc="-10">
                <a:latin typeface="Times New Roman"/>
                <a:cs typeface="Times New Roman"/>
              </a:rPr>
              <a:t>whose approach  </a:t>
            </a:r>
            <a:r>
              <a:rPr dirty="0" sz="1450" spc="-5">
                <a:latin typeface="Times New Roman"/>
                <a:cs typeface="Times New Roman"/>
              </a:rPr>
              <a:t>he </a:t>
            </a:r>
            <a:r>
              <a:rPr dirty="0" sz="1450" spc="-10">
                <a:latin typeface="Times New Roman"/>
                <a:cs typeface="Times New Roman"/>
              </a:rPr>
              <a:t>could allow to </a:t>
            </a:r>
            <a:r>
              <a:rPr dirty="0" sz="1450" spc="-5">
                <a:latin typeface="Times New Roman"/>
                <a:cs typeface="Times New Roman"/>
              </a:rPr>
              <a:t>be </a:t>
            </a:r>
            <a:r>
              <a:rPr dirty="0" sz="1450" spc="-10">
                <a:latin typeface="Times New Roman"/>
                <a:cs typeface="Times New Roman"/>
              </a:rPr>
              <a:t>quite enough to support the spirits </a:t>
            </a:r>
            <a:r>
              <a:rPr dirty="0" sz="1450" spc="-5">
                <a:latin typeface="Times New Roman"/>
                <a:cs typeface="Times New Roman"/>
              </a:rPr>
              <a:t>he </a:t>
            </a:r>
            <a:r>
              <a:rPr dirty="0" sz="1450" spc="-10">
                <a:latin typeface="Times New Roman"/>
                <a:cs typeface="Times New Roman"/>
              </a:rPr>
              <a:t>was watching.  </a:t>
            </a:r>
            <a:r>
              <a:rPr dirty="0" sz="1450" spc="-20">
                <a:latin typeface="Times New Roman"/>
                <a:cs typeface="Times New Roman"/>
              </a:rPr>
              <a:t>William</a:t>
            </a:r>
            <a:r>
              <a:rPr dirty="0" sz="1450" spc="320">
                <a:latin typeface="Times New Roman"/>
                <a:cs typeface="Times New Roman"/>
              </a:rPr>
              <a:t> </a:t>
            </a:r>
            <a:r>
              <a:rPr dirty="0" sz="1450" spc="-10">
                <a:latin typeface="Times New Roman"/>
                <a:cs typeface="Times New Roman"/>
              </a:rPr>
              <a:t>had obtained </a:t>
            </a:r>
            <a:r>
              <a:rPr dirty="0" sz="1450" spc="-5">
                <a:latin typeface="Times New Roman"/>
                <a:cs typeface="Times New Roman"/>
              </a:rPr>
              <a:t>a </a:t>
            </a:r>
            <a:r>
              <a:rPr dirty="0" sz="1450" spc="-10">
                <a:latin typeface="Times New Roman"/>
                <a:cs typeface="Times New Roman"/>
              </a:rPr>
              <a:t>ten days’ leave </a:t>
            </a:r>
            <a:r>
              <a:rPr dirty="0" sz="1450" spc="-5">
                <a:latin typeface="Times New Roman"/>
                <a:cs typeface="Times New Roman"/>
              </a:rPr>
              <a:t>of </a:t>
            </a:r>
            <a:r>
              <a:rPr dirty="0" sz="1450" spc="-10">
                <a:latin typeface="Times New Roman"/>
                <a:cs typeface="Times New Roman"/>
              </a:rPr>
              <a:t>absence, to </a:t>
            </a:r>
            <a:r>
              <a:rPr dirty="0" sz="1450" spc="-5">
                <a:latin typeface="Times New Roman"/>
                <a:cs typeface="Times New Roman"/>
              </a:rPr>
              <a:t>be </a:t>
            </a:r>
            <a:r>
              <a:rPr dirty="0" sz="1450" spc="-10">
                <a:latin typeface="Times New Roman"/>
                <a:cs typeface="Times New Roman"/>
              </a:rPr>
              <a:t>given to  Northamptonshire, and was coming, the happiest </a:t>
            </a:r>
            <a:r>
              <a:rPr dirty="0" sz="1450" spc="-5">
                <a:latin typeface="Times New Roman"/>
                <a:cs typeface="Times New Roman"/>
              </a:rPr>
              <a:t>of </a:t>
            </a:r>
            <a:r>
              <a:rPr dirty="0" sz="1450" spc="-10">
                <a:latin typeface="Times New Roman"/>
                <a:cs typeface="Times New Roman"/>
              </a:rPr>
              <a:t>lieutenants, because the  latest made, to shew his happiness and describe his</a:t>
            </a:r>
            <a:r>
              <a:rPr dirty="0" sz="1450" spc="50">
                <a:latin typeface="Times New Roman"/>
                <a:cs typeface="Times New Roman"/>
              </a:rPr>
              <a:t> </a:t>
            </a:r>
            <a:r>
              <a:rPr dirty="0" sz="1450" spc="-10">
                <a:latin typeface="Times New Roman"/>
                <a:cs typeface="Times New Roman"/>
              </a:rPr>
              <a:t>uniform.</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He</a:t>
            </a:r>
            <a:r>
              <a:rPr dirty="0" sz="1450" spc="25">
                <a:latin typeface="Times New Roman"/>
                <a:cs typeface="Times New Roman"/>
              </a:rPr>
              <a:t> </a:t>
            </a:r>
            <a:r>
              <a:rPr dirty="0" sz="1450" spc="-10">
                <a:latin typeface="Times New Roman"/>
                <a:cs typeface="Times New Roman"/>
              </a:rPr>
              <a:t>came;</a:t>
            </a:r>
            <a:r>
              <a:rPr dirty="0" sz="1450" spc="3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would</a:t>
            </a:r>
            <a:r>
              <a:rPr dirty="0" sz="1450" spc="30">
                <a:latin typeface="Times New Roman"/>
                <a:cs typeface="Times New Roman"/>
              </a:rPr>
              <a:t> </a:t>
            </a:r>
            <a:r>
              <a:rPr dirty="0" sz="1450" spc="-10">
                <a:latin typeface="Times New Roman"/>
                <a:cs typeface="Times New Roman"/>
              </a:rPr>
              <a:t>have</a:t>
            </a:r>
            <a:r>
              <a:rPr dirty="0" sz="1450" spc="25">
                <a:latin typeface="Times New Roman"/>
                <a:cs typeface="Times New Roman"/>
              </a:rPr>
              <a:t> </a:t>
            </a:r>
            <a:r>
              <a:rPr dirty="0" sz="1450" spc="-10">
                <a:latin typeface="Times New Roman"/>
                <a:cs typeface="Times New Roman"/>
              </a:rPr>
              <a:t>been</a:t>
            </a:r>
            <a:r>
              <a:rPr dirty="0" sz="1450" spc="30">
                <a:latin typeface="Times New Roman"/>
                <a:cs typeface="Times New Roman"/>
              </a:rPr>
              <a:t> </a:t>
            </a:r>
            <a:r>
              <a:rPr dirty="0" sz="1450" spc="-10">
                <a:latin typeface="Times New Roman"/>
                <a:cs typeface="Times New Roman"/>
              </a:rPr>
              <a:t>delighted</a:t>
            </a:r>
            <a:r>
              <a:rPr dirty="0" sz="1450" spc="30">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shew</a:t>
            </a:r>
            <a:r>
              <a:rPr dirty="0" sz="1450" spc="30">
                <a:latin typeface="Times New Roman"/>
                <a:cs typeface="Times New Roman"/>
              </a:rPr>
              <a:t>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uniform</a:t>
            </a:r>
            <a:r>
              <a:rPr dirty="0" sz="1450" spc="30">
                <a:latin typeface="Times New Roman"/>
                <a:cs typeface="Times New Roman"/>
              </a:rPr>
              <a:t> </a:t>
            </a:r>
            <a:r>
              <a:rPr dirty="0" sz="1450" spc="-10">
                <a:latin typeface="Times New Roman"/>
                <a:cs typeface="Times New Roman"/>
              </a:rPr>
              <a:t>there</a:t>
            </a:r>
            <a:r>
              <a:rPr dirty="0" sz="1450" spc="30">
                <a:latin typeface="Times New Roman"/>
                <a:cs typeface="Times New Roman"/>
              </a:rPr>
              <a:t> </a:t>
            </a:r>
            <a:r>
              <a:rPr dirty="0" sz="1450" spc="-5">
                <a:latin typeface="Times New Roman"/>
                <a:cs typeface="Times New Roman"/>
              </a:rPr>
              <a:t>too,</a:t>
            </a:r>
            <a:endParaRPr sz="1450">
              <a:latin typeface="Times New Roman"/>
              <a:cs typeface="Times New Roman"/>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335" rIns="0" bIns="0" rtlCol="0" vert="horz">
            <a:spAutoFit/>
          </a:bodyPr>
          <a:lstStyle/>
          <a:p>
            <a:pPr algn="just" marL="12700" marR="8255">
              <a:lnSpc>
                <a:spcPct val="99100"/>
              </a:lnSpc>
              <a:spcBef>
                <a:spcPts val="105"/>
              </a:spcBef>
            </a:pP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cruel custom prohibited its appearance except </a:t>
            </a:r>
            <a:r>
              <a:rPr dirty="0" sz="1450" spc="-5">
                <a:latin typeface="Times New Roman"/>
                <a:cs typeface="Times New Roman"/>
              </a:rPr>
              <a:t>on </a:t>
            </a:r>
            <a:r>
              <a:rPr dirty="0" sz="1450" spc="-25">
                <a:latin typeface="Times New Roman"/>
                <a:cs typeface="Times New Roman"/>
              </a:rPr>
              <a:t>duty. </a:t>
            </a:r>
            <a:r>
              <a:rPr dirty="0" sz="1450" spc="-10">
                <a:latin typeface="Times New Roman"/>
                <a:cs typeface="Times New Roman"/>
              </a:rPr>
              <a:t>So the uniform  remained at Portsmouth, and Edmund conjectured that before Fanny had any  chance </a:t>
            </a:r>
            <a:r>
              <a:rPr dirty="0" sz="1450" spc="-5">
                <a:latin typeface="Times New Roman"/>
                <a:cs typeface="Times New Roman"/>
              </a:rPr>
              <a:t>of </a:t>
            </a:r>
            <a:r>
              <a:rPr dirty="0" sz="1450" spc="-10">
                <a:latin typeface="Times New Roman"/>
                <a:cs typeface="Times New Roman"/>
              </a:rPr>
              <a:t>seeing it, all its own freshness and all the freshness </a:t>
            </a:r>
            <a:r>
              <a:rPr dirty="0" sz="1450" spc="-5">
                <a:latin typeface="Times New Roman"/>
                <a:cs typeface="Times New Roman"/>
              </a:rPr>
              <a:t>of </a:t>
            </a:r>
            <a:r>
              <a:rPr dirty="0" sz="1450" spc="-10">
                <a:latin typeface="Times New Roman"/>
                <a:cs typeface="Times New Roman"/>
              </a:rPr>
              <a:t>its </a:t>
            </a:r>
            <a:r>
              <a:rPr dirty="0" sz="1450" spc="-15">
                <a:latin typeface="Times New Roman"/>
                <a:cs typeface="Times New Roman"/>
              </a:rPr>
              <a:t>wearer’s  </a:t>
            </a:r>
            <a:r>
              <a:rPr dirty="0" sz="1450" spc="-10">
                <a:latin typeface="Times New Roman"/>
                <a:cs typeface="Times New Roman"/>
              </a:rPr>
              <a:t>feelings must </a:t>
            </a:r>
            <a:r>
              <a:rPr dirty="0" sz="1450" spc="-5">
                <a:latin typeface="Times New Roman"/>
                <a:cs typeface="Times New Roman"/>
              </a:rPr>
              <a:t>be </a:t>
            </a:r>
            <a:r>
              <a:rPr dirty="0" sz="1450" spc="-10">
                <a:latin typeface="Times New Roman"/>
                <a:cs typeface="Times New Roman"/>
              </a:rPr>
              <a:t>worn </a:t>
            </a:r>
            <a:r>
              <a:rPr dirty="0" sz="1450" spc="-30">
                <a:latin typeface="Times New Roman"/>
                <a:cs typeface="Times New Roman"/>
              </a:rPr>
              <a:t>away.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sunk into </a:t>
            </a:r>
            <a:r>
              <a:rPr dirty="0" sz="1450" spc="-5">
                <a:latin typeface="Times New Roman"/>
                <a:cs typeface="Times New Roman"/>
              </a:rPr>
              <a:t>a </a:t>
            </a:r>
            <a:r>
              <a:rPr dirty="0" sz="1450" spc="-10">
                <a:latin typeface="Times New Roman"/>
                <a:cs typeface="Times New Roman"/>
              </a:rPr>
              <a:t>badge </a:t>
            </a:r>
            <a:r>
              <a:rPr dirty="0" sz="1450" spc="-5">
                <a:latin typeface="Times New Roman"/>
                <a:cs typeface="Times New Roman"/>
              </a:rPr>
              <a:t>of </a:t>
            </a:r>
            <a:r>
              <a:rPr dirty="0" sz="1450" spc="-10">
                <a:latin typeface="Times New Roman"/>
                <a:cs typeface="Times New Roman"/>
              </a:rPr>
              <a:t>disgrace; for  what can </a:t>
            </a:r>
            <a:r>
              <a:rPr dirty="0" sz="1450" spc="-5">
                <a:latin typeface="Times New Roman"/>
                <a:cs typeface="Times New Roman"/>
              </a:rPr>
              <a:t>be </a:t>
            </a:r>
            <a:r>
              <a:rPr dirty="0" sz="1450" spc="-10">
                <a:latin typeface="Times New Roman"/>
                <a:cs typeface="Times New Roman"/>
              </a:rPr>
              <a:t>more unbecoming, </a:t>
            </a:r>
            <a:r>
              <a:rPr dirty="0" sz="1450" spc="-5">
                <a:latin typeface="Times New Roman"/>
                <a:cs typeface="Times New Roman"/>
              </a:rPr>
              <a:t>or </a:t>
            </a:r>
            <a:r>
              <a:rPr dirty="0" sz="1450" spc="-10">
                <a:latin typeface="Times New Roman"/>
                <a:cs typeface="Times New Roman"/>
              </a:rPr>
              <a:t>more worthless, than the uniform </a:t>
            </a:r>
            <a:r>
              <a:rPr dirty="0" sz="1450" spc="-5">
                <a:latin typeface="Times New Roman"/>
                <a:cs typeface="Times New Roman"/>
              </a:rPr>
              <a:t>of a  </a:t>
            </a:r>
            <a:r>
              <a:rPr dirty="0" sz="1450" spc="-10">
                <a:latin typeface="Times New Roman"/>
                <a:cs typeface="Times New Roman"/>
              </a:rPr>
              <a:t>lieutenant, who has been </a:t>
            </a:r>
            <a:r>
              <a:rPr dirty="0" sz="1450" spc="-5">
                <a:latin typeface="Times New Roman"/>
                <a:cs typeface="Times New Roman"/>
              </a:rPr>
              <a:t>a </a:t>
            </a:r>
            <a:r>
              <a:rPr dirty="0" sz="1450" spc="-10">
                <a:latin typeface="Times New Roman"/>
                <a:cs typeface="Times New Roman"/>
              </a:rPr>
              <a:t>lieutenant </a:t>
            </a:r>
            <a:r>
              <a:rPr dirty="0" sz="1450" spc="-5">
                <a:latin typeface="Times New Roman"/>
                <a:cs typeface="Times New Roman"/>
              </a:rPr>
              <a:t>a </a:t>
            </a:r>
            <a:r>
              <a:rPr dirty="0" sz="1450" spc="-10">
                <a:latin typeface="Times New Roman"/>
                <a:cs typeface="Times New Roman"/>
              </a:rPr>
              <a:t>year </a:t>
            </a:r>
            <a:r>
              <a:rPr dirty="0" sz="1450" spc="-5">
                <a:latin typeface="Times New Roman"/>
                <a:cs typeface="Times New Roman"/>
              </a:rPr>
              <a:t>or </a:t>
            </a:r>
            <a:r>
              <a:rPr dirty="0" sz="1450" spc="-10">
                <a:latin typeface="Times New Roman"/>
                <a:cs typeface="Times New Roman"/>
              </a:rPr>
              <a:t>two, and sees others made  commanders before him? So reasoned Edmund, till his father made him the  confidant </a:t>
            </a:r>
            <a:r>
              <a:rPr dirty="0" sz="1450" spc="-5">
                <a:latin typeface="Times New Roman"/>
                <a:cs typeface="Times New Roman"/>
              </a:rPr>
              <a:t>of a </a:t>
            </a:r>
            <a:r>
              <a:rPr dirty="0" sz="1450" spc="-10">
                <a:latin typeface="Times New Roman"/>
                <a:cs typeface="Times New Roman"/>
              </a:rPr>
              <a:t>scheme which placed </a:t>
            </a:r>
            <a:r>
              <a:rPr dirty="0" sz="1450" spc="-20">
                <a:latin typeface="Times New Roman"/>
                <a:cs typeface="Times New Roman"/>
              </a:rPr>
              <a:t>Fanny’s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seeing the second  lieutenant </a:t>
            </a:r>
            <a:r>
              <a:rPr dirty="0" sz="1450" spc="-5">
                <a:latin typeface="Times New Roman"/>
                <a:cs typeface="Times New Roman"/>
              </a:rPr>
              <a:t>of </a:t>
            </a:r>
            <a:r>
              <a:rPr dirty="0" sz="1450" spc="-10">
                <a:latin typeface="Times New Roman"/>
                <a:cs typeface="Times New Roman"/>
              </a:rPr>
              <a:t>H.M.S. Thrush in all his glory in another</a:t>
            </a:r>
            <a:r>
              <a:rPr dirty="0" sz="1450" spc="5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This scheme was that she </a:t>
            </a:r>
            <a:r>
              <a:rPr dirty="0" sz="1450" spc="-5">
                <a:latin typeface="Times New Roman"/>
                <a:cs typeface="Times New Roman"/>
              </a:rPr>
              <a:t>should </a:t>
            </a:r>
            <a:r>
              <a:rPr dirty="0" sz="1450" spc="-10">
                <a:latin typeface="Times New Roman"/>
                <a:cs typeface="Times New Roman"/>
              </a:rPr>
              <a:t>accompany her brother back to  Portsmouth, and spend </a:t>
            </a:r>
            <a:r>
              <a:rPr dirty="0" sz="1450" spc="-5">
                <a:latin typeface="Times New Roman"/>
                <a:cs typeface="Times New Roman"/>
              </a:rPr>
              <a:t>a </a:t>
            </a:r>
            <a:r>
              <a:rPr dirty="0" sz="1450" spc="-10">
                <a:latin typeface="Times New Roman"/>
                <a:cs typeface="Times New Roman"/>
              </a:rPr>
              <a:t>little time with her own </a:t>
            </a:r>
            <a:r>
              <a:rPr dirty="0" sz="1450" spc="-25">
                <a:latin typeface="Times New Roman"/>
                <a:cs typeface="Times New Roman"/>
              </a:rPr>
              <a:t>family. </a:t>
            </a:r>
            <a:r>
              <a:rPr dirty="0" sz="1450" spc="-10">
                <a:latin typeface="Times New Roman"/>
                <a:cs typeface="Times New Roman"/>
              </a:rPr>
              <a:t>It had occurred to Sir  Thomas, in </a:t>
            </a:r>
            <a:r>
              <a:rPr dirty="0" sz="1450" spc="-5">
                <a:latin typeface="Times New Roman"/>
                <a:cs typeface="Times New Roman"/>
              </a:rPr>
              <a:t>one of </a:t>
            </a:r>
            <a:r>
              <a:rPr dirty="0" sz="1450" spc="-10">
                <a:latin typeface="Times New Roman"/>
                <a:cs typeface="Times New Roman"/>
              </a:rPr>
              <a:t>his dignified musings, as </a:t>
            </a:r>
            <a:r>
              <a:rPr dirty="0" sz="1450" spc="-5">
                <a:latin typeface="Times New Roman"/>
                <a:cs typeface="Times New Roman"/>
              </a:rPr>
              <a:t>a </a:t>
            </a:r>
            <a:r>
              <a:rPr dirty="0" sz="1450" spc="-10">
                <a:latin typeface="Times New Roman"/>
                <a:cs typeface="Times New Roman"/>
              </a:rPr>
              <a:t>right and desirable measure; </a:t>
            </a:r>
            <a:r>
              <a:rPr dirty="0" sz="1450" spc="-5">
                <a:latin typeface="Times New Roman"/>
                <a:cs typeface="Times New Roman"/>
              </a:rPr>
              <a:t>but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absolutely made </a:t>
            </a:r>
            <a:r>
              <a:rPr dirty="0" sz="1450" spc="-5">
                <a:latin typeface="Times New Roman"/>
                <a:cs typeface="Times New Roman"/>
              </a:rPr>
              <a:t>up </a:t>
            </a:r>
            <a:r>
              <a:rPr dirty="0" sz="1450" spc="-10">
                <a:latin typeface="Times New Roman"/>
                <a:cs typeface="Times New Roman"/>
              </a:rPr>
              <a:t>his mind, </a:t>
            </a:r>
            <a:r>
              <a:rPr dirty="0" sz="1450" spc="-5">
                <a:latin typeface="Times New Roman"/>
                <a:cs typeface="Times New Roman"/>
              </a:rPr>
              <a:t>he </a:t>
            </a:r>
            <a:r>
              <a:rPr dirty="0" sz="1450" spc="-10">
                <a:latin typeface="Times New Roman"/>
                <a:cs typeface="Times New Roman"/>
              </a:rPr>
              <a:t>consulted his </a:t>
            </a:r>
            <a:r>
              <a:rPr dirty="0" sz="1450" spc="-5">
                <a:latin typeface="Times New Roman"/>
                <a:cs typeface="Times New Roman"/>
              </a:rPr>
              <a:t>son. </a:t>
            </a:r>
            <a:r>
              <a:rPr dirty="0" sz="1450" spc="-10">
                <a:latin typeface="Times New Roman"/>
                <a:cs typeface="Times New Roman"/>
              </a:rPr>
              <a:t>Edmund  considered it every </a:t>
            </a:r>
            <a:r>
              <a:rPr dirty="0" sz="1450" spc="-35">
                <a:latin typeface="Times New Roman"/>
                <a:cs typeface="Times New Roman"/>
              </a:rPr>
              <a:t>way, </a:t>
            </a:r>
            <a:r>
              <a:rPr dirty="0" sz="1450" spc="-10">
                <a:latin typeface="Times New Roman"/>
                <a:cs typeface="Times New Roman"/>
              </a:rPr>
              <a:t>and saw nothing </a:t>
            </a:r>
            <a:r>
              <a:rPr dirty="0" sz="1450" spc="-5">
                <a:latin typeface="Times New Roman"/>
                <a:cs typeface="Times New Roman"/>
              </a:rPr>
              <a:t>but </a:t>
            </a:r>
            <a:r>
              <a:rPr dirty="0" sz="1450" spc="-10">
                <a:latin typeface="Times New Roman"/>
                <a:cs typeface="Times New Roman"/>
              </a:rPr>
              <a:t>what was right. The thing was  </a:t>
            </a:r>
            <a:r>
              <a:rPr dirty="0" sz="1450" spc="-5">
                <a:latin typeface="Times New Roman"/>
                <a:cs typeface="Times New Roman"/>
              </a:rPr>
              <a:t>good </a:t>
            </a:r>
            <a:r>
              <a:rPr dirty="0" sz="1450" spc="-10">
                <a:latin typeface="Times New Roman"/>
                <a:cs typeface="Times New Roman"/>
              </a:rPr>
              <a:t>in itself, and could </a:t>
            </a:r>
            <a:r>
              <a:rPr dirty="0" sz="1450" spc="-5">
                <a:latin typeface="Times New Roman"/>
                <a:cs typeface="Times New Roman"/>
              </a:rPr>
              <a:t>not be done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better time; and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doubt of </a:t>
            </a:r>
            <a:r>
              <a:rPr dirty="0" sz="1450" spc="-10">
                <a:latin typeface="Times New Roman"/>
                <a:cs typeface="Times New Roman"/>
              </a:rPr>
              <a:t>it  being highly agreeable to </a:t>
            </a:r>
            <a:r>
              <a:rPr dirty="0" sz="1450" spc="-25">
                <a:latin typeface="Times New Roman"/>
                <a:cs typeface="Times New Roman"/>
              </a:rPr>
              <a:t>Fanny. </a:t>
            </a:r>
            <a:r>
              <a:rPr dirty="0" sz="1450" spc="-10">
                <a:latin typeface="Times New Roman"/>
                <a:cs typeface="Times New Roman"/>
              </a:rPr>
              <a:t>This was enough to determine Sir Thomas;  and </a:t>
            </a:r>
            <a:r>
              <a:rPr dirty="0" sz="1450" spc="-5">
                <a:latin typeface="Times New Roman"/>
                <a:cs typeface="Times New Roman"/>
              </a:rPr>
              <a:t>a </a:t>
            </a:r>
            <a:r>
              <a:rPr dirty="0" sz="1450" spc="-10">
                <a:latin typeface="Times New Roman"/>
                <a:cs typeface="Times New Roman"/>
              </a:rPr>
              <a:t>decisive “then so it shall be” closed that stage </a:t>
            </a:r>
            <a:r>
              <a:rPr dirty="0" sz="1450" spc="-5">
                <a:latin typeface="Times New Roman"/>
                <a:cs typeface="Times New Roman"/>
              </a:rPr>
              <a:t>of </a:t>
            </a:r>
            <a:r>
              <a:rPr dirty="0" sz="1450" spc="-10">
                <a:latin typeface="Times New Roman"/>
                <a:cs typeface="Times New Roman"/>
              </a:rPr>
              <a:t>the business; Sir  Thomas retiring from it with some feelings </a:t>
            </a:r>
            <a:r>
              <a:rPr dirty="0" sz="1450" spc="-5">
                <a:latin typeface="Times New Roman"/>
                <a:cs typeface="Times New Roman"/>
              </a:rPr>
              <a:t>of </a:t>
            </a:r>
            <a:r>
              <a:rPr dirty="0" sz="1450" spc="-10">
                <a:latin typeface="Times New Roman"/>
                <a:cs typeface="Times New Roman"/>
              </a:rPr>
              <a:t>satisfaction, and views </a:t>
            </a:r>
            <a:r>
              <a:rPr dirty="0" sz="1450" spc="-5">
                <a:latin typeface="Times New Roman"/>
                <a:cs typeface="Times New Roman"/>
              </a:rPr>
              <a:t>of good  </a:t>
            </a:r>
            <a:r>
              <a:rPr dirty="0" sz="1450" spc="-10">
                <a:latin typeface="Times New Roman"/>
                <a:cs typeface="Times New Roman"/>
              </a:rPr>
              <a:t>over and above what </a:t>
            </a:r>
            <a:r>
              <a:rPr dirty="0" sz="1450" spc="-5">
                <a:latin typeface="Times New Roman"/>
                <a:cs typeface="Times New Roman"/>
              </a:rPr>
              <a:t>he </a:t>
            </a:r>
            <a:r>
              <a:rPr dirty="0" sz="1450" spc="-10">
                <a:latin typeface="Times New Roman"/>
                <a:cs typeface="Times New Roman"/>
              </a:rPr>
              <a:t>had communicated to his son; for his prime motive in  sending her away had very little to </a:t>
            </a:r>
            <a:r>
              <a:rPr dirty="0" sz="1450" spc="-5">
                <a:latin typeface="Times New Roman"/>
                <a:cs typeface="Times New Roman"/>
              </a:rPr>
              <a:t>do </a:t>
            </a:r>
            <a:r>
              <a:rPr dirty="0" sz="1450" spc="-10">
                <a:latin typeface="Times New Roman"/>
                <a:cs typeface="Times New Roman"/>
              </a:rPr>
              <a:t>with the propriety </a:t>
            </a:r>
            <a:r>
              <a:rPr dirty="0" sz="1450" spc="-5">
                <a:latin typeface="Times New Roman"/>
                <a:cs typeface="Times New Roman"/>
              </a:rPr>
              <a:t>of </a:t>
            </a:r>
            <a:r>
              <a:rPr dirty="0" sz="1450" spc="-10">
                <a:latin typeface="Times New Roman"/>
                <a:cs typeface="Times New Roman"/>
              </a:rPr>
              <a:t>her seeing her  parents again, and nothing at all with any idea </a:t>
            </a:r>
            <a:r>
              <a:rPr dirty="0" sz="1450" spc="-5">
                <a:latin typeface="Times New Roman"/>
                <a:cs typeface="Times New Roman"/>
              </a:rPr>
              <a:t>of </a:t>
            </a:r>
            <a:r>
              <a:rPr dirty="0" sz="1450" spc="-10">
                <a:latin typeface="Times New Roman"/>
                <a:cs typeface="Times New Roman"/>
              </a:rPr>
              <a:t>making her </a:t>
            </a:r>
            <a:r>
              <a:rPr dirty="0" sz="1450" spc="-25">
                <a:latin typeface="Times New Roman"/>
                <a:cs typeface="Times New Roman"/>
              </a:rPr>
              <a:t>happy. </a:t>
            </a:r>
            <a:r>
              <a:rPr dirty="0" sz="1450" spc="-10">
                <a:latin typeface="Times New Roman"/>
                <a:cs typeface="Times New Roman"/>
              </a:rPr>
              <a:t>He  certainly wished her to </a:t>
            </a:r>
            <a:r>
              <a:rPr dirty="0" sz="1450" spc="-5">
                <a:latin typeface="Times New Roman"/>
                <a:cs typeface="Times New Roman"/>
              </a:rPr>
              <a:t>go </a:t>
            </a:r>
            <a:r>
              <a:rPr dirty="0" sz="1450" spc="-20">
                <a:latin typeface="Times New Roman"/>
                <a:cs typeface="Times New Roman"/>
              </a:rPr>
              <a:t>willingly, </a:t>
            </a:r>
            <a:r>
              <a:rPr dirty="0" sz="1450" spc="-5">
                <a:latin typeface="Times New Roman"/>
                <a:cs typeface="Times New Roman"/>
              </a:rPr>
              <a:t>but he </a:t>
            </a:r>
            <a:r>
              <a:rPr dirty="0" sz="1450" spc="-10">
                <a:latin typeface="Times New Roman"/>
                <a:cs typeface="Times New Roman"/>
              </a:rPr>
              <a:t>as certainly wished her to </a:t>
            </a:r>
            <a:r>
              <a:rPr dirty="0" sz="1450" spc="-5">
                <a:latin typeface="Times New Roman"/>
                <a:cs typeface="Times New Roman"/>
              </a:rPr>
              <a:t>be  </a:t>
            </a:r>
            <a:r>
              <a:rPr dirty="0" sz="1450" spc="-10">
                <a:latin typeface="Times New Roman"/>
                <a:cs typeface="Times New Roman"/>
              </a:rPr>
              <a:t>heartily sick </a:t>
            </a:r>
            <a:r>
              <a:rPr dirty="0" sz="1450" spc="-5">
                <a:latin typeface="Times New Roman"/>
                <a:cs typeface="Times New Roman"/>
              </a:rPr>
              <a:t>of </a:t>
            </a:r>
            <a:r>
              <a:rPr dirty="0" sz="1450" spc="-10">
                <a:latin typeface="Times New Roman"/>
                <a:cs typeface="Times New Roman"/>
              </a:rPr>
              <a:t>home before her visit ended; and that </a:t>
            </a:r>
            <a:r>
              <a:rPr dirty="0" sz="1450" spc="-5">
                <a:latin typeface="Times New Roman"/>
                <a:cs typeface="Times New Roman"/>
              </a:rPr>
              <a:t>a </a:t>
            </a:r>
            <a:r>
              <a:rPr dirty="0" sz="1450" spc="-10">
                <a:latin typeface="Times New Roman"/>
                <a:cs typeface="Times New Roman"/>
              </a:rPr>
              <a:t>little abstinence from  the elegancies and luxuries </a:t>
            </a:r>
            <a:r>
              <a:rPr dirty="0" sz="1450" spc="-5">
                <a:latin typeface="Times New Roman"/>
                <a:cs typeface="Times New Roman"/>
              </a:rPr>
              <a:t>of </a:t>
            </a:r>
            <a:r>
              <a:rPr dirty="0" sz="1450" spc="-10">
                <a:latin typeface="Times New Roman"/>
                <a:cs typeface="Times New Roman"/>
              </a:rPr>
              <a:t>Mansfield Park would bring her mind into </a:t>
            </a:r>
            <a:r>
              <a:rPr dirty="0" sz="1450" spc="-5">
                <a:latin typeface="Times New Roman"/>
                <a:cs typeface="Times New Roman"/>
              </a:rPr>
              <a:t>a  </a:t>
            </a:r>
            <a:r>
              <a:rPr dirty="0" sz="1450" spc="-10">
                <a:latin typeface="Times New Roman"/>
                <a:cs typeface="Times New Roman"/>
              </a:rPr>
              <a:t>sober state, and incline her to </a:t>
            </a:r>
            <a:r>
              <a:rPr dirty="0" sz="1450" spc="-5">
                <a:latin typeface="Times New Roman"/>
                <a:cs typeface="Times New Roman"/>
              </a:rPr>
              <a:t>a </a:t>
            </a:r>
            <a:r>
              <a:rPr dirty="0" sz="1450" spc="-10">
                <a:latin typeface="Times New Roman"/>
                <a:cs typeface="Times New Roman"/>
              </a:rPr>
              <a:t>juster estimate </a:t>
            </a:r>
            <a:r>
              <a:rPr dirty="0" sz="1450" spc="-5">
                <a:latin typeface="Times New Roman"/>
                <a:cs typeface="Times New Roman"/>
              </a:rPr>
              <a:t>of </a:t>
            </a:r>
            <a:r>
              <a:rPr dirty="0" sz="1450" spc="-10">
                <a:latin typeface="Times New Roman"/>
                <a:cs typeface="Times New Roman"/>
              </a:rPr>
              <a:t>the value </a:t>
            </a:r>
            <a:r>
              <a:rPr dirty="0" sz="1450" spc="-5">
                <a:latin typeface="Times New Roman"/>
                <a:cs typeface="Times New Roman"/>
              </a:rPr>
              <a:t>of </a:t>
            </a:r>
            <a:r>
              <a:rPr dirty="0" sz="1450" spc="-10">
                <a:latin typeface="Times New Roman"/>
                <a:cs typeface="Times New Roman"/>
              </a:rPr>
              <a:t>that home </a:t>
            </a:r>
            <a:r>
              <a:rPr dirty="0" sz="1450" spc="-5">
                <a:latin typeface="Times New Roman"/>
                <a:cs typeface="Times New Roman"/>
              </a:rPr>
              <a:t>of  </a:t>
            </a:r>
            <a:r>
              <a:rPr dirty="0" sz="1450" spc="-10">
                <a:latin typeface="Times New Roman"/>
                <a:cs typeface="Times New Roman"/>
              </a:rPr>
              <a:t>greater permanence, and equal comfort, </a:t>
            </a:r>
            <a:r>
              <a:rPr dirty="0" sz="1450" spc="-5">
                <a:latin typeface="Times New Roman"/>
                <a:cs typeface="Times New Roman"/>
              </a:rPr>
              <a:t>of </a:t>
            </a:r>
            <a:r>
              <a:rPr dirty="0" sz="1450" spc="-10">
                <a:latin typeface="Times New Roman"/>
                <a:cs typeface="Times New Roman"/>
              </a:rPr>
              <a:t>which she had the</a:t>
            </a:r>
            <a:r>
              <a:rPr dirty="0" sz="1450" spc="50">
                <a:latin typeface="Times New Roman"/>
                <a:cs typeface="Times New Roman"/>
              </a:rPr>
              <a:t> </a:t>
            </a:r>
            <a:r>
              <a:rPr dirty="0" sz="1450" spc="-25">
                <a:latin typeface="Times New Roman"/>
                <a:cs typeface="Times New Roman"/>
              </a:rPr>
              <a:t>offer.</a:t>
            </a:r>
            <a:endParaRPr sz="1450">
              <a:latin typeface="Times New Roman"/>
              <a:cs typeface="Times New Roman"/>
            </a:endParaRPr>
          </a:p>
          <a:p>
            <a:pPr algn="just" marL="12700" marR="6350" indent="255904">
              <a:lnSpc>
                <a:spcPts val="1730"/>
              </a:lnSpc>
              <a:spcBef>
                <a:spcPts val="69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medicinal project </a:t>
            </a:r>
            <a:r>
              <a:rPr dirty="0" sz="1450" spc="-5">
                <a:latin typeface="Times New Roman"/>
                <a:cs typeface="Times New Roman"/>
              </a:rPr>
              <a:t>upon </a:t>
            </a:r>
            <a:r>
              <a:rPr dirty="0" sz="1450" spc="-10">
                <a:latin typeface="Times New Roman"/>
                <a:cs typeface="Times New Roman"/>
              </a:rPr>
              <a:t>his </a:t>
            </a:r>
            <a:r>
              <a:rPr dirty="0" sz="1450" spc="-20">
                <a:latin typeface="Times New Roman"/>
                <a:cs typeface="Times New Roman"/>
              </a:rPr>
              <a:t>niece’s </a:t>
            </a:r>
            <a:r>
              <a:rPr dirty="0" sz="1450" spc="-10">
                <a:latin typeface="Times New Roman"/>
                <a:cs typeface="Times New Roman"/>
              </a:rPr>
              <a:t>understanding, which </a:t>
            </a:r>
            <a:r>
              <a:rPr dirty="0" sz="1450" spc="-5">
                <a:latin typeface="Times New Roman"/>
                <a:cs typeface="Times New Roman"/>
              </a:rPr>
              <a:t>he </a:t>
            </a:r>
            <a:r>
              <a:rPr dirty="0" sz="1450" spc="-10">
                <a:latin typeface="Times New Roman"/>
                <a:cs typeface="Times New Roman"/>
              </a:rPr>
              <a:t>must  consider as at present diseased. A residence </a:t>
            </a:r>
            <a:r>
              <a:rPr dirty="0" sz="1450" spc="-5">
                <a:latin typeface="Times New Roman"/>
                <a:cs typeface="Times New Roman"/>
              </a:rPr>
              <a:t>of </a:t>
            </a:r>
            <a:r>
              <a:rPr dirty="0" sz="1450" spc="-10">
                <a:latin typeface="Times New Roman"/>
                <a:cs typeface="Times New Roman"/>
              </a:rPr>
              <a:t>eight </a:t>
            </a:r>
            <a:r>
              <a:rPr dirty="0" sz="1450" spc="-5">
                <a:latin typeface="Times New Roman"/>
                <a:cs typeface="Times New Roman"/>
              </a:rPr>
              <a:t>or </a:t>
            </a:r>
            <a:r>
              <a:rPr dirty="0" sz="1450" spc="-10">
                <a:latin typeface="Times New Roman"/>
                <a:cs typeface="Times New Roman"/>
              </a:rPr>
              <a:t>nine years in the abode  </a:t>
            </a:r>
            <a:r>
              <a:rPr dirty="0" sz="1450" spc="-5">
                <a:latin typeface="Times New Roman"/>
                <a:cs typeface="Times New Roman"/>
              </a:rPr>
              <a:t>of </a:t>
            </a:r>
            <a:r>
              <a:rPr dirty="0" sz="1450" spc="-10">
                <a:latin typeface="Times New Roman"/>
                <a:cs typeface="Times New Roman"/>
              </a:rPr>
              <a:t>wealth and plenty had </a:t>
            </a:r>
            <a:r>
              <a:rPr dirty="0" sz="1450" spc="-5">
                <a:latin typeface="Times New Roman"/>
                <a:cs typeface="Times New Roman"/>
              </a:rPr>
              <a:t>a </a:t>
            </a:r>
            <a:r>
              <a:rPr dirty="0" sz="1450" spc="-10">
                <a:latin typeface="Times New Roman"/>
                <a:cs typeface="Times New Roman"/>
              </a:rPr>
              <a:t>little disordered her powers </a:t>
            </a:r>
            <a:r>
              <a:rPr dirty="0" sz="1450" spc="-5">
                <a:latin typeface="Times New Roman"/>
                <a:cs typeface="Times New Roman"/>
              </a:rPr>
              <a:t>of </a:t>
            </a:r>
            <a:r>
              <a:rPr dirty="0" sz="1450" spc="-10">
                <a:latin typeface="Times New Roman"/>
                <a:cs typeface="Times New Roman"/>
              </a:rPr>
              <a:t>comparing and  judging. Her </a:t>
            </a:r>
            <a:r>
              <a:rPr dirty="0" sz="1450" spc="-15">
                <a:latin typeface="Times New Roman"/>
                <a:cs typeface="Times New Roman"/>
              </a:rPr>
              <a:t>father’s </a:t>
            </a:r>
            <a:r>
              <a:rPr dirty="0" sz="1450" spc="-10">
                <a:latin typeface="Times New Roman"/>
                <a:cs typeface="Times New Roman"/>
              </a:rPr>
              <a:t>house would, in all </a:t>
            </a:r>
            <a:r>
              <a:rPr dirty="0" sz="1450" spc="-15">
                <a:latin typeface="Times New Roman"/>
                <a:cs typeface="Times New Roman"/>
              </a:rPr>
              <a:t>probability, </a:t>
            </a:r>
            <a:r>
              <a:rPr dirty="0" sz="1450" spc="-10">
                <a:latin typeface="Times New Roman"/>
                <a:cs typeface="Times New Roman"/>
              </a:rPr>
              <a:t>teach her the value </a:t>
            </a:r>
            <a:r>
              <a:rPr dirty="0" sz="1450" spc="-5">
                <a:latin typeface="Times New Roman"/>
                <a:cs typeface="Times New Roman"/>
              </a:rPr>
              <a:t>of a  good </a:t>
            </a:r>
            <a:r>
              <a:rPr dirty="0" sz="1450" spc="-10">
                <a:latin typeface="Times New Roman"/>
                <a:cs typeface="Times New Roman"/>
              </a:rPr>
              <a:t>income; and </a:t>
            </a:r>
            <a:r>
              <a:rPr dirty="0" sz="1450" spc="-5">
                <a:latin typeface="Times New Roman"/>
                <a:cs typeface="Times New Roman"/>
              </a:rPr>
              <a:t>he </a:t>
            </a:r>
            <a:r>
              <a:rPr dirty="0" sz="1450" spc="-10">
                <a:latin typeface="Times New Roman"/>
                <a:cs typeface="Times New Roman"/>
              </a:rPr>
              <a:t>trusted that she would </a:t>
            </a:r>
            <a:r>
              <a:rPr dirty="0" sz="1450" spc="-5">
                <a:latin typeface="Times New Roman"/>
                <a:cs typeface="Times New Roman"/>
              </a:rPr>
              <a:t>be </a:t>
            </a:r>
            <a:r>
              <a:rPr dirty="0" sz="1450" spc="-10">
                <a:latin typeface="Times New Roman"/>
                <a:cs typeface="Times New Roman"/>
              </a:rPr>
              <a:t>the wiser and happier woman,  all her life, for the experiment </a:t>
            </a:r>
            <a:r>
              <a:rPr dirty="0" sz="1450" spc="-5">
                <a:latin typeface="Times New Roman"/>
                <a:cs typeface="Times New Roman"/>
              </a:rPr>
              <a:t>he </a:t>
            </a:r>
            <a:r>
              <a:rPr dirty="0" sz="1450" spc="-10">
                <a:latin typeface="Times New Roman"/>
                <a:cs typeface="Times New Roman"/>
              </a:rPr>
              <a:t>had</a:t>
            </a:r>
            <a:r>
              <a:rPr dirty="0" sz="1450" spc="25">
                <a:latin typeface="Times New Roman"/>
                <a:cs typeface="Times New Roman"/>
              </a:rPr>
              <a:t> </a:t>
            </a:r>
            <a:r>
              <a:rPr dirty="0" sz="1450" spc="-10">
                <a:latin typeface="Times New Roman"/>
                <a:cs typeface="Times New Roman"/>
              </a:rPr>
              <a:t>devised.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Had Fanny been at all addicted to raptures, she must have had </a:t>
            </a:r>
            <a:r>
              <a:rPr dirty="0" sz="1450" spc="-5">
                <a:latin typeface="Times New Roman"/>
                <a:cs typeface="Times New Roman"/>
              </a:rPr>
              <a:t>a </a:t>
            </a:r>
            <a:r>
              <a:rPr dirty="0" sz="1450" spc="-10">
                <a:latin typeface="Times New Roman"/>
                <a:cs typeface="Times New Roman"/>
              </a:rPr>
              <a:t>strong  attack </a:t>
            </a:r>
            <a:r>
              <a:rPr dirty="0" sz="1450" spc="-5">
                <a:latin typeface="Times New Roman"/>
                <a:cs typeface="Times New Roman"/>
              </a:rPr>
              <a:t>of </a:t>
            </a:r>
            <a:r>
              <a:rPr dirty="0" sz="1450" spc="-10">
                <a:latin typeface="Times New Roman"/>
                <a:cs typeface="Times New Roman"/>
              </a:rPr>
              <a:t>them when she first understood what was intended, when her uncle  first made her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visiting the parents, and brothers, and sisters, from  whom she had been divided almost half her life; </a:t>
            </a:r>
            <a:r>
              <a:rPr dirty="0" sz="1450" spc="-5">
                <a:latin typeface="Times New Roman"/>
                <a:cs typeface="Times New Roman"/>
              </a:rPr>
              <a:t>of </a:t>
            </a:r>
            <a:r>
              <a:rPr dirty="0" sz="1450" spc="-10">
                <a:latin typeface="Times New Roman"/>
                <a:cs typeface="Times New Roman"/>
              </a:rPr>
              <a:t>returning for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months to the scenes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infancy, </a:t>
            </a:r>
            <a:r>
              <a:rPr dirty="0" sz="1450" spc="-10">
                <a:latin typeface="Times New Roman"/>
                <a:cs typeface="Times New Roman"/>
              </a:rPr>
              <a:t>with </a:t>
            </a:r>
            <a:r>
              <a:rPr dirty="0" sz="1450" spc="-20">
                <a:latin typeface="Times New Roman"/>
                <a:cs typeface="Times New Roman"/>
              </a:rPr>
              <a:t>William </a:t>
            </a:r>
            <a:r>
              <a:rPr dirty="0" sz="1450" spc="-10">
                <a:latin typeface="Times New Roman"/>
                <a:cs typeface="Times New Roman"/>
              </a:rPr>
              <a:t>for the protector and  companion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journey, </a:t>
            </a:r>
            <a:r>
              <a:rPr dirty="0" sz="1450" spc="-10">
                <a:latin typeface="Times New Roman"/>
                <a:cs typeface="Times New Roman"/>
              </a:rPr>
              <a:t>and the certainty </a:t>
            </a:r>
            <a:r>
              <a:rPr dirty="0" sz="1450" spc="-5">
                <a:latin typeface="Times New Roman"/>
                <a:cs typeface="Times New Roman"/>
              </a:rPr>
              <a:t>of </a:t>
            </a:r>
            <a:r>
              <a:rPr dirty="0" sz="1450" spc="-10">
                <a:latin typeface="Times New Roman"/>
                <a:cs typeface="Times New Roman"/>
              </a:rPr>
              <a:t>continuing to see </a:t>
            </a:r>
            <a:r>
              <a:rPr dirty="0" sz="1450" spc="-20">
                <a:latin typeface="Times New Roman"/>
                <a:cs typeface="Times New Roman"/>
              </a:rPr>
              <a:t>William </a:t>
            </a:r>
            <a:r>
              <a:rPr dirty="0" sz="1450" spc="-10">
                <a:latin typeface="Times New Roman"/>
                <a:cs typeface="Times New Roman"/>
              </a:rPr>
              <a:t>to the  last </a:t>
            </a:r>
            <a:r>
              <a:rPr dirty="0" sz="1450" spc="-5">
                <a:latin typeface="Times New Roman"/>
                <a:cs typeface="Times New Roman"/>
              </a:rPr>
              <a:t>hour of </a:t>
            </a:r>
            <a:r>
              <a:rPr dirty="0" sz="1450" spc="-10">
                <a:latin typeface="Times New Roman"/>
                <a:cs typeface="Times New Roman"/>
              </a:rPr>
              <a:t>his remaining </a:t>
            </a:r>
            <a:r>
              <a:rPr dirty="0" sz="1450" spc="-5">
                <a:latin typeface="Times New Roman"/>
                <a:cs typeface="Times New Roman"/>
              </a:rPr>
              <a:t>on </a:t>
            </a:r>
            <a:r>
              <a:rPr dirty="0" sz="1450" spc="-10">
                <a:latin typeface="Times New Roman"/>
                <a:cs typeface="Times New Roman"/>
              </a:rPr>
              <a:t>land. Had she ever given way to bursts </a:t>
            </a:r>
            <a:r>
              <a:rPr dirty="0" sz="1450" spc="-5">
                <a:latin typeface="Times New Roman"/>
                <a:cs typeface="Times New Roman"/>
              </a:rPr>
              <a:t>of  </a:t>
            </a:r>
            <a:r>
              <a:rPr dirty="0" sz="1450" spc="-10">
                <a:latin typeface="Times New Roman"/>
                <a:cs typeface="Times New Roman"/>
              </a:rPr>
              <a:t>delight, it must have been then, for she was delighted, </a:t>
            </a:r>
            <a:r>
              <a:rPr dirty="0" sz="1450" spc="-5">
                <a:latin typeface="Times New Roman"/>
                <a:cs typeface="Times New Roman"/>
              </a:rPr>
              <a:t>but </a:t>
            </a:r>
            <a:r>
              <a:rPr dirty="0" sz="1450" spc="-10">
                <a:latin typeface="Times New Roman"/>
                <a:cs typeface="Times New Roman"/>
              </a:rPr>
              <a:t>her happiness was  </a:t>
            </a:r>
            <a:r>
              <a:rPr dirty="0" sz="1450" spc="-5">
                <a:latin typeface="Times New Roman"/>
                <a:cs typeface="Times New Roman"/>
              </a:rPr>
              <a:t>of</a:t>
            </a:r>
            <a:r>
              <a:rPr dirty="0" sz="1450" spc="100">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quiet,</a:t>
            </a:r>
            <a:r>
              <a:rPr dirty="0" sz="1450" spc="105">
                <a:latin typeface="Times New Roman"/>
                <a:cs typeface="Times New Roman"/>
              </a:rPr>
              <a:t> </a:t>
            </a:r>
            <a:r>
              <a:rPr dirty="0" sz="1450" spc="-10">
                <a:latin typeface="Times New Roman"/>
                <a:cs typeface="Times New Roman"/>
              </a:rPr>
              <a:t>deep,</a:t>
            </a:r>
            <a:r>
              <a:rPr dirty="0" sz="1450" spc="100">
                <a:latin typeface="Times New Roman"/>
                <a:cs typeface="Times New Roman"/>
              </a:rPr>
              <a:t> </a:t>
            </a:r>
            <a:r>
              <a:rPr dirty="0" sz="1450" spc="-10">
                <a:latin typeface="Times New Roman"/>
                <a:cs typeface="Times New Roman"/>
              </a:rPr>
              <a:t>heart-swelling</a:t>
            </a:r>
            <a:r>
              <a:rPr dirty="0" sz="1450" spc="105">
                <a:latin typeface="Times New Roman"/>
                <a:cs typeface="Times New Roman"/>
              </a:rPr>
              <a:t> </a:t>
            </a:r>
            <a:r>
              <a:rPr dirty="0" sz="1450" spc="-10">
                <a:latin typeface="Times New Roman"/>
                <a:cs typeface="Times New Roman"/>
              </a:rPr>
              <a:t>sort;</a:t>
            </a:r>
            <a:r>
              <a:rPr dirty="0" sz="1450" spc="10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though</a:t>
            </a:r>
            <a:r>
              <a:rPr dirty="0" sz="1450" spc="105">
                <a:latin typeface="Times New Roman"/>
                <a:cs typeface="Times New Roman"/>
              </a:rPr>
              <a:t> </a:t>
            </a:r>
            <a:r>
              <a:rPr dirty="0" sz="1450" spc="-10">
                <a:latin typeface="Times New Roman"/>
                <a:cs typeface="Times New Roman"/>
              </a:rPr>
              <a:t>never</a:t>
            </a:r>
            <a:r>
              <a:rPr dirty="0" sz="1450" spc="100">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great</a:t>
            </a:r>
            <a:r>
              <a:rPr dirty="0" sz="1450" spc="100">
                <a:latin typeface="Times New Roman"/>
                <a:cs typeface="Times New Roman"/>
              </a:rPr>
              <a:t> </a:t>
            </a:r>
            <a:r>
              <a:rPr dirty="0" sz="1450" spc="-15">
                <a:latin typeface="Times New Roman"/>
                <a:cs typeface="Times New Roman"/>
              </a:rPr>
              <a:t>talker,</a:t>
            </a:r>
            <a:r>
              <a:rPr dirty="0" sz="1450" spc="105">
                <a:latin typeface="Times New Roman"/>
                <a:cs typeface="Times New Roman"/>
              </a:rPr>
              <a:t> </a:t>
            </a:r>
            <a:r>
              <a:rPr dirty="0" sz="1450" spc="-10">
                <a:latin typeface="Times New Roman"/>
                <a:cs typeface="Times New Roman"/>
              </a:rPr>
              <a:t>she</a:t>
            </a:r>
            <a:r>
              <a:rPr dirty="0" sz="1450" spc="10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always more inclined to silence when feeling most </a:t>
            </a:r>
            <a:r>
              <a:rPr dirty="0" sz="1450" spc="-20">
                <a:latin typeface="Times New Roman"/>
                <a:cs typeface="Times New Roman"/>
              </a:rPr>
              <a:t>strongly. </a:t>
            </a:r>
            <a:r>
              <a:rPr dirty="0" sz="1450" spc="-10">
                <a:latin typeface="Times New Roman"/>
                <a:cs typeface="Times New Roman"/>
              </a:rPr>
              <a:t>At the moment  she could only thank and accept. Afterwards, when familiarised with the  visions </a:t>
            </a:r>
            <a:r>
              <a:rPr dirty="0" sz="1450" spc="-5">
                <a:latin typeface="Times New Roman"/>
                <a:cs typeface="Times New Roman"/>
              </a:rPr>
              <a:t>of </a:t>
            </a:r>
            <a:r>
              <a:rPr dirty="0" sz="1450" spc="-10">
                <a:latin typeface="Times New Roman"/>
                <a:cs typeface="Times New Roman"/>
              </a:rPr>
              <a:t>enjoyment so suddenly opened, she could speak more </a:t>
            </a:r>
            <a:r>
              <a:rPr dirty="0" sz="1450" spc="-15">
                <a:latin typeface="Times New Roman"/>
                <a:cs typeface="Times New Roman"/>
              </a:rPr>
              <a:t>largely </a:t>
            </a:r>
            <a:r>
              <a:rPr dirty="0" sz="1450" spc="-10">
                <a:latin typeface="Times New Roman"/>
                <a:cs typeface="Times New Roman"/>
              </a:rPr>
              <a:t>to  </a:t>
            </a:r>
            <a:r>
              <a:rPr dirty="0" sz="1450" spc="-20">
                <a:latin typeface="Times New Roman"/>
                <a:cs typeface="Times New Roman"/>
              </a:rPr>
              <a:t>William </a:t>
            </a:r>
            <a:r>
              <a:rPr dirty="0" sz="1450" spc="-10">
                <a:latin typeface="Times New Roman"/>
                <a:cs typeface="Times New Roman"/>
              </a:rPr>
              <a:t>and Edmund </a:t>
            </a:r>
            <a:r>
              <a:rPr dirty="0" sz="1450" spc="-5">
                <a:latin typeface="Times New Roman"/>
                <a:cs typeface="Times New Roman"/>
              </a:rPr>
              <a:t>of </a:t>
            </a:r>
            <a:r>
              <a:rPr dirty="0" sz="1450" spc="-10">
                <a:latin typeface="Times New Roman"/>
                <a:cs typeface="Times New Roman"/>
              </a:rPr>
              <a:t>what she felt; </a:t>
            </a:r>
            <a:r>
              <a:rPr dirty="0" sz="1450" spc="-5">
                <a:latin typeface="Times New Roman"/>
                <a:cs typeface="Times New Roman"/>
              </a:rPr>
              <a:t>but </a:t>
            </a:r>
            <a:r>
              <a:rPr dirty="0" sz="1450" spc="-10">
                <a:latin typeface="Times New Roman"/>
                <a:cs typeface="Times New Roman"/>
              </a:rPr>
              <a:t>still there were emotions </a:t>
            </a:r>
            <a:r>
              <a:rPr dirty="0" sz="1450" spc="-5">
                <a:latin typeface="Times New Roman"/>
                <a:cs typeface="Times New Roman"/>
              </a:rPr>
              <a:t>of  </a:t>
            </a:r>
            <a:r>
              <a:rPr dirty="0" sz="1450" spc="-10">
                <a:latin typeface="Times New Roman"/>
                <a:cs typeface="Times New Roman"/>
              </a:rPr>
              <a:t>tenderness that could </a:t>
            </a:r>
            <a:r>
              <a:rPr dirty="0" sz="1450" spc="-5">
                <a:latin typeface="Times New Roman"/>
                <a:cs typeface="Times New Roman"/>
              </a:rPr>
              <a:t>not be </a:t>
            </a:r>
            <a:r>
              <a:rPr dirty="0" sz="1450" spc="-10">
                <a:latin typeface="Times New Roman"/>
                <a:cs typeface="Times New Roman"/>
              </a:rPr>
              <a:t>clothed in words. The remembrance </a:t>
            </a:r>
            <a:r>
              <a:rPr dirty="0" sz="1450" spc="-5">
                <a:latin typeface="Times New Roman"/>
                <a:cs typeface="Times New Roman"/>
              </a:rPr>
              <a:t>of </a:t>
            </a:r>
            <a:r>
              <a:rPr dirty="0" sz="1450" spc="-10">
                <a:latin typeface="Times New Roman"/>
                <a:cs typeface="Times New Roman"/>
              </a:rPr>
              <a:t>all her  earliest pleasures, and </a:t>
            </a:r>
            <a:r>
              <a:rPr dirty="0" sz="1450" spc="-5">
                <a:latin typeface="Times New Roman"/>
                <a:cs typeface="Times New Roman"/>
              </a:rPr>
              <a:t>of </a:t>
            </a:r>
            <a:r>
              <a:rPr dirty="0" sz="1450" spc="-10">
                <a:latin typeface="Times New Roman"/>
                <a:cs typeface="Times New Roman"/>
              </a:rPr>
              <a:t>what she had </a:t>
            </a:r>
            <a:r>
              <a:rPr dirty="0" sz="1450" spc="-15">
                <a:latin typeface="Times New Roman"/>
                <a:cs typeface="Times New Roman"/>
              </a:rPr>
              <a:t>suffered </a:t>
            </a:r>
            <a:r>
              <a:rPr dirty="0" sz="1450" spc="-10">
                <a:latin typeface="Times New Roman"/>
                <a:cs typeface="Times New Roman"/>
              </a:rPr>
              <a:t>in being torn from them, came  over her with renewed strength, and it seemed as if to </a:t>
            </a:r>
            <a:r>
              <a:rPr dirty="0" sz="1450" spc="-5">
                <a:latin typeface="Times New Roman"/>
                <a:cs typeface="Times New Roman"/>
              </a:rPr>
              <a:t>be </a:t>
            </a:r>
            <a:r>
              <a:rPr dirty="0" sz="1450" spc="-10">
                <a:latin typeface="Times New Roman"/>
                <a:cs typeface="Times New Roman"/>
              </a:rPr>
              <a:t>at home again would  heal every pain that had since grown </a:t>
            </a:r>
            <a:r>
              <a:rPr dirty="0" sz="1450" spc="-5">
                <a:latin typeface="Times New Roman"/>
                <a:cs typeface="Times New Roman"/>
              </a:rPr>
              <a:t>out of </a:t>
            </a:r>
            <a:r>
              <a:rPr dirty="0" sz="1450" spc="-10">
                <a:latin typeface="Times New Roman"/>
                <a:cs typeface="Times New Roman"/>
              </a:rPr>
              <a:t>the separation.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in the centre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circle, loved </a:t>
            </a:r>
            <a:r>
              <a:rPr dirty="0" sz="1450" spc="-5">
                <a:latin typeface="Times New Roman"/>
                <a:cs typeface="Times New Roman"/>
              </a:rPr>
              <a:t>by </a:t>
            </a:r>
            <a:r>
              <a:rPr dirty="0" sz="1450" spc="-10">
                <a:latin typeface="Times New Roman"/>
                <a:cs typeface="Times New Roman"/>
              </a:rPr>
              <a:t>so </a:t>
            </a:r>
            <a:r>
              <a:rPr dirty="0" sz="1450" spc="-30">
                <a:latin typeface="Times New Roman"/>
                <a:cs typeface="Times New Roman"/>
              </a:rPr>
              <a:t>many, </a:t>
            </a:r>
            <a:r>
              <a:rPr dirty="0" sz="1450" spc="-10">
                <a:latin typeface="Times New Roman"/>
                <a:cs typeface="Times New Roman"/>
              </a:rPr>
              <a:t>and more loved </a:t>
            </a:r>
            <a:r>
              <a:rPr dirty="0" sz="1450" spc="-5">
                <a:latin typeface="Times New Roman"/>
                <a:cs typeface="Times New Roman"/>
              </a:rPr>
              <a:t>by </a:t>
            </a:r>
            <a:r>
              <a:rPr dirty="0" sz="1450" spc="-10">
                <a:latin typeface="Times New Roman"/>
                <a:cs typeface="Times New Roman"/>
              </a:rPr>
              <a:t>all than she had ever  been before; to feel </a:t>
            </a:r>
            <a:r>
              <a:rPr dirty="0" sz="1450" spc="-15">
                <a:latin typeface="Times New Roman"/>
                <a:cs typeface="Times New Roman"/>
              </a:rPr>
              <a:t>affection </a:t>
            </a:r>
            <a:r>
              <a:rPr dirty="0" sz="1450" spc="-10">
                <a:latin typeface="Times New Roman"/>
                <a:cs typeface="Times New Roman"/>
              </a:rPr>
              <a:t>without fear </a:t>
            </a:r>
            <a:r>
              <a:rPr dirty="0" sz="1450" spc="-5">
                <a:latin typeface="Times New Roman"/>
                <a:cs typeface="Times New Roman"/>
              </a:rPr>
              <a:t>or </a:t>
            </a:r>
            <a:r>
              <a:rPr dirty="0" sz="1450" spc="-10">
                <a:latin typeface="Times New Roman"/>
                <a:cs typeface="Times New Roman"/>
              </a:rPr>
              <a:t>restraint; to feel herself the equal  </a:t>
            </a:r>
            <a:r>
              <a:rPr dirty="0" sz="1450" spc="-5">
                <a:latin typeface="Times New Roman"/>
                <a:cs typeface="Times New Roman"/>
              </a:rPr>
              <a:t>of </a:t>
            </a:r>
            <a:r>
              <a:rPr dirty="0" sz="1450" spc="-10">
                <a:latin typeface="Times New Roman"/>
                <a:cs typeface="Times New Roman"/>
              </a:rPr>
              <a:t>those who surrounded her; to </a:t>
            </a:r>
            <a:r>
              <a:rPr dirty="0" sz="1450" spc="-5">
                <a:latin typeface="Times New Roman"/>
                <a:cs typeface="Times New Roman"/>
              </a:rPr>
              <a:t>be </a:t>
            </a:r>
            <a:r>
              <a:rPr dirty="0" sz="1450" spc="-10">
                <a:latin typeface="Times New Roman"/>
                <a:cs typeface="Times New Roman"/>
              </a:rPr>
              <a:t>at peace from all mention </a:t>
            </a:r>
            <a:r>
              <a:rPr dirty="0" sz="1450" spc="-5">
                <a:latin typeface="Times New Roman"/>
                <a:cs typeface="Times New Roman"/>
              </a:rPr>
              <a:t>of </a:t>
            </a:r>
            <a:r>
              <a:rPr dirty="0" sz="1450" spc="-10">
                <a:latin typeface="Times New Roman"/>
                <a:cs typeface="Times New Roman"/>
              </a:rPr>
              <a:t>the  Crawfords, safe from every look which could </a:t>
            </a:r>
            <a:r>
              <a:rPr dirty="0" sz="1450" spc="-5">
                <a:latin typeface="Times New Roman"/>
                <a:cs typeface="Times New Roman"/>
              </a:rPr>
              <a:t>be </a:t>
            </a:r>
            <a:r>
              <a:rPr dirty="0" sz="1450" spc="-10">
                <a:latin typeface="Times New Roman"/>
                <a:cs typeface="Times New Roman"/>
              </a:rPr>
              <a:t>fancied </a:t>
            </a:r>
            <a:r>
              <a:rPr dirty="0" sz="1450" spc="-5">
                <a:latin typeface="Times New Roman"/>
                <a:cs typeface="Times New Roman"/>
              </a:rPr>
              <a:t>a </a:t>
            </a:r>
            <a:r>
              <a:rPr dirty="0" sz="1450" spc="-10">
                <a:latin typeface="Times New Roman"/>
                <a:cs typeface="Times New Roman"/>
              </a:rPr>
              <a:t>reproach </a:t>
            </a:r>
            <a:r>
              <a:rPr dirty="0" sz="1450" spc="-5">
                <a:latin typeface="Times New Roman"/>
                <a:cs typeface="Times New Roman"/>
              </a:rPr>
              <a:t>on </a:t>
            </a:r>
            <a:r>
              <a:rPr dirty="0" sz="1450" spc="-10">
                <a:latin typeface="Times New Roman"/>
                <a:cs typeface="Times New Roman"/>
              </a:rPr>
              <a:t>their  account. This was </a:t>
            </a:r>
            <a:r>
              <a:rPr dirty="0" sz="1450" spc="-5">
                <a:latin typeface="Times New Roman"/>
                <a:cs typeface="Times New Roman"/>
              </a:rPr>
              <a:t>a </a:t>
            </a:r>
            <a:r>
              <a:rPr dirty="0" sz="1450" spc="-10">
                <a:latin typeface="Times New Roman"/>
                <a:cs typeface="Times New Roman"/>
              </a:rPr>
              <a:t>prospect to </a:t>
            </a:r>
            <a:r>
              <a:rPr dirty="0" sz="1450" spc="-5">
                <a:latin typeface="Times New Roman"/>
                <a:cs typeface="Times New Roman"/>
              </a:rPr>
              <a:t>be </a:t>
            </a:r>
            <a:r>
              <a:rPr dirty="0" sz="1450" spc="-10">
                <a:latin typeface="Times New Roman"/>
                <a:cs typeface="Times New Roman"/>
              </a:rPr>
              <a:t>dwelt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fondness that could </a:t>
            </a:r>
            <a:r>
              <a:rPr dirty="0" sz="1450" spc="-5">
                <a:latin typeface="Times New Roman"/>
                <a:cs typeface="Times New Roman"/>
              </a:rPr>
              <a:t>be but  </a:t>
            </a:r>
            <a:r>
              <a:rPr dirty="0" sz="1450" spc="-10">
                <a:latin typeface="Times New Roman"/>
                <a:cs typeface="Times New Roman"/>
              </a:rPr>
              <a:t>half acknowledged.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Edmund, too—to </a:t>
            </a:r>
            <a:r>
              <a:rPr dirty="0" sz="1450" spc="-5">
                <a:latin typeface="Times New Roman"/>
                <a:cs typeface="Times New Roman"/>
              </a:rPr>
              <a:t>be </a:t>
            </a:r>
            <a:r>
              <a:rPr dirty="0" sz="1450" spc="-10">
                <a:latin typeface="Times New Roman"/>
                <a:cs typeface="Times New Roman"/>
              </a:rPr>
              <a:t>two months from him (and perhaps she might </a:t>
            </a:r>
            <a:r>
              <a:rPr dirty="0" sz="1450" spc="-5">
                <a:latin typeface="Times New Roman"/>
                <a:cs typeface="Times New Roman"/>
              </a:rPr>
              <a:t>be  </a:t>
            </a:r>
            <a:r>
              <a:rPr dirty="0" sz="1450" spc="-10">
                <a:latin typeface="Times New Roman"/>
                <a:cs typeface="Times New Roman"/>
              </a:rPr>
              <a:t>allowed to make her absence three) must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good.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distance,  unassailed </a:t>
            </a:r>
            <a:r>
              <a:rPr dirty="0" sz="1450" spc="-5">
                <a:latin typeface="Times New Roman"/>
                <a:cs typeface="Times New Roman"/>
              </a:rPr>
              <a:t>by </a:t>
            </a:r>
            <a:r>
              <a:rPr dirty="0" sz="1450" spc="-10">
                <a:latin typeface="Times New Roman"/>
                <a:cs typeface="Times New Roman"/>
              </a:rPr>
              <a:t>his </a:t>
            </a:r>
            <a:r>
              <a:rPr dirty="0" sz="1450" spc="-5">
                <a:latin typeface="Times New Roman"/>
                <a:cs typeface="Times New Roman"/>
              </a:rPr>
              <a:t>looks or </a:t>
            </a:r>
            <a:r>
              <a:rPr dirty="0" sz="1450" spc="-10">
                <a:latin typeface="Times New Roman"/>
                <a:cs typeface="Times New Roman"/>
              </a:rPr>
              <a:t>his kindness, and safe from the perpetual irritation  </a:t>
            </a:r>
            <a:r>
              <a:rPr dirty="0" sz="1450" spc="-5">
                <a:latin typeface="Times New Roman"/>
                <a:cs typeface="Times New Roman"/>
              </a:rPr>
              <a:t>of </a:t>
            </a:r>
            <a:r>
              <a:rPr dirty="0" sz="1450" spc="-10">
                <a:latin typeface="Times New Roman"/>
                <a:cs typeface="Times New Roman"/>
              </a:rPr>
              <a:t>knowing his heart, and striving to avoid his confidence, she should </a:t>
            </a:r>
            <a:r>
              <a:rPr dirty="0" sz="1450" spc="-5">
                <a:latin typeface="Times New Roman"/>
                <a:cs typeface="Times New Roman"/>
              </a:rPr>
              <a:t>be </a:t>
            </a:r>
            <a:r>
              <a:rPr dirty="0" sz="1450" spc="-10">
                <a:latin typeface="Times New Roman"/>
                <a:cs typeface="Times New Roman"/>
              </a:rPr>
              <a:t>able  to reason herself into </a:t>
            </a:r>
            <a:r>
              <a:rPr dirty="0" sz="1450" spc="-5">
                <a:latin typeface="Times New Roman"/>
                <a:cs typeface="Times New Roman"/>
              </a:rPr>
              <a:t>a </a:t>
            </a:r>
            <a:r>
              <a:rPr dirty="0" sz="1450" spc="-10">
                <a:latin typeface="Times New Roman"/>
                <a:cs typeface="Times New Roman"/>
              </a:rPr>
              <a:t>properer state; she should </a:t>
            </a:r>
            <a:r>
              <a:rPr dirty="0" sz="1450" spc="-5">
                <a:latin typeface="Times New Roman"/>
                <a:cs typeface="Times New Roman"/>
              </a:rPr>
              <a:t>be </a:t>
            </a:r>
            <a:r>
              <a:rPr dirty="0" sz="1450" spc="-10">
                <a:latin typeface="Times New Roman"/>
                <a:cs typeface="Times New Roman"/>
              </a:rPr>
              <a:t>able to think </a:t>
            </a:r>
            <a:r>
              <a:rPr dirty="0" sz="1450" spc="-5">
                <a:latin typeface="Times New Roman"/>
                <a:cs typeface="Times New Roman"/>
              </a:rPr>
              <a:t>of </a:t>
            </a:r>
            <a:r>
              <a:rPr dirty="0" sz="1450" spc="-10">
                <a:latin typeface="Times New Roman"/>
                <a:cs typeface="Times New Roman"/>
              </a:rPr>
              <a:t>him as in  London, and arranging everything there, without wretchedness. What might  have been hard to bear at Mansfield was to become </a:t>
            </a:r>
            <a:r>
              <a:rPr dirty="0" sz="1450" spc="-5">
                <a:latin typeface="Times New Roman"/>
                <a:cs typeface="Times New Roman"/>
              </a:rPr>
              <a:t>a </a:t>
            </a:r>
            <a:r>
              <a:rPr dirty="0" sz="1450" spc="-10">
                <a:latin typeface="Times New Roman"/>
                <a:cs typeface="Times New Roman"/>
              </a:rPr>
              <a:t>slight evil at</a:t>
            </a:r>
            <a:r>
              <a:rPr dirty="0" sz="1450" spc="150">
                <a:latin typeface="Times New Roman"/>
                <a:cs typeface="Times New Roman"/>
              </a:rPr>
              <a:t> </a:t>
            </a:r>
            <a:r>
              <a:rPr dirty="0" sz="1450" spc="-10">
                <a:latin typeface="Times New Roman"/>
                <a:cs typeface="Times New Roman"/>
              </a:rPr>
              <a:t>Portsmouth.</a:t>
            </a:r>
            <a:endParaRPr sz="1450">
              <a:latin typeface="Times New Roman"/>
              <a:cs typeface="Times New Roman"/>
            </a:endParaRPr>
          </a:p>
          <a:p>
            <a:pPr algn="just" marL="12700" marR="6350" indent="255904">
              <a:lnSpc>
                <a:spcPts val="1730"/>
              </a:lnSpc>
              <a:spcBef>
                <a:spcPts val="705"/>
              </a:spcBef>
            </a:pPr>
            <a:r>
              <a:rPr dirty="0" sz="1450" spc="-10">
                <a:latin typeface="Times New Roman"/>
                <a:cs typeface="Times New Roman"/>
              </a:rPr>
              <a:t>The only drawback was the </a:t>
            </a:r>
            <a:r>
              <a:rPr dirty="0" sz="1450" spc="-5">
                <a:latin typeface="Times New Roman"/>
                <a:cs typeface="Times New Roman"/>
              </a:rPr>
              <a:t>doubt of </a:t>
            </a:r>
            <a:r>
              <a:rPr dirty="0" sz="1450" spc="-10">
                <a:latin typeface="Times New Roman"/>
                <a:cs typeface="Times New Roman"/>
              </a:rPr>
              <a:t>her aunt </a:t>
            </a:r>
            <a:r>
              <a:rPr dirty="0" sz="1450" spc="-20">
                <a:latin typeface="Times New Roman"/>
                <a:cs typeface="Times New Roman"/>
              </a:rPr>
              <a:t>Bertram’s </a:t>
            </a:r>
            <a:r>
              <a:rPr dirty="0" sz="1450" spc="-10">
                <a:latin typeface="Times New Roman"/>
                <a:cs typeface="Times New Roman"/>
              </a:rPr>
              <a:t>being comfortable  without </a:t>
            </a:r>
            <a:r>
              <a:rPr dirty="0" sz="1450" spc="-30">
                <a:latin typeface="Times New Roman"/>
                <a:cs typeface="Times New Roman"/>
              </a:rPr>
              <a:t>her. </a:t>
            </a:r>
            <a:r>
              <a:rPr dirty="0" sz="1450" spc="-10">
                <a:latin typeface="Times New Roman"/>
                <a:cs typeface="Times New Roman"/>
              </a:rPr>
              <a:t>She was </a:t>
            </a:r>
            <a:r>
              <a:rPr dirty="0" sz="1450" spc="-5">
                <a:latin typeface="Times New Roman"/>
                <a:cs typeface="Times New Roman"/>
              </a:rPr>
              <a:t>of </a:t>
            </a:r>
            <a:r>
              <a:rPr dirty="0" sz="1450" spc="-10">
                <a:latin typeface="Times New Roman"/>
                <a:cs typeface="Times New Roman"/>
              </a:rPr>
              <a:t>use to </a:t>
            </a:r>
            <a:r>
              <a:rPr dirty="0" sz="1450" spc="-5">
                <a:latin typeface="Times New Roman"/>
                <a:cs typeface="Times New Roman"/>
              </a:rPr>
              <a:t>no one </a:t>
            </a:r>
            <a:r>
              <a:rPr dirty="0" sz="1450" spc="-10">
                <a:latin typeface="Times New Roman"/>
                <a:cs typeface="Times New Roman"/>
              </a:rPr>
              <a:t>else; </a:t>
            </a:r>
            <a:r>
              <a:rPr dirty="0" sz="1450" spc="-5">
                <a:latin typeface="Times New Roman"/>
                <a:cs typeface="Times New Roman"/>
              </a:rPr>
              <a:t>but </a:t>
            </a:r>
            <a:r>
              <a:rPr dirty="0" sz="1450" spc="-10">
                <a:latin typeface="Times New Roman"/>
                <a:cs typeface="Times New Roman"/>
              </a:rPr>
              <a:t>there she might </a:t>
            </a:r>
            <a:r>
              <a:rPr dirty="0" sz="1450" spc="-5">
                <a:latin typeface="Times New Roman"/>
                <a:cs typeface="Times New Roman"/>
              </a:rPr>
              <a:t>be </a:t>
            </a:r>
            <a:r>
              <a:rPr dirty="0" sz="1450" spc="-10">
                <a:latin typeface="Times New Roman"/>
                <a:cs typeface="Times New Roman"/>
              </a:rPr>
              <a:t>missed to </a:t>
            </a:r>
            <a:r>
              <a:rPr dirty="0" sz="1450" spc="-5">
                <a:latin typeface="Times New Roman"/>
                <a:cs typeface="Times New Roman"/>
              </a:rPr>
              <a:t>a  </a:t>
            </a:r>
            <a:r>
              <a:rPr dirty="0" sz="1450" spc="-10">
                <a:latin typeface="Times New Roman"/>
                <a:cs typeface="Times New Roman"/>
              </a:rPr>
              <a:t>degree that she did </a:t>
            </a:r>
            <a:r>
              <a:rPr dirty="0" sz="1450" spc="-5">
                <a:latin typeface="Times New Roman"/>
                <a:cs typeface="Times New Roman"/>
              </a:rPr>
              <a:t>not </a:t>
            </a:r>
            <a:r>
              <a:rPr dirty="0" sz="1450" spc="-10">
                <a:latin typeface="Times New Roman"/>
                <a:cs typeface="Times New Roman"/>
              </a:rPr>
              <a:t>like to think of; and that part </a:t>
            </a:r>
            <a:r>
              <a:rPr dirty="0" sz="1450" spc="-5">
                <a:latin typeface="Times New Roman"/>
                <a:cs typeface="Times New Roman"/>
              </a:rPr>
              <a:t>of </a:t>
            </a:r>
            <a:r>
              <a:rPr dirty="0" sz="1450" spc="-10">
                <a:latin typeface="Times New Roman"/>
                <a:cs typeface="Times New Roman"/>
              </a:rPr>
              <a:t>the arrangement was,  indeed, the hardest for Sir Thomas to accomplish, and what only </a:t>
            </a:r>
            <a:r>
              <a:rPr dirty="0" sz="1450" spc="-5">
                <a:latin typeface="Times New Roman"/>
                <a:cs typeface="Times New Roman"/>
              </a:rPr>
              <a:t>he </a:t>
            </a:r>
            <a:r>
              <a:rPr dirty="0" sz="1450" spc="-10">
                <a:latin typeface="Times New Roman"/>
                <a:cs typeface="Times New Roman"/>
              </a:rPr>
              <a:t>could  have accomplished at</a:t>
            </a:r>
            <a:r>
              <a:rPr dirty="0" sz="145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was master at Mansfield Park. When </a:t>
            </a:r>
            <a:r>
              <a:rPr dirty="0" sz="1450" spc="-5">
                <a:latin typeface="Times New Roman"/>
                <a:cs typeface="Times New Roman"/>
              </a:rPr>
              <a:t>he </a:t>
            </a:r>
            <a:r>
              <a:rPr dirty="0" sz="1450" spc="-10">
                <a:latin typeface="Times New Roman"/>
                <a:cs typeface="Times New Roman"/>
              </a:rPr>
              <a:t>had really resolved </a:t>
            </a:r>
            <a:r>
              <a:rPr dirty="0" sz="1450" spc="-5">
                <a:latin typeface="Times New Roman"/>
                <a:cs typeface="Times New Roman"/>
              </a:rPr>
              <a:t>on </a:t>
            </a:r>
            <a:r>
              <a:rPr dirty="0" sz="1450" spc="-10">
                <a:latin typeface="Times New Roman"/>
                <a:cs typeface="Times New Roman"/>
              </a:rPr>
              <a:t>any  measure, </a:t>
            </a:r>
            <a:r>
              <a:rPr dirty="0" sz="1450" spc="-5">
                <a:latin typeface="Times New Roman"/>
                <a:cs typeface="Times New Roman"/>
              </a:rPr>
              <a:t>he </a:t>
            </a:r>
            <a:r>
              <a:rPr dirty="0" sz="1450" spc="-10">
                <a:latin typeface="Times New Roman"/>
                <a:cs typeface="Times New Roman"/>
              </a:rPr>
              <a:t>could always carry it through; and now </a:t>
            </a:r>
            <a:r>
              <a:rPr dirty="0" sz="1450" spc="-5">
                <a:latin typeface="Times New Roman"/>
                <a:cs typeface="Times New Roman"/>
              </a:rPr>
              <a:t>by dint of </a:t>
            </a:r>
            <a:r>
              <a:rPr dirty="0" sz="1450" spc="-10">
                <a:latin typeface="Times New Roman"/>
                <a:cs typeface="Times New Roman"/>
              </a:rPr>
              <a:t>long talking </a:t>
            </a:r>
            <a:r>
              <a:rPr dirty="0" sz="1450" spc="-5">
                <a:latin typeface="Times New Roman"/>
                <a:cs typeface="Times New Roman"/>
              </a:rPr>
              <a:t>on  </a:t>
            </a:r>
            <a:r>
              <a:rPr dirty="0" sz="1450" spc="-10">
                <a:latin typeface="Times New Roman"/>
                <a:cs typeface="Times New Roman"/>
              </a:rPr>
              <a:t>the subject, explaining and dwelling </a:t>
            </a:r>
            <a:r>
              <a:rPr dirty="0" sz="1450" spc="-5">
                <a:latin typeface="Times New Roman"/>
                <a:cs typeface="Times New Roman"/>
              </a:rPr>
              <a:t>on </a:t>
            </a:r>
            <a:r>
              <a:rPr dirty="0" sz="1450" spc="-10">
                <a:latin typeface="Times New Roman"/>
                <a:cs typeface="Times New Roman"/>
              </a:rPr>
              <a:t>the duty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sometimes seeing  her </a:t>
            </a:r>
            <a:r>
              <a:rPr dirty="0" sz="1450" spc="-25">
                <a:latin typeface="Times New Roman"/>
                <a:cs typeface="Times New Roman"/>
              </a:rPr>
              <a:t>family, </a:t>
            </a:r>
            <a:r>
              <a:rPr dirty="0" sz="1450" spc="-5">
                <a:latin typeface="Times New Roman"/>
                <a:cs typeface="Times New Roman"/>
              </a:rPr>
              <a:t>he </a:t>
            </a:r>
            <a:r>
              <a:rPr dirty="0" sz="1450" spc="-10">
                <a:latin typeface="Times New Roman"/>
                <a:cs typeface="Times New Roman"/>
              </a:rPr>
              <a:t>did induce his wife to let her </a:t>
            </a:r>
            <a:r>
              <a:rPr dirty="0" sz="1450" spc="-5">
                <a:latin typeface="Times New Roman"/>
                <a:cs typeface="Times New Roman"/>
              </a:rPr>
              <a:t>go; </a:t>
            </a:r>
            <a:r>
              <a:rPr dirty="0" sz="1450" spc="-10">
                <a:latin typeface="Times New Roman"/>
                <a:cs typeface="Times New Roman"/>
              </a:rPr>
              <a:t>obtaining it rather from  submission, </a:t>
            </a:r>
            <a:r>
              <a:rPr dirty="0" sz="1450" spc="-15">
                <a:latin typeface="Times New Roman"/>
                <a:cs typeface="Times New Roman"/>
              </a:rPr>
              <a:t>however, </a:t>
            </a:r>
            <a:r>
              <a:rPr dirty="0" sz="1450" spc="-10">
                <a:latin typeface="Times New Roman"/>
                <a:cs typeface="Times New Roman"/>
              </a:rPr>
              <a:t>than conviction, for Lady Bertram was convinced </a:t>
            </a:r>
            <a:r>
              <a:rPr dirty="0" sz="1450" spc="-5">
                <a:latin typeface="Times New Roman"/>
                <a:cs typeface="Times New Roman"/>
              </a:rPr>
              <a:t>of  </a:t>
            </a:r>
            <a:r>
              <a:rPr dirty="0" sz="1450" spc="-10">
                <a:latin typeface="Times New Roman"/>
                <a:cs typeface="Times New Roman"/>
              </a:rPr>
              <a:t>very little more than that Sir Thomas </a:t>
            </a:r>
            <a:r>
              <a:rPr dirty="0" sz="1450" spc="-5">
                <a:latin typeface="Times New Roman"/>
                <a:cs typeface="Times New Roman"/>
              </a:rPr>
              <a:t>thought </a:t>
            </a:r>
            <a:r>
              <a:rPr dirty="0" sz="1450" spc="-10">
                <a:latin typeface="Times New Roman"/>
                <a:cs typeface="Times New Roman"/>
              </a:rPr>
              <a:t>Fanny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and therefore  that she must. In the calmness </a:t>
            </a:r>
            <a:r>
              <a:rPr dirty="0" sz="1450" spc="-5">
                <a:latin typeface="Times New Roman"/>
                <a:cs typeface="Times New Roman"/>
              </a:rPr>
              <a:t>of </a:t>
            </a:r>
            <a:r>
              <a:rPr dirty="0" sz="1450" spc="-10">
                <a:latin typeface="Times New Roman"/>
                <a:cs typeface="Times New Roman"/>
              </a:rPr>
              <a:t>her own dressing-room, in the impartial flow  </a:t>
            </a:r>
            <a:r>
              <a:rPr dirty="0" sz="1450" spc="-5">
                <a:latin typeface="Times New Roman"/>
                <a:cs typeface="Times New Roman"/>
              </a:rPr>
              <a:t>of </a:t>
            </a:r>
            <a:r>
              <a:rPr dirty="0" sz="1450" spc="-10">
                <a:latin typeface="Times New Roman"/>
                <a:cs typeface="Times New Roman"/>
              </a:rPr>
              <a:t>her own meditations, unbiassed </a:t>
            </a:r>
            <a:r>
              <a:rPr dirty="0" sz="1450" spc="-5">
                <a:latin typeface="Times New Roman"/>
                <a:cs typeface="Times New Roman"/>
              </a:rPr>
              <a:t>by </a:t>
            </a:r>
            <a:r>
              <a:rPr dirty="0" sz="1450" spc="-10">
                <a:latin typeface="Times New Roman"/>
                <a:cs typeface="Times New Roman"/>
              </a:rPr>
              <a:t>his bewildering statements, she could  </a:t>
            </a:r>
            <a:r>
              <a:rPr dirty="0" sz="1450" spc="-5">
                <a:latin typeface="Times New Roman"/>
                <a:cs typeface="Times New Roman"/>
              </a:rPr>
              <a:t>not </a:t>
            </a:r>
            <a:r>
              <a:rPr dirty="0" sz="1450" spc="-10">
                <a:latin typeface="Times New Roman"/>
                <a:cs typeface="Times New Roman"/>
              </a:rPr>
              <a:t>acknowledge any necessity for </a:t>
            </a:r>
            <a:r>
              <a:rPr dirty="0" sz="1450" spc="-20">
                <a:latin typeface="Times New Roman"/>
                <a:cs typeface="Times New Roman"/>
              </a:rPr>
              <a:t>Fanny’s </a:t>
            </a:r>
            <a:r>
              <a:rPr dirty="0" sz="1450" spc="-10">
                <a:latin typeface="Times New Roman"/>
                <a:cs typeface="Times New Roman"/>
              </a:rPr>
              <a:t>ever going near </a:t>
            </a:r>
            <a:r>
              <a:rPr dirty="0" sz="1450" spc="-5">
                <a:latin typeface="Times New Roman"/>
                <a:cs typeface="Times New Roman"/>
              </a:rPr>
              <a:t>a </a:t>
            </a:r>
            <a:r>
              <a:rPr dirty="0" sz="1450" spc="-10">
                <a:latin typeface="Times New Roman"/>
                <a:cs typeface="Times New Roman"/>
              </a:rPr>
              <a:t>father and  mother who had </a:t>
            </a:r>
            <a:r>
              <a:rPr dirty="0" sz="1450" spc="-5">
                <a:latin typeface="Times New Roman"/>
                <a:cs typeface="Times New Roman"/>
              </a:rPr>
              <a:t>done </a:t>
            </a:r>
            <a:r>
              <a:rPr dirty="0" sz="1450" spc="-10">
                <a:latin typeface="Times New Roman"/>
                <a:cs typeface="Times New Roman"/>
              </a:rPr>
              <a:t>without her so </a:t>
            </a:r>
            <a:r>
              <a:rPr dirty="0" sz="1450" spc="-5">
                <a:latin typeface="Times New Roman"/>
                <a:cs typeface="Times New Roman"/>
              </a:rPr>
              <a:t>long, </a:t>
            </a:r>
            <a:r>
              <a:rPr dirty="0" sz="1450" spc="-10">
                <a:latin typeface="Times New Roman"/>
                <a:cs typeface="Times New Roman"/>
              </a:rPr>
              <a:t>while she was so useful to herself.  And as to the </a:t>
            </a:r>
            <a:r>
              <a:rPr dirty="0" sz="1450" spc="-5">
                <a:latin typeface="Times New Roman"/>
                <a:cs typeface="Times New Roman"/>
              </a:rPr>
              <a:t>not </a:t>
            </a:r>
            <a:r>
              <a:rPr dirty="0" sz="1450" spc="-10">
                <a:latin typeface="Times New Roman"/>
                <a:cs typeface="Times New Roman"/>
              </a:rPr>
              <a:t>missing </a:t>
            </a:r>
            <a:r>
              <a:rPr dirty="0" sz="1450" spc="-20">
                <a:latin typeface="Times New Roman"/>
                <a:cs typeface="Times New Roman"/>
              </a:rPr>
              <a:t>her, </a:t>
            </a:r>
            <a:r>
              <a:rPr dirty="0" sz="1450" spc="-10">
                <a:latin typeface="Times New Roman"/>
                <a:cs typeface="Times New Roman"/>
              </a:rPr>
              <a:t>which under Mrs. </a:t>
            </a:r>
            <a:r>
              <a:rPr dirty="0" sz="1450" spc="-20">
                <a:latin typeface="Times New Roman"/>
                <a:cs typeface="Times New Roman"/>
              </a:rPr>
              <a:t>Norris’s </a:t>
            </a:r>
            <a:r>
              <a:rPr dirty="0" sz="1450" spc="-10">
                <a:latin typeface="Times New Roman"/>
                <a:cs typeface="Times New Roman"/>
              </a:rPr>
              <a:t>discussion was the  </a:t>
            </a:r>
            <a:r>
              <a:rPr dirty="0" sz="1450" spc="-5">
                <a:latin typeface="Times New Roman"/>
                <a:cs typeface="Times New Roman"/>
              </a:rPr>
              <a:t>point </a:t>
            </a:r>
            <a:r>
              <a:rPr dirty="0" sz="1450" spc="-10">
                <a:latin typeface="Times New Roman"/>
                <a:cs typeface="Times New Roman"/>
              </a:rPr>
              <a:t>attempted to </a:t>
            </a:r>
            <a:r>
              <a:rPr dirty="0" sz="1450" spc="-5">
                <a:latin typeface="Times New Roman"/>
                <a:cs typeface="Times New Roman"/>
              </a:rPr>
              <a:t>be </a:t>
            </a:r>
            <a:r>
              <a:rPr dirty="0" sz="1450" spc="-10">
                <a:latin typeface="Times New Roman"/>
                <a:cs typeface="Times New Roman"/>
              </a:rPr>
              <a:t>proved, she set herself very steadily against admitting  any such</a:t>
            </a:r>
            <a:r>
              <a:rPr dirty="0" sz="1450" spc="-5">
                <a:latin typeface="Times New Roman"/>
                <a:cs typeface="Times New Roman"/>
              </a:rPr>
              <a:t> </a:t>
            </a:r>
            <a:r>
              <a:rPr dirty="0" sz="1450" spc="-10">
                <a:latin typeface="Times New Roman"/>
                <a:cs typeface="Times New Roman"/>
              </a:rPr>
              <a:t>thing.</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Sir Thomas had appealed to her reason, conscience, and </a:t>
            </a:r>
            <a:r>
              <a:rPr dirty="0" sz="1450" spc="-20">
                <a:latin typeface="Times New Roman"/>
                <a:cs typeface="Times New Roman"/>
              </a:rPr>
              <a:t>dignity. </a:t>
            </a:r>
            <a:r>
              <a:rPr dirty="0" sz="1450" spc="-10">
                <a:latin typeface="Times New Roman"/>
                <a:cs typeface="Times New Roman"/>
              </a:rPr>
              <a:t>He called  it</a:t>
            </a:r>
            <a:r>
              <a:rPr dirty="0" sz="1450" spc="25">
                <a:latin typeface="Times New Roman"/>
                <a:cs typeface="Times New Roman"/>
              </a:rPr>
              <a:t>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sacrifice,</a:t>
            </a:r>
            <a:r>
              <a:rPr dirty="0" sz="1450" spc="3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demanded</a:t>
            </a:r>
            <a:r>
              <a:rPr dirty="0" sz="1450" spc="35">
                <a:latin typeface="Times New Roman"/>
                <a:cs typeface="Times New Roman"/>
              </a:rPr>
              <a:t> </a:t>
            </a:r>
            <a:r>
              <a:rPr dirty="0" sz="1450" spc="-10">
                <a:latin typeface="Times New Roman"/>
                <a:cs typeface="Times New Roman"/>
              </a:rPr>
              <a:t>it</a:t>
            </a:r>
            <a:r>
              <a:rPr dirty="0" sz="1450" spc="2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her</a:t>
            </a:r>
            <a:r>
              <a:rPr dirty="0" sz="1450" spc="25">
                <a:latin typeface="Times New Roman"/>
                <a:cs typeface="Times New Roman"/>
              </a:rPr>
              <a:t> </a:t>
            </a:r>
            <a:r>
              <a:rPr dirty="0" sz="1450" spc="-10">
                <a:latin typeface="Times New Roman"/>
                <a:cs typeface="Times New Roman"/>
              </a:rPr>
              <a:t>goodness</a:t>
            </a:r>
            <a:r>
              <a:rPr dirty="0" sz="1450" spc="35">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self-command</a:t>
            </a:r>
            <a:r>
              <a:rPr dirty="0" sz="1450" spc="30">
                <a:latin typeface="Times New Roman"/>
                <a:cs typeface="Times New Roman"/>
              </a:rPr>
              <a:t> </a:t>
            </a:r>
            <a:r>
              <a:rPr dirty="0" sz="1450" spc="-10">
                <a:latin typeface="Times New Roman"/>
                <a:cs typeface="Times New Roman"/>
              </a:rPr>
              <a:t>as</a:t>
            </a:r>
            <a:r>
              <a:rPr dirty="0" sz="1450" spc="30">
                <a:latin typeface="Times New Roman"/>
                <a:cs typeface="Times New Roman"/>
              </a:rPr>
              <a:t> </a:t>
            </a:r>
            <a:r>
              <a:rPr dirty="0" sz="1450" spc="-10">
                <a:latin typeface="Times New Roman"/>
                <a:cs typeface="Times New Roman"/>
              </a:rPr>
              <a:t>such.</a:t>
            </a:r>
            <a:r>
              <a:rPr dirty="0" sz="1450" spc="35">
                <a:latin typeface="Times New Roman"/>
                <a:cs typeface="Times New Roman"/>
              </a:rPr>
              <a:t> </a:t>
            </a:r>
            <a:r>
              <a:rPr dirty="0" sz="1450" spc="-10">
                <a:latin typeface="Times New Roman"/>
                <a:cs typeface="Times New Roman"/>
              </a:rPr>
              <a:t>But</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7710" cy="9434195"/>
          </a:xfrm>
          <a:prstGeom prst="rect">
            <a:avLst/>
          </a:prstGeom>
        </p:spPr>
        <p:txBody>
          <a:bodyPr wrap="square" lIns="0" tIns="14605" rIns="0" bIns="0" rtlCol="0" vert="horz">
            <a:spAutoFit/>
          </a:bodyPr>
          <a:lstStyle/>
          <a:p>
            <a:pPr algn="just" marL="12700" marR="12065">
              <a:lnSpc>
                <a:spcPct val="98600"/>
              </a:lnSpc>
              <a:spcBef>
                <a:spcPts val="115"/>
              </a:spcBef>
            </a:pPr>
            <a:r>
              <a:rPr dirty="0" sz="1450" spc="-10">
                <a:latin typeface="Times New Roman"/>
                <a:cs typeface="Times New Roman"/>
              </a:rPr>
              <a:t>entitled to such gratitude from her as </a:t>
            </a:r>
            <a:r>
              <a:rPr dirty="0" sz="1450" spc="-5">
                <a:latin typeface="Times New Roman"/>
                <a:cs typeface="Times New Roman"/>
              </a:rPr>
              <a:t>no </a:t>
            </a:r>
            <a:r>
              <a:rPr dirty="0" sz="1450" spc="-10">
                <a:latin typeface="Times New Roman"/>
                <a:cs typeface="Times New Roman"/>
              </a:rPr>
              <a:t>feelings could </a:t>
            </a:r>
            <a:r>
              <a:rPr dirty="0" sz="1450" spc="-5">
                <a:latin typeface="Times New Roman"/>
                <a:cs typeface="Times New Roman"/>
              </a:rPr>
              <a:t>be </a:t>
            </a:r>
            <a:r>
              <a:rPr dirty="0" sz="1450" spc="-10">
                <a:latin typeface="Times New Roman"/>
                <a:cs typeface="Times New Roman"/>
              </a:rPr>
              <a:t>strong enough to  </a:t>
            </a:r>
            <a:r>
              <a:rPr dirty="0" sz="1450" spc="-30">
                <a:latin typeface="Times New Roman"/>
                <a:cs typeface="Times New Roman"/>
              </a:rPr>
              <a:t>pay. </a:t>
            </a:r>
            <a:r>
              <a:rPr dirty="0" sz="1450" spc="-10">
                <a:latin typeface="Times New Roman"/>
                <a:cs typeface="Times New Roman"/>
              </a:rPr>
              <a:t>Her sentiments towards him were compounded </a:t>
            </a:r>
            <a:r>
              <a:rPr dirty="0" sz="1450" spc="-5">
                <a:latin typeface="Times New Roman"/>
                <a:cs typeface="Times New Roman"/>
              </a:rPr>
              <a:t>of </a:t>
            </a:r>
            <a:r>
              <a:rPr dirty="0" sz="1450" spc="-10">
                <a:latin typeface="Times New Roman"/>
                <a:cs typeface="Times New Roman"/>
              </a:rPr>
              <a:t>all that was respectful,  grateful, confiding, and</a:t>
            </a:r>
            <a:r>
              <a:rPr dirty="0" sz="1450">
                <a:latin typeface="Times New Roman"/>
                <a:cs typeface="Times New Roman"/>
              </a:rPr>
              <a:t> </a:t>
            </a:r>
            <a:r>
              <a:rPr dirty="0" sz="1450" spc="-20">
                <a:latin typeface="Times New Roman"/>
                <a:cs typeface="Times New Roman"/>
              </a:rPr>
              <a:t>tender.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As the horse continued in name, as well as fact, the property </a:t>
            </a:r>
            <a:r>
              <a:rPr dirty="0" sz="1450" spc="-5">
                <a:latin typeface="Times New Roman"/>
                <a:cs typeface="Times New Roman"/>
              </a:rPr>
              <a:t>of </a:t>
            </a:r>
            <a:r>
              <a:rPr dirty="0" sz="1450" spc="-10">
                <a:latin typeface="Times New Roman"/>
                <a:cs typeface="Times New Roman"/>
              </a:rPr>
              <a:t>Edmund,  Mrs. Norris could tolerate its being for </a:t>
            </a:r>
            <a:r>
              <a:rPr dirty="0" sz="1450" spc="-20">
                <a:latin typeface="Times New Roman"/>
                <a:cs typeface="Times New Roman"/>
              </a:rPr>
              <a:t>Fanny’s </a:t>
            </a:r>
            <a:r>
              <a:rPr dirty="0" sz="1450" spc="-10">
                <a:latin typeface="Times New Roman"/>
                <a:cs typeface="Times New Roman"/>
              </a:rPr>
              <a:t>use; and had Lady Bertram  ever </a:t>
            </a:r>
            <a:r>
              <a:rPr dirty="0" sz="1450" spc="-5">
                <a:latin typeface="Times New Roman"/>
                <a:cs typeface="Times New Roman"/>
              </a:rPr>
              <a:t>thought </a:t>
            </a:r>
            <a:r>
              <a:rPr dirty="0" sz="1450" spc="-10">
                <a:latin typeface="Times New Roman"/>
                <a:cs typeface="Times New Roman"/>
              </a:rPr>
              <a:t>about her own objection again, </a:t>
            </a:r>
            <a:r>
              <a:rPr dirty="0" sz="1450" spc="-5">
                <a:latin typeface="Times New Roman"/>
                <a:cs typeface="Times New Roman"/>
              </a:rPr>
              <a:t>he </a:t>
            </a:r>
            <a:r>
              <a:rPr dirty="0" sz="1450" spc="-10">
                <a:latin typeface="Times New Roman"/>
                <a:cs typeface="Times New Roman"/>
              </a:rPr>
              <a:t>might have been excused in  her eyes for </a:t>
            </a:r>
            <a:r>
              <a:rPr dirty="0" sz="1450" spc="-5">
                <a:latin typeface="Times New Roman"/>
                <a:cs typeface="Times New Roman"/>
              </a:rPr>
              <a:t>not </a:t>
            </a:r>
            <a:r>
              <a:rPr dirty="0" sz="1450" spc="-10">
                <a:latin typeface="Times New Roman"/>
                <a:cs typeface="Times New Roman"/>
              </a:rPr>
              <a:t>waiting till Sir </a:t>
            </a:r>
            <a:r>
              <a:rPr dirty="0" sz="1450" spc="-20">
                <a:latin typeface="Times New Roman"/>
                <a:cs typeface="Times New Roman"/>
              </a:rPr>
              <a:t>Thomas’s </a:t>
            </a:r>
            <a:r>
              <a:rPr dirty="0" sz="1450" spc="-10">
                <a:latin typeface="Times New Roman"/>
                <a:cs typeface="Times New Roman"/>
              </a:rPr>
              <a:t>return in </a:t>
            </a:r>
            <a:r>
              <a:rPr dirty="0" sz="1450" spc="-15">
                <a:latin typeface="Times New Roman"/>
                <a:cs typeface="Times New Roman"/>
              </a:rPr>
              <a:t>September, </a:t>
            </a:r>
            <a:r>
              <a:rPr dirty="0" sz="1450" spc="-10">
                <a:latin typeface="Times New Roman"/>
                <a:cs typeface="Times New Roman"/>
              </a:rPr>
              <a:t>for when  September came Sir Thomas was still abroad, and without any near prospect  </a:t>
            </a:r>
            <a:r>
              <a:rPr dirty="0" sz="1450" spc="-5">
                <a:latin typeface="Times New Roman"/>
                <a:cs typeface="Times New Roman"/>
              </a:rPr>
              <a:t>of </a:t>
            </a:r>
            <a:r>
              <a:rPr dirty="0" sz="1450" spc="-10">
                <a:latin typeface="Times New Roman"/>
                <a:cs typeface="Times New Roman"/>
              </a:rPr>
              <a:t>finishing his business. Unfavourable circumstances had suddenly arisen at </a:t>
            </a:r>
            <a:r>
              <a:rPr dirty="0" sz="1450" spc="-5">
                <a:latin typeface="Times New Roman"/>
                <a:cs typeface="Times New Roman"/>
              </a:rPr>
              <a:t>a  </a:t>
            </a:r>
            <a:r>
              <a:rPr dirty="0" sz="1450" spc="-10">
                <a:latin typeface="Times New Roman"/>
                <a:cs typeface="Times New Roman"/>
              </a:rPr>
              <a:t>moment when </a:t>
            </a:r>
            <a:r>
              <a:rPr dirty="0" sz="1450" spc="-5">
                <a:latin typeface="Times New Roman"/>
                <a:cs typeface="Times New Roman"/>
              </a:rPr>
              <a:t>he </a:t>
            </a:r>
            <a:r>
              <a:rPr dirty="0" sz="1450" spc="-10">
                <a:latin typeface="Times New Roman"/>
                <a:cs typeface="Times New Roman"/>
              </a:rPr>
              <a:t>was beginning to turn all his thoughts towards England; and  the very great uncertainty in which everything was then involved determined  him </a:t>
            </a:r>
            <a:r>
              <a:rPr dirty="0" sz="1450" spc="-5">
                <a:latin typeface="Times New Roman"/>
                <a:cs typeface="Times New Roman"/>
              </a:rPr>
              <a:t>on </a:t>
            </a:r>
            <a:r>
              <a:rPr dirty="0" sz="1450" spc="-10">
                <a:latin typeface="Times New Roman"/>
                <a:cs typeface="Times New Roman"/>
              </a:rPr>
              <a:t>sending home his </a:t>
            </a:r>
            <a:r>
              <a:rPr dirty="0" sz="1450" spc="-5">
                <a:latin typeface="Times New Roman"/>
                <a:cs typeface="Times New Roman"/>
              </a:rPr>
              <a:t>son, </a:t>
            </a:r>
            <a:r>
              <a:rPr dirty="0" sz="1450" spc="-10">
                <a:latin typeface="Times New Roman"/>
                <a:cs typeface="Times New Roman"/>
              </a:rPr>
              <a:t>and waiting the final arrangement </a:t>
            </a:r>
            <a:r>
              <a:rPr dirty="0" sz="1450" spc="-5">
                <a:latin typeface="Times New Roman"/>
                <a:cs typeface="Times New Roman"/>
              </a:rPr>
              <a:t>by </a:t>
            </a:r>
            <a:r>
              <a:rPr dirty="0" sz="1450" spc="-10">
                <a:latin typeface="Times New Roman"/>
                <a:cs typeface="Times New Roman"/>
              </a:rPr>
              <a:t>himself.  </a:t>
            </a:r>
            <a:r>
              <a:rPr dirty="0" sz="1450" spc="-45">
                <a:latin typeface="Times New Roman"/>
                <a:cs typeface="Times New Roman"/>
              </a:rPr>
              <a:t>Tom </a:t>
            </a:r>
            <a:r>
              <a:rPr dirty="0" sz="1450" spc="-10">
                <a:latin typeface="Times New Roman"/>
                <a:cs typeface="Times New Roman"/>
              </a:rPr>
              <a:t>arrived </a:t>
            </a:r>
            <a:r>
              <a:rPr dirty="0" sz="1450" spc="-25">
                <a:latin typeface="Times New Roman"/>
                <a:cs typeface="Times New Roman"/>
              </a:rPr>
              <a:t>safely, </a:t>
            </a:r>
            <a:r>
              <a:rPr dirty="0" sz="1450" spc="-10">
                <a:latin typeface="Times New Roman"/>
                <a:cs typeface="Times New Roman"/>
              </a:rPr>
              <a:t>bringing an excellent account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father’s </a:t>
            </a:r>
            <a:r>
              <a:rPr dirty="0" sz="1450" spc="-10">
                <a:latin typeface="Times New Roman"/>
                <a:cs typeface="Times New Roman"/>
              </a:rPr>
              <a:t>health; </a:t>
            </a:r>
            <a:r>
              <a:rPr dirty="0" sz="1450" spc="-5">
                <a:latin typeface="Times New Roman"/>
                <a:cs typeface="Times New Roman"/>
              </a:rPr>
              <a:t>but </a:t>
            </a:r>
            <a:r>
              <a:rPr dirty="0" sz="1450" spc="-10">
                <a:latin typeface="Times New Roman"/>
                <a:cs typeface="Times New Roman"/>
              </a:rPr>
              <a:t>to  very little purpose, as far as Mrs. Norris was concerned. Sir </a:t>
            </a:r>
            <a:r>
              <a:rPr dirty="0" sz="1450" spc="-20">
                <a:latin typeface="Times New Roman"/>
                <a:cs typeface="Times New Roman"/>
              </a:rPr>
              <a:t>Thomas’s </a:t>
            </a:r>
            <a:r>
              <a:rPr dirty="0" sz="1450" spc="-10">
                <a:latin typeface="Times New Roman"/>
                <a:cs typeface="Times New Roman"/>
              </a:rPr>
              <a:t>sending  away his son seemed to her so like </a:t>
            </a:r>
            <a:r>
              <a:rPr dirty="0" sz="1450" spc="-5">
                <a:latin typeface="Times New Roman"/>
                <a:cs typeface="Times New Roman"/>
              </a:rPr>
              <a:t>a </a:t>
            </a:r>
            <a:r>
              <a:rPr dirty="0" sz="1450" spc="-20">
                <a:latin typeface="Times New Roman"/>
                <a:cs typeface="Times New Roman"/>
              </a:rPr>
              <a:t>parent’s </a:t>
            </a:r>
            <a:r>
              <a:rPr dirty="0" sz="1450" spc="-10">
                <a:latin typeface="Times New Roman"/>
                <a:cs typeface="Times New Roman"/>
              </a:rPr>
              <a:t>care, under the influence </a:t>
            </a:r>
            <a:r>
              <a:rPr dirty="0" sz="1450" spc="-5">
                <a:latin typeface="Times New Roman"/>
                <a:cs typeface="Times New Roman"/>
              </a:rPr>
              <a:t>of a  </a:t>
            </a:r>
            <a:r>
              <a:rPr dirty="0" sz="1450" spc="-10">
                <a:latin typeface="Times New Roman"/>
                <a:cs typeface="Times New Roman"/>
              </a:rPr>
              <a:t>foreboding </a:t>
            </a:r>
            <a:r>
              <a:rPr dirty="0" sz="1450" spc="-5">
                <a:latin typeface="Times New Roman"/>
                <a:cs typeface="Times New Roman"/>
              </a:rPr>
              <a:t>of </a:t>
            </a:r>
            <a:r>
              <a:rPr dirty="0" sz="1450" spc="-10">
                <a:latin typeface="Times New Roman"/>
                <a:cs typeface="Times New Roman"/>
              </a:rPr>
              <a:t>evil to himself, that she could </a:t>
            </a:r>
            <a:r>
              <a:rPr dirty="0" sz="1450" spc="-5">
                <a:latin typeface="Times New Roman"/>
                <a:cs typeface="Times New Roman"/>
              </a:rPr>
              <a:t>not </a:t>
            </a:r>
            <a:r>
              <a:rPr dirty="0" sz="1450" spc="-10">
                <a:latin typeface="Times New Roman"/>
                <a:cs typeface="Times New Roman"/>
              </a:rPr>
              <a:t>help feeling dreadful  presentiments; and as the long evenings </a:t>
            </a:r>
            <a:r>
              <a:rPr dirty="0" sz="1450" spc="-5">
                <a:latin typeface="Times New Roman"/>
                <a:cs typeface="Times New Roman"/>
              </a:rPr>
              <a:t>of </a:t>
            </a:r>
            <a:r>
              <a:rPr dirty="0" sz="1450" spc="-10">
                <a:latin typeface="Times New Roman"/>
                <a:cs typeface="Times New Roman"/>
              </a:rPr>
              <a:t>autumn came </a:t>
            </a:r>
            <a:r>
              <a:rPr dirty="0" sz="1450" spc="-5">
                <a:latin typeface="Times New Roman"/>
                <a:cs typeface="Times New Roman"/>
              </a:rPr>
              <a:t>on, </a:t>
            </a:r>
            <a:r>
              <a:rPr dirty="0" sz="1450" spc="-10">
                <a:latin typeface="Times New Roman"/>
                <a:cs typeface="Times New Roman"/>
              </a:rPr>
              <a:t>was so terribly  haunted </a:t>
            </a:r>
            <a:r>
              <a:rPr dirty="0" sz="1450" spc="-5">
                <a:latin typeface="Times New Roman"/>
                <a:cs typeface="Times New Roman"/>
              </a:rPr>
              <a:t>by </a:t>
            </a:r>
            <a:r>
              <a:rPr dirty="0" sz="1450" spc="-10">
                <a:latin typeface="Times New Roman"/>
                <a:cs typeface="Times New Roman"/>
              </a:rPr>
              <a:t>these ideas, in the sad solitariness </a:t>
            </a:r>
            <a:r>
              <a:rPr dirty="0" sz="1450" spc="-5">
                <a:latin typeface="Times New Roman"/>
                <a:cs typeface="Times New Roman"/>
              </a:rPr>
              <a:t>of </a:t>
            </a:r>
            <a:r>
              <a:rPr dirty="0" sz="1450" spc="-10">
                <a:latin typeface="Times New Roman"/>
                <a:cs typeface="Times New Roman"/>
              </a:rPr>
              <a:t>her cottage, as to </a:t>
            </a:r>
            <a:r>
              <a:rPr dirty="0" sz="1450" spc="-5">
                <a:latin typeface="Times New Roman"/>
                <a:cs typeface="Times New Roman"/>
              </a:rPr>
              <a:t>be </a:t>
            </a:r>
            <a:r>
              <a:rPr dirty="0" sz="1450" spc="-10">
                <a:latin typeface="Times New Roman"/>
                <a:cs typeface="Times New Roman"/>
              </a:rPr>
              <a:t>obliged  to take daily refuge in the dining-room </a:t>
            </a:r>
            <a:r>
              <a:rPr dirty="0" sz="1450" spc="-5">
                <a:latin typeface="Times New Roman"/>
                <a:cs typeface="Times New Roman"/>
              </a:rPr>
              <a:t>of </a:t>
            </a:r>
            <a:r>
              <a:rPr dirty="0" sz="1450" spc="-10">
                <a:latin typeface="Times New Roman"/>
                <a:cs typeface="Times New Roman"/>
              </a:rPr>
              <a:t>the Park. The return </a:t>
            </a:r>
            <a:r>
              <a:rPr dirty="0" sz="1450" spc="-5">
                <a:latin typeface="Times New Roman"/>
                <a:cs typeface="Times New Roman"/>
              </a:rPr>
              <a:t>of </a:t>
            </a:r>
            <a:r>
              <a:rPr dirty="0" sz="1450" spc="-10">
                <a:latin typeface="Times New Roman"/>
                <a:cs typeface="Times New Roman"/>
              </a:rPr>
              <a:t>winter  engagements, </a:t>
            </a:r>
            <a:r>
              <a:rPr dirty="0" sz="1450" spc="-15">
                <a:latin typeface="Times New Roman"/>
                <a:cs typeface="Times New Roman"/>
              </a:rPr>
              <a:t>however,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without its </a:t>
            </a:r>
            <a:r>
              <a:rPr dirty="0" sz="1450" spc="-15">
                <a:latin typeface="Times New Roman"/>
                <a:cs typeface="Times New Roman"/>
              </a:rPr>
              <a:t>effect; </a:t>
            </a:r>
            <a:r>
              <a:rPr dirty="0" sz="1450" spc="-10">
                <a:latin typeface="Times New Roman"/>
                <a:cs typeface="Times New Roman"/>
              </a:rPr>
              <a:t>and in the course </a:t>
            </a:r>
            <a:r>
              <a:rPr dirty="0" sz="1450" spc="-5">
                <a:latin typeface="Times New Roman"/>
                <a:cs typeface="Times New Roman"/>
              </a:rPr>
              <a:t>of </a:t>
            </a:r>
            <a:r>
              <a:rPr dirty="0" sz="1450" spc="-10">
                <a:latin typeface="Times New Roman"/>
                <a:cs typeface="Times New Roman"/>
              </a:rPr>
              <a:t>their  progress, her mind became so pleasantly occupied in superintending the  fortunes </a:t>
            </a:r>
            <a:r>
              <a:rPr dirty="0" sz="1450" spc="-5">
                <a:latin typeface="Times New Roman"/>
                <a:cs typeface="Times New Roman"/>
              </a:rPr>
              <a:t>of </a:t>
            </a:r>
            <a:r>
              <a:rPr dirty="0" sz="1450" spc="-10">
                <a:latin typeface="Times New Roman"/>
                <a:cs typeface="Times New Roman"/>
              </a:rPr>
              <a:t>her eldest niece, as tolerably to quiet her nerves. “If </a:t>
            </a:r>
            <a:r>
              <a:rPr dirty="0" sz="1450" spc="-5">
                <a:latin typeface="Times New Roman"/>
                <a:cs typeface="Times New Roman"/>
              </a:rPr>
              <a:t>poor </a:t>
            </a:r>
            <a:r>
              <a:rPr dirty="0" sz="1450" spc="-10">
                <a:latin typeface="Times New Roman"/>
                <a:cs typeface="Times New Roman"/>
              </a:rPr>
              <a:t>Sir  Thomas were fated never to return, it would </a:t>
            </a:r>
            <a:r>
              <a:rPr dirty="0" sz="1450" spc="-5">
                <a:latin typeface="Times New Roman"/>
                <a:cs typeface="Times New Roman"/>
              </a:rPr>
              <a:t>be </a:t>
            </a:r>
            <a:r>
              <a:rPr dirty="0" sz="1450" spc="-10">
                <a:latin typeface="Times New Roman"/>
                <a:cs typeface="Times New Roman"/>
              </a:rPr>
              <a:t>peculiarly consoling to see  their dear Maria well married,” she very often thought; always when they were  in the company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of </a:t>
            </a:r>
            <a:r>
              <a:rPr dirty="0" sz="1450" spc="-10">
                <a:latin typeface="Times New Roman"/>
                <a:cs typeface="Times New Roman"/>
              </a:rPr>
              <a:t>fortune, and particularly </a:t>
            </a:r>
            <a:r>
              <a:rPr dirty="0" sz="1450" spc="-5">
                <a:latin typeface="Times New Roman"/>
                <a:cs typeface="Times New Roman"/>
              </a:rPr>
              <a:t>on </a:t>
            </a:r>
            <a:r>
              <a:rPr dirty="0" sz="1450" spc="-10">
                <a:latin typeface="Times New Roman"/>
                <a:cs typeface="Times New Roman"/>
              </a:rPr>
              <a:t>the introduction </a:t>
            </a:r>
            <a:r>
              <a:rPr dirty="0" sz="1450" spc="-5">
                <a:latin typeface="Times New Roman"/>
                <a:cs typeface="Times New Roman"/>
              </a:rPr>
              <a:t>of a  young </a:t>
            </a:r>
            <a:r>
              <a:rPr dirty="0" sz="1450" spc="-10">
                <a:latin typeface="Times New Roman"/>
                <a:cs typeface="Times New Roman"/>
              </a:rPr>
              <a:t>man who had recently succeeded to </a:t>
            </a:r>
            <a:r>
              <a:rPr dirty="0" sz="1450" spc="-5">
                <a:latin typeface="Times New Roman"/>
                <a:cs typeface="Times New Roman"/>
              </a:rPr>
              <a:t>one of </a:t>
            </a:r>
            <a:r>
              <a:rPr dirty="0" sz="1450" spc="-10">
                <a:latin typeface="Times New Roman"/>
                <a:cs typeface="Times New Roman"/>
              </a:rPr>
              <a:t>the </a:t>
            </a:r>
            <a:r>
              <a:rPr dirty="0" sz="1450" spc="-15">
                <a:latin typeface="Times New Roman"/>
                <a:cs typeface="Times New Roman"/>
              </a:rPr>
              <a:t>largest </a:t>
            </a:r>
            <a:r>
              <a:rPr dirty="0" sz="1450" spc="-10">
                <a:latin typeface="Times New Roman"/>
                <a:cs typeface="Times New Roman"/>
              </a:rPr>
              <a:t>estates and finest  places in the</a:t>
            </a:r>
            <a:r>
              <a:rPr dirty="0" sz="1450">
                <a:latin typeface="Times New Roman"/>
                <a:cs typeface="Times New Roman"/>
              </a:rPr>
              <a:t> </a:t>
            </a:r>
            <a:r>
              <a:rPr dirty="0" sz="1450" spc="-20">
                <a:latin typeface="Times New Roman"/>
                <a:cs typeface="Times New Roman"/>
              </a:rPr>
              <a:t>country.</a:t>
            </a:r>
            <a:endParaRPr sz="1450">
              <a:latin typeface="Times New Roman"/>
              <a:cs typeface="Times New Roman"/>
            </a:endParaRPr>
          </a:p>
          <a:p>
            <a:pPr algn="just" marL="12700" marR="5080" indent="255904">
              <a:lnSpc>
                <a:spcPts val="1730"/>
              </a:lnSpc>
              <a:spcBef>
                <a:spcPts val="680"/>
              </a:spcBef>
            </a:pPr>
            <a:r>
              <a:rPr dirty="0" sz="1450" spc="-35">
                <a:latin typeface="Times New Roman"/>
                <a:cs typeface="Times New Roman"/>
              </a:rPr>
              <a:t>Mr. </a:t>
            </a:r>
            <a:r>
              <a:rPr dirty="0" sz="1450" spc="-10">
                <a:latin typeface="Times New Roman"/>
                <a:cs typeface="Times New Roman"/>
              </a:rPr>
              <a:t>Rushworth was from the first struck with the beauty </a:t>
            </a:r>
            <a:r>
              <a:rPr dirty="0" sz="1450" spc="-5">
                <a:latin typeface="Times New Roman"/>
                <a:cs typeface="Times New Roman"/>
              </a:rPr>
              <a:t>of </a:t>
            </a:r>
            <a:r>
              <a:rPr dirty="0" sz="1450" spc="-10">
                <a:latin typeface="Times New Roman"/>
                <a:cs typeface="Times New Roman"/>
              </a:rPr>
              <a:t>Miss Bertram,  and, being inclined to </a:t>
            </a:r>
            <a:r>
              <a:rPr dirty="0" sz="1450" spc="-25">
                <a:latin typeface="Times New Roman"/>
                <a:cs typeface="Times New Roman"/>
              </a:rPr>
              <a:t>marry, </a:t>
            </a:r>
            <a:r>
              <a:rPr dirty="0" sz="1450" spc="-10">
                <a:latin typeface="Times New Roman"/>
                <a:cs typeface="Times New Roman"/>
              </a:rPr>
              <a:t>soon fancied himself in love. He was </a:t>
            </a:r>
            <a:r>
              <a:rPr dirty="0" sz="1450" spc="-5">
                <a:latin typeface="Times New Roman"/>
                <a:cs typeface="Times New Roman"/>
              </a:rPr>
              <a:t>a </a:t>
            </a:r>
            <a:r>
              <a:rPr dirty="0" sz="1450" spc="-10">
                <a:latin typeface="Times New Roman"/>
                <a:cs typeface="Times New Roman"/>
              </a:rPr>
              <a:t>heavy  </a:t>
            </a:r>
            <a:r>
              <a:rPr dirty="0" sz="1450" spc="-5">
                <a:latin typeface="Times New Roman"/>
                <a:cs typeface="Times New Roman"/>
              </a:rPr>
              <a:t>young </a:t>
            </a:r>
            <a:r>
              <a:rPr dirty="0" sz="1450" spc="-10">
                <a:latin typeface="Times New Roman"/>
                <a:cs typeface="Times New Roman"/>
              </a:rPr>
              <a:t>man, with </a:t>
            </a:r>
            <a:r>
              <a:rPr dirty="0" sz="1450" spc="-5">
                <a:latin typeface="Times New Roman"/>
                <a:cs typeface="Times New Roman"/>
              </a:rPr>
              <a:t>not </a:t>
            </a:r>
            <a:r>
              <a:rPr dirty="0" sz="1450" spc="-10">
                <a:latin typeface="Times New Roman"/>
                <a:cs typeface="Times New Roman"/>
              </a:rPr>
              <a:t>more than common sense; </a:t>
            </a:r>
            <a:r>
              <a:rPr dirty="0" sz="1450" spc="-5">
                <a:latin typeface="Times New Roman"/>
                <a:cs typeface="Times New Roman"/>
              </a:rPr>
              <a:t>but </a:t>
            </a:r>
            <a:r>
              <a:rPr dirty="0" sz="1450" spc="-10">
                <a:latin typeface="Times New Roman"/>
                <a:cs typeface="Times New Roman"/>
              </a:rPr>
              <a:t>as there was nothing  disagreeable in his figure </a:t>
            </a:r>
            <a:r>
              <a:rPr dirty="0" sz="1450" spc="-5">
                <a:latin typeface="Times New Roman"/>
                <a:cs typeface="Times New Roman"/>
              </a:rPr>
              <a:t>or </a:t>
            </a:r>
            <a:r>
              <a:rPr dirty="0" sz="1450" spc="-10">
                <a:latin typeface="Times New Roman"/>
                <a:cs typeface="Times New Roman"/>
              </a:rPr>
              <a:t>address, the </a:t>
            </a:r>
            <a:r>
              <a:rPr dirty="0" sz="1450" spc="-5">
                <a:latin typeface="Times New Roman"/>
                <a:cs typeface="Times New Roman"/>
              </a:rPr>
              <a:t>young </a:t>
            </a:r>
            <a:r>
              <a:rPr dirty="0" sz="1450" spc="-10">
                <a:latin typeface="Times New Roman"/>
                <a:cs typeface="Times New Roman"/>
              </a:rPr>
              <a:t>lady was well pleased with her  conquest. Being now in her twenty-first </a:t>
            </a:r>
            <a:r>
              <a:rPr dirty="0" sz="1450" spc="-20">
                <a:latin typeface="Times New Roman"/>
                <a:cs typeface="Times New Roman"/>
              </a:rPr>
              <a:t>year, </a:t>
            </a:r>
            <a:r>
              <a:rPr dirty="0" sz="1450" spc="-10">
                <a:latin typeface="Times New Roman"/>
                <a:cs typeface="Times New Roman"/>
              </a:rPr>
              <a:t>Maria Bertram was beginning to  think matrimony </a:t>
            </a:r>
            <a:r>
              <a:rPr dirty="0" sz="1450" spc="-5">
                <a:latin typeface="Times New Roman"/>
                <a:cs typeface="Times New Roman"/>
              </a:rPr>
              <a:t>a duty; </a:t>
            </a:r>
            <a:r>
              <a:rPr dirty="0" sz="1450" spc="-10">
                <a:latin typeface="Times New Roman"/>
                <a:cs typeface="Times New Roman"/>
              </a:rPr>
              <a:t>and as </a:t>
            </a:r>
            <a:r>
              <a:rPr dirty="0" sz="1450" spc="-5">
                <a:latin typeface="Times New Roman"/>
                <a:cs typeface="Times New Roman"/>
              </a:rPr>
              <a:t>a </a:t>
            </a:r>
            <a:r>
              <a:rPr dirty="0" sz="1450" spc="-10">
                <a:latin typeface="Times New Roman"/>
                <a:cs typeface="Times New Roman"/>
              </a:rPr>
              <a:t>marriage with </a:t>
            </a:r>
            <a:r>
              <a:rPr dirty="0" sz="1450" spc="-35">
                <a:latin typeface="Times New Roman"/>
                <a:cs typeface="Times New Roman"/>
              </a:rPr>
              <a:t>Mr. </a:t>
            </a:r>
            <a:r>
              <a:rPr dirty="0" sz="1450" spc="-10">
                <a:latin typeface="Times New Roman"/>
                <a:cs typeface="Times New Roman"/>
              </a:rPr>
              <a:t>Rushworth would give her  the enjoyment </a:t>
            </a:r>
            <a:r>
              <a:rPr dirty="0" sz="1450" spc="-5">
                <a:latin typeface="Times New Roman"/>
                <a:cs typeface="Times New Roman"/>
              </a:rPr>
              <a:t>of a </a:t>
            </a:r>
            <a:r>
              <a:rPr dirty="0" sz="1450" spc="-15">
                <a:latin typeface="Times New Roman"/>
                <a:cs typeface="Times New Roman"/>
              </a:rPr>
              <a:t>larger </a:t>
            </a:r>
            <a:r>
              <a:rPr dirty="0" sz="1450" spc="-10">
                <a:latin typeface="Times New Roman"/>
                <a:cs typeface="Times New Roman"/>
              </a:rPr>
              <a:t>income than her </a:t>
            </a:r>
            <a:r>
              <a:rPr dirty="0" sz="1450" spc="-15">
                <a:latin typeface="Times New Roman"/>
                <a:cs typeface="Times New Roman"/>
              </a:rPr>
              <a:t>father’s, </a:t>
            </a:r>
            <a:r>
              <a:rPr dirty="0" sz="1450" spc="-10">
                <a:latin typeface="Times New Roman"/>
                <a:cs typeface="Times New Roman"/>
              </a:rPr>
              <a:t>as well as ensure her the  house in town, which was now </a:t>
            </a:r>
            <a:r>
              <a:rPr dirty="0" sz="1450" spc="-5">
                <a:latin typeface="Times New Roman"/>
                <a:cs typeface="Times New Roman"/>
              </a:rPr>
              <a:t>a </a:t>
            </a:r>
            <a:r>
              <a:rPr dirty="0" sz="1450" spc="-10">
                <a:latin typeface="Times New Roman"/>
                <a:cs typeface="Times New Roman"/>
              </a:rPr>
              <a:t>prime object, it became, </a:t>
            </a:r>
            <a:r>
              <a:rPr dirty="0" sz="1450" spc="-5">
                <a:latin typeface="Times New Roman"/>
                <a:cs typeface="Times New Roman"/>
              </a:rPr>
              <a:t>by </a:t>
            </a:r>
            <a:r>
              <a:rPr dirty="0" sz="1450" spc="-10">
                <a:latin typeface="Times New Roman"/>
                <a:cs typeface="Times New Roman"/>
              </a:rPr>
              <a:t>the same rule </a:t>
            </a:r>
            <a:r>
              <a:rPr dirty="0" sz="1450" spc="-5">
                <a:latin typeface="Times New Roman"/>
                <a:cs typeface="Times New Roman"/>
              </a:rPr>
              <a:t>of  </a:t>
            </a:r>
            <a:r>
              <a:rPr dirty="0" sz="1450" spc="-10">
                <a:latin typeface="Times New Roman"/>
                <a:cs typeface="Times New Roman"/>
              </a:rPr>
              <a:t>moral obligation, her evident duty to marry </a:t>
            </a:r>
            <a:r>
              <a:rPr dirty="0" sz="1450" spc="-35">
                <a:latin typeface="Times New Roman"/>
                <a:cs typeface="Times New Roman"/>
              </a:rPr>
              <a:t>Mr. </a:t>
            </a:r>
            <a:r>
              <a:rPr dirty="0" sz="1450" spc="-10">
                <a:latin typeface="Times New Roman"/>
                <a:cs typeface="Times New Roman"/>
              </a:rPr>
              <a:t>Rushworth if she could. Mrs.  Norris was most zealous in promoting the match, </a:t>
            </a:r>
            <a:r>
              <a:rPr dirty="0" sz="1450" spc="-5">
                <a:latin typeface="Times New Roman"/>
                <a:cs typeface="Times New Roman"/>
              </a:rPr>
              <a:t>by </a:t>
            </a:r>
            <a:r>
              <a:rPr dirty="0" sz="1450" spc="-10">
                <a:latin typeface="Times New Roman"/>
                <a:cs typeface="Times New Roman"/>
              </a:rPr>
              <a:t>every suggestion and  contrivance likely to enhance its desirableness to either party; and, among  other means, </a:t>
            </a:r>
            <a:r>
              <a:rPr dirty="0" sz="1450" spc="-5">
                <a:latin typeface="Times New Roman"/>
                <a:cs typeface="Times New Roman"/>
              </a:rPr>
              <a:t>by </a:t>
            </a:r>
            <a:r>
              <a:rPr dirty="0" sz="1450" spc="-10">
                <a:latin typeface="Times New Roman"/>
                <a:cs typeface="Times New Roman"/>
              </a:rPr>
              <a:t>seeking an intimacy with the </a:t>
            </a:r>
            <a:r>
              <a:rPr dirty="0" sz="1450" spc="-15">
                <a:latin typeface="Times New Roman"/>
                <a:cs typeface="Times New Roman"/>
              </a:rPr>
              <a:t>gentleman’s mother, </a:t>
            </a:r>
            <a:r>
              <a:rPr dirty="0" sz="1450" spc="-10">
                <a:latin typeface="Times New Roman"/>
                <a:cs typeface="Times New Roman"/>
              </a:rPr>
              <a:t>who at  present lived with him, and to whom she even forced Lady Bertram to </a:t>
            </a:r>
            <a:r>
              <a:rPr dirty="0" sz="1450" spc="-5">
                <a:latin typeface="Times New Roman"/>
                <a:cs typeface="Times New Roman"/>
              </a:rPr>
              <a:t>go  </a:t>
            </a:r>
            <a:r>
              <a:rPr dirty="0" sz="1450" spc="-10">
                <a:latin typeface="Times New Roman"/>
                <a:cs typeface="Times New Roman"/>
              </a:rPr>
              <a:t>through ten miles </a:t>
            </a:r>
            <a:r>
              <a:rPr dirty="0" sz="1450" spc="-5">
                <a:latin typeface="Times New Roman"/>
                <a:cs typeface="Times New Roman"/>
              </a:rPr>
              <a:t>of </a:t>
            </a:r>
            <a:r>
              <a:rPr dirty="0" sz="1450" spc="-10">
                <a:latin typeface="Times New Roman"/>
                <a:cs typeface="Times New Roman"/>
              </a:rPr>
              <a:t>indifferent road to pay </a:t>
            </a:r>
            <a:r>
              <a:rPr dirty="0" sz="1450" spc="-5">
                <a:latin typeface="Times New Roman"/>
                <a:cs typeface="Times New Roman"/>
              </a:rPr>
              <a:t>a </a:t>
            </a:r>
            <a:r>
              <a:rPr dirty="0" sz="1450" spc="-10">
                <a:latin typeface="Times New Roman"/>
                <a:cs typeface="Times New Roman"/>
              </a:rPr>
              <a:t>morning visit. It was </a:t>
            </a:r>
            <a:r>
              <a:rPr dirty="0" sz="1450" spc="-5">
                <a:latin typeface="Times New Roman"/>
                <a:cs typeface="Times New Roman"/>
              </a:rPr>
              <a:t>not </a:t>
            </a:r>
            <a:r>
              <a:rPr dirty="0" sz="1450" spc="-10">
                <a:latin typeface="Times New Roman"/>
                <a:cs typeface="Times New Roman"/>
              </a:rPr>
              <a:t>long  before</a:t>
            </a:r>
            <a:r>
              <a:rPr dirty="0" sz="1450" spc="200">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5">
                <a:latin typeface="Times New Roman"/>
                <a:cs typeface="Times New Roman"/>
              </a:rPr>
              <a:t>good</a:t>
            </a:r>
            <a:r>
              <a:rPr dirty="0" sz="1450" spc="200">
                <a:latin typeface="Times New Roman"/>
                <a:cs typeface="Times New Roman"/>
              </a:rPr>
              <a:t> </a:t>
            </a:r>
            <a:r>
              <a:rPr dirty="0" sz="1450" spc="-10">
                <a:latin typeface="Times New Roman"/>
                <a:cs typeface="Times New Roman"/>
              </a:rPr>
              <a:t>understanding</a:t>
            </a:r>
            <a:r>
              <a:rPr dirty="0" sz="1450" spc="200">
                <a:latin typeface="Times New Roman"/>
                <a:cs typeface="Times New Roman"/>
              </a:rPr>
              <a:t> </a:t>
            </a:r>
            <a:r>
              <a:rPr dirty="0" sz="1450" spc="-10">
                <a:latin typeface="Times New Roman"/>
                <a:cs typeface="Times New Roman"/>
              </a:rPr>
              <a:t>took</a:t>
            </a:r>
            <a:r>
              <a:rPr dirty="0" sz="1450" spc="200">
                <a:latin typeface="Times New Roman"/>
                <a:cs typeface="Times New Roman"/>
              </a:rPr>
              <a:t> </a:t>
            </a:r>
            <a:r>
              <a:rPr dirty="0" sz="1450" spc="-10">
                <a:latin typeface="Times New Roman"/>
                <a:cs typeface="Times New Roman"/>
              </a:rPr>
              <a:t>place</a:t>
            </a:r>
            <a:r>
              <a:rPr dirty="0" sz="1450" spc="200">
                <a:latin typeface="Times New Roman"/>
                <a:cs typeface="Times New Roman"/>
              </a:rPr>
              <a:t> </a:t>
            </a:r>
            <a:r>
              <a:rPr dirty="0" sz="1450" spc="-10">
                <a:latin typeface="Times New Roman"/>
                <a:cs typeface="Times New Roman"/>
              </a:rPr>
              <a:t>between</a:t>
            </a:r>
            <a:r>
              <a:rPr dirty="0" sz="1450" spc="200">
                <a:latin typeface="Times New Roman"/>
                <a:cs typeface="Times New Roman"/>
              </a:rPr>
              <a:t> </a:t>
            </a:r>
            <a:r>
              <a:rPr dirty="0" sz="1450" spc="-10">
                <a:latin typeface="Times New Roman"/>
                <a:cs typeface="Times New Roman"/>
              </a:rPr>
              <a:t>this</a:t>
            </a:r>
            <a:r>
              <a:rPr dirty="0" sz="1450" spc="200">
                <a:latin typeface="Times New Roman"/>
                <a:cs typeface="Times New Roman"/>
              </a:rPr>
              <a:t> </a:t>
            </a:r>
            <a:r>
              <a:rPr dirty="0" sz="1450" spc="-10">
                <a:latin typeface="Times New Roman"/>
                <a:cs typeface="Times New Roman"/>
              </a:rPr>
              <a:t>lady</a:t>
            </a:r>
            <a:r>
              <a:rPr dirty="0" sz="1450" spc="204">
                <a:latin typeface="Times New Roman"/>
                <a:cs typeface="Times New Roman"/>
              </a:rPr>
              <a:t> </a:t>
            </a:r>
            <a:r>
              <a:rPr dirty="0" sz="1450" spc="-10">
                <a:latin typeface="Times New Roman"/>
                <a:cs typeface="Times New Roman"/>
              </a:rPr>
              <a:t>and</a:t>
            </a:r>
            <a:r>
              <a:rPr dirty="0" sz="1450" spc="200">
                <a:latin typeface="Times New Roman"/>
                <a:cs typeface="Times New Roman"/>
              </a:rPr>
              <a:t> </a:t>
            </a:r>
            <a:r>
              <a:rPr dirty="0" sz="1450" spc="-10">
                <a:latin typeface="Times New Roman"/>
                <a:cs typeface="Times New Roman"/>
              </a:rPr>
              <a:t>herself.</a:t>
            </a:r>
            <a:r>
              <a:rPr dirty="0" sz="1450" spc="200">
                <a:latin typeface="Times New Roman"/>
                <a:cs typeface="Times New Roman"/>
              </a:rPr>
              <a:t> </a:t>
            </a:r>
            <a:r>
              <a:rPr dirty="0" sz="1450" spc="-10">
                <a:latin typeface="Times New Roman"/>
                <a:cs typeface="Times New Roman"/>
              </a:rPr>
              <a:t>Mrs.</a:t>
            </a:r>
            <a:endParaRPr sz="1450">
              <a:latin typeface="Times New Roman"/>
              <a:cs typeface="Times New Roman"/>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87840"/>
          </a:xfrm>
          <a:prstGeom prst="rect">
            <a:avLst/>
          </a:prstGeom>
        </p:spPr>
        <p:txBody>
          <a:bodyPr wrap="square" lIns="0" tIns="14605" rIns="0" bIns="0" rtlCol="0" vert="horz">
            <a:spAutoFit/>
          </a:bodyPr>
          <a:lstStyle/>
          <a:p>
            <a:pPr algn="just" marL="12700" marR="5080">
              <a:lnSpc>
                <a:spcPct val="98600"/>
              </a:lnSpc>
              <a:spcBef>
                <a:spcPts val="115"/>
              </a:spcBef>
            </a:pPr>
            <a:r>
              <a:rPr dirty="0" sz="1450" spc="-10">
                <a:latin typeface="Times New Roman"/>
                <a:cs typeface="Times New Roman"/>
              </a:rPr>
              <a:t>Mrs. Norris wanted to persuade her that Fanny could </a:t>
            </a:r>
            <a:r>
              <a:rPr dirty="0" sz="1450" spc="-5">
                <a:latin typeface="Times New Roman"/>
                <a:cs typeface="Times New Roman"/>
              </a:rPr>
              <a:t>be </a:t>
            </a:r>
            <a:r>
              <a:rPr dirty="0" sz="1450" spc="-10">
                <a:latin typeface="Times New Roman"/>
                <a:cs typeface="Times New Roman"/>
              </a:rPr>
              <a:t>very well spared—she  being ready to give </a:t>
            </a:r>
            <a:r>
              <a:rPr dirty="0" sz="1450" spc="-5">
                <a:latin typeface="Times New Roman"/>
                <a:cs typeface="Times New Roman"/>
              </a:rPr>
              <a:t>up </a:t>
            </a:r>
            <a:r>
              <a:rPr dirty="0" sz="1450" spc="-10">
                <a:latin typeface="Times New Roman"/>
                <a:cs typeface="Times New Roman"/>
              </a:rPr>
              <a:t>all her own time to her as requested—and, in short,  could </a:t>
            </a:r>
            <a:r>
              <a:rPr dirty="0" sz="1450" spc="-5">
                <a:latin typeface="Times New Roman"/>
                <a:cs typeface="Times New Roman"/>
              </a:rPr>
              <a:t>not </a:t>
            </a:r>
            <a:r>
              <a:rPr dirty="0" sz="1450" spc="-10">
                <a:latin typeface="Times New Roman"/>
                <a:cs typeface="Times New Roman"/>
              </a:rPr>
              <a:t>really </a:t>
            </a:r>
            <a:r>
              <a:rPr dirty="0" sz="1450" spc="-5">
                <a:latin typeface="Times New Roman"/>
                <a:cs typeface="Times New Roman"/>
              </a:rPr>
              <a:t>be </a:t>
            </a:r>
            <a:r>
              <a:rPr dirty="0" sz="1450" spc="-10">
                <a:latin typeface="Times New Roman"/>
                <a:cs typeface="Times New Roman"/>
              </a:rPr>
              <a:t>wanted </a:t>
            </a:r>
            <a:r>
              <a:rPr dirty="0" sz="1450" spc="-5">
                <a:latin typeface="Times New Roman"/>
                <a:cs typeface="Times New Roman"/>
              </a:rPr>
              <a:t>or</a:t>
            </a:r>
            <a:r>
              <a:rPr dirty="0" sz="1450" spc="5">
                <a:latin typeface="Times New Roman"/>
                <a:cs typeface="Times New Roman"/>
              </a:rPr>
              <a:t> </a:t>
            </a:r>
            <a:r>
              <a:rPr dirty="0" sz="1450" spc="-10">
                <a:latin typeface="Times New Roman"/>
                <a:cs typeface="Times New Roman"/>
              </a:rPr>
              <a:t>missed.</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“That may be, </a:t>
            </a:r>
            <a:r>
              <a:rPr dirty="0" sz="1450" spc="-15">
                <a:latin typeface="Times New Roman"/>
                <a:cs typeface="Times New Roman"/>
              </a:rPr>
              <a:t>sister,” </a:t>
            </a:r>
            <a:r>
              <a:rPr dirty="0" sz="1450" spc="-10">
                <a:latin typeface="Times New Roman"/>
                <a:cs typeface="Times New Roman"/>
              </a:rPr>
              <a:t>was all Lady </a:t>
            </a:r>
            <a:r>
              <a:rPr dirty="0" sz="1450" spc="-20">
                <a:latin typeface="Times New Roman"/>
                <a:cs typeface="Times New Roman"/>
              </a:rPr>
              <a:t>Bertram’s </a:t>
            </a:r>
            <a:r>
              <a:rPr dirty="0" sz="1450" spc="-25">
                <a:latin typeface="Times New Roman"/>
                <a:cs typeface="Times New Roman"/>
              </a:rPr>
              <a:t>reply. </a:t>
            </a:r>
            <a:r>
              <a:rPr dirty="0" sz="1450" spc="-10">
                <a:latin typeface="Times New Roman"/>
                <a:cs typeface="Times New Roman"/>
              </a:rPr>
              <a:t>“I dare say </a:t>
            </a:r>
            <a:r>
              <a:rPr dirty="0" sz="1450" spc="-5">
                <a:latin typeface="Times New Roman"/>
                <a:cs typeface="Times New Roman"/>
              </a:rPr>
              <a:t>you </a:t>
            </a:r>
            <a:r>
              <a:rPr dirty="0" sz="1450" spc="-10">
                <a:latin typeface="Times New Roman"/>
                <a:cs typeface="Times New Roman"/>
              </a:rPr>
              <a:t>are  very right; </a:t>
            </a:r>
            <a:r>
              <a:rPr dirty="0" sz="1450" spc="-5">
                <a:latin typeface="Times New Roman"/>
                <a:cs typeface="Times New Roman"/>
              </a:rPr>
              <a:t>but 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shall miss her very</a:t>
            </a:r>
            <a:r>
              <a:rPr dirty="0" sz="1450" spc="35">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next step was to communicate with Portsmouth. Fanny wrote to </a:t>
            </a:r>
            <a:r>
              <a:rPr dirty="0" sz="1450" spc="-15">
                <a:latin typeface="Times New Roman"/>
                <a:cs typeface="Times New Roman"/>
              </a:rPr>
              <a:t>offer  </a:t>
            </a:r>
            <a:r>
              <a:rPr dirty="0" sz="1450" spc="-10">
                <a:latin typeface="Times New Roman"/>
                <a:cs typeface="Times New Roman"/>
              </a:rPr>
              <a:t>herself; and her </a:t>
            </a:r>
            <a:r>
              <a:rPr dirty="0" sz="1450" spc="-15">
                <a:latin typeface="Times New Roman"/>
                <a:cs typeface="Times New Roman"/>
              </a:rPr>
              <a:t>mother’s </a:t>
            </a:r>
            <a:r>
              <a:rPr dirty="0" sz="1450" spc="-20">
                <a:latin typeface="Times New Roman"/>
                <a:cs typeface="Times New Roman"/>
              </a:rPr>
              <a:t>answer, </a:t>
            </a:r>
            <a:r>
              <a:rPr dirty="0" sz="1450" spc="-10">
                <a:latin typeface="Times New Roman"/>
                <a:cs typeface="Times New Roman"/>
              </a:rPr>
              <a:t>though short, was so kind—a few simple  lines expressed so natural and motherly </a:t>
            </a:r>
            <a:r>
              <a:rPr dirty="0" sz="1450" spc="-5">
                <a:latin typeface="Times New Roman"/>
                <a:cs typeface="Times New Roman"/>
              </a:rPr>
              <a:t>a </a:t>
            </a:r>
            <a:r>
              <a:rPr dirty="0" sz="1450" spc="-10">
                <a:latin typeface="Times New Roman"/>
                <a:cs typeface="Times New Roman"/>
              </a:rPr>
              <a:t>joy in the prospect </a:t>
            </a:r>
            <a:r>
              <a:rPr dirty="0" sz="1450" spc="-5">
                <a:latin typeface="Times New Roman"/>
                <a:cs typeface="Times New Roman"/>
              </a:rPr>
              <a:t>of </a:t>
            </a:r>
            <a:r>
              <a:rPr dirty="0" sz="1450" spc="-10">
                <a:latin typeface="Times New Roman"/>
                <a:cs typeface="Times New Roman"/>
              </a:rPr>
              <a:t>seeing her  child again, as to confirm all the daughter’s views </a:t>
            </a:r>
            <a:r>
              <a:rPr dirty="0" sz="1450" spc="-5">
                <a:latin typeface="Times New Roman"/>
                <a:cs typeface="Times New Roman"/>
              </a:rPr>
              <a:t>of </a:t>
            </a:r>
            <a:r>
              <a:rPr dirty="0" sz="1450" spc="-10">
                <a:latin typeface="Times New Roman"/>
                <a:cs typeface="Times New Roman"/>
              </a:rPr>
              <a:t>happiness in being with  her—convincing her that she should now find </a:t>
            </a:r>
            <a:r>
              <a:rPr dirty="0" sz="1450" spc="-5">
                <a:latin typeface="Times New Roman"/>
                <a:cs typeface="Times New Roman"/>
              </a:rPr>
              <a:t>a </a:t>
            </a:r>
            <a:r>
              <a:rPr dirty="0" sz="1450" spc="-10">
                <a:latin typeface="Times New Roman"/>
                <a:cs typeface="Times New Roman"/>
              </a:rPr>
              <a:t>warm and affectionate friend  in the “mama” who had certainly shewn </a:t>
            </a:r>
            <a:r>
              <a:rPr dirty="0" sz="1450" spc="-5">
                <a:latin typeface="Times New Roman"/>
                <a:cs typeface="Times New Roman"/>
              </a:rPr>
              <a:t>no </a:t>
            </a:r>
            <a:r>
              <a:rPr dirty="0" sz="1450" spc="-10">
                <a:latin typeface="Times New Roman"/>
                <a:cs typeface="Times New Roman"/>
              </a:rPr>
              <a:t>remarkable fondness for her  formerly; </a:t>
            </a:r>
            <a:r>
              <a:rPr dirty="0" sz="1450" spc="-5">
                <a:latin typeface="Times New Roman"/>
                <a:cs typeface="Times New Roman"/>
              </a:rPr>
              <a:t>but </a:t>
            </a:r>
            <a:r>
              <a:rPr dirty="0" sz="1450" spc="-10">
                <a:latin typeface="Times New Roman"/>
                <a:cs typeface="Times New Roman"/>
              </a:rPr>
              <a:t>this she could easily suppose to have been her own fault </a:t>
            </a:r>
            <a:r>
              <a:rPr dirty="0" sz="1450" spc="-5">
                <a:latin typeface="Times New Roman"/>
                <a:cs typeface="Times New Roman"/>
              </a:rPr>
              <a:t>or </a:t>
            </a:r>
            <a:r>
              <a:rPr dirty="0" sz="1450" spc="-10">
                <a:latin typeface="Times New Roman"/>
                <a:cs typeface="Times New Roman"/>
              </a:rPr>
              <a:t>her  own </a:t>
            </a:r>
            <a:r>
              <a:rPr dirty="0" sz="1450" spc="-25">
                <a:latin typeface="Times New Roman"/>
                <a:cs typeface="Times New Roman"/>
              </a:rPr>
              <a:t>fancy. </a:t>
            </a:r>
            <a:r>
              <a:rPr dirty="0" sz="1450" spc="-10">
                <a:latin typeface="Times New Roman"/>
                <a:cs typeface="Times New Roman"/>
              </a:rPr>
              <a:t>She had probably alienated love </a:t>
            </a:r>
            <a:r>
              <a:rPr dirty="0" sz="1450" spc="-5">
                <a:latin typeface="Times New Roman"/>
                <a:cs typeface="Times New Roman"/>
              </a:rPr>
              <a:t>by </a:t>
            </a:r>
            <a:r>
              <a:rPr dirty="0" sz="1450" spc="-10">
                <a:latin typeface="Times New Roman"/>
                <a:cs typeface="Times New Roman"/>
              </a:rPr>
              <a:t>the helplessness and fretfulness  </a:t>
            </a:r>
            <a:r>
              <a:rPr dirty="0" sz="1450" spc="-5">
                <a:latin typeface="Times New Roman"/>
                <a:cs typeface="Times New Roman"/>
              </a:rPr>
              <a:t>of a </a:t>
            </a:r>
            <a:r>
              <a:rPr dirty="0" sz="1450" spc="-10">
                <a:latin typeface="Times New Roman"/>
                <a:cs typeface="Times New Roman"/>
              </a:rPr>
              <a:t>fearful </a:t>
            </a:r>
            <a:r>
              <a:rPr dirty="0" sz="1450" spc="-20">
                <a:latin typeface="Times New Roman"/>
                <a:cs typeface="Times New Roman"/>
              </a:rPr>
              <a:t>temper, </a:t>
            </a:r>
            <a:r>
              <a:rPr dirty="0" sz="1450" spc="-5">
                <a:latin typeface="Times New Roman"/>
                <a:cs typeface="Times New Roman"/>
              </a:rPr>
              <a:t>or </a:t>
            </a:r>
            <a:r>
              <a:rPr dirty="0" sz="1450" spc="-10">
                <a:latin typeface="Times New Roman"/>
                <a:cs typeface="Times New Roman"/>
              </a:rPr>
              <a:t>been unreasonable in wanting </a:t>
            </a:r>
            <a:r>
              <a:rPr dirty="0" sz="1450" spc="-5">
                <a:latin typeface="Times New Roman"/>
                <a:cs typeface="Times New Roman"/>
              </a:rPr>
              <a:t>a </a:t>
            </a:r>
            <a:r>
              <a:rPr dirty="0" sz="1450" spc="-15">
                <a:latin typeface="Times New Roman"/>
                <a:cs typeface="Times New Roman"/>
              </a:rPr>
              <a:t>larger </a:t>
            </a:r>
            <a:r>
              <a:rPr dirty="0" sz="1450" spc="-10">
                <a:latin typeface="Times New Roman"/>
                <a:cs typeface="Times New Roman"/>
              </a:rPr>
              <a:t>share than any  </a:t>
            </a:r>
            <a:r>
              <a:rPr dirty="0" sz="1450" spc="-5">
                <a:latin typeface="Times New Roman"/>
                <a:cs typeface="Times New Roman"/>
              </a:rPr>
              <a:t>one </a:t>
            </a:r>
            <a:r>
              <a:rPr dirty="0" sz="1450" spc="-10">
                <a:latin typeface="Times New Roman"/>
                <a:cs typeface="Times New Roman"/>
              </a:rPr>
              <a:t>among so many could deserve. </a:t>
            </a:r>
            <a:r>
              <a:rPr dirty="0" sz="1450" spc="-35">
                <a:latin typeface="Times New Roman"/>
                <a:cs typeface="Times New Roman"/>
              </a:rPr>
              <a:t>Now, </a:t>
            </a:r>
            <a:r>
              <a:rPr dirty="0" sz="1450" spc="-10">
                <a:latin typeface="Times New Roman"/>
                <a:cs typeface="Times New Roman"/>
              </a:rPr>
              <a:t>when she knew better how to </a:t>
            </a:r>
            <a:r>
              <a:rPr dirty="0" sz="1450" spc="-5">
                <a:latin typeface="Times New Roman"/>
                <a:cs typeface="Times New Roman"/>
              </a:rPr>
              <a:t>be  </a:t>
            </a:r>
            <a:r>
              <a:rPr dirty="0" sz="1450" spc="-10">
                <a:latin typeface="Times New Roman"/>
                <a:cs typeface="Times New Roman"/>
              </a:rPr>
              <a:t>useful, and how to </a:t>
            </a:r>
            <a:r>
              <a:rPr dirty="0" sz="1450" spc="-15">
                <a:latin typeface="Times New Roman"/>
                <a:cs typeface="Times New Roman"/>
              </a:rPr>
              <a:t>forbear, </a:t>
            </a:r>
            <a:r>
              <a:rPr dirty="0" sz="1450" spc="-10">
                <a:latin typeface="Times New Roman"/>
                <a:cs typeface="Times New Roman"/>
              </a:rPr>
              <a:t>and when her mother could </a:t>
            </a:r>
            <a:r>
              <a:rPr dirty="0" sz="1450" spc="-5">
                <a:latin typeface="Times New Roman"/>
                <a:cs typeface="Times New Roman"/>
              </a:rPr>
              <a:t>be no </a:t>
            </a:r>
            <a:r>
              <a:rPr dirty="0" sz="1450" spc="-10">
                <a:latin typeface="Times New Roman"/>
                <a:cs typeface="Times New Roman"/>
              </a:rPr>
              <a:t>longer occupied  </a:t>
            </a:r>
            <a:r>
              <a:rPr dirty="0" sz="1450" spc="-5">
                <a:latin typeface="Times New Roman"/>
                <a:cs typeface="Times New Roman"/>
              </a:rPr>
              <a:t>by </a:t>
            </a:r>
            <a:r>
              <a:rPr dirty="0" sz="1450" spc="-10">
                <a:latin typeface="Times New Roman"/>
                <a:cs typeface="Times New Roman"/>
              </a:rPr>
              <a:t>the incessant demands </a:t>
            </a:r>
            <a:r>
              <a:rPr dirty="0" sz="1450" spc="-5">
                <a:latin typeface="Times New Roman"/>
                <a:cs typeface="Times New Roman"/>
              </a:rPr>
              <a:t>of a </a:t>
            </a:r>
            <a:r>
              <a:rPr dirty="0" sz="1450" spc="-10">
                <a:latin typeface="Times New Roman"/>
                <a:cs typeface="Times New Roman"/>
              </a:rPr>
              <a:t>house full </a:t>
            </a:r>
            <a:r>
              <a:rPr dirty="0" sz="1450" spc="-5">
                <a:latin typeface="Times New Roman"/>
                <a:cs typeface="Times New Roman"/>
              </a:rPr>
              <a:t>of </a:t>
            </a:r>
            <a:r>
              <a:rPr dirty="0" sz="1450" spc="-10">
                <a:latin typeface="Times New Roman"/>
                <a:cs typeface="Times New Roman"/>
              </a:rPr>
              <a:t>little children, there would </a:t>
            </a:r>
            <a:r>
              <a:rPr dirty="0" sz="1450" spc="-5">
                <a:latin typeface="Times New Roman"/>
                <a:cs typeface="Times New Roman"/>
              </a:rPr>
              <a:t>be  </a:t>
            </a:r>
            <a:r>
              <a:rPr dirty="0" sz="1450" spc="-10">
                <a:latin typeface="Times New Roman"/>
                <a:cs typeface="Times New Roman"/>
              </a:rPr>
              <a:t>leisure and inclination for every comfort, and they should soon </a:t>
            </a:r>
            <a:r>
              <a:rPr dirty="0" sz="1450" spc="-5">
                <a:latin typeface="Times New Roman"/>
                <a:cs typeface="Times New Roman"/>
              </a:rPr>
              <a:t>be </a:t>
            </a:r>
            <a:r>
              <a:rPr dirty="0" sz="1450" spc="-10">
                <a:latin typeface="Times New Roman"/>
                <a:cs typeface="Times New Roman"/>
              </a:rPr>
              <a:t>what  mother and daughter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to each</a:t>
            </a:r>
            <a:r>
              <a:rPr dirty="0" sz="1450" spc="1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080" indent="255904">
              <a:lnSpc>
                <a:spcPts val="1730"/>
              </a:lnSpc>
              <a:spcBef>
                <a:spcPts val="770"/>
              </a:spcBef>
            </a:pPr>
            <a:r>
              <a:rPr dirty="0" sz="1450" spc="-20">
                <a:latin typeface="Times New Roman"/>
                <a:cs typeface="Times New Roman"/>
              </a:rPr>
              <a:t>William </a:t>
            </a:r>
            <a:r>
              <a:rPr dirty="0" sz="1450" spc="-10">
                <a:latin typeface="Times New Roman"/>
                <a:cs typeface="Times New Roman"/>
              </a:rPr>
              <a:t>was almost as happy in the plan as his </a:t>
            </a:r>
            <a:r>
              <a:rPr dirty="0" sz="1450" spc="-20">
                <a:latin typeface="Times New Roman"/>
                <a:cs typeface="Times New Roman"/>
              </a:rPr>
              <a:t>sister.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the  greatest pleasure to him to have her there to the last moment before </a:t>
            </a:r>
            <a:r>
              <a:rPr dirty="0" sz="1450" spc="-5">
                <a:latin typeface="Times New Roman"/>
                <a:cs typeface="Times New Roman"/>
              </a:rPr>
              <a:t>he </a:t>
            </a:r>
            <a:r>
              <a:rPr dirty="0" sz="1450" spc="-10">
                <a:latin typeface="Times New Roman"/>
                <a:cs typeface="Times New Roman"/>
              </a:rPr>
              <a:t>sailed,  and perhaps find her there still when </a:t>
            </a:r>
            <a:r>
              <a:rPr dirty="0" sz="1450" spc="-5">
                <a:latin typeface="Times New Roman"/>
                <a:cs typeface="Times New Roman"/>
              </a:rPr>
              <a:t>he </a:t>
            </a:r>
            <a:r>
              <a:rPr dirty="0" sz="1450" spc="-10">
                <a:latin typeface="Times New Roman"/>
                <a:cs typeface="Times New Roman"/>
              </a:rPr>
              <a:t>came in from his first cruise. And  besides, </a:t>
            </a:r>
            <a:r>
              <a:rPr dirty="0" sz="1450" spc="-5">
                <a:latin typeface="Times New Roman"/>
                <a:cs typeface="Times New Roman"/>
              </a:rPr>
              <a:t>he </a:t>
            </a:r>
            <a:r>
              <a:rPr dirty="0" sz="1450" spc="-10">
                <a:latin typeface="Times New Roman"/>
                <a:cs typeface="Times New Roman"/>
              </a:rPr>
              <a:t>wanted her so very much to see the Thrush before she went </a:t>
            </a:r>
            <a:r>
              <a:rPr dirty="0" sz="1450" spc="-5">
                <a:latin typeface="Times New Roman"/>
                <a:cs typeface="Times New Roman"/>
              </a:rPr>
              <a:t>out of  </a:t>
            </a:r>
            <a:r>
              <a:rPr dirty="0" sz="1450" spc="-10">
                <a:latin typeface="Times New Roman"/>
                <a:cs typeface="Times New Roman"/>
              </a:rPr>
              <a:t>harbour—the Thrush was certainly the finest sloop in the service—and there  were several improvements in the dockyard, </a:t>
            </a:r>
            <a:r>
              <a:rPr dirty="0" sz="1450" spc="-5">
                <a:latin typeface="Times New Roman"/>
                <a:cs typeface="Times New Roman"/>
              </a:rPr>
              <a:t>too,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quite longed to  shew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scruple to add that her being at home for </a:t>
            </a:r>
            <a:r>
              <a:rPr dirty="0" sz="1450" spc="-5">
                <a:latin typeface="Times New Roman"/>
                <a:cs typeface="Times New Roman"/>
              </a:rPr>
              <a:t>a </a:t>
            </a:r>
            <a:r>
              <a:rPr dirty="0" sz="1450" spc="-10">
                <a:latin typeface="Times New Roman"/>
                <a:cs typeface="Times New Roman"/>
              </a:rPr>
              <a:t>while would </a:t>
            </a:r>
            <a:r>
              <a:rPr dirty="0" sz="1450" spc="-5">
                <a:latin typeface="Times New Roman"/>
                <a:cs typeface="Times New Roman"/>
              </a:rPr>
              <a:t>be a  </a:t>
            </a:r>
            <a:r>
              <a:rPr dirty="0" sz="1450" spc="-10">
                <a:latin typeface="Times New Roman"/>
                <a:cs typeface="Times New Roman"/>
              </a:rPr>
              <a:t>great advantage to</a:t>
            </a:r>
            <a:r>
              <a:rPr dirty="0" sz="1450" spc="5">
                <a:latin typeface="Times New Roman"/>
                <a:cs typeface="Times New Roman"/>
              </a:rPr>
              <a:t> </a:t>
            </a:r>
            <a:r>
              <a:rPr dirty="0" sz="1450" spc="-20">
                <a:latin typeface="Times New Roman"/>
                <a:cs typeface="Times New Roman"/>
              </a:rPr>
              <a:t>everybody.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know how it is,” said he; “but we seem to want some </a:t>
            </a:r>
            <a:r>
              <a:rPr dirty="0" sz="1450" spc="-5">
                <a:latin typeface="Times New Roman"/>
                <a:cs typeface="Times New Roman"/>
              </a:rPr>
              <a:t>of your </a:t>
            </a:r>
            <a:r>
              <a:rPr dirty="0" sz="1450" spc="-10">
                <a:latin typeface="Times New Roman"/>
                <a:cs typeface="Times New Roman"/>
              </a:rPr>
              <a:t>nice  ways and orderliness at my </a:t>
            </a:r>
            <a:r>
              <a:rPr dirty="0" sz="1450" spc="-15">
                <a:latin typeface="Times New Roman"/>
                <a:cs typeface="Times New Roman"/>
              </a:rPr>
              <a:t>father’s. </a:t>
            </a:r>
            <a:r>
              <a:rPr dirty="0" sz="1450" spc="-10">
                <a:latin typeface="Times New Roman"/>
                <a:cs typeface="Times New Roman"/>
              </a:rPr>
              <a:t>The house is always in confusion. </a:t>
            </a:r>
            <a:r>
              <a:rPr dirty="0" sz="1450" spc="-60">
                <a:latin typeface="Times New Roman"/>
                <a:cs typeface="Times New Roman"/>
              </a:rPr>
              <a:t>You  </a:t>
            </a:r>
            <a:r>
              <a:rPr dirty="0" sz="1450" spc="-10">
                <a:latin typeface="Times New Roman"/>
                <a:cs typeface="Times New Roman"/>
              </a:rPr>
              <a:t>will set things going in </a:t>
            </a:r>
            <a:r>
              <a:rPr dirty="0" sz="1450" spc="-5">
                <a:latin typeface="Times New Roman"/>
                <a:cs typeface="Times New Roman"/>
              </a:rPr>
              <a:t>a </a:t>
            </a:r>
            <a:r>
              <a:rPr dirty="0" sz="1450" spc="-10">
                <a:latin typeface="Times New Roman"/>
                <a:cs typeface="Times New Roman"/>
              </a:rPr>
              <a:t>better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am sure. </a:t>
            </a:r>
            <a:r>
              <a:rPr dirty="0" sz="1450" spc="-60">
                <a:latin typeface="Times New Roman"/>
                <a:cs typeface="Times New Roman"/>
              </a:rPr>
              <a:t>You </a:t>
            </a:r>
            <a:r>
              <a:rPr dirty="0" sz="1450" spc="-10">
                <a:latin typeface="Times New Roman"/>
                <a:cs typeface="Times New Roman"/>
              </a:rPr>
              <a:t>will tell my mother how it  all </a:t>
            </a:r>
            <a:r>
              <a:rPr dirty="0" sz="1450" spc="-5">
                <a:latin typeface="Times New Roman"/>
                <a:cs typeface="Times New Roman"/>
              </a:rPr>
              <a:t>ought </a:t>
            </a:r>
            <a:r>
              <a:rPr dirty="0" sz="1450" spc="-10">
                <a:latin typeface="Times New Roman"/>
                <a:cs typeface="Times New Roman"/>
              </a:rPr>
              <a:t>to be, and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so useful to Susan, and </a:t>
            </a:r>
            <a:r>
              <a:rPr dirty="0" sz="1450" spc="-5">
                <a:latin typeface="Times New Roman"/>
                <a:cs typeface="Times New Roman"/>
              </a:rPr>
              <a:t>you </a:t>
            </a:r>
            <a:r>
              <a:rPr dirty="0" sz="1450" spc="-10">
                <a:latin typeface="Times New Roman"/>
                <a:cs typeface="Times New Roman"/>
              </a:rPr>
              <a:t>will teach </a:t>
            </a:r>
            <a:r>
              <a:rPr dirty="0" sz="1450" spc="-25">
                <a:latin typeface="Times New Roman"/>
                <a:cs typeface="Times New Roman"/>
              </a:rPr>
              <a:t>Betsey,  </a:t>
            </a:r>
            <a:r>
              <a:rPr dirty="0" sz="1450" spc="-10">
                <a:latin typeface="Times New Roman"/>
                <a:cs typeface="Times New Roman"/>
              </a:rPr>
              <a:t>and make the </a:t>
            </a:r>
            <a:r>
              <a:rPr dirty="0" sz="1450" spc="-5">
                <a:latin typeface="Times New Roman"/>
                <a:cs typeface="Times New Roman"/>
              </a:rPr>
              <a:t>boys </a:t>
            </a:r>
            <a:r>
              <a:rPr dirty="0" sz="1450" spc="-10">
                <a:latin typeface="Times New Roman"/>
                <a:cs typeface="Times New Roman"/>
              </a:rPr>
              <a:t>love and mind </a:t>
            </a:r>
            <a:r>
              <a:rPr dirty="0" sz="1450" spc="-5">
                <a:latin typeface="Times New Roman"/>
                <a:cs typeface="Times New Roman"/>
              </a:rPr>
              <a:t>you. </a:t>
            </a:r>
            <a:r>
              <a:rPr dirty="0" sz="1450" spc="-10">
                <a:latin typeface="Times New Roman"/>
                <a:cs typeface="Times New Roman"/>
              </a:rPr>
              <a:t>How right and comfortable it will all  be!”</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By the time Mrs. </a:t>
            </a:r>
            <a:r>
              <a:rPr dirty="0" sz="1450" spc="-20">
                <a:latin typeface="Times New Roman"/>
                <a:cs typeface="Times New Roman"/>
              </a:rPr>
              <a:t>Price’s </a:t>
            </a:r>
            <a:r>
              <a:rPr dirty="0" sz="1450" spc="-10">
                <a:latin typeface="Times New Roman"/>
                <a:cs typeface="Times New Roman"/>
              </a:rPr>
              <a:t>answer arrived, there remained </a:t>
            </a:r>
            <a:r>
              <a:rPr dirty="0" sz="1450" spc="-5">
                <a:latin typeface="Times New Roman"/>
                <a:cs typeface="Times New Roman"/>
              </a:rPr>
              <a:t>but a </a:t>
            </a:r>
            <a:r>
              <a:rPr dirty="0" sz="1450" spc="-10">
                <a:latin typeface="Times New Roman"/>
                <a:cs typeface="Times New Roman"/>
              </a:rPr>
              <a:t>very few  days more to </a:t>
            </a:r>
            <a:r>
              <a:rPr dirty="0" sz="1450" spc="-5">
                <a:latin typeface="Times New Roman"/>
                <a:cs typeface="Times New Roman"/>
              </a:rPr>
              <a:t>be </a:t>
            </a:r>
            <a:r>
              <a:rPr dirty="0" sz="1450" spc="-10">
                <a:latin typeface="Times New Roman"/>
                <a:cs typeface="Times New Roman"/>
              </a:rPr>
              <a:t>spent at Mansfield; and for part </a:t>
            </a:r>
            <a:r>
              <a:rPr dirty="0" sz="1450" spc="-5">
                <a:latin typeface="Times New Roman"/>
                <a:cs typeface="Times New Roman"/>
              </a:rPr>
              <a:t>of one of </a:t>
            </a:r>
            <a:r>
              <a:rPr dirty="0" sz="1450" spc="-10">
                <a:latin typeface="Times New Roman"/>
                <a:cs typeface="Times New Roman"/>
              </a:rPr>
              <a:t>those days the  </a:t>
            </a:r>
            <a:r>
              <a:rPr dirty="0" sz="1450" spc="-5">
                <a:latin typeface="Times New Roman"/>
                <a:cs typeface="Times New Roman"/>
              </a:rPr>
              <a:t>young </a:t>
            </a:r>
            <a:r>
              <a:rPr dirty="0" sz="1450" spc="-10">
                <a:latin typeface="Times New Roman"/>
                <a:cs typeface="Times New Roman"/>
              </a:rPr>
              <a:t>travellers were in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alarm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their </a:t>
            </a:r>
            <a:r>
              <a:rPr dirty="0" sz="1450" spc="-20">
                <a:latin typeface="Times New Roman"/>
                <a:cs typeface="Times New Roman"/>
              </a:rPr>
              <a:t>journey,  </a:t>
            </a:r>
            <a:r>
              <a:rPr dirty="0" sz="1450" spc="-10">
                <a:latin typeface="Times New Roman"/>
                <a:cs typeface="Times New Roman"/>
              </a:rPr>
              <a:t>for when the mode </a:t>
            </a:r>
            <a:r>
              <a:rPr dirty="0" sz="1450" spc="-5">
                <a:latin typeface="Times New Roman"/>
                <a:cs typeface="Times New Roman"/>
              </a:rPr>
              <a:t>of </a:t>
            </a:r>
            <a:r>
              <a:rPr dirty="0" sz="1450" spc="-10">
                <a:latin typeface="Times New Roman"/>
                <a:cs typeface="Times New Roman"/>
              </a:rPr>
              <a:t>it came to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and Mrs. Norris found that all  her anxiety to save her </a:t>
            </a:r>
            <a:r>
              <a:rPr dirty="0" sz="1450" spc="-15">
                <a:latin typeface="Times New Roman"/>
                <a:cs typeface="Times New Roman"/>
              </a:rPr>
              <a:t>brother-in-law’s </a:t>
            </a:r>
            <a:r>
              <a:rPr dirty="0" sz="1450" spc="-10">
                <a:latin typeface="Times New Roman"/>
                <a:cs typeface="Times New Roman"/>
              </a:rPr>
              <a:t>money was vain, and that in spite </a:t>
            </a:r>
            <a:r>
              <a:rPr dirty="0" sz="1450" spc="-5">
                <a:latin typeface="Times New Roman"/>
                <a:cs typeface="Times New Roman"/>
              </a:rPr>
              <a:t>of  </a:t>
            </a:r>
            <a:r>
              <a:rPr dirty="0" sz="1450" spc="-10">
                <a:latin typeface="Times New Roman"/>
                <a:cs typeface="Times New Roman"/>
              </a:rPr>
              <a:t>her</a:t>
            </a:r>
            <a:r>
              <a:rPr dirty="0" sz="1450" spc="125">
                <a:latin typeface="Times New Roman"/>
                <a:cs typeface="Times New Roman"/>
              </a:rPr>
              <a:t> </a:t>
            </a:r>
            <a:r>
              <a:rPr dirty="0" sz="1450" spc="-10">
                <a:latin typeface="Times New Roman"/>
                <a:cs typeface="Times New Roman"/>
              </a:rPr>
              <a:t>wishes</a:t>
            </a:r>
            <a:r>
              <a:rPr dirty="0" sz="1450" spc="13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hints</a:t>
            </a:r>
            <a:r>
              <a:rPr dirty="0" sz="1450" spc="130">
                <a:latin typeface="Times New Roman"/>
                <a:cs typeface="Times New Roman"/>
              </a:rPr>
              <a:t> </a:t>
            </a:r>
            <a:r>
              <a:rPr dirty="0" sz="1450" spc="-10">
                <a:latin typeface="Times New Roman"/>
                <a:cs typeface="Times New Roman"/>
              </a:rPr>
              <a:t>for</a:t>
            </a:r>
            <a:r>
              <a:rPr dirty="0" sz="1450" spc="135">
                <a:latin typeface="Times New Roman"/>
                <a:cs typeface="Times New Roman"/>
              </a:rPr>
              <a:t> </a:t>
            </a:r>
            <a:r>
              <a:rPr dirty="0" sz="1450" spc="-5">
                <a:latin typeface="Times New Roman"/>
                <a:cs typeface="Times New Roman"/>
              </a:rPr>
              <a:t>a</a:t>
            </a:r>
            <a:r>
              <a:rPr dirty="0" sz="1450" spc="125">
                <a:latin typeface="Times New Roman"/>
                <a:cs typeface="Times New Roman"/>
              </a:rPr>
              <a:t> </a:t>
            </a:r>
            <a:r>
              <a:rPr dirty="0" sz="1450" spc="-10">
                <a:latin typeface="Times New Roman"/>
                <a:cs typeface="Times New Roman"/>
              </a:rPr>
              <a:t>less</a:t>
            </a:r>
            <a:r>
              <a:rPr dirty="0" sz="1450" spc="130">
                <a:latin typeface="Times New Roman"/>
                <a:cs typeface="Times New Roman"/>
              </a:rPr>
              <a:t> </a:t>
            </a:r>
            <a:r>
              <a:rPr dirty="0" sz="1450" spc="-10">
                <a:latin typeface="Times New Roman"/>
                <a:cs typeface="Times New Roman"/>
              </a:rPr>
              <a:t>expensive</a:t>
            </a:r>
            <a:r>
              <a:rPr dirty="0" sz="1450" spc="125">
                <a:latin typeface="Times New Roman"/>
                <a:cs typeface="Times New Roman"/>
              </a:rPr>
              <a:t> </a:t>
            </a:r>
            <a:r>
              <a:rPr dirty="0" sz="1450" spc="-10">
                <a:latin typeface="Times New Roman"/>
                <a:cs typeface="Times New Roman"/>
              </a:rPr>
              <a:t>conveyance</a:t>
            </a:r>
            <a:r>
              <a:rPr dirty="0" sz="1450" spc="13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25">
                <a:latin typeface="Times New Roman"/>
                <a:cs typeface="Times New Roman"/>
              </a:rPr>
              <a:t>Fanny,</a:t>
            </a:r>
            <a:r>
              <a:rPr dirty="0" sz="1450" spc="125">
                <a:latin typeface="Times New Roman"/>
                <a:cs typeface="Times New Roman"/>
              </a:rPr>
              <a:t> </a:t>
            </a:r>
            <a:r>
              <a:rPr dirty="0" sz="1450" spc="-10">
                <a:latin typeface="Times New Roman"/>
                <a:cs typeface="Times New Roman"/>
              </a:rPr>
              <a:t>they</a:t>
            </a:r>
            <a:r>
              <a:rPr dirty="0" sz="1450" spc="130">
                <a:latin typeface="Times New Roman"/>
                <a:cs typeface="Times New Roman"/>
              </a:rPr>
              <a:t> </a:t>
            </a:r>
            <a:r>
              <a:rPr dirty="0" sz="1450" spc="-10">
                <a:latin typeface="Times New Roman"/>
                <a:cs typeface="Times New Roman"/>
              </a:rPr>
              <a:t>were</a:t>
            </a:r>
            <a:r>
              <a:rPr dirty="0" sz="1450" spc="12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90050"/>
          </a:xfrm>
          <a:prstGeom prst="rect">
            <a:avLst/>
          </a:prstGeom>
        </p:spPr>
        <p:txBody>
          <a:bodyPr wrap="square" lIns="0" tIns="12700" rIns="0" bIns="0" rtlCol="0" vert="horz">
            <a:spAutoFit/>
          </a:bodyPr>
          <a:lstStyle/>
          <a:p>
            <a:pPr algn="just" marL="12700" marR="6350">
              <a:lnSpc>
                <a:spcPct val="99300"/>
              </a:lnSpc>
              <a:spcBef>
                <a:spcPts val="100"/>
              </a:spcBef>
            </a:pPr>
            <a:r>
              <a:rPr dirty="0" sz="1450" spc="-10">
                <a:latin typeface="Times New Roman"/>
                <a:cs typeface="Times New Roman"/>
              </a:rPr>
              <a:t>travel post; when she saw Sir Thomas actually give </a:t>
            </a:r>
            <a:r>
              <a:rPr dirty="0" sz="1450" spc="-20">
                <a:latin typeface="Times New Roman"/>
                <a:cs typeface="Times New Roman"/>
              </a:rPr>
              <a:t>William </a:t>
            </a:r>
            <a:r>
              <a:rPr dirty="0" sz="1450" spc="-10">
                <a:latin typeface="Times New Roman"/>
                <a:cs typeface="Times New Roman"/>
              </a:rPr>
              <a:t>notes for the  purpose, she was struck with the idea </a:t>
            </a:r>
            <a:r>
              <a:rPr dirty="0" sz="1450" spc="-5">
                <a:latin typeface="Times New Roman"/>
                <a:cs typeface="Times New Roman"/>
              </a:rPr>
              <a:t>of </a:t>
            </a:r>
            <a:r>
              <a:rPr dirty="0" sz="1450" spc="-10">
                <a:latin typeface="Times New Roman"/>
                <a:cs typeface="Times New Roman"/>
              </a:rPr>
              <a:t>there being room for </a:t>
            </a:r>
            <a:r>
              <a:rPr dirty="0" sz="1450" spc="-5">
                <a:latin typeface="Times New Roman"/>
                <a:cs typeface="Times New Roman"/>
              </a:rPr>
              <a:t>a </a:t>
            </a:r>
            <a:r>
              <a:rPr dirty="0" sz="1450" spc="-10">
                <a:latin typeface="Times New Roman"/>
                <a:cs typeface="Times New Roman"/>
              </a:rPr>
              <a:t>third in the  carriage, and suddenly seized with </a:t>
            </a:r>
            <a:r>
              <a:rPr dirty="0" sz="1450" spc="-5">
                <a:latin typeface="Times New Roman"/>
                <a:cs typeface="Times New Roman"/>
              </a:rPr>
              <a:t>a </a:t>
            </a:r>
            <a:r>
              <a:rPr dirty="0" sz="1450" spc="-10">
                <a:latin typeface="Times New Roman"/>
                <a:cs typeface="Times New Roman"/>
              </a:rPr>
              <a:t>strong inclination to </a:t>
            </a:r>
            <a:r>
              <a:rPr dirty="0" sz="1450" spc="-5">
                <a:latin typeface="Times New Roman"/>
                <a:cs typeface="Times New Roman"/>
              </a:rPr>
              <a:t>go </a:t>
            </a:r>
            <a:r>
              <a:rPr dirty="0" sz="1450" spc="-10">
                <a:latin typeface="Times New Roman"/>
                <a:cs typeface="Times New Roman"/>
              </a:rPr>
              <a:t>with them, to </a:t>
            </a:r>
            <a:r>
              <a:rPr dirty="0" sz="1450" spc="-5">
                <a:latin typeface="Times New Roman"/>
                <a:cs typeface="Times New Roman"/>
              </a:rPr>
              <a:t>go  </a:t>
            </a:r>
            <a:r>
              <a:rPr dirty="0" sz="1450" spc="-10">
                <a:latin typeface="Times New Roman"/>
                <a:cs typeface="Times New Roman"/>
              </a:rPr>
              <a:t>and see her </a:t>
            </a:r>
            <a:r>
              <a:rPr dirty="0" sz="1450" spc="-5">
                <a:latin typeface="Times New Roman"/>
                <a:cs typeface="Times New Roman"/>
              </a:rPr>
              <a:t>poor </a:t>
            </a:r>
            <a:r>
              <a:rPr dirty="0" sz="1450" spc="-10">
                <a:latin typeface="Times New Roman"/>
                <a:cs typeface="Times New Roman"/>
              </a:rPr>
              <a:t>dear sister Price. She proclaimed her thoughts. She must say  that she had more than half </a:t>
            </a:r>
            <a:r>
              <a:rPr dirty="0" sz="1450" spc="-5">
                <a:latin typeface="Times New Roman"/>
                <a:cs typeface="Times New Roman"/>
              </a:rPr>
              <a:t>a </a:t>
            </a:r>
            <a:r>
              <a:rPr dirty="0" sz="1450" spc="-10">
                <a:latin typeface="Times New Roman"/>
                <a:cs typeface="Times New Roman"/>
              </a:rPr>
              <a:t>mind to </a:t>
            </a:r>
            <a:r>
              <a:rPr dirty="0" sz="1450" spc="-5">
                <a:latin typeface="Times New Roman"/>
                <a:cs typeface="Times New Roman"/>
              </a:rPr>
              <a:t>go </a:t>
            </a:r>
            <a:r>
              <a:rPr dirty="0" sz="1450" spc="-10">
                <a:latin typeface="Times New Roman"/>
                <a:cs typeface="Times New Roman"/>
              </a:rPr>
              <a:t>with the </a:t>
            </a:r>
            <a:r>
              <a:rPr dirty="0" sz="1450" spc="-5">
                <a:latin typeface="Times New Roman"/>
                <a:cs typeface="Times New Roman"/>
              </a:rPr>
              <a:t>young </a:t>
            </a:r>
            <a:r>
              <a:rPr dirty="0" sz="1450" spc="-10">
                <a:latin typeface="Times New Roman"/>
                <a:cs typeface="Times New Roman"/>
              </a:rPr>
              <a:t>people; it would </a:t>
            </a:r>
            <a:r>
              <a:rPr dirty="0" sz="1450" spc="-5">
                <a:latin typeface="Times New Roman"/>
                <a:cs typeface="Times New Roman"/>
              </a:rPr>
              <a:t>be  </a:t>
            </a:r>
            <a:r>
              <a:rPr dirty="0" sz="1450" spc="-10">
                <a:latin typeface="Times New Roman"/>
                <a:cs typeface="Times New Roman"/>
              </a:rPr>
              <a:t>such an indulgence to her; she had </a:t>
            </a:r>
            <a:r>
              <a:rPr dirty="0" sz="1450" spc="-5">
                <a:latin typeface="Times New Roman"/>
                <a:cs typeface="Times New Roman"/>
              </a:rPr>
              <a:t>not </a:t>
            </a:r>
            <a:r>
              <a:rPr dirty="0" sz="1450" spc="-10">
                <a:latin typeface="Times New Roman"/>
                <a:cs typeface="Times New Roman"/>
              </a:rPr>
              <a:t>seen her </a:t>
            </a:r>
            <a:r>
              <a:rPr dirty="0" sz="1450" spc="-5">
                <a:latin typeface="Times New Roman"/>
                <a:cs typeface="Times New Roman"/>
              </a:rPr>
              <a:t>poor </a:t>
            </a:r>
            <a:r>
              <a:rPr dirty="0" sz="1450" spc="-10">
                <a:latin typeface="Times New Roman"/>
                <a:cs typeface="Times New Roman"/>
              </a:rPr>
              <a:t>dear sister Price for more  than twenty years; and it would </a:t>
            </a:r>
            <a:r>
              <a:rPr dirty="0" sz="1450" spc="-5">
                <a:latin typeface="Times New Roman"/>
                <a:cs typeface="Times New Roman"/>
              </a:rPr>
              <a:t>be a </a:t>
            </a:r>
            <a:r>
              <a:rPr dirty="0" sz="1450" spc="-10">
                <a:latin typeface="Times New Roman"/>
                <a:cs typeface="Times New Roman"/>
              </a:rPr>
              <a:t>help to the </a:t>
            </a:r>
            <a:r>
              <a:rPr dirty="0" sz="1450" spc="-5">
                <a:latin typeface="Times New Roman"/>
                <a:cs typeface="Times New Roman"/>
              </a:rPr>
              <a:t>young </a:t>
            </a:r>
            <a:r>
              <a:rPr dirty="0" sz="1450" spc="-10">
                <a:latin typeface="Times New Roman"/>
                <a:cs typeface="Times New Roman"/>
              </a:rPr>
              <a:t>people in their journey  to have her older head to manage for them; and she could </a:t>
            </a:r>
            <a:r>
              <a:rPr dirty="0" sz="1450" spc="-5">
                <a:latin typeface="Times New Roman"/>
                <a:cs typeface="Times New Roman"/>
              </a:rPr>
              <a:t>not </a:t>
            </a:r>
            <a:r>
              <a:rPr dirty="0" sz="1450" spc="-10">
                <a:latin typeface="Times New Roman"/>
                <a:cs typeface="Times New Roman"/>
              </a:rPr>
              <a:t>help thinking her  </a:t>
            </a:r>
            <a:r>
              <a:rPr dirty="0" sz="1450" spc="-5">
                <a:latin typeface="Times New Roman"/>
                <a:cs typeface="Times New Roman"/>
              </a:rPr>
              <a:t>poor </a:t>
            </a:r>
            <a:r>
              <a:rPr dirty="0" sz="1450" spc="-10">
                <a:latin typeface="Times New Roman"/>
                <a:cs typeface="Times New Roman"/>
              </a:rPr>
              <a:t>dear sister Price would feel it very unkind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not </a:t>
            </a:r>
            <a:r>
              <a:rPr dirty="0" sz="1450" spc="-10">
                <a:latin typeface="Times New Roman"/>
                <a:cs typeface="Times New Roman"/>
              </a:rPr>
              <a:t>to come </a:t>
            </a:r>
            <a:r>
              <a:rPr dirty="0" sz="1450" spc="-5">
                <a:latin typeface="Times New Roman"/>
                <a:cs typeface="Times New Roman"/>
              </a:rPr>
              <a:t>by </a:t>
            </a:r>
            <a:r>
              <a:rPr dirty="0" sz="1450" spc="-10">
                <a:latin typeface="Times New Roman"/>
                <a:cs typeface="Times New Roman"/>
              </a:rPr>
              <a:t>such an  </a:t>
            </a:r>
            <a:r>
              <a:rPr dirty="0" sz="1450" spc="-15">
                <a:latin typeface="Times New Roman"/>
                <a:cs typeface="Times New Roman"/>
              </a:rPr>
              <a:t>opportunity.</a:t>
            </a:r>
            <a:endParaRPr sz="1450">
              <a:latin typeface="Times New Roman"/>
              <a:cs typeface="Times New Roman"/>
            </a:endParaRPr>
          </a:p>
          <a:p>
            <a:pPr algn="just" marL="268605">
              <a:lnSpc>
                <a:spcPct val="100000"/>
              </a:lnSpc>
              <a:spcBef>
                <a:spcPts val="780"/>
              </a:spcBef>
            </a:pPr>
            <a:r>
              <a:rPr dirty="0" sz="1450" spc="-20">
                <a:latin typeface="Times New Roman"/>
                <a:cs typeface="Times New Roman"/>
              </a:rPr>
              <a:t>William </a:t>
            </a:r>
            <a:r>
              <a:rPr dirty="0" sz="1450" spc="-10">
                <a:latin typeface="Times New Roman"/>
                <a:cs typeface="Times New Roman"/>
              </a:rPr>
              <a:t>and Fanny were horror-struck at the</a:t>
            </a:r>
            <a:r>
              <a:rPr dirty="0" sz="1450" spc="35">
                <a:latin typeface="Times New Roman"/>
                <a:cs typeface="Times New Roman"/>
              </a:rPr>
              <a:t> </a:t>
            </a:r>
            <a:r>
              <a:rPr dirty="0" sz="1450" spc="-10">
                <a:latin typeface="Times New Roman"/>
                <a:cs typeface="Times New Roman"/>
              </a:rPr>
              <a:t>idea.</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All the comfort </a:t>
            </a:r>
            <a:r>
              <a:rPr dirty="0" sz="1450" spc="-5">
                <a:latin typeface="Times New Roman"/>
                <a:cs typeface="Times New Roman"/>
              </a:rPr>
              <a:t>of </a:t>
            </a:r>
            <a:r>
              <a:rPr dirty="0" sz="1450" spc="-10">
                <a:latin typeface="Times New Roman"/>
                <a:cs typeface="Times New Roman"/>
              </a:rPr>
              <a:t>their comfortable journey would </a:t>
            </a:r>
            <a:r>
              <a:rPr dirty="0" sz="1450" spc="-5">
                <a:latin typeface="Times New Roman"/>
                <a:cs typeface="Times New Roman"/>
              </a:rPr>
              <a:t>be </a:t>
            </a:r>
            <a:r>
              <a:rPr dirty="0" sz="1450" spc="-10">
                <a:latin typeface="Times New Roman"/>
                <a:cs typeface="Times New Roman"/>
              </a:rPr>
              <a:t>destroyed at once.  </a:t>
            </a:r>
            <a:r>
              <a:rPr dirty="0" sz="1450" spc="-25">
                <a:latin typeface="Times New Roman"/>
                <a:cs typeface="Times New Roman"/>
              </a:rPr>
              <a:t>With </a:t>
            </a:r>
            <a:r>
              <a:rPr dirty="0" sz="1450" spc="-10">
                <a:latin typeface="Times New Roman"/>
                <a:cs typeface="Times New Roman"/>
              </a:rPr>
              <a:t>woeful countenances they looked at each </a:t>
            </a:r>
            <a:r>
              <a:rPr dirty="0" sz="1450" spc="-20">
                <a:latin typeface="Times New Roman"/>
                <a:cs typeface="Times New Roman"/>
              </a:rPr>
              <a:t>other. </a:t>
            </a:r>
            <a:r>
              <a:rPr dirty="0" sz="1450" spc="-10">
                <a:latin typeface="Times New Roman"/>
                <a:cs typeface="Times New Roman"/>
              </a:rPr>
              <a:t>Their suspense lasted an  </a:t>
            </a:r>
            <a:r>
              <a:rPr dirty="0" sz="1450" spc="-5">
                <a:latin typeface="Times New Roman"/>
                <a:cs typeface="Times New Roman"/>
              </a:rPr>
              <a:t>hour or </a:t>
            </a:r>
            <a:r>
              <a:rPr dirty="0" sz="1450" spc="-10">
                <a:latin typeface="Times New Roman"/>
                <a:cs typeface="Times New Roman"/>
              </a:rPr>
              <a:t>two. No </a:t>
            </a:r>
            <a:r>
              <a:rPr dirty="0" sz="1450" spc="-5">
                <a:latin typeface="Times New Roman"/>
                <a:cs typeface="Times New Roman"/>
              </a:rPr>
              <a:t>one </a:t>
            </a:r>
            <a:r>
              <a:rPr dirty="0" sz="1450" spc="-10">
                <a:latin typeface="Times New Roman"/>
                <a:cs typeface="Times New Roman"/>
              </a:rPr>
              <a:t>interfered to encourage </a:t>
            </a:r>
            <a:r>
              <a:rPr dirty="0" sz="1450" spc="-5">
                <a:latin typeface="Times New Roman"/>
                <a:cs typeface="Times New Roman"/>
              </a:rPr>
              <a:t>or </a:t>
            </a:r>
            <a:r>
              <a:rPr dirty="0" sz="1450" spc="-10">
                <a:latin typeface="Times New Roman"/>
                <a:cs typeface="Times New Roman"/>
              </a:rPr>
              <a:t>dissuade. Mrs. Norris was left  to settle the matter </a:t>
            </a:r>
            <a:r>
              <a:rPr dirty="0" sz="1450" spc="-5">
                <a:latin typeface="Times New Roman"/>
                <a:cs typeface="Times New Roman"/>
              </a:rPr>
              <a:t>by </a:t>
            </a:r>
            <a:r>
              <a:rPr dirty="0" sz="1450" spc="-10">
                <a:latin typeface="Times New Roman"/>
                <a:cs typeface="Times New Roman"/>
              </a:rPr>
              <a:t>herself; and it ended, to the infinite joy </a:t>
            </a:r>
            <a:r>
              <a:rPr dirty="0" sz="1450" spc="-5">
                <a:latin typeface="Times New Roman"/>
                <a:cs typeface="Times New Roman"/>
              </a:rPr>
              <a:t>of </a:t>
            </a:r>
            <a:r>
              <a:rPr dirty="0" sz="1450" spc="-10">
                <a:latin typeface="Times New Roman"/>
                <a:cs typeface="Times New Roman"/>
              </a:rPr>
              <a:t>her nephew  and niece, in the recollection that she could </a:t>
            </a:r>
            <a:r>
              <a:rPr dirty="0" sz="1450" spc="-5">
                <a:latin typeface="Times New Roman"/>
                <a:cs typeface="Times New Roman"/>
              </a:rPr>
              <a:t>not </a:t>
            </a:r>
            <a:r>
              <a:rPr dirty="0" sz="1450" spc="-10">
                <a:latin typeface="Times New Roman"/>
                <a:cs typeface="Times New Roman"/>
              </a:rPr>
              <a:t>possibly </a:t>
            </a:r>
            <a:r>
              <a:rPr dirty="0" sz="1450" spc="-5">
                <a:latin typeface="Times New Roman"/>
                <a:cs typeface="Times New Roman"/>
              </a:rPr>
              <a:t>be </a:t>
            </a:r>
            <a:r>
              <a:rPr dirty="0" sz="1450" spc="-10">
                <a:latin typeface="Times New Roman"/>
                <a:cs typeface="Times New Roman"/>
              </a:rPr>
              <a:t>spared from  Mansfield Park at present; that she was </a:t>
            </a:r>
            <a:r>
              <a:rPr dirty="0" sz="1450" spc="-5">
                <a:latin typeface="Times New Roman"/>
                <a:cs typeface="Times New Roman"/>
              </a:rPr>
              <a:t>a </a:t>
            </a:r>
            <a:r>
              <a:rPr dirty="0" sz="1450" spc="-10">
                <a:latin typeface="Times New Roman"/>
                <a:cs typeface="Times New Roman"/>
              </a:rPr>
              <a:t>great deal too necessary to Sir  Thomas and Lady Bertram for her to </a:t>
            </a:r>
            <a:r>
              <a:rPr dirty="0" sz="1450" spc="-5">
                <a:latin typeface="Times New Roman"/>
                <a:cs typeface="Times New Roman"/>
              </a:rPr>
              <a:t>be </a:t>
            </a:r>
            <a:r>
              <a:rPr dirty="0" sz="1450" spc="-10">
                <a:latin typeface="Times New Roman"/>
                <a:cs typeface="Times New Roman"/>
              </a:rPr>
              <a:t>able to answer it to herself to leave  them even for </a:t>
            </a:r>
            <a:r>
              <a:rPr dirty="0" sz="1450" spc="-5">
                <a:latin typeface="Times New Roman"/>
                <a:cs typeface="Times New Roman"/>
              </a:rPr>
              <a:t>a </a:t>
            </a:r>
            <a:r>
              <a:rPr dirty="0" sz="1450" spc="-10">
                <a:latin typeface="Times New Roman"/>
                <a:cs typeface="Times New Roman"/>
              </a:rPr>
              <a:t>week, and therefore must certainly sacrifice every other  pleasure to that </a:t>
            </a:r>
            <a:r>
              <a:rPr dirty="0" sz="1450" spc="-5">
                <a:latin typeface="Times New Roman"/>
                <a:cs typeface="Times New Roman"/>
              </a:rPr>
              <a:t>of </a:t>
            </a:r>
            <a:r>
              <a:rPr dirty="0" sz="1450" spc="-10">
                <a:latin typeface="Times New Roman"/>
                <a:cs typeface="Times New Roman"/>
              </a:rPr>
              <a:t>being useful to</a:t>
            </a:r>
            <a:r>
              <a:rPr dirty="0" sz="1450" spc="2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It had, in fact, occurred to </a:t>
            </a:r>
            <a:r>
              <a:rPr dirty="0" sz="1450" spc="-20">
                <a:latin typeface="Times New Roman"/>
                <a:cs typeface="Times New Roman"/>
              </a:rPr>
              <a:t>her, </a:t>
            </a:r>
            <a:r>
              <a:rPr dirty="0" sz="1450" spc="-10">
                <a:latin typeface="Times New Roman"/>
                <a:cs typeface="Times New Roman"/>
              </a:rPr>
              <a:t>that though taken to Portsmouth for nothing,  it would </a:t>
            </a:r>
            <a:r>
              <a:rPr dirty="0" sz="1450" spc="-5">
                <a:latin typeface="Times New Roman"/>
                <a:cs typeface="Times New Roman"/>
              </a:rPr>
              <a:t>be </a:t>
            </a:r>
            <a:r>
              <a:rPr dirty="0" sz="1450" spc="-10">
                <a:latin typeface="Times New Roman"/>
                <a:cs typeface="Times New Roman"/>
              </a:rPr>
              <a:t>hardly possible for her to avoid paying her own expenses back  again. So her </a:t>
            </a:r>
            <a:r>
              <a:rPr dirty="0" sz="1450" spc="-5">
                <a:latin typeface="Times New Roman"/>
                <a:cs typeface="Times New Roman"/>
              </a:rPr>
              <a:t>poor </a:t>
            </a:r>
            <a:r>
              <a:rPr dirty="0" sz="1450" spc="-10">
                <a:latin typeface="Times New Roman"/>
                <a:cs typeface="Times New Roman"/>
              </a:rPr>
              <a:t>dear sister Price was left to all the disappointment </a:t>
            </a:r>
            <a:r>
              <a:rPr dirty="0" sz="1450" spc="-5">
                <a:latin typeface="Times New Roman"/>
                <a:cs typeface="Times New Roman"/>
              </a:rPr>
              <a:t>of </a:t>
            </a:r>
            <a:r>
              <a:rPr dirty="0" sz="1450" spc="-10">
                <a:latin typeface="Times New Roman"/>
                <a:cs typeface="Times New Roman"/>
              </a:rPr>
              <a:t>her  missing such an </a:t>
            </a:r>
            <a:r>
              <a:rPr dirty="0" sz="1450" spc="-15">
                <a:latin typeface="Times New Roman"/>
                <a:cs typeface="Times New Roman"/>
              </a:rPr>
              <a:t>opportunity, </a:t>
            </a:r>
            <a:r>
              <a:rPr dirty="0" sz="1450" spc="-10">
                <a:latin typeface="Times New Roman"/>
                <a:cs typeface="Times New Roman"/>
              </a:rPr>
              <a:t>and another twenty years’ absence, perhaps,  </a:t>
            </a:r>
            <a:r>
              <a:rPr dirty="0" sz="1450" spc="-5">
                <a:latin typeface="Times New Roman"/>
                <a:cs typeface="Times New Roman"/>
              </a:rPr>
              <a:t>begun.</a:t>
            </a:r>
            <a:endParaRPr sz="1450">
              <a:latin typeface="Times New Roman"/>
              <a:cs typeface="Times New Roman"/>
            </a:endParaRPr>
          </a:p>
          <a:p>
            <a:pPr algn="just" marL="12700" marR="5080" indent="255904">
              <a:lnSpc>
                <a:spcPts val="1730"/>
              </a:lnSpc>
              <a:spcBef>
                <a:spcPts val="785"/>
              </a:spcBef>
            </a:pPr>
            <a:r>
              <a:rPr dirty="0" sz="1450" spc="-20">
                <a:latin typeface="Times New Roman"/>
                <a:cs typeface="Times New Roman"/>
              </a:rPr>
              <a:t>Edmund’s </a:t>
            </a:r>
            <a:r>
              <a:rPr dirty="0" sz="1450" spc="-10">
                <a:latin typeface="Times New Roman"/>
                <a:cs typeface="Times New Roman"/>
              </a:rPr>
              <a:t>plans were </a:t>
            </a:r>
            <a:r>
              <a:rPr dirty="0" sz="1450" spc="-15">
                <a:latin typeface="Times New Roman"/>
                <a:cs typeface="Times New Roman"/>
              </a:rPr>
              <a:t>affected </a:t>
            </a:r>
            <a:r>
              <a:rPr dirty="0" sz="1450" spc="-5">
                <a:latin typeface="Times New Roman"/>
                <a:cs typeface="Times New Roman"/>
              </a:rPr>
              <a:t>by </a:t>
            </a:r>
            <a:r>
              <a:rPr dirty="0" sz="1450" spc="-10">
                <a:latin typeface="Times New Roman"/>
                <a:cs typeface="Times New Roman"/>
              </a:rPr>
              <a:t>this Portsmouth </a:t>
            </a:r>
            <a:r>
              <a:rPr dirty="0" sz="1450" spc="-20">
                <a:latin typeface="Times New Roman"/>
                <a:cs typeface="Times New Roman"/>
              </a:rPr>
              <a:t>journey, </a:t>
            </a:r>
            <a:r>
              <a:rPr dirty="0" sz="1450" spc="-10">
                <a:latin typeface="Times New Roman"/>
                <a:cs typeface="Times New Roman"/>
              </a:rPr>
              <a:t>this absence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He too had </a:t>
            </a:r>
            <a:r>
              <a:rPr dirty="0" sz="1450" spc="-5">
                <a:latin typeface="Times New Roman"/>
                <a:cs typeface="Times New Roman"/>
              </a:rPr>
              <a:t>a </a:t>
            </a:r>
            <a:r>
              <a:rPr dirty="0" sz="1450" spc="-10">
                <a:latin typeface="Times New Roman"/>
                <a:cs typeface="Times New Roman"/>
              </a:rPr>
              <a:t>sacrifice to make to Mansfield Park as well as his aunt.  He had intended, about this time, to </a:t>
            </a:r>
            <a:r>
              <a:rPr dirty="0" sz="1450" spc="-5">
                <a:latin typeface="Times New Roman"/>
                <a:cs typeface="Times New Roman"/>
              </a:rPr>
              <a:t>be </a:t>
            </a:r>
            <a:r>
              <a:rPr dirty="0" sz="1450" spc="-10">
                <a:latin typeface="Times New Roman"/>
                <a:cs typeface="Times New Roman"/>
              </a:rPr>
              <a:t>going to London; </a:t>
            </a:r>
            <a:r>
              <a:rPr dirty="0" sz="1450" spc="-5">
                <a:latin typeface="Times New Roman"/>
                <a:cs typeface="Times New Roman"/>
              </a:rPr>
              <a:t>but 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leave his father and mother just when everybody else </a:t>
            </a:r>
            <a:r>
              <a:rPr dirty="0" sz="1450" spc="-5">
                <a:latin typeface="Times New Roman"/>
                <a:cs typeface="Times New Roman"/>
              </a:rPr>
              <a:t>of </a:t>
            </a:r>
            <a:r>
              <a:rPr dirty="0" sz="1450" spc="-10">
                <a:latin typeface="Times New Roman"/>
                <a:cs typeface="Times New Roman"/>
              </a:rPr>
              <a:t>most importance to  their comfort was leaving them; and with an </a:t>
            </a:r>
            <a:r>
              <a:rPr dirty="0" sz="1450" spc="-15">
                <a:latin typeface="Times New Roman"/>
                <a:cs typeface="Times New Roman"/>
              </a:rPr>
              <a:t>effort, </a:t>
            </a:r>
            <a:r>
              <a:rPr dirty="0" sz="1450" spc="-10">
                <a:latin typeface="Times New Roman"/>
                <a:cs typeface="Times New Roman"/>
              </a:rPr>
              <a:t>felt </a:t>
            </a:r>
            <a:r>
              <a:rPr dirty="0" sz="1450" spc="-5">
                <a:latin typeface="Times New Roman"/>
                <a:cs typeface="Times New Roman"/>
              </a:rPr>
              <a:t>but not </a:t>
            </a:r>
            <a:r>
              <a:rPr dirty="0" sz="1450" spc="-10">
                <a:latin typeface="Times New Roman"/>
                <a:cs typeface="Times New Roman"/>
              </a:rPr>
              <a:t>boasted </a:t>
            </a:r>
            <a:r>
              <a:rPr dirty="0" sz="1450" spc="-5">
                <a:latin typeface="Times New Roman"/>
                <a:cs typeface="Times New Roman"/>
              </a:rPr>
              <a:t>of, he  </a:t>
            </a:r>
            <a:r>
              <a:rPr dirty="0" sz="1450" spc="-10">
                <a:latin typeface="Times New Roman"/>
                <a:cs typeface="Times New Roman"/>
              </a:rPr>
              <a:t>delayed for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or </a:t>
            </a:r>
            <a:r>
              <a:rPr dirty="0" sz="1450" spc="-10">
                <a:latin typeface="Times New Roman"/>
                <a:cs typeface="Times New Roman"/>
              </a:rPr>
              <a:t>two longer </a:t>
            </a:r>
            <a:r>
              <a:rPr dirty="0" sz="1450" spc="-5">
                <a:latin typeface="Times New Roman"/>
                <a:cs typeface="Times New Roman"/>
              </a:rPr>
              <a:t>a </a:t>
            </a:r>
            <a:r>
              <a:rPr dirty="0" sz="1450" spc="-10">
                <a:latin typeface="Times New Roman"/>
                <a:cs typeface="Times New Roman"/>
              </a:rPr>
              <a:t>journey which </a:t>
            </a:r>
            <a:r>
              <a:rPr dirty="0" sz="1450" spc="-5">
                <a:latin typeface="Times New Roman"/>
                <a:cs typeface="Times New Roman"/>
              </a:rPr>
              <a:t>he </a:t>
            </a:r>
            <a:r>
              <a:rPr dirty="0" sz="1450" spc="-10">
                <a:latin typeface="Times New Roman"/>
                <a:cs typeface="Times New Roman"/>
              </a:rPr>
              <a:t>was looking forward to  with the </a:t>
            </a:r>
            <a:r>
              <a:rPr dirty="0" sz="1450" spc="-5">
                <a:latin typeface="Times New Roman"/>
                <a:cs typeface="Times New Roman"/>
              </a:rPr>
              <a:t>hope of </a:t>
            </a:r>
            <a:r>
              <a:rPr dirty="0" sz="1450" spc="-10">
                <a:latin typeface="Times New Roman"/>
                <a:cs typeface="Times New Roman"/>
              </a:rPr>
              <a:t>its fixing his happiness for</a:t>
            </a:r>
            <a:r>
              <a:rPr dirty="0" sz="1450" spc="30">
                <a:latin typeface="Times New Roman"/>
                <a:cs typeface="Times New Roman"/>
              </a:rPr>
              <a:t> </a:t>
            </a:r>
            <a:r>
              <a:rPr dirty="0" sz="1450" spc="-25">
                <a:latin typeface="Times New Roman"/>
                <a:cs typeface="Times New Roman"/>
              </a:rPr>
              <a:t>ever.</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He told Fanny </a:t>
            </a:r>
            <a:r>
              <a:rPr dirty="0" sz="1450" spc="-5">
                <a:latin typeface="Times New Roman"/>
                <a:cs typeface="Times New Roman"/>
              </a:rPr>
              <a:t>of </a:t>
            </a:r>
            <a:r>
              <a:rPr dirty="0" sz="1450" spc="-10">
                <a:latin typeface="Times New Roman"/>
                <a:cs typeface="Times New Roman"/>
              </a:rPr>
              <a:t>it. She knew so much </a:t>
            </a:r>
            <a:r>
              <a:rPr dirty="0" sz="1450" spc="-20">
                <a:latin typeface="Times New Roman"/>
                <a:cs typeface="Times New Roman"/>
              </a:rPr>
              <a:t>already, </a:t>
            </a:r>
            <a:r>
              <a:rPr dirty="0" sz="1450" spc="-10">
                <a:latin typeface="Times New Roman"/>
                <a:cs typeface="Times New Roman"/>
              </a:rPr>
              <a:t>that she must know  everything. It made the substance </a:t>
            </a:r>
            <a:r>
              <a:rPr dirty="0" sz="1450" spc="-5">
                <a:latin typeface="Times New Roman"/>
                <a:cs typeface="Times New Roman"/>
              </a:rPr>
              <a:t>of one </a:t>
            </a:r>
            <a:r>
              <a:rPr dirty="0" sz="1450" spc="-10">
                <a:latin typeface="Times New Roman"/>
                <a:cs typeface="Times New Roman"/>
              </a:rPr>
              <a:t>other confidential discourse about  Miss Crawford; and Fanny was the more </a:t>
            </a:r>
            <a:r>
              <a:rPr dirty="0" sz="1450" spc="-15">
                <a:latin typeface="Times New Roman"/>
                <a:cs typeface="Times New Roman"/>
              </a:rPr>
              <a:t>affected </a:t>
            </a:r>
            <a:r>
              <a:rPr dirty="0" sz="1450" spc="-10">
                <a:latin typeface="Times New Roman"/>
                <a:cs typeface="Times New Roman"/>
              </a:rPr>
              <a:t>from feeling it to </a:t>
            </a:r>
            <a:r>
              <a:rPr dirty="0" sz="1450" spc="-5">
                <a:latin typeface="Times New Roman"/>
                <a:cs typeface="Times New Roman"/>
              </a:rPr>
              <a:t>be </a:t>
            </a:r>
            <a:r>
              <a:rPr dirty="0" sz="1450" spc="-10">
                <a:latin typeface="Times New Roman"/>
                <a:cs typeface="Times New Roman"/>
              </a:rPr>
              <a:t>the last  time in which Miss </a:t>
            </a:r>
            <a:r>
              <a:rPr dirty="0" sz="1450" spc="-20">
                <a:latin typeface="Times New Roman"/>
                <a:cs typeface="Times New Roman"/>
              </a:rPr>
              <a:t>Crawford’s </a:t>
            </a:r>
            <a:r>
              <a:rPr dirty="0" sz="1450" spc="-10">
                <a:latin typeface="Times New Roman"/>
                <a:cs typeface="Times New Roman"/>
              </a:rPr>
              <a:t>name would ever </a:t>
            </a:r>
            <a:r>
              <a:rPr dirty="0" sz="1450" spc="-5">
                <a:latin typeface="Times New Roman"/>
                <a:cs typeface="Times New Roman"/>
              </a:rPr>
              <a:t>be </a:t>
            </a:r>
            <a:r>
              <a:rPr dirty="0" sz="1450" spc="-10">
                <a:latin typeface="Times New Roman"/>
                <a:cs typeface="Times New Roman"/>
              </a:rPr>
              <a:t>mentioned between them  with any remains </a:t>
            </a:r>
            <a:r>
              <a:rPr dirty="0" sz="1450" spc="-5">
                <a:latin typeface="Times New Roman"/>
                <a:cs typeface="Times New Roman"/>
              </a:rPr>
              <a:t>of </a:t>
            </a:r>
            <a:r>
              <a:rPr dirty="0" sz="1450" spc="-20">
                <a:latin typeface="Times New Roman"/>
                <a:cs typeface="Times New Roman"/>
              </a:rPr>
              <a:t>liberty. </a:t>
            </a:r>
            <a:r>
              <a:rPr dirty="0" sz="1450" spc="-10">
                <a:latin typeface="Times New Roman"/>
                <a:cs typeface="Times New Roman"/>
              </a:rPr>
              <a:t>Once afterwards she was alluded to </a:t>
            </a:r>
            <a:r>
              <a:rPr dirty="0" sz="1450" spc="-5">
                <a:latin typeface="Times New Roman"/>
                <a:cs typeface="Times New Roman"/>
              </a:rPr>
              <a:t>by </a:t>
            </a:r>
            <a:r>
              <a:rPr dirty="0" sz="1450" spc="-10">
                <a:latin typeface="Times New Roman"/>
                <a:cs typeface="Times New Roman"/>
              </a:rPr>
              <a:t>him. Lady  Bertram had been telling her niece in the evening to write to her soon and  often, and promising to </a:t>
            </a:r>
            <a:r>
              <a:rPr dirty="0" sz="1450" spc="-5">
                <a:latin typeface="Times New Roman"/>
                <a:cs typeface="Times New Roman"/>
              </a:rPr>
              <a:t>be a good </a:t>
            </a:r>
            <a:r>
              <a:rPr dirty="0" sz="1450" spc="-10">
                <a:latin typeface="Times New Roman"/>
                <a:cs typeface="Times New Roman"/>
              </a:rPr>
              <a:t>correspondent herself; and Edmund, at </a:t>
            </a:r>
            <a:r>
              <a:rPr dirty="0" sz="1450" spc="-5">
                <a:latin typeface="Times New Roman"/>
                <a:cs typeface="Times New Roman"/>
              </a:rPr>
              <a:t>a  </a:t>
            </a:r>
            <a:r>
              <a:rPr dirty="0" sz="1450" spc="-10">
                <a:latin typeface="Times New Roman"/>
                <a:cs typeface="Times New Roman"/>
              </a:rPr>
              <a:t>convenient moment, then added in </a:t>
            </a:r>
            <a:r>
              <a:rPr dirty="0" sz="1450" spc="-5">
                <a:latin typeface="Times New Roman"/>
                <a:cs typeface="Times New Roman"/>
              </a:rPr>
              <a:t>a </a:t>
            </a:r>
            <a:r>
              <a:rPr dirty="0" sz="1450" spc="-15">
                <a:latin typeface="Times New Roman"/>
                <a:cs typeface="Times New Roman"/>
              </a:rPr>
              <a:t>whisper,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write to </a:t>
            </a:r>
            <a:r>
              <a:rPr dirty="0" sz="1450" spc="-5">
                <a:latin typeface="Times New Roman"/>
                <a:cs typeface="Times New Roman"/>
              </a:rPr>
              <a:t>you,</a:t>
            </a:r>
            <a:r>
              <a:rPr dirty="0" sz="1450" spc="185">
                <a:latin typeface="Times New Roman"/>
                <a:cs typeface="Times New Roman"/>
              </a:rPr>
              <a:t> </a:t>
            </a:r>
            <a:r>
              <a:rPr dirty="0" sz="1450" spc="-25">
                <a:latin typeface="Times New Roman"/>
                <a:cs typeface="Times New Roman"/>
              </a:rPr>
              <a:t>Fanny,</a:t>
            </a:r>
            <a:endParaRPr sz="1450">
              <a:latin typeface="Times New Roman"/>
              <a:cs typeface="Times New Roman"/>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4711065"/>
          </a:xfrm>
          <a:prstGeom prst="rect">
            <a:avLst/>
          </a:prstGeom>
        </p:spPr>
        <p:txBody>
          <a:bodyPr wrap="square" lIns="0" tIns="12065" rIns="0" bIns="0" rtlCol="0" vert="horz">
            <a:spAutoFit/>
          </a:bodyPr>
          <a:lstStyle/>
          <a:p>
            <a:pPr algn="just" marL="12700" marR="6350">
              <a:lnSpc>
                <a:spcPct val="99700"/>
              </a:lnSpc>
              <a:spcBef>
                <a:spcPts val="9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have anything worth writing about, anything to say that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will like to </a:t>
            </a:r>
            <a:r>
              <a:rPr dirty="0" sz="1450" spc="-20">
                <a:latin typeface="Times New Roman"/>
                <a:cs typeface="Times New Roman"/>
              </a:rPr>
              <a:t>hear, </a:t>
            </a:r>
            <a:r>
              <a:rPr dirty="0" sz="1450" spc="-10">
                <a:latin typeface="Times New Roman"/>
                <a:cs typeface="Times New Roman"/>
              </a:rPr>
              <a:t>and that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hear so soon from any other </a:t>
            </a:r>
            <a:r>
              <a:rPr dirty="0" sz="1450" spc="-20">
                <a:latin typeface="Times New Roman"/>
                <a:cs typeface="Times New Roman"/>
              </a:rPr>
              <a:t>quarter.”  </a:t>
            </a:r>
            <a:r>
              <a:rPr dirty="0" sz="1450" spc="-10">
                <a:latin typeface="Times New Roman"/>
                <a:cs typeface="Times New Roman"/>
              </a:rPr>
              <a:t>Had she doubted his meaning while she listened, the glow in his face, when  she looked </a:t>
            </a:r>
            <a:r>
              <a:rPr dirty="0" sz="1450" spc="-5">
                <a:latin typeface="Times New Roman"/>
                <a:cs typeface="Times New Roman"/>
              </a:rPr>
              <a:t>up </a:t>
            </a:r>
            <a:r>
              <a:rPr dirty="0" sz="1450" spc="-10">
                <a:latin typeface="Times New Roman"/>
                <a:cs typeface="Times New Roman"/>
              </a:rPr>
              <a:t>at him, would have been</a:t>
            </a:r>
            <a:r>
              <a:rPr dirty="0" sz="1450" spc="25">
                <a:latin typeface="Times New Roman"/>
                <a:cs typeface="Times New Roman"/>
              </a:rPr>
              <a:t> </a:t>
            </a:r>
            <a:r>
              <a:rPr dirty="0" sz="1450" spc="-10">
                <a:latin typeface="Times New Roman"/>
                <a:cs typeface="Times New Roman"/>
              </a:rPr>
              <a:t>decisive.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For this letter she must try to arm herself. That </a:t>
            </a:r>
            <a:r>
              <a:rPr dirty="0" sz="1450" spc="-5">
                <a:latin typeface="Times New Roman"/>
                <a:cs typeface="Times New Roman"/>
              </a:rPr>
              <a:t>a </a:t>
            </a:r>
            <a:r>
              <a:rPr dirty="0" sz="1450" spc="-10">
                <a:latin typeface="Times New Roman"/>
                <a:cs typeface="Times New Roman"/>
              </a:rPr>
              <a:t>letter from Edmund  should </a:t>
            </a:r>
            <a:r>
              <a:rPr dirty="0" sz="1450" spc="-5">
                <a:latin typeface="Times New Roman"/>
                <a:cs typeface="Times New Roman"/>
              </a:rPr>
              <a:t>be a </a:t>
            </a:r>
            <a:r>
              <a:rPr dirty="0" sz="1450" spc="-10">
                <a:latin typeface="Times New Roman"/>
                <a:cs typeface="Times New Roman"/>
              </a:rPr>
              <a:t>subject </a:t>
            </a:r>
            <a:r>
              <a:rPr dirty="0" sz="1450" spc="-5">
                <a:latin typeface="Times New Roman"/>
                <a:cs typeface="Times New Roman"/>
              </a:rPr>
              <a:t>of </a:t>
            </a:r>
            <a:r>
              <a:rPr dirty="0" sz="1450" spc="-10">
                <a:latin typeface="Times New Roman"/>
                <a:cs typeface="Times New Roman"/>
              </a:rPr>
              <a:t>terror! She began to feel that she had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gone  </a:t>
            </a:r>
            <a:r>
              <a:rPr dirty="0" sz="1450" spc="-10">
                <a:latin typeface="Times New Roman"/>
                <a:cs typeface="Times New Roman"/>
              </a:rPr>
              <a:t>through all the changes </a:t>
            </a:r>
            <a:r>
              <a:rPr dirty="0" sz="1450" spc="-5">
                <a:latin typeface="Times New Roman"/>
                <a:cs typeface="Times New Roman"/>
              </a:rPr>
              <a:t>of </a:t>
            </a:r>
            <a:r>
              <a:rPr dirty="0" sz="1450" spc="-10">
                <a:latin typeface="Times New Roman"/>
                <a:cs typeface="Times New Roman"/>
              </a:rPr>
              <a:t>opinion and sentiment which the progress </a:t>
            </a:r>
            <a:r>
              <a:rPr dirty="0" sz="1450" spc="-5">
                <a:latin typeface="Times New Roman"/>
                <a:cs typeface="Times New Roman"/>
              </a:rPr>
              <a:t>of </a:t>
            </a:r>
            <a:r>
              <a:rPr dirty="0" sz="1450" spc="-10">
                <a:latin typeface="Times New Roman"/>
                <a:cs typeface="Times New Roman"/>
              </a:rPr>
              <a:t>time  and variation </a:t>
            </a:r>
            <a:r>
              <a:rPr dirty="0" sz="1450" spc="-5">
                <a:latin typeface="Times New Roman"/>
                <a:cs typeface="Times New Roman"/>
              </a:rPr>
              <a:t>of </a:t>
            </a:r>
            <a:r>
              <a:rPr dirty="0" sz="1450" spc="-10">
                <a:latin typeface="Times New Roman"/>
                <a:cs typeface="Times New Roman"/>
              </a:rPr>
              <a:t>circumstances occasion in this world </a:t>
            </a:r>
            <a:r>
              <a:rPr dirty="0" sz="1450" spc="-5">
                <a:latin typeface="Times New Roman"/>
                <a:cs typeface="Times New Roman"/>
              </a:rPr>
              <a:t>of </a:t>
            </a:r>
            <a:r>
              <a:rPr dirty="0" sz="1450" spc="-10">
                <a:latin typeface="Times New Roman"/>
                <a:cs typeface="Times New Roman"/>
              </a:rPr>
              <a:t>changes. The  vicissitudes </a:t>
            </a:r>
            <a:r>
              <a:rPr dirty="0" sz="1450" spc="-5">
                <a:latin typeface="Times New Roman"/>
                <a:cs typeface="Times New Roman"/>
              </a:rPr>
              <a:t>of </a:t>
            </a:r>
            <a:r>
              <a:rPr dirty="0" sz="1450" spc="-10">
                <a:latin typeface="Times New Roman"/>
                <a:cs typeface="Times New Roman"/>
              </a:rPr>
              <a:t>the human mind had </a:t>
            </a:r>
            <a:r>
              <a:rPr dirty="0" sz="1450" spc="-5">
                <a:latin typeface="Times New Roman"/>
                <a:cs typeface="Times New Roman"/>
              </a:rPr>
              <a:t>not </a:t>
            </a:r>
            <a:r>
              <a:rPr dirty="0" sz="1450" spc="-10">
                <a:latin typeface="Times New Roman"/>
                <a:cs typeface="Times New Roman"/>
              </a:rPr>
              <a:t>yet been exhausted </a:t>
            </a:r>
            <a:r>
              <a:rPr dirty="0" sz="1450" spc="-5">
                <a:latin typeface="Times New Roman"/>
                <a:cs typeface="Times New Roman"/>
              </a:rPr>
              <a:t>by</a:t>
            </a:r>
            <a:r>
              <a:rPr dirty="0" sz="1450" spc="5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Poor Fanny! though going as she did willingly and </a:t>
            </a:r>
            <a:r>
              <a:rPr dirty="0" sz="1450" spc="-20">
                <a:latin typeface="Times New Roman"/>
                <a:cs typeface="Times New Roman"/>
              </a:rPr>
              <a:t>eagerly, </a:t>
            </a:r>
            <a:r>
              <a:rPr dirty="0" sz="1450" spc="-10">
                <a:latin typeface="Times New Roman"/>
                <a:cs typeface="Times New Roman"/>
              </a:rPr>
              <a:t>the last evening  at Mansfield Park must still </a:t>
            </a:r>
            <a:r>
              <a:rPr dirty="0" sz="1450" spc="-5">
                <a:latin typeface="Times New Roman"/>
                <a:cs typeface="Times New Roman"/>
              </a:rPr>
              <a:t>be </a:t>
            </a:r>
            <a:r>
              <a:rPr dirty="0" sz="1450" spc="-10">
                <a:latin typeface="Times New Roman"/>
                <a:cs typeface="Times New Roman"/>
              </a:rPr>
              <a:t>wretchedness. Her heart was completely sad at  parting. She had tears for every room in the house, much more for every  beloved inhabitant. She clung to her aunt, because she would miss her; she  kissed the hand </a:t>
            </a:r>
            <a:r>
              <a:rPr dirty="0" sz="1450" spc="-5">
                <a:latin typeface="Times New Roman"/>
                <a:cs typeface="Times New Roman"/>
              </a:rPr>
              <a:t>of </a:t>
            </a:r>
            <a:r>
              <a:rPr dirty="0" sz="1450" spc="-10">
                <a:latin typeface="Times New Roman"/>
                <a:cs typeface="Times New Roman"/>
              </a:rPr>
              <a:t>her uncle with struggling sobs, because she had displeased  him; and as for Edmund, she could neither speak, </a:t>
            </a:r>
            <a:r>
              <a:rPr dirty="0" sz="1450" spc="-5">
                <a:latin typeface="Times New Roman"/>
                <a:cs typeface="Times New Roman"/>
              </a:rPr>
              <a:t>nor look, nor </a:t>
            </a:r>
            <a:r>
              <a:rPr dirty="0" sz="1450" spc="-10">
                <a:latin typeface="Times New Roman"/>
                <a:cs typeface="Times New Roman"/>
              </a:rPr>
              <a:t>think, when  the last moment came with him; and it was </a:t>
            </a:r>
            <a:r>
              <a:rPr dirty="0" sz="1450" spc="-5">
                <a:latin typeface="Times New Roman"/>
                <a:cs typeface="Times New Roman"/>
              </a:rPr>
              <a:t>not </a:t>
            </a:r>
            <a:r>
              <a:rPr dirty="0" sz="1450" spc="-10">
                <a:latin typeface="Times New Roman"/>
                <a:cs typeface="Times New Roman"/>
              </a:rPr>
              <a:t>till it was over that she knew  </a:t>
            </a:r>
            <a:r>
              <a:rPr dirty="0" sz="1450" spc="-5">
                <a:latin typeface="Times New Roman"/>
                <a:cs typeface="Times New Roman"/>
              </a:rPr>
              <a:t>he </a:t>
            </a:r>
            <a:r>
              <a:rPr dirty="0" sz="1450" spc="-10">
                <a:latin typeface="Times New Roman"/>
                <a:cs typeface="Times New Roman"/>
              </a:rPr>
              <a:t>was giving her the affectionate farewell </a:t>
            </a:r>
            <a:r>
              <a:rPr dirty="0" sz="1450" spc="-5">
                <a:latin typeface="Times New Roman"/>
                <a:cs typeface="Times New Roman"/>
              </a:rPr>
              <a:t>of a</a:t>
            </a:r>
            <a:r>
              <a:rPr dirty="0" sz="1450" spc="25">
                <a:latin typeface="Times New Roman"/>
                <a:cs typeface="Times New Roman"/>
              </a:rPr>
              <a:t> </a:t>
            </a:r>
            <a:r>
              <a:rPr dirty="0" sz="1450" spc="-20">
                <a:latin typeface="Times New Roman"/>
                <a:cs typeface="Times New Roman"/>
              </a:rPr>
              <a:t>brother.</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All this passed overnight, for the journey was to begin very early in the  morning; and when the small, diminished party met at breakfast, </a:t>
            </a:r>
            <a:r>
              <a:rPr dirty="0" sz="1450" spc="-20">
                <a:latin typeface="Times New Roman"/>
                <a:cs typeface="Times New Roman"/>
              </a:rPr>
              <a:t>William </a:t>
            </a:r>
            <a:r>
              <a:rPr dirty="0" sz="1450" spc="-10">
                <a:latin typeface="Times New Roman"/>
                <a:cs typeface="Times New Roman"/>
              </a:rPr>
              <a:t>and  Fanny were talked </a:t>
            </a:r>
            <a:r>
              <a:rPr dirty="0" sz="1450" spc="-5">
                <a:latin typeface="Times New Roman"/>
                <a:cs typeface="Times New Roman"/>
              </a:rPr>
              <a:t>of </a:t>
            </a:r>
            <a:r>
              <a:rPr dirty="0" sz="1450" spc="-10">
                <a:latin typeface="Times New Roman"/>
                <a:cs typeface="Times New Roman"/>
              </a:rPr>
              <a:t>as already advanced </a:t>
            </a:r>
            <a:r>
              <a:rPr dirty="0" sz="1450" spc="-5">
                <a:latin typeface="Times New Roman"/>
                <a:cs typeface="Times New Roman"/>
              </a:rPr>
              <a:t>one</a:t>
            </a:r>
            <a:r>
              <a:rPr dirty="0" sz="1450" spc="25">
                <a:latin typeface="Times New Roman"/>
                <a:cs typeface="Times New Roman"/>
              </a:rPr>
              <a:t> </a:t>
            </a:r>
            <a:r>
              <a:rPr dirty="0" sz="1450" spc="-10">
                <a:latin typeface="Times New Roman"/>
                <a:cs typeface="Times New Roman"/>
              </a:rPr>
              <a:t>stage.</a:t>
            </a:r>
            <a:endParaRPr sz="1450">
              <a:latin typeface="Times New Roman"/>
              <a:cs typeface="Times New Roman"/>
            </a:endParaRPr>
          </a:p>
        </p:txBody>
      </p:sp>
      <p:sp>
        <p:nvSpPr>
          <p:cNvPr id="3" name="object 3"/>
          <p:cNvSpPr txBox="1"/>
          <p:nvPr/>
        </p:nvSpPr>
        <p:spPr>
          <a:xfrm>
            <a:off x="876300" y="5868353"/>
            <a:ext cx="5807075" cy="3977004"/>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XXXVIII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novelty </a:t>
            </a:r>
            <a:r>
              <a:rPr dirty="0" sz="1450" spc="-5">
                <a:latin typeface="Times New Roman"/>
                <a:cs typeface="Times New Roman"/>
              </a:rPr>
              <a:t>of </a:t>
            </a:r>
            <a:r>
              <a:rPr dirty="0" sz="1450" spc="-10">
                <a:latin typeface="Times New Roman"/>
                <a:cs typeface="Times New Roman"/>
              </a:rPr>
              <a:t>travelling, and the happiness </a:t>
            </a:r>
            <a:r>
              <a:rPr dirty="0" sz="1450" spc="-5">
                <a:latin typeface="Times New Roman"/>
                <a:cs typeface="Times New Roman"/>
              </a:rPr>
              <a:t>of </a:t>
            </a:r>
            <a:r>
              <a:rPr dirty="0" sz="1450" spc="-10">
                <a:latin typeface="Times New Roman"/>
                <a:cs typeface="Times New Roman"/>
              </a:rPr>
              <a:t>being with </a:t>
            </a:r>
            <a:r>
              <a:rPr dirty="0" sz="1450" spc="-20">
                <a:latin typeface="Times New Roman"/>
                <a:cs typeface="Times New Roman"/>
              </a:rPr>
              <a:t>William, </a:t>
            </a:r>
            <a:r>
              <a:rPr dirty="0" sz="1450" spc="-10">
                <a:latin typeface="Times New Roman"/>
                <a:cs typeface="Times New Roman"/>
              </a:rPr>
              <a:t>soon  produced their natural </a:t>
            </a:r>
            <a:r>
              <a:rPr dirty="0" sz="1450" spc="-15">
                <a:latin typeface="Times New Roman"/>
                <a:cs typeface="Times New Roman"/>
              </a:rPr>
              <a:t>effect </a:t>
            </a:r>
            <a:r>
              <a:rPr dirty="0" sz="1450" spc="-5">
                <a:latin typeface="Times New Roman"/>
                <a:cs typeface="Times New Roman"/>
              </a:rPr>
              <a:t>on </a:t>
            </a:r>
            <a:r>
              <a:rPr dirty="0" sz="1450" spc="-20">
                <a:latin typeface="Times New Roman"/>
                <a:cs typeface="Times New Roman"/>
              </a:rPr>
              <a:t>Fanny’s </a:t>
            </a:r>
            <a:r>
              <a:rPr dirty="0" sz="1450" spc="-10">
                <a:latin typeface="Times New Roman"/>
                <a:cs typeface="Times New Roman"/>
              </a:rPr>
              <a:t>spirits, when Mansfield Park was  fairly left behind; and </a:t>
            </a:r>
            <a:r>
              <a:rPr dirty="0" sz="1450" spc="-5">
                <a:latin typeface="Times New Roman"/>
                <a:cs typeface="Times New Roman"/>
              </a:rPr>
              <a:t>by </a:t>
            </a:r>
            <a:r>
              <a:rPr dirty="0" sz="1450" spc="-10">
                <a:latin typeface="Times New Roman"/>
                <a:cs typeface="Times New Roman"/>
              </a:rPr>
              <a:t>the time their first stage was ended, and they were to  </a:t>
            </a:r>
            <a:r>
              <a:rPr dirty="0" sz="1450" spc="-5">
                <a:latin typeface="Times New Roman"/>
                <a:cs typeface="Times New Roman"/>
              </a:rPr>
              <a:t>quit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carriage, she was able to take leave </a:t>
            </a:r>
            <a:r>
              <a:rPr dirty="0" sz="1450" spc="-5">
                <a:latin typeface="Times New Roman"/>
                <a:cs typeface="Times New Roman"/>
              </a:rPr>
              <a:t>of </a:t>
            </a:r>
            <a:r>
              <a:rPr dirty="0" sz="1450" spc="-10">
                <a:latin typeface="Times New Roman"/>
                <a:cs typeface="Times New Roman"/>
              </a:rPr>
              <a:t>the old coachman,  and send back proper messages, with cheerful</a:t>
            </a:r>
            <a:r>
              <a:rPr dirty="0" sz="1450" spc="30">
                <a:latin typeface="Times New Roman"/>
                <a:cs typeface="Times New Roman"/>
              </a:rPr>
              <a:t> </a:t>
            </a:r>
            <a:r>
              <a:rPr dirty="0" sz="1450" spc="-10">
                <a:latin typeface="Times New Roman"/>
                <a:cs typeface="Times New Roman"/>
              </a:rPr>
              <a:t>looks.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Of pleasant talk between the brother and sister there was </a:t>
            </a:r>
            <a:r>
              <a:rPr dirty="0" sz="1450" spc="-5">
                <a:latin typeface="Times New Roman"/>
                <a:cs typeface="Times New Roman"/>
              </a:rPr>
              <a:t>no </a:t>
            </a:r>
            <a:r>
              <a:rPr dirty="0" sz="1450" spc="-10">
                <a:latin typeface="Times New Roman"/>
                <a:cs typeface="Times New Roman"/>
              </a:rPr>
              <a:t>end.  Everything supplied an amusement to the high glee </a:t>
            </a:r>
            <a:r>
              <a:rPr dirty="0" sz="1450" spc="-5">
                <a:latin typeface="Times New Roman"/>
                <a:cs typeface="Times New Roman"/>
              </a:rPr>
              <a:t>of </a:t>
            </a:r>
            <a:r>
              <a:rPr dirty="0" sz="1450" spc="-25">
                <a:latin typeface="Times New Roman"/>
                <a:cs typeface="Times New Roman"/>
              </a:rPr>
              <a:t>William’s </a:t>
            </a:r>
            <a:r>
              <a:rPr dirty="0" sz="1450" spc="-10">
                <a:latin typeface="Times New Roman"/>
                <a:cs typeface="Times New Roman"/>
              </a:rPr>
              <a:t>mind, and </a:t>
            </a:r>
            <a:r>
              <a:rPr dirty="0" sz="1450" spc="-5">
                <a:latin typeface="Times New Roman"/>
                <a:cs typeface="Times New Roman"/>
              </a:rPr>
              <a:t>he  </a:t>
            </a:r>
            <a:r>
              <a:rPr dirty="0" sz="1450" spc="-10">
                <a:latin typeface="Times New Roman"/>
                <a:cs typeface="Times New Roman"/>
              </a:rPr>
              <a:t>was full </a:t>
            </a:r>
            <a:r>
              <a:rPr dirty="0" sz="1450" spc="-5">
                <a:latin typeface="Times New Roman"/>
                <a:cs typeface="Times New Roman"/>
              </a:rPr>
              <a:t>of </a:t>
            </a:r>
            <a:r>
              <a:rPr dirty="0" sz="1450" spc="-10">
                <a:latin typeface="Times New Roman"/>
                <a:cs typeface="Times New Roman"/>
              </a:rPr>
              <a:t>frolic and joke in the intervals </a:t>
            </a:r>
            <a:r>
              <a:rPr dirty="0" sz="1450" spc="-5">
                <a:latin typeface="Times New Roman"/>
                <a:cs typeface="Times New Roman"/>
              </a:rPr>
              <a:t>of </a:t>
            </a:r>
            <a:r>
              <a:rPr dirty="0" sz="1450" spc="-10">
                <a:latin typeface="Times New Roman"/>
                <a:cs typeface="Times New Roman"/>
              </a:rPr>
              <a:t>their higher-toned subjects, all </a:t>
            </a:r>
            <a:r>
              <a:rPr dirty="0" sz="1450" spc="-5">
                <a:latin typeface="Times New Roman"/>
                <a:cs typeface="Times New Roman"/>
              </a:rPr>
              <a:t>of  </a:t>
            </a:r>
            <a:r>
              <a:rPr dirty="0" sz="1450" spc="-10">
                <a:latin typeface="Times New Roman"/>
                <a:cs typeface="Times New Roman"/>
              </a:rPr>
              <a:t>which ended, if they did </a:t>
            </a:r>
            <a:r>
              <a:rPr dirty="0" sz="1450" spc="-5">
                <a:latin typeface="Times New Roman"/>
                <a:cs typeface="Times New Roman"/>
              </a:rPr>
              <a:t>not </a:t>
            </a:r>
            <a:r>
              <a:rPr dirty="0" sz="1450" spc="-10">
                <a:latin typeface="Times New Roman"/>
                <a:cs typeface="Times New Roman"/>
              </a:rPr>
              <a:t>begin, in praise </a:t>
            </a:r>
            <a:r>
              <a:rPr dirty="0" sz="1450" spc="-5">
                <a:latin typeface="Times New Roman"/>
                <a:cs typeface="Times New Roman"/>
              </a:rPr>
              <a:t>of </a:t>
            </a:r>
            <a:r>
              <a:rPr dirty="0" sz="1450" spc="-10">
                <a:latin typeface="Times New Roman"/>
                <a:cs typeface="Times New Roman"/>
              </a:rPr>
              <a:t>the Thrush, conjectures how  she would </a:t>
            </a:r>
            <a:r>
              <a:rPr dirty="0" sz="1450" spc="-5">
                <a:latin typeface="Times New Roman"/>
                <a:cs typeface="Times New Roman"/>
              </a:rPr>
              <a:t>be </a:t>
            </a:r>
            <a:r>
              <a:rPr dirty="0" sz="1450" spc="-10">
                <a:latin typeface="Times New Roman"/>
                <a:cs typeface="Times New Roman"/>
              </a:rPr>
              <a:t>employed, schemes for an action with some superior force,  which (supposing the first lieutenant </a:t>
            </a:r>
            <a:r>
              <a:rPr dirty="0" sz="1450" spc="-5">
                <a:latin typeface="Times New Roman"/>
                <a:cs typeface="Times New Roman"/>
              </a:rPr>
              <a:t>out of </a:t>
            </a:r>
            <a:r>
              <a:rPr dirty="0" sz="1450" spc="-10">
                <a:latin typeface="Times New Roman"/>
                <a:cs typeface="Times New Roman"/>
              </a:rPr>
              <a:t>the </a:t>
            </a:r>
            <a:r>
              <a:rPr dirty="0" sz="1450" spc="-35">
                <a:latin typeface="Times New Roman"/>
                <a:cs typeface="Times New Roman"/>
              </a:rPr>
              <a:t>way, </a:t>
            </a:r>
            <a:r>
              <a:rPr dirty="0" sz="1450" spc="-10">
                <a:latin typeface="Times New Roman"/>
                <a:cs typeface="Times New Roman"/>
              </a:rPr>
              <a:t>and </a:t>
            </a:r>
            <a:r>
              <a:rPr dirty="0" sz="1450" spc="-20">
                <a:latin typeface="Times New Roman"/>
                <a:cs typeface="Times New Roman"/>
              </a:rPr>
              <a:t>William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very  merciful to the first lieutenant) was to give himself the next step as soon as  possible, </a:t>
            </a:r>
            <a:r>
              <a:rPr dirty="0" sz="1450" spc="-5">
                <a:latin typeface="Times New Roman"/>
                <a:cs typeface="Times New Roman"/>
              </a:rPr>
              <a:t>or </a:t>
            </a:r>
            <a:r>
              <a:rPr dirty="0" sz="1450" spc="-10">
                <a:latin typeface="Times New Roman"/>
                <a:cs typeface="Times New Roman"/>
              </a:rPr>
              <a:t>speculations </a:t>
            </a:r>
            <a:r>
              <a:rPr dirty="0" sz="1450" spc="-5">
                <a:latin typeface="Times New Roman"/>
                <a:cs typeface="Times New Roman"/>
              </a:rPr>
              <a:t>upon </a:t>
            </a:r>
            <a:r>
              <a:rPr dirty="0" sz="1450" spc="-15">
                <a:latin typeface="Times New Roman"/>
                <a:cs typeface="Times New Roman"/>
              </a:rPr>
              <a:t>prize-money, </a:t>
            </a:r>
            <a:r>
              <a:rPr dirty="0" sz="1450" spc="-10">
                <a:latin typeface="Times New Roman"/>
                <a:cs typeface="Times New Roman"/>
              </a:rPr>
              <a:t>which was to </a:t>
            </a:r>
            <a:r>
              <a:rPr dirty="0" sz="1450" spc="-5">
                <a:latin typeface="Times New Roman"/>
                <a:cs typeface="Times New Roman"/>
              </a:rPr>
              <a:t>be </a:t>
            </a:r>
            <a:r>
              <a:rPr dirty="0" sz="1450" spc="-10">
                <a:latin typeface="Times New Roman"/>
                <a:cs typeface="Times New Roman"/>
              </a:rPr>
              <a:t>generously  distributed at home, with only the reservation </a:t>
            </a:r>
            <a:r>
              <a:rPr dirty="0" sz="1450" spc="-5">
                <a:latin typeface="Times New Roman"/>
                <a:cs typeface="Times New Roman"/>
              </a:rPr>
              <a:t>of </a:t>
            </a:r>
            <a:r>
              <a:rPr dirty="0" sz="1450" spc="-10">
                <a:latin typeface="Times New Roman"/>
                <a:cs typeface="Times New Roman"/>
              </a:rPr>
              <a:t>enough to make the little  cottage</a:t>
            </a:r>
            <a:r>
              <a:rPr dirty="0" sz="1450" spc="80">
                <a:latin typeface="Times New Roman"/>
                <a:cs typeface="Times New Roman"/>
              </a:rPr>
              <a:t> </a:t>
            </a:r>
            <a:r>
              <a:rPr dirty="0" sz="1450" spc="-10">
                <a:latin typeface="Times New Roman"/>
                <a:cs typeface="Times New Roman"/>
              </a:rPr>
              <a:t>comfortable,</a:t>
            </a:r>
            <a:r>
              <a:rPr dirty="0" sz="1450" spc="85">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10">
                <a:latin typeface="Times New Roman"/>
                <a:cs typeface="Times New Roman"/>
              </a:rPr>
              <a:t>which</a:t>
            </a:r>
            <a:r>
              <a:rPr dirty="0" sz="1450" spc="85">
                <a:latin typeface="Times New Roman"/>
                <a:cs typeface="Times New Roman"/>
              </a:rPr>
              <a:t>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Fanny</a:t>
            </a:r>
            <a:r>
              <a:rPr dirty="0" sz="1450" spc="80">
                <a:latin typeface="Times New Roman"/>
                <a:cs typeface="Times New Roman"/>
              </a:rPr>
              <a:t> </a:t>
            </a:r>
            <a:r>
              <a:rPr dirty="0" sz="1450" spc="-10">
                <a:latin typeface="Times New Roman"/>
                <a:cs typeface="Times New Roman"/>
              </a:rPr>
              <a:t>were</a:t>
            </a:r>
            <a:r>
              <a:rPr dirty="0" sz="1450" spc="9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pass</a:t>
            </a:r>
            <a:r>
              <a:rPr dirty="0" sz="1450" spc="90">
                <a:latin typeface="Times New Roman"/>
                <a:cs typeface="Times New Roman"/>
              </a:rPr>
              <a:t> </a:t>
            </a:r>
            <a:r>
              <a:rPr dirty="0" sz="1450" spc="-10">
                <a:latin typeface="Times New Roman"/>
                <a:cs typeface="Times New Roman"/>
              </a:rPr>
              <a:t>all</a:t>
            </a:r>
            <a:r>
              <a:rPr dirty="0" sz="1450" spc="85">
                <a:latin typeface="Times New Roman"/>
                <a:cs typeface="Times New Roman"/>
              </a:rPr>
              <a:t> </a:t>
            </a:r>
            <a:r>
              <a:rPr dirty="0" sz="1450" spc="-10">
                <a:latin typeface="Times New Roman"/>
                <a:cs typeface="Times New Roman"/>
              </a:rPr>
              <a:t>their</a:t>
            </a:r>
            <a:r>
              <a:rPr dirty="0" sz="1450" spc="85">
                <a:latin typeface="Times New Roman"/>
                <a:cs typeface="Times New Roman"/>
              </a:rPr>
              <a:t> </a:t>
            </a:r>
            <a:r>
              <a:rPr dirty="0" sz="1450" spc="-10">
                <a:latin typeface="Times New Roman"/>
                <a:cs typeface="Times New Roman"/>
              </a:rPr>
              <a:t>middle</a:t>
            </a:r>
            <a:r>
              <a:rPr dirty="0" sz="1450" spc="9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075" cy="929830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later life</a:t>
            </a:r>
            <a:r>
              <a:rPr dirty="0" sz="1450" spc="-5">
                <a:latin typeface="Times New Roman"/>
                <a:cs typeface="Times New Roman"/>
              </a:rPr>
              <a:t> </a:t>
            </a:r>
            <a:r>
              <a:rPr dirty="0" sz="1450" spc="-20">
                <a:latin typeface="Times New Roman"/>
                <a:cs typeface="Times New Roman"/>
              </a:rPr>
              <a:t>together.</a:t>
            </a:r>
            <a:endParaRPr sz="1450">
              <a:latin typeface="Times New Roman"/>
              <a:cs typeface="Times New Roman"/>
            </a:endParaRPr>
          </a:p>
          <a:p>
            <a:pPr algn="just" marL="12700" marR="5080" indent="255904">
              <a:lnSpc>
                <a:spcPts val="1730"/>
              </a:lnSpc>
              <a:spcBef>
                <a:spcPts val="840"/>
              </a:spcBef>
            </a:pPr>
            <a:r>
              <a:rPr dirty="0" sz="1450" spc="-20">
                <a:latin typeface="Times New Roman"/>
                <a:cs typeface="Times New Roman"/>
              </a:rPr>
              <a:t>Fanny’s </a:t>
            </a:r>
            <a:r>
              <a:rPr dirty="0" sz="1450" spc="-10">
                <a:latin typeface="Times New Roman"/>
                <a:cs typeface="Times New Roman"/>
              </a:rPr>
              <a:t>immediate concerns, as far as they involved </a:t>
            </a:r>
            <a:r>
              <a:rPr dirty="0" sz="1450" spc="-35">
                <a:latin typeface="Times New Roman"/>
                <a:cs typeface="Times New Roman"/>
              </a:rPr>
              <a:t>Mr. </a:t>
            </a:r>
            <a:r>
              <a:rPr dirty="0" sz="1450" spc="-10">
                <a:latin typeface="Times New Roman"/>
                <a:cs typeface="Times New Roman"/>
              </a:rPr>
              <a:t>Crawford, made  </a:t>
            </a:r>
            <a:r>
              <a:rPr dirty="0" sz="1450" spc="-5">
                <a:latin typeface="Times New Roman"/>
                <a:cs typeface="Times New Roman"/>
              </a:rPr>
              <a:t>no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their conversation. </a:t>
            </a:r>
            <a:r>
              <a:rPr dirty="0" sz="1450" spc="-20">
                <a:latin typeface="Times New Roman"/>
                <a:cs typeface="Times New Roman"/>
              </a:rPr>
              <a:t>William </a:t>
            </a:r>
            <a:r>
              <a:rPr dirty="0" sz="1450" spc="-10">
                <a:latin typeface="Times New Roman"/>
                <a:cs typeface="Times New Roman"/>
              </a:rPr>
              <a:t>knew what had passed, and from his  heart lamented that his </a:t>
            </a:r>
            <a:r>
              <a:rPr dirty="0" sz="1450" spc="-15">
                <a:latin typeface="Times New Roman"/>
                <a:cs typeface="Times New Roman"/>
              </a:rPr>
              <a:t>sister’s </a:t>
            </a:r>
            <a:r>
              <a:rPr dirty="0" sz="1450" spc="-10">
                <a:latin typeface="Times New Roman"/>
                <a:cs typeface="Times New Roman"/>
              </a:rPr>
              <a:t>feelings should </a:t>
            </a:r>
            <a:r>
              <a:rPr dirty="0" sz="1450" spc="-5">
                <a:latin typeface="Times New Roman"/>
                <a:cs typeface="Times New Roman"/>
              </a:rPr>
              <a:t>be </a:t>
            </a:r>
            <a:r>
              <a:rPr dirty="0" sz="1450" spc="-10">
                <a:latin typeface="Times New Roman"/>
                <a:cs typeface="Times New Roman"/>
              </a:rPr>
              <a:t>so cold towards </a:t>
            </a:r>
            <a:r>
              <a:rPr dirty="0" sz="1450" spc="-5">
                <a:latin typeface="Times New Roman"/>
                <a:cs typeface="Times New Roman"/>
              </a:rPr>
              <a:t>a </a:t>
            </a:r>
            <a:r>
              <a:rPr dirty="0" sz="1450" spc="-10">
                <a:latin typeface="Times New Roman"/>
                <a:cs typeface="Times New Roman"/>
              </a:rPr>
              <a:t>man  whom </a:t>
            </a:r>
            <a:r>
              <a:rPr dirty="0" sz="1450" spc="-5">
                <a:latin typeface="Times New Roman"/>
                <a:cs typeface="Times New Roman"/>
              </a:rPr>
              <a:t>he </a:t>
            </a:r>
            <a:r>
              <a:rPr dirty="0" sz="1450" spc="-10">
                <a:latin typeface="Times New Roman"/>
                <a:cs typeface="Times New Roman"/>
              </a:rPr>
              <a:t>must consider as the first </a:t>
            </a:r>
            <a:r>
              <a:rPr dirty="0" sz="1450" spc="-5">
                <a:latin typeface="Times New Roman"/>
                <a:cs typeface="Times New Roman"/>
              </a:rPr>
              <a:t>of </a:t>
            </a:r>
            <a:r>
              <a:rPr dirty="0" sz="1450" spc="-10">
                <a:latin typeface="Times New Roman"/>
                <a:cs typeface="Times New Roman"/>
              </a:rPr>
              <a:t>human characters;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an age  to </a:t>
            </a:r>
            <a:r>
              <a:rPr dirty="0" sz="1450" spc="-5">
                <a:latin typeface="Times New Roman"/>
                <a:cs typeface="Times New Roman"/>
              </a:rPr>
              <a:t>be </a:t>
            </a:r>
            <a:r>
              <a:rPr dirty="0" sz="1450" spc="-10">
                <a:latin typeface="Times New Roman"/>
                <a:cs typeface="Times New Roman"/>
              </a:rPr>
              <a:t>all for love, and therefore unable to blame; and knowing her wish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distress her </a:t>
            </a:r>
            <a:r>
              <a:rPr dirty="0" sz="1450" spc="-5">
                <a:latin typeface="Times New Roman"/>
                <a:cs typeface="Times New Roman"/>
              </a:rPr>
              <a:t>by </a:t>
            </a:r>
            <a:r>
              <a:rPr dirty="0" sz="1450" spc="-10">
                <a:latin typeface="Times New Roman"/>
                <a:cs typeface="Times New Roman"/>
              </a:rPr>
              <a:t>the slightest</a:t>
            </a:r>
            <a:r>
              <a:rPr dirty="0" sz="1450" spc="30">
                <a:latin typeface="Times New Roman"/>
                <a:cs typeface="Times New Roman"/>
              </a:rPr>
              <a:t> </a:t>
            </a:r>
            <a:r>
              <a:rPr dirty="0" sz="1450" spc="-10">
                <a:latin typeface="Times New Roman"/>
                <a:cs typeface="Times New Roman"/>
              </a:rPr>
              <a:t>allusion.</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She had reason to suppose herself </a:t>
            </a:r>
            <a:r>
              <a:rPr dirty="0" sz="1450" spc="-5">
                <a:latin typeface="Times New Roman"/>
                <a:cs typeface="Times New Roman"/>
              </a:rPr>
              <a:t>not </a:t>
            </a:r>
            <a:r>
              <a:rPr dirty="0" sz="1450" spc="-10">
                <a:latin typeface="Times New Roman"/>
                <a:cs typeface="Times New Roman"/>
              </a:rPr>
              <a:t>yet forgotten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Crawford. She  had heard repeatedly from his sister within the three weeks which had passed  since their leaving Mansfield, and in each letter there had been </a:t>
            </a:r>
            <a:r>
              <a:rPr dirty="0" sz="1450" spc="-5">
                <a:latin typeface="Times New Roman"/>
                <a:cs typeface="Times New Roman"/>
              </a:rPr>
              <a:t>a </a:t>
            </a:r>
            <a:r>
              <a:rPr dirty="0" sz="1450" spc="-10">
                <a:latin typeface="Times New Roman"/>
                <a:cs typeface="Times New Roman"/>
              </a:rPr>
              <a:t>few lines  from himself, warm and determined like his speeches. It was </a:t>
            </a:r>
            <a:r>
              <a:rPr dirty="0" sz="1450" spc="-5">
                <a:latin typeface="Times New Roman"/>
                <a:cs typeface="Times New Roman"/>
              </a:rPr>
              <a:t>a </a:t>
            </a:r>
            <a:r>
              <a:rPr dirty="0" sz="1450" spc="-10">
                <a:latin typeface="Times New Roman"/>
                <a:cs typeface="Times New Roman"/>
              </a:rPr>
              <a:t>correspondence  which Fanny found quite as unpleasant as she had feared. Miss </a:t>
            </a:r>
            <a:r>
              <a:rPr dirty="0" sz="1450" spc="-20">
                <a:latin typeface="Times New Roman"/>
                <a:cs typeface="Times New Roman"/>
              </a:rPr>
              <a:t>Crawford’s  </a:t>
            </a:r>
            <a:r>
              <a:rPr dirty="0" sz="1450" spc="-10">
                <a:latin typeface="Times New Roman"/>
                <a:cs typeface="Times New Roman"/>
              </a:rPr>
              <a:t>style </a:t>
            </a:r>
            <a:r>
              <a:rPr dirty="0" sz="1450" spc="-5">
                <a:latin typeface="Times New Roman"/>
                <a:cs typeface="Times New Roman"/>
              </a:rPr>
              <a:t>of </a:t>
            </a:r>
            <a:r>
              <a:rPr dirty="0" sz="1450" spc="-10">
                <a:latin typeface="Times New Roman"/>
                <a:cs typeface="Times New Roman"/>
              </a:rPr>
              <a:t>writing, lively and affectionate, was itself an evil, independent </a:t>
            </a:r>
            <a:r>
              <a:rPr dirty="0" sz="1450" spc="-5">
                <a:latin typeface="Times New Roman"/>
                <a:cs typeface="Times New Roman"/>
              </a:rPr>
              <a:t>of </a:t>
            </a:r>
            <a:r>
              <a:rPr dirty="0" sz="1450" spc="-10">
                <a:latin typeface="Times New Roman"/>
                <a:cs typeface="Times New Roman"/>
              </a:rPr>
              <a:t>what  she was thus forced into reading from the brother’s pen, for Edmund would  never rest till she had read the chief </a:t>
            </a:r>
            <a:r>
              <a:rPr dirty="0" sz="1450" spc="-5">
                <a:latin typeface="Times New Roman"/>
                <a:cs typeface="Times New Roman"/>
              </a:rPr>
              <a:t>of </a:t>
            </a:r>
            <a:r>
              <a:rPr dirty="0" sz="1450" spc="-10">
                <a:latin typeface="Times New Roman"/>
                <a:cs typeface="Times New Roman"/>
              </a:rPr>
              <a:t>the letter to him; and then she had to  listen to his admiration </a:t>
            </a:r>
            <a:r>
              <a:rPr dirty="0" sz="1450" spc="-5">
                <a:latin typeface="Times New Roman"/>
                <a:cs typeface="Times New Roman"/>
              </a:rPr>
              <a:t>of </a:t>
            </a:r>
            <a:r>
              <a:rPr dirty="0" sz="1450" spc="-10">
                <a:latin typeface="Times New Roman"/>
                <a:cs typeface="Times New Roman"/>
              </a:rPr>
              <a:t>her language, and the warmth </a:t>
            </a:r>
            <a:r>
              <a:rPr dirty="0" sz="1450" spc="-5">
                <a:latin typeface="Times New Roman"/>
                <a:cs typeface="Times New Roman"/>
              </a:rPr>
              <a:t>of </a:t>
            </a:r>
            <a:r>
              <a:rPr dirty="0" sz="1450" spc="-10">
                <a:latin typeface="Times New Roman"/>
                <a:cs typeface="Times New Roman"/>
              </a:rPr>
              <a:t>her attachments.  There had, in fact, been so much </a:t>
            </a:r>
            <a:r>
              <a:rPr dirty="0" sz="1450" spc="-5">
                <a:latin typeface="Times New Roman"/>
                <a:cs typeface="Times New Roman"/>
              </a:rPr>
              <a:t>of </a:t>
            </a:r>
            <a:r>
              <a:rPr dirty="0" sz="1450" spc="-10">
                <a:latin typeface="Times New Roman"/>
                <a:cs typeface="Times New Roman"/>
              </a:rPr>
              <a:t>message, </a:t>
            </a:r>
            <a:r>
              <a:rPr dirty="0" sz="1450" spc="-5">
                <a:latin typeface="Times New Roman"/>
                <a:cs typeface="Times New Roman"/>
              </a:rPr>
              <a:t>of </a:t>
            </a:r>
            <a:r>
              <a:rPr dirty="0" sz="1450" spc="-10">
                <a:latin typeface="Times New Roman"/>
                <a:cs typeface="Times New Roman"/>
              </a:rPr>
              <a:t>allusion, </a:t>
            </a:r>
            <a:r>
              <a:rPr dirty="0" sz="1450" spc="-5">
                <a:latin typeface="Times New Roman"/>
                <a:cs typeface="Times New Roman"/>
              </a:rPr>
              <a:t>of </a:t>
            </a:r>
            <a:r>
              <a:rPr dirty="0" sz="1450" spc="-10">
                <a:latin typeface="Times New Roman"/>
                <a:cs typeface="Times New Roman"/>
              </a:rPr>
              <a:t>recollection, so  much </a:t>
            </a:r>
            <a:r>
              <a:rPr dirty="0" sz="1450" spc="-5">
                <a:latin typeface="Times New Roman"/>
                <a:cs typeface="Times New Roman"/>
              </a:rPr>
              <a:t>of </a:t>
            </a:r>
            <a:r>
              <a:rPr dirty="0" sz="1450" spc="-10">
                <a:latin typeface="Times New Roman"/>
                <a:cs typeface="Times New Roman"/>
              </a:rPr>
              <a:t>Mansfield in every </a:t>
            </a:r>
            <a:r>
              <a:rPr dirty="0" sz="1450" spc="-20">
                <a:latin typeface="Times New Roman"/>
                <a:cs typeface="Times New Roman"/>
              </a:rPr>
              <a:t>letter, </a:t>
            </a:r>
            <a:r>
              <a:rPr dirty="0" sz="1450" spc="-10">
                <a:latin typeface="Times New Roman"/>
                <a:cs typeface="Times New Roman"/>
              </a:rPr>
              <a:t>that Fanny could </a:t>
            </a:r>
            <a:r>
              <a:rPr dirty="0" sz="1450" spc="-5">
                <a:latin typeface="Times New Roman"/>
                <a:cs typeface="Times New Roman"/>
              </a:rPr>
              <a:t>not but </a:t>
            </a:r>
            <a:r>
              <a:rPr dirty="0" sz="1450" spc="-10">
                <a:latin typeface="Times New Roman"/>
                <a:cs typeface="Times New Roman"/>
              </a:rPr>
              <a:t>suppose it meant  for him to hear; and to find herself forced into </a:t>
            </a:r>
            <a:r>
              <a:rPr dirty="0" sz="1450" spc="-5">
                <a:latin typeface="Times New Roman"/>
                <a:cs typeface="Times New Roman"/>
              </a:rPr>
              <a:t>a </a:t>
            </a:r>
            <a:r>
              <a:rPr dirty="0" sz="1450" spc="-10">
                <a:latin typeface="Times New Roman"/>
                <a:cs typeface="Times New Roman"/>
              </a:rPr>
              <a:t>purpose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kind,  </a:t>
            </a:r>
            <a:r>
              <a:rPr dirty="0" sz="1450" spc="-10">
                <a:latin typeface="Times New Roman"/>
                <a:cs typeface="Times New Roman"/>
              </a:rPr>
              <a:t>compelled into </a:t>
            </a:r>
            <a:r>
              <a:rPr dirty="0" sz="1450" spc="-5">
                <a:latin typeface="Times New Roman"/>
                <a:cs typeface="Times New Roman"/>
              </a:rPr>
              <a:t>a </a:t>
            </a:r>
            <a:r>
              <a:rPr dirty="0" sz="1450" spc="-10">
                <a:latin typeface="Times New Roman"/>
                <a:cs typeface="Times New Roman"/>
              </a:rPr>
              <a:t>correspondence which was bringing her the addresses </a:t>
            </a:r>
            <a:r>
              <a:rPr dirty="0" sz="1450" spc="-5">
                <a:latin typeface="Times New Roman"/>
                <a:cs typeface="Times New Roman"/>
              </a:rPr>
              <a:t>of </a:t>
            </a:r>
            <a:r>
              <a:rPr dirty="0" sz="1450" spc="-10">
                <a:latin typeface="Times New Roman"/>
                <a:cs typeface="Times New Roman"/>
              </a:rPr>
              <a:t>the  man she did </a:t>
            </a:r>
            <a:r>
              <a:rPr dirty="0" sz="1450" spc="-5">
                <a:latin typeface="Times New Roman"/>
                <a:cs typeface="Times New Roman"/>
              </a:rPr>
              <a:t>not </a:t>
            </a:r>
            <a:r>
              <a:rPr dirty="0" sz="1450" spc="-10">
                <a:latin typeface="Times New Roman"/>
                <a:cs typeface="Times New Roman"/>
              </a:rPr>
              <a:t>love, and obliging her to administer to the adverse passion </a:t>
            </a:r>
            <a:r>
              <a:rPr dirty="0" sz="1450" spc="-5">
                <a:latin typeface="Times New Roman"/>
                <a:cs typeface="Times New Roman"/>
              </a:rPr>
              <a:t>of  </a:t>
            </a:r>
            <a:r>
              <a:rPr dirty="0" sz="1450" spc="-10">
                <a:latin typeface="Times New Roman"/>
                <a:cs typeface="Times New Roman"/>
              </a:rPr>
              <a:t>the man she </a:t>
            </a:r>
            <a:r>
              <a:rPr dirty="0" sz="1450" spc="-5">
                <a:latin typeface="Times New Roman"/>
                <a:cs typeface="Times New Roman"/>
              </a:rPr>
              <a:t>did, </a:t>
            </a:r>
            <a:r>
              <a:rPr dirty="0" sz="1450" spc="-10">
                <a:latin typeface="Times New Roman"/>
                <a:cs typeface="Times New Roman"/>
              </a:rPr>
              <a:t>was cruelly mortifying. Here, </a:t>
            </a:r>
            <a:r>
              <a:rPr dirty="0" sz="1450" spc="-5">
                <a:latin typeface="Times New Roman"/>
                <a:cs typeface="Times New Roman"/>
              </a:rPr>
              <a:t>too, </a:t>
            </a:r>
            <a:r>
              <a:rPr dirty="0" sz="1450" spc="-10">
                <a:latin typeface="Times New Roman"/>
                <a:cs typeface="Times New Roman"/>
              </a:rPr>
              <a:t>her present removal  promised advantage. When </a:t>
            </a:r>
            <a:r>
              <a:rPr dirty="0" sz="1450" spc="-5">
                <a:latin typeface="Times New Roman"/>
                <a:cs typeface="Times New Roman"/>
              </a:rPr>
              <a:t>no </a:t>
            </a:r>
            <a:r>
              <a:rPr dirty="0" sz="1450" spc="-10">
                <a:latin typeface="Times New Roman"/>
                <a:cs typeface="Times New Roman"/>
              </a:rPr>
              <a:t>longer under the same roof with Edmund, she  trusted that Miss Crawford would have </a:t>
            </a:r>
            <a:r>
              <a:rPr dirty="0" sz="1450" spc="-5">
                <a:latin typeface="Times New Roman"/>
                <a:cs typeface="Times New Roman"/>
              </a:rPr>
              <a:t>no </a:t>
            </a:r>
            <a:r>
              <a:rPr dirty="0" sz="1450" spc="-10">
                <a:latin typeface="Times New Roman"/>
                <a:cs typeface="Times New Roman"/>
              </a:rPr>
              <a:t>motive for writing strong enough to  overcome the trouble, and that at Portsmouth their correspondence would  dwindle into</a:t>
            </a:r>
            <a:r>
              <a:rPr dirty="0" sz="1450" spc="-5">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algn="just" marL="12700" marR="6350" indent="255904">
              <a:lnSpc>
                <a:spcPts val="1730"/>
              </a:lnSpc>
              <a:spcBef>
                <a:spcPts val="760"/>
              </a:spcBef>
            </a:pPr>
            <a:r>
              <a:rPr dirty="0" sz="1450" spc="-25">
                <a:latin typeface="Times New Roman"/>
                <a:cs typeface="Times New Roman"/>
              </a:rPr>
              <a:t>With </a:t>
            </a:r>
            <a:r>
              <a:rPr dirty="0" sz="1450" spc="-10">
                <a:latin typeface="Times New Roman"/>
                <a:cs typeface="Times New Roman"/>
              </a:rPr>
              <a:t>such thoughts as these, among ten hundred others, Fanny proceeded  in her journey safely and </a:t>
            </a:r>
            <a:r>
              <a:rPr dirty="0" sz="1450" spc="-20">
                <a:latin typeface="Times New Roman"/>
                <a:cs typeface="Times New Roman"/>
              </a:rPr>
              <a:t>cheerfully, </a:t>
            </a:r>
            <a:r>
              <a:rPr dirty="0" sz="1450" spc="-10">
                <a:latin typeface="Times New Roman"/>
                <a:cs typeface="Times New Roman"/>
              </a:rPr>
              <a:t>and as expeditiously as could rationally  </a:t>
            </a:r>
            <a:r>
              <a:rPr dirty="0" sz="1450" spc="-5">
                <a:latin typeface="Times New Roman"/>
                <a:cs typeface="Times New Roman"/>
              </a:rPr>
              <a:t>be </a:t>
            </a:r>
            <a:r>
              <a:rPr dirty="0" sz="1450" spc="-10">
                <a:latin typeface="Times New Roman"/>
                <a:cs typeface="Times New Roman"/>
              </a:rPr>
              <a:t>hoped in the dirty month </a:t>
            </a:r>
            <a:r>
              <a:rPr dirty="0" sz="1450" spc="-5">
                <a:latin typeface="Times New Roman"/>
                <a:cs typeface="Times New Roman"/>
              </a:rPr>
              <a:t>of </a:t>
            </a:r>
            <a:r>
              <a:rPr dirty="0" sz="1450" spc="-20">
                <a:latin typeface="Times New Roman"/>
                <a:cs typeface="Times New Roman"/>
              </a:rPr>
              <a:t>February. </a:t>
            </a:r>
            <a:r>
              <a:rPr dirty="0" sz="1450" spc="-10">
                <a:latin typeface="Times New Roman"/>
                <a:cs typeface="Times New Roman"/>
              </a:rPr>
              <a:t>They entered Oxford, </a:t>
            </a:r>
            <a:r>
              <a:rPr dirty="0" sz="1450" spc="-5">
                <a:latin typeface="Times New Roman"/>
                <a:cs typeface="Times New Roman"/>
              </a:rPr>
              <a:t>but </a:t>
            </a:r>
            <a:r>
              <a:rPr dirty="0" sz="1450" spc="-10">
                <a:latin typeface="Times New Roman"/>
                <a:cs typeface="Times New Roman"/>
              </a:rPr>
              <a:t>she could  take only </a:t>
            </a:r>
            <a:r>
              <a:rPr dirty="0" sz="1450" spc="-5">
                <a:latin typeface="Times New Roman"/>
                <a:cs typeface="Times New Roman"/>
              </a:rPr>
              <a:t>a </a:t>
            </a:r>
            <a:r>
              <a:rPr dirty="0" sz="1450" spc="-10">
                <a:latin typeface="Times New Roman"/>
                <a:cs typeface="Times New Roman"/>
              </a:rPr>
              <a:t>hasty glimpse </a:t>
            </a:r>
            <a:r>
              <a:rPr dirty="0" sz="1450" spc="-5">
                <a:latin typeface="Times New Roman"/>
                <a:cs typeface="Times New Roman"/>
              </a:rPr>
              <a:t>of </a:t>
            </a:r>
            <a:r>
              <a:rPr dirty="0" sz="1450" spc="-20">
                <a:latin typeface="Times New Roman"/>
                <a:cs typeface="Times New Roman"/>
              </a:rPr>
              <a:t>Edmund’s </a:t>
            </a:r>
            <a:r>
              <a:rPr dirty="0" sz="1450" spc="-10">
                <a:latin typeface="Times New Roman"/>
                <a:cs typeface="Times New Roman"/>
              </a:rPr>
              <a:t>college as they passed along, and made  </a:t>
            </a:r>
            <a:r>
              <a:rPr dirty="0" sz="1450" spc="-5">
                <a:latin typeface="Times New Roman"/>
                <a:cs typeface="Times New Roman"/>
              </a:rPr>
              <a:t>no </a:t>
            </a:r>
            <a:r>
              <a:rPr dirty="0" sz="1450" spc="-10">
                <a:latin typeface="Times New Roman"/>
                <a:cs typeface="Times New Roman"/>
              </a:rPr>
              <a:t>stop anywhere till they reached </a:t>
            </a:r>
            <a:r>
              <a:rPr dirty="0" sz="1450" spc="-20">
                <a:latin typeface="Times New Roman"/>
                <a:cs typeface="Times New Roman"/>
              </a:rPr>
              <a:t>Newbury, </a:t>
            </a:r>
            <a:r>
              <a:rPr dirty="0" sz="1450" spc="-10">
                <a:latin typeface="Times New Roman"/>
                <a:cs typeface="Times New Roman"/>
              </a:rPr>
              <a:t>where </a:t>
            </a:r>
            <a:r>
              <a:rPr dirty="0" sz="1450" spc="-5">
                <a:latin typeface="Times New Roman"/>
                <a:cs typeface="Times New Roman"/>
              </a:rPr>
              <a:t>a </a:t>
            </a:r>
            <a:r>
              <a:rPr dirty="0" sz="1450" spc="-10">
                <a:latin typeface="Times New Roman"/>
                <a:cs typeface="Times New Roman"/>
              </a:rPr>
              <a:t>comfortable meal,  uniting dinner and </a:t>
            </a:r>
            <a:r>
              <a:rPr dirty="0" sz="1450" spc="-15">
                <a:latin typeface="Times New Roman"/>
                <a:cs typeface="Times New Roman"/>
              </a:rPr>
              <a:t>supper, </a:t>
            </a:r>
            <a:r>
              <a:rPr dirty="0" sz="1450" spc="-10">
                <a:latin typeface="Times New Roman"/>
                <a:cs typeface="Times New Roman"/>
              </a:rPr>
              <a:t>wound </a:t>
            </a:r>
            <a:r>
              <a:rPr dirty="0" sz="1450" spc="-5">
                <a:latin typeface="Times New Roman"/>
                <a:cs typeface="Times New Roman"/>
              </a:rPr>
              <a:t>up </a:t>
            </a:r>
            <a:r>
              <a:rPr dirty="0" sz="1450" spc="-10">
                <a:latin typeface="Times New Roman"/>
                <a:cs typeface="Times New Roman"/>
              </a:rPr>
              <a:t>the enjoyments and fatigues </a:t>
            </a:r>
            <a:r>
              <a:rPr dirty="0" sz="1450" spc="-5">
                <a:latin typeface="Times New Roman"/>
                <a:cs typeface="Times New Roman"/>
              </a:rPr>
              <a:t>of </a:t>
            </a:r>
            <a:r>
              <a:rPr dirty="0" sz="1450" spc="-10">
                <a:latin typeface="Times New Roman"/>
                <a:cs typeface="Times New Roman"/>
              </a:rPr>
              <a:t>the</a:t>
            </a:r>
            <a:r>
              <a:rPr dirty="0" sz="1450" spc="114">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next morning saw them </a:t>
            </a:r>
            <a:r>
              <a:rPr dirty="0" sz="1450" spc="-15">
                <a:latin typeface="Times New Roman"/>
                <a:cs typeface="Times New Roman"/>
              </a:rPr>
              <a:t>off </a:t>
            </a:r>
            <a:r>
              <a:rPr dirty="0" sz="1450" spc="-10">
                <a:latin typeface="Times New Roman"/>
                <a:cs typeface="Times New Roman"/>
              </a:rPr>
              <a:t>again at an early </a:t>
            </a:r>
            <a:r>
              <a:rPr dirty="0" sz="1450" spc="-5">
                <a:latin typeface="Times New Roman"/>
                <a:cs typeface="Times New Roman"/>
              </a:rPr>
              <a:t>hour; </a:t>
            </a:r>
            <a:r>
              <a:rPr dirty="0" sz="1450" spc="-10">
                <a:latin typeface="Times New Roman"/>
                <a:cs typeface="Times New Roman"/>
              </a:rPr>
              <a:t>and with </a:t>
            </a:r>
            <a:r>
              <a:rPr dirty="0" sz="1450" spc="-5">
                <a:latin typeface="Times New Roman"/>
                <a:cs typeface="Times New Roman"/>
              </a:rPr>
              <a:t>no </a:t>
            </a:r>
            <a:r>
              <a:rPr dirty="0" sz="1450" spc="-10">
                <a:latin typeface="Times New Roman"/>
                <a:cs typeface="Times New Roman"/>
              </a:rPr>
              <a:t>events,  and </a:t>
            </a:r>
            <a:r>
              <a:rPr dirty="0" sz="1450" spc="-5">
                <a:latin typeface="Times New Roman"/>
                <a:cs typeface="Times New Roman"/>
              </a:rPr>
              <a:t>no </a:t>
            </a:r>
            <a:r>
              <a:rPr dirty="0" sz="1450" spc="-10">
                <a:latin typeface="Times New Roman"/>
                <a:cs typeface="Times New Roman"/>
              </a:rPr>
              <a:t>delays, they regularly advanced, and were in the environs </a:t>
            </a:r>
            <a:r>
              <a:rPr dirty="0" sz="1450" spc="-5">
                <a:latin typeface="Times New Roman"/>
                <a:cs typeface="Times New Roman"/>
              </a:rPr>
              <a:t>of  </a:t>
            </a:r>
            <a:r>
              <a:rPr dirty="0" sz="1450" spc="-10">
                <a:latin typeface="Times New Roman"/>
                <a:cs typeface="Times New Roman"/>
              </a:rPr>
              <a:t>Portsmouth while there was yet daylight for Fanny to look around </a:t>
            </a:r>
            <a:r>
              <a:rPr dirty="0" sz="1450" spc="-20">
                <a:latin typeface="Times New Roman"/>
                <a:cs typeface="Times New Roman"/>
              </a:rPr>
              <a:t>her, </a:t>
            </a:r>
            <a:r>
              <a:rPr dirty="0" sz="1450" spc="-10">
                <a:latin typeface="Times New Roman"/>
                <a:cs typeface="Times New Roman"/>
              </a:rPr>
              <a:t>and  wonder at the new buildings. They passed the drawbridge, and entered the  town; and the light was only beginning to fail as, guided </a:t>
            </a:r>
            <a:r>
              <a:rPr dirty="0" sz="1450" spc="-5">
                <a:latin typeface="Times New Roman"/>
                <a:cs typeface="Times New Roman"/>
              </a:rPr>
              <a:t>by </a:t>
            </a:r>
            <a:r>
              <a:rPr dirty="0" sz="1450" spc="-25">
                <a:latin typeface="Times New Roman"/>
                <a:cs typeface="Times New Roman"/>
              </a:rPr>
              <a:t>William’s  </a:t>
            </a:r>
            <a:r>
              <a:rPr dirty="0" sz="1450" spc="-10">
                <a:latin typeface="Times New Roman"/>
                <a:cs typeface="Times New Roman"/>
              </a:rPr>
              <a:t>powerful voice, they were rattled into </a:t>
            </a:r>
            <a:r>
              <a:rPr dirty="0" sz="1450" spc="-5">
                <a:latin typeface="Times New Roman"/>
                <a:cs typeface="Times New Roman"/>
              </a:rPr>
              <a:t>a </a:t>
            </a:r>
            <a:r>
              <a:rPr dirty="0" sz="1450" spc="-10">
                <a:latin typeface="Times New Roman"/>
                <a:cs typeface="Times New Roman"/>
              </a:rPr>
              <a:t>narrow street, leading from the High  Street, and drawn </a:t>
            </a:r>
            <a:r>
              <a:rPr dirty="0" sz="1450" spc="-5">
                <a:latin typeface="Times New Roman"/>
                <a:cs typeface="Times New Roman"/>
              </a:rPr>
              <a:t>up </a:t>
            </a:r>
            <a:r>
              <a:rPr dirty="0" sz="1450" spc="-10">
                <a:latin typeface="Times New Roman"/>
                <a:cs typeface="Times New Roman"/>
              </a:rPr>
              <a:t>before the </a:t>
            </a:r>
            <a:r>
              <a:rPr dirty="0" sz="1450" spc="-5">
                <a:latin typeface="Times New Roman"/>
                <a:cs typeface="Times New Roman"/>
              </a:rPr>
              <a:t>door of a </a:t>
            </a:r>
            <a:r>
              <a:rPr dirty="0" sz="1450" spc="-10">
                <a:latin typeface="Times New Roman"/>
                <a:cs typeface="Times New Roman"/>
              </a:rPr>
              <a:t>small house now inhabited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Price.</a:t>
            </a:r>
            <a:endParaRPr sz="1450">
              <a:latin typeface="Times New Roman"/>
              <a:cs typeface="Times New Roman"/>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Fanny was all agitation and flutter; all </a:t>
            </a:r>
            <a:r>
              <a:rPr dirty="0" sz="1450" spc="-5">
                <a:latin typeface="Times New Roman"/>
                <a:cs typeface="Times New Roman"/>
              </a:rPr>
              <a:t>hope </a:t>
            </a:r>
            <a:r>
              <a:rPr dirty="0" sz="1450" spc="-10">
                <a:latin typeface="Times New Roman"/>
                <a:cs typeface="Times New Roman"/>
              </a:rPr>
              <a:t>and apprehension. The  moment they stopped, </a:t>
            </a:r>
            <a:r>
              <a:rPr dirty="0" sz="1450" spc="-5">
                <a:latin typeface="Times New Roman"/>
                <a:cs typeface="Times New Roman"/>
              </a:rPr>
              <a:t>a </a:t>
            </a:r>
            <a:r>
              <a:rPr dirty="0" sz="1450" spc="-10">
                <a:latin typeface="Times New Roman"/>
                <a:cs typeface="Times New Roman"/>
              </a:rPr>
              <a:t>trollopy-looking maidservant, seemingly in waiting  for them at the </a:t>
            </a:r>
            <a:r>
              <a:rPr dirty="0" sz="1450" spc="-20">
                <a:latin typeface="Times New Roman"/>
                <a:cs typeface="Times New Roman"/>
              </a:rPr>
              <a:t>door, </a:t>
            </a:r>
            <a:r>
              <a:rPr dirty="0" sz="1450" spc="-10">
                <a:latin typeface="Times New Roman"/>
                <a:cs typeface="Times New Roman"/>
              </a:rPr>
              <a:t>stepped forward, and more intent </a:t>
            </a:r>
            <a:r>
              <a:rPr dirty="0" sz="1450" spc="-5">
                <a:latin typeface="Times New Roman"/>
                <a:cs typeface="Times New Roman"/>
              </a:rPr>
              <a:t>on </a:t>
            </a:r>
            <a:r>
              <a:rPr dirty="0" sz="1450" spc="-10">
                <a:latin typeface="Times New Roman"/>
                <a:cs typeface="Times New Roman"/>
              </a:rPr>
              <a:t>telling the news than  giving them any help, immediately began with, “The Thrush is </a:t>
            </a:r>
            <a:r>
              <a:rPr dirty="0" sz="1450" spc="-5">
                <a:latin typeface="Times New Roman"/>
                <a:cs typeface="Times New Roman"/>
              </a:rPr>
              <a:t>gone out of  </a:t>
            </a:r>
            <a:r>
              <a:rPr dirty="0" sz="1450" spc="-15">
                <a:latin typeface="Times New Roman"/>
                <a:cs typeface="Times New Roman"/>
              </a:rPr>
              <a:t>harbour, </a:t>
            </a:r>
            <a:r>
              <a:rPr dirty="0" sz="1450" spc="-10">
                <a:latin typeface="Times New Roman"/>
                <a:cs typeface="Times New Roman"/>
              </a:rPr>
              <a:t>please </a:t>
            </a:r>
            <a:r>
              <a:rPr dirty="0" sz="1450" spc="-25">
                <a:latin typeface="Times New Roman"/>
                <a:cs typeface="Times New Roman"/>
              </a:rPr>
              <a:t>sir, </a:t>
            </a:r>
            <a:r>
              <a:rPr dirty="0" sz="1450" spc="-10">
                <a:latin typeface="Times New Roman"/>
                <a:cs typeface="Times New Roman"/>
              </a:rPr>
              <a:t>and </a:t>
            </a:r>
            <a:r>
              <a:rPr dirty="0" sz="1450" spc="-5">
                <a:latin typeface="Times New Roman"/>
                <a:cs typeface="Times New Roman"/>
              </a:rPr>
              <a:t>one of </a:t>
            </a:r>
            <a:r>
              <a:rPr dirty="0" sz="1450" spc="-10">
                <a:latin typeface="Times New Roman"/>
                <a:cs typeface="Times New Roman"/>
              </a:rPr>
              <a:t>the </a:t>
            </a:r>
            <a:r>
              <a:rPr dirty="0" sz="1450" spc="-15">
                <a:latin typeface="Times New Roman"/>
                <a:cs typeface="Times New Roman"/>
              </a:rPr>
              <a:t>officers </a:t>
            </a:r>
            <a:r>
              <a:rPr dirty="0" sz="1450" spc="-10">
                <a:latin typeface="Times New Roman"/>
                <a:cs typeface="Times New Roman"/>
              </a:rPr>
              <a:t>has been here to—” She was  interrupted </a:t>
            </a:r>
            <a:r>
              <a:rPr dirty="0" sz="1450" spc="-5">
                <a:latin typeface="Times New Roman"/>
                <a:cs typeface="Times New Roman"/>
              </a:rPr>
              <a:t>by a </a:t>
            </a:r>
            <a:r>
              <a:rPr dirty="0" sz="1450" spc="-10">
                <a:latin typeface="Times New Roman"/>
                <a:cs typeface="Times New Roman"/>
              </a:rPr>
              <a:t>fine tall </a:t>
            </a:r>
            <a:r>
              <a:rPr dirty="0" sz="1450" spc="-5">
                <a:latin typeface="Times New Roman"/>
                <a:cs typeface="Times New Roman"/>
              </a:rPr>
              <a:t>boy of </a:t>
            </a:r>
            <a:r>
              <a:rPr dirty="0" sz="1450" spc="-10">
                <a:latin typeface="Times New Roman"/>
                <a:cs typeface="Times New Roman"/>
              </a:rPr>
              <a:t>eleven years </a:t>
            </a:r>
            <a:r>
              <a:rPr dirty="0" sz="1450" spc="-5">
                <a:latin typeface="Times New Roman"/>
                <a:cs typeface="Times New Roman"/>
              </a:rPr>
              <a:t>old, </a:t>
            </a:r>
            <a:r>
              <a:rPr dirty="0" sz="1450" spc="-10">
                <a:latin typeface="Times New Roman"/>
                <a:cs typeface="Times New Roman"/>
              </a:rPr>
              <a:t>who, rushing </a:t>
            </a:r>
            <a:r>
              <a:rPr dirty="0" sz="1450" spc="-5">
                <a:latin typeface="Times New Roman"/>
                <a:cs typeface="Times New Roman"/>
              </a:rPr>
              <a:t>out of </a:t>
            </a:r>
            <a:r>
              <a:rPr dirty="0" sz="1450" spc="-10">
                <a:latin typeface="Times New Roman"/>
                <a:cs typeface="Times New Roman"/>
              </a:rPr>
              <a:t>the  house, pushed the maid aside, and while </a:t>
            </a:r>
            <a:r>
              <a:rPr dirty="0" sz="1450" spc="-20">
                <a:latin typeface="Times New Roman"/>
                <a:cs typeface="Times New Roman"/>
              </a:rPr>
              <a:t>William </a:t>
            </a:r>
            <a:r>
              <a:rPr dirty="0" sz="1450" spc="-10">
                <a:latin typeface="Times New Roman"/>
                <a:cs typeface="Times New Roman"/>
              </a:rPr>
              <a:t>was opening the chaise-door  himself, called </a:t>
            </a:r>
            <a:r>
              <a:rPr dirty="0" sz="1450" spc="-5">
                <a:latin typeface="Times New Roman"/>
                <a:cs typeface="Times New Roman"/>
              </a:rPr>
              <a:t>out, </a:t>
            </a:r>
            <a:r>
              <a:rPr dirty="0" sz="1450" spc="-45">
                <a:latin typeface="Times New Roman"/>
                <a:cs typeface="Times New Roman"/>
              </a:rPr>
              <a:t>“You </a:t>
            </a:r>
            <a:r>
              <a:rPr dirty="0" sz="1450" spc="-10">
                <a:latin typeface="Times New Roman"/>
                <a:cs typeface="Times New Roman"/>
              </a:rPr>
              <a:t>are just in time. </a:t>
            </a:r>
            <a:r>
              <a:rPr dirty="0" sz="1450" spc="-70">
                <a:latin typeface="Times New Roman"/>
                <a:cs typeface="Times New Roman"/>
              </a:rPr>
              <a:t>We </a:t>
            </a:r>
            <a:r>
              <a:rPr dirty="0" sz="1450" spc="-10">
                <a:latin typeface="Times New Roman"/>
                <a:cs typeface="Times New Roman"/>
              </a:rPr>
              <a:t>have been looking for </a:t>
            </a:r>
            <a:r>
              <a:rPr dirty="0" sz="1450" spc="-5">
                <a:latin typeface="Times New Roman"/>
                <a:cs typeface="Times New Roman"/>
              </a:rPr>
              <a:t>you </a:t>
            </a:r>
            <a:r>
              <a:rPr dirty="0" sz="1450" spc="-10">
                <a:latin typeface="Times New Roman"/>
                <a:cs typeface="Times New Roman"/>
              </a:rPr>
              <a:t>this  </a:t>
            </a:r>
            <a:r>
              <a:rPr dirty="0" sz="1450" spc="-15">
                <a:latin typeface="Times New Roman"/>
                <a:cs typeface="Times New Roman"/>
              </a:rPr>
              <a:t>half-hour. </a:t>
            </a:r>
            <a:r>
              <a:rPr dirty="0" sz="1450" spc="-10">
                <a:latin typeface="Times New Roman"/>
                <a:cs typeface="Times New Roman"/>
              </a:rPr>
              <a:t>The Thrush went </a:t>
            </a:r>
            <a:r>
              <a:rPr dirty="0" sz="1450" spc="-5">
                <a:latin typeface="Times New Roman"/>
                <a:cs typeface="Times New Roman"/>
              </a:rPr>
              <a:t>out of </a:t>
            </a:r>
            <a:r>
              <a:rPr dirty="0" sz="1450" spc="-10">
                <a:latin typeface="Times New Roman"/>
                <a:cs typeface="Times New Roman"/>
              </a:rPr>
              <a:t>harbour this morning. </a:t>
            </a:r>
            <a:r>
              <a:rPr dirty="0" sz="1450" spc="-5">
                <a:latin typeface="Times New Roman"/>
                <a:cs typeface="Times New Roman"/>
              </a:rPr>
              <a:t>I </a:t>
            </a:r>
            <a:r>
              <a:rPr dirty="0" sz="1450" spc="-10">
                <a:latin typeface="Times New Roman"/>
                <a:cs typeface="Times New Roman"/>
              </a:rPr>
              <a:t>saw </a:t>
            </a:r>
            <a:r>
              <a:rPr dirty="0" sz="1450" spc="-30">
                <a:latin typeface="Times New Roman"/>
                <a:cs typeface="Times New Roman"/>
              </a:rPr>
              <a:t>her.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beautiful sight. And they think she will have her orders in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And  </a:t>
            </a:r>
            <a:r>
              <a:rPr dirty="0" sz="1450" spc="-35">
                <a:latin typeface="Times New Roman"/>
                <a:cs typeface="Times New Roman"/>
              </a:rPr>
              <a:t>Mr. </a:t>
            </a:r>
            <a:r>
              <a:rPr dirty="0" sz="1450" spc="-10">
                <a:latin typeface="Times New Roman"/>
                <a:cs typeface="Times New Roman"/>
              </a:rPr>
              <a:t>Campbell was here at four o’clock to ask for </a:t>
            </a:r>
            <a:r>
              <a:rPr dirty="0" sz="1450" spc="-5">
                <a:latin typeface="Times New Roman"/>
                <a:cs typeface="Times New Roman"/>
              </a:rPr>
              <a:t>you: he </a:t>
            </a:r>
            <a:r>
              <a:rPr dirty="0" sz="1450" spc="-10">
                <a:latin typeface="Times New Roman"/>
                <a:cs typeface="Times New Roman"/>
              </a:rPr>
              <a:t>has </a:t>
            </a:r>
            <a:r>
              <a:rPr dirty="0" sz="1450" spc="-5">
                <a:latin typeface="Times New Roman"/>
                <a:cs typeface="Times New Roman"/>
              </a:rPr>
              <a:t>got one of </a:t>
            </a:r>
            <a:r>
              <a:rPr dirty="0" sz="1450" spc="-10">
                <a:latin typeface="Times New Roman"/>
                <a:cs typeface="Times New Roman"/>
              </a:rPr>
              <a:t>the  </a:t>
            </a:r>
            <a:r>
              <a:rPr dirty="0" sz="1450" spc="-20">
                <a:latin typeface="Times New Roman"/>
                <a:cs typeface="Times New Roman"/>
              </a:rPr>
              <a:t>Thrush’s </a:t>
            </a:r>
            <a:r>
              <a:rPr dirty="0" sz="1450" spc="-10">
                <a:latin typeface="Times New Roman"/>
                <a:cs typeface="Times New Roman"/>
              </a:rPr>
              <a:t>boats, and is going </a:t>
            </a:r>
            <a:r>
              <a:rPr dirty="0" sz="1450" spc="-15">
                <a:latin typeface="Times New Roman"/>
                <a:cs typeface="Times New Roman"/>
              </a:rPr>
              <a:t>off </a:t>
            </a:r>
            <a:r>
              <a:rPr dirty="0" sz="1450" spc="-10">
                <a:latin typeface="Times New Roman"/>
                <a:cs typeface="Times New Roman"/>
              </a:rPr>
              <a:t>to her at six, and hoped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here in  time to </a:t>
            </a:r>
            <a:r>
              <a:rPr dirty="0" sz="1450" spc="-5">
                <a:latin typeface="Times New Roman"/>
                <a:cs typeface="Times New Roman"/>
              </a:rPr>
              <a:t>go </a:t>
            </a:r>
            <a:r>
              <a:rPr dirty="0" sz="1450" spc="-10">
                <a:latin typeface="Times New Roman"/>
                <a:cs typeface="Times New Roman"/>
              </a:rPr>
              <a:t>with</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A stare </a:t>
            </a:r>
            <a:r>
              <a:rPr dirty="0" sz="1450" spc="-5">
                <a:latin typeface="Times New Roman"/>
                <a:cs typeface="Times New Roman"/>
              </a:rPr>
              <a:t>or </a:t>
            </a:r>
            <a:r>
              <a:rPr dirty="0" sz="1450" spc="-10">
                <a:latin typeface="Times New Roman"/>
                <a:cs typeface="Times New Roman"/>
              </a:rPr>
              <a:t>two at </a:t>
            </a:r>
            <a:r>
              <a:rPr dirty="0" sz="1450" spc="-25">
                <a:latin typeface="Times New Roman"/>
                <a:cs typeface="Times New Roman"/>
              </a:rPr>
              <a:t>Fanny, </a:t>
            </a:r>
            <a:r>
              <a:rPr dirty="0" sz="1450" spc="-10">
                <a:latin typeface="Times New Roman"/>
                <a:cs typeface="Times New Roman"/>
              </a:rPr>
              <a:t>as </a:t>
            </a:r>
            <a:r>
              <a:rPr dirty="0" sz="1450" spc="-20">
                <a:latin typeface="Times New Roman"/>
                <a:cs typeface="Times New Roman"/>
              </a:rPr>
              <a:t>William </a:t>
            </a:r>
            <a:r>
              <a:rPr dirty="0" sz="1450" spc="-10">
                <a:latin typeface="Times New Roman"/>
                <a:cs typeface="Times New Roman"/>
              </a:rPr>
              <a:t>helped her </a:t>
            </a:r>
            <a:r>
              <a:rPr dirty="0" sz="1450" spc="-5">
                <a:latin typeface="Times New Roman"/>
                <a:cs typeface="Times New Roman"/>
              </a:rPr>
              <a:t>out of </a:t>
            </a:r>
            <a:r>
              <a:rPr dirty="0" sz="1450" spc="-10">
                <a:latin typeface="Times New Roman"/>
                <a:cs typeface="Times New Roman"/>
              </a:rPr>
              <a:t>the carriage, was all  the voluntary notice which this brother bestowed; </a:t>
            </a:r>
            <a:r>
              <a:rPr dirty="0" sz="1450" spc="-5">
                <a:latin typeface="Times New Roman"/>
                <a:cs typeface="Times New Roman"/>
              </a:rPr>
              <a:t>but he </a:t>
            </a:r>
            <a:r>
              <a:rPr dirty="0" sz="1450" spc="-10">
                <a:latin typeface="Times New Roman"/>
                <a:cs typeface="Times New Roman"/>
              </a:rPr>
              <a:t>made </a:t>
            </a:r>
            <a:r>
              <a:rPr dirty="0" sz="1450" spc="-5">
                <a:latin typeface="Times New Roman"/>
                <a:cs typeface="Times New Roman"/>
              </a:rPr>
              <a:t>no </a:t>
            </a:r>
            <a:r>
              <a:rPr dirty="0" sz="1450" spc="-10">
                <a:latin typeface="Times New Roman"/>
                <a:cs typeface="Times New Roman"/>
              </a:rPr>
              <a:t>objection to  her kissing him, though still entirely engaged in detailing farther particulars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Thrush’s </a:t>
            </a:r>
            <a:r>
              <a:rPr dirty="0" sz="1450" spc="-10">
                <a:latin typeface="Times New Roman"/>
                <a:cs typeface="Times New Roman"/>
              </a:rPr>
              <a:t>going </a:t>
            </a:r>
            <a:r>
              <a:rPr dirty="0" sz="1450" spc="-5">
                <a:latin typeface="Times New Roman"/>
                <a:cs typeface="Times New Roman"/>
              </a:rPr>
              <a:t>out of </a:t>
            </a:r>
            <a:r>
              <a:rPr dirty="0" sz="1450" spc="-15">
                <a:latin typeface="Times New Roman"/>
                <a:cs typeface="Times New Roman"/>
              </a:rPr>
              <a:t>harbour, </a:t>
            </a:r>
            <a:r>
              <a:rPr dirty="0" sz="1450" spc="-10">
                <a:latin typeface="Times New Roman"/>
                <a:cs typeface="Times New Roman"/>
              </a:rPr>
              <a:t>in which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strong right </a:t>
            </a:r>
            <a:r>
              <a:rPr dirty="0" sz="1450" spc="-5">
                <a:latin typeface="Times New Roman"/>
                <a:cs typeface="Times New Roman"/>
              </a:rPr>
              <a:t>of </a:t>
            </a:r>
            <a:r>
              <a:rPr dirty="0" sz="1450" spc="-10">
                <a:latin typeface="Times New Roman"/>
                <a:cs typeface="Times New Roman"/>
              </a:rPr>
              <a:t>interest,  being to commence his career </a:t>
            </a:r>
            <a:r>
              <a:rPr dirty="0" sz="1450" spc="-5">
                <a:latin typeface="Times New Roman"/>
                <a:cs typeface="Times New Roman"/>
              </a:rPr>
              <a:t>of </a:t>
            </a:r>
            <a:r>
              <a:rPr dirty="0" sz="1450" spc="-10">
                <a:latin typeface="Times New Roman"/>
                <a:cs typeface="Times New Roman"/>
              </a:rPr>
              <a:t>seamanship in her at this very</a:t>
            </a:r>
            <a:r>
              <a:rPr dirty="0" sz="1450" spc="7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Another moment and Fanny was in the narrow entrance-passage </a:t>
            </a:r>
            <a:r>
              <a:rPr dirty="0" sz="1450" spc="-5">
                <a:latin typeface="Times New Roman"/>
                <a:cs typeface="Times New Roman"/>
              </a:rPr>
              <a:t>of </a:t>
            </a:r>
            <a:r>
              <a:rPr dirty="0" sz="1450" spc="-10">
                <a:latin typeface="Times New Roman"/>
                <a:cs typeface="Times New Roman"/>
              </a:rPr>
              <a:t>the  house, and in her </a:t>
            </a:r>
            <a:r>
              <a:rPr dirty="0" sz="1450" spc="-15">
                <a:latin typeface="Times New Roman"/>
                <a:cs typeface="Times New Roman"/>
              </a:rPr>
              <a:t>mother’s </a:t>
            </a:r>
            <a:r>
              <a:rPr dirty="0" sz="1450" spc="-10">
                <a:latin typeface="Times New Roman"/>
                <a:cs typeface="Times New Roman"/>
              </a:rPr>
              <a:t>arms, who met her there with </a:t>
            </a:r>
            <a:r>
              <a:rPr dirty="0" sz="1450" spc="-5">
                <a:latin typeface="Times New Roman"/>
                <a:cs typeface="Times New Roman"/>
              </a:rPr>
              <a:t>looks of </a:t>
            </a:r>
            <a:r>
              <a:rPr dirty="0" sz="1450" spc="-10">
                <a:latin typeface="Times New Roman"/>
                <a:cs typeface="Times New Roman"/>
              </a:rPr>
              <a:t>true  kindness, and with features which Fanny loved the more, because they </a:t>
            </a:r>
            <a:r>
              <a:rPr dirty="0" sz="1450" spc="-5">
                <a:latin typeface="Times New Roman"/>
                <a:cs typeface="Times New Roman"/>
              </a:rPr>
              <a:t>brought  </a:t>
            </a:r>
            <a:r>
              <a:rPr dirty="0" sz="1450" spc="-10">
                <a:latin typeface="Times New Roman"/>
                <a:cs typeface="Times New Roman"/>
              </a:rPr>
              <a:t>her aunt </a:t>
            </a:r>
            <a:r>
              <a:rPr dirty="0" sz="1450" spc="-20">
                <a:latin typeface="Times New Roman"/>
                <a:cs typeface="Times New Roman"/>
              </a:rPr>
              <a:t>Bertram’s </a:t>
            </a:r>
            <a:r>
              <a:rPr dirty="0" sz="1450" spc="-10">
                <a:latin typeface="Times New Roman"/>
                <a:cs typeface="Times New Roman"/>
              </a:rPr>
              <a:t>before </a:t>
            </a:r>
            <a:r>
              <a:rPr dirty="0" sz="1450" spc="-20">
                <a:latin typeface="Times New Roman"/>
                <a:cs typeface="Times New Roman"/>
              </a:rPr>
              <a:t>her, </a:t>
            </a:r>
            <a:r>
              <a:rPr dirty="0" sz="1450" spc="-10">
                <a:latin typeface="Times New Roman"/>
                <a:cs typeface="Times New Roman"/>
              </a:rPr>
              <a:t>and there were her two sisters: Susan, </a:t>
            </a:r>
            <a:r>
              <a:rPr dirty="0" sz="1450" spc="-5">
                <a:latin typeface="Times New Roman"/>
                <a:cs typeface="Times New Roman"/>
              </a:rPr>
              <a:t>a </a:t>
            </a:r>
            <a:r>
              <a:rPr dirty="0" sz="1450" spc="-10">
                <a:latin typeface="Times New Roman"/>
                <a:cs typeface="Times New Roman"/>
              </a:rPr>
              <a:t>well-  grown</a:t>
            </a:r>
            <a:r>
              <a:rPr dirty="0" sz="1450" spc="70">
                <a:latin typeface="Times New Roman"/>
                <a:cs typeface="Times New Roman"/>
              </a:rPr>
              <a:t> </a:t>
            </a:r>
            <a:r>
              <a:rPr dirty="0" sz="1450" spc="-10">
                <a:latin typeface="Times New Roman"/>
                <a:cs typeface="Times New Roman"/>
              </a:rPr>
              <a:t>fine</a:t>
            </a:r>
            <a:r>
              <a:rPr dirty="0" sz="1450" spc="70">
                <a:latin typeface="Times New Roman"/>
                <a:cs typeface="Times New Roman"/>
              </a:rPr>
              <a:t> </a:t>
            </a:r>
            <a:r>
              <a:rPr dirty="0" sz="1450" spc="-10">
                <a:latin typeface="Times New Roman"/>
                <a:cs typeface="Times New Roman"/>
              </a:rPr>
              <a:t>girl</a:t>
            </a:r>
            <a:r>
              <a:rPr dirty="0" sz="1450" spc="75">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fourteen,</a:t>
            </a:r>
            <a:r>
              <a:rPr dirty="0" sz="1450" spc="75">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25">
                <a:latin typeface="Times New Roman"/>
                <a:cs typeface="Times New Roman"/>
              </a:rPr>
              <a:t>Betsey,</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youngest</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25">
                <a:latin typeface="Times New Roman"/>
                <a:cs typeface="Times New Roman"/>
              </a:rPr>
              <a:t>family,</a:t>
            </a:r>
            <a:r>
              <a:rPr dirty="0" sz="1450" spc="75">
                <a:latin typeface="Times New Roman"/>
                <a:cs typeface="Times New Roman"/>
              </a:rPr>
              <a:t> </a:t>
            </a:r>
            <a:r>
              <a:rPr dirty="0" sz="1450" spc="-10">
                <a:latin typeface="Times New Roman"/>
                <a:cs typeface="Times New Roman"/>
              </a:rPr>
              <a:t>about</a:t>
            </a:r>
            <a:r>
              <a:rPr dirty="0" sz="1450" spc="70">
                <a:latin typeface="Times New Roman"/>
                <a:cs typeface="Times New Roman"/>
              </a:rPr>
              <a:t> </a:t>
            </a:r>
            <a:r>
              <a:rPr dirty="0" sz="1450" spc="-10">
                <a:latin typeface="Times New Roman"/>
                <a:cs typeface="Times New Roman"/>
              </a:rPr>
              <a:t>five</a:t>
            </a:r>
            <a:endParaRPr sz="1450">
              <a:latin typeface="Times New Roman"/>
              <a:cs typeface="Times New Roman"/>
            </a:endParaRPr>
          </a:p>
          <a:p>
            <a:pPr algn="just" marL="12700">
              <a:lnSpc>
                <a:spcPts val="1660"/>
              </a:lnSpc>
            </a:pPr>
            <a:r>
              <a:rPr dirty="0" sz="1450" spc="-10">
                <a:latin typeface="Times New Roman"/>
                <a:cs typeface="Times New Roman"/>
              </a:rPr>
              <a:t>—both</a:t>
            </a:r>
            <a:r>
              <a:rPr dirty="0" sz="1450" spc="160">
                <a:latin typeface="Times New Roman"/>
                <a:cs typeface="Times New Roman"/>
              </a:rPr>
              <a:t> </a:t>
            </a:r>
            <a:r>
              <a:rPr dirty="0" sz="1450" spc="-10">
                <a:latin typeface="Times New Roman"/>
                <a:cs typeface="Times New Roman"/>
              </a:rPr>
              <a:t>glad</a:t>
            </a:r>
            <a:r>
              <a:rPr dirty="0" sz="1450" spc="160">
                <a:latin typeface="Times New Roman"/>
                <a:cs typeface="Times New Roman"/>
              </a:rPr>
              <a:t> </a:t>
            </a:r>
            <a:r>
              <a:rPr dirty="0" sz="1450" spc="-10">
                <a:latin typeface="Times New Roman"/>
                <a:cs typeface="Times New Roman"/>
              </a:rPr>
              <a:t>to</a:t>
            </a:r>
            <a:r>
              <a:rPr dirty="0" sz="1450" spc="165">
                <a:latin typeface="Times New Roman"/>
                <a:cs typeface="Times New Roman"/>
              </a:rPr>
              <a:t> </a:t>
            </a:r>
            <a:r>
              <a:rPr dirty="0" sz="1450" spc="-10">
                <a:latin typeface="Times New Roman"/>
                <a:cs typeface="Times New Roman"/>
              </a:rPr>
              <a:t>see</a:t>
            </a:r>
            <a:r>
              <a:rPr dirty="0" sz="1450" spc="160">
                <a:latin typeface="Times New Roman"/>
                <a:cs typeface="Times New Roman"/>
              </a:rPr>
              <a:t> </a:t>
            </a:r>
            <a:r>
              <a:rPr dirty="0" sz="1450" spc="-10">
                <a:latin typeface="Times New Roman"/>
                <a:cs typeface="Times New Roman"/>
              </a:rPr>
              <a:t>her</a:t>
            </a:r>
            <a:r>
              <a:rPr dirty="0" sz="1450" spc="165">
                <a:latin typeface="Times New Roman"/>
                <a:cs typeface="Times New Roman"/>
              </a:rPr>
              <a:t> </a:t>
            </a:r>
            <a:r>
              <a:rPr dirty="0" sz="1450" spc="-10">
                <a:latin typeface="Times New Roman"/>
                <a:cs typeface="Times New Roman"/>
              </a:rPr>
              <a:t>in</a:t>
            </a:r>
            <a:r>
              <a:rPr dirty="0" sz="1450" spc="160">
                <a:latin typeface="Times New Roman"/>
                <a:cs typeface="Times New Roman"/>
              </a:rPr>
              <a:t> </a:t>
            </a:r>
            <a:r>
              <a:rPr dirty="0" sz="1450" spc="-10">
                <a:latin typeface="Times New Roman"/>
                <a:cs typeface="Times New Roman"/>
              </a:rPr>
              <a:t>their</a:t>
            </a:r>
            <a:r>
              <a:rPr dirty="0" sz="1450" spc="165">
                <a:latin typeface="Times New Roman"/>
                <a:cs typeface="Times New Roman"/>
              </a:rPr>
              <a:t> </a:t>
            </a:r>
            <a:r>
              <a:rPr dirty="0" sz="1450" spc="-35">
                <a:latin typeface="Times New Roman"/>
                <a:cs typeface="Times New Roman"/>
              </a:rPr>
              <a:t>way,</a:t>
            </a:r>
            <a:r>
              <a:rPr dirty="0" sz="1450" spc="160">
                <a:latin typeface="Times New Roman"/>
                <a:cs typeface="Times New Roman"/>
              </a:rPr>
              <a:t> </a:t>
            </a:r>
            <a:r>
              <a:rPr dirty="0" sz="1450" spc="-10">
                <a:latin typeface="Times New Roman"/>
                <a:cs typeface="Times New Roman"/>
              </a:rPr>
              <a:t>though</a:t>
            </a:r>
            <a:r>
              <a:rPr dirty="0" sz="1450" spc="165">
                <a:latin typeface="Times New Roman"/>
                <a:cs typeface="Times New Roman"/>
              </a:rPr>
              <a:t> </a:t>
            </a:r>
            <a:r>
              <a:rPr dirty="0" sz="1450" spc="-10">
                <a:latin typeface="Times New Roman"/>
                <a:cs typeface="Times New Roman"/>
              </a:rPr>
              <a:t>with</a:t>
            </a:r>
            <a:r>
              <a:rPr dirty="0" sz="1450" spc="160">
                <a:latin typeface="Times New Roman"/>
                <a:cs typeface="Times New Roman"/>
              </a:rPr>
              <a:t> </a:t>
            </a:r>
            <a:r>
              <a:rPr dirty="0" sz="1450" spc="-5">
                <a:latin typeface="Times New Roman"/>
                <a:cs typeface="Times New Roman"/>
              </a:rPr>
              <a:t>no</a:t>
            </a:r>
            <a:r>
              <a:rPr dirty="0" sz="1450" spc="165">
                <a:latin typeface="Times New Roman"/>
                <a:cs typeface="Times New Roman"/>
              </a:rPr>
              <a:t> </a:t>
            </a:r>
            <a:r>
              <a:rPr dirty="0" sz="1450" spc="-10">
                <a:latin typeface="Times New Roman"/>
                <a:cs typeface="Times New Roman"/>
              </a:rPr>
              <a:t>advantage</a:t>
            </a:r>
            <a:r>
              <a:rPr dirty="0" sz="1450" spc="16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manner</a:t>
            </a:r>
            <a:r>
              <a:rPr dirty="0" sz="1450" spc="160">
                <a:latin typeface="Times New Roman"/>
                <a:cs typeface="Times New Roman"/>
              </a:rPr>
              <a:t> </a:t>
            </a:r>
            <a:r>
              <a:rPr dirty="0" sz="1450" spc="-10">
                <a:latin typeface="Times New Roman"/>
                <a:cs typeface="Times New Roman"/>
              </a:rPr>
              <a:t>in</a:t>
            </a:r>
            <a:endParaRPr sz="1450">
              <a:latin typeface="Times New Roman"/>
              <a:cs typeface="Times New Roman"/>
            </a:endParaRPr>
          </a:p>
          <a:p>
            <a:pPr algn="just" marL="12700" marR="12065">
              <a:lnSpc>
                <a:spcPts val="1730"/>
              </a:lnSpc>
              <a:spcBef>
                <a:spcPts val="60"/>
              </a:spcBef>
            </a:pPr>
            <a:r>
              <a:rPr dirty="0" sz="1450" spc="-10">
                <a:latin typeface="Times New Roman"/>
                <a:cs typeface="Times New Roman"/>
              </a:rPr>
              <a:t>receiving </a:t>
            </a:r>
            <a:r>
              <a:rPr dirty="0" sz="1450" spc="-30">
                <a:latin typeface="Times New Roman"/>
                <a:cs typeface="Times New Roman"/>
              </a:rPr>
              <a:t>her. </a:t>
            </a:r>
            <a:r>
              <a:rPr dirty="0" sz="1450" spc="-10">
                <a:latin typeface="Times New Roman"/>
                <a:cs typeface="Times New Roman"/>
              </a:rPr>
              <a:t>But manner Fanny did </a:t>
            </a:r>
            <a:r>
              <a:rPr dirty="0" sz="1450" spc="-5">
                <a:latin typeface="Times New Roman"/>
                <a:cs typeface="Times New Roman"/>
              </a:rPr>
              <a:t>not </a:t>
            </a:r>
            <a:r>
              <a:rPr dirty="0" sz="1450" spc="-10">
                <a:latin typeface="Times New Roman"/>
                <a:cs typeface="Times New Roman"/>
              </a:rPr>
              <a:t>want. </a:t>
            </a:r>
            <a:r>
              <a:rPr dirty="0" sz="1450" spc="-30">
                <a:latin typeface="Times New Roman"/>
                <a:cs typeface="Times New Roman"/>
              </a:rPr>
              <a:t>Would </a:t>
            </a:r>
            <a:r>
              <a:rPr dirty="0" sz="1450" spc="-10">
                <a:latin typeface="Times New Roman"/>
                <a:cs typeface="Times New Roman"/>
              </a:rPr>
              <a:t>they </a:t>
            </a:r>
            <a:r>
              <a:rPr dirty="0" sz="1450" spc="-5">
                <a:latin typeface="Times New Roman"/>
                <a:cs typeface="Times New Roman"/>
              </a:rPr>
              <a:t>but </a:t>
            </a:r>
            <a:r>
              <a:rPr dirty="0" sz="1450" spc="-10">
                <a:latin typeface="Times New Roman"/>
                <a:cs typeface="Times New Roman"/>
              </a:rPr>
              <a:t>love </a:t>
            </a:r>
            <a:r>
              <a:rPr dirty="0" sz="1450" spc="-20">
                <a:latin typeface="Times New Roman"/>
                <a:cs typeface="Times New Roman"/>
              </a:rPr>
              <a:t>her, </a:t>
            </a:r>
            <a:r>
              <a:rPr dirty="0" sz="1450" spc="-10">
                <a:latin typeface="Times New Roman"/>
                <a:cs typeface="Times New Roman"/>
              </a:rPr>
              <a:t>she  should </a:t>
            </a:r>
            <a:r>
              <a:rPr dirty="0" sz="1450" spc="-5">
                <a:latin typeface="Times New Roman"/>
                <a:cs typeface="Times New Roman"/>
              </a:rPr>
              <a:t>be </a:t>
            </a:r>
            <a:r>
              <a:rPr dirty="0" sz="1450" spc="-10">
                <a:latin typeface="Times New Roman"/>
                <a:cs typeface="Times New Roman"/>
              </a:rPr>
              <a:t>satisfied.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She was then taken into </a:t>
            </a:r>
            <a:r>
              <a:rPr dirty="0" sz="1450" spc="-5">
                <a:latin typeface="Times New Roman"/>
                <a:cs typeface="Times New Roman"/>
              </a:rPr>
              <a:t>a </a:t>
            </a:r>
            <a:r>
              <a:rPr dirty="0" sz="1450" spc="-15">
                <a:latin typeface="Times New Roman"/>
                <a:cs typeface="Times New Roman"/>
              </a:rPr>
              <a:t>parlour, </a:t>
            </a:r>
            <a:r>
              <a:rPr dirty="0" sz="1450" spc="-10">
                <a:latin typeface="Times New Roman"/>
                <a:cs typeface="Times New Roman"/>
              </a:rPr>
              <a:t>so small that her first conviction was </a:t>
            </a:r>
            <a:r>
              <a:rPr dirty="0" sz="1450" spc="-5">
                <a:latin typeface="Times New Roman"/>
                <a:cs typeface="Times New Roman"/>
              </a:rPr>
              <a:t>of  </a:t>
            </a:r>
            <a:r>
              <a:rPr dirty="0" sz="1450" spc="-10">
                <a:latin typeface="Times New Roman"/>
                <a:cs typeface="Times New Roman"/>
              </a:rPr>
              <a:t>its being only </a:t>
            </a:r>
            <a:r>
              <a:rPr dirty="0" sz="1450" spc="-5">
                <a:latin typeface="Times New Roman"/>
                <a:cs typeface="Times New Roman"/>
              </a:rPr>
              <a:t>a </a:t>
            </a:r>
            <a:r>
              <a:rPr dirty="0" sz="1450" spc="-10">
                <a:latin typeface="Times New Roman"/>
                <a:cs typeface="Times New Roman"/>
              </a:rPr>
              <a:t>passage-room to something </a:t>
            </a:r>
            <a:r>
              <a:rPr dirty="0" sz="1450" spc="-15">
                <a:latin typeface="Times New Roman"/>
                <a:cs typeface="Times New Roman"/>
              </a:rPr>
              <a:t>better, </a:t>
            </a:r>
            <a:r>
              <a:rPr dirty="0" sz="1450" spc="-10">
                <a:latin typeface="Times New Roman"/>
                <a:cs typeface="Times New Roman"/>
              </a:rPr>
              <a:t>and she stood for </a:t>
            </a:r>
            <a:r>
              <a:rPr dirty="0" sz="1450" spc="-5">
                <a:latin typeface="Times New Roman"/>
                <a:cs typeface="Times New Roman"/>
              </a:rPr>
              <a:t>a </a:t>
            </a:r>
            <a:r>
              <a:rPr dirty="0" sz="1450" spc="-10">
                <a:latin typeface="Times New Roman"/>
                <a:cs typeface="Times New Roman"/>
              </a:rPr>
              <a:t>moment  expecting to </a:t>
            </a:r>
            <a:r>
              <a:rPr dirty="0" sz="1450" spc="-5">
                <a:latin typeface="Times New Roman"/>
                <a:cs typeface="Times New Roman"/>
              </a:rPr>
              <a:t>be </a:t>
            </a:r>
            <a:r>
              <a:rPr dirty="0" sz="1450" spc="-10">
                <a:latin typeface="Times New Roman"/>
                <a:cs typeface="Times New Roman"/>
              </a:rPr>
              <a:t>invited </a:t>
            </a:r>
            <a:r>
              <a:rPr dirty="0" sz="1450" spc="-5">
                <a:latin typeface="Times New Roman"/>
                <a:cs typeface="Times New Roman"/>
              </a:rPr>
              <a:t>on; but </a:t>
            </a:r>
            <a:r>
              <a:rPr dirty="0" sz="1450" spc="-10">
                <a:latin typeface="Times New Roman"/>
                <a:cs typeface="Times New Roman"/>
              </a:rPr>
              <a:t>when she saw there was </a:t>
            </a:r>
            <a:r>
              <a:rPr dirty="0" sz="1450" spc="-5">
                <a:latin typeface="Times New Roman"/>
                <a:cs typeface="Times New Roman"/>
              </a:rPr>
              <a:t>no </a:t>
            </a:r>
            <a:r>
              <a:rPr dirty="0" sz="1450" spc="-10">
                <a:latin typeface="Times New Roman"/>
                <a:cs typeface="Times New Roman"/>
              </a:rPr>
              <a:t>other </a:t>
            </a:r>
            <a:r>
              <a:rPr dirty="0" sz="1450" spc="-20">
                <a:latin typeface="Times New Roman"/>
                <a:cs typeface="Times New Roman"/>
              </a:rPr>
              <a:t>door, </a:t>
            </a:r>
            <a:r>
              <a:rPr dirty="0" sz="1450" spc="-10">
                <a:latin typeface="Times New Roman"/>
                <a:cs typeface="Times New Roman"/>
              </a:rPr>
              <a:t>and that  there were signs </a:t>
            </a:r>
            <a:r>
              <a:rPr dirty="0" sz="1450" spc="-5">
                <a:latin typeface="Times New Roman"/>
                <a:cs typeface="Times New Roman"/>
              </a:rPr>
              <a:t>of </a:t>
            </a:r>
            <a:r>
              <a:rPr dirty="0" sz="1450" spc="-10">
                <a:latin typeface="Times New Roman"/>
                <a:cs typeface="Times New Roman"/>
              </a:rPr>
              <a:t>habitation before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she called back her thoughts,  reproved herself, and grieved lest they should have been suspected. Her  </a:t>
            </a:r>
            <a:r>
              <a:rPr dirty="0" sz="1450" spc="-15">
                <a:latin typeface="Times New Roman"/>
                <a:cs typeface="Times New Roman"/>
              </a:rPr>
              <a:t>mother, however,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stay long enough to suspect anything. She was  </a:t>
            </a:r>
            <a:r>
              <a:rPr dirty="0" sz="1450" spc="-5">
                <a:latin typeface="Times New Roman"/>
                <a:cs typeface="Times New Roman"/>
              </a:rPr>
              <a:t>gone </a:t>
            </a:r>
            <a:r>
              <a:rPr dirty="0" sz="1450" spc="-10">
                <a:latin typeface="Times New Roman"/>
                <a:cs typeface="Times New Roman"/>
              </a:rPr>
              <a:t>again to the </a:t>
            </a:r>
            <a:r>
              <a:rPr dirty="0" sz="1450" spc="-15">
                <a:latin typeface="Times New Roman"/>
                <a:cs typeface="Times New Roman"/>
              </a:rPr>
              <a:t>street-door, </a:t>
            </a:r>
            <a:r>
              <a:rPr dirty="0" sz="1450" spc="-10">
                <a:latin typeface="Times New Roman"/>
                <a:cs typeface="Times New Roman"/>
              </a:rPr>
              <a:t>to welcome </a:t>
            </a:r>
            <a:r>
              <a:rPr dirty="0" sz="1450" spc="-20">
                <a:latin typeface="Times New Roman"/>
                <a:cs typeface="Times New Roman"/>
              </a:rPr>
              <a:t>William. </a:t>
            </a:r>
            <a:r>
              <a:rPr dirty="0" sz="1450" spc="-10">
                <a:latin typeface="Times New Roman"/>
                <a:cs typeface="Times New Roman"/>
              </a:rPr>
              <a:t>“Oh! my dear </a:t>
            </a:r>
            <a:r>
              <a:rPr dirty="0" sz="1450" spc="-20">
                <a:latin typeface="Times New Roman"/>
                <a:cs typeface="Times New Roman"/>
              </a:rPr>
              <a:t>William,  </a:t>
            </a:r>
            <a:r>
              <a:rPr dirty="0" sz="1450" spc="-10">
                <a:latin typeface="Times New Roman"/>
                <a:cs typeface="Times New Roman"/>
              </a:rPr>
              <a:t>how glad </a:t>
            </a:r>
            <a:r>
              <a:rPr dirty="0" sz="1450" spc="-5">
                <a:latin typeface="Times New Roman"/>
                <a:cs typeface="Times New Roman"/>
              </a:rPr>
              <a:t>I </a:t>
            </a:r>
            <a:r>
              <a:rPr dirty="0" sz="1450" spc="-10">
                <a:latin typeface="Times New Roman"/>
                <a:cs typeface="Times New Roman"/>
              </a:rPr>
              <a:t>am to see </a:t>
            </a:r>
            <a:r>
              <a:rPr dirty="0" sz="1450" spc="-5">
                <a:latin typeface="Times New Roman"/>
                <a:cs typeface="Times New Roman"/>
              </a:rPr>
              <a:t>you. </a:t>
            </a:r>
            <a:r>
              <a:rPr dirty="0" sz="1450" spc="-10">
                <a:latin typeface="Times New Roman"/>
                <a:cs typeface="Times New Roman"/>
              </a:rPr>
              <a:t>But have </a:t>
            </a:r>
            <a:r>
              <a:rPr dirty="0" sz="1450" spc="-5">
                <a:latin typeface="Times New Roman"/>
                <a:cs typeface="Times New Roman"/>
              </a:rPr>
              <a:t>you </a:t>
            </a:r>
            <a:r>
              <a:rPr dirty="0" sz="1450" spc="-10">
                <a:latin typeface="Times New Roman"/>
                <a:cs typeface="Times New Roman"/>
              </a:rPr>
              <a:t>heard about the Thrush? She is </a:t>
            </a:r>
            <a:r>
              <a:rPr dirty="0" sz="1450" spc="-5">
                <a:latin typeface="Times New Roman"/>
                <a:cs typeface="Times New Roman"/>
              </a:rPr>
              <a:t>gone  out of </a:t>
            </a:r>
            <a:r>
              <a:rPr dirty="0" sz="1450" spc="-10">
                <a:latin typeface="Times New Roman"/>
                <a:cs typeface="Times New Roman"/>
              </a:rPr>
              <a:t>harbour already; three days before we had any </a:t>
            </a:r>
            <a:r>
              <a:rPr dirty="0" sz="1450" spc="-5">
                <a:latin typeface="Times New Roman"/>
                <a:cs typeface="Times New Roman"/>
              </a:rPr>
              <a:t>thought of </a:t>
            </a:r>
            <a:r>
              <a:rPr dirty="0" sz="1450" spc="-10">
                <a:latin typeface="Times New Roman"/>
                <a:cs typeface="Times New Roman"/>
              </a:rPr>
              <a:t>it; and </a:t>
            </a:r>
            <a:r>
              <a:rPr dirty="0" sz="1450" spc="-5">
                <a:latin typeface="Times New Roman"/>
                <a:cs typeface="Times New Roman"/>
              </a:rPr>
              <a:t>I do  not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am to </a:t>
            </a:r>
            <a:r>
              <a:rPr dirty="0" sz="1450" spc="-5">
                <a:latin typeface="Times New Roman"/>
                <a:cs typeface="Times New Roman"/>
              </a:rPr>
              <a:t>do </a:t>
            </a:r>
            <a:r>
              <a:rPr dirty="0" sz="1450" spc="-10">
                <a:latin typeface="Times New Roman"/>
                <a:cs typeface="Times New Roman"/>
              </a:rPr>
              <a:t>about </a:t>
            </a:r>
            <a:r>
              <a:rPr dirty="0" sz="1450" spc="-25">
                <a:latin typeface="Times New Roman"/>
                <a:cs typeface="Times New Roman"/>
              </a:rPr>
              <a:t>Sam’s </a:t>
            </a:r>
            <a:r>
              <a:rPr dirty="0" sz="1450" spc="-10">
                <a:latin typeface="Times New Roman"/>
                <a:cs typeface="Times New Roman"/>
              </a:rPr>
              <a:t>things, they will never </a:t>
            </a:r>
            <a:r>
              <a:rPr dirty="0" sz="1450" spc="-5">
                <a:latin typeface="Times New Roman"/>
                <a:cs typeface="Times New Roman"/>
              </a:rPr>
              <a:t>be </a:t>
            </a:r>
            <a:r>
              <a:rPr dirty="0" sz="1450" spc="-10">
                <a:latin typeface="Times New Roman"/>
                <a:cs typeface="Times New Roman"/>
              </a:rPr>
              <a:t>ready in  time; for she may have her orders </a:t>
            </a:r>
            <a:r>
              <a:rPr dirty="0" sz="1450" spc="-20">
                <a:latin typeface="Times New Roman"/>
                <a:cs typeface="Times New Roman"/>
              </a:rPr>
              <a:t>to-morrow, </a:t>
            </a:r>
            <a:r>
              <a:rPr dirty="0" sz="1450" spc="-10">
                <a:latin typeface="Times New Roman"/>
                <a:cs typeface="Times New Roman"/>
              </a:rPr>
              <a:t>perhaps. It takes me quite  unawares. And now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for Spithead </a:t>
            </a:r>
            <a:r>
              <a:rPr dirty="0" sz="1450" spc="-5">
                <a:latin typeface="Times New Roman"/>
                <a:cs typeface="Times New Roman"/>
              </a:rPr>
              <a:t>too. </a:t>
            </a:r>
            <a:r>
              <a:rPr dirty="0" sz="1450" spc="-10">
                <a:latin typeface="Times New Roman"/>
                <a:cs typeface="Times New Roman"/>
              </a:rPr>
              <a:t>Campbell has been here,  quite in </a:t>
            </a:r>
            <a:r>
              <a:rPr dirty="0" sz="1450" spc="-5">
                <a:latin typeface="Times New Roman"/>
                <a:cs typeface="Times New Roman"/>
              </a:rPr>
              <a:t>a </a:t>
            </a:r>
            <a:r>
              <a:rPr dirty="0" sz="1450" spc="-10">
                <a:latin typeface="Times New Roman"/>
                <a:cs typeface="Times New Roman"/>
              </a:rPr>
              <a:t>worry about </a:t>
            </a:r>
            <a:r>
              <a:rPr dirty="0" sz="1450" spc="-5">
                <a:latin typeface="Times New Roman"/>
                <a:cs typeface="Times New Roman"/>
              </a:rPr>
              <a:t>you; </a:t>
            </a:r>
            <a:r>
              <a:rPr dirty="0" sz="1450" spc="-10">
                <a:latin typeface="Times New Roman"/>
                <a:cs typeface="Times New Roman"/>
              </a:rPr>
              <a:t>and now what shall we </a:t>
            </a:r>
            <a:r>
              <a:rPr dirty="0" sz="1450" spc="-5">
                <a:latin typeface="Times New Roman"/>
                <a:cs typeface="Times New Roman"/>
              </a:rPr>
              <a:t>do? I thought </a:t>
            </a:r>
            <a:r>
              <a:rPr dirty="0" sz="1450" spc="-10">
                <a:latin typeface="Times New Roman"/>
                <a:cs typeface="Times New Roman"/>
              </a:rPr>
              <a:t>to have had  such </a:t>
            </a:r>
            <a:r>
              <a:rPr dirty="0" sz="1450" spc="-5">
                <a:latin typeface="Times New Roman"/>
                <a:cs typeface="Times New Roman"/>
              </a:rPr>
              <a:t>a </a:t>
            </a:r>
            <a:r>
              <a:rPr dirty="0" sz="1450" spc="-10">
                <a:latin typeface="Times New Roman"/>
                <a:cs typeface="Times New Roman"/>
              </a:rPr>
              <a:t>comfortable evening with </a:t>
            </a:r>
            <a:r>
              <a:rPr dirty="0" sz="1450" spc="-5">
                <a:latin typeface="Times New Roman"/>
                <a:cs typeface="Times New Roman"/>
              </a:rPr>
              <a:t>you, </a:t>
            </a:r>
            <a:r>
              <a:rPr dirty="0" sz="1450" spc="-10">
                <a:latin typeface="Times New Roman"/>
                <a:cs typeface="Times New Roman"/>
              </a:rPr>
              <a:t>and here everything comes </a:t>
            </a:r>
            <a:r>
              <a:rPr dirty="0" sz="1450" spc="-5">
                <a:latin typeface="Times New Roman"/>
                <a:cs typeface="Times New Roman"/>
              </a:rPr>
              <a:t>upon </a:t>
            </a:r>
            <a:r>
              <a:rPr dirty="0" sz="1450" spc="-10">
                <a:latin typeface="Times New Roman"/>
                <a:cs typeface="Times New Roman"/>
              </a:rPr>
              <a:t>me at  once.”</a:t>
            </a:r>
            <a:endParaRPr sz="1450">
              <a:latin typeface="Times New Roman"/>
              <a:cs typeface="Times New Roman"/>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Her son answered </a:t>
            </a:r>
            <a:r>
              <a:rPr dirty="0" sz="1450" spc="-20">
                <a:latin typeface="Times New Roman"/>
                <a:cs typeface="Times New Roman"/>
              </a:rPr>
              <a:t>cheerfully, </a:t>
            </a:r>
            <a:r>
              <a:rPr dirty="0" sz="1450" spc="-10">
                <a:latin typeface="Times New Roman"/>
                <a:cs typeface="Times New Roman"/>
              </a:rPr>
              <a:t>telling her that everything was always for the  best; and making light </a:t>
            </a:r>
            <a:r>
              <a:rPr dirty="0" sz="1450" spc="-5">
                <a:latin typeface="Times New Roman"/>
                <a:cs typeface="Times New Roman"/>
              </a:rPr>
              <a:t>of </a:t>
            </a:r>
            <a:r>
              <a:rPr dirty="0" sz="1450" spc="-10">
                <a:latin typeface="Times New Roman"/>
                <a:cs typeface="Times New Roman"/>
              </a:rPr>
              <a:t>his own inconvenience in being obliged to hurry  away so</a:t>
            </a:r>
            <a:r>
              <a:rPr dirty="0" sz="1450" spc="-5">
                <a:latin typeface="Times New Roman"/>
                <a:cs typeface="Times New Roman"/>
              </a:rPr>
              <a:t> soon.</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I </a:t>
            </a:r>
            <a:r>
              <a:rPr dirty="0" sz="1450" spc="-10">
                <a:latin typeface="Times New Roman"/>
                <a:cs typeface="Times New Roman"/>
              </a:rPr>
              <a:t>had much rather she had stayed in </a:t>
            </a:r>
            <a:r>
              <a:rPr dirty="0" sz="1450" spc="-15">
                <a:latin typeface="Times New Roman"/>
                <a:cs typeface="Times New Roman"/>
              </a:rPr>
              <a:t>harbour,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might have  sat </a:t>
            </a:r>
            <a:r>
              <a:rPr dirty="0" sz="1450" spc="-5">
                <a:latin typeface="Times New Roman"/>
                <a:cs typeface="Times New Roman"/>
              </a:rPr>
              <a:t>a </a:t>
            </a:r>
            <a:r>
              <a:rPr dirty="0" sz="1450" spc="-10">
                <a:latin typeface="Times New Roman"/>
                <a:cs typeface="Times New Roman"/>
              </a:rPr>
              <a:t>few hours with </a:t>
            </a:r>
            <a:r>
              <a:rPr dirty="0" sz="1450" spc="-5">
                <a:latin typeface="Times New Roman"/>
                <a:cs typeface="Times New Roman"/>
              </a:rPr>
              <a:t>you </a:t>
            </a:r>
            <a:r>
              <a:rPr dirty="0" sz="1450" spc="-10">
                <a:latin typeface="Times New Roman"/>
                <a:cs typeface="Times New Roman"/>
              </a:rPr>
              <a:t>in comfort; </a:t>
            </a:r>
            <a:r>
              <a:rPr dirty="0" sz="1450" spc="-5">
                <a:latin typeface="Times New Roman"/>
                <a:cs typeface="Times New Roman"/>
              </a:rPr>
              <a:t>but </a:t>
            </a:r>
            <a:r>
              <a:rPr dirty="0" sz="1450" spc="-10">
                <a:latin typeface="Times New Roman"/>
                <a:cs typeface="Times New Roman"/>
              </a:rPr>
              <a:t>as there is </a:t>
            </a:r>
            <a:r>
              <a:rPr dirty="0" sz="1450" spc="-5">
                <a:latin typeface="Times New Roman"/>
                <a:cs typeface="Times New Roman"/>
              </a:rPr>
              <a:t>a </a:t>
            </a:r>
            <a:r>
              <a:rPr dirty="0" sz="1450" spc="-10">
                <a:latin typeface="Times New Roman"/>
                <a:cs typeface="Times New Roman"/>
              </a:rPr>
              <a:t>boat ashore, </a:t>
            </a:r>
            <a:r>
              <a:rPr dirty="0" sz="1450" spc="-5">
                <a:latin typeface="Times New Roman"/>
                <a:cs typeface="Times New Roman"/>
              </a:rPr>
              <a:t>I </a:t>
            </a:r>
            <a:r>
              <a:rPr dirty="0" sz="1450" spc="-10">
                <a:latin typeface="Times New Roman"/>
                <a:cs typeface="Times New Roman"/>
              </a:rPr>
              <a:t>had better  </a:t>
            </a:r>
            <a:r>
              <a:rPr dirty="0" sz="1450" spc="-5">
                <a:latin typeface="Times New Roman"/>
                <a:cs typeface="Times New Roman"/>
              </a:rPr>
              <a:t>go </a:t>
            </a:r>
            <a:r>
              <a:rPr dirty="0" sz="1450" spc="-15">
                <a:latin typeface="Times New Roman"/>
                <a:cs typeface="Times New Roman"/>
              </a:rPr>
              <a:t>off </a:t>
            </a:r>
            <a:r>
              <a:rPr dirty="0" sz="1450" spc="-10">
                <a:latin typeface="Times New Roman"/>
                <a:cs typeface="Times New Roman"/>
              </a:rPr>
              <a:t>at once, and there is </a:t>
            </a:r>
            <a:r>
              <a:rPr dirty="0" sz="1450" spc="-5">
                <a:latin typeface="Times New Roman"/>
                <a:cs typeface="Times New Roman"/>
              </a:rPr>
              <a:t>no </a:t>
            </a:r>
            <a:r>
              <a:rPr dirty="0" sz="1450" spc="-10">
                <a:latin typeface="Times New Roman"/>
                <a:cs typeface="Times New Roman"/>
              </a:rPr>
              <a:t>help for it. Whereabouts does the Thrush lay at  Spithead? Near the Canopus? But </a:t>
            </a:r>
            <a:r>
              <a:rPr dirty="0" sz="1450" spc="-5">
                <a:latin typeface="Times New Roman"/>
                <a:cs typeface="Times New Roman"/>
              </a:rPr>
              <a:t>no </a:t>
            </a:r>
            <a:r>
              <a:rPr dirty="0" sz="1450" spc="-10">
                <a:latin typeface="Times New Roman"/>
                <a:cs typeface="Times New Roman"/>
              </a:rPr>
              <a:t>matter; </a:t>
            </a:r>
            <a:r>
              <a:rPr dirty="0" sz="1450" spc="-25">
                <a:latin typeface="Times New Roman"/>
                <a:cs typeface="Times New Roman"/>
              </a:rPr>
              <a:t>here’s </a:t>
            </a:r>
            <a:r>
              <a:rPr dirty="0" sz="1450" spc="-10">
                <a:latin typeface="Times New Roman"/>
                <a:cs typeface="Times New Roman"/>
              </a:rPr>
              <a:t>Fanny in the </a:t>
            </a:r>
            <a:r>
              <a:rPr dirty="0" sz="1450" spc="-15">
                <a:latin typeface="Times New Roman"/>
                <a:cs typeface="Times New Roman"/>
              </a:rPr>
              <a:t>parlour, </a:t>
            </a:r>
            <a:r>
              <a:rPr dirty="0" sz="1450" spc="-10">
                <a:latin typeface="Times New Roman"/>
                <a:cs typeface="Times New Roman"/>
              </a:rPr>
              <a:t>and  why should we stay in the passage? Come, </a:t>
            </a:r>
            <a:r>
              <a:rPr dirty="0" sz="1450" spc="-15">
                <a:latin typeface="Times New Roman"/>
                <a:cs typeface="Times New Roman"/>
              </a:rPr>
              <a:t>mother, </a:t>
            </a:r>
            <a:r>
              <a:rPr dirty="0" sz="1450" spc="-5">
                <a:latin typeface="Times New Roman"/>
                <a:cs typeface="Times New Roman"/>
              </a:rPr>
              <a:t>you </a:t>
            </a:r>
            <a:r>
              <a:rPr dirty="0" sz="1450" spc="-10">
                <a:latin typeface="Times New Roman"/>
                <a:cs typeface="Times New Roman"/>
              </a:rPr>
              <a:t>have hardly looked at  </a:t>
            </a:r>
            <a:r>
              <a:rPr dirty="0" sz="1450" spc="-5">
                <a:latin typeface="Times New Roman"/>
                <a:cs typeface="Times New Roman"/>
              </a:rPr>
              <a:t>your </a:t>
            </a:r>
            <a:r>
              <a:rPr dirty="0" sz="1450" spc="-10">
                <a:latin typeface="Times New Roman"/>
                <a:cs typeface="Times New Roman"/>
              </a:rPr>
              <a:t>own dear Fanny</a:t>
            </a:r>
            <a:r>
              <a:rPr dirty="0" sz="145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In they both came, and Mrs. Price having kindly kissed her daughter again,  and commented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on </a:t>
            </a:r>
            <a:r>
              <a:rPr dirty="0" sz="1450" spc="-10">
                <a:latin typeface="Times New Roman"/>
                <a:cs typeface="Times New Roman"/>
              </a:rPr>
              <a:t>her growth, began with very natural solicitude to  feel for their fatigues and wants as</a:t>
            </a:r>
            <a:r>
              <a:rPr dirty="0" sz="1450" spc="25">
                <a:latin typeface="Times New Roman"/>
                <a:cs typeface="Times New Roman"/>
              </a:rPr>
              <a:t> </a:t>
            </a:r>
            <a:r>
              <a:rPr dirty="0" sz="1450" spc="-10">
                <a:latin typeface="Times New Roman"/>
                <a:cs typeface="Times New Roman"/>
              </a:rPr>
              <a:t>travellers.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“Poor dears! how tired </a:t>
            </a:r>
            <a:r>
              <a:rPr dirty="0" sz="1450" spc="-5">
                <a:latin typeface="Times New Roman"/>
                <a:cs typeface="Times New Roman"/>
              </a:rPr>
              <a:t>you </a:t>
            </a:r>
            <a:r>
              <a:rPr dirty="0" sz="1450" spc="-10">
                <a:latin typeface="Times New Roman"/>
                <a:cs typeface="Times New Roman"/>
              </a:rPr>
              <a:t>must both be! and </a:t>
            </a:r>
            <a:r>
              <a:rPr dirty="0" sz="1450" spc="-30">
                <a:latin typeface="Times New Roman"/>
                <a:cs typeface="Times New Roman"/>
              </a:rPr>
              <a:t>now, </a:t>
            </a:r>
            <a:r>
              <a:rPr dirty="0" sz="1450" spc="-10">
                <a:latin typeface="Times New Roman"/>
                <a:cs typeface="Times New Roman"/>
              </a:rPr>
              <a:t>what will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began to think </a:t>
            </a:r>
            <a:r>
              <a:rPr dirty="0" sz="1450" spc="-5">
                <a:latin typeface="Times New Roman"/>
                <a:cs typeface="Times New Roman"/>
              </a:rPr>
              <a:t>you </a:t>
            </a:r>
            <a:r>
              <a:rPr dirty="0" sz="1450" spc="-10">
                <a:latin typeface="Times New Roman"/>
                <a:cs typeface="Times New Roman"/>
              </a:rPr>
              <a:t>would never come. Betsey and </a:t>
            </a:r>
            <a:r>
              <a:rPr dirty="0" sz="1450" spc="-5">
                <a:latin typeface="Times New Roman"/>
                <a:cs typeface="Times New Roman"/>
              </a:rPr>
              <a:t>I </a:t>
            </a:r>
            <a:r>
              <a:rPr dirty="0" sz="1450" spc="-10">
                <a:latin typeface="Times New Roman"/>
                <a:cs typeface="Times New Roman"/>
              </a:rPr>
              <a:t>have been watching for  </a:t>
            </a:r>
            <a:r>
              <a:rPr dirty="0" sz="1450" spc="-5">
                <a:latin typeface="Times New Roman"/>
                <a:cs typeface="Times New Roman"/>
              </a:rPr>
              <a:t>you </a:t>
            </a:r>
            <a:r>
              <a:rPr dirty="0" sz="1450" spc="-10">
                <a:latin typeface="Times New Roman"/>
                <a:cs typeface="Times New Roman"/>
              </a:rPr>
              <a:t>this </a:t>
            </a:r>
            <a:r>
              <a:rPr dirty="0" sz="1450" spc="-15">
                <a:latin typeface="Times New Roman"/>
                <a:cs typeface="Times New Roman"/>
              </a:rPr>
              <a:t>half-hour. </a:t>
            </a:r>
            <a:r>
              <a:rPr dirty="0" sz="1450" spc="-10">
                <a:latin typeface="Times New Roman"/>
                <a:cs typeface="Times New Roman"/>
              </a:rPr>
              <a:t>And when did </a:t>
            </a:r>
            <a:r>
              <a:rPr dirty="0" sz="1450" spc="-5">
                <a:latin typeface="Times New Roman"/>
                <a:cs typeface="Times New Roman"/>
              </a:rPr>
              <a:t>you </a:t>
            </a:r>
            <a:r>
              <a:rPr dirty="0" sz="1450" spc="-10">
                <a:latin typeface="Times New Roman"/>
                <a:cs typeface="Times New Roman"/>
              </a:rPr>
              <a:t>get anything to eat? And what would  </a:t>
            </a:r>
            <a:r>
              <a:rPr dirty="0" sz="1450" spc="-5">
                <a:latin typeface="Times New Roman"/>
                <a:cs typeface="Times New Roman"/>
              </a:rPr>
              <a:t>you </a:t>
            </a:r>
            <a:r>
              <a:rPr dirty="0" sz="1450" spc="-10">
                <a:latin typeface="Times New Roman"/>
                <a:cs typeface="Times New Roman"/>
              </a:rPr>
              <a:t>like to have now?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whether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for some meat, </a:t>
            </a:r>
            <a:r>
              <a:rPr dirty="0" sz="1450" spc="-5">
                <a:latin typeface="Times New Roman"/>
                <a:cs typeface="Times New Roman"/>
              </a:rPr>
              <a:t>or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dish </a:t>
            </a:r>
            <a:r>
              <a:rPr dirty="0" sz="1450" spc="-5">
                <a:latin typeface="Times New Roman"/>
                <a:cs typeface="Times New Roman"/>
              </a:rPr>
              <a:t>of </a:t>
            </a:r>
            <a:r>
              <a:rPr dirty="0" sz="1450" spc="-10">
                <a:latin typeface="Times New Roman"/>
                <a:cs typeface="Times New Roman"/>
              </a:rPr>
              <a:t>tea, after </a:t>
            </a:r>
            <a:r>
              <a:rPr dirty="0" sz="1450" spc="-5">
                <a:latin typeface="Times New Roman"/>
                <a:cs typeface="Times New Roman"/>
              </a:rPr>
              <a:t>your </a:t>
            </a:r>
            <a:r>
              <a:rPr dirty="0" sz="1450" spc="-20">
                <a:latin typeface="Times New Roman"/>
                <a:cs typeface="Times New Roman"/>
              </a:rPr>
              <a:t>journey, </a:t>
            </a:r>
            <a:r>
              <a:rPr dirty="0" sz="1450" spc="-5">
                <a:latin typeface="Times New Roman"/>
                <a:cs typeface="Times New Roman"/>
              </a:rPr>
              <a:t>or </a:t>
            </a:r>
            <a:r>
              <a:rPr dirty="0" sz="1450" spc="-10">
                <a:latin typeface="Times New Roman"/>
                <a:cs typeface="Times New Roman"/>
              </a:rPr>
              <a:t>else </a:t>
            </a:r>
            <a:r>
              <a:rPr dirty="0" sz="1450" spc="-5">
                <a:latin typeface="Times New Roman"/>
                <a:cs typeface="Times New Roman"/>
              </a:rPr>
              <a:t>I </a:t>
            </a:r>
            <a:r>
              <a:rPr dirty="0" sz="1450" spc="-10">
                <a:latin typeface="Times New Roman"/>
                <a:cs typeface="Times New Roman"/>
              </a:rPr>
              <a:t>would have </a:t>
            </a:r>
            <a:r>
              <a:rPr dirty="0" sz="1450" spc="-5">
                <a:latin typeface="Times New Roman"/>
                <a:cs typeface="Times New Roman"/>
              </a:rPr>
              <a:t>got </a:t>
            </a:r>
            <a:r>
              <a:rPr dirty="0" sz="1450" spc="-10">
                <a:latin typeface="Times New Roman"/>
                <a:cs typeface="Times New Roman"/>
              </a:rPr>
              <a:t>something  </a:t>
            </a:r>
            <a:r>
              <a:rPr dirty="0" sz="1450" spc="-25">
                <a:latin typeface="Times New Roman"/>
                <a:cs typeface="Times New Roman"/>
              </a:rPr>
              <a:t>ready. </a:t>
            </a: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am afraid Campbell will </a:t>
            </a:r>
            <a:r>
              <a:rPr dirty="0" sz="1450" spc="-5">
                <a:latin typeface="Times New Roman"/>
                <a:cs typeface="Times New Roman"/>
              </a:rPr>
              <a:t>be </a:t>
            </a:r>
            <a:r>
              <a:rPr dirty="0" sz="1450" spc="-10">
                <a:latin typeface="Times New Roman"/>
                <a:cs typeface="Times New Roman"/>
              </a:rPr>
              <a:t>here before there is time to dress  </a:t>
            </a:r>
            <a:r>
              <a:rPr dirty="0" sz="1450" spc="-5">
                <a:latin typeface="Times New Roman"/>
                <a:cs typeface="Times New Roman"/>
              </a:rPr>
              <a:t>a </a:t>
            </a:r>
            <a:r>
              <a:rPr dirty="0" sz="1450" spc="-10">
                <a:latin typeface="Times New Roman"/>
                <a:cs typeface="Times New Roman"/>
              </a:rPr>
              <a:t>steak, and we have </a:t>
            </a:r>
            <a:r>
              <a:rPr dirty="0" sz="1450" spc="-5">
                <a:latin typeface="Times New Roman"/>
                <a:cs typeface="Times New Roman"/>
              </a:rPr>
              <a:t>no </a:t>
            </a:r>
            <a:r>
              <a:rPr dirty="0" sz="1450" spc="-10">
                <a:latin typeface="Times New Roman"/>
                <a:cs typeface="Times New Roman"/>
              </a:rPr>
              <a:t>butcher at hand. It is very inconvenient to have </a:t>
            </a:r>
            <a:r>
              <a:rPr dirty="0" sz="1450" spc="-5">
                <a:latin typeface="Times New Roman"/>
                <a:cs typeface="Times New Roman"/>
              </a:rPr>
              <a:t>no  </a:t>
            </a:r>
            <a:r>
              <a:rPr dirty="0" sz="1450" spc="-10">
                <a:latin typeface="Times New Roman"/>
                <a:cs typeface="Times New Roman"/>
              </a:rPr>
              <a:t>butcher in the street. </a:t>
            </a:r>
            <a:r>
              <a:rPr dirty="0" sz="1450" spc="-70">
                <a:latin typeface="Times New Roman"/>
                <a:cs typeface="Times New Roman"/>
              </a:rPr>
              <a:t>We </a:t>
            </a:r>
            <a:r>
              <a:rPr dirty="0" sz="1450" spc="-10">
                <a:latin typeface="Times New Roman"/>
                <a:cs typeface="Times New Roman"/>
              </a:rPr>
              <a:t>were better </a:t>
            </a:r>
            <a:r>
              <a:rPr dirty="0" sz="1450" spc="-15">
                <a:latin typeface="Times New Roman"/>
                <a:cs typeface="Times New Roman"/>
              </a:rPr>
              <a:t>off </a:t>
            </a:r>
            <a:r>
              <a:rPr dirty="0" sz="1450" spc="-10">
                <a:latin typeface="Times New Roman"/>
                <a:cs typeface="Times New Roman"/>
              </a:rPr>
              <a:t>in </a:t>
            </a:r>
            <a:r>
              <a:rPr dirty="0" sz="1450" spc="-5">
                <a:latin typeface="Times New Roman"/>
                <a:cs typeface="Times New Roman"/>
              </a:rPr>
              <a:t>our </a:t>
            </a:r>
            <a:r>
              <a:rPr dirty="0" sz="1450" spc="-10">
                <a:latin typeface="Times New Roman"/>
                <a:cs typeface="Times New Roman"/>
              </a:rPr>
              <a:t>last house. Perhaps </a:t>
            </a:r>
            <a:r>
              <a:rPr dirty="0" sz="1450" spc="-5">
                <a:latin typeface="Times New Roman"/>
                <a:cs typeface="Times New Roman"/>
              </a:rPr>
              <a:t>you </a:t>
            </a:r>
            <a:r>
              <a:rPr dirty="0" sz="1450" spc="-10">
                <a:latin typeface="Times New Roman"/>
                <a:cs typeface="Times New Roman"/>
              </a:rPr>
              <a:t>would  like some tea as soon as it can </a:t>
            </a:r>
            <a:r>
              <a:rPr dirty="0" sz="1450" spc="-5">
                <a:latin typeface="Times New Roman"/>
                <a:cs typeface="Times New Roman"/>
              </a:rPr>
              <a:t>be</a:t>
            </a:r>
            <a:r>
              <a:rPr dirty="0" sz="1450" spc="30">
                <a:latin typeface="Times New Roman"/>
                <a:cs typeface="Times New Roman"/>
              </a:rPr>
              <a:t> </a:t>
            </a:r>
            <a:r>
              <a:rPr dirty="0" sz="1450" spc="-5">
                <a:latin typeface="Times New Roman"/>
                <a:cs typeface="Times New Roman"/>
              </a:rPr>
              <a:t>got.”</a:t>
            </a:r>
            <a:endParaRPr sz="1450">
              <a:latin typeface="Times New Roman"/>
              <a:cs typeface="Times New Roman"/>
            </a:endParaRPr>
          </a:p>
          <a:p>
            <a:pPr algn="just" marL="12700" marR="10160" indent="255904">
              <a:lnSpc>
                <a:spcPts val="1730"/>
              </a:lnSpc>
              <a:spcBef>
                <a:spcPts val="780"/>
              </a:spcBef>
            </a:pPr>
            <a:r>
              <a:rPr dirty="0" sz="1450" spc="-10">
                <a:latin typeface="Times New Roman"/>
                <a:cs typeface="Times New Roman"/>
              </a:rPr>
              <a:t>They both declared they should prefer it to anything. “Then, </a:t>
            </a:r>
            <a:r>
              <a:rPr dirty="0" sz="1450" spc="-25">
                <a:latin typeface="Times New Roman"/>
                <a:cs typeface="Times New Roman"/>
              </a:rPr>
              <a:t>Betsey, </a:t>
            </a: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run into the kitchen and see if Rebecca has </a:t>
            </a:r>
            <a:r>
              <a:rPr dirty="0" sz="1450" spc="-5">
                <a:latin typeface="Times New Roman"/>
                <a:cs typeface="Times New Roman"/>
              </a:rPr>
              <a:t>put </a:t>
            </a:r>
            <a:r>
              <a:rPr dirty="0" sz="1450" spc="-10">
                <a:latin typeface="Times New Roman"/>
                <a:cs typeface="Times New Roman"/>
              </a:rPr>
              <a:t>the water </a:t>
            </a:r>
            <a:r>
              <a:rPr dirty="0" sz="1450" spc="-5">
                <a:latin typeface="Times New Roman"/>
                <a:cs typeface="Times New Roman"/>
              </a:rPr>
              <a:t>on; </a:t>
            </a:r>
            <a:r>
              <a:rPr dirty="0" sz="1450" spc="-10">
                <a:latin typeface="Times New Roman"/>
                <a:cs typeface="Times New Roman"/>
              </a:rPr>
              <a:t>and tell her  to bring in the tea-things as soon as she can. </a:t>
            </a:r>
            <a:r>
              <a:rPr dirty="0" sz="1450" spc="-5">
                <a:latin typeface="Times New Roman"/>
                <a:cs typeface="Times New Roman"/>
              </a:rPr>
              <a:t>I </a:t>
            </a:r>
            <a:r>
              <a:rPr dirty="0" sz="1450" spc="-10">
                <a:latin typeface="Times New Roman"/>
                <a:cs typeface="Times New Roman"/>
              </a:rPr>
              <a:t>wish we could get the bell  mended; </a:t>
            </a:r>
            <a:r>
              <a:rPr dirty="0" sz="1450" spc="-5">
                <a:latin typeface="Times New Roman"/>
                <a:cs typeface="Times New Roman"/>
              </a:rPr>
              <a:t>but </a:t>
            </a:r>
            <a:r>
              <a:rPr dirty="0" sz="1450" spc="-10">
                <a:latin typeface="Times New Roman"/>
                <a:cs typeface="Times New Roman"/>
              </a:rPr>
              <a:t>Betsey is </a:t>
            </a:r>
            <a:r>
              <a:rPr dirty="0" sz="1450" spc="-5">
                <a:latin typeface="Times New Roman"/>
                <a:cs typeface="Times New Roman"/>
              </a:rPr>
              <a:t>a </a:t>
            </a:r>
            <a:r>
              <a:rPr dirty="0" sz="1450" spc="-10">
                <a:latin typeface="Times New Roman"/>
                <a:cs typeface="Times New Roman"/>
              </a:rPr>
              <a:t>very handy little</a:t>
            </a:r>
            <a:r>
              <a:rPr dirty="0" sz="1450" spc="20">
                <a:latin typeface="Times New Roman"/>
                <a:cs typeface="Times New Roman"/>
              </a:rPr>
              <a:t> </a:t>
            </a:r>
            <a:r>
              <a:rPr dirty="0" sz="1450" spc="-15">
                <a:latin typeface="Times New Roman"/>
                <a:cs typeface="Times New Roman"/>
              </a:rPr>
              <a:t>messenger.”</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Betsey went with </a:t>
            </a:r>
            <a:r>
              <a:rPr dirty="0" sz="1450" spc="-20">
                <a:latin typeface="Times New Roman"/>
                <a:cs typeface="Times New Roman"/>
              </a:rPr>
              <a:t>alacrity, </a:t>
            </a:r>
            <a:r>
              <a:rPr dirty="0" sz="1450" spc="-10">
                <a:latin typeface="Times New Roman"/>
                <a:cs typeface="Times New Roman"/>
              </a:rPr>
              <a:t>proud to shew her abilities before her fine new  </a:t>
            </a:r>
            <a:r>
              <a:rPr dirty="0" sz="1450" spc="-20">
                <a:latin typeface="Times New Roman"/>
                <a:cs typeface="Times New Roman"/>
              </a:rPr>
              <a:t>sister.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“Dear me!” continued the anxious </a:t>
            </a:r>
            <a:r>
              <a:rPr dirty="0" sz="1450" spc="-15">
                <a:latin typeface="Times New Roman"/>
                <a:cs typeface="Times New Roman"/>
              </a:rPr>
              <a:t>mother,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sad fire we have </a:t>
            </a:r>
            <a:r>
              <a:rPr dirty="0" sz="1450" spc="-5">
                <a:latin typeface="Times New Roman"/>
                <a:cs typeface="Times New Roman"/>
              </a:rPr>
              <a:t>got,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are both starved with cold. Draw </a:t>
            </a:r>
            <a:r>
              <a:rPr dirty="0" sz="1450" spc="-5">
                <a:latin typeface="Times New Roman"/>
                <a:cs typeface="Times New Roman"/>
              </a:rPr>
              <a:t>your </a:t>
            </a:r>
            <a:r>
              <a:rPr dirty="0" sz="1450" spc="-10">
                <a:latin typeface="Times New Roman"/>
                <a:cs typeface="Times New Roman"/>
              </a:rPr>
              <a:t>chair </a:t>
            </a:r>
            <a:r>
              <a:rPr dirty="0" sz="1450" spc="-20">
                <a:latin typeface="Times New Roman"/>
                <a:cs typeface="Times New Roman"/>
              </a:rPr>
              <a:t>nearer, </a:t>
            </a:r>
            <a:r>
              <a:rPr dirty="0" sz="1450" spc="-10">
                <a:latin typeface="Times New Roman"/>
                <a:cs typeface="Times New Roman"/>
              </a:rPr>
              <a:t>my  </a:t>
            </a:r>
            <a:r>
              <a:rPr dirty="0" sz="1450" spc="-25">
                <a:latin typeface="Times New Roman"/>
                <a:cs typeface="Times New Roman"/>
              </a:rPr>
              <a:t>dear. </a:t>
            </a:r>
            <a:r>
              <a:rPr dirty="0" sz="1450" spc="-5">
                <a:latin typeface="Times New Roman"/>
                <a:cs typeface="Times New Roman"/>
              </a:rPr>
              <a:t>I </a:t>
            </a:r>
            <a:r>
              <a:rPr dirty="0" sz="1450" spc="-10">
                <a:latin typeface="Times New Roman"/>
                <a:cs typeface="Times New Roman"/>
              </a:rPr>
              <a:t>cannot think what Rebecca has been about.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told her to bring  some coals half an </a:t>
            </a:r>
            <a:r>
              <a:rPr dirty="0" sz="1450" spc="-5">
                <a:latin typeface="Times New Roman"/>
                <a:cs typeface="Times New Roman"/>
              </a:rPr>
              <a:t>hour </a:t>
            </a:r>
            <a:r>
              <a:rPr dirty="0" sz="1450" spc="-10">
                <a:latin typeface="Times New Roman"/>
                <a:cs typeface="Times New Roman"/>
              </a:rPr>
              <a:t>ago. Susan, </a:t>
            </a:r>
            <a:r>
              <a:rPr dirty="0" sz="1450" spc="-5">
                <a:latin typeface="Times New Roman"/>
                <a:cs typeface="Times New Roman"/>
              </a:rPr>
              <a:t>you </a:t>
            </a:r>
            <a:r>
              <a:rPr dirty="0" sz="1450" spc="-10">
                <a:latin typeface="Times New Roman"/>
                <a:cs typeface="Times New Roman"/>
              </a:rPr>
              <a:t>should have taken care </a:t>
            </a:r>
            <a:r>
              <a:rPr dirty="0" sz="1450" spc="-5">
                <a:latin typeface="Times New Roman"/>
                <a:cs typeface="Times New Roman"/>
              </a:rPr>
              <a:t>of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was upstairs, mama, moving my things,” said Susan, in </a:t>
            </a:r>
            <a:r>
              <a:rPr dirty="0" sz="1450" spc="-5">
                <a:latin typeface="Times New Roman"/>
                <a:cs typeface="Times New Roman"/>
              </a:rPr>
              <a:t>a </a:t>
            </a:r>
            <a:r>
              <a:rPr dirty="0" sz="1450" spc="-10">
                <a:latin typeface="Times New Roman"/>
                <a:cs typeface="Times New Roman"/>
              </a:rPr>
              <a:t>fearless, self-  defending tone, which startled </a:t>
            </a:r>
            <a:r>
              <a:rPr dirty="0" sz="1450" spc="-25">
                <a:latin typeface="Times New Roman"/>
                <a:cs typeface="Times New Roman"/>
              </a:rPr>
              <a:t>Fanny. </a:t>
            </a:r>
            <a:r>
              <a:rPr dirty="0" sz="1450" spc="-45">
                <a:latin typeface="Times New Roman"/>
                <a:cs typeface="Times New Roman"/>
              </a:rPr>
              <a:t>“You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just settled that  my sister Fanny and </a:t>
            </a:r>
            <a:r>
              <a:rPr dirty="0" sz="1450" spc="-5">
                <a:latin typeface="Times New Roman"/>
                <a:cs typeface="Times New Roman"/>
              </a:rPr>
              <a:t>I </a:t>
            </a:r>
            <a:r>
              <a:rPr dirty="0" sz="1450" spc="-10">
                <a:latin typeface="Times New Roman"/>
                <a:cs typeface="Times New Roman"/>
              </a:rPr>
              <a:t>should have the other room;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get Rebecca  to give me any</a:t>
            </a:r>
            <a:r>
              <a:rPr dirty="0" sz="1450" spc="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Farther discussion was prevented </a:t>
            </a:r>
            <a:r>
              <a:rPr dirty="0" sz="1450" spc="-5">
                <a:latin typeface="Times New Roman"/>
                <a:cs typeface="Times New Roman"/>
              </a:rPr>
              <a:t>by </a:t>
            </a:r>
            <a:r>
              <a:rPr dirty="0" sz="1450" spc="-10">
                <a:latin typeface="Times New Roman"/>
                <a:cs typeface="Times New Roman"/>
              </a:rPr>
              <a:t>various bustles: first, the driver came  to </a:t>
            </a:r>
            <a:r>
              <a:rPr dirty="0" sz="1450" spc="-5">
                <a:latin typeface="Times New Roman"/>
                <a:cs typeface="Times New Roman"/>
              </a:rPr>
              <a:t>be </a:t>
            </a:r>
            <a:r>
              <a:rPr dirty="0" sz="1450" spc="-10">
                <a:latin typeface="Times New Roman"/>
                <a:cs typeface="Times New Roman"/>
              </a:rPr>
              <a:t>paid; then there was </a:t>
            </a:r>
            <a:r>
              <a:rPr dirty="0" sz="1450" spc="-5">
                <a:latin typeface="Times New Roman"/>
                <a:cs typeface="Times New Roman"/>
              </a:rPr>
              <a:t>a </a:t>
            </a:r>
            <a:r>
              <a:rPr dirty="0" sz="1450" spc="-10">
                <a:latin typeface="Times New Roman"/>
                <a:cs typeface="Times New Roman"/>
              </a:rPr>
              <a:t>squabble between Sam and Rebecca about the  manner </a:t>
            </a:r>
            <a:r>
              <a:rPr dirty="0" sz="1450" spc="-5">
                <a:latin typeface="Times New Roman"/>
                <a:cs typeface="Times New Roman"/>
              </a:rPr>
              <a:t>of </a:t>
            </a:r>
            <a:r>
              <a:rPr dirty="0" sz="1450" spc="-10">
                <a:latin typeface="Times New Roman"/>
                <a:cs typeface="Times New Roman"/>
              </a:rPr>
              <a:t>carrying </a:t>
            </a:r>
            <a:r>
              <a:rPr dirty="0" sz="1450" spc="-5">
                <a:latin typeface="Times New Roman"/>
                <a:cs typeface="Times New Roman"/>
              </a:rPr>
              <a:t>up </a:t>
            </a:r>
            <a:r>
              <a:rPr dirty="0" sz="1450" spc="-10">
                <a:latin typeface="Times New Roman"/>
                <a:cs typeface="Times New Roman"/>
              </a:rPr>
              <a:t>his </a:t>
            </a:r>
            <a:r>
              <a:rPr dirty="0" sz="1450" spc="-15">
                <a:latin typeface="Times New Roman"/>
                <a:cs typeface="Times New Roman"/>
              </a:rPr>
              <a:t>sister’s </a:t>
            </a:r>
            <a:r>
              <a:rPr dirty="0" sz="1450" spc="-10">
                <a:latin typeface="Times New Roman"/>
                <a:cs typeface="Times New Roman"/>
              </a:rPr>
              <a:t>trunk, which </a:t>
            </a:r>
            <a:r>
              <a:rPr dirty="0" sz="1450" spc="-5">
                <a:latin typeface="Times New Roman"/>
                <a:cs typeface="Times New Roman"/>
              </a:rPr>
              <a:t>he </a:t>
            </a:r>
            <a:r>
              <a:rPr dirty="0" sz="1450" spc="-10">
                <a:latin typeface="Times New Roman"/>
                <a:cs typeface="Times New Roman"/>
              </a:rPr>
              <a:t>would manage all his own  way;</a:t>
            </a:r>
            <a:r>
              <a:rPr dirty="0" sz="1450" spc="204">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25">
                <a:latin typeface="Times New Roman"/>
                <a:cs typeface="Times New Roman"/>
              </a:rPr>
              <a:t>lastly,</a:t>
            </a:r>
            <a:r>
              <a:rPr dirty="0" sz="1450" spc="204">
                <a:latin typeface="Times New Roman"/>
                <a:cs typeface="Times New Roman"/>
              </a:rPr>
              <a:t> </a:t>
            </a:r>
            <a:r>
              <a:rPr dirty="0" sz="1450" spc="-10">
                <a:latin typeface="Times New Roman"/>
                <a:cs typeface="Times New Roman"/>
              </a:rPr>
              <a:t>in</a:t>
            </a:r>
            <a:r>
              <a:rPr dirty="0" sz="1450" spc="210">
                <a:latin typeface="Times New Roman"/>
                <a:cs typeface="Times New Roman"/>
              </a:rPr>
              <a:t> </a:t>
            </a:r>
            <a:r>
              <a:rPr dirty="0" sz="1450" spc="-10">
                <a:latin typeface="Times New Roman"/>
                <a:cs typeface="Times New Roman"/>
              </a:rPr>
              <a:t>walked</a:t>
            </a:r>
            <a:r>
              <a:rPr dirty="0" sz="1450" spc="204">
                <a:latin typeface="Times New Roman"/>
                <a:cs typeface="Times New Roman"/>
              </a:rPr>
              <a:t> </a:t>
            </a:r>
            <a:r>
              <a:rPr dirty="0" sz="1450" spc="-35">
                <a:latin typeface="Times New Roman"/>
                <a:cs typeface="Times New Roman"/>
              </a:rPr>
              <a:t>Mr.</a:t>
            </a:r>
            <a:r>
              <a:rPr dirty="0" sz="1450" spc="204">
                <a:latin typeface="Times New Roman"/>
                <a:cs typeface="Times New Roman"/>
              </a:rPr>
              <a:t> </a:t>
            </a:r>
            <a:r>
              <a:rPr dirty="0" sz="1450" spc="-10">
                <a:latin typeface="Times New Roman"/>
                <a:cs typeface="Times New Roman"/>
              </a:rPr>
              <a:t>Price</a:t>
            </a:r>
            <a:r>
              <a:rPr dirty="0" sz="1450" spc="204">
                <a:latin typeface="Times New Roman"/>
                <a:cs typeface="Times New Roman"/>
              </a:rPr>
              <a:t> </a:t>
            </a:r>
            <a:r>
              <a:rPr dirty="0" sz="1450" spc="-10">
                <a:latin typeface="Times New Roman"/>
                <a:cs typeface="Times New Roman"/>
              </a:rPr>
              <a:t>himself,</a:t>
            </a:r>
            <a:r>
              <a:rPr dirty="0" sz="1450" spc="204">
                <a:latin typeface="Times New Roman"/>
                <a:cs typeface="Times New Roman"/>
              </a:rPr>
              <a:t> </a:t>
            </a:r>
            <a:r>
              <a:rPr dirty="0" sz="1450" spc="-10">
                <a:latin typeface="Times New Roman"/>
                <a:cs typeface="Times New Roman"/>
              </a:rPr>
              <a:t>his</a:t>
            </a:r>
            <a:r>
              <a:rPr dirty="0" sz="1450" spc="210">
                <a:latin typeface="Times New Roman"/>
                <a:cs typeface="Times New Roman"/>
              </a:rPr>
              <a:t> </a:t>
            </a:r>
            <a:r>
              <a:rPr dirty="0" sz="1450" spc="-10">
                <a:latin typeface="Times New Roman"/>
                <a:cs typeface="Times New Roman"/>
              </a:rPr>
              <a:t>own</a:t>
            </a:r>
            <a:r>
              <a:rPr dirty="0" sz="1450" spc="204">
                <a:latin typeface="Times New Roman"/>
                <a:cs typeface="Times New Roman"/>
              </a:rPr>
              <a:t> </a:t>
            </a:r>
            <a:r>
              <a:rPr dirty="0" sz="1450" spc="-10">
                <a:latin typeface="Times New Roman"/>
                <a:cs typeface="Times New Roman"/>
              </a:rPr>
              <a:t>loud</a:t>
            </a:r>
            <a:r>
              <a:rPr dirty="0" sz="1450" spc="204">
                <a:latin typeface="Times New Roman"/>
                <a:cs typeface="Times New Roman"/>
              </a:rPr>
              <a:t> </a:t>
            </a:r>
            <a:r>
              <a:rPr dirty="0" sz="1450" spc="-10">
                <a:latin typeface="Times New Roman"/>
                <a:cs typeface="Times New Roman"/>
              </a:rPr>
              <a:t>voice</a:t>
            </a:r>
            <a:r>
              <a:rPr dirty="0" sz="1450" spc="204">
                <a:latin typeface="Times New Roman"/>
                <a:cs typeface="Times New Roman"/>
              </a:rPr>
              <a:t> </a:t>
            </a:r>
            <a:r>
              <a:rPr dirty="0" sz="1450" spc="-10">
                <a:latin typeface="Times New Roman"/>
                <a:cs typeface="Times New Roman"/>
              </a:rPr>
              <a:t>preceding</a:t>
            </a:r>
            <a:endParaRPr sz="1450">
              <a:latin typeface="Times New Roman"/>
              <a:cs typeface="Times New Roman"/>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421495"/>
          </a:xfrm>
          <a:prstGeom prst="rect">
            <a:avLst/>
          </a:prstGeom>
        </p:spPr>
        <p:txBody>
          <a:bodyPr wrap="square" lIns="0" tIns="11430" rIns="0" bIns="0" rtlCol="0" vert="horz">
            <a:spAutoFit/>
          </a:bodyPr>
          <a:lstStyle/>
          <a:p>
            <a:pPr algn="just" marL="12700" marR="10795">
              <a:lnSpc>
                <a:spcPct val="99900"/>
              </a:lnSpc>
              <a:spcBef>
                <a:spcPts val="90"/>
              </a:spcBef>
            </a:pPr>
            <a:r>
              <a:rPr dirty="0" sz="1450" spc="-10">
                <a:latin typeface="Times New Roman"/>
                <a:cs typeface="Times New Roman"/>
              </a:rPr>
              <a:t>him, as with something </a:t>
            </a:r>
            <a:r>
              <a:rPr dirty="0" sz="1450" spc="-5">
                <a:latin typeface="Times New Roman"/>
                <a:cs typeface="Times New Roman"/>
              </a:rPr>
              <a:t>of </a:t>
            </a:r>
            <a:r>
              <a:rPr dirty="0" sz="1450" spc="-10">
                <a:latin typeface="Times New Roman"/>
                <a:cs typeface="Times New Roman"/>
              </a:rPr>
              <a:t>the oath kind </a:t>
            </a:r>
            <a:r>
              <a:rPr dirty="0" sz="1450" spc="-5">
                <a:latin typeface="Times New Roman"/>
                <a:cs typeface="Times New Roman"/>
              </a:rPr>
              <a:t>he </a:t>
            </a:r>
            <a:r>
              <a:rPr dirty="0" sz="1450" spc="-10">
                <a:latin typeface="Times New Roman"/>
                <a:cs typeface="Times New Roman"/>
              </a:rPr>
              <a:t>kicked away his </a:t>
            </a:r>
            <a:r>
              <a:rPr dirty="0" sz="1450" spc="-25">
                <a:latin typeface="Times New Roman"/>
                <a:cs typeface="Times New Roman"/>
              </a:rPr>
              <a:t>son’s </a:t>
            </a:r>
            <a:r>
              <a:rPr dirty="0" sz="1450" spc="-10">
                <a:latin typeface="Times New Roman"/>
                <a:cs typeface="Times New Roman"/>
              </a:rPr>
              <a:t>port-  manteau and his daughter’s bandbox in the passage, and called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candle; </a:t>
            </a:r>
            <a:r>
              <a:rPr dirty="0" sz="1450" spc="-5">
                <a:latin typeface="Times New Roman"/>
                <a:cs typeface="Times New Roman"/>
              </a:rPr>
              <a:t>no </a:t>
            </a:r>
            <a:r>
              <a:rPr dirty="0" sz="1450" spc="-10">
                <a:latin typeface="Times New Roman"/>
                <a:cs typeface="Times New Roman"/>
              </a:rPr>
              <a:t>candle was brought, </a:t>
            </a:r>
            <a:r>
              <a:rPr dirty="0" sz="1450" spc="-15">
                <a:latin typeface="Times New Roman"/>
                <a:cs typeface="Times New Roman"/>
              </a:rPr>
              <a:t>however,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walked into the</a:t>
            </a:r>
            <a:r>
              <a:rPr dirty="0" sz="1450" spc="7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Fanny with doubting feelings had risen to meet him, </a:t>
            </a:r>
            <a:r>
              <a:rPr dirty="0" sz="1450" spc="-5">
                <a:latin typeface="Times New Roman"/>
                <a:cs typeface="Times New Roman"/>
              </a:rPr>
              <a:t>but </a:t>
            </a:r>
            <a:r>
              <a:rPr dirty="0" sz="1450" spc="-10">
                <a:latin typeface="Times New Roman"/>
                <a:cs typeface="Times New Roman"/>
              </a:rPr>
              <a:t>sank down again  </a:t>
            </a:r>
            <a:r>
              <a:rPr dirty="0" sz="1450" spc="-5">
                <a:latin typeface="Times New Roman"/>
                <a:cs typeface="Times New Roman"/>
              </a:rPr>
              <a:t>on </a:t>
            </a:r>
            <a:r>
              <a:rPr dirty="0" sz="1450" spc="-10">
                <a:latin typeface="Times New Roman"/>
                <a:cs typeface="Times New Roman"/>
              </a:rPr>
              <a:t>finding herself undistinguished in the </a:t>
            </a:r>
            <a:r>
              <a:rPr dirty="0" sz="1450" spc="-5">
                <a:latin typeface="Times New Roman"/>
                <a:cs typeface="Times New Roman"/>
              </a:rPr>
              <a:t>dusk, </a:t>
            </a:r>
            <a:r>
              <a:rPr dirty="0" sz="1450" spc="-10">
                <a:latin typeface="Times New Roman"/>
                <a:cs typeface="Times New Roman"/>
              </a:rPr>
              <a:t>and </a:t>
            </a:r>
            <a:r>
              <a:rPr dirty="0" sz="1450" spc="-5">
                <a:latin typeface="Times New Roman"/>
                <a:cs typeface="Times New Roman"/>
              </a:rPr>
              <a:t>unthought of.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friendly shake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son’s </a:t>
            </a:r>
            <a:r>
              <a:rPr dirty="0" sz="1450" spc="-10">
                <a:latin typeface="Times New Roman"/>
                <a:cs typeface="Times New Roman"/>
              </a:rPr>
              <a:t>hand, and an eager voice, </a:t>
            </a:r>
            <a:r>
              <a:rPr dirty="0" sz="1450" spc="-5">
                <a:latin typeface="Times New Roman"/>
                <a:cs typeface="Times New Roman"/>
              </a:rPr>
              <a:t>he </a:t>
            </a:r>
            <a:r>
              <a:rPr dirty="0" sz="1450" spc="-10">
                <a:latin typeface="Times New Roman"/>
                <a:cs typeface="Times New Roman"/>
              </a:rPr>
              <a:t>instantly began—“Ha!  welcome back, my </a:t>
            </a:r>
            <a:r>
              <a:rPr dirty="0" sz="1450" spc="-30">
                <a:latin typeface="Times New Roman"/>
                <a:cs typeface="Times New Roman"/>
              </a:rPr>
              <a:t>boy. </a:t>
            </a:r>
            <a:r>
              <a:rPr dirty="0" sz="1450" spc="-10">
                <a:latin typeface="Times New Roman"/>
                <a:cs typeface="Times New Roman"/>
              </a:rPr>
              <a:t>Glad to see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heard the news? The  Thrush went </a:t>
            </a:r>
            <a:r>
              <a:rPr dirty="0" sz="1450" spc="-5">
                <a:latin typeface="Times New Roman"/>
                <a:cs typeface="Times New Roman"/>
              </a:rPr>
              <a:t>out of </a:t>
            </a:r>
            <a:r>
              <a:rPr dirty="0" sz="1450" spc="-10">
                <a:latin typeface="Times New Roman"/>
                <a:cs typeface="Times New Roman"/>
              </a:rPr>
              <a:t>harbour this morning. Sharp is the word, </a:t>
            </a:r>
            <a:r>
              <a:rPr dirty="0" sz="1450" spc="-5">
                <a:latin typeface="Times New Roman"/>
                <a:cs typeface="Times New Roman"/>
              </a:rPr>
              <a:t>you </a:t>
            </a:r>
            <a:r>
              <a:rPr dirty="0" sz="1450" spc="-10">
                <a:latin typeface="Times New Roman"/>
                <a:cs typeface="Times New Roman"/>
              </a:rPr>
              <a:t>see! By G—,  </a:t>
            </a:r>
            <a:r>
              <a:rPr dirty="0" sz="1450" spc="-5">
                <a:latin typeface="Times New Roman"/>
                <a:cs typeface="Times New Roman"/>
              </a:rPr>
              <a:t>you </a:t>
            </a:r>
            <a:r>
              <a:rPr dirty="0" sz="1450" spc="-10">
                <a:latin typeface="Times New Roman"/>
                <a:cs typeface="Times New Roman"/>
              </a:rPr>
              <a:t>are just in time! The doctor has been here inquiring for </a:t>
            </a:r>
            <a:r>
              <a:rPr dirty="0" sz="1450" spc="-5">
                <a:latin typeface="Times New Roman"/>
                <a:cs typeface="Times New Roman"/>
              </a:rPr>
              <a:t>you: he </a:t>
            </a:r>
            <a:r>
              <a:rPr dirty="0" sz="1450" spc="-10">
                <a:latin typeface="Times New Roman"/>
                <a:cs typeface="Times New Roman"/>
              </a:rPr>
              <a:t>has </a:t>
            </a:r>
            <a:r>
              <a:rPr dirty="0" sz="1450" spc="-5">
                <a:latin typeface="Times New Roman"/>
                <a:cs typeface="Times New Roman"/>
              </a:rPr>
              <a:t>got  one of </a:t>
            </a:r>
            <a:r>
              <a:rPr dirty="0" sz="1450" spc="-10">
                <a:latin typeface="Times New Roman"/>
                <a:cs typeface="Times New Roman"/>
              </a:rPr>
              <a:t>the boats, and is to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for Spithead </a:t>
            </a:r>
            <a:r>
              <a:rPr dirty="0" sz="1450" spc="-5">
                <a:latin typeface="Times New Roman"/>
                <a:cs typeface="Times New Roman"/>
              </a:rPr>
              <a:t>by </a:t>
            </a:r>
            <a:r>
              <a:rPr dirty="0" sz="1450" spc="-10">
                <a:latin typeface="Times New Roman"/>
                <a:cs typeface="Times New Roman"/>
              </a:rPr>
              <a:t>six, so </a:t>
            </a:r>
            <a:r>
              <a:rPr dirty="0" sz="1450" spc="-5">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go </a:t>
            </a:r>
            <a:r>
              <a:rPr dirty="0" sz="1450" spc="-10">
                <a:latin typeface="Times New Roman"/>
                <a:cs typeface="Times New Roman"/>
              </a:rPr>
              <a:t>with  him. </a:t>
            </a:r>
            <a:r>
              <a:rPr dirty="0" sz="1450" spc="-5">
                <a:latin typeface="Times New Roman"/>
                <a:cs typeface="Times New Roman"/>
              </a:rPr>
              <a:t>I </a:t>
            </a:r>
            <a:r>
              <a:rPr dirty="0" sz="1450" spc="-10">
                <a:latin typeface="Times New Roman"/>
                <a:cs typeface="Times New Roman"/>
              </a:rPr>
              <a:t>have been to </a:t>
            </a:r>
            <a:r>
              <a:rPr dirty="0" sz="1450" spc="-20">
                <a:latin typeface="Times New Roman"/>
                <a:cs typeface="Times New Roman"/>
              </a:rPr>
              <a:t>Turner’s </a:t>
            </a:r>
            <a:r>
              <a:rPr dirty="0" sz="1450" spc="-10">
                <a:latin typeface="Times New Roman"/>
                <a:cs typeface="Times New Roman"/>
              </a:rPr>
              <a:t>about </a:t>
            </a:r>
            <a:r>
              <a:rPr dirty="0" sz="1450" spc="-5">
                <a:latin typeface="Times New Roman"/>
                <a:cs typeface="Times New Roman"/>
              </a:rPr>
              <a:t>your </a:t>
            </a:r>
            <a:r>
              <a:rPr dirty="0" sz="1450" spc="-10">
                <a:latin typeface="Times New Roman"/>
                <a:cs typeface="Times New Roman"/>
              </a:rPr>
              <a:t>mess; it is all in </a:t>
            </a:r>
            <a:r>
              <a:rPr dirty="0" sz="1450" spc="-5">
                <a:latin typeface="Times New Roman"/>
                <a:cs typeface="Times New Roman"/>
              </a:rPr>
              <a:t>a </a:t>
            </a:r>
            <a:r>
              <a:rPr dirty="0" sz="1450" spc="-10">
                <a:latin typeface="Times New Roman"/>
                <a:cs typeface="Times New Roman"/>
              </a:rPr>
              <a:t>way to </a:t>
            </a:r>
            <a:r>
              <a:rPr dirty="0" sz="1450" spc="-5">
                <a:latin typeface="Times New Roman"/>
                <a:cs typeface="Times New Roman"/>
              </a:rPr>
              <a:t>be </a:t>
            </a:r>
            <a:r>
              <a:rPr dirty="0" sz="1450" spc="-10">
                <a:latin typeface="Times New Roman"/>
                <a:cs typeface="Times New Roman"/>
              </a:rPr>
              <a:t>done.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wonder if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your </a:t>
            </a:r>
            <a:r>
              <a:rPr dirty="0" sz="1450" spc="-10">
                <a:latin typeface="Times New Roman"/>
                <a:cs typeface="Times New Roman"/>
              </a:rPr>
              <a:t>orders to-morrow: </a:t>
            </a:r>
            <a:r>
              <a:rPr dirty="0" sz="1450" spc="-5">
                <a:latin typeface="Times New Roman"/>
                <a:cs typeface="Times New Roman"/>
              </a:rPr>
              <a:t>but you </a:t>
            </a:r>
            <a:r>
              <a:rPr dirty="0" sz="1450" spc="-10">
                <a:latin typeface="Times New Roman"/>
                <a:cs typeface="Times New Roman"/>
              </a:rPr>
              <a:t>cannot sail with  this wind, if </a:t>
            </a:r>
            <a:r>
              <a:rPr dirty="0" sz="1450" spc="-5">
                <a:latin typeface="Times New Roman"/>
                <a:cs typeface="Times New Roman"/>
              </a:rPr>
              <a:t>you </a:t>
            </a:r>
            <a:r>
              <a:rPr dirty="0" sz="1450" spc="-10">
                <a:latin typeface="Times New Roman"/>
                <a:cs typeface="Times New Roman"/>
              </a:rPr>
              <a:t>are to cruise to the westward; and Captain </a:t>
            </a:r>
            <a:r>
              <a:rPr dirty="0" sz="1450" spc="-35">
                <a:latin typeface="Times New Roman"/>
                <a:cs typeface="Times New Roman"/>
              </a:rPr>
              <a:t>Walsh </a:t>
            </a:r>
            <a:r>
              <a:rPr dirty="0" sz="1450" spc="-10">
                <a:latin typeface="Times New Roman"/>
                <a:cs typeface="Times New Roman"/>
              </a:rPr>
              <a:t>thinks </a:t>
            </a:r>
            <a:r>
              <a:rPr dirty="0" sz="1450" spc="-5">
                <a:latin typeface="Times New Roman"/>
                <a:cs typeface="Times New Roman"/>
              </a:rPr>
              <a:t>you  </a:t>
            </a:r>
            <a:r>
              <a:rPr dirty="0" sz="1450" spc="-10">
                <a:latin typeface="Times New Roman"/>
                <a:cs typeface="Times New Roman"/>
              </a:rPr>
              <a:t>will certainly have </a:t>
            </a:r>
            <a:r>
              <a:rPr dirty="0" sz="1450" spc="-5">
                <a:latin typeface="Times New Roman"/>
                <a:cs typeface="Times New Roman"/>
              </a:rPr>
              <a:t>a </a:t>
            </a:r>
            <a:r>
              <a:rPr dirty="0" sz="1450" spc="-10">
                <a:latin typeface="Times New Roman"/>
                <a:cs typeface="Times New Roman"/>
              </a:rPr>
              <a:t>cruise to the westward, with the Elephant. By G—,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may! But old Scholey was saying, just </a:t>
            </a:r>
            <a:r>
              <a:rPr dirty="0" sz="1450" spc="-30">
                <a:latin typeface="Times New Roman"/>
                <a:cs typeface="Times New Roman"/>
              </a:rPr>
              <a:t>now, </a:t>
            </a:r>
            <a:r>
              <a:rPr dirty="0" sz="1450" spc="-10">
                <a:latin typeface="Times New Roman"/>
                <a:cs typeface="Times New Roman"/>
              </a:rPr>
              <a:t>that </a:t>
            </a:r>
            <a:r>
              <a:rPr dirty="0" sz="1450" spc="-5">
                <a:latin typeface="Times New Roman"/>
                <a:cs typeface="Times New Roman"/>
              </a:rPr>
              <a:t>he thought 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sent</a:t>
            </a:r>
            <a:r>
              <a:rPr dirty="0" sz="1450" spc="120">
                <a:latin typeface="Times New Roman"/>
                <a:cs typeface="Times New Roman"/>
              </a:rPr>
              <a:t> </a:t>
            </a:r>
            <a:r>
              <a:rPr dirty="0" sz="1450" spc="-10">
                <a:latin typeface="Times New Roman"/>
                <a:cs typeface="Times New Roman"/>
              </a:rPr>
              <a:t>first</a:t>
            </a:r>
            <a:r>
              <a:rPr dirty="0" sz="1450" spc="120">
                <a:latin typeface="Times New Roman"/>
                <a:cs typeface="Times New Roman"/>
              </a:rPr>
              <a:t> </a:t>
            </a:r>
            <a:r>
              <a:rPr dirty="0" sz="1450" spc="-10">
                <a:latin typeface="Times New Roman"/>
                <a:cs typeface="Times New Roman"/>
              </a:rPr>
              <a:t>to</a:t>
            </a:r>
            <a:r>
              <a:rPr dirty="0" sz="1450" spc="120">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25">
                <a:latin typeface="Times New Roman"/>
                <a:cs typeface="Times New Roman"/>
              </a:rPr>
              <a:t>Texel.</a:t>
            </a:r>
            <a:r>
              <a:rPr dirty="0" sz="1450" spc="120">
                <a:latin typeface="Times New Roman"/>
                <a:cs typeface="Times New Roman"/>
              </a:rPr>
              <a:t> </a:t>
            </a:r>
            <a:r>
              <a:rPr dirty="0" sz="1450" spc="-35">
                <a:latin typeface="Times New Roman"/>
                <a:cs typeface="Times New Roman"/>
              </a:rPr>
              <a:t>Well,</a:t>
            </a:r>
            <a:r>
              <a:rPr dirty="0" sz="1450" spc="120">
                <a:latin typeface="Times New Roman"/>
                <a:cs typeface="Times New Roman"/>
              </a:rPr>
              <a:t> </a:t>
            </a:r>
            <a:r>
              <a:rPr dirty="0" sz="1450" spc="-10">
                <a:latin typeface="Times New Roman"/>
                <a:cs typeface="Times New Roman"/>
              </a:rPr>
              <a:t>well,</a:t>
            </a:r>
            <a:r>
              <a:rPr dirty="0" sz="1450" spc="120">
                <a:latin typeface="Times New Roman"/>
                <a:cs typeface="Times New Roman"/>
              </a:rPr>
              <a:t> </a:t>
            </a:r>
            <a:r>
              <a:rPr dirty="0" sz="1450" spc="-10">
                <a:latin typeface="Times New Roman"/>
                <a:cs typeface="Times New Roman"/>
              </a:rPr>
              <a:t>we</a:t>
            </a:r>
            <a:r>
              <a:rPr dirty="0" sz="1450" spc="125">
                <a:latin typeface="Times New Roman"/>
                <a:cs typeface="Times New Roman"/>
              </a:rPr>
              <a:t> </a:t>
            </a:r>
            <a:r>
              <a:rPr dirty="0" sz="1450" spc="-10">
                <a:latin typeface="Times New Roman"/>
                <a:cs typeface="Times New Roman"/>
              </a:rPr>
              <a:t>are</a:t>
            </a:r>
            <a:r>
              <a:rPr dirty="0" sz="1450" spc="120">
                <a:latin typeface="Times New Roman"/>
                <a:cs typeface="Times New Roman"/>
              </a:rPr>
              <a:t> </a:t>
            </a:r>
            <a:r>
              <a:rPr dirty="0" sz="1450" spc="-25">
                <a:latin typeface="Times New Roman"/>
                <a:cs typeface="Times New Roman"/>
              </a:rPr>
              <a:t>ready,</a:t>
            </a:r>
            <a:r>
              <a:rPr dirty="0" sz="1450" spc="120">
                <a:latin typeface="Times New Roman"/>
                <a:cs typeface="Times New Roman"/>
              </a:rPr>
              <a:t> </a:t>
            </a:r>
            <a:r>
              <a:rPr dirty="0" sz="1450" spc="-10">
                <a:latin typeface="Times New Roman"/>
                <a:cs typeface="Times New Roman"/>
              </a:rPr>
              <a:t>whatever</a:t>
            </a:r>
            <a:r>
              <a:rPr dirty="0" sz="1450" spc="125">
                <a:latin typeface="Times New Roman"/>
                <a:cs typeface="Times New Roman"/>
              </a:rPr>
              <a:t> </a:t>
            </a:r>
            <a:r>
              <a:rPr dirty="0" sz="1450" spc="-10">
                <a:latin typeface="Times New Roman"/>
                <a:cs typeface="Times New Roman"/>
              </a:rPr>
              <a:t>happens.</a:t>
            </a:r>
            <a:r>
              <a:rPr dirty="0" sz="1450" spc="120">
                <a:latin typeface="Times New Roman"/>
                <a:cs typeface="Times New Roman"/>
              </a:rPr>
              <a:t> </a:t>
            </a:r>
            <a:r>
              <a:rPr dirty="0" sz="1450" spc="-10">
                <a:latin typeface="Times New Roman"/>
                <a:cs typeface="Times New Roman"/>
              </a:rPr>
              <a:t>But</a:t>
            </a:r>
            <a:r>
              <a:rPr dirty="0" sz="1450" spc="120">
                <a:latin typeface="Times New Roman"/>
                <a:cs typeface="Times New Roman"/>
              </a:rPr>
              <a:t> </a:t>
            </a:r>
            <a:r>
              <a:rPr dirty="0" sz="1450" spc="-5">
                <a:latin typeface="Times New Roman"/>
                <a:cs typeface="Times New Roman"/>
              </a:rPr>
              <a:t>by</a:t>
            </a:r>
            <a:r>
              <a:rPr dirty="0" sz="1450" spc="120">
                <a:latin typeface="Times New Roman"/>
                <a:cs typeface="Times New Roman"/>
              </a:rPr>
              <a:t> </a:t>
            </a:r>
            <a:r>
              <a:rPr dirty="0" sz="1450" spc="-10">
                <a:latin typeface="Times New Roman"/>
                <a:cs typeface="Times New Roman"/>
              </a:rPr>
              <a:t>G</a:t>
            </a:r>
            <a:endParaRPr sz="1450">
              <a:latin typeface="Times New Roman"/>
              <a:cs typeface="Times New Roman"/>
            </a:endParaRPr>
          </a:p>
          <a:p>
            <a:pPr algn="just" marL="12700">
              <a:lnSpc>
                <a:spcPts val="1650"/>
              </a:lnSpc>
            </a:pPr>
            <a:r>
              <a:rPr dirty="0" sz="1450" spc="-10">
                <a:latin typeface="Times New Roman"/>
                <a:cs typeface="Times New Roman"/>
              </a:rPr>
              <a:t>—,</a:t>
            </a:r>
            <a:r>
              <a:rPr dirty="0" sz="1450" spc="40">
                <a:latin typeface="Times New Roman"/>
                <a:cs typeface="Times New Roman"/>
              </a:rPr>
              <a:t> </a:t>
            </a:r>
            <a:r>
              <a:rPr dirty="0" sz="1450" spc="-5">
                <a:latin typeface="Times New Roman"/>
                <a:cs typeface="Times New Roman"/>
              </a:rPr>
              <a:t>you</a:t>
            </a:r>
            <a:r>
              <a:rPr dirty="0" sz="1450" spc="45">
                <a:latin typeface="Times New Roman"/>
                <a:cs typeface="Times New Roman"/>
              </a:rPr>
              <a:t> </a:t>
            </a:r>
            <a:r>
              <a:rPr dirty="0" sz="1450" spc="-10">
                <a:latin typeface="Times New Roman"/>
                <a:cs typeface="Times New Roman"/>
              </a:rPr>
              <a:t>lost</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fine</a:t>
            </a:r>
            <a:r>
              <a:rPr dirty="0" sz="1450" spc="45">
                <a:latin typeface="Times New Roman"/>
                <a:cs typeface="Times New Roman"/>
              </a:rPr>
              <a:t> </a:t>
            </a:r>
            <a:r>
              <a:rPr dirty="0" sz="1450" spc="-10">
                <a:latin typeface="Times New Roman"/>
                <a:cs typeface="Times New Roman"/>
              </a:rPr>
              <a:t>sight</a:t>
            </a:r>
            <a:r>
              <a:rPr dirty="0" sz="1450" spc="40">
                <a:latin typeface="Times New Roman"/>
                <a:cs typeface="Times New Roman"/>
              </a:rPr>
              <a:t> </a:t>
            </a:r>
            <a:r>
              <a:rPr dirty="0" sz="1450" spc="-5">
                <a:latin typeface="Times New Roman"/>
                <a:cs typeface="Times New Roman"/>
              </a:rPr>
              <a:t>by</a:t>
            </a:r>
            <a:r>
              <a:rPr dirty="0" sz="1450" spc="45">
                <a:latin typeface="Times New Roman"/>
                <a:cs typeface="Times New Roman"/>
              </a:rPr>
              <a:t> </a:t>
            </a:r>
            <a:r>
              <a:rPr dirty="0" sz="1450" spc="-5">
                <a:latin typeface="Times New Roman"/>
                <a:cs typeface="Times New Roman"/>
              </a:rPr>
              <a:t>not</a:t>
            </a:r>
            <a:r>
              <a:rPr dirty="0" sz="1450" spc="45">
                <a:latin typeface="Times New Roman"/>
                <a:cs typeface="Times New Roman"/>
              </a:rPr>
              <a:t> </a:t>
            </a:r>
            <a:r>
              <a:rPr dirty="0" sz="1450" spc="-10">
                <a:latin typeface="Times New Roman"/>
                <a:cs typeface="Times New Roman"/>
              </a:rPr>
              <a:t>being</a:t>
            </a:r>
            <a:r>
              <a:rPr dirty="0" sz="1450" spc="40">
                <a:latin typeface="Times New Roman"/>
                <a:cs typeface="Times New Roman"/>
              </a:rPr>
              <a:t> </a:t>
            </a:r>
            <a:r>
              <a:rPr dirty="0" sz="1450" spc="-10">
                <a:latin typeface="Times New Roman"/>
                <a:cs typeface="Times New Roman"/>
              </a:rPr>
              <a:t>here</a:t>
            </a:r>
            <a:r>
              <a:rPr dirty="0" sz="1450" spc="45">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morning</a:t>
            </a:r>
            <a:r>
              <a:rPr dirty="0" sz="1450" spc="45">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see</a:t>
            </a:r>
            <a:r>
              <a:rPr dirty="0" sz="1450" spc="4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Thrush</a:t>
            </a:r>
            <a:r>
              <a:rPr dirty="0" sz="1450" spc="4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a:lnSpc>
                <a:spcPts val="1730"/>
              </a:lnSpc>
              <a:spcBef>
                <a:spcPts val="60"/>
              </a:spcBef>
            </a:pPr>
            <a:r>
              <a:rPr dirty="0" sz="1450" spc="-5">
                <a:latin typeface="Times New Roman"/>
                <a:cs typeface="Times New Roman"/>
              </a:rPr>
              <a:t>out of </a:t>
            </a:r>
            <a:r>
              <a:rPr dirty="0" sz="1450" spc="-10">
                <a:latin typeface="Times New Roman"/>
                <a:cs typeface="Times New Roman"/>
              </a:rPr>
              <a:t>harbour!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been </a:t>
            </a:r>
            <a:r>
              <a:rPr dirty="0" sz="1450" spc="-5">
                <a:latin typeface="Times New Roman"/>
                <a:cs typeface="Times New Roman"/>
              </a:rPr>
              <a:t>out of </a:t>
            </a:r>
            <a:r>
              <a:rPr dirty="0" sz="1450" spc="-10">
                <a:latin typeface="Times New Roman"/>
                <a:cs typeface="Times New Roman"/>
              </a:rPr>
              <a:t>the way for </a:t>
            </a:r>
            <a:r>
              <a:rPr dirty="0" sz="1450" spc="-5">
                <a:latin typeface="Times New Roman"/>
                <a:cs typeface="Times New Roman"/>
              </a:rPr>
              <a:t>a </a:t>
            </a:r>
            <a:r>
              <a:rPr dirty="0" sz="1450" spc="-10">
                <a:latin typeface="Times New Roman"/>
                <a:cs typeface="Times New Roman"/>
              </a:rPr>
              <a:t>thousand </a:t>
            </a:r>
            <a:r>
              <a:rPr dirty="0" sz="1450" spc="-5">
                <a:latin typeface="Times New Roman"/>
                <a:cs typeface="Times New Roman"/>
              </a:rPr>
              <a:t>pounds.  </a:t>
            </a:r>
            <a:r>
              <a:rPr dirty="0" sz="1450" spc="-10">
                <a:latin typeface="Times New Roman"/>
                <a:cs typeface="Times New Roman"/>
              </a:rPr>
              <a:t>Old Scholey ran in at breakfast-time, to say she had slipped her moorings and  was coming </a:t>
            </a:r>
            <a:r>
              <a:rPr dirty="0" sz="1450" spc="-5">
                <a:latin typeface="Times New Roman"/>
                <a:cs typeface="Times New Roman"/>
              </a:rPr>
              <a:t>out, I </a:t>
            </a:r>
            <a:r>
              <a:rPr dirty="0" sz="1450" spc="-10">
                <a:latin typeface="Times New Roman"/>
                <a:cs typeface="Times New Roman"/>
              </a:rPr>
              <a:t>jumped </a:t>
            </a:r>
            <a:r>
              <a:rPr dirty="0" sz="1450" spc="-5">
                <a:latin typeface="Times New Roman"/>
                <a:cs typeface="Times New Roman"/>
              </a:rPr>
              <a:t>up, </a:t>
            </a:r>
            <a:r>
              <a:rPr dirty="0" sz="1450" spc="-10">
                <a:latin typeface="Times New Roman"/>
                <a:cs typeface="Times New Roman"/>
              </a:rPr>
              <a:t>and made </a:t>
            </a:r>
            <a:r>
              <a:rPr dirty="0" sz="1450" spc="-5">
                <a:latin typeface="Times New Roman"/>
                <a:cs typeface="Times New Roman"/>
              </a:rPr>
              <a:t>but </a:t>
            </a:r>
            <a:r>
              <a:rPr dirty="0" sz="1450" spc="-10">
                <a:latin typeface="Times New Roman"/>
                <a:cs typeface="Times New Roman"/>
              </a:rPr>
              <a:t>two steps to the platform. If ever  there was </a:t>
            </a:r>
            <a:r>
              <a:rPr dirty="0" sz="1450" spc="-5">
                <a:latin typeface="Times New Roman"/>
                <a:cs typeface="Times New Roman"/>
              </a:rPr>
              <a:t>a </a:t>
            </a:r>
            <a:r>
              <a:rPr dirty="0" sz="1450" spc="-10">
                <a:latin typeface="Times New Roman"/>
                <a:cs typeface="Times New Roman"/>
              </a:rPr>
              <a:t>perfect beauty afloat, she is one; and there she lays at Spithead,  and anybody in England would take her for an </a:t>
            </a:r>
            <a:r>
              <a:rPr dirty="0" sz="1450" spc="-15">
                <a:latin typeface="Times New Roman"/>
                <a:cs typeface="Times New Roman"/>
              </a:rPr>
              <a:t>eight-and-twenty.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upon  </a:t>
            </a:r>
            <a:r>
              <a:rPr dirty="0" sz="1450" spc="-10">
                <a:latin typeface="Times New Roman"/>
                <a:cs typeface="Times New Roman"/>
              </a:rPr>
              <a:t>the platform two hours this afternoon looking at </a:t>
            </a:r>
            <a:r>
              <a:rPr dirty="0" sz="1450" spc="-30">
                <a:latin typeface="Times New Roman"/>
                <a:cs typeface="Times New Roman"/>
              </a:rPr>
              <a:t>her. </a:t>
            </a:r>
            <a:r>
              <a:rPr dirty="0" sz="1450" spc="-10">
                <a:latin typeface="Times New Roman"/>
                <a:cs typeface="Times New Roman"/>
              </a:rPr>
              <a:t>She lays close to the  Endymion, between her and the Cleopatra, just to the eastward </a:t>
            </a:r>
            <a:r>
              <a:rPr dirty="0" sz="1450" spc="-5">
                <a:latin typeface="Times New Roman"/>
                <a:cs typeface="Times New Roman"/>
              </a:rPr>
              <a:t>of </a:t>
            </a:r>
            <a:r>
              <a:rPr dirty="0" sz="1450" spc="-10">
                <a:latin typeface="Times New Roman"/>
                <a:cs typeface="Times New Roman"/>
              </a:rPr>
              <a:t>the sheer  </a:t>
            </a:r>
            <a:r>
              <a:rPr dirty="0" sz="1450" spc="-5">
                <a:latin typeface="Times New Roman"/>
                <a:cs typeface="Times New Roman"/>
              </a:rPr>
              <a:t>hulk.”</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“Ha!” cried </a:t>
            </a:r>
            <a:r>
              <a:rPr dirty="0" sz="1450" spc="-20">
                <a:latin typeface="Times New Roman"/>
                <a:cs typeface="Times New Roman"/>
              </a:rPr>
              <a:t>William, “that’s </a:t>
            </a:r>
            <a:r>
              <a:rPr dirty="0" sz="1450" spc="-10">
                <a:latin typeface="Times New Roman"/>
                <a:cs typeface="Times New Roman"/>
              </a:rPr>
              <a:t>just where </a:t>
            </a:r>
            <a:r>
              <a:rPr dirty="0" sz="1450" spc="-5">
                <a:latin typeface="Times New Roman"/>
                <a:cs typeface="Times New Roman"/>
              </a:rPr>
              <a:t>I </a:t>
            </a:r>
            <a:r>
              <a:rPr dirty="0" sz="1450" spc="-10">
                <a:latin typeface="Times New Roman"/>
                <a:cs typeface="Times New Roman"/>
              </a:rPr>
              <a:t>should have </a:t>
            </a:r>
            <a:r>
              <a:rPr dirty="0" sz="1450" spc="-5">
                <a:latin typeface="Times New Roman"/>
                <a:cs typeface="Times New Roman"/>
              </a:rPr>
              <a:t>put </a:t>
            </a:r>
            <a:r>
              <a:rPr dirty="0" sz="1450" spc="-10">
                <a:latin typeface="Times New Roman"/>
                <a:cs typeface="Times New Roman"/>
              </a:rPr>
              <a:t>her myself. </a:t>
            </a:r>
            <a:r>
              <a:rPr dirty="0" sz="1450" spc="-30">
                <a:latin typeface="Times New Roman"/>
                <a:cs typeface="Times New Roman"/>
              </a:rPr>
              <a:t>It’s  </a:t>
            </a:r>
            <a:r>
              <a:rPr dirty="0" sz="1450" spc="-10">
                <a:latin typeface="Times New Roman"/>
                <a:cs typeface="Times New Roman"/>
              </a:rPr>
              <a:t>the best berth at Spithead. But here is my </a:t>
            </a:r>
            <a:r>
              <a:rPr dirty="0" sz="1450" spc="-20">
                <a:latin typeface="Times New Roman"/>
                <a:cs typeface="Times New Roman"/>
              </a:rPr>
              <a:t>sister, </a:t>
            </a:r>
            <a:r>
              <a:rPr dirty="0" sz="1450" spc="-10">
                <a:latin typeface="Times New Roman"/>
                <a:cs typeface="Times New Roman"/>
              </a:rPr>
              <a:t>sir; here is </a:t>
            </a:r>
            <a:r>
              <a:rPr dirty="0" sz="1450" spc="-20">
                <a:latin typeface="Times New Roman"/>
                <a:cs typeface="Times New Roman"/>
              </a:rPr>
              <a:t>Fanny,” </a:t>
            </a:r>
            <a:r>
              <a:rPr dirty="0" sz="1450" spc="-10">
                <a:latin typeface="Times New Roman"/>
                <a:cs typeface="Times New Roman"/>
              </a:rPr>
              <a:t>turning  and leading her forward; “it is so dark </a:t>
            </a:r>
            <a:r>
              <a:rPr dirty="0" sz="1450" spc="-5">
                <a:latin typeface="Times New Roman"/>
                <a:cs typeface="Times New Roman"/>
              </a:rPr>
              <a:t>you do not </a:t>
            </a:r>
            <a:r>
              <a:rPr dirty="0" sz="1450" spc="-10">
                <a:latin typeface="Times New Roman"/>
                <a:cs typeface="Times New Roman"/>
              </a:rPr>
              <a:t>see</a:t>
            </a:r>
            <a:r>
              <a:rPr dirty="0" sz="1450" spc="4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5080" indent="255904">
              <a:lnSpc>
                <a:spcPts val="1730"/>
              </a:lnSpc>
              <a:spcBef>
                <a:spcPts val="790"/>
              </a:spcBef>
            </a:pPr>
            <a:r>
              <a:rPr dirty="0" sz="1450" spc="-25">
                <a:latin typeface="Times New Roman"/>
                <a:cs typeface="Times New Roman"/>
              </a:rPr>
              <a:t>With </a:t>
            </a:r>
            <a:r>
              <a:rPr dirty="0" sz="1450" spc="-10">
                <a:latin typeface="Times New Roman"/>
                <a:cs typeface="Times New Roman"/>
              </a:rPr>
              <a:t>an acknowledgment that </a:t>
            </a:r>
            <a:r>
              <a:rPr dirty="0" sz="1450" spc="-5">
                <a:latin typeface="Times New Roman"/>
                <a:cs typeface="Times New Roman"/>
              </a:rPr>
              <a:t>he </a:t>
            </a:r>
            <a:r>
              <a:rPr dirty="0" sz="1450" spc="-10">
                <a:latin typeface="Times New Roman"/>
                <a:cs typeface="Times New Roman"/>
              </a:rPr>
              <a:t>had quite forgot </a:t>
            </a:r>
            <a:r>
              <a:rPr dirty="0" sz="1450" spc="-20">
                <a:latin typeface="Times New Roman"/>
                <a:cs typeface="Times New Roman"/>
              </a:rPr>
              <a:t>her, </a:t>
            </a:r>
            <a:r>
              <a:rPr dirty="0" sz="1450" spc="-35">
                <a:latin typeface="Times New Roman"/>
                <a:cs typeface="Times New Roman"/>
              </a:rPr>
              <a:t>Mr. </a:t>
            </a:r>
            <a:r>
              <a:rPr dirty="0" sz="1450" spc="-10">
                <a:latin typeface="Times New Roman"/>
                <a:cs typeface="Times New Roman"/>
              </a:rPr>
              <a:t>Price now  received his daughter; and having given her </a:t>
            </a:r>
            <a:r>
              <a:rPr dirty="0" sz="1450" spc="-5">
                <a:latin typeface="Times New Roman"/>
                <a:cs typeface="Times New Roman"/>
              </a:rPr>
              <a:t>a </a:t>
            </a:r>
            <a:r>
              <a:rPr dirty="0" sz="1450" spc="-10">
                <a:latin typeface="Times New Roman"/>
                <a:cs typeface="Times New Roman"/>
              </a:rPr>
              <a:t>cordial </a:t>
            </a:r>
            <a:r>
              <a:rPr dirty="0" sz="1450" spc="-5">
                <a:latin typeface="Times New Roman"/>
                <a:cs typeface="Times New Roman"/>
              </a:rPr>
              <a:t>hug, </a:t>
            </a:r>
            <a:r>
              <a:rPr dirty="0" sz="1450" spc="-10">
                <a:latin typeface="Times New Roman"/>
                <a:cs typeface="Times New Roman"/>
              </a:rPr>
              <a:t>and observed that  she was grown into </a:t>
            </a:r>
            <a:r>
              <a:rPr dirty="0" sz="1450" spc="-5">
                <a:latin typeface="Times New Roman"/>
                <a:cs typeface="Times New Roman"/>
              </a:rPr>
              <a:t>a </a:t>
            </a:r>
            <a:r>
              <a:rPr dirty="0" sz="1450" spc="-10">
                <a:latin typeface="Times New Roman"/>
                <a:cs typeface="Times New Roman"/>
              </a:rPr>
              <a:t>woman, and </a:t>
            </a:r>
            <a:r>
              <a:rPr dirty="0" sz="1450" spc="-5">
                <a:latin typeface="Times New Roman"/>
                <a:cs typeface="Times New Roman"/>
              </a:rPr>
              <a:t>he </a:t>
            </a:r>
            <a:r>
              <a:rPr dirty="0" sz="1450" spc="-10">
                <a:latin typeface="Times New Roman"/>
                <a:cs typeface="Times New Roman"/>
              </a:rPr>
              <a:t>supposed would </a:t>
            </a:r>
            <a:r>
              <a:rPr dirty="0" sz="1450" spc="-5">
                <a:latin typeface="Times New Roman"/>
                <a:cs typeface="Times New Roman"/>
              </a:rPr>
              <a:t>be </a:t>
            </a:r>
            <a:r>
              <a:rPr dirty="0" sz="1450" spc="-10">
                <a:latin typeface="Times New Roman"/>
                <a:cs typeface="Times New Roman"/>
              </a:rPr>
              <a:t>wanting </a:t>
            </a:r>
            <a:r>
              <a:rPr dirty="0" sz="1450" spc="-5">
                <a:latin typeface="Times New Roman"/>
                <a:cs typeface="Times New Roman"/>
              </a:rPr>
              <a:t>a </a:t>
            </a:r>
            <a:r>
              <a:rPr dirty="0" sz="1450" spc="-10">
                <a:latin typeface="Times New Roman"/>
                <a:cs typeface="Times New Roman"/>
              </a:rPr>
              <a:t>husband  </a:t>
            </a:r>
            <a:r>
              <a:rPr dirty="0" sz="1450" spc="-5">
                <a:latin typeface="Times New Roman"/>
                <a:cs typeface="Times New Roman"/>
              </a:rPr>
              <a:t>soon, </a:t>
            </a:r>
            <a:r>
              <a:rPr dirty="0" sz="1450" spc="-10">
                <a:latin typeface="Times New Roman"/>
                <a:cs typeface="Times New Roman"/>
              </a:rPr>
              <a:t>seemed very much inclined to </a:t>
            </a:r>
            <a:r>
              <a:rPr dirty="0" sz="1450" spc="-15">
                <a:latin typeface="Times New Roman"/>
                <a:cs typeface="Times New Roman"/>
              </a:rPr>
              <a:t>forget </a:t>
            </a:r>
            <a:r>
              <a:rPr dirty="0" sz="1450" spc="-10">
                <a:latin typeface="Times New Roman"/>
                <a:cs typeface="Times New Roman"/>
              </a:rPr>
              <a:t>her again. Fanny shrunk back to  her seat, with feelings sadly pained </a:t>
            </a:r>
            <a:r>
              <a:rPr dirty="0" sz="1450" spc="-5">
                <a:latin typeface="Times New Roman"/>
                <a:cs typeface="Times New Roman"/>
              </a:rPr>
              <a:t>by </a:t>
            </a:r>
            <a:r>
              <a:rPr dirty="0" sz="1450" spc="-10">
                <a:latin typeface="Times New Roman"/>
                <a:cs typeface="Times New Roman"/>
              </a:rPr>
              <a:t>his language and his smell </a:t>
            </a:r>
            <a:r>
              <a:rPr dirty="0" sz="1450" spc="-5">
                <a:latin typeface="Times New Roman"/>
                <a:cs typeface="Times New Roman"/>
              </a:rPr>
              <a:t>of </a:t>
            </a:r>
            <a:r>
              <a:rPr dirty="0" sz="1450" spc="-10">
                <a:latin typeface="Times New Roman"/>
                <a:cs typeface="Times New Roman"/>
              </a:rPr>
              <a:t>spirits;  and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on </a:t>
            </a:r>
            <a:r>
              <a:rPr dirty="0" sz="1450" spc="-10">
                <a:latin typeface="Times New Roman"/>
                <a:cs typeface="Times New Roman"/>
              </a:rPr>
              <a:t>only to his </a:t>
            </a:r>
            <a:r>
              <a:rPr dirty="0" sz="1450" spc="-5">
                <a:latin typeface="Times New Roman"/>
                <a:cs typeface="Times New Roman"/>
              </a:rPr>
              <a:t>son, </a:t>
            </a:r>
            <a:r>
              <a:rPr dirty="0" sz="1450" spc="-10">
                <a:latin typeface="Times New Roman"/>
                <a:cs typeface="Times New Roman"/>
              </a:rPr>
              <a:t>and only </a:t>
            </a:r>
            <a:r>
              <a:rPr dirty="0" sz="1450" spc="-5">
                <a:latin typeface="Times New Roman"/>
                <a:cs typeface="Times New Roman"/>
              </a:rPr>
              <a:t>of </a:t>
            </a:r>
            <a:r>
              <a:rPr dirty="0" sz="1450" spc="-10">
                <a:latin typeface="Times New Roman"/>
                <a:cs typeface="Times New Roman"/>
              </a:rPr>
              <a:t>the Thrush, though </a:t>
            </a:r>
            <a:r>
              <a:rPr dirty="0" sz="1450" spc="-20">
                <a:latin typeface="Times New Roman"/>
                <a:cs typeface="Times New Roman"/>
              </a:rPr>
              <a:t>William,  </a:t>
            </a:r>
            <a:r>
              <a:rPr dirty="0" sz="1450" spc="-10">
                <a:latin typeface="Times New Roman"/>
                <a:cs typeface="Times New Roman"/>
              </a:rPr>
              <a:t>warmly interested as </a:t>
            </a:r>
            <a:r>
              <a:rPr dirty="0" sz="1450" spc="-5">
                <a:latin typeface="Times New Roman"/>
                <a:cs typeface="Times New Roman"/>
              </a:rPr>
              <a:t>he </a:t>
            </a:r>
            <a:r>
              <a:rPr dirty="0" sz="1450" spc="-10">
                <a:latin typeface="Times New Roman"/>
                <a:cs typeface="Times New Roman"/>
              </a:rPr>
              <a:t>was in that subject, more than once tried to make his  father think </a:t>
            </a:r>
            <a:r>
              <a:rPr dirty="0" sz="1450" spc="-5">
                <a:latin typeface="Times New Roman"/>
                <a:cs typeface="Times New Roman"/>
              </a:rPr>
              <a:t>of </a:t>
            </a:r>
            <a:r>
              <a:rPr dirty="0" sz="1450" spc="-25">
                <a:latin typeface="Times New Roman"/>
                <a:cs typeface="Times New Roman"/>
              </a:rPr>
              <a:t>Fanny, </a:t>
            </a:r>
            <a:r>
              <a:rPr dirty="0" sz="1450" spc="-10">
                <a:latin typeface="Times New Roman"/>
                <a:cs typeface="Times New Roman"/>
              </a:rPr>
              <a:t>and her long absence and long</a:t>
            </a:r>
            <a:r>
              <a:rPr dirty="0" sz="1450" spc="65">
                <a:latin typeface="Times New Roman"/>
                <a:cs typeface="Times New Roman"/>
              </a:rPr>
              <a:t> </a:t>
            </a:r>
            <a:r>
              <a:rPr dirty="0" sz="1450" spc="-20">
                <a:latin typeface="Times New Roman"/>
                <a:cs typeface="Times New Roman"/>
              </a:rPr>
              <a:t>journey.</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After sitting some time </a:t>
            </a:r>
            <a:r>
              <a:rPr dirty="0" sz="1450" spc="-15">
                <a:latin typeface="Times New Roman"/>
                <a:cs typeface="Times New Roman"/>
              </a:rPr>
              <a:t>longer, </a:t>
            </a:r>
            <a:r>
              <a:rPr dirty="0" sz="1450" spc="-5">
                <a:latin typeface="Times New Roman"/>
                <a:cs typeface="Times New Roman"/>
              </a:rPr>
              <a:t>a </a:t>
            </a:r>
            <a:r>
              <a:rPr dirty="0" sz="1450" spc="-10">
                <a:latin typeface="Times New Roman"/>
                <a:cs typeface="Times New Roman"/>
              </a:rPr>
              <a:t>candle was obtained; </a:t>
            </a:r>
            <a:r>
              <a:rPr dirty="0" sz="1450" spc="-5">
                <a:latin typeface="Times New Roman"/>
                <a:cs typeface="Times New Roman"/>
              </a:rPr>
              <a:t>but </a:t>
            </a:r>
            <a:r>
              <a:rPr dirty="0" sz="1450" spc="-10">
                <a:latin typeface="Times New Roman"/>
                <a:cs typeface="Times New Roman"/>
              </a:rPr>
              <a:t>as there was still  </a:t>
            </a:r>
            <a:r>
              <a:rPr dirty="0" sz="1450" spc="-5">
                <a:latin typeface="Times New Roman"/>
                <a:cs typeface="Times New Roman"/>
              </a:rPr>
              <a:t>no </a:t>
            </a:r>
            <a:r>
              <a:rPr dirty="0" sz="1450" spc="-10">
                <a:latin typeface="Times New Roman"/>
                <a:cs typeface="Times New Roman"/>
              </a:rPr>
              <a:t>appearance </a:t>
            </a:r>
            <a:r>
              <a:rPr dirty="0" sz="1450" spc="-5">
                <a:latin typeface="Times New Roman"/>
                <a:cs typeface="Times New Roman"/>
              </a:rPr>
              <a:t>of </a:t>
            </a:r>
            <a:r>
              <a:rPr dirty="0" sz="1450" spc="-10">
                <a:latin typeface="Times New Roman"/>
                <a:cs typeface="Times New Roman"/>
              </a:rPr>
              <a:t>tea, </a:t>
            </a:r>
            <a:r>
              <a:rPr dirty="0" sz="1450" spc="-20">
                <a:latin typeface="Times New Roman"/>
                <a:cs typeface="Times New Roman"/>
              </a:rPr>
              <a:t>nor, </a:t>
            </a:r>
            <a:r>
              <a:rPr dirty="0" sz="1450" spc="-10">
                <a:latin typeface="Times New Roman"/>
                <a:cs typeface="Times New Roman"/>
              </a:rPr>
              <a:t>from </a:t>
            </a:r>
            <a:r>
              <a:rPr dirty="0" sz="1450" spc="-20">
                <a:latin typeface="Times New Roman"/>
                <a:cs typeface="Times New Roman"/>
              </a:rPr>
              <a:t>Betsey’s </a:t>
            </a:r>
            <a:r>
              <a:rPr dirty="0" sz="1450" spc="-10">
                <a:latin typeface="Times New Roman"/>
                <a:cs typeface="Times New Roman"/>
              </a:rPr>
              <a:t>reports from the kitchen, much </a:t>
            </a:r>
            <a:r>
              <a:rPr dirty="0" sz="1450" spc="-5">
                <a:latin typeface="Times New Roman"/>
                <a:cs typeface="Times New Roman"/>
              </a:rPr>
              <a:t>hope  of </a:t>
            </a:r>
            <a:r>
              <a:rPr dirty="0" sz="1450" spc="-10">
                <a:latin typeface="Times New Roman"/>
                <a:cs typeface="Times New Roman"/>
              </a:rPr>
              <a:t>any under </a:t>
            </a:r>
            <a:r>
              <a:rPr dirty="0" sz="1450" spc="-5">
                <a:latin typeface="Times New Roman"/>
                <a:cs typeface="Times New Roman"/>
              </a:rPr>
              <a:t>a </a:t>
            </a:r>
            <a:r>
              <a:rPr dirty="0" sz="1450" spc="-10">
                <a:latin typeface="Times New Roman"/>
                <a:cs typeface="Times New Roman"/>
              </a:rPr>
              <a:t>considerable period, </a:t>
            </a:r>
            <a:r>
              <a:rPr dirty="0" sz="1450" spc="-20">
                <a:latin typeface="Times New Roman"/>
                <a:cs typeface="Times New Roman"/>
              </a:rPr>
              <a:t>William </a:t>
            </a:r>
            <a:r>
              <a:rPr dirty="0" sz="1450" spc="-10">
                <a:latin typeface="Times New Roman"/>
                <a:cs typeface="Times New Roman"/>
              </a:rPr>
              <a:t>determined to </a:t>
            </a:r>
            <a:r>
              <a:rPr dirty="0" sz="1450" spc="-5">
                <a:latin typeface="Times New Roman"/>
                <a:cs typeface="Times New Roman"/>
              </a:rPr>
              <a:t>go </a:t>
            </a:r>
            <a:r>
              <a:rPr dirty="0" sz="1450" spc="-10">
                <a:latin typeface="Times New Roman"/>
                <a:cs typeface="Times New Roman"/>
              </a:rPr>
              <a:t>and change his  dress, and make the necessary preparations for his removal </a:t>
            </a:r>
            <a:r>
              <a:rPr dirty="0" sz="1450" spc="-5">
                <a:latin typeface="Times New Roman"/>
                <a:cs typeface="Times New Roman"/>
              </a:rPr>
              <a:t>on </a:t>
            </a:r>
            <a:r>
              <a:rPr dirty="0" sz="1450" spc="-10">
                <a:latin typeface="Times New Roman"/>
                <a:cs typeface="Times New Roman"/>
              </a:rPr>
              <a:t>board </a:t>
            </a:r>
            <a:r>
              <a:rPr dirty="0" sz="1450" spc="-20">
                <a:latin typeface="Times New Roman"/>
                <a:cs typeface="Times New Roman"/>
              </a:rPr>
              <a:t>directly,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might have his tea in comfort</a:t>
            </a:r>
            <a:r>
              <a:rPr dirty="0" sz="1450" spc="25">
                <a:latin typeface="Times New Roman"/>
                <a:cs typeface="Times New Roman"/>
              </a:rPr>
              <a:t> </a:t>
            </a:r>
            <a:r>
              <a:rPr dirty="0" sz="1450" spc="-10">
                <a:latin typeface="Times New Roman"/>
                <a:cs typeface="Times New Roman"/>
              </a:rPr>
              <a:t>afterwards.</a:t>
            </a:r>
            <a:endParaRPr sz="1450">
              <a:latin typeface="Times New Roman"/>
              <a:cs typeface="Times New Roman"/>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left the room, two rosy-faced </a:t>
            </a:r>
            <a:r>
              <a:rPr dirty="0" sz="1450" spc="-5">
                <a:latin typeface="Times New Roman"/>
                <a:cs typeface="Times New Roman"/>
              </a:rPr>
              <a:t>boys, </a:t>
            </a:r>
            <a:r>
              <a:rPr dirty="0" sz="1450" spc="-10">
                <a:latin typeface="Times New Roman"/>
                <a:cs typeface="Times New Roman"/>
              </a:rPr>
              <a:t>ragged and </a:t>
            </a:r>
            <a:r>
              <a:rPr dirty="0" sz="1450" spc="-25">
                <a:latin typeface="Times New Roman"/>
                <a:cs typeface="Times New Roman"/>
              </a:rPr>
              <a:t>dirty, </a:t>
            </a:r>
            <a:r>
              <a:rPr dirty="0" sz="1450" spc="-10">
                <a:latin typeface="Times New Roman"/>
                <a:cs typeface="Times New Roman"/>
              </a:rPr>
              <a:t>about eight and  nine years </a:t>
            </a:r>
            <a:r>
              <a:rPr dirty="0" sz="1450" spc="-5">
                <a:latin typeface="Times New Roman"/>
                <a:cs typeface="Times New Roman"/>
              </a:rPr>
              <a:t>old, </a:t>
            </a:r>
            <a:r>
              <a:rPr dirty="0" sz="1450" spc="-10">
                <a:latin typeface="Times New Roman"/>
                <a:cs typeface="Times New Roman"/>
              </a:rPr>
              <a:t>rushed into it just released from school, and coming eagerly to  see their </a:t>
            </a:r>
            <a:r>
              <a:rPr dirty="0" sz="1450" spc="-20">
                <a:latin typeface="Times New Roman"/>
                <a:cs typeface="Times New Roman"/>
              </a:rPr>
              <a:t>sister, </a:t>
            </a:r>
            <a:r>
              <a:rPr dirty="0" sz="1450" spc="-10">
                <a:latin typeface="Times New Roman"/>
                <a:cs typeface="Times New Roman"/>
              </a:rPr>
              <a:t>and tell that the Thrush was </a:t>
            </a:r>
            <a:r>
              <a:rPr dirty="0" sz="1450" spc="-5">
                <a:latin typeface="Times New Roman"/>
                <a:cs typeface="Times New Roman"/>
              </a:rPr>
              <a:t>gone out of </a:t>
            </a:r>
            <a:r>
              <a:rPr dirty="0" sz="1450" spc="-10">
                <a:latin typeface="Times New Roman"/>
                <a:cs typeface="Times New Roman"/>
              </a:rPr>
              <a:t>harbour; </a:t>
            </a:r>
            <a:r>
              <a:rPr dirty="0" sz="1450" spc="-45">
                <a:latin typeface="Times New Roman"/>
                <a:cs typeface="Times New Roman"/>
              </a:rPr>
              <a:t>Tom </a:t>
            </a:r>
            <a:r>
              <a:rPr dirty="0" sz="1450" spc="-10">
                <a:latin typeface="Times New Roman"/>
                <a:cs typeface="Times New Roman"/>
              </a:rPr>
              <a:t>and  Charles. Charles had been born since </a:t>
            </a:r>
            <a:r>
              <a:rPr dirty="0" sz="1450" spc="-20">
                <a:latin typeface="Times New Roman"/>
                <a:cs typeface="Times New Roman"/>
              </a:rPr>
              <a:t>Fanny’s </a:t>
            </a:r>
            <a:r>
              <a:rPr dirty="0" sz="1450" spc="-10">
                <a:latin typeface="Times New Roman"/>
                <a:cs typeface="Times New Roman"/>
              </a:rPr>
              <a:t>going </a:t>
            </a:r>
            <a:r>
              <a:rPr dirty="0" sz="1450" spc="-30">
                <a:latin typeface="Times New Roman"/>
                <a:cs typeface="Times New Roman"/>
              </a:rPr>
              <a:t>away, </a:t>
            </a:r>
            <a:r>
              <a:rPr dirty="0" sz="1450" spc="-5">
                <a:latin typeface="Times New Roman"/>
                <a:cs typeface="Times New Roman"/>
              </a:rPr>
              <a:t>but </a:t>
            </a:r>
            <a:r>
              <a:rPr dirty="0" sz="1450" spc="-45">
                <a:latin typeface="Times New Roman"/>
                <a:cs typeface="Times New Roman"/>
              </a:rPr>
              <a:t>Tom </a:t>
            </a:r>
            <a:r>
              <a:rPr dirty="0" sz="1450" spc="-10">
                <a:latin typeface="Times New Roman"/>
                <a:cs typeface="Times New Roman"/>
              </a:rPr>
              <a:t>she had  often helped to nurse, and now felt </a:t>
            </a:r>
            <a:r>
              <a:rPr dirty="0" sz="1450" spc="-5">
                <a:latin typeface="Times New Roman"/>
                <a:cs typeface="Times New Roman"/>
              </a:rPr>
              <a:t>a </a:t>
            </a:r>
            <a:r>
              <a:rPr dirty="0" sz="1450" spc="-10">
                <a:latin typeface="Times New Roman"/>
                <a:cs typeface="Times New Roman"/>
              </a:rPr>
              <a:t>particular pleasure in seeing again. Both  were kissed very </a:t>
            </a:r>
            <a:r>
              <a:rPr dirty="0" sz="1450" spc="-20">
                <a:latin typeface="Times New Roman"/>
                <a:cs typeface="Times New Roman"/>
              </a:rPr>
              <a:t>tenderly, </a:t>
            </a:r>
            <a:r>
              <a:rPr dirty="0" sz="1450" spc="-5">
                <a:latin typeface="Times New Roman"/>
                <a:cs typeface="Times New Roman"/>
              </a:rPr>
              <a:t>but </a:t>
            </a:r>
            <a:r>
              <a:rPr dirty="0" sz="1450" spc="-45">
                <a:latin typeface="Times New Roman"/>
                <a:cs typeface="Times New Roman"/>
              </a:rPr>
              <a:t>Tom </a:t>
            </a:r>
            <a:r>
              <a:rPr dirty="0" sz="1450" spc="-10">
                <a:latin typeface="Times New Roman"/>
                <a:cs typeface="Times New Roman"/>
              </a:rPr>
              <a:t>she wanted to keep </a:t>
            </a:r>
            <a:r>
              <a:rPr dirty="0" sz="1450" spc="-5">
                <a:latin typeface="Times New Roman"/>
                <a:cs typeface="Times New Roman"/>
              </a:rPr>
              <a:t>by </a:t>
            </a:r>
            <a:r>
              <a:rPr dirty="0" sz="1450" spc="-20">
                <a:latin typeface="Times New Roman"/>
                <a:cs typeface="Times New Roman"/>
              </a:rPr>
              <a:t>her, </a:t>
            </a:r>
            <a:r>
              <a:rPr dirty="0" sz="1450" spc="-10">
                <a:latin typeface="Times New Roman"/>
                <a:cs typeface="Times New Roman"/>
              </a:rPr>
              <a:t>to try to trace  the features </a:t>
            </a:r>
            <a:r>
              <a:rPr dirty="0" sz="1450" spc="-5">
                <a:latin typeface="Times New Roman"/>
                <a:cs typeface="Times New Roman"/>
              </a:rPr>
              <a:t>of </a:t>
            </a:r>
            <a:r>
              <a:rPr dirty="0" sz="1450" spc="-10">
                <a:latin typeface="Times New Roman"/>
                <a:cs typeface="Times New Roman"/>
              </a:rPr>
              <a:t>the baby she had loved, and talked </a:t>
            </a:r>
            <a:r>
              <a:rPr dirty="0" sz="1450" spc="-5">
                <a:latin typeface="Times New Roman"/>
                <a:cs typeface="Times New Roman"/>
              </a:rPr>
              <a:t>to, of </a:t>
            </a:r>
            <a:r>
              <a:rPr dirty="0" sz="1450" spc="-10">
                <a:latin typeface="Times New Roman"/>
                <a:cs typeface="Times New Roman"/>
              </a:rPr>
              <a:t>his infant preference  </a:t>
            </a:r>
            <a:r>
              <a:rPr dirty="0" sz="1450" spc="-5">
                <a:latin typeface="Times New Roman"/>
                <a:cs typeface="Times New Roman"/>
              </a:rPr>
              <a:t>of </a:t>
            </a:r>
            <a:r>
              <a:rPr dirty="0" sz="1450" spc="-10">
                <a:latin typeface="Times New Roman"/>
                <a:cs typeface="Times New Roman"/>
              </a:rPr>
              <a:t>herself. </a:t>
            </a:r>
            <a:r>
              <a:rPr dirty="0" sz="1450" spc="-35">
                <a:latin typeface="Times New Roman"/>
                <a:cs typeface="Times New Roman"/>
              </a:rPr>
              <a:t>Tom, </a:t>
            </a:r>
            <a:r>
              <a:rPr dirty="0" sz="1450" spc="-15">
                <a:latin typeface="Times New Roman"/>
                <a:cs typeface="Times New Roman"/>
              </a:rPr>
              <a:t>however,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mind for such treatment: </a:t>
            </a:r>
            <a:r>
              <a:rPr dirty="0" sz="1450" spc="-5">
                <a:latin typeface="Times New Roman"/>
                <a:cs typeface="Times New Roman"/>
              </a:rPr>
              <a:t>he </a:t>
            </a:r>
            <a:r>
              <a:rPr dirty="0" sz="1450" spc="-10">
                <a:latin typeface="Times New Roman"/>
                <a:cs typeface="Times New Roman"/>
              </a:rPr>
              <a:t>came home </a:t>
            </a:r>
            <a:r>
              <a:rPr dirty="0" sz="1450" spc="-5">
                <a:latin typeface="Times New Roman"/>
                <a:cs typeface="Times New Roman"/>
              </a:rPr>
              <a:t>not  </a:t>
            </a:r>
            <a:r>
              <a:rPr dirty="0" sz="1450" spc="-10">
                <a:latin typeface="Times New Roman"/>
                <a:cs typeface="Times New Roman"/>
              </a:rPr>
              <a:t>to stand and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to, but </a:t>
            </a:r>
            <a:r>
              <a:rPr dirty="0" sz="1450" spc="-10">
                <a:latin typeface="Times New Roman"/>
                <a:cs typeface="Times New Roman"/>
              </a:rPr>
              <a:t>to run about and make </a:t>
            </a:r>
            <a:r>
              <a:rPr dirty="0" sz="1450" spc="-5">
                <a:latin typeface="Times New Roman"/>
                <a:cs typeface="Times New Roman"/>
              </a:rPr>
              <a:t>a </a:t>
            </a:r>
            <a:r>
              <a:rPr dirty="0" sz="1450" spc="-10">
                <a:latin typeface="Times New Roman"/>
                <a:cs typeface="Times New Roman"/>
              </a:rPr>
              <a:t>noise; and both </a:t>
            </a:r>
            <a:r>
              <a:rPr dirty="0" sz="1450" spc="-5">
                <a:latin typeface="Times New Roman"/>
                <a:cs typeface="Times New Roman"/>
              </a:rPr>
              <a:t>boys </a:t>
            </a:r>
            <a:r>
              <a:rPr dirty="0" sz="1450" spc="-10">
                <a:latin typeface="Times New Roman"/>
                <a:cs typeface="Times New Roman"/>
              </a:rPr>
              <a:t>had  soon burst from </a:t>
            </a:r>
            <a:r>
              <a:rPr dirty="0" sz="1450" spc="-20">
                <a:latin typeface="Times New Roman"/>
                <a:cs typeface="Times New Roman"/>
              </a:rPr>
              <a:t>her, </a:t>
            </a:r>
            <a:r>
              <a:rPr dirty="0" sz="1450" spc="-10">
                <a:latin typeface="Times New Roman"/>
                <a:cs typeface="Times New Roman"/>
              </a:rPr>
              <a:t>and slammed the parlour-door till her temples</a:t>
            </a:r>
            <a:r>
              <a:rPr dirty="0" sz="1450" spc="90">
                <a:latin typeface="Times New Roman"/>
                <a:cs typeface="Times New Roman"/>
              </a:rPr>
              <a:t> </a:t>
            </a:r>
            <a:r>
              <a:rPr dirty="0" sz="1450" spc="-10">
                <a:latin typeface="Times New Roman"/>
                <a:cs typeface="Times New Roman"/>
              </a:rPr>
              <a:t>ached.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She had now seen all that were at home; there remained only two brothers  between herself and Susan, </a:t>
            </a:r>
            <a:r>
              <a:rPr dirty="0" sz="1450" spc="-5">
                <a:latin typeface="Times New Roman"/>
                <a:cs typeface="Times New Roman"/>
              </a:rPr>
              <a:t>one of </a:t>
            </a:r>
            <a:r>
              <a:rPr dirty="0" sz="1450" spc="-10">
                <a:latin typeface="Times New Roman"/>
                <a:cs typeface="Times New Roman"/>
              </a:rPr>
              <a:t>whom was </a:t>
            </a:r>
            <a:r>
              <a:rPr dirty="0" sz="1450" spc="-5">
                <a:latin typeface="Times New Roman"/>
                <a:cs typeface="Times New Roman"/>
              </a:rPr>
              <a:t>a </a:t>
            </a:r>
            <a:r>
              <a:rPr dirty="0" sz="1450" spc="-10">
                <a:latin typeface="Times New Roman"/>
                <a:cs typeface="Times New Roman"/>
              </a:rPr>
              <a:t>clerk in </a:t>
            </a:r>
            <a:r>
              <a:rPr dirty="0" sz="1450" spc="-5">
                <a:latin typeface="Times New Roman"/>
                <a:cs typeface="Times New Roman"/>
              </a:rPr>
              <a:t>a </a:t>
            </a:r>
            <a:r>
              <a:rPr dirty="0" sz="1450" spc="-10">
                <a:latin typeface="Times New Roman"/>
                <a:cs typeface="Times New Roman"/>
              </a:rPr>
              <a:t>public </a:t>
            </a:r>
            <a:r>
              <a:rPr dirty="0" sz="1450" spc="-15">
                <a:latin typeface="Times New Roman"/>
                <a:cs typeface="Times New Roman"/>
              </a:rPr>
              <a:t>office </a:t>
            </a:r>
            <a:r>
              <a:rPr dirty="0" sz="1450" spc="-10">
                <a:latin typeface="Times New Roman"/>
                <a:cs typeface="Times New Roman"/>
              </a:rPr>
              <a:t>in  London, and the other midshipman </a:t>
            </a:r>
            <a:r>
              <a:rPr dirty="0" sz="1450" spc="-5">
                <a:latin typeface="Times New Roman"/>
                <a:cs typeface="Times New Roman"/>
              </a:rPr>
              <a:t>on </a:t>
            </a:r>
            <a:r>
              <a:rPr dirty="0" sz="1450" spc="-10">
                <a:latin typeface="Times New Roman"/>
                <a:cs typeface="Times New Roman"/>
              </a:rPr>
              <a:t>board an Indiaman. But though she had  seen all the members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she had </a:t>
            </a:r>
            <a:r>
              <a:rPr dirty="0" sz="1450" spc="-5">
                <a:latin typeface="Times New Roman"/>
                <a:cs typeface="Times New Roman"/>
              </a:rPr>
              <a:t>not </a:t>
            </a:r>
            <a:r>
              <a:rPr dirty="0" sz="1450" spc="-10">
                <a:latin typeface="Times New Roman"/>
                <a:cs typeface="Times New Roman"/>
              </a:rPr>
              <a:t>yet heard all the noise they  could make. Another 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brought </a:t>
            </a:r>
            <a:r>
              <a:rPr dirty="0" sz="1450" spc="-10">
                <a:latin typeface="Times New Roman"/>
                <a:cs typeface="Times New Roman"/>
              </a:rPr>
              <a:t>her </a:t>
            </a:r>
            <a:r>
              <a:rPr dirty="0" sz="1450" spc="-5">
                <a:latin typeface="Times New Roman"/>
                <a:cs typeface="Times New Roman"/>
              </a:rPr>
              <a:t>a </a:t>
            </a:r>
            <a:r>
              <a:rPr dirty="0" sz="1450" spc="-10">
                <a:latin typeface="Times New Roman"/>
                <a:cs typeface="Times New Roman"/>
              </a:rPr>
              <a:t>great deal more.  </a:t>
            </a:r>
            <a:r>
              <a:rPr dirty="0" sz="1450" spc="-20">
                <a:latin typeface="Times New Roman"/>
                <a:cs typeface="Times New Roman"/>
              </a:rPr>
              <a:t>William </a:t>
            </a:r>
            <a:r>
              <a:rPr dirty="0" sz="1450" spc="-10">
                <a:latin typeface="Times New Roman"/>
                <a:cs typeface="Times New Roman"/>
              </a:rPr>
              <a:t>was soon calling </a:t>
            </a:r>
            <a:r>
              <a:rPr dirty="0" sz="1450" spc="-5">
                <a:latin typeface="Times New Roman"/>
                <a:cs typeface="Times New Roman"/>
              </a:rPr>
              <a:t>out </a:t>
            </a:r>
            <a:r>
              <a:rPr dirty="0" sz="1450" spc="-10">
                <a:latin typeface="Times New Roman"/>
                <a:cs typeface="Times New Roman"/>
              </a:rPr>
              <a:t>from the landing-place </a:t>
            </a:r>
            <a:r>
              <a:rPr dirty="0" sz="1450" spc="-5">
                <a:latin typeface="Times New Roman"/>
                <a:cs typeface="Times New Roman"/>
              </a:rPr>
              <a:t>of </a:t>
            </a:r>
            <a:r>
              <a:rPr dirty="0" sz="1450" spc="-10">
                <a:latin typeface="Times New Roman"/>
                <a:cs typeface="Times New Roman"/>
              </a:rPr>
              <a:t>the second story for  his mother and for Rebecca. He was in distress for something that </a:t>
            </a:r>
            <a:r>
              <a:rPr dirty="0" sz="1450" spc="-5">
                <a:latin typeface="Times New Roman"/>
                <a:cs typeface="Times New Roman"/>
              </a:rPr>
              <a:t>he </a:t>
            </a:r>
            <a:r>
              <a:rPr dirty="0" sz="1450" spc="-10">
                <a:latin typeface="Times New Roman"/>
                <a:cs typeface="Times New Roman"/>
              </a:rPr>
              <a:t>had left  there, and did </a:t>
            </a:r>
            <a:r>
              <a:rPr dirty="0" sz="1450" spc="-5">
                <a:latin typeface="Times New Roman"/>
                <a:cs typeface="Times New Roman"/>
              </a:rPr>
              <a:t>not </a:t>
            </a:r>
            <a:r>
              <a:rPr dirty="0" sz="1450" spc="-10">
                <a:latin typeface="Times New Roman"/>
                <a:cs typeface="Times New Roman"/>
              </a:rPr>
              <a:t>find again. A key was mislaid, Betsey accused </a:t>
            </a:r>
            <a:r>
              <a:rPr dirty="0" sz="1450" spc="-5">
                <a:latin typeface="Times New Roman"/>
                <a:cs typeface="Times New Roman"/>
              </a:rPr>
              <a:t>of </a:t>
            </a:r>
            <a:r>
              <a:rPr dirty="0" sz="1450" spc="-10">
                <a:latin typeface="Times New Roman"/>
                <a:cs typeface="Times New Roman"/>
              </a:rPr>
              <a:t>having </a:t>
            </a:r>
            <a:r>
              <a:rPr dirty="0" sz="1450" spc="-5">
                <a:latin typeface="Times New Roman"/>
                <a:cs typeface="Times New Roman"/>
              </a:rPr>
              <a:t>got  </a:t>
            </a:r>
            <a:r>
              <a:rPr dirty="0" sz="1450" spc="-10">
                <a:latin typeface="Times New Roman"/>
                <a:cs typeface="Times New Roman"/>
              </a:rPr>
              <a:t>at his new hat, and some slight, </a:t>
            </a:r>
            <a:r>
              <a:rPr dirty="0" sz="1450" spc="-5">
                <a:latin typeface="Times New Roman"/>
                <a:cs typeface="Times New Roman"/>
              </a:rPr>
              <a:t>but </a:t>
            </a:r>
            <a:r>
              <a:rPr dirty="0" sz="1450" spc="-10">
                <a:latin typeface="Times New Roman"/>
                <a:cs typeface="Times New Roman"/>
              </a:rPr>
              <a:t>essential alteration </a:t>
            </a:r>
            <a:r>
              <a:rPr dirty="0" sz="1450" spc="-5">
                <a:latin typeface="Times New Roman"/>
                <a:cs typeface="Times New Roman"/>
              </a:rPr>
              <a:t>of </a:t>
            </a:r>
            <a:r>
              <a:rPr dirty="0" sz="1450" spc="-10">
                <a:latin typeface="Times New Roman"/>
                <a:cs typeface="Times New Roman"/>
              </a:rPr>
              <a:t>his uniform  waistcoat, which </a:t>
            </a:r>
            <a:r>
              <a:rPr dirty="0" sz="1450" spc="-5">
                <a:latin typeface="Times New Roman"/>
                <a:cs typeface="Times New Roman"/>
              </a:rPr>
              <a:t>he </a:t>
            </a:r>
            <a:r>
              <a:rPr dirty="0" sz="1450" spc="-10">
                <a:latin typeface="Times New Roman"/>
                <a:cs typeface="Times New Roman"/>
              </a:rPr>
              <a:t>had been promised to have </a:t>
            </a:r>
            <a:r>
              <a:rPr dirty="0" sz="1450" spc="-5">
                <a:latin typeface="Times New Roman"/>
                <a:cs typeface="Times New Roman"/>
              </a:rPr>
              <a:t>done </a:t>
            </a:r>
            <a:r>
              <a:rPr dirty="0" sz="1450" spc="-10">
                <a:latin typeface="Times New Roman"/>
                <a:cs typeface="Times New Roman"/>
              </a:rPr>
              <a:t>for him, entirely  neglected.</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Mrs. Price, Rebecca, and Betsey all went </a:t>
            </a:r>
            <a:r>
              <a:rPr dirty="0" sz="1450" spc="-5">
                <a:latin typeface="Times New Roman"/>
                <a:cs typeface="Times New Roman"/>
              </a:rPr>
              <a:t>up </a:t>
            </a:r>
            <a:r>
              <a:rPr dirty="0" sz="1450" spc="-10">
                <a:latin typeface="Times New Roman"/>
                <a:cs typeface="Times New Roman"/>
              </a:rPr>
              <a:t>to defend themselves, all  talking </a:t>
            </a:r>
            <a:r>
              <a:rPr dirty="0" sz="1450" spc="-15">
                <a:latin typeface="Times New Roman"/>
                <a:cs typeface="Times New Roman"/>
              </a:rPr>
              <a:t>together, </a:t>
            </a:r>
            <a:r>
              <a:rPr dirty="0" sz="1450" spc="-5">
                <a:latin typeface="Times New Roman"/>
                <a:cs typeface="Times New Roman"/>
              </a:rPr>
              <a:t>but </a:t>
            </a:r>
            <a:r>
              <a:rPr dirty="0" sz="1450" spc="-10">
                <a:latin typeface="Times New Roman"/>
                <a:cs typeface="Times New Roman"/>
              </a:rPr>
              <a:t>Rebecca loudest, and the job was to </a:t>
            </a:r>
            <a:r>
              <a:rPr dirty="0" sz="1450" spc="-5">
                <a:latin typeface="Times New Roman"/>
                <a:cs typeface="Times New Roman"/>
              </a:rPr>
              <a:t>be done </a:t>
            </a:r>
            <a:r>
              <a:rPr dirty="0" sz="1450" spc="-10">
                <a:latin typeface="Times New Roman"/>
                <a:cs typeface="Times New Roman"/>
              </a:rPr>
              <a:t>as well as it  could in </a:t>
            </a:r>
            <a:r>
              <a:rPr dirty="0" sz="1450" spc="-5">
                <a:latin typeface="Times New Roman"/>
                <a:cs typeface="Times New Roman"/>
              </a:rPr>
              <a:t>a </a:t>
            </a:r>
            <a:r>
              <a:rPr dirty="0" sz="1450" spc="-10">
                <a:latin typeface="Times New Roman"/>
                <a:cs typeface="Times New Roman"/>
              </a:rPr>
              <a:t>great hurry; </a:t>
            </a:r>
            <a:r>
              <a:rPr dirty="0" sz="1450" spc="-20">
                <a:latin typeface="Times New Roman"/>
                <a:cs typeface="Times New Roman"/>
              </a:rPr>
              <a:t>William </a:t>
            </a:r>
            <a:r>
              <a:rPr dirty="0" sz="1450" spc="-10">
                <a:latin typeface="Times New Roman"/>
                <a:cs typeface="Times New Roman"/>
              </a:rPr>
              <a:t>trying in vain to send Betsey down again, </a:t>
            </a:r>
            <a:r>
              <a:rPr dirty="0" sz="1450" spc="-5">
                <a:latin typeface="Times New Roman"/>
                <a:cs typeface="Times New Roman"/>
              </a:rPr>
              <a:t>or  </a:t>
            </a:r>
            <a:r>
              <a:rPr dirty="0" sz="1450" spc="-10">
                <a:latin typeface="Times New Roman"/>
                <a:cs typeface="Times New Roman"/>
              </a:rPr>
              <a:t>keep her from being troublesome where she was; the whole </a:t>
            </a:r>
            <a:r>
              <a:rPr dirty="0" sz="1450" spc="-5">
                <a:latin typeface="Times New Roman"/>
                <a:cs typeface="Times New Roman"/>
              </a:rPr>
              <a:t>of </a:t>
            </a:r>
            <a:r>
              <a:rPr dirty="0" sz="1450" spc="-10">
                <a:latin typeface="Times New Roman"/>
                <a:cs typeface="Times New Roman"/>
              </a:rPr>
              <a:t>which, as  almost every </a:t>
            </a:r>
            <a:r>
              <a:rPr dirty="0" sz="1450" spc="-5">
                <a:latin typeface="Times New Roman"/>
                <a:cs typeface="Times New Roman"/>
              </a:rPr>
              <a:t>door </a:t>
            </a:r>
            <a:r>
              <a:rPr dirty="0" sz="1450" spc="-10">
                <a:latin typeface="Times New Roman"/>
                <a:cs typeface="Times New Roman"/>
              </a:rPr>
              <a:t>in the house was open, could </a:t>
            </a:r>
            <a:r>
              <a:rPr dirty="0" sz="1450" spc="-5">
                <a:latin typeface="Times New Roman"/>
                <a:cs typeface="Times New Roman"/>
              </a:rPr>
              <a:t>be </a:t>
            </a:r>
            <a:r>
              <a:rPr dirty="0" sz="1450" spc="-10">
                <a:latin typeface="Times New Roman"/>
                <a:cs typeface="Times New Roman"/>
              </a:rPr>
              <a:t>plainly distinguished in the  </a:t>
            </a:r>
            <a:r>
              <a:rPr dirty="0" sz="1450" spc="-15">
                <a:latin typeface="Times New Roman"/>
                <a:cs typeface="Times New Roman"/>
              </a:rPr>
              <a:t>parlour, </a:t>
            </a:r>
            <a:r>
              <a:rPr dirty="0" sz="1450" spc="-10">
                <a:latin typeface="Times New Roman"/>
                <a:cs typeface="Times New Roman"/>
              </a:rPr>
              <a:t>except when drowned at intervals </a:t>
            </a:r>
            <a:r>
              <a:rPr dirty="0" sz="1450" spc="-5">
                <a:latin typeface="Times New Roman"/>
                <a:cs typeface="Times New Roman"/>
              </a:rPr>
              <a:t>by </a:t>
            </a:r>
            <a:r>
              <a:rPr dirty="0" sz="1450" spc="-10">
                <a:latin typeface="Times New Roman"/>
                <a:cs typeface="Times New Roman"/>
              </a:rPr>
              <a:t>the superior noise </a:t>
            </a:r>
            <a:r>
              <a:rPr dirty="0" sz="1450" spc="-5">
                <a:latin typeface="Times New Roman"/>
                <a:cs typeface="Times New Roman"/>
              </a:rPr>
              <a:t>of </a:t>
            </a:r>
            <a:r>
              <a:rPr dirty="0" sz="1450" spc="-10">
                <a:latin typeface="Times New Roman"/>
                <a:cs typeface="Times New Roman"/>
              </a:rPr>
              <a:t>Sam, </a:t>
            </a:r>
            <a:r>
              <a:rPr dirty="0" sz="1450" spc="-35">
                <a:latin typeface="Times New Roman"/>
                <a:cs typeface="Times New Roman"/>
              </a:rPr>
              <a:t>Tom,  </a:t>
            </a:r>
            <a:r>
              <a:rPr dirty="0" sz="1450" spc="-10">
                <a:latin typeface="Times New Roman"/>
                <a:cs typeface="Times New Roman"/>
              </a:rPr>
              <a:t>and Charles chasing each other </a:t>
            </a:r>
            <a:r>
              <a:rPr dirty="0" sz="1450" spc="-5">
                <a:latin typeface="Times New Roman"/>
                <a:cs typeface="Times New Roman"/>
              </a:rPr>
              <a:t>up </a:t>
            </a:r>
            <a:r>
              <a:rPr dirty="0" sz="1450" spc="-10">
                <a:latin typeface="Times New Roman"/>
                <a:cs typeface="Times New Roman"/>
              </a:rPr>
              <a:t>and down stairs, and tumbling about and  hallooing.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Fanny was almost stunned. The smallness </a:t>
            </a:r>
            <a:r>
              <a:rPr dirty="0" sz="1450" spc="-5">
                <a:latin typeface="Times New Roman"/>
                <a:cs typeface="Times New Roman"/>
              </a:rPr>
              <a:t>of </a:t>
            </a:r>
            <a:r>
              <a:rPr dirty="0" sz="1450" spc="-10">
                <a:latin typeface="Times New Roman"/>
                <a:cs typeface="Times New Roman"/>
              </a:rPr>
              <a:t>the house and thinness </a:t>
            </a:r>
            <a:r>
              <a:rPr dirty="0" sz="1450" spc="-5">
                <a:latin typeface="Times New Roman"/>
                <a:cs typeface="Times New Roman"/>
              </a:rPr>
              <a:t>of </a:t>
            </a:r>
            <a:r>
              <a:rPr dirty="0" sz="1450" spc="-10">
                <a:latin typeface="Times New Roman"/>
                <a:cs typeface="Times New Roman"/>
              </a:rPr>
              <a:t>the  walls </a:t>
            </a:r>
            <a:r>
              <a:rPr dirty="0" sz="1450" spc="-5">
                <a:latin typeface="Times New Roman"/>
                <a:cs typeface="Times New Roman"/>
              </a:rPr>
              <a:t>brought </a:t>
            </a:r>
            <a:r>
              <a:rPr dirty="0" sz="1450" spc="-10">
                <a:latin typeface="Times New Roman"/>
                <a:cs typeface="Times New Roman"/>
              </a:rPr>
              <a:t>everything so close to </a:t>
            </a:r>
            <a:r>
              <a:rPr dirty="0" sz="1450" spc="-20">
                <a:latin typeface="Times New Roman"/>
                <a:cs typeface="Times New Roman"/>
              </a:rPr>
              <a:t>her, </a:t>
            </a:r>
            <a:r>
              <a:rPr dirty="0" sz="1450" spc="-10">
                <a:latin typeface="Times New Roman"/>
                <a:cs typeface="Times New Roman"/>
              </a:rPr>
              <a:t>that, added to the fatigue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journey, </a:t>
            </a:r>
            <a:r>
              <a:rPr dirty="0" sz="1450" spc="-10">
                <a:latin typeface="Times New Roman"/>
                <a:cs typeface="Times New Roman"/>
              </a:rPr>
              <a:t>and all her recent agitation, she hardly knew how to bear it. </a:t>
            </a:r>
            <a:r>
              <a:rPr dirty="0" sz="1450" spc="-20">
                <a:latin typeface="Times New Roman"/>
                <a:cs typeface="Times New Roman"/>
              </a:rPr>
              <a:t>Within </a:t>
            </a:r>
            <a:r>
              <a:rPr dirty="0" sz="1450" spc="320">
                <a:latin typeface="Times New Roman"/>
                <a:cs typeface="Times New Roman"/>
              </a:rPr>
              <a:t> </a:t>
            </a:r>
            <a:r>
              <a:rPr dirty="0" sz="1450" spc="-10">
                <a:latin typeface="Times New Roman"/>
                <a:cs typeface="Times New Roman"/>
              </a:rPr>
              <a:t>the room all was tranquil </a:t>
            </a:r>
            <a:r>
              <a:rPr dirty="0" sz="1450" spc="-5">
                <a:latin typeface="Times New Roman"/>
                <a:cs typeface="Times New Roman"/>
              </a:rPr>
              <a:t>enough, </a:t>
            </a:r>
            <a:r>
              <a:rPr dirty="0" sz="1450" spc="-10">
                <a:latin typeface="Times New Roman"/>
                <a:cs typeface="Times New Roman"/>
              </a:rPr>
              <a:t>for Susan having disappeared with the  others, there were soon only her father and herself remaining; and he, taking  </a:t>
            </a:r>
            <a:r>
              <a:rPr dirty="0" sz="1450" spc="-5">
                <a:latin typeface="Times New Roman"/>
                <a:cs typeface="Times New Roman"/>
              </a:rPr>
              <a:t>out a </a:t>
            </a:r>
            <a:r>
              <a:rPr dirty="0" sz="1450" spc="-15">
                <a:latin typeface="Times New Roman"/>
                <a:cs typeface="Times New Roman"/>
              </a:rPr>
              <a:t>newspaper, </a:t>
            </a:r>
            <a:r>
              <a:rPr dirty="0" sz="1450" spc="-10">
                <a:latin typeface="Times New Roman"/>
                <a:cs typeface="Times New Roman"/>
              </a:rPr>
              <a:t>the accustomary loan </a:t>
            </a:r>
            <a:r>
              <a:rPr dirty="0" sz="1450" spc="-5">
                <a:latin typeface="Times New Roman"/>
                <a:cs typeface="Times New Roman"/>
              </a:rPr>
              <a:t>of a </a:t>
            </a:r>
            <a:r>
              <a:rPr dirty="0" sz="1450" spc="-15">
                <a:latin typeface="Times New Roman"/>
                <a:cs typeface="Times New Roman"/>
              </a:rPr>
              <a:t>neighbour, </a:t>
            </a:r>
            <a:r>
              <a:rPr dirty="0" sz="1450" spc="-10">
                <a:latin typeface="Times New Roman"/>
                <a:cs typeface="Times New Roman"/>
              </a:rPr>
              <a:t>applied himself to  studying it, without seeming to recollect her existence. The solitary candle was  held between himself and the </a:t>
            </a:r>
            <a:r>
              <a:rPr dirty="0" sz="1450" spc="-20">
                <a:latin typeface="Times New Roman"/>
                <a:cs typeface="Times New Roman"/>
              </a:rPr>
              <a:t>paper, </a:t>
            </a:r>
            <a:r>
              <a:rPr dirty="0" sz="1450" spc="-10">
                <a:latin typeface="Times New Roman"/>
                <a:cs typeface="Times New Roman"/>
              </a:rPr>
              <a:t>without any reference to her possible  convenience; </a:t>
            </a:r>
            <a:r>
              <a:rPr dirty="0" sz="1450" spc="-5">
                <a:latin typeface="Times New Roman"/>
                <a:cs typeface="Times New Roman"/>
              </a:rPr>
              <a:t>but </a:t>
            </a:r>
            <a:r>
              <a:rPr dirty="0" sz="1450" spc="-10">
                <a:latin typeface="Times New Roman"/>
                <a:cs typeface="Times New Roman"/>
              </a:rPr>
              <a:t>she had nothing to </a:t>
            </a:r>
            <a:r>
              <a:rPr dirty="0" sz="1450" spc="-5">
                <a:latin typeface="Times New Roman"/>
                <a:cs typeface="Times New Roman"/>
              </a:rPr>
              <a:t>do, </a:t>
            </a:r>
            <a:r>
              <a:rPr dirty="0" sz="1450" spc="-10">
                <a:latin typeface="Times New Roman"/>
                <a:cs typeface="Times New Roman"/>
              </a:rPr>
              <a:t>and was glad to have the light  screened from her aching head, as she sat in bewildered, broken, sorrowful  contemplation.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She</a:t>
            </a:r>
            <a:r>
              <a:rPr dirty="0" sz="1450" spc="16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at</a:t>
            </a:r>
            <a:r>
              <a:rPr dirty="0" sz="1450" spc="170">
                <a:latin typeface="Times New Roman"/>
                <a:cs typeface="Times New Roman"/>
              </a:rPr>
              <a:t> </a:t>
            </a:r>
            <a:r>
              <a:rPr dirty="0" sz="1450" spc="-10">
                <a:latin typeface="Times New Roman"/>
                <a:cs typeface="Times New Roman"/>
              </a:rPr>
              <a:t>home.</a:t>
            </a:r>
            <a:r>
              <a:rPr dirty="0" sz="1450" spc="165">
                <a:latin typeface="Times New Roman"/>
                <a:cs typeface="Times New Roman"/>
              </a:rPr>
              <a:t> </a:t>
            </a:r>
            <a:r>
              <a:rPr dirty="0" sz="1450" spc="-10">
                <a:latin typeface="Times New Roman"/>
                <a:cs typeface="Times New Roman"/>
              </a:rPr>
              <a:t>But,</a:t>
            </a:r>
            <a:r>
              <a:rPr dirty="0" sz="1450" spc="170">
                <a:latin typeface="Times New Roman"/>
                <a:cs typeface="Times New Roman"/>
              </a:rPr>
              <a:t> </a:t>
            </a:r>
            <a:r>
              <a:rPr dirty="0" sz="1450" spc="-10">
                <a:latin typeface="Times New Roman"/>
                <a:cs typeface="Times New Roman"/>
              </a:rPr>
              <a:t>alas!</a:t>
            </a:r>
            <a:r>
              <a:rPr dirty="0" sz="1450" spc="170">
                <a:latin typeface="Times New Roman"/>
                <a:cs typeface="Times New Roman"/>
              </a:rPr>
              <a:t> </a:t>
            </a:r>
            <a:r>
              <a:rPr dirty="0" sz="1450" spc="-10">
                <a:latin typeface="Times New Roman"/>
                <a:cs typeface="Times New Roman"/>
              </a:rPr>
              <a:t>it</a:t>
            </a:r>
            <a:r>
              <a:rPr dirty="0" sz="1450" spc="170">
                <a:latin typeface="Times New Roman"/>
                <a:cs typeface="Times New Roman"/>
              </a:rPr>
              <a:t> </a:t>
            </a:r>
            <a:r>
              <a:rPr dirty="0" sz="1450" spc="-10">
                <a:latin typeface="Times New Roman"/>
                <a:cs typeface="Times New Roman"/>
              </a:rPr>
              <a:t>was</a:t>
            </a:r>
            <a:r>
              <a:rPr dirty="0" sz="1450" spc="165">
                <a:latin typeface="Times New Roman"/>
                <a:cs typeface="Times New Roman"/>
              </a:rPr>
              <a:t> </a:t>
            </a:r>
            <a:r>
              <a:rPr dirty="0" sz="1450" spc="-5">
                <a:latin typeface="Times New Roman"/>
                <a:cs typeface="Times New Roman"/>
              </a:rPr>
              <a:t>not</a:t>
            </a:r>
            <a:r>
              <a:rPr dirty="0" sz="1450" spc="170">
                <a:latin typeface="Times New Roman"/>
                <a:cs typeface="Times New Roman"/>
              </a:rPr>
              <a:t> </a:t>
            </a:r>
            <a:r>
              <a:rPr dirty="0" sz="1450" spc="-10">
                <a:latin typeface="Times New Roman"/>
                <a:cs typeface="Times New Roman"/>
              </a:rPr>
              <a:t>such</a:t>
            </a:r>
            <a:r>
              <a:rPr dirty="0" sz="1450" spc="170">
                <a:latin typeface="Times New Roman"/>
                <a:cs typeface="Times New Roman"/>
              </a:rPr>
              <a:t> </a:t>
            </a:r>
            <a:r>
              <a:rPr dirty="0" sz="1450" spc="-5">
                <a:latin typeface="Times New Roman"/>
                <a:cs typeface="Times New Roman"/>
              </a:rPr>
              <a:t>a</a:t>
            </a:r>
            <a:r>
              <a:rPr dirty="0" sz="1450" spc="170">
                <a:latin typeface="Times New Roman"/>
                <a:cs typeface="Times New Roman"/>
              </a:rPr>
              <a:t> </a:t>
            </a:r>
            <a:r>
              <a:rPr dirty="0" sz="1450" spc="-10">
                <a:latin typeface="Times New Roman"/>
                <a:cs typeface="Times New Roman"/>
              </a:rPr>
              <a:t>home,</a:t>
            </a:r>
            <a:r>
              <a:rPr dirty="0" sz="1450" spc="165">
                <a:latin typeface="Times New Roman"/>
                <a:cs typeface="Times New Roman"/>
              </a:rPr>
              <a:t> </a:t>
            </a:r>
            <a:r>
              <a:rPr dirty="0" sz="1450" spc="-10">
                <a:latin typeface="Times New Roman"/>
                <a:cs typeface="Times New Roman"/>
              </a:rPr>
              <a:t>she</a:t>
            </a:r>
            <a:r>
              <a:rPr dirty="0" sz="1450" spc="170">
                <a:latin typeface="Times New Roman"/>
                <a:cs typeface="Times New Roman"/>
              </a:rPr>
              <a:t> </a:t>
            </a:r>
            <a:r>
              <a:rPr dirty="0" sz="1450" spc="-10">
                <a:latin typeface="Times New Roman"/>
                <a:cs typeface="Times New Roman"/>
              </a:rPr>
              <a:t>had</a:t>
            </a:r>
            <a:r>
              <a:rPr dirty="0" sz="1450" spc="170">
                <a:latin typeface="Times New Roman"/>
                <a:cs typeface="Times New Roman"/>
              </a:rPr>
              <a:t> </a:t>
            </a:r>
            <a:r>
              <a:rPr dirty="0" sz="1450" spc="-5">
                <a:latin typeface="Times New Roman"/>
                <a:cs typeface="Times New Roman"/>
              </a:rPr>
              <a:t>not</a:t>
            </a:r>
            <a:r>
              <a:rPr dirty="0" sz="1450" spc="165">
                <a:latin typeface="Times New Roman"/>
                <a:cs typeface="Times New Roman"/>
              </a:rPr>
              <a:t> </a:t>
            </a:r>
            <a:r>
              <a:rPr dirty="0" sz="1450" spc="-10">
                <a:latin typeface="Times New Roman"/>
                <a:cs typeface="Times New Roman"/>
              </a:rPr>
              <a:t>such</a:t>
            </a:r>
            <a:r>
              <a:rPr dirty="0" sz="1450" spc="17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415780"/>
          </a:xfrm>
          <a:prstGeom prst="rect">
            <a:avLst/>
          </a:prstGeom>
        </p:spPr>
        <p:txBody>
          <a:bodyPr wrap="square" lIns="0" tIns="13335" rIns="0" bIns="0" rtlCol="0" vert="horz">
            <a:spAutoFit/>
          </a:bodyPr>
          <a:lstStyle/>
          <a:p>
            <a:pPr algn="just" marL="12700" marR="6985">
              <a:lnSpc>
                <a:spcPct val="99200"/>
              </a:lnSpc>
              <a:spcBef>
                <a:spcPts val="105"/>
              </a:spcBef>
            </a:pPr>
            <a:r>
              <a:rPr dirty="0" sz="1450" spc="-10">
                <a:latin typeface="Times New Roman"/>
                <a:cs typeface="Times New Roman"/>
              </a:rPr>
              <a:t>welcome, as—she checked herself; she was unreasonable. What right had she  to </a:t>
            </a:r>
            <a:r>
              <a:rPr dirty="0" sz="1450" spc="-5">
                <a:latin typeface="Times New Roman"/>
                <a:cs typeface="Times New Roman"/>
              </a:rPr>
              <a:t>be of </a:t>
            </a:r>
            <a:r>
              <a:rPr dirty="0" sz="1450" spc="-10">
                <a:latin typeface="Times New Roman"/>
                <a:cs typeface="Times New Roman"/>
              </a:rPr>
              <a:t>importance to her family? She could have none, so long lost sight of!  </a:t>
            </a:r>
            <a:r>
              <a:rPr dirty="0" sz="1450" spc="-25">
                <a:latin typeface="Times New Roman"/>
                <a:cs typeface="Times New Roman"/>
              </a:rPr>
              <a:t>William’s </a:t>
            </a:r>
            <a:r>
              <a:rPr dirty="0" sz="1450" spc="-10">
                <a:latin typeface="Times New Roman"/>
                <a:cs typeface="Times New Roman"/>
              </a:rPr>
              <a:t>concerns must </a:t>
            </a:r>
            <a:r>
              <a:rPr dirty="0" sz="1450" spc="-5">
                <a:latin typeface="Times New Roman"/>
                <a:cs typeface="Times New Roman"/>
              </a:rPr>
              <a:t>be </a:t>
            </a:r>
            <a:r>
              <a:rPr dirty="0" sz="1450" spc="-10">
                <a:latin typeface="Times New Roman"/>
                <a:cs typeface="Times New Roman"/>
              </a:rPr>
              <a:t>dearest, they always had been, and </a:t>
            </a:r>
            <a:r>
              <a:rPr dirty="0" sz="1450" spc="-5">
                <a:latin typeface="Times New Roman"/>
                <a:cs typeface="Times New Roman"/>
              </a:rPr>
              <a:t>he </a:t>
            </a:r>
            <a:r>
              <a:rPr dirty="0" sz="1450" spc="-10">
                <a:latin typeface="Times New Roman"/>
                <a:cs typeface="Times New Roman"/>
              </a:rPr>
              <a:t>had every  right. </a:t>
            </a:r>
            <a:r>
              <a:rPr dirty="0" sz="1450" spc="-60">
                <a:latin typeface="Times New Roman"/>
                <a:cs typeface="Times New Roman"/>
              </a:rPr>
              <a:t>Yet </a:t>
            </a:r>
            <a:r>
              <a:rPr dirty="0" sz="1450" spc="-10">
                <a:latin typeface="Times New Roman"/>
                <a:cs typeface="Times New Roman"/>
              </a:rPr>
              <a:t>to have so little said </a:t>
            </a:r>
            <a:r>
              <a:rPr dirty="0" sz="1450" spc="-5">
                <a:latin typeface="Times New Roman"/>
                <a:cs typeface="Times New Roman"/>
              </a:rPr>
              <a:t>or </a:t>
            </a:r>
            <a:r>
              <a:rPr dirty="0" sz="1450" spc="-10">
                <a:latin typeface="Times New Roman"/>
                <a:cs typeface="Times New Roman"/>
              </a:rPr>
              <a:t>asked about herself, to have scarcely an  inquiry made after Mansfield! It did pain her to have Mansfield forgotten; the  friends who had </a:t>
            </a:r>
            <a:r>
              <a:rPr dirty="0" sz="1450" spc="-5">
                <a:latin typeface="Times New Roman"/>
                <a:cs typeface="Times New Roman"/>
              </a:rPr>
              <a:t>done </a:t>
            </a:r>
            <a:r>
              <a:rPr dirty="0" sz="1450" spc="-10">
                <a:latin typeface="Times New Roman"/>
                <a:cs typeface="Times New Roman"/>
              </a:rPr>
              <a:t>so much—the </a:t>
            </a:r>
            <a:r>
              <a:rPr dirty="0" sz="1450" spc="-20">
                <a:latin typeface="Times New Roman"/>
                <a:cs typeface="Times New Roman"/>
              </a:rPr>
              <a:t>dear, </a:t>
            </a:r>
            <a:r>
              <a:rPr dirty="0" sz="1450" spc="-10">
                <a:latin typeface="Times New Roman"/>
                <a:cs typeface="Times New Roman"/>
              </a:rPr>
              <a:t>dear friends! But here, </a:t>
            </a:r>
            <a:r>
              <a:rPr dirty="0" sz="1450" spc="-5">
                <a:latin typeface="Times New Roman"/>
                <a:cs typeface="Times New Roman"/>
              </a:rPr>
              <a:t>one </a:t>
            </a:r>
            <a:r>
              <a:rPr dirty="0" sz="1450" spc="-10">
                <a:latin typeface="Times New Roman"/>
                <a:cs typeface="Times New Roman"/>
              </a:rPr>
              <a:t>subject  swallowed </a:t>
            </a:r>
            <a:r>
              <a:rPr dirty="0" sz="1450" spc="-5">
                <a:latin typeface="Times New Roman"/>
                <a:cs typeface="Times New Roman"/>
              </a:rPr>
              <a:t>up </a:t>
            </a:r>
            <a:r>
              <a:rPr dirty="0" sz="1450" spc="-10">
                <a:latin typeface="Times New Roman"/>
                <a:cs typeface="Times New Roman"/>
              </a:rPr>
              <a:t>all the rest. Perhaps it must </a:t>
            </a:r>
            <a:r>
              <a:rPr dirty="0" sz="1450" spc="-5">
                <a:latin typeface="Times New Roman"/>
                <a:cs typeface="Times New Roman"/>
              </a:rPr>
              <a:t>be </a:t>
            </a:r>
            <a:r>
              <a:rPr dirty="0" sz="1450" spc="-10">
                <a:latin typeface="Times New Roman"/>
                <a:cs typeface="Times New Roman"/>
              </a:rPr>
              <a:t>so. The destination </a:t>
            </a:r>
            <a:r>
              <a:rPr dirty="0" sz="1450" spc="-5">
                <a:latin typeface="Times New Roman"/>
                <a:cs typeface="Times New Roman"/>
              </a:rPr>
              <a:t>of </a:t>
            </a:r>
            <a:r>
              <a:rPr dirty="0" sz="1450" spc="-10">
                <a:latin typeface="Times New Roman"/>
                <a:cs typeface="Times New Roman"/>
              </a:rPr>
              <a:t>the Thrush  must </a:t>
            </a:r>
            <a:r>
              <a:rPr dirty="0" sz="1450" spc="-5">
                <a:latin typeface="Times New Roman"/>
                <a:cs typeface="Times New Roman"/>
              </a:rPr>
              <a:t>be </a:t>
            </a:r>
            <a:r>
              <a:rPr dirty="0" sz="1450" spc="-10">
                <a:latin typeface="Times New Roman"/>
                <a:cs typeface="Times New Roman"/>
              </a:rPr>
              <a:t>now preeminently interesting. A day </a:t>
            </a:r>
            <a:r>
              <a:rPr dirty="0" sz="1450" spc="-5">
                <a:latin typeface="Times New Roman"/>
                <a:cs typeface="Times New Roman"/>
              </a:rPr>
              <a:t>or </a:t>
            </a:r>
            <a:r>
              <a:rPr dirty="0" sz="1450" spc="-10">
                <a:latin typeface="Times New Roman"/>
                <a:cs typeface="Times New Roman"/>
              </a:rPr>
              <a:t>two might shew the  difference. She only was to blame. </a:t>
            </a:r>
            <a:r>
              <a:rPr dirty="0" sz="1450" spc="-60">
                <a:latin typeface="Times New Roman"/>
                <a:cs typeface="Times New Roman"/>
              </a:rPr>
              <a:t>Yet </a:t>
            </a:r>
            <a:r>
              <a:rPr dirty="0" sz="1450" spc="-10">
                <a:latin typeface="Times New Roman"/>
                <a:cs typeface="Times New Roman"/>
              </a:rPr>
              <a:t>she </a:t>
            </a:r>
            <a:r>
              <a:rPr dirty="0" sz="1450" spc="-5">
                <a:latin typeface="Times New Roman"/>
                <a:cs typeface="Times New Roman"/>
              </a:rPr>
              <a:t>thought </a:t>
            </a:r>
            <a:r>
              <a:rPr dirty="0" sz="1450" spc="-10">
                <a:latin typeface="Times New Roman"/>
                <a:cs typeface="Times New Roman"/>
              </a:rPr>
              <a:t>it would </a:t>
            </a:r>
            <a:r>
              <a:rPr dirty="0" sz="1450" spc="-5">
                <a:latin typeface="Times New Roman"/>
                <a:cs typeface="Times New Roman"/>
              </a:rPr>
              <a:t>not </a:t>
            </a:r>
            <a:r>
              <a:rPr dirty="0" sz="1450" spc="-10">
                <a:latin typeface="Times New Roman"/>
                <a:cs typeface="Times New Roman"/>
              </a:rPr>
              <a:t>have been so  at Mansfield. No, in her </a:t>
            </a:r>
            <a:r>
              <a:rPr dirty="0" sz="1450" spc="-20">
                <a:latin typeface="Times New Roman"/>
                <a:cs typeface="Times New Roman"/>
              </a:rPr>
              <a:t>uncle’s </a:t>
            </a:r>
            <a:r>
              <a:rPr dirty="0" sz="1450" spc="-10">
                <a:latin typeface="Times New Roman"/>
                <a:cs typeface="Times New Roman"/>
              </a:rPr>
              <a:t>house there would have been </a:t>
            </a:r>
            <a:r>
              <a:rPr dirty="0" sz="1450" spc="-5">
                <a:latin typeface="Times New Roman"/>
                <a:cs typeface="Times New Roman"/>
              </a:rPr>
              <a:t>a </a:t>
            </a:r>
            <a:r>
              <a:rPr dirty="0" sz="1450" spc="-10">
                <a:latin typeface="Times New Roman"/>
                <a:cs typeface="Times New Roman"/>
              </a:rPr>
              <a:t>consideration  </a:t>
            </a:r>
            <a:r>
              <a:rPr dirty="0" sz="1450" spc="-5">
                <a:latin typeface="Times New Roman"/>
                <a:cs typeface="Times New Roman"/>
              </a:rPr>
              <a:t>of </a:t>
            </a:r>
            <a:r>
              <a:rPr dirty="0" sz="1450" spc="-10">
                <a:latin typeface="Times New Roman"/>
                <a:cs typeface="Times New Roman"/>
              </a:rPr>
              <a:t>times and seasons, </a:t>
            </a:r>
            <a:r>
              <a:rPr dirty="0" sz="1450" spc="-5">
                <a:latin typeface="Times New Roman"/>
                <a:cs typeface="Times New Roman"/>
              </a:rPr>
              <a:t>a </a:t>
            </a:r>
            <a:r>
              <a:rPr dirty="0" sz="1450" spc="-10">
                <a:latin typeface="Times New Roman"/>
                <a:cs typeface="Times New Roman"/>
              </a:rPr>
              <a:t>regulation </a:t>
            </a:r>
            <a:r>
              <a:rPr dirty="0" sz="1450" spc="-5">
                <a:latin typeface="Times New Roman"/>
                <a:cs typeface="Times New Roman"/>
              </a:rPr>
              <a:t>of </a:t>
            </a:r>
            <a:r>
              <a:rPr dirty="0" sz="1450" spc="-10">
                <a:latin typeface="Times New Roman"/>
                <a:cs typeface="Times New Roman"/>
              </a:rPr>
              <a:t>subject, </a:t>
            </a:r>
            <a:r>
              <a:rPr dirty="0" sz="1450" spc="-5">
                <a:latin typeface="Times New Roman"/>
                <a:cs typeface="Times New Roman"/>
              </a:rPr>
              <a:t>a </a:t>
            </a:r>
            <a:r>
              <a:rPr dirty="0" sz="1450" spc="-20">
                <a:latin typeface="Times New Roman"/>
                <a:cs typeface="Times New Roman"/>
              </a:rPr>
              <a:t>propriety, </a:t>
            </a:r>
            <a:r>
              <a:rPr dirty="0" sz="1450" spc="-10">
                <a:latin typeface="Times New Roman"/>
                <a:cs typeface="Times New Roman"/>
              </a:rPr>
              <a:t>an attention towards  everybody which there was </a:t>
            </a:r>
            <a:r>
              <a:rPr dirty="0" sz="1450" spc="-5">
                <a:latin typeface="Times New Roman"/>
                <a:cs typeface="Times New Roman"/>
              </a:rPr>
              <a:t>not</a:t>
            </a:r>
            <a:r>
              <a:rPr dirty="0" sz="1450" spc="1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only interruption which thoughts like these received for nearly half an  </a:t>
            </a:r>
            <a:r>
              <a:rPr dirty="0" sz="1450" spc="-5">
                <a:latin typeface="Times New Roman"/>
                <a:cs typeface="Times New Roman"/>
              </a:rPr>
              <a:t>hour </a:t>
            </a:r>
            <a:r>
              <a:rPr dirty="0" sz="1450" spc="-10">
                <a:latin typeface="Times New Roman"/>
                <a:cs typeface="Times New Roman"/>
              </a:rPr>
              <a:t>was from </a:t>
            </a:r>
            <a:r>
              <a:rPr dirty="0" sz="1450" spc="-5">
                <a:latin typeface="Times New Roman"/>
                <a:cs typeface="Times New Roman"/>
              </a:rPr>
              <a:t>a </a:t>
            </a:r>
            <a:r>
              <a:rPr dirty="0" sz="1450" spc="-10">
                <a:latin typeface="Times New Roman"/>
                <a:cs typeface="Times New Roman"/>
              </a:rPr>
              <a:t>sudden burst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father’s, </a:t>
            </a:r>
            <a:r>
              <a:rPr dirty="0" sz="1450" spc="-5">
                <a:latin typeface="Times New Roman"/>
                <a:cs typeface="Times New Roman"/>
              </a:rPr>
              <a:t>not </a:t>
            </a:r>
            <a:r>
              <a:rPr dirty="0" sz="1450" spc="-10">
                <a:latin typeface="Times New Roman"/>
                <a:cs typeface="Times New Roman"/>
              </a:rPr>
              <a:t>at all calculated to compose  them. At </a:t>
            </a:r>
            <a:r>
              <a:rPr dirty="0" sz="1450" spc="-5">
                <a:latin typeface="Times New Roman"/>
                <a:cs typeface="Times New Roman"/>
              </a:rPr>
              <a:t>a </a:t>
            </a:r>
            <a:r>
              <a:rPr dirty="0" sz="1450" spc="-10">
                <a:latin typeface="Times New Roman"/>
                <a:cs typeface="Times New Roman"/>
              </a:rPr>
              <a:t>more than ordinary pitch </a:t>
            </a:r>
            <a:r>
              <a:rPr dirty="0" sz="1450" spc="-5">
                <a:latin typeface="Times New Roman"/>
                <a:cs typeface="Times New Roman"/>
              </a:rPr>
              <a:t>of </a:t>
            </a:r>
            <a:r>
              <a:rPr dirty="0" sz="1450" spc="-10">
                <a:latin typeface="Times New Roman"/>
                <a:cs typeface="Times New Roman"/>
              </a:rPr>
              <a:t>thumping and hallooing in the passage,  </a:t>
            </a:r>
            <a:r>
              <a:rPr dirty="0" sz="1450" spc="-5">
                <a:latin typeface="Times New Roman"/>
                <a:cs typeface="Times New Roman"/>
              </a:rPr>
              <a:t>he </a:t>
            </a:r>
            <a:r>
              <a:rPr dirty="0" sz="1450" spc="-10">
                <a:latin typeface="Times New Roman"/>
                <a:cs typeface="Times New Roman"/>
              </a:rPr>
              <a:t>exclaimed, “Devil take those </a:t>
            </a:r>
            <a:r>
              <a:rPr dirty="0" sz="1450" spc="-5">
                <a:latin typeface="Times New Roman"/>
                <a:cs typeface="Times New Roman"/>
              </a:rPr>
              <a:t>young </a:t>
            </a:r>
            <a:r>
              <a:rPr dirty="0" sz="1450" spc="-10">
                <a:latin typeface="Times New Roman"/>
                <a:cs typeface="Times New Roman"/>
              </a:rPr>
              <a:t>dogs! How they are singing </a:t>
            </a:r>
            <a:r>
              <a:rPr dirty="0" sz="1450" spc="-5">
                <a:latin typeface="Times New Roman"/>
                <a:cs typeface="Times New Roman"/>
              </a:rPr>
              <a:t>out! </a:t>
            </a:r>
            <a:r>
              <a:rPr dirty="0" sz="1450" spc="-85">
                <a:latin typeface="Times New Roman"/>
                <a:cs typeface="Times New Roman"/>
              </a:rPr>
              <a:t>Ay,  </a:t>
            </a:r>
            <a:r>
              <a:rPr dirty="0" sz="1450" spc="-25">
                <a:latin typeface="Times New Roman"/>
                <a:cs typeface="Times New Roman"/>
              </a:rPr>
              <a:t>Sam’s </a:t>
            </a:r>
            <a:r>
              <a:rPr dirty="0" sz="1450" spc="-10">
                <a:latin typeface="Times New Roman"/>
                <a:cs typeface="Times New Roman"/>
              </a:rPr>
              <a:t>voice louder than all the rest! That </a:t>
            </a:r>
            <a:r>
              <a:rPr dirty="0" sz="1450" spc="-5">
                <a:latin typeface="Times New Roman"/>
                <a:cs typeface="Times New Roman"/>
              </a:rPr>
              <a:t>boy </a:t>
            </a:r>
            <a:r>
              <a:rPr dirty="0" sz="1450" spc="-10">
                <a:latin typeface="Times New Roman"/>
                <a:cs typeface="Times New Roman"/>
              </a:rPr>
              <a:t>is fit for </a:t>
            </a:r>
            <a:r>
              <a:rPr dirty="0" sz="1450" spc="-5">
                <a:latin typeface="Times New Roman"/>
                <a:cs typeface="Times New Roman"/>
              </a:rPr>
              <a:t>a </a:t>
            </a:r>
            <a:r>
              <a:rPr dirty="0" sz="1450" spc="-10">
                <a:latin typeface="Times New Roman"/>
                <a:cs typeface="Times New Roman"/>
              </a:rPr>
              <a:t>boatswain. Holla, </a:t>
            </a:r>
            <a:r>
              <a:rPr dirty="0" sz="1450" spc="-5">
                <a:latin typeface="Times New Roman"/>
                <a:cs typeface="Times New Roman"/>
              </a:rPr>
              <a:t>you  </a:t>
            </a:r>
            <a:r>
              <a:rPr dirty="0" sz="1450" spc="-10">
                <a:latin typeface="Times New Roman"/>
                <a:cs typeface="Times New Roman"/>
              </a:rPr>
              <a:t>there! Sam, stop </a:t>
            </a:r>
            <a:r>
              <a:rPr dirty="0" sz="1450" spc="-5">
                <a:latin typeface="Times New Roman"/>
                <a:cs typeface="Times New Roman"/>
              </a:rPr>
              <a:t>your </a:t>
            </a:r>
            <a:r>
              <a:rPr dirty="0" sz="1450" spc="-10">
                <a:latin typeface="Times New Roman"/>
                <a:cs typeface="Times New Roman"/>
              </a:rPr>
              <a:t>confounded pipe, </a:t>
            </a:r>
            <a:r>
              <a:rPr dirty="0" sz="1450" spc="-5">
                <a:latin typeface="Times New Roman"/>
                <a:cs typeface="Times New Roman"/>
              </a:rPr>
              <a:t>or 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after</a:t>
            </a:r>
            <a:r>
              <a:rPr dirty="0" sz="1450" spc="3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This threat was so palpably disregarded, that though within five minutes  afterwards the three </a:t>
            </a:r>
            <a:r>
              <a:rPr dirty="0" sz="1450" spc="-5">
                <a:latin typeface="Times New Roman"/>
                <a:cs typeface="Times New Roman"/>
              </a:rPr>
              <a:t>boys </a:t>
            </a:r>
            <a:r>
              <a:rPr dirty="0" sz="1450" spc="-10">
                <a:latin typeface="Times New Roman"/>
                <a:cs typeface="Times New Roman"/>
              </a:rPr>
              <a:t>all burst into the room together and sat down, Fanny  could </a:t>
            </a:r>
            <a:r>
              <a:rPr dirty="0" sz="1450" spc="-5">
                <a:latin typeface="Times New Roman"/>
                <a:cs typeface="Times New Roman"/>
              </a:rPr>
              <a:t>not </a:t>
            </a:r>
            <a:r>
              <a:rPr dirty="0" sz="1450" spc="-10">
                <a:latin typeface="Times New Roman"/>
                <a:cs typeface="Times New Roman"/>
              </a:rPr>
              <a:t>consider it as </a:t>
            </a:r>
            <a:r>
              <a:rPr dirty="0" sz="1450" spc="-5">
                <a:latin typeface="Times New Roman"/>
                <a:cs typeface="Times New Roman"/>
              </a:rPr>
              <a:t>a proof of </a:t>
            </a:r>
            <a:r>
              <a:rPr dirty="0" sz="1450" spc="-10">
                <a:latin typeface="Times New Roman"/>
                <a:cs typeface="Times New Roman"/>
              </a:rPr>
              <a:t>anything more than their being for the time  thoroughly fagged, which their </a:t>
            </a:r>
            <a:r>
              <a:rPr dirty="0" sz="1450" spc="-5">
                <a:latin typeface="Times New Roman"/>
                <a:cs typeface="Times New Roman"/>
              </a:rPr>
              <a:t>hot </a:t>
            </a:r>
            <a:r>
              <a:rPr dirty="0" sz="1450" spc="-10">
                <a:latin typeface="Times New Roman"/>
                <a:cs typeface="Times New Roman"/>
              </a:rPr>
              <a:t>faces and panting breaths seemed to prove,  especially as they were still kicking each </a:t>
            </a:r>
            <a:r>
              <a:rPr dirty="0" sz="1450" spc="-15">
                <a:latin typeface="Times New Roman"/>
                <a:cs typeface="Times New Roman"/>
              </a:rPr>
              <a:t>other’s </a:t>
            </a:r>
            <a:r>
              <a:rPr dirty="0" sz="1450" spc="-10">
                <a:latin typeface="Times New Roman"/>
                <a:cs typeface="Times New Roman"/>
              </a:rPr>
              <a:t>shins, and hallooing </a:t>
            </a:r>
            <a:r>
              <a:rPr dirty="0" sz="1450" spc="-5">
                <a:latin typeface="Times New Roman"/>
                <a:cs typeface="Times New Roman"/>
              </a:rPr>
              <a:t>out </a:t>
            </a:r>
            <a:r>
              <a:rPr dirty="0" sz="1450" spc="-10">
                <a:latin typeface="Times New Roman"/>
                <a:cs typeface="Times New Roman"/>
              </a:rPr>
              <a:t>at  sudden starts immediately under their </a:t>
            </a:r>
            <a:r>
              <a:rPr dirty="0" sz="1450" spc="-15">
                <a:latin typeface="Times New Roman"/>
                <a:cs typeface="Times New Roman"/>
              </a:rPr>
              <a:t>father’s</a:t>
            </a:r>
            <a:r>
              <a:rPr dirty="0" sz="1450" spc="25">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next opening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door brought </a:t>
            </a:r>
            <a:r>
              <a:rPr dirty="0" sz="1450" spc="-10">
                <a:latin typeface="Times New Roman"/>
                <a:cs typeface="Times New Roman"/>
              </a:rPr>
              <a:t>something more welcome: it was for  the tea-things, which she had begun almost to despair </a:t>
            </a:r>
            <a:r>
              <a:rPr dirty="0" sz="1450" spc="-5">
                <a:latin typeface="Times New Roman"/>
                <a:cs typeface="Times New Roman"/>
              </a:rPr>
              <a:t>of </a:t>
            </a:r>
            <a:r>
              <a:rPr dirty="0" sz="1450" spc="-10">
                <a:latin typeface="Times New Roman"/>
                <a:cs typeface="Times New Roman"/>
              </a:rPr>
              <a:t>seeing that evening.  Susan and an attendant girl, whose inferior appearance informed </a:t>
            </a:r>
            <a:r>
              <a:rPr dirty="0" sz="1450" spc="-25">
                <a:latin typeface="Times New Roman"/>
                <a:cs typeface="Times New Roman"/>
              </a:rPr>
              <a:t>Fanny, </a:t>
            </a:r>
            <a:r>
              <a:rPr dirty="0" sz="1450" spc="-10">
                <a:latin typeface="Times New Roman"/>
                <a:cs typeface="Times New Roman"/>
              </a:rPr>
              <a:t>to her  great surprise, that she had previously seen the upper servant, </a:t>
            </a:r>
            <a:r>
              <a:rPr dirty="0" sz="1450" spc="-5">
                <a:latin typeface="Times New Roman"/>
                <a:cs typeface="Times New Roman"/>
              </a:rPr>
              <a:t>brought </a:t>
            </a:r>
            <a:r>
              <a:rPr dirty="0" sz="1450" spc="-10">
                <a:latin typeface="Times New Roman"/>
                <a:cs typeface="Times New Roman"/>
              </a:rPr>
              <a:t>in  everything necessary for the meal; Susan looking, as she </a:t>
            </a:r>
            <a:r>
              <a:rPr dirty="0" sz="1450" spc="-5">
                <a:latin typeface="Times New Roman"/>
                <a:cs typeface="Times New Roman"/>
              </a:rPr>
              <a:t>put </a:t>
            </a:r>
            <a:r>
              <a:rPr dirty="0" sz="1450" spc="-10">
                <a:latin typeface="Times New Roman"/>
                <a:cs typeface="Times New Roman"/>
              </a:rPr>
              <a:t>the kettle </a:t>
            </a:r>
            <a:r>
              <a:rPr dirty="0" sz="1450" spc="-5">
                <a:latin typeface="Times New Roman"/>
                <a:cs typeface="Times New Roman"/>
              </a:rPr>
              <a:t>on </a:t>
            </a:r>
            <a:r>
              <a:rPr dirty="0" sz="1450" spc="-10">
                <a:latin typeface="Times New Roman"/>
                <a:cs typeface="Times New Roman"/>
              </a:rPr>
              <a:t>the  fire and glanced at her </a:t>
            </a:r>
            <a:r>
              <a:rPr dirty="0" sz="1450" spc="-20">
                <a:latin typeface="Times New Roman"/>
                <a:cs typeface="Times New Roman"/>
              </a:rPr>
              <a:t>sister, </a:t>
            </a:r>
            <a:r>
              <a:rPr dirty="0" sz="1450" spc="-10">
                <a:latin typeface="Times New Roman"/>
                <a:cs typeface="Times New Roman"/>
              </a:rPr>
              <a:t>as if divided between the agreeable triumph </a:t>
            </a:r>
            <a:r>
              <a:rPr dirty="0" sz="1450" spc="-5">
                <a:latin typeface="Times New Roman"/>
                <a:cs typeface="Times New Roman"/>
              </a:rPr>
              <a:t>of  </a:t>
            </a:r>
            <a:r>
              <a:rPr dirty="0" sz="1450" spc="-10">
                <a:latin typeface="Times New Roman"/>
                <a:cs typeface="Times New Roman"/>
              </a:rPr>
              <a:t>shewing her activity and usefulness, and the dread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thought </a:t>
            </a:r>
            <a:r>
              <a:rPr dirty="0" sz="1450" spc="-10">
                <a:latin typeface="Times New Roman"/>
                <a:cs typeface="Times New Roman"/>
              </a:rPr>
              <a:t>to demean  herself </a:t>
            </a:r>
            <a:r>
              <a:rPr dirty="0" sz="1450" spc="-5">
                <a:latin typeface="Times New Roman"/>
                <a:cs typeface="Times New Roman"/>
              </a:rPr>
              <a:t>by </a:t>
            </a:r>
            <a:r>
              <a:rPr dirty="0" sz="1450" spc="-10">
                <a:latin typeface="Times New Roman"/>
                <a:cs typeface="Times New Roman"/>
              </a:rPr>
              <a:t>such an </a:t>
            </a:r>
            <a:r>
              <a:rPr dirty="0" sz="1450" spc="-15">
                <a:latin typeface="Times New Roman"/>
                <a:cs typeface="Times New Roman"/>
              </a:rPr>
              <a:t>office. </a:t>
            </a:r>
            <a:r>
              <a:rPr dirty="0" sz="1450" spc="-10">
                <a:latin typeface="Times New Roman"/>
                <a:cs typeface="Times New Roman"/>
              </a:rPr>
              <a:t>“She had been into the kitchen,” she said, “to hurry  Sally and help make the toast, and spread the bread and </a:t>
            </a:r>
            <a:r>
              <a:rPr dirty="0" sz="1450" spc="-15">
                <a:latin typeface="Times New Roman"/>
                <a:cs typeface="Times New Roman"/>
              </a:rPr>
              <a:t>butter, </a:t>
            </a:r>
            <a:r>
              <a:rPr dirty="0" sz="1450" spc="-5">
                <a:latin typeface="Times New Roman"/>
                <a:cs typeface="Times New Roman"/>
              </a:rPr>
              <a:t>or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know when they should have </a:t>
            </a:r>
            <a:r>
              <a:rPr dirty="0" sz="1450" spc="-5">
                <a:latin typeface="Times New Roman"/>
                <a:cs typeface="Times New Roman"/>
              </a:rPr>
              <a:t>got </a:t>
            </a:r>
            <a:r>
              <a:rPr dirty="0" sz="1450" spc="-10">
                <a:latin typeface="Times New Roman"/>
                <a:cs typeface="Times New Roman"/>
              </a:rPr>
              <a:t>tea, and she was sure her sister must want  something after her</a:t>
            </a:r>
            <a:r>
              <a:rPr dirty="0" sz="1450">
                <a:latin typeface="Times New Roman"/>
                <a:cs typeface="Times New Roman"/>
              </a:rPr>
              <a:t> </a:t>
            </a:r>
            <a:r>
              <a:rPr dirty="0" sz="1450" spc="-20">
                <a:latin typeface="Times New Roman"/>
                <a:cs typeface="Times New Roman"/>
              </a:rPr>
              <a:t>journey.”</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Fanny was very thankful. She could </a:t>
            </a:r>
            <a:r>
              <a:rPr dirty="0" sz="1450" spc="-5">
                <a:latin typeface="Times New Roman"/>
                <a:cs typeface="Times New Roman"/>
              </a:rPr>
              <a:t>not but </a:t>
            </a:r>
            <a:r>
              <a:rPr dirty="0" sz="1450" spc="-10">
                <a:latin typeface="Times New Roman"/>
                <a:cs typeface="Times New Roman"/>
              </a:rPr>
              <a:t>own that she should </a:t>
            </a:r>
            <a:r>
              <a:rPr dirty="0" sz="1450" spc="-5">
                <a:latin typeface="Times New Roman"/>
                <a:cs typeface="Times New Roman"/>
              </a:rPr>
              <a:t>be </a:t>
            </a:r>
            <a:r>
              <a:rPr dirty="0" sz="1450" spc="-10">
                <a:latin typeface="Times New Roman"/>
                <a:cs typeface="Times New Roman"/>
              </a:rPr>
              <a:t>very  glad </a:t>
            </a:r>
            <a:r>
              <a:rPr dirty="0" sz="1450" spc="-5">
                <a:latin typeface="Times New Roman"/>
                <a:cs typeface="Times New Roman"/>
              </a:rPr>
              <a:t>of a </a:t>
            </a:r>
            <a:r>
              <a:rPr dirty="0" sz="1450" spc="-10">
                <a:latin typeface="Times New Roman"/>
                <a:cs typeface="Times New Roman"/>
              </a:rPr>
              <a:t>little tea, and Susan immediately set about making it, as if pleased to  have the employment all to herself; and with only </a:t>
            </a:r>
            <a:r>
              <a:rPr dirty="0" sz="1450" spc="-5">
                <a:latin typeface="Times New Roman"/>
                <a:cs typeface="Times New Roman"/>
              </a:rPr>
              <a:t>a </a:t>
            </a:r>
            <a:r>
              <a:rPr dirty="0" sz="1450" spc="-10">
                <a:latin typeface="Times New Roman"/>
                <a:cs typeface="Times New Roman"/>
              </a:rPr>
              <a:t>little unnecessary bustle,  and some few injudicious attempts at keeping her brothers in better order than  she could, acquitted herself very well. </a:t>
            </a:r>
            <a:r>
              <a:rPr dirty="0" sz="1450" spc="-20">
                <a:latin typeface="Times New Roman"/>
                <a:cs typeface="Times New Roman"/>
              </a:rPr>
              <a:t>Fanny’s </a:t>
            </a:r>
            <a:r>
              <a:rPr dirty="0" sz="1450" spc="-10">
                <a:latin typeface="Times New Roman"/>
                <a:cs typeface="Times New Roman"/>
              </a:rPr>
              <a:t>spirit was as much refreshed as  her</a:t>
            </a:r>
            <a:r>
              <a:rPr dirty="0" sz="1450" spc="100">
                <a:latin typeface="Times New Roman"/>
                <a:cs typeface="Times New Roman"/>
              </a:rPr>
              <a:t> </a:t>
            </a:r>
            <a:r>
              <a:rPr dirty="0" sz="1450" spc="-5">
                <a:latin typeface="Times New Roman"/>
                <a:cs typeface="Times New Roman"/>
              </a:rPr>
              <a:t>body;</a:t>
            </a:r>
            <a:r>
              <a:rPr dirty="0" sz="1450" spc="90">
                <a:latin typeface="Times New Roman"/>
                <a:cs typeface="Times New Roman"/>
              </a:rPr>
              <a:t> </a:t>
            </a:r>
            <a:r>
              <a:rPr dirty="0" sz="1450" spc="-10">
                <a:latin typeface="Times New Roman"/>
                <a:cs typeface="Times New Roman"/>
              </a:rPr>
              <a:t>her</a:t>
            </a:r>
            <a:r>
              <a:rPr dirty="0" sz="1450" spc="100">
                <a:latin typeface="Times New Roman"/>
                <a:cs typeface="Times New Roman"/>
              </a:rPr>
              <a:t> </a:t>
            </a:r>
            <a:r>
              <a:rPr dirty="0" sz="1450" spc="-10">
                <a:latin typeface="Times New Roman"/>
                <a:cs typeface="Times New Roman"/>
              </a:rPr>
              <a:t>head</a:t>
            </a:r>
            <a:r>
              <a:rPr dirty="0" sz="1450" spc="100">
                <a:latin typeface="Times New Roman"/>
                <a:cs typeface="Times New Roman"/>
              </a:rPr>
              <a:t>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heart</a:t>
            </a:r>
            <a:r>
              <a:rPr dirty="0" sz="1450" spc="95">
                <a:latin typeface="Times New Roman"/>
                <a:cs typeface="Times New Roman"/>
              </a:rPr>
              <a:t> </a:t>
            </a:r>
            <a:r>
              <a:rPr dirty="0" sz="1450" spc="-10">
                <a:latin typeface="Times New Roman"/>
                <a:cs typeface="Times New Roman"/>
              </a:rPr>
              <a:t>were</a:t>
            </a:r>
            <a:r>
              <a:rPr dirty="0" sz="1450" spc="105">
                <a:latin typeface="Times New Roman"/>
                <a:cs typeface="Times New Roman"/>
              </a:rPr>
              <a:t> </a:t>
            </a:r>
            <a:r>
              <a:rPr dirty="0" sz="1450" spc="-10">
                <a:latin typeface="Times New Roman"/>
                <a:cs typeface="Times New Roman"/>
              </a:rPr>
              <a:t>soon</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better</a:t>
            </a:r>
            <a:r>
              <a:rPr dirty="0" sz="1450" spc="100">
                <a:latin typeface="Times New Roman"/>
                <a:cs typeface="Times New Roman"/>
              </a:rPr>
              <a:t> </a:t>
            </a:r>
            <a:r>
              <a:rPr dirty="0" sz="1450" spc="-10">
                <a:latin typeface="Times New Roman"/>
                <a:cs typeface="Times New Roman"/>
              </a:rPr>
              <a:t>for</a:t>
            </a:r>
            <a:r>
              <a:rPr dirty="0" sz="1450" spc="100">
                <a:latin typeface="Times New Roman"/>
                <a:cs typeface="Times New Roman"/>
              </a:rPr>
              <a:t> </a:t>
            </a:r>
            <a:r>
              <a:rPr dirty="0" sz="1450" spc="-10">
                <a:latin typeface="Times New Roman"/>
                <a:cs typeface="Times New Roman"/>
              </a:rPr>
              <a:t>such</a:t>
            </a:r>
            <a:r>
              <a:rPr dirty="0" sz="1450" spc="100">
                <a:latin typeface="Times New Roman"/>
                <a:cs typeface="Times New Roman"/>
              </a:rPr>
              <a:t> </a:t>
            </a:r>
            <a:r>
              <a:rPr dirty="0" sz="1450" spc="-10">
                <a:latin typeface="Times New Roman"/>
                <a:cs typeface="Times New Roman"/>
              </a:rPr>
              <a:t>well-timed</a:t>
            </a:r>
            <a:endParaRPr sz="1450">
              <a:latin typeface="Times New Roman"/>
              <a:cs typeface="Times New Roman"/>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287510"/>
          </a:xfrm>
          <a:prstGeom prst="rect">
            <a:avLst/>
          </a:prstGeom>
        </p:spPr>
        <p:txBody>
          <a:bodyPr wrap="square" lIns="0" tIns="22860" rIns="0" bIns="0" rtlCol="0" vert="horz">
            <a:spAutoFit/>
          </a:bodyPr>
          <a:lstStyle/>
          <a:p>
            <a:pPr algn="just" marL="12700" marR="8890">
              <a:lnSpc>
                <a:spcPts val="1700"/>
              </a:lnSpc>
              <a:spcBef>
                <a:spcPts val="180"/>
              </a:spcBef>
            </a:pPr>
            <a:r>
              <a:rPr dirty="0" sz="1450" spc="-10">
                <a:latin typeface="Times New Roman"/>
                <a:cs typeface="Times New Roman"/>
              </a:rPr>
              <a:t>kindness. Susan had an open, sensible countenance; she was like </a:t>
            </a:r>
            <a:r>
              <a:rPr dirty="0" sz="1450" spc="-20">
                <a:latin typeface="Times New Roman"/>
                <a:cs typeface="Times New Roman"/>
              </a:rPr>
              <a:t>William, </a:t>
            </a:r>
            <a:r>
              <a:rPr dirty="0" sz="1450" spc="-10">
                <a:latin typeface="Times New Roman"/>
                <a:cs typeface="Times New Roman"/>
              </a:rPr>
              <a:t>and  Fanny hoped to find her like him in disposition and goodwill towards</a:t>
            </a:r>
            <a:r>
              <a:rPr dirty="0" sz="1450" spc="15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8255" indent="255904">
              <a:lnSpc>
                <a:spcPts val="1730"/>
              </a:lnSpc>
              <a:spcBef>
                <a:spcPts val="795"/>
              </a:spcBef>
            </a:pPr>
            <a:r>
              <a:rPr dirty="0" sz="1450" spc="-10">
                <a:latin typeface="Times New Roman"/>
                <a:cs typeface="Times New Roman"/>
              </a:rPr>
              <a:t>In this more placid state </a:t>
            </a:r>
            <a:r>
              <a:rPr dirty="0" sz="1450" spc="-5">
                <a:latin typeface="Times New Roman"/>
                <a:cs typeface="Times New Roman"/>
              </a:rPr>
              <a:t>of </a:t>
            </a:r>
            <a:r>
              <a:rPr dirty="0" sz="1450" spc="-10">
                <a:latin typeface="Times New Roman"/>
                <a:cs typeface="Times New Roman"/>
              </a:rPr>
              <a:t>things </a:t>
            </a:r>
            <a:r>
              <a:rPr dirty="0" sz="1450" spc="-20">
                <a:latin typeface="Times New Roman"/>
                <a:cs typeface="Times New Roman"/>
              </a:rPr>
              <a:t>William </a:t>
            </a:r>
            <a:r>
              <a:rPr dirty="0" sz="1450" spc="-10">
                <a:latin typeface="Times New Roman"/>
                <a:cs typeface="Times New Roman"/>
              </a:rPr>
              <a:t>reentered, followed </a:t>
            </a:r>
            <a:r>
              <a:rPr dirty="0" sz="1450" spc="-5">
                <a:latin typeface="Times New Roman"/>
                <a:cs typeface="Times New Roman"/>
              </a:rPr>
              <a:t>not </a:t>
            </a:r>
            <a:r>
              <a:rPr dirty="0" sz="1450" spc="-10">
                <a:latin typeface="Times New Roman"/>
                <a:cs typeface="Times New Roman"/>
              </a:rPr>
              <a:t>far  behind </a:t>
            </a:r>
            <a:r>
              <a:rPr dirty="0" sz="1450" spc="-5">
                <a:latin typeface="Times New Roman"/>
                <a:cs typeface="Times New Roman"/>
              </a:rPr>
              <a:t>by </a:t>
            </a:r>
            <a:r>
              <a:rPr dirty="0" sz="1450" spc="-10">
                <a:latin typeface="Times New Roman"/>
                <a:cs typeface="Times New Roman"/>
              </a:rPr>
              <a:t>his mother and </a:t>
            </a:r>
            <a:r>
              <a:rPr dirty="0" sz="1450" spc="-25">
                <a:latin typeface="Times New Roman"/>
                <a:cs typeface="Times New Roman"/>
              </a:rPr>
              <a:t>Betsey. </a:t>
            </a:r>
            <a:r>
              <a:rPr dirty="0" sz="1450" spc="-10">
                <a:latin typeface="Times New Roman"/>
                <a:cs typeface="Times New Roman"/>
              </a:rPr>
              <a:t>He, complete in his </a:t>
            </a:r>
            <a:r>
              <a:rPr dirty="0" sz="1450" spc="-15">
                <a:latin typeface="Times New Roman"/>
                <a:cs typeface="Times New Roman"/>
              </a:rPr>
              <a:t>lieutenant’s </a:t>
            </a:r>
            <a:r>
              <a:rPr dirty="0" sz="1450" spc="-10">
                <a:latin typeface="Times New Roman"/>
                <a:cs typeface="Times New Roman"/>
              </a:rPr>
              <a:t>uniform,  looking and moving all the </a:t>
            </a:r>
            <a:r>
              <a:rPr dirty="0" sz="1450" spc="-20">
                <a:latin typeface="Times New Roman"/>
                <a:cs typeface="Times New Roman"/>
              </a:rPr>
              <a:t>taller, firmer, </a:t>
            </a:r>
            <a:r>
              <a:rPr dirty="0" sz="1450" spc="-10">
                <a:latin typeface="Times New Roman"/>
                <a:cs typeface="Times New Roman"/>
              </a:rPr>
              <a:t>and more graceful for it, and with the  happiest smile over his face, walked </a:t>
            </a:r>
            <a:r>
              <a:rPr dirty="0" sz="1450" spc="-5">
                <a:latin typeface="Times New Roman"/>
                <a:cs typeface="Times New Roman"/>
              </a:rPr>
              <a:t>up </a:t>
            </a:r>
            <a:r>
              <a:rPr dirty="0" sz="1450" spc="-10">
                <a:latin typeface="Times New Roman"/>
                <a:cs typeface="Times New Roman"/>
              </a:rPr>
              <a:t>directly to </a:t>
            </a:r>
            <a:r>
              <a:rPr dirty="0" sz="1450" spc="-25">
                <a:latin typeface="Times New Roman"/>
                <a:cs typeface="Times New Roman"/>
              </a:rPr>
              <a:t>Fanny, </a:t>
            </a:r>
            <a:r>
              <a:rPr dirty="0" sz="1450" spc="-10">
                <a:latin typeface="Times New Roman"/>
                <a:cs typeface="Times New Roman"/>
              </a:rPr>
              <a:t>who, rising from her  seat, looked at him for </a:t>
            </a:r>
            <a:r>
              <a:rPr dirty="0" sz="1450" spc="-5">
                <a:latin typeface="Times New Roman"/>
                <a:cs typeface="Times New Roman"/>
              </a:rPr>
              <a:t>a </a:t>
            </a:r>
            <a:r>
              <a:rPr dirty="0" sz="1450" spc="-10">
                <a:latin typeface="Times New Roman"/>
                <a:cs typeface="Times New Roman"/>
              </a:rPr>
              <a:t>moment in speechless admiration, and then threw her  arms round his neck to sob </a:t>
            </a:r>
            <a:r>
              <a:rPr dirty="0" sz="1450" spc="-5">
                <a:latin typeface="Times New Roman"/>
                <a:cs typeface="Times New Roman"/>
              </a:rPr>
              <a:t>out </a:t>
            </a:r>
            <a:r>
              <a:rPr dirty="0" sz="1450" spc="-10">
                <a:latin typeface="Times New Roman"/>
                <a:cs typeface="Times New Roman"/>
              </a:rPr>
              <a:t>her various emotions </a:t>
            </a:r>
            <a:r>
              <a:rPr dirty="0" sz="1450" spc="-5">
                <a:latin typeface="Times New Roman"/>
                <a:cs typeface="Times New Roman"/>
              </a:rPr>
              <a:t>of </a:t>
            </a:r>
            <a:r>
              <a:rPr dirty="0" sz="1450" spc="-10">
                <a:latin typeface="Times New Roman"/>
                <a:cs typeface="Times New Roman"/>
              </a:rPr>
              <a:t>pain and</a:t>
            </a:r>
            <a:r>
              <a:rPr dirty="0" sz="1450" spc="105">
                <a:latin typeface="Times New Roman"/>
                <a:cs typeface="Times New Roman"/>
              </a:rPr>
              <a:t> </a:t>
            </a:r>
            <a:r>
              <a:rPr dirty="0" sz="1450" spc="-10">
                <a:latin typeface="Times New Roman"/>
                <a:cs typeface="Times New Roman"/>
              </a:rPr>
              <a:t>pleasure.</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Anxious </a:t>
            </a:r>
            <a:r>
              <a:rPr dirty="0" sz="1450" spc="-5">
                <a:latin typeface="Times New Roman"/>
                <a:cs typeface="Times New Roman"/>
              </a:rPr>
              <a:t>not </a:t>
            </a:r>
            <a:r>
              <a:rPr dirty="0" sz="1450" spc="-10">
                <a:latin typeface="Times New Roman"/>
                <a:cs typeface="Times New Roman"/>
              </a:rPr>
              <a:t>to appear </a:t>
            </a:r>
            <a:r>
              <a:rPr dirty="0" sz="1450" spc="-20">
                <a:latin typeface="Times New Roman"/>
                <a:cs typeface="Times New Roman"/>
              </a:rPr>
              <a:t>unhappy, </a:t>
            </a:r>
            <a:r>
              <a:rPr dirty="0" sz="1450" spc="-10">
                <a:latin typeface="Times New Roman"/>
                <a:cs typeface="Times New Roman"/>
              </a:rPr>
              <a:t>she soon recovered herself; and wiping  away her tears, was able to notice and admire all the striking parts </a:t>
            </a:r>
            <a:r>
              <a:rPr dirty="0" sz="1450" spc="-5">
                <a:latin typeface="Times New Roman"/>
                <a:cs typeface="Times New Roman"/>
              </a:rPr>
              <a:t>of </a:t>
            </a:r>
            <a:r>
              <a:rPr dirty="0" sz="1450" spc="-10">
                <a:latin typeface="Times New Roman"/>
                <a:cs typeface="Times New Roman"/>
              </a:rPr>
              <a:t>his dress;  listening with reviving spirits to his cheerful hopes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on </a:t>
            </a:r>
            <a:r>
              <a:rPr dirty="0" sz="1450" spc="-10">
                <a:latin typeface="Times New Roman"/>
                <a:cs typeface="Times New Roman"/>
              </a:rPr>
              <a:t>shore some  part </a:t>
            </a:r>
            <a:r>
              <a:rPr dirty="0" sz="1450" spc="-5">
                <a:latin typeface="Times New Roman"/>
                <a:cs typeface="Times New Roman"/>
              </a:rPr>
              <a:t>of </a:t>
            </a:r>
            <a:r>
              <a:rPr dirty="0" sz="1450" spc="-10">
                <a:latin typeface="Times New Roman"/>
                <a:cs typeface="Times New Roman"/>
              </a:rPr>
              <a:t>every day before they sailed, and even </a:t>
            </a:r>
            <a:r>
              <a:rPr dirty="0" sz="1450" spc="-5">
                <a:latin typeface="Times New Roman"/>
                <a:cs typeface="Times New Roman"/>
              </a:rPr>
              <a:t>of </a:t>
            </a:r>
            <a:r>
              <a:rPr dirty="0" sz="1450" spc="-10">
                <a:latin typeface="Times New Roman"/>
                <a:cs typeface="Times New Roman"/>
              </a:rPr>
              <a:t>getting her to Spithead to see  the sloop.</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 next bustle </a:t>
            </a:r>
            <a:r>
              <a:rPr dirty="0" sz="1450" spc="-5">
                <a:latin typeface="Times New Roman"/>
                <a:cs typeface="Times New Roman"/>
              </a:rPr>
              <a:t>brought </a:t>
            </a:r>
            <a:r>
              <a:rPr dirty="0" sz="1450" spc="-10">
                <a:latin typeface="Times New Roman"/>
                <a:cs typeface="Times New Roman"/>
              </a:rPr>
              <a:t>in </a:t>
            </a:r>
            <a:r>
              <a:rPr dirty="0" sz="1450" spc="-35">
                <a:latin typeface="Times New Roman"/>
                <a:cs typeface="Times New Roman"/>
              </a:rPr>
              <a:t>Mr. </a:t>
            </a:r>
            <a:r>
              <a:rPr dirty="0" sz="1450" spc="-10">
                <a:latin typeface="Times New Roman"/>
                <a:cs typeface="Times New Roman"/>
              </a:rPr>
              <a:t>Campbell, the surgeon </a:t>
            </a:r>
            <a:r>
              <a:rPr dirty="0" sz="1450" spc="-5">
                <a:latin typeface="Times New Roman"/>
                <a:cs typeface="Times New Roman"/>
              </a:rPr>
              <a:t>of </a:t>
            </a:r>
            <a:r>
              <a:rPr dirty="0" sz="1450" spc="-10">
                <a:latin typeface="Times New Roman"/>
                <a:cs typeface="Times New Roman"/>
              </a:rPr>
              <a:t>the Thrush, </a:t>
            </a:r>
            <a:r>
              <a:rPr dirty="0" sz="1450" spc="-5">
                <a:latin typeface="Times New Roman"/>
                <a:cs typeface="Times New Roman"/>
              </a:rPr>
              <a:t>a </a:t>
            </a:r>
            <a:r>
              <a:rPr dirty="0" sz="1450" spc="-10">
                <a:latin typeface="Times New Roman"/>
                <a:cs typeface="Times New Roman"/>
              </a:rPr>
              <a:t>very  well-behaved </a:t>
            </a:r>
            <a:r>
              <a:rPr dirty="0" sz="1450" spc="-5">
                <a:latin typeface="Times New Roman"/>
                <a:cs typeface="Times New Roman"/>
              </a:rPr>
              <a:t>young </a:t>
            </a:r>
            <a:r>
              <a:rPr dirty="0" sz="1450" spc="-10">
                <a:latin typeface="Times New Roman"/>
                <a:cs typeface="Times New Roman"/>
              </a:rPr>
              <a:t>man, who came to call for his friend, and for whom there  was with some contrivance found </a:t>
            </a:r>
            <a:r>
              <a:rPr dirty="0" sz="1450" spc="-5">
                <a:latin typeface="Times New Roman"/>
                <a:cs typeface="Times New Roman"/>
              </a:rPr>
              <a:t>a </a:t>
            </a:r>
            <a:r>
              <a:rPr dirty="0" sz="1450" spc="-20">
                <a:latin typeface="Times New Roman"/>
                <a:cs typeface="Times New Roman"/>
              </a:rPr>
              <a:t>chair, </a:t>
            </a:r>
            <a:r>
              <a:rPr dirty="0" sz="1450" spc="-10">
                <a:latin typeface="Times New Roman"/>
                <a:cs typeface="Times New Roman"/>
              </a:rPr>
              <a:t>and with some hasty washing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5">
                <a:latin typeface="Times New Roman"/>
                <a:cs typeface="Times New Roman"/>
              </a:rPr>
              <a:t>tea-maker’s, </a:t>
            </a:r>
            <a:r>
              <a:rPr dirty="0" sz="1450" spc="-5">
                <a:latin typeface="Times New Roman"/>
                <a:cs typeface="Times New Roman"/>
              </a:rPr>
              <a:t>a </a:t>
            </a:r>
            <a:r>
              <a:rPr dirty="0" sz="1450" spc="-10">
                <a:latin typeface="Times New Roman"/>
                <a:cs typeface="Times New Roman"/>
              </a:rPr>
              <a:t>cup and saucer; and after another 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of  </a:t>
            </a:r>
            <a:r>
              <a:rPr dirty="0" sz="1450" spc="-10">
                <a:latin typeface="Times New Roman"/>
                <a:cs typeface="Times New Roman"/>
              </a:rPr>
              <a:t>earnest talk between the gentlemen, noise rising </a:t>
            </a:r>
            <a:r>
              <a:rPr dirty="0" sz="1450" spc="-5">
                <a:latin typeface="Times New Roman"/>
                <a:cs typeface="Times New Roman"/>
              </a:rPr>
              <a:t>upon </a:t>
            </a:r>
            <a:r>
              <a:rPr dirty="0" sz="1450" spc="-10">
                <a:latin typeface="Times New Roman"/>
                <a:cs typeface="Times New Roman"/>
              </a:rPr>
              <a:t>noise, and bustle </a:t>
            </a:r>
            <a:r>
              <a:rPr dirty="0" sz="1450" spc="-5">
                <a:latin typeface="Times New Roman"/>
                <a:cs typeface="Times New Roman"/>
              </a:rPr>
              <a:t>upon  </a:t>
            </a:r>
            <a:r>
              <a:rPr dirty="0" sz="1450" spc="-10">
                <a:latin typeface="Times New Roman"/>
                <a:cs typeface="Times New Roman"/>
              </a:rPr>
              <a:t>bustle, men and </a:t>
            </a:r>
            <a:r>
              <a:rPr dirty="0" sz="1450" spc="-5">
                <a:latin typeface="Times New Roman"/>
                <a:cs typeface="Times New Roman"/>
              </a:rPr>
              <a:t>boys </a:t>
            </a:r>
            <a:r>
              <a:rPr dirty="0" sz="1450" spc="-10">
                <a:latin typeface="Times New Roman"/>
                <a:cs typeface="Times New Roman"/>
              </a:rPr>
              <a:t>at last all in motion </a:t>
            </a:r>
            <a:r>
              <a:rPr dirty="0" sz="1450" spc="-15">
                <a:latin typeface="Times New Roman"/>
                <a:cs typeface="Times New Roman"/>
              </a:rPr>
              <a:t>together, </a:t>
            </a:r>
            <a:r>
              <a:rPr dirty="0" sz="1450" spc="-10">
                <a:latin typeface="Times New Roman"/>
                <a:cs typeface="Times New Roman"/>
              </a:rPr>
              <a:t>the moment came for  setting </a:t>
            </a:r>
            <a:r>
              <a:rPr dirty="0" sz="1450" spc="-15">
                <a:latin typeface="Times New Roman"/>
                <a:cs typeface="Times New Roman"/>
              </a:rPr>
              <a:t>off; </a:t>
            </a:r>
            <a:r>
              <a:rPr dirty="0" sz="1450" spc="-10">
                <a:latin typeface="Times New Roman"/>
                <a:cs typeface="Times New Roman"/>
              </a:rPr>
              <a:t>everything was </a:t>
            </a:r>
            <a:r>
              <a:rPr dirty="0" sz="1450" spc="-25">
                <a:latin typeface="Times New Roman"/>
                <a:cs typeface="Times New Roman"/>
              </a:rPr>
              <a:t>ready, </a:t>
            </a:r>
            <a:r>
              <a:rPr dirty="0" sz="1450" spc="-20">
                <a:latin typeface="Times New Roman"/>
                <a:cs typeface="Times New Roman"/>
              </a:rPr>
              <a:t>William </a:t>
            </a:r>
            <a:r>
              <a:rPr dirty="0" sz="1450" spc="-10">
                <a:latin typeface="Times New Roman"/>
                <a:cs typeface="Times New Roman"/>
              </a:rPr>
              <a:t>took leave, and all </a:t>
            </a:r>
            <a:r>
              <a:rPr dirty="0" sz="1450" spc="-5">
                <a:latin typeface="Times New Roman"/>
                <a:cs typeface="Times New Roman"/>
              </a:rPr>
              <a:t>of </a:t>
            </a:r>
            <a:r>
              <a:rPr dirty="0" sz="1450" spc="-10">
                <a:latin typeface="Times New Roman"/>
                <a:cs typeface="Times New Roman"/>
              </a:rPr>
              <a:t>them were  gone; for the three </a:t>
            </a:r>
            <a:r>
              <a:rPr dirty="0" sz="1450" spc="-5">
                <a:latin typeface="Times New Roman"/>
                <a:cs typeface="Times New Roman"/>
              </a:rPr>
              <a:t>boys,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mother’s </a:t>
            </a:r>
            <a:r>
              <a:rPr dirty="0" sz="1450" spc="-20">
                <a:latin typeface="Times New Roman"/>
                <a:cs typeface="Times New Roman"/>
              </a:rPr>
              <a:t>entreaty, </a:t>
            </a:r>
            <a:r>
              <a:rPr dirty="0" sz="1450" spc="-10">
                <a:latin typeface="Times New Roman"/>
                <a:cs typeface="Times New Roman"/>
              </a:rPr>
              <a:t>determined to see  their brother and </a:t>
            </a:r>
            <a:r>
              <a:rPr dirty="0" sz="1450" spc="-35">
                <a:latin typeface="Times New Roman"/>
                <a:cs typeface="Times New Roman"/>
              </a:rPr>
              <a:t>Mr. </a:t>
            </a:r>
            <a:r>
              <a:rPr dirty="0" sz="1450" spc="-10">
                <a:latin typeface="Times New Roman"/>
                <a:cs typeface="Times New Roman"/>
              </a:rPr>
              <a:t>Campbell to the sally-port; and </a:t>
            </a:r>
            <a:r>
              <a:rPr dirty="0" sz="1450" spc="-35">
                <a:latin typeface="Times New Roman"/>
                <a:cs typeface="Times New Roman"/>
              </a:rPr>
              <a:t>Mr. </a:t>
            </a:r>
            <a:r>
              <a:rPr dirty="0" sz="1450" spc="-10">
                <a:latin typeface="Times New Roman"/>
                <a:cs typeface="Times New Roman"/>
              </a:rPr>
              <a:t>Price walked </a:t>
            </a:r>
            <a:r>
              <a:rPr dirty="0" sz="1450" spc="-15">
                <a:latin typeface="Times New Roman"/>
                <a:cs typeface="Times New Roman"/>
              </a:rPr>
              <a:t>off </a:t>
            </a:r>
            <a:r>
              <a:rPr dirty="0" sz="1450" spc="-10">
                <a:latin typeface="Times New Roman"/>
                <a:cs typeface="Times New Roman"/>
              </a:rPr>
              <a:t>at  the same time to carry back his neighbour’s</a:t>
            </a:r>
            <a:r>
              <a:rPr dirty="0" sz="1450" spc="35">
                <a:latin typeface="Times New Roman"/>
                <a:cs typeface="Times New Roman"/>
              </a:rPr>
              <a:t> </a:t>
            </a:r>
            <a:r>
              <a:rPr dirty="0" sz="1450" spc="-20">
                <a:latin typeface="Times New Roman"/>
                <a:cs typeface="Times New Roman"/>
              </a:rPr>
              <a:t>newspaper.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Something like tranquillity might now </a:t>
            </a:r>
            <a:r>
              <a:rPr dirty="0" sz="1450" spc="-5">
                <a:latin typeface="Times New Roman"/>
                <a:cs typeface="Times New Roman"/>
              </a:rPr>
              <a:t>be </a:t>
            </a:r>
            <a:r>
              <a:rPr dirty="0" sz="1450" spc="-10">
                <a:latin typeface="Times New Roman"/>
                <a:cs typeface="Times New Roman"/>
              </a:rPr>
              <a:t>hoped for; and </a:t>
            </a:r>
            <a:r>
              <a:rPr dirty="0" sz="1450" spc="-15">
                <a:latin typeface="Times New Roman"/>
                <a:cs typeface="Times New Roman"/>
              </a:rPr>
              <a:t>accordingly, </a:t>
            </a:r>
            <a:r>
              <a:rPr dirty="0" sz="1450" spc="-10">
                <a:latin typeface="Times New Roman"/>
                <a:cs typeface="Times New Roman"/>
              </a:rPr>
              <a:t>when  Rebecca had been prevailed </a:t>
            </a:r>
            <a:r>
              <a:rPr dirty="0" sz="1450" spc="-5">
                <a:latin typeface="Times New Roman"/>
                <a:cs typeface="Times New Roman"/>
              </a:rPr>
              <a:t>on </a:t>
            </a:r>
            <a:r>
              <a:rPr dirty="0" sz="1450" spc="-10">
                <a:latin typeface="Times New Roman"/>
                <a:cs typeface="Times New Roman"/>
              </a:rPr>
              <a:t>to carry away the tea-things, and Mrs. Price  had walked about the room some time looking for </a:t>
            </a:r>
            <a:r>
              <a:rPr dirty="0" sz="1450" spc="-5">
                <a:latin typeface="Times New Roman"/>
                <a:cs typeface="Times New Roman"/>
              </a:rPr>
              <a:t>a </a:t>
            </a:r>
            <a:r>
              <a:rPr dirty="0" sz="1450" spc="-10">
                <a:latin typeface="Times New Roman"/>
                <a:cs typeface="Times New Roman"/>
              </a:rPr>
              <a:t>shirt-sleeve, which Betsey  at last hunted </a:t>
            </a:r>
            <a:r>
              <a:rPr dirty="0" sz="1450" spc="-5">
                <a:latin typeface="Times New Roman"/>
                <a:cs typeface="Times New Roman"/>
              </a:rPr>
              <a:t>out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drawer in the kitchen, the small party </a:t>
            </a:r>
            <a:r>
              <a:rPr dirty="0" sz="1450" spc="-5">
                <a:latin typeface="Times New Roman"/>
                <a:cs typeface="Times New Roman"/>
              </a:rPr>
              <a:t>of </a:t>
            </a:r>
            <a:r>
              <a:rPr dirty="0" sz="1450" spc="-10">
                <a:latin typeface="Times New Roman"/>
                <a:cs typeface="Times New Roman"/>
              </a:rPr>
              <a:t>females were  pretty well composed, and the mother having lamented again over the  impossibility </a:t>
            </a:r>
            <a:r>
              <a:rPr dirty="0" sz="1450" spc="-5">
                <a:latin typeface="Times New Roman"/>
                <a:cs typeface="Times New Roman"/>
              </a:rPr>
              <a:t>of </a:t>
            </a:r>
            <a:r>
              <a:rPr dirty="0" sz="1450" spc="-10">
                <a:latin typeface="Times New Roman"/>
                <a:cs typeface="Times New Roman"/>
              </a:rPr>
              <a:t>getting Sam ready in time, was at leisure to think </a:t>
            </a:r>
            <a:r>
              <a:rPr dirty="0" sz="1450" spc="-5">
                <a:latin typeface="Times New Roman"/>
                <a:cs typeface="Times New Roman"/>
              </a:rPr>
              <a:t>of </a:t>
            </a:r>
            <a:r>
              <a:rPr dirty="0" sz="1450" spc="-10">
                <a:latin typeface="Times New Roman"/>
                <a:cs typeface="Times New Roman"/>
              </a:rPr>
              <a:t>her eldest  daughter and the friends she had come</a:t>
            </a:r>
            <a:r>
              <a:rPr dirty="0" sz="1450" spc="25">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few inquiries began: </a:t>
            </a:r>
            <a:r>
              <a:rPr dirty="0" sz="1450" spc="-5">
                <a:latin typeface="Times New Roman"/>
                <a:cs typeface="Times New Roman"/>
              </a:rPr>
              <a:t>but one of </a:t>
            </a:r>
            <a:r>
              <a:rPr dirty="0" sz="1450" spc="-10">
                <a:latin typeface="Times New Roman"/>
                <a:cs typeface="Times New Roman"/>
              </a:rPr>
              <a:t>the earliest—“How did sister Bertram  manage about her servants?” </a:t>
            </a:r>
            <a:r>
              <a:rPr dirty="0" sz="1450" spc="-40">
                <a:latin typeface="Times New Roman"/>
                <a:cs typeface="Times New Roman"/>
              </a:rPr>
              <a:t>“Was </a:t>
            </a:r>
            <a:r>
              <a:rPr dirty="0" sz="1450" spc="-10">
                <a:latin typeface="Times New Roman"/>
                <a:cs typeface="Times New Roman"/>
              </a:rPr>
              <a:t>she as much plagued as herself to get  tolerable servants?”—soon led her mind away from Northamptonshire, and  fixed it </a:t>
            </a:r>
            <a:r>
              <a:rPr dirty="0" sz="1450" spc="-5">
                <a:latin typeface="Times New Roman"/>
                <a:cs typeface="Times New Roman"/>
              </a:rPr>
              <a:t>on </a:t>
            </a:r>
            <a:r>
              <a:rPr dirty="0" sz="1450" spc="-10">
                <a:latin typeface="Times New Roman"/>
                <a:cs typeface="Times New Roman"/>
              </a:rPr>
              <a:t>her own domestic grievances, and the shocking character </a:t>
            </a:r>
            <a:r>
              <a:rPr dirty="0" sz="1450" spc="-5">
                <a:latin typeface="Times New Roman"/>
                <a:cs typeface="Times New Roman"/>
              </a:rPr>
              <a:t>of </a:t>
            </a:r>
            <a:r>
              <a:rPr dirty="0" sz="1450" spc="-10">
                <a:latin typeface="Times New Roman"/>
                <a:cs typeface="Times New Roman"/>
              </a:rPr>
              <a:t>all the  Portsmouth servants, </a:t>
            </a:r>
            <a:r>
              <a:rPr dirty="0" sz="1450" spc="-5">
                <a:latin typeface="Times New Roman"/>
                <a:cs typeface="Times New Roman"/>
              </a:rPr>
              <a:t>of </a:t>
            </a:r>
            <a:r>
              <a:rPr dirty="0" sz="1450" spc="-10">
                <a:latin typeface="Times New Roman"/>
                <a:cs typeface="Times New Roman"/>
              </a:rPr>
              <a:t>whom she believed her own two were the very worst,  engrossed her </a:t>
            </a:r>
            <a:r>
              <a:rPr dirty="0" sz="1450" spc="-20">
                <a:latin typeface="Times New Roman"/>
                <a:cs typeface="Times New Roman"/>
              </a:rPr>
              <a:t>completely. </a:t>
            </a:r>
            <a:r>
              <a:rPr dirty="0" sz="1450" spc="-10">
                <a:latin typeface="Times New Roman"/>
                <a:cs typeface="Times New Roman"/>
              </a:rPr>
              <a:t>The Bertrams were all forgotten in detailing the  faults </a:t>
            </a:r>
            <a:r>
              <a:rPr dirty="0" sz="1450" spc="-5">
                <a:latin typeface="Times New Roman"/>
                <a:cs typeface="Times New Roman"/>
              </a:rPr>
              <a:t>of </a:t>
            </a:r>
            <a:r>
              <a:rPr dirty="0" sz="1450" spc="-10">
                <a:latin typeface="Times New Roman"/>
                <a:cs typeface="Times New Roman"/>
              </a:rPr>
              <a:t>Rebecca, against whom Susan had also much to depose, and little  Betsey </a:t>
            </a:r>
            <a:r>
              <a:rPr dirty="0" sz="1450" spc="-5">
                <a:latin typeface="Times New Roman"/>
                <a:cs typeface="Times New Roman"/>
              </a:rPr>
              <a:t>a </a:t>
            </a:r>
            <a:r>
              <a:rPr dirty="0" sz="1450" spc="-10">
                <a:latin typeface="Times New Roman"/>
                <a:cs typeface="Times New Roman"/>
              </a:rPr>
              <a:t>great deal more, and who did seem so thoroughly without </a:t>
            </a:r>
            <a:r>
              <a:rPr dirty="0" sz="1450" spc="-5">
                <a:latin typeface="Times New Roman"/>
                <a:cs typeface="Times New Roman"/>
              </a:rPr>
              <a:t>a </a:t>
            </a:r>
            <a:r>
              <a:rPr dirty="0" sz="1450" spc="-10">
                <a:latin typeface="Times New Roman"/>
                <a:cs typeface="Times New Roman"/>
              </a:rPr>
              <a:t>single  recommendation, that Fanny could </a:t>
            </a:r>
            <a:r>
              <a:rPr dirty="0" sz="1450" spc="-5">
                <a:latin typeface="Times New Roman"/>
                <a:cs typeface="Times New Roman"/>
              </a:rPr>
              <a:t>not </a:t>
            </a:r>
            <a:r>
              <a:rPr dirty="0" sz="1450" spc="-10">
                <a:latin typeface="Times New Roman"/>
                <a:cs typeface="Times New Roman"/>
              </a:rPr>
              <a:t>help modestly presuming that her  mother meant to part with her when her year was</a:t>
            </a:r>
            <a:r>
              <a:rPr dirty="0" sz="1450" spc="40">
                <a:latin typeface="Times New Roman"/>
                <a:cs typeface="Times New Roman"/>
              </a:rPr>
              <a:t> </a:t>
            </a:r>
            <a:r>
              <a:rPr dirty="0" sz="1450" spc="-5">
                <a:latin typeface="Times New Roman"/>
                <a:cs typeface="Times New Roman"/>
              </a:rPr>
              <a:t>up.</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293860"/>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Rushworth acknowledged herself very desirous that her son should </a:t>
            </a:r>
            <a:r>
              <a:rPr dirty="0" sz="1450" spc="-25">
                <a:latin typeface="Times New Roman"/>
                <a:cs typeface="Times New Roman"/>
              </a:rPr>
              <a:t>marry, </a:t>
            </a:r>
            <a:r>
              <a:rPr dirty="0" sz="1450" spc="-10">
                <a:latin typeface="Times New Roman"/>
                <a:cs typeface="Times New Roman"/>
              </a:rPr>
              <a:t>and  declared that </a:t>
            </a:r>
            <a:r>
              <a:rPr dirty="0" sz="1450" spc="-5">
                <a:latin typeface="Times New Roman"/>
                <a:cs typeface="Times New Roman"/>
              </a:rPr>
              <a:t>of </a:t>
            </a:r>
            <a:r>
              <a:rPr dirty="0" sz="1450" spc="-10">
                <a:latin typeface="Times New Roman"/>
                <a:cs typeface="Times New Roman"/>
              </a:rPr>
              <a:t>all the </a:t>
            </a:r>
            <a:r>
              <a:rPr dirty="0" sz="1450" spc="-5">
                <a:latin typeface="Times New Roman"/>
                <a:cs typeface="Times New Roman"/>
              </a:rPr>
              <a:t>young </a:t>
            </a:r>
            <a:r>
              <a:rPr dirty="0" sz="1450" spc="-10">
                <a:latin typeface="Times New Roman"/>
                <a:cs typeface="Times New Roman"/>
              </a:rPr>
              <a:t>ladies she had ever seen, Miss Bertram seemed,  </a:t>
            </a:r>
            <a:r>
              <a:rPr dirty="0" sz="1450" spc="-5">
                <a:latin typeface="Times New Roman"/>
                <a:cs typeface="Times New Roman"/>
              </a:rPr>
              <a:t>by </a:t>
            </a:r>
            <a:r>
              <a:rPr dirty="0" sz="1450" spc="-10">
                <a:latin typeface="Times New Roman"/>
                <a:cs typeface="Times New Roman"/>
              </a:rPr>
              <a:t>her amiable qualities and accomplishments, the best adapted to make him  </a:t>
            </a:r>
            <a:r>
              <a:rPr dirty="0" sz="1450" spc="-25">
                <a:latin typeface="Times New Roman"/>
                <a:cs typeface="Times New Roman"/>
              </a:rPr>
              <a:t>happy. </a:t>
            </a:r>
            <a:r>
              <a:rPr dirty="0" sz="1450" spc="-10">
                <a:latin typeface="Times New Roman"/>
                <a:cs typeface="Times New Roman"/>
              </a:rPr>
              <a:t>Mrs. Norris accepted the compliment, and admired the nice  discernment </a:t>
            </a:r>
            <a:r>
              <a:rPr dirty="0" sz="1450" spc="-5">
                <a:latin typeface="Times New Roman"/>
                <a:cs typeface="Times New Roman"/>
              </a:rPr>
              <a:t>of </a:t>
            </a:r>
            <a:r>
              <a:rPr dirty="0" sz="1450" spc="-10">
                <a:latin typeface="Times New Roman"/>
                <a:cs typeface="Times New Roman"/>
              </a:rPr>
              <a:t>character which could so well distinguish merit. Maria was  indeed the pride and delight </a:t>
            </a:r>
            <a:r>
              <a:rPr dirty="0" sz="1450" spc="-5">
                <a:latin typeface="Times New Roman"/>
                <a:cs typeface="Times New Roman"/>
              </a:rPr>
              <a:t>of </a:t>
            </a:r>
            <a:r>
              <a:rPr dirty="0" sz="1450" spc="-10">
                <a:latin typeface="Times New Roman"/>
                <a:cs typeface="Times New Roman"/>
              </a:rPr>
              <a:t>them all—perfectly faultless—an angel; and, </a:t>
            </a:r>
            <a:r>
              <a:rPr dirty="0" sz="1450" spc="-5">
                <a:latin typeface="Times New Roman"/>
                <a:cs typeface="Times New Roman"/>
              </a:rPr>
              <a:t>of  </a:t>
            </a:r>
            <a:r>
              <a:rPr dirty="0" sz="1450" spc="-10">
                <a:latin typeface="Times New Roman"/>
                <a:cs typeface="Times New Roman"/>
              </a:rPr>
              <a:t>course, so surrounded </a:t>
            </a:r>
            <a:r>
              <a:rPr dirty="0" sz="1450" spc="-5">
                <a:latin typeface="Times New Roman"/>
                <a:cs typeface="Times New Roman"/>
              </a:rPr>
              <a:t>by </a:t>
            </a:r>
            <a:r>
              <a:rPr dirty="0" sz="1450" spc="-10">
                <a:latin typeface="Times New Roman"/>
                <a:cs typeface="Times New Roman"/>
              </a:rPr>
              <a:t>admirers, must </a:t>
            </a:r>
            <a:r>
              <a:rPr dirty="0" sz="1450" spc="-5">
                <a:latin typeface="Times New Roman"/>
                <a:cs typeface="Times New Roman"/>
              </a:rPr>
              <a:t>be </a:t>
            </a:r>
            <a:r>
              <a:rPr dirty="0" sz="1450" spc="-10">
                <a:latin typeface="Times New Roman"/>
                <a:cs typeface="Times New Roman"/>
              </a:rPr>
              <a:t>difficult in her choice: </a:t>
            </a:r>
            <a:r>
              <a:rPr dirty="0" sz="1450" spc="-5">
                <a:latin typeface="Times New Roman"/>
                <a:cs typeface="Times New Roman"/>
              </a:rPr>
              <a:t>but </a:t>
            </a:r>
            <a:r>
              <a:rPr dirty="0" sz="1450" spc="-10">
                <a:latin typeface="Times New Roman"/>
                <a:cs typeface="Times New Roman"/>
              </a:rPr>
              <a:t>yet, as  far as Mrs. Norris could allow herself to decide </a:t>
            </a:r>
            <a:r>
              <a:rPr dirty="0" sz="1450" spc="-5">
                <a:latin typeface="Times New Roman"/>
                <a:cs typeface="Times New Roman"/>
              </a:rPr>
              <a:t>on </a:t>
            </a:r>
            <a:r>
              <a:rPr dirty="0" sz="1450" spc="-10">
                <a:latin typeface="Times New Roman"/>
                <a:cs typeface="Times New Roman"/>
              </a:rPr>
              <a:t>so short an acquaintance,  </a:t>
            </a:r>
            <a:r>
              <a:rPr dirty="0" sz="1450" spc="-35">
                <a:latin typeface="Times New Roman"/>
                <a:cs typeface="Times New Roman"/>
              </a:rPr>
              <a:t>Mr. </a:t>
            </a:r>
            <a:r>
              <a:rPr dirty="0" sz="1450" spc="-10">
                <a:latin typeface="Times New Roman"/>
                <a:cs typeface="Times New Roman"/>
              </a:rPr>
              <a:t>Rushworth appeared precisely the </a:t>
            </a:r>
            <a:r>
              <a:rPr dirty="0" sz="1450" spc="-5">
                <a:latin typeface="Times New Roman"/>
                <a:cs typeface="Times New Roman"/>
              </a:rPr>
              <a:t>young </a:t>
            </a:r>
            <a:r>
              <a:rPr dirty="0" sz="1450" spc="-10">
                <a:latin typeface="Times New Roman"/>
                <a:cs typeface="Times New Roman"/>
              </a:rPr>
              <a:t>man to deserve and attach</a:t>
            </a:r>
            <a:r>
              <a:rPr dirty="0" sz="1450" spc="10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After dancing with each other at </a:t>
            </a:r>
            <a:r>
              <a:rPr dirty="0" sz="1450" spc="-5">
                <a:latin typeface="Times New Roman"/>
                <a:cs typeface="Times New Roman"/>
              </a:rPr>
              <a:t>a </a:t>
            </a:r>
            <a:r>
              <a:rPr dirty="0" sz="1450" spc="-10">
                <a:latin typeface="Times New Roman"/>
                <a:cs typeface="Times New Roman"/>
              </a:rPr>
              <a:t>proper number </a:t>
            </a:r>
            <a:r>
              <a:rPr dirty="0" sz="1450" spc="-5">
                <a:latin typeface="Times New Roman"/>
                <a:cs typeface="Times New Roman"/>
              </a:rPr>
              <a:t>of </a:t>
            </a:r>
            <a:r>
              <a:rPr dirty="0" sz="1450" spc="-10">
                <a:latin typeface="Times New Roman"/>
                <a:cs typeface="Times New Roman"/>
              </a:rPr>
              <a:t>balls, the </a:t>
            </a:r>
            <a:r>
              <a:rPr dirty="0" sz="1450" spc="-5">
                <a:latin typeface="Times New Roman"/>
                <a:cs typeface="Times New Roman"/>
              </a:rPr>
              <a:t>young  </a:t>
            </a:r>
            <a:r>
              <a:rPr dirty="0" sz="1450" spc="-10">
                <a:latin typeface="Times New Roman"/>
                <a:cs typeface="Times New Roman"/>
              </a:rPr>
              <a:t>people justified these opinions, and an engagement, with </a:t>
            </a:r>
            <a:r>
              <a:rPr dirty="0" sz="1450" spc="-5">
                <a:latin typeface="Times New Roman"/>
                <a:cs typeface="Times New Roman"/>
              </a:rPr>
              <a:t>a due </a:t>
            </a:r>
            <a:r>
              <a:rPr dirty="0" sz="1450" spc="-10">
                <a:latin typeface="Times New Roman"/>
                <a:cs typeface="Times New Roman"/>
              </a:rPr>
              <a:t>reference to the  absent Sir Thomas, was entered into, much to the satisfaction </a:t>
            </a:r>
            <a:r>
              <a:rPr dirty="0" sz="1450" spc="-5">
                <a:latin typeface="Times New Roman"/>
                <a:cs typeface="Times New Roman"/>
              </a:rPr>
              <a:t>of </a:t>
            </a:r>
            <a:r>
              <a:rPr dirty="0" sz="1450" spc="-10">
                <a:latin typeface="Times New Roman"/>
                <a:cs typeface="Times New Roman"/>
              </a:rPr>
              <a:t>their  respective families, and </a:t>
            </a:r>
            <a:r>
              <a:rPr dirty="0" sz="1450" spc="-5">
                <a:latin typeface="Times New Roman"/>
                <a:cs typeface="Times New Roman"/>
              </a:rPr>
              <a:t>of </a:t>
            </a:r>
            <a:r>
              <a:rPr dirty="0" sz="1450" spc="-10">
                <a:latin typeface="Times New Roman"/>
                <a:cs typeface="Times New Roman"/>
              </a:rPr>
              <a:t>the general lookers-on </a:t>
            </a:r>
            <a:r>
              <a:rPr dirty="0" sz="1450" spc="-5">
                <a:latin typeface="Times New Roman"/>
                <a:cs typeface="Times New Roman"/>
              </a:rPr>
              <a:t>of </a:t>
            </a:r>
            <a:r>
              <a:rPr dirty="0" sz="1450" spc="-10">
                <a:latin typeface="Times New Roman"/>
                <a:cs typeface="Times New Roman"/>
              </a:rPr>
              <a:t>the neighbourhood, who  had, for many weeks past, felt the expediency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marrying  Miss Bertram.</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It was some months before Sir </a:t>
            </a:r>
            <a:r>
              <a:rPr dirty="0" sz="1450" spc="-20">
                <a:latin typeface="Times New Roman"/>
                <a:cs typeface="Times New Roman"/>
              </a:rPr>
              <a:t>Thomas’s </a:t>
            </a:r>
            <a:r>
              <a:rPr dirty="0" sz="1450" spc="-10">
                <a:latin typeface="Times New Roman"/>
                <a:cs typeface="Times New Roman"/>
              </a:rPr>
              <a:t>consent could </a:t>
            </a:r>
            <a:r>
              <a:rPr dirty="0" sz="1450" spc="-5">
                <a:latin typeface="Times New Roman"/>
                <a:cs typeface="Times New Roman"/>
              </a:rPr>
              <a:t>be </a:t>
            </a:r>
            <a:r>
              <a:rPr dirty="0" sz="1450" spc="-10">
                <a:latin typeface="Times New Roman"/>
                <a:cs typeface="Times New Roman"/>
              </a:rPr>
              <a:t>received; </a:t>
            </a:r>
            <a:r>
              <a:rPr dirty="0" sz="1450" spc="-5">
                <a:latin typeface="Times New Roman"/>
                <a:cs typeface="Times New Roman"/>
              </a:rPr>
              <a:t>but, </a:t>
            </a:r>
            <a:r>
              <a:rPr dirty="0" sz="1450" spc="-10">
                <a:latin typeface="Times New Roman"/>
                <a:cs typeface="Times New Roman"/>
              </a:rPr>
              <a:t>in  the meanwhile, as </a:t>
            </a:r>
            <a:r>
              <a:rPr dirty="0" sz="1450" spc="-5">
                <a:latin typeface="Times New Roman"/>
                <a:cs typeface="Times New Roman"/>
              </a:rPr>
              <a:t>no one </a:t>
            </a:r>
            <a:r>
              <a:rPr dirty="0" sz="1450" spc="-10">
                <a:latin typeface="Times New Roman"/>
                <a:cs typeface="Times New Roman"/>
              </a:rPr>
              <a:t>felt </a:t>
            </a:r>
            <a:r>
              <a:rPr dirty="0" sz="1450" spc="-5">
                <a:latin typeface="Times New Roman"/>
                <a:cs typeface="Times New Roman"/>
              </a:rPr>
              <a:t>a doubt of </a:t>
            </a:r>
            <a:r>
              <a:rPr dirty="0" sz="1450" spc="-10">
                <a:latin typeface="Times New Roman"/>
                <a:cs typeface="Times New Roman"/>
              </a:rPr>
              <a:t>his most cordial pleasure in the  connexion, the intercourse </a:t>
            </a:r>
            <a:r>
              <a:rPr dirty="0" sz="1450" spc="-5">
                <a:latin typeface="Times New Roman"/>
                <a:cs typeface="Times New Roman"/>
              </a:rPr>
              <a:t>of </a:t>
            </a:r>
            <a:r>
              <a:rPr dirty="0" sz="1450" spc="-10">
                <a:latin typeface="Times New Roman"/>
                <a:cs typeface="Times New Roman"/>
              </a:rPr>
              <a:t>the two families was carried </a:t>
            </a:r>
            <a:r>
              <a:rPr dirty="0" sz="1450" spc="-5">
                <a:latin typeface="Times New Roman"/>
                <a:cs typeface="Times New Roman"/>
              </a:rPr>
              <a:t>on </a:t>
            </a:r>
            <a:r>
              <a:rPr dirty="0" sz="1450" spc="-10">
                <a:latin typeface="Times New Roman"/>
                <a:cs typeface="Times New Roman"/>
              </a:rPr>
              <a:t>without restraint,  and </a:t>
            </a:r>
            <a:r>
              <a:rPr dirty="0" sz="1450" spc="-5">
                <a:latin typeface="Times New Roman"/>
                <a:cs typeface="Times New Roman"/>
              </a:rPr>
              <a:t>no </a:t>
            </a:r>
            <a:r>
              <a:rPr dirty="0" sz="1450" spc="-10">
                <a:latin typeface="Times New Roman"/>
                <a:cs typeface="Times New Roman"/>
              </a:rPr>
              <a:t>other attempt made at secrecy than Mrs. </a:t>
            </a:r>
            <a:r>
              <a:rPr dirty="0" sz="1450" spc="-20">
                <a:latin typeface="Times New Roman"/>
                <a:cs typeface="Times New Roman"/>
              </a:rPr>
              <a:t>Norris’s</a:t>
            </a:r>
            <a:r>
              <a:rPr dirty="0" sz="1450" spc="320">
                <a:latin typeface="Times New Roman"/>
                <a:cs typeface="Times New Roman"/>
              </a:rPr>
              <a:t> </a:t>
            </a:r>
            <a:r>
              <a:rPr dirty="0" sz="1450" spc="-10">
                <a:latin typeface="Times New Roman"/>
                <a:cs typeface="Times New Roman"/>
              </a:rPr>
              <a:t>talking </a:t>
            </a:r>
            <a:r>
              <a:rPr dirty="0" sz="1450" spc="-5">
                <a:latin typeface="Times New Roman"/>
                <a:cs typeface="Times New Roman"/>
              </a:rPr>
              <a:t>of </a:t>
            </a:r>
            <a:r>
              <a:rPr dirty="0" sz="1450" spc="-10">
                <a:latin typeface="Times New Roman"/>
                <a:cs typeface="Times New Roman"/>
              </a:rPr>
              <a:t>it  everywhere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at</a:t>
            </a:r>
            <a:r>
              <a:rPr dirty="0" sz="1450" spc="20">
                <a:latin typeface="Times New Roman"/>
                <a:cs typeface="Times New Roman"/>
              </a:rPr>
              <a:t> </a:t>
            </a:r>
            <a:r>
              <a:rPr dirty="0" sz="1450" spc="-10">
                <a:latin typeface="Times New Roman"/>
                <a:cs typeface="Times New Roman"/>
              </a:rPr>
              <a:t>present.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Edmund was the only </a:t>
            </a:r>
            <a:r>
              <a:rPr dirty="0" sz="1450" spc="-5">
                <a:latin typeface="Times New Roman"/>
                <a:cs typeface="Times New Roman"/>
              </a:rPr>
              <a:t>one of </a:t>
            </a:r>
            <a:r>
              <a:rPr dirty="0" sz="1450" spc="-10">
                <a:latin typeface="Times New Roman"/>
                <a:cs typeface="Times New Roman"/>
              </a:rPr>
              <a:t>the family who could see </a:t>
            </a:r>
            <a:r>
              <a:rPr dirty="0" sz="1450" spc="-5">
                <a:latin typeface="Times New Roman"/>
                <a:cs typeface="Times New Roman"/>
              </a:rPr>
              <a:t>a </a:t>
            </a:r>
            <a:r>
              <a:rPr dirty="0" sz="1450" spc="-10">
                <a:latin typeface="Times New Roman"/>
                <a:cs typeface="Times New Roman"/>
              </a:rPr>
              <a:t>fault in the  business; </a:t>
            </a:r>
            <a:r>
              <a:rPr dirty="0" sz="1450" spc="-5">
                <a:latin typeface="Times New Roman"/>
                <a:cs typeface="Times New Roman"/>
              </a:rPr>
              <a:t>but no </a:t>
            </a:r>
            <a:r>
              <a:rPr dirty="0" sz="1450" spc="-10">
                <a:latin typeface="Times New Roman"/>
                <a:cs typeface="Times New Roman"/>
              </a:rPr>
              <a:t>representation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aunt’s </a:t>
            </a:r>
            <a:r>
              <a:rPr dirty="0" sz="1450" spc="-10">
                <a:latin typeface="Times New Roman"/>
                <a:cs typeface="Times New Roman"/>
              </a:rPr>
              <a:t>could induce him to find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a </a:t>
            </a:r>
            <a:r>
              <a:rPr dirty="0" sz="1450" spc="-10">
                <a:latin typeface="Times New Roman"/>
                <a:cs typeface="Times New Roman"/>
              </a:rPr>
              <a:t>desirable companion. He could allow his sister to </a:t>
            </a:r>
            <a:r>
              <a:rPr dirty="0" sz="1450" spc="-5">
                <a:latin typeface="Times New Roman"/>
                <a:cs typeface="Times New Roman"/>
              </a:rPr>
              <a:t>be </a:t>
            </a:r>
            <a:r>
              <a:rPr dirty="0" sz="1450" spc="-10">
                <a:latin typeface="Times New Roman"/>
                <a:cs typeface="Times New Roman"/>
              </a:rPr>
              <a:t>the best  judge </a:t>
            </a:r>
            <a:r>
              <a:rPr dirty="0" sz="1450" spc="-5">
                <a:latin typeface="Times New Roman"/>
                <a:cs typeface="Times New Roman"/>
              </a:rPr>
              <a:t>of </a:t>
            </a:r>
            <a:r>
              <a:rPr dirty="0" sz="1450" spc="-10">
                <a:latin typeface="Times New Roman"/>
                <a:cs typeface="Times New Roman"/>
              </a:rPr>
              <a:t>her own happiness, </a:t>
            </a:r>
            <a:r>
              <a:rPr dirty="0" sz="1450" spc="-5">
                <a:latin typeface="Times New Roman"/>
                <a:cs typeface="Times New Roman"/>
              </a:rPr>
              <a:t>but 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pleased that her happiness should  centre in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income; </a:t>
            </a:r>
            <a:r>
              <a:rPr dirty="0" sz="1450" spc="-5">
                <a:latin typeface="Times New Roman"/>
                <a:cs typeface="Times New Roman"/>
              </a:rPr>
              <a:t>nor </a:t>
            </a:r>
            <a:r>
              <a:rPr dirty="0" sz="1450" spc="-10">
                <a:latin typeface="Times New Roman"/>
                <a:cs typeface="Times New Roman"/>
              </a:rPr>
              <a:t>could </a:t>
            </a:r>
            <a:r>
              <a:rPr dirty="0" sz="1450" spc="-5">
                <a:latin typeface="Times New Roman"/>
                <a:cs typeface="Times New Roman"/>
              </a:rPr>
              <a:t>he </a:t>
            </a:r>
            <a:r>
              <a:rPr dirty="0" sz="1450" spc="-10">
                <a:latin typeface="Times New Roman"/>
                <a:cs typeface="Times New Roman"/>
              </a:rPr>
              <a:t>refrain from often saying to himself, in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company—“If this man had </a:t>
            </a:r>
            <a:r>
              <a:rPr dirty="0" sz="1450" spc="-5">
                <a:latin typeface="Times New Roman"/>
                <a:cs typeface="Times New Roman"/>
              </a:rPr>
              <a:t>not </a:t>
            </a:r>
            <a:r>
              <a:rPr dirty="0" sz="1450" spc="-10">
                <a:latin typeface="Times New Roman"/>
                <a:cs typeface="Times New Roman"/>
              </a:rPr>
              <a:t>twelve thousand </a:t>
            </a:r>
            <a:r>
              <a:rPr dirty="0" sz="1450" spc="-5">
                <a:latin typeface="Times New Roman"/>
                <a:cs typeface="Times New Roman"/>
              </a:rPr>
              <a:t>a </a:t>
            </a:r>
            <a:r>
              <a:rPr dirty="0" sz="1450" spc="-20">
                <a:latin typeface="Times New Roman"/>
                <a:cs typeface="Times New Roman"/>
              </a:rPr>
              <a:t>year,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 </a:t>
            </a:r>
            <a:r>
              <a:rPr dirty="0" sz="1450" spc="-10">
                <a:latin typeface="Times New Roman"/>
                <a:cs typeface="Times New Roman"/>
              </a:rPr>
              <a:t>very stupid</a:t>
            </a:r>
            <a:r>
              <a:rPr dirty="0" sz="1450">
                <a:latin typeface="Times New Roman"/>
                <a:cs typeface="Times New Roman"/>
              </a:rPr>
              <a:t> </a:t>
            </a:r>
            <a:r>
              <a:rPr dirty="0" sz="1450" spc="-20">
                <a:latin typeface="Times New Roman"/>
                <a:cs typeface="Times New Roman"/>
              </a:rPr>
              <a:t>fellow.”</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Sir Thomas, </a:t>
            </a:r>
            <a:r>
              <a:rPr dirty="0" sz="1450" spc="-15">
                <a:latin typeface="Times New Roman"/>
                <a:cs typeface="Times New Roman"/>
              </a:rPr>
              <a:t>however, </a:t>
            </a:r>
            <a:r>
              <a:rPr dirty="0" sz="1450" spc="-10">
                <a:latin typeface="Times New Roman"/>
                <a:cs typeface="Times New Roman"/>
              </a:rPr>
              <a:t>was truly happy in the prospect </a:t>
            </a:r>
            <a:r>
              <a:rPr dirty="0" sz="1450" spc="-5">
                <a:latin typeface="Times New Roman"/>
                <a:cs typeface="Times New Roman"/>
              </a:rPr>
              <a:t>of </a:t>
            </a:r>
            <a:r>
              <a:rPr dirty="0" sz="1450" spc="-10">
                <a:latin typeface="Times New Roman"/>
                <a:cs typeface="Times New Roman"/>
              </a:rPr>
              <a:t>an alliance so  unquestionably advantageous, and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heard nothing </a:t>
            </a:r>
            <a:r>
              <a:rPr dirty="0" sz="1450" spc="-5">
                <a:latin typeface="Times New Roman"/>
                <a:cs typeface="Times New Roman"/>
              </a:rPr>
              <a:t>but </a:t>
            </a:r>
            <a:r>
              <a:rPr dirty="0" sz="1450" spc="-10">
                <a:latin typeface="Times New Roman"/>
                <a:cs typeface="Times New Roman"/>
              </a:rPr>
              <a:t>the perfectly  </a:t>
            </a:r>
            <a:r>
              <a:rPr dirty="0" sz="1450" spc="-5">
                <a:latin typeface="Times New Roman"/>
                <a:cs typeface="Times New Roman"/>
              </a:rPr>
              <a:t>good </a:t>
            </a:r>
            <a:r>
              <a:rPr dirty="0" sz="1450" spc="-10">
                <a:latin typeface="Times New Roman"/>
                <a:cs typeface="Times New Roman"/>
              </a:rPr>
              <a:t>and agreeable. It was </a:t>
            </a:r>
            <a:r>
              <a:rPr dirty="0" sz="1450" spc="-5">
                <a:latin typeface="Times New Roman"/>
                <a:cs typeface="Times New Roman"/>
              </a:rPr>
              <a:t>a </a:t>
            </a:r>
            <a:r>
              <a:rPr dirty="0" sz="1450" spc="-10">
                <a:latin typeface="Times New Roman"/>
                <a:cs typeface="Times New Roman"/>
              </a:rPr>
              <a:t>connexion exactly </a:t>
            </a:r>
            <a:r>
              <a:rPr dirty="0" sz="1450" spc="-5">
                <a:latin typeface="Times New Roman"/>
                <a:cs typeface="Times New Roman"/>
              </a:rPr>
              <a:t>of </a:t>
            </a:r>
            <a:r>
              <a:rPr dirty="0" sz="1450" spc="-10">
                <a:latin typeface="Times New Roman"/>
                <a:cs typeface="Times New Roman"/>
              </a:rPr>
              <a:t>the right sort—in the same  </a:t>
            </a:r>
            <a:r>
              <a:rPr dirty="0" sz="1450" spc="-20">
                <a:latin typeface="Times New Roman"/>
                <a:cs typeface="Times New Roman"/>
              </a:rPr>
              <a:t>county, </a:t>
            </a:r>
            <a:r>
              <a:rPr dirty="0" sz="1450" spc="-10">
                <a:latin typeface="Times New Roman"/>
                <a:cs typeface="Times New Roman"/>
              </a:rPr>
              <a:t>and the same interest—and his most hearty concurrence was conveyed  as soon as possible. He only conditioned that the marriage should </a:t>
            </a:r>
            <a:r>
              <a:rPr dirty="0" sz="1450" spc="-5">
                <a:latin typeface="Times New Roman"/>
                <a:cs typeface="Times New Roman"/>
              </a:rPr>
              <a:t>not </a:t>
            </a:r>
            <a:r>
              <a:rPr dirty="0" sz="1450" spc="-10">
                <a:latin typeface="Times New Roman"/>
                <a:cs typeface="Times New Roman"/>
              </a:rPr>
              <a:t>take  place before his return, which </a:t>
            </a:r>
            <a:r>
              <a:rPr dirty="0" sz="1450" spc="-5">
                <a:latin typeface="Times New Roman"/>
                <a:cs typeface="Times New Roman"/>
              </a:rPr>
              <a:t>he </a:t>
            </a:r>
            <a:r>
              <a:rPr dirty="0" sz="1450" spc="-10">
                <a:latin typeface="Times New Roman"/>
                <a:cs typeface="Times New Roman"/>
              </a:rPr>
              <a:t>was again looking eagerly forward </a:t>
            </a:r>
            <a:r>
              <a:rPr dirty="0" sz="1450" spc="-5">
                <a:latin typeface="Times New Roman"/>
                <a:cs typeface="Times New Roman"/>
              </a:rPr>
              <a:t>to. </a:t>
            </a:r>
            <a:r>
              <a:rPr dirty="0" sz="1450" spc="-10">
                <a:latin typeface="Times New Roman"/>
                <a:cs typeface="Times New Roman"/>
              </a:rPr>
              <a:t>He  wrote in April, and had strong hopes </a:t>
            </a:r>
            <a:r>
              <a:rPr dirty="0" sz="1450" spc="-5">
                <a:latin typeface="Times New Roman"/>
                <a:cs typeface="Times New Roman"/>
              </a:rPr>
              <a:t>of </a:t>
            </a:r>
            <a:r>
              <a:rPr dirty="0" sz="1450" spc="-10">
                <a:latin typeface="Times New Roman"/>
                <a:cs typeface="Times New Roman"/>
              </a:rPr>
              <a:t>settling everything to his entire  satisfaction, and leaving Antigua before the end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20">
                <a:latin typeface="Times New Roman"/>
                <a:cs typeface="Times New Roman"/>
              </a:rPr>
              <a:t>summer.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Such was the state </a:t>
            </a:r>
            <a:r>
              <a:rPr dirty="0" sz="1450" spc="-5">
                <a:latin typeface="Times New Roman"/>
                <a:cs typeface="Times New Roman"/>
              </a:rPr>
              <a:t>of </a:t>
            </a:r>
            <a:r>
              <a:rPr dirty="0" sz="1450" spc="-15">
                <a:latin typeface="Times New Roman"/>
                <a:cs typeface="Times New Roman"/>
              </a:rPr>
              <a:t>affairs </a:t>
            </a:r>
            <a:r>
              <a:rPr dirty="0" sz="1450" spc="-10">
                <a:latin typeface="Times New Roman"/>
                <a:cs typeface="Times New Roman"/>
              </a:rPr>
              <a:t>in the month </a:t>
            </a:r>
            <a:r>
              <a:rPr dirty="0" sz="1450" spc="-5">
                <a:latin typeface="Times New Roman"/>
                <a:cs typeface="Times New Roman"/>
              </a:rPr>
              <a:t>of </a:t>
            </a:r>
            <a:r>
              <a:rPr dirty="0" sz="1450" spc="-10">
                <a:latin typeface="Times New Roman"/>
                <a:cs typeface="Times New Roman"/>
              </a:rPr>
              <a:t>July; and Fanny had just  reached her eighteenth </a:t>
            </a:r>
            <a:r>
              <a:rPr dirty="0" sz="1450" spc="-20">
                <a:latin typeface="Times New Roman"/>
                <a:cs typeface="Times New Roman"/>
              </a:rPr>
              <a:t>year, </a:t>
            </a:r>
            <a:r>
              <a:rPr dirty="0" sz="1450" spc="-10">
                <a:latin typeface="Times New Roman"/>
                <a:cs typeface="Times New Roman"/>
              </a:rPr>
              <a:t>when the society </a:t>
            </a:r>
            <a:r>
              <a:rPr dirty="0" sz="1450" spc="-5">
                <a:latin typeface="Times New Roman"/>
                <a:cs typeface="Times New Roman"/>
              </a:rPr>
              <a:t>of </a:t>
            </a:r>
            <a:r>
              <a:rPr dirty="0" sz="1450" spc="-10">
                <a:latin typeface="Times New Roman"/>
                <a:cs typeface="Times New Roman"/>
              </a:rPr>
              <a:t>the village received an  addition in the brother and sister </a:t>
            </a:r>
            <a:r>
              <a:rPr dirty="0" sz="1450" spc="-5">
                <a:latin typeface="Times New Roman"/>
                <a:cs typeface="Times New Roman"/>
              </a:rPr>
              <a:t>of </a:t>
            </a:r>
            <a:r>
              <a:rPr dirty="0" sz="1450" spc="-10">
                <a:latin typeface="Times New Roman"/>
                <a:cs typeface="Times New Roman"/>
              </a:rPr>
              <a:t>Mrs. Grant, </a:t>
            </a:r>
            <a:r>
              <a:rPr dirty="0" sz="1450" spc="-5">
                <a:latin typeface="Times New Roman"/>
                <a:cs typeface="Times New Roman"/>
              </a:rPr>
              <a:t>a </a:t>
            </a:r>
            <a:r>
              <a:rPr dirty="0" sz="1450" spc="-35">
                <a:latin typeface="Times New Roman"/>
                <a:cs typeface="Times New Roman"/>
              </a:rPr>
              <a:t>Mr. </a:t>
            </a:r>
            <a:r>
              <a:rPr dirty="0" sz="1450" spc="-10">
                <a:latin typeface="Times New Roman"/>
                <a:cs typeface="Times New Roman"/>
              </a:rPr>
              <a:t>and Miss Crawford, the  children </a:t>
            </a:r>
            <a:r>
              <a:rPr dirty="0" sz="1450" spc="-5">
                <a:latin typeface="Times New Roman"/>
                <a:cs typeface="Times New Roman"/>
              </a:rPr>
              <a:t>of </a:t>
            </a:r>
            <a:r>
              <a:rPr dirty="0" sz="1450" spc="-10">
                <a:latin typeface="Times New Roman"/>
                <a:cs typeface="Times New Roman"/>
              </a:rPr>
              <a:t>her mother </a:t>
            </a:r>
            <a:r>
              <a:rPr dirty="0" sz="1450" spc="-5">
                <a:latin typeface="Times New Roman"/>
                <a:cs typeface="Times New Roman"/>
              </a:rPr>
              <a:t>by a </a:t>
            </a:r>
            <a:r>
              <a:rPr dirty="0" sz="1450" spc="-10">
                <a:latin typeface="Times New Roman"/>
                <a:cs typeface="Times New Roman"/>
              </a:rPr>
              <a:t>second marriage. They were </a:t>
            </a:r>
            <a:r>
              <a:rPr dirty="0" sz="1450" spc="-5">
                <a:latin typeface="Times New Roman"/>
                <a:cs typeface="Times New Roman"/>
              </a:rPr>
              <a:t>young </a:t>
            </a:r>
            <a:r>
              <a:rPr dirty="0" sz="1450" spc="-10">
                <a:latin typeface="Times New Roman"/>
                <a:cs typeface="Times New Roman"/>
              </a:rPr>
              <a:t>people </a:t>
            </a:r>
            <a:r>
              <a:rPr dirty="0" sz="1450" spc="-5">
                <a:latin typeface="Times New Roman"/>
                <a:cs typeface="Times New Roman"/>
              </a:rPr>
              <a:t>of  </a:t>
            </a:r>
            <a:r>
              <a:rPr dirty="0" sz="1450" spc="-10">
                <a:latin typeface="Times New Roman"/>
                <a:cs typeface="Times New Roman"/>
              </a:rPr>
              <a:t>fortune.</a:t>
            </a:r>
            <a:r>
              <a:rPr dirty="0" sz="1450" spc="13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son</a:t>
            </a:r>
            <a:r>
              <a:rPr dirty="0" sz="1450" spc="140">
                <a:latin typeface="Times New Roman"/>
                <a:cs typeface="Times New Roman"/>
              </a:rPr>
              <a:t> </a:t>
            </a:r>
            <a:r>
              <a:rPr dirty="0" sz="1450" spc="-10">
                <a:latin typeface="Times New Roman"/>
                <a:cs typeface="Times New Roman"/>
              </a:rPr>
              <a:t>had</a:t>
            </a:r>
            <a:r>
              <a:rPr dirty="0" sz="1450" spc="135">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5">
                <a:latin typeface="Times New Roman"/>
                <a:cs typeface="Times New Roman"/>
              </a:rPr>
              <a:t>good</a:t>
            </a:r>
            <a:r>
              <a:rPr dirty="0" sz="1450" spc="135">
                <a:latin typeface="Times New Roman"/>
                <a:cs typeface="Times New Roman"/>
              </a:rPr>
              <a:t> </a:t>
            </a:r>
            <a:r>
              <a:rPr dirty="0" sz="1450" spc="-10">
                <a:latin typeface="Times New Roman"/>
                <a:cs typeface="Times New Roman"/>
              </a:rPr>
              <a:t>estate</a:t>
            </a:r>
            <a:r>
              <a:rPr dirty="0" sz="1450" spc="135">
                <a:latin typeface="Times New Roman"/>
                <a:cs typeface="Times New Roman"/>
              </a:rPr>
              <a:t> </a:t>
            </a:r>
            <a:r>
              <a:rPr dirty="0" sz="1450" spc="-10">
                <a:latin typeface="Times New Roman"/>
                <a:cs typeface="Times New Roman"/>
              </a:rPr>
              <a:t>in</a:t>
            </a:r>
            <a:r>
              <a:rPr dirty="0" sz="1450" spc="130">
                <a:latin typeface="Times New Roman"/>
                <a:cs typeface="Times New Roman"/>
              </a:rPr>
              <a:t> </a:t>
            </a:r>
            <a:r>
              <a:rPr dirty="0" sz="1450" spc="-10">
                <a:latin typeface="Times New Roman"/>
                <a:cs typeface="Times New Roman"/>
              </a:rPr>
              <a:t>Norfolk,</a:t>
            </a:r>
            <a:r>
              <a:rPr dirty="0" sz="1450" spc="140">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daughter</a:t>
            </a:r>
            <a:r>
              <a:rPr dirty="0" sz="1450" spc="135">
                <a:latin typeface="Times New Roman"/>
                <a:cs typeface="Times New Roman"/>
              </a:rPr>
              <a:t> </a:t>
            </a:r>
            <a:r>
              <a:rPr dirty="0" sz="1450" spc="-10">
                <a:latin typeface="Times New Roman"/>
                <a:cs typeface="Times New Roman"/>
              </a:rPr>
              <a:t>twenty</a:t>
            </a:r>
            <a:r>
              <a:rPr dirty="0" sz="1450" spc="140">
                <a:latin typeface="Times New Roman"/>
                <a:cs typeface="Times New Roman"/>
              </a:rPr>
              <a:t> </a:t>
            </a:r>
            <a:r>
              <a:rPr dirty="0" sz="1450" spc="-10">
                <a:latin typeface="Times New Roman"/>
                <a:cs typeface="Times New Roman"/>
              </a:rPr>
              <a:t>thousand</a:t>
            </a:r>
            <a:endParaRPr sz="1450">
              <a:latin typeface="Times New Roman"/>
              <a:cs typeface="Times New Roman"/>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“Her year!” cried Mrs. Price; “I am sure </a:t>
            </a:r>
            <a:r>
              <a:rPr dirty="0" sz="1450" spc="-5">
                <a:latin typeface="Times New Roman"/>
                <a:cs typeface="Times New Roman"/>
              </a:rPr>
              <a:t>I hope 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her before  she has staid </a:t>
            </a:r>
            <a:r>
              <a:rPr dirty="0" sz="1450" spc="-5">
                <a:latin typeface="Times New Roman"/>
                <a:cs typeface="Times New Roman"/>
              </a:rPr>
              <a:t>a </a:t>
            </a:r>
            <a:r>
              <a:rPr dirty="0" sz="1450" spc="-20">
                <a:latin typeface="Times New Roman"/>
                <a:cs typeface="Times New Roman"/>
              </a:rPr>
              <a:t>year, </a:t>
            </a:r>
            <a:r>
              <a:rPr dirty="0" sz="1450" spc="-10">
                <a:latin typeface="Times New Roman"/>
                <a:cs typeface="Times New Roman"/>
              </a:rPr>
              <a:t>for that will </a:t>
            </a:r>
            <a:r>
              <a:rPr dirty="0" sz="1450" spc="-5">
                <a:latin typeface="Times New Roman"/>
                <a:cs typeface="Times New Roman"/>
              </a:rPr>
              <a:t>not be up </a:t>
            </a:r>
            <a:r>
              <a:rPr dirty="0" sz="1450" spc="-10">
                <a:latin typeface="Times New Roman"/>
                <a:cs typeface="Times New Roman"/>
              </a:rPr>
              <a:t>till </a:t>
            </a:r>
            <a:r>
              <a:rPr dirty="0" sz="1450" spc="-20">
                <a:latin typeface="Times New Roman"/>
                <a:cs typeface="Times New Roman"/>
              </a:rPr>
              <a:t>November. </a:t>
            </a:r>
            <a:r>
              <a:rPr dirty="0" sz="1450" spc="-10">
                <a:latin typeface="Times New Roman"/>
                <a:cs typeface="Times New Roman"/>
              </a:rPr>
              <a:t>Servants are come to  such </a:t>
            </a:r>
            <a:r>
              <a:rPr dirty="0" sz="1450" spc="-5">
                <a:latin typeface="Times New Roman"/>
                <a:cs typeface="Times New Roman"/>
              </a:rPr>
              <a:t>a </a:t>
            </a:r>
            <a:r>
              <a:rPr dirty="0" sz="1450" spc="-10">
                <a:latin typeface="Times New Roman"/>
                <a:cs typeface="Times New Roman"/>
              </a:rPr>
              <a:t>pass, my </a:t>
            </a:r>
            <a:r>
              <a:rPr dirty="0" sz="1450" spc="-20">
                <a:latin typeface="Times New Roman"/>
                <a:cs typeface="Times New Roman"/>
              </a:rPr>
              <a:t>dear, </a:t>
            </a:r>
            <a:r>
              <a:rPr dirty="0" sz="1450" spc="-10">
                <a:latin typeface="Times New Roman"/>
                <a:cs typeface="Times New Roman"/>
              </a:rPr>
              <a:t>in Portsmouth, that it is quite </a:t>
            </a:r>
            <a:r>
              <a:rPr dirty="0" sz="1450" spc="-5">
                <a:latin typeface="Times New Roman"/>
                <a:cs typeface="Times New Roman"/>
              </a:rPr>
              <a:t>a </a:t>
            </a:r>
            <a:r>
              <a:rPr dirty="0" sz="1450" spc="-10">
                <a:latin typeface="Times New Roman"/>
                <a:cs typeface="Times New Roman"/>
              </a:rPr>
              <a:t>miracle if </a:t>
            </a:r>
            <a:r>
              <a:rPr dirty="0" sz="1450" spc="-5">
                <a:latin typeface="Times New Roman"/>
                <a:cs typeface="Times New Roman"/>
              </a:rPr>
              <a:t>one </a:t>
            </a:r>
            <a:r>
              <a:rPr dirty="0" sz="1450" spc="-10">
                <a:latin typeface="Times New Roman"/>
                <a:cs typeface="Times New Roman"/>
              </a:rPr>
              <a:t>keeps them  more than half </a:t>
            </a:r>
            <a:r>
              <a:rPr dirty="0" sz="1450" spc="-5">
                <a:latin typeface="Times New Roman"/>
                <a:cs typeface="Times New Roman"/>
              </a:rPr>
              <a:t>a </a:t>
            </a:r>
            <a:r>
              <a:rPr dirty="0" sz="1450" spc="-25">
                <a:latin typeface="Times New Roman"/>
                <a:cs typeface="Times New Roman"/>
              </a:rPr>
              <a:t>year.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hope of </a:t>
            </a:r>
            <a:r>
              <a:rPr dirty="0" sz="1450" spc="-10">
                <a:latin typeface="Times New Roman"/>
                <a:cs typeface="Times New Roman"/>
              </a:rPr>
              <a:t>ever being settled; and if </a:t>
            </a:r>
            <a:r>
              <a:rPr dirty="0" sz="1450" spc="-5">
                <a:latin typeface="Times New Roman"/>
                <a:cs typeface="Times New Roman"/>
              </a:rPr>
              <a:t>I </a:t>
            </a:r>
            <a:r>
              <a:rPr dirty="0" sz="1450" spc="-10">
                <a:latin typeface="Times New Roman"/>
                <a:cs typeface="Times New Roman"/>
              </a:rPr>
              <a:t>was to part  with Rebecca, </a:t>
            </a:r>
            <a:r>
              <a:rPr dirty="0" sz="1450" spc="-5">
                <a:latin typeface="Times New Roman"/>
                <a:cs typeface="Times New Roman"/>
              </a:rPr>
              <a:t>I </a:t>
            </a:r>
            <a:r>
              <a:rPr dirty="0" sz="1450" spc="-10">
                <a:latin typeface="Times New Roman"/>
                <a:cs typeface="Times New Roman"/>
              </a:rPr>
              <a:t>should only get something worse. And yet </a:t>
            </a:r>
            <a:r>
              <a:rPr dirty="0" sz="1450" spc="-5">
                <a:latin typeface="Times New Roman"/>
                <a:cs typeface="Times New Roman"/>
              </a:rPr>
              <a:t>I do not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very difficult mistress to please; and </a:t>
            </a:r>
            <a:r>
              <a:rPr dirty="0" sz="1450" spc="-5">
                <a:latin typeface="Times New Roman"/>
                <a:cs typeface="Times New Roman"/>
              </a:rPr>
              <a:t>I </a:t>
            </a:r>
            <a:r>
              <a:rPr dirty="0" sz="1450" spc="-10">
                <a:latin typeface="Times New Roman"/>
                <a:cs typeface="Times New Roman"/>
              </a:rPr>
              <a:t>am sure the place is easy </a:t>
            </a:r>
            <a:r>
              <a:rPr dirty="0" sz="1450" spc="-5">
                <a:latin typeface="Times New Roman"/>
                <a:cs typeface="Times New Roman"/>
              </a:rPr>
              <a:t>enough, </a:t>
            </a:r>
            <a:r>
              <a:rPr dirty="0" sz="1450" spc="-10">
                <a:latin typeface="Times New Roman"/>
                <a:cs typeface="Times New Roman"/>
              </a:rPr>
              <a:t>for  there is always </a:t>
            </a:r>
            <a:r>
              <a:rPr dirty="0" sz="1450" spc="-5">
                <a:latin typeface="Times New Roman"/>
                <a:cs typeface="Times New Roman"/>
              </a:rPr>
              <a:t>a </a:t>
            </a:r>
            <a:r>
              <a:rPr dirty="0" sz="1450" spc="-10">
                <a:latin typeface="Times New Roman"/>
                <a:cs typeface="Times New Roman"/>
              </a:rPr>
              <a:t>girl under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often </a:t>
            </a:r>
            <a:r>
              <a:rPr dirty="0" sz="1450" spc="-5">
                <a:latin typeface="Times New Roman"/>
                <a:cs typeface="Times New Roman"/>
              </a:rPr>
              <a:t>do </a:t>
            </a:r>
            <a:r>
              <a:rPr dirty="0" sz="1450" spc="-10">
                <a:latin typeface="Times New Roman"/>
                <a:cs typeface="Times New Roman"/>
              </a:rPr>
              <a:t>half the work</a:t>
            </a:r>
            <a:r>
              <a:rPr dirty="0" sz="1450" spc="9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Fanny was silent; </a:t>
            </a:r>
            <a:r>
              <a:rPr dirty="0" sz="1450" spc="-5">
                <a:latin typeface="Times New Roman"/>
                <a:cs typeface="Times New Roman"/>
              </a:rPr>
              <a:t>but not </a:t>
            </a:r>
            <a:r>
              <a:rPr dirty="0" sz="1450" spc="-10">
                <a:latin typeface="Times New Roman"/>
                <a:cs typeface="Times New Roman"/>
              </a:rPr>
              <a:t>from being convinced that there might </a:t>
            </a:r>
            <a:r>
              <a:rPr dirty="0" sz="1450" spc="-5">
                <a:latin typeface="Times New Roman"/>
                <a:cs typeface="Times New Roman"/>
              </a:rPr>
              <a:t>not be a  </a:t>
            </a:r>
            <a:r>
              <a:rPr dirty="0" sz="1450" spc="-10">
                <a:latin typeface="Times New Roman"/>
                <a:cs typeface="Times New Roman"/>
              </a:rPr>
              <a:t>remedy found for some </a:t>
            </a:r>
            <a:r>
              <a:rPr dirty="0" sz="1450" spc="-5">
                <a:latin typeface="Times New Roman"/>
                <a:cs typeface="Times New Roman"/>
              </a:rPr>
              <a:t>of </a:t>
            </a:r>
            <a:r>
              <a:rPr dirty="0" sz="1450" spc="-10">
                <a:latin typeface="Times New Roman"/>
                <a:cs typeface="Times New Roman"/>
              </a:rPr>
              <a:t>these evils. As she now sat looking at </a:t>
            </a:r>
            <a:r>
              <a:rPr dirty="0" sz="1450" spc="-25">
                <a:latin typeface="Times New Roman"/>
                <a:cs typeface="Times New Roman"/>
              </a:rPr>
              <a:t>Betsey, </a:t>
            </a:r>
            <a:r>
              <a:rPr dirty="0" sz="1450" spc="-10">
                <a:latin typeface="Times New Roman"/>
                <a:cs typeface="Times New Roman"/>
              </a:rPr>
              <a:t>she  could </a:t>
            </a:r>
            <a:r>
              <a:rPr dirty="0" sz="1450" spc="-5">
                <a:latin typeface="Times New Roman"/>
                <a:cs typeface="Times New Roman"/>
              </a:rPr>
              <a:t>not but </a:t>
            </a:r>
            <a:r>
              <a:rPr dirty="0" sz="1450" spc="-10">
                <a:latin typeface="Times New Roman"/>
                <a:cs typeface="Times New Roman"/>
              </a:rPr>
              <a:t>think particularly </a:t>
            </a:r>
            <a:r>
              <a:rPr dirty="0" sz="1450" spc="-5">
                <a:latin typeface="Times New Roman"/>
                <a:cs typeface="Times New Roman"/>
              </a:rPr>
              <a:t>of </a:t>
            </a:r>
            <a:r>
              <a:rPr dirty="0" sz="1450" spc="-10">
                <a:latin typeface="Times New Roman"/>
                <a:cs typeface="Times New Roman"/>
              </a:rPr>
              <a:t>another </a:t>
            </a:r>
            <a:r>
              <a:rPr dirty="0" sz="1450" spc="-20">
                <a:latin typeface="Times New Roman"/>
                <a:cs typeface="Times New Roman"/>
              </a:rPr>
              <a:t>sister, </a:t>
            </a:r>
            <a:r>
              <a:rPr dirty="0" sz="1450" spc="-5">
                <a:latin typeface="Times New Roman"/>
                <a:cs typeface="Times New Roman"/>
              </a:rPr>
              <a:t>a </a:t>
            </a:r>
            <a:r>
              <a:rPr dirty="0" sz="1450" spc="-10">
                <a:latin typeface="Times New Roman"/>
                <a:cs typeface="Times New Roman"/>
              </a:rPr>
              <a:t>very pretty little girl, whom  she had left there </a:t>
            </a:r>
            <a:r>
              <a:rPr dirty="0" sz="1450" spc="-5">
                <a:latin typeface="Times New Roman"/>
                <a:cs typeface="Times New Roman"/>
              </a:rPr>
              <a:t>not </a:t>
            </a:r>
            <a:r>
              <a:rPr dirty="0" sz="1450" spc="-10">
                <a:latin typeface="Times New Roman"/>
                <a:cs typeface="Times New Roman"/>
              </a:rPr>
              <a:t>much </a:t>
            </a:r>
            <a:r>
              <a:rPr dirty="0" sz="1450" spc="-5">
                <a:latin typeface="Times New Roman"/>
                <a:cs typeface="Times New Roman"/>
              </a:rPr>
              <a:t>younger </a:t>
            </a:r>
            <a:r>
              <a:rPr dirty="0" sz="1450" spc="-10">
                <a:latin typeface="Times New Roman"/>
                <a:cs typeface="Times New Roman"/>
              </a:rPr>
              <a:t>when she went into Northamptonshire,  who had died </a:t>
            </a:r>
            <a:r>
              <a:rPr dirty="0" sz="1450" spc="-5">
                <a:latin typeface="Times New Roman"/>
                <a:cs typeface="Times New Roman"/>
              </a:rPr>
              <a:t>a </a:t>
            </a:r>
            <a:r>
              <a:rPr dirty="0" sz="1450" spc="-10">
                <a:latin typeface="Times New Roman"/>
                <a:cs typeface="Times New Roman"/>
              </a:rPr>
              <a:t>few years afterwards. There had been something remarkably  amiable about </a:t>
            </a:r>
            <a:r>
              <a:rPr dirty="0" sz="1450" spc="-30">
                <a:latin typeface="Times New Roman"/>
                <a:cs typeface="Times New Roman"/>
              </a:rPr>
              <a:t>her. </a:t>
            </a:r>
            <a:r>
              <a:rPr dirty="0" sz="1450" spc="-10">
                <a:latin typeface="Times New Roman"/>
                <a:cs typeface="Times New Roman"/>
              </a:rPr>
              <a:t>Fanny in those early days had preferred her to Susan; and  when the news </a:t>
            </a:r>
            <a:r>
              <a:rPr dirty="0" sz="1450" spc="-5">
                <a:latin typeface="Times New Roman"/>
                <a:cs typeface="Times New Roman"/>
              </a:rPr>
              <a:t>of </a:t>
            </a:r>
            <a:r>
              <a:rPr dirty="0" sz="1450" spc="-10">
                <a:latin typeface="Times New Roman"/>
                <a:cs typeface="Times New Roman"/>
              </a:rPr>
              <a:t>her death had at last reached Mansfield, had for </a:t>
            </a:r>
            <a:r>
              <a:rPr dirty="0" sz="1450" spc="-5">
                <a:latin typeface="Times New Roman"/>
                <a:cs typeface="Times New Roman"/>
              </a:rPr>
              <a:t>a </a:t>
            </a:r>
            <a:r>
              <a:rPr dirty="0" sz="1450" spc="-10">
                <a:latin typeface="Times New Roman"/>
                <a:cs typeface="Times New Roman"/>
              </a:rPr>
              <a:t>short time  been quite afflicted. The sight </a:t>
            </a:r>
            <a:r>
              <a:rPr dirty="0" sz="1450" spc="-5">
                <a:latin typeface="Times New Roman"/>
                <a:cs typeface="Times New Roman"/>
              </a:rPr>
              <a:t>of </a:t>
            </a:r>
            <a:r>
              <a:rPr dirty="0" sz="1450" spc="-10">
                <a:latin typeface="Times New Roman"/>
                <a:cs typeface="Times New Roman"/>
              </a:rPr>
              <a:t>Betsey </a:t>
            </a:r>
            <a:r>
              <a:rPr dirty="0" sz="1450" spc="-5">
                <a:latin typeface="Times New Roman"/>
                <a:cs typeface="Times New Roman"/>
              </a:rPr>
              <a:t>brought </a:t>
            </a:r>
            <a:r>
              <a:rPr dirty="0" sz="1450" spc="-10">
                <a:latin typeface="Times New Roman"/>
                <a:cs typeface="Times New Roman"/>
              </a:rPr>
              <a:t>the image </a:t>
            </a:r>
            <a:r>
              <a:rPr dirty="0" sz="1450" spc="-5">
                <a:latin typeface="Times New Roman"/>
                <a:cs typeface="Times New Roman"/>
              </a:rPr>
              <a:t>of </a:t>
            </a:r>
            <a:r>
              <a:rPr dirty="0" sz="1450" spc="-10">
                <a:latin typeface="Times New Roman"/>
                <a:cs typeface="Times New Roman"/>
              </a:rPr>
              <a:t>little Mary back  again, </a:t>
            </a:r>
            <a:r>
              <a:rPr dirty="0" sz="1450" spc="-5">
                <a:latin typeface="Times New Roman"/>
                <a:cs typeface="Times New Roman"/>
              </a:rPr>
              <a:t>but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have pained her mother </a:t>
            </a:r>
            <a:r>
              <a:rPr dirty="0" sz="1450" spc="-5">
                <a:latin typeface="Times New Roman"/>
                <a:cs typeface="Times New Roman"/>
              </a:rPr>
              <a:t>by </a:t>
            </a:r>
            <a:r>
              <a:rPr dirty="0" sz="1450" spc="-10">
                <a:latin typeface="Times New Roman"/>
                <a:cs typeface="Times New Roman"/>
              </a:rPr>
              <a:t>alluding to her for the  world. While considering her with these ideas, </a:t>
            </a:r>
            <a:r>
              <a:rPr dirty="0" sz="1450" spc="-25">
                <a:latin typeface="Times New Roman"/>
                <a:cs typeface="Times New Roman"/>
              </a:rPr>
              <a:t>Betsey,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small distance, was  holding </a:t>
            </a:r>
            <a:r>
              <a:rPr dirty="0" sz="1450" spc="-5">
                <a:latin typeface="Times New Roman"/>
                <a:cs typeface="Times New Roman"/>
              </a:rPr>
              <a:t>out </a:t>
            </a:r>
            <a:r>
              <a:rPr dirty="0" sz="1450" spc="-10">
                <a:latin typeface="Times New Roman"/>
                <a:cs typeface="Times New Roman"/>
              </a:rPr>
              <a:t>something to catch her eyes, meaning to screen it at the same time  from </a:t>
            </a:r>
            <a:r>
              <a:rPr dirty="0" sz="1450" spc="-20">
                <a:latin typeface="Times New Roman"/>
                <a:cs typeface="Times New Roman"/>
              </a:rPr>
              <a:t>Susan’s.</a:t>
            </a:r>
            <a:endParaRPr sz="1450">
              <a:latin typeface="Times New Roman"/>
              <a:cs typeface="Times New Roman"/>
            </a:endParaRPr>
          </a:p>
          <a:p>
            <a:pPr algn="just" marL="12700" marR="7620" indent="255904">
              <a:lnSpc>
                <a:spcPts val="1730"/>
              </a:lnSpc>
              <a:spcBef>
                <a:spcPts val="700"/>
              </a:spcBef>
            </a:pPr>
            <a:r>
              <a:rPr dirty="0" sz="1450" spc="-10">
                <a:latin typeface="Times New Roman"/>
                <a:cs typeface="Times New Roman"/>
              </a:rPr>
              <a:t>“What have </a:t>
            </a:r>
            <a:r>
              <a:rPr dirty="0" sz="1450" spc="-5">
                <a:latin typeface="Times New Roman"/>
                <a:cs typeface="Times New Roman"/>
              </a:rPr>
              <a:t>you got </a:t>
            </a:r>
            <a:r>
              <a:rPr dirty="0" sz="1450" spc="-10">
                <a:latin typeface="Times New Roman"/>
                <a:cs typeface="Times New Roman"/>
              </a:rPr>
              <a:t>there, my love?” said Fanny; “come and shew it to  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silver knife. Up jumped Susan, claiming it as her own, and trying  to get it away; </a:t>
            </a:r>
            <a:r>
              <a:rPr dirty="0" sz="1450" spc="-5">
                <a:latin typeface="Times New Roman"/>
                <a:cs typeface="Times New Roman"/>
              </a:rPr>
              <a:t>but </a:t>
            </a:r>
            <a:r>
              <a:rPr dirty="0" sz="1450" spc="-10">
                <a:latin typeface="Times New Roman"/>
                <a:cs typeface="Times New Roman"/>
              </a:rPr>
              <a:t>the child ran to her </a:t>
            </a:r>
            <a:r>
              <a:rPr dirty="0" sz="1450" spc="-15">
                <a:latin typeface="Times New Roman"/>
                <a:cs typeface="Times New Roman"/>
              </a:rPr>
              <a:t>mother’s </a:t>
            </a:r>
            <a:r>
              <a:rPr dirty="0" sz="1450" spc="-10">
                <a:latin typeface="Times New Roman"/>
                <a:cs typeface="Times New Roman"/>
              </a:rPr>
              <a:t>protection, and Susan could  only reproach, which she did very </a:t>
            </a:r>
            <a:r>
              <a:rPr dirty="0" sz="1450" spc="-25">
                <a:latin typeface="Times New Roman"/>
                <a:cs typeface="Times New Roman"/>
              </a:rPr>
              <a:t>warmly, </a:t>
            </a:r>
            <a:r>
              <a:rPr dirty="0" sz="1450" spc="-10">
                <a:latin typeface="Times New Roman"/>
                <a:cs typeface="Times New Roman"/>
              </a:rPr>
              <a:t>and evidently hoping to interest  Fanny </a:t>
            </a:r>
            <a:r>
              <a:rPr dirty="0" sz="1450" spc="-5">
                <a:latin typeface="Times New Roman"/>
                <a:cs typeface="Times New Roman"/>
              </a:rPr>
              <a:t>on </a:t>
            </a:r>
            <a:r>
              <a:rPr dirty="0" sz="1450" spc="-10">
                <a:latin typeface="Times New Roman"/>
                <a:cs typeface="Times New Roman"/>
              </a:rPr>
              <a:t>her side. “It was very hard that she was </a:t>
            </a:r>
            <a:r>
              <a:rPr dirty="0" sz="1450" spc="-5">
                <a:latin typeface="Times New Roman"/>
                <a:cs typeface="Times New Roman"/>
              </a:rPr>
              <a:t>not </a:t>
            </a:r>
            <a:r>
              <a:rPr dirty="0" sz="1450" spc="-10">
                <a:latin typeface="Times New Roman"/>
                <a:cs typeface="Times New Roman"/>
              </a:rPr>
              <a:t>to have her own knife; it  was her own knife; little sister Mary had left it to her </a:t>
            </a:r>
            <a:r>
              <a:rPr dirty="0" sz="1450" spc="-5">
                <a:latin typeface="Times New Roman"/>
                <a:cs typeface="Times New Roman"/>
              </a:rPr>
              <a:t>upon </a:t>
            </a:r>
            <a:r>
              <a:rPr dirty="0" sz="1450" spc="-10">
                <a:latin typeface="Times New Roman"/>
                <a:cs typeface="Times New Roman"/>
              </a:rPr>
              <a:t>her deathbed, and  she </a:t>
            </a:r>
            <a:r>
              <a:rPr dirty="0" sz="1450" spc="-5">
                <a:latin typeface="Times New Roman"/>
                <a:cs typeface="Times New Roman"/>
              </a:rPr>
              <a:t>ought </a:t>
            </a:r>
            <a:r>
              <a:rPr dirty="0" sz="1450" spc="-10">
                <a:latin typeface="Times New Roman"/>
                <a:cs typeface="Times New Roman"/>
              </a:rPr>
              <a:t>to have had it to keep herself long ago. But mama kept it from </a:t>
            </a:r>
            <a:r>
              <a:rPr dirty="0" sz="1450" spc="-20">
                <a:latin typeface="Times New Roman"/>
                <a:cs typeface="Times New Roman"/>
              </a:rPr>
              <a:t>her,  </a:t>
            </a:r>
            <a:r>
              <a:rPr dirty="0" sz="1450" spc="-10">
                <a:latin typeface="Times New Roman"/>
                <a:cs typeface="Times New Roman"/>
              </a:rPr>
              <a:t>and was always letting Betsey get hold </a:t>
            </a:r>
            <a:r>
              <a:rPr dirty="0" sz="1450" spc="-5">
                <a:latin typeface="Times New Roman"/>
                <a:cs typeface="Times New Roman"/>
              </a:rPr>
              <a:t>of </a:t>
            </a:r>
            <a:r>
              <a:rPr dirty="0" sz="1450" spc="-10">
                <a:latin typeface="Times New Roman"/>
                <a:cs typeface="Times New Roman"/>
              </a:rPr>
              <a:t>it; and the end </a:t>
            </a:r>
            <a:r>
              <a:rPr dirty="0" sz="1450" spc="-5">
                <a:latin typeface="Times New Roman"/>
                <a:cs typeface="Times New Roman"/>
              </a:rPr>
              <a:t>of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that  Betsey would spoil it, and get it for her own, though mama had promised her  that Betsey should </a:t>
            </a:r>
            <a:r>
              <a:rPr dirty="0" sz="1450" spc="-5">
                <a:latin typeface="Times New Roman"/>
                <a:cs typeface="Times New Roman"/>
              </a:rPr>
              <a:t>not </a:t>
            </a:r>
            <a:r>
              <a:rPr dirty="0" sz="1450" spc="-10">
                <a:latin typeface="Times New Roman"/>
                <a:cs typeface="Times New Roman"/>
              </a:rPr>
              <a:t>have it in her own</a:t>
            </a:r>
            <a:r>
              <a:rPr dirty="0" sz="1450" spc="3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Fanny was quite shocked. Every feeling </a:t>
            </a:r>
            <a:r>
              <a:rPr dirty="0" sz="1450" spc="-5">
                <a:latin typeface="Times New Roman"/>
                <a:cs typeface="Times New Roman"/>
              </a:rPr>
              <a:t>of </a:t>
            </a:r>
            <a:r>
              <a:rPr dirty="0" sz="1450" spc="-25">
                <a:latin typeface="Times New Roman"/>
                <a:cs typeface="Times New Roman"/>
              </a:rPr>
              <a:t>duty, </a:t>
            </a:r>
            <a:r>
              <a:rPr dirty="0" sz="1450" spc="-15">
                <a:latin typeface="Times New Roman"/>
                <a:cs typeface="Times New Roman"/>
              </a:rPr>
              <a:t>honour, </a:t>
            </a:r>
            <a:r>
              <a:rPr dirty="0" sz="1450" spc="-10">
                <a:latin typeface="Times New Roman"/>
                <a:cs typeface="Times New Roman"/>
              </a:rPr>
              <a:t>and tenderness  was wounded </a:t>
            </a:r>
            <a:r>
              <a:rPr dirty="0" sz="1450" spc="-5">
                <a:latin typeface="Times New Roman"/>
                <a:cs typeface="Times New Roman"/>
              </a:rPr>
              <a:t>by </a:t>
            </a:r>
            <a:r>
              <a:rPr dirty="0" sz="1450" spc="-10">
                <a:latin typeface="Times New Roman"/>
                <a:cs typeface="Times New Roman"/>
              </a:rPr>
              <a:t>her </a:t>
            </a:r>
            <a:r>
              <a:rPr dirty="0" sz="1450" spc="-15">
                <a:latin typeface="Times New Roman"/>
                <a:cs typeface="Times New Roman"/>
              </a:rPr>
              <a:t>sister’s </a:t>
            </a:r>
            <a:r>
              <a:rPr dirty="0" sz="1450" spc="-10">
                <a:latin typeface="Times New Roman"/>
                <a:cs typeface="Times New Roman"/>
              </a:rPr>
              <a:t>speech and her </a:t>
            </a:r>
            <a:r>
              <a:rPr dirty="0" sz="1450" spc="-15">
                <a:latin typeface="Times New Roman"/>
                <a:cs typeface="Times New Roman"/>
              </a:rPr>
              <a:t>mother’s</a:t>
            </a:r>
            <a:r>
              <a:rPr dirty="0" sz="1450" spc="50">
                <a:latin typeface="Times New Roman"/>
                <a:cs typeface="Times New Roman"/>
              </a:rPr>
              <a:t> </a:t>
            </a:r>
            <a:r>
              <a:rPr dirty="0" sz="1450" spc="-25">
                <a:latin typeface="Times New Roman"/>
                <a:cs typeface="Times New Roman"/>
              </a:rPr>
              <a:t>reply.</a:t>
            </a:r>
            <a:endParaRPr sz="1450">
              <a:latin typeface="Times New Roman"/>
              <a:cs typeface="Times New Roman"/>
            </a:endParaRPr>
          </a:p>
          <a:p>
            <a:pPr algn="just" marL="12700" marR="6350" indent="255904">
              <a:lnSpc>
                <a:spcPts val="1730"/>
              </a:lnSpc>
              <a:spcBef>
                <a:spcPts val="715"/>
              </a:spcBef>
            </a:pPr>
            <a:r>
              <a:rPr dirty="0" sz="1450" spc="-30">
                <a:latin typeface="Times New Roman"/>
                <a:cs typeface="Times New Roman"/>
              </a:rPr>
              <a:t>“Now, </a:t>
            </a:r>
            <a:r>
              <a:rPr dirty="0" sz="1450" spc="-10">
                <a:latin typeface="Times New Roman"/>
                <a:cs typeface="Times New Roman"/>
              </a:rPr>
              <a:t>Susan,” cried Mrs. Price, in </a:t>
            </a:r>
            <a:r>
              <a:rPr dirty="0" sz="1450" spc="-5">
                <a:latin typeface="Times New Roman"/>
                <a:cs typeface="Times New Roman"/>
              </a:rPr>
              <a:t>a </a:t>
            </a:r>
            <a:r>
              <a:rPr dirty="0" sz="1450" spc="-10">
                <a:latin typeface="Times New Roman"/>
                <a:cs typeface="Times New Roman"/>
              </a:rPr>
              <a:t>complaining voice, </a:t>
            </a:r>
            <a:r>
              <a:rPr dirty="0" sz="1450" spc="-25">
                <a:latin typeface="Times New Roman"/>
                <a:cs typeface="Times New Roman"/>
              </a:rPr>
              <a:t>“now, </a:t>
            </a:r>
            <a:r>
              <a:rPr dirty="0" sz="1450" spc="-10">
                <a:latin typeface="Times New Roman"/>
                <a:cs typeface="Times New Roman"/>
              </a:rPr>
              <a:t>how can  </a:t>
            </a:r>
            <a:r>
              <a:rPr dirty="0" sz="1450" spc="-5">
                <a:latin typeface="Times New Roman"/>
                <a:cs typeface="Times New Roman"/>
              </a:rPr>
              <a:t>you be </a:t>
            </a:r>
            <a:r>
              <a:rPr dirty="0" sz="1450" spc="-10">
                <a:latin typeface="Times New Roman"/>
                <a:cs typeface="Times New Roman"/>
              </a:rPr>
              <a:t>so cross? </a:t>
            </a:r>
            <a:r>
              <a:rPr dirty="0" sz="1450" spc="-60">
                <a:latin typeface="Times New Roman"/>
                <a:cs typeface="Times New Roman"/>
              </a:rPr>
              <a:t>You </a:t>
            </a:r>
            <a:r>
              <a:rPr dirty="0" sz="1450" spc="-10">
                <a:latin typeface="Times New Roman"/>
                <a:cs typeface="Times New Roman"/>
              </a:rPr>
              <a:t>are always quarrelling about that knife.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so quarrelsome. Poor little Betsey; how cross Susan is to </a:t>
            </a:r>
            <a:r>
              <a:rPr dirty="0" sz="1450" spc="-5">
                <a:latin typeface="Times New Roman"/>
                <a:cs typeface="Times New Roman"/>
              </a:rPr>
              <a:t>you!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taken it </a:t>
            </a:r>
            <a:r>
              <a:rPr dirty="0" sz="1450" spc="-5">
                <a:latin typeface="Times New Roman"/>
                <a:cs typeface="Times New Roman"/>
              </a:rPr>
              <a:t>out, </a:t>
            </a: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sent </a:t>
            </a:r>
            <a:r>
              <a:rPr dirty="0" sz="1450" spc="-5">
                <a:latin typeface="Times New Roman"/>
                <a:cs typeface="Times New Roman"/>
              </a:rPr>
              <a:t>you </a:t>
            </a:r>
            <a:r>
              <a:rPr dirty="0" sz="1450" spc="-10">
                <a:latin typeface="Times New Roman"/>
                <a:cs typeface="Times New Roman"/>
              </a:rPr>
              <a:t>to the </a:t>
            </a:r>
            <a:r>
              <a:rPr dirty="0" sz="1450" spc="-20">
                <a:latin typeface="Times New Roman"/>
                <a:cs typeface="Times New Roman"/>
              </a:rPr>
              <a:t>drawer. </a:t>
            </a:r>
            <a:r>
              <a:rPr dirty="0" sz="1450" spc="-60">
                <a:latin typeface="Times New Roman"/>
                <a:cs typeface="Times New Roman"/>
              </a:rPr>
              <a:t>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not </a:t>
            </a:r>
            <a:r>
              <a:rPr dirty="0" sz="1450" spc="-10">
                <a:latin typeface="Times New Roman"/>
                <a:cs typeface="Times New Roman"/>
              </a:rPr>
              <a:t>to touch it, because Susan is so cross about it. </a:t>
            </a:r>
            <a:r>
              <a:rPr dirty="0" sz="1450" spc="-5">
                <a:latin typeface="Times New Roman"/>
                <a:cs typeface="Times New Roman"/>
              </a:rPr>
              <a:t>I </a:t>
            </a:r>
            <a:r>
              <a:rPr dirty="0" sz="1450" spc="-10">
                <a:latin typeface="Times New Roman"/>
                <a:cs typeface="Times New Roman"/>
              </a:rPr>
              <a:t>must hide  it another time, </a:t>
            </a:r>
            <a:r>
              <a:rPr dirty="0" sz="1450" spc="-25">
                <a:latin typeface="Times New Roman"/>
                <a:cs typeface="Times New Roman"/>
              </a:rPr>
              <a:t>Betsey. </a:t>
            </a:r>
            <a:r>
              <a:rPr dirty="0" sz="1450" spc="-10">
                <a:latin typeface="Times New Roman"/>
                <a:cs typeface="Times New Roman"/>
              </a:rPr>
              <a:t>Poor Mary little </a:t>
            </a:r>
            <a:r>
              <a:rPr dirty="0" sz="1450" spc="-5">
                <a:latin typeface="Times New Roman"/>
                <a:cs typeface="Times New Roman"/>
              </a:rPr>
              <a:t>thought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such </a:t>
            </a:r>
            <a:r>
              <a:rPr dirty="0" sz="1450" spc="-5">
                <a:latin typeface="Times New Roman"/>
                <a:cs typeface="Times New Roman"/>
              </a:rPr>
              <a:t>a bone of  </a:t>
            </a:r>
            <a:r>
              <a:rPr dirty="0" sz="1450" spc="-10">
                <a:latin typeface="Times New Roman"/>
                <a:cs typeface="Times New Roman"/>
              </a:rPr>
              <a:t>contention when she gave it me to keep, only two hours before she died. Poor  little</a:t>
            </a:r>
            <a:r>
              <a:rPr dirty="0" sz="1450" spc="120">
                <a:latin typeface="Times New Roman"/>
                <a:cs typeface="Times New Roman"/>
              </a:rPr>
              <a:t> </a:t>
            </a:r>
            <a:r>
              <a:rPr dirty="0" sz="1450" spc="-10">
                <a:latin typeface="Times New Roman"/>
                <a:cs typeface="Times New Roman"/>
              </a:rPr>
              <a:t>soul!</a:t>
            </a:r>
            <a:r>
              <a:rPr dirty="0" sz="1450" spc="120">
                <a:latin typeface="Times New Roman"/>
                <a:cs typeface="Times New Roman"/>
              </a:rPr>
              <a:t> </a:t>
            </a:r>
            <a:r>
              <a:rPr dirty="0" sz="1450" spc="-10">
                <a:latin typeface="Times New Roman"/>
                <a:cs typeface="Times New Roman"/>
              </a:rPr>
              <a:t>she</a:t>
            </a:r>
            <a:r>
              <a:rPr dirty="0" sz="1450" spc="125">
                <a:latin typeface="Times New Roman"/>
                <a:cs typeface="Times New Roman"/>
              </a:rPr>
              <a:t> </a:t>
            </a:r>
            <a:r>
              <a:rPr dirty="0" sz="1450" spc="-10">
                <a:latin typeface="Times New Roman"/>
                <a:cs typeface="Times New Roman"/>
              </a:rPr>
              <a:t>could</a:t>
            </a:r>
            <a:r>
              <a:rPr dirty="0" sz="1450" spc="120">
                <a:latin typeface="Times New Roman"/>
                <a:cs typeface="Times New Roman"/>
              </a:rPr>
              <a:t> </a:t>
            </a:r>
            <a:r>
              <a:rPr dirty="0" sz="1450" spc="-5">
                <a:latin typeface="Times New Roman"/>
                <a:cs typeface="Times New Roman"/>
              </a:rPr>
              <a:t>but</a:t>
            </a:r>
            <a:r>
              <a:rPr dirty="0" sz="1450" spc="125">
                <a:latin typeface="Times New Roman"/>
                <a:cs typeface="Times New Roman"/>
              </a:rPr>
              <a:t> </a:t>
            </a:r>
            <a:r>
              <a:rPr dirty="0" sz="1450" spc="-10">
                <a:latin typeface="Times New Roman"/>
                <a:cs typeface="Times New Roman"/>
              </a:rPr>
              <a:t>just</a:t>
            </a:r>
            <a:r>
              <a:rPr dirty="0" sz="1450" spc="120">
                <a:latin typeface="Times New Roman"/>
                <a:cs typeface="Times New Roman"/>
              </a:rPr>
              <a:t> </a:t>
            </a:r>
            <a:r>
              <a:rPr dirty="0" sz="1450" spc="-10">
                <a:latin typeface="Times New Roman"/>
                <a:cs typeface="Times New Roman"/>
              </a:rPr>
              <a:t>speak</a:t>
            </a:r>
            <a:r>
              <a:rPr dirty="0" sz="1450" spc="125">
                <a:latin typeface="Times New Roman"/>
                <a:cs typeface="Times New Roman"/>
              </a:rPr>
              <a:t> </a:t>
            </a:r>
            <a:r>
              <a:rPr dirty="0" sz="1450" spc="-10">
                <a:latin typeface="Times New Roman"/>
                <a:cs typeface="Times New Roman"/>
              </a:rPr>
              <a:t>to</a:t>
            </a:r>
            <a:r>
              <a:rPr dirty="0" sz="1450" spc="120">
                <a:latin typeface="Times New Roman"/>
                <a:cs typeface="Times New Roman"/>
              </a:rPr>
              <a:t> </a:t>
            </a:r>
            <a:r>
              <a:rPr dirty="0" sz="1450" spc="-5">
                <a:latin typeface="Times New Roman"/>
                <a:cs typeface="Times New Roman"/>
              </a:rPr>
              <a:t>be</a:t>
            </a:r>
            <a:r>
              <a:rPr dirty="0" sz="1450" spc="125">
                <a:latin typeface="Times New Roman"/>
                <a:cs typeface="Times New Roman"/>
              </a:rPr>
              <a:t> </a:t>
            </a:r>
            <a:r>
              <a:rPr dirty="0" sz="1450" spc="-10">
                <a:latin typeface="Times New Roman"/>
                <a:cs typeface="Times New Roman"/>
              </a:rPr>
              <a:t>heard,</a:t>
            </a:r>
            <a:r>
              <a:rPr dirty="0" sz="1450" spc="120">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she</a:t>
            </a:r>
            <a:r>
              <a:rPr dirty="0" sz="1450" spc="120">
                <a:latin typeface="Times New Roman"/>
                <a:cs typeface="Times New Roman"/>
              </a:rPr>
              <a:t> </a:t>
            </a:r>
            <a:r>
              <a:rPr dirty="0" sz="1450" spc="-10">
                <a:latin typeface="Times New Roman"/>
                <a:cs typeface="Times New Roman"/>
              </a:rPr>
              <a:t>said</a:t>
            </a:r>
            <a:r>
              <a:rPr dirty="0" sz="1450" spc="125">
                <a:latin typeface="Times New Roman"/>
                <a:cs typeface="Times New Roman"/>
              </a:rPr>
              <a:t> </a:t>
            </a:r>
            <a:r>
              <a:rPr dirty="0" sz="1450" spc="-10">
                <a:latin typeface="Times New Roman"/>
                <a:cs typeface="Times New Roman"/>
              </a:rPr>
              <a:t>so</a:t>
            </a:r>
            <a:r>
              <a:rPr dirty="0" sz="1450" spc="120">
                <a:latin typeface="Times New Roman"/>
                <a:cs typeface="Times New Roman"/>
              </a:rPr>
              <a:t> </a:t>
            </a:r>
            <a:r>
              <a:rPr dirty="0" sz="1450" spc="-20">
                <a:latin typeface="Times New Roman"/>
                <a:cs typeface="Times New Roman"/>
              </a:rPr>
              <a:t>prettily,</a:t>
            </a:r>
            <a:r>
              <a:rPr dirty="0" sz="1450" spc="125">
                <a:latin typeface="Times New Roman"/>
                <a:cs typeface="Times New Roman"/>
              </a:rPr>
              <a:t> </a:t>
            </a:r>
            <a:r>
              <a:rPr dirty="0" sz="1450" spc="-10">
                <a:latin typeface="Times New Roman"/>
                <a:cs typeface="Times New Roman"/>
              </a:rPr>
              <a:t>‘Let</a:t>
            </a:r>
            <a:endParaRPr sz="1450">
              <a:latin typeface="Times New Roman"/>
              <a:cs typeface="Times New Roman"/>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6467475"/>
          </a:xfrm>
          <a:prstGeom prst="rect">
            <a:avLst/>
          </a:prstGeom>
        </p:spPr>
        <p:txBody>
          <a:bodyPr wrap="square" lIns="0" tIns="12700" rIns="0" bIns="0" rtlCol="0" vert="horz">
            <a:spAutoFit/>
          </a:bodyPr>
          <a:lstStyle/>
          <a:p>
            <a:pPr algn="just" marL="12700" marR="6985">
              <a:lnSpc>
                <a:spcPct val="99500"/>
              </a:lnSpc>
              <a:spcBef>
                <a:spcPts val="100"/>
              </a:spcBef>
            </a:pPr>
            <a:r>
              <a:rPr dirty="0" sz="1450" spc="-10">
                <a:latin typeface="Times New Roman"/>
                <a:cs typeface="Times New Roman"/>
              </a:rPr>
              <a:t>sister Susan have my knife, mama, when </a:t>
            </a:r>
            <a:r>
              <a:rPr dirty="0" sz="1450" spc="-5">
                <a:latin typeface="Times New Roman"/>
                <a:cs typeface="Times New Roman"/>
              </a:rPr>
              <a:t>I </a:t>
            </a:r>
            <a:r>
              <a:rPr dirty="0" sz="1450" spc="-10">
                <a:latin typeface="Times New Roman"/>
                <a:cs typeface="Times New Roman"/>
              </a:rPr>
              <a:t>am dead and buried.’ Poor little  dear! she was so fond </a:t>
            </a:r>
            <a:r>
              <a:rPr dirty="0" sz="1450" spc="-5">
                <a:latin typeface="Times New Roman"/>
                <a:cs typeface="Times New Roman"/>
              </a:rPr>
              <a:t>of </a:t>
            </a:r>
            <a:r>
              <a:rPr dirty="0" sz="1450" spc="-10">
                <a:latin typeface="Times New Roman"/>
                <a:cs typeface="Times New Roman"/>
              </a:rPr>
              <a:t>it, </a:t>
            </a:r>
            <a:r>
              <a:rPr dirty="0" sz="1450" spc="-25">
                <a:latin typeface="Times New Roman"/>
                <a:cs typeface="Times New Roman"/>
              </a:rPr>
              <a:t>Fanny, </a:t>
            </a:r>
            <a:r>
              <a:rPr dirty="0" sz="1450" spc="-10">
                <a:latin typeface="Times New Roman"/>
                <a:cs typeface="Times New Roman"/>
              </a:rPr>
              <a:t>that she would have it lay </a:t>
            </a:r>
            <a:r>
              <a:rPr dirty="0" sz="1450" spc="-5">
                <a:latin typeface="Times New Roman"/>
                <a:cs typeface="Times New Roman"/>
              </a:rPr>
              <a:t>by </a:t>
            </a:r>
            <a:r>
              <a:rPr dirty="0" sz="1450" spc="-10">
                <a:latin typeface="Times New Roman"/>
                <a:cs typeface="Times New Roman"/>
              </a:rPr>
              <a:t>her in bed, all  through her illness. It was the gift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good </a:t>
            </a:r>
            <a:r>
              <a:rPr dirty="0" sz="1450" spc="-15">
                <a:latin typeface="Times New Roman"/>
                <a:cs typeface="Times New Roman"/>
              </a:rPr>
              <a:t>godmother, </a:t>
            </a:r>
            <a:r>
              <a:rPr dirty="0" sz="1450" spc="-10">
                <a:latin typeface="Times New Roman"/>
                <a:cs typeface="Times New Roman"/>
              </a:rPr>
              <a:t>old Mrs. Admiral  Maxwell, only six weeks before she was taken for death. Poor little sweet  creature! </a:t>
            </a:r>
            <a:r>
              <a:rPr dirty="0" sz="1450" spc="-35">
                <a:latin typeface="Times New Roman"/>
                <a:cs typeface="Times New Roman"/>
              </a:rPr>
              <a:t>Well, </a:t>
            </a:r>
            <a:r>
              <a:rPr dirty="0" sz="1450" spc="-10">
                <a:latin typeface="Times New Roman"/>
                <a:cs typeface="Times New Roman"/>
              </a:rPr>
              <a:t>she was taken away from evil to come. My own Betsey”  (fondling her), “you have </a:t>
            </a:r>
            <a:r>
              <a:rPr dirty="0" sz="1450" spc="-5">
                <a:latin typeface="Times New Roman"/>
                <a:cs typeface="Times New Roman"/>
              </a:rPr>
              <a:t>not </a:t>
            </a:r>
            <a:r>
              <a:rPr dirty="0" sz="1450" spc="-10">
                <a:latin typeface="Times New Roman"/>
                <a:cs typeface="Times New Roman"/>
              </a:rPr>
              <a:t>the luck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good </a:t>
            </a:r>
            <a:r>
              <a:rPr dirty="0" sz="1450" spc="-15">
                <a:latin typeface="Times New Roman"/>
                <a:cs typeface="Times New Roman"/>
              </a:rPr>
              <a:t>godmother. </a:t>
            </a:r>
            <a:r>
              <a:rPr dirty="0" sz="1450" spc="-10">
                <a:latin typeface="Times New Roman"/>
                <a:cs typeface="Times New Roman"/>
              </a:rPr>
              <a:t>Aunt Norris  lives too far </a:t>
            </a:r>
            <a:r>
              <a:rPr dirty="0" sz="1450" spc="-15">
                <a:latin typeface="Times New Roman"/>
                <a:cs typeface="Times New Roman"/>
              </a:rPr>
              <a:t>off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such little people as</a:t>
            </a:r>
            <a:r>
              <a:rPr dirty="0" sz="1450" spc="5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Fanny had indeed nothing to convey from aunt Norris, </a:t>
            </a:r>
            <a:r>
              <a:rPr dirty="0" sz="1450" spc="-5">
                <a:latin typeface="Times New Roman"/>
                <a:cs typeface="Times New Roman"/>
              </a:rPr>
              <a:t>but a </a:t>
            </a:r>
            <a:r>
              <a:rPr dirty="0" sz="1450" spc="-10">
                <a:latin typeface="Times New Roman"/>
                <a:cs typeface="Times New Roman"/>
              </a:rPr>
              <a:t>message to  say she hoped that her god-daughter was </a:t>
            </a:r>
            <a:r>
              <a:rPr dirty="0" sz="1450" spc="-5">
                <a:latin typeface="Times New Roman"/>
                <a:cs typeface="Times New Roman"/>
              </a:rPr>
              <a:t>a good </a:t>
            </a:r>
            <a:r>
              <a:rPr dirty="0" sz="1450" spc="-10">
                <a:latin typeface="Times New Roman"/>
                <a:cs typeface="Times New Roman"/>
              </a:rPr>
              <a:t>girl, and learnt her </a:t>
            </a:r>
            <a:r>
              <a:rPr dirty="0" sz="1450" spc="-5">
                <a:latin typeface="Times New Roman"/>
                <a:cs typeface="Times New Roman"/>
              </a:rPr>
              <a:t>book.  </a:t>
            </a:r>
            <a:r>
              <a:rPr dirty="0" sz="1450" spc="-10">
                <a:latin typeface="Times New Roman"/>
                <a:cs typeface="Times New Roman"/>
              </a:rPr>
              <a:t>There had been at </a:t>
            </a:r>
            <a:r>
              <a:rPr dirty="0" sz="1450" spc="-5">
                <a:latin typeface="Times New Roman"/>
                <a:cs typeface="Times New Roman"/>
              </a:rPr>
              <a:t>one </a:t>
            </a:r>
            <a:r>
              <a:rPr dirty="0" sz="1450" spc="-10">
                <a:latin typeface="Times New Roman"/>
                <a:cs typeface="Times New Roman"/>
              </a:rPr>
              <a:t>moment </a:t>
            </a:r>
            <a:r>
              <a:rPr dirty="0" sz="1450" spc="-5">
                <a:latin typeface="Times New Roman"/>
                <a:cs typeface="Times New Roman"/>
              </a:rPr>
              <a:t>a </a:t>
            </a:r>
            <a:r>
              <a:rPr dirty="0" sz="1450" spc="-10">
                <a:latin typeface="Times New Roman"/>
                <a:cs typeface="Times New Roman"/>
              </a:rPr>
              <a:t>slight murmur in the drawing-room at  Mansfield Park about sending her </a:t>
            </a:r>
            <a:r>
              <a:rPr dirty="0" sz="1450" spc="-5">
                <a:latin typeface="Times New Roman"/>
                <a:cs typeface="Times New Roman"/>
              </a:rPr>
              <a:t>a </a:t>
            </a:r>
            <a:r>
              <a:rPr dirty="0" sz="1450" spc="-10">
                <a:latin typeface="Times New Roman"/>
                <a:cs typeface="Times New Roman"/>
              </a:rPr>
              <a:t>prayer-book; </a:t>
            </a:r>
            <a:r>
              <a:rPr dirty="0" sz="1450" spc="-5">
                <a:latin typeface="Times New Roman"/>
                <a:cs typeface="Times New Roman"/>
              </a:rPr>
              <a:t>but no </a:t>
            </a:r>
            <a:r>
              <a:rPr dirty="0" sz="1450" spc="-10">
                <a:latin typeface="Times New Roman"/>
                <a:cs typeface="Times New Roman"/>
              </a:rPr>
              <a:t>second sound had  been heard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purpose. Mrs. Norris, </a:t>
            </a:r>
            <a:r>
              <a:rPr dirty="0" sz="1450" spc="-15">
                <a:latin typeface="Times New Roman"/>
                <a:cs typeface="Times New Roman"/>
              </a:rPr>
              <a:t>however,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home and taken  down two old prayer-books </a:t>
            </a:r>
            <a:r>
              <a:rPr dirty="0" sz="1450" spc="-5">
                <a:latin typeface="Times New Roman"/>
                <a:cs typeface="Times New Roman"/>
              </a:rPr>
              <a:t>of </a:t>
            </a:r>
            <a:r>
              <a:rPr dirty="0" sz="1450" spc="-10">
                <a:latin typeface="Times New Roman"/>
                <a:cs typeface="Times New Roman"/>
              </a:rPr>
              <a:t>her husband with that idea; </a:t>
            </a:r>
            <a:r>
              <a:rPr dirty="0" sz="1450" spc="-5">
                <a:latin typeface="Times New Roman"/>
                <a:cs typeface="Times New Roman"/>
              </a:rPr>
              <a:t>but, upon  </a:t>
            </a:r>
            <a:r>
              <a:rPr dirty="0" sz="1450" spc="-10">
                <a:latin typeface="Times New Roman"/>
                <a:cs typeface="Times New Roman"/>
              </a:rPr>
              <a:t>examination, the ardour </a:t>
            </a:r>
            <a:r>
              <a:rPr dirty="0" sz="1450" spc="-5">
                <a:latin typeface="Times New Roman"/>
                <a:cs typeface="Times New Roman"/>
              </a:rPr>
              <a:t>of </a:t>
            </a:r>
            <a:r>
              <a:rPr dirty="0" sz="1450" spc="-10">
                <a:latin typeface="Times New Roman"/>
                <a:cs typeface="Times New Roman"/>
              </a:rPr>
              <a:t>generosity went </a:t>
            </a:r>
            <a:r>
              <a:rPr dirty="0" sz="1450" spc="-15">
                <a:latin typeface="Times New Roman"/>
                <a:cs typeface="Times New Roman"/>
              </a:rPr>
              <a:t>off. </a:t>
            </a:r>
            <a:r>
              <a:rPr dirty="0" sz="1450" spc="-10">
                <a:latin typeface="Times New Roman"/>
                <a:cs typeface="Times New Roman"/>
              </a:rPr>
              <a:t>One was found to have too  small </a:t>
            </a:r>
            <a:r>
              <a:rPr dirty="0" sz="1450" spc="-5">
                <a:latin typeface="Times New Roman"/>
                <a:cs typeface="Times New Roman"/>
              </a:rPr>
              <a:t>a </a:t>
            </a:r>
            <a:r>
              <a:rPr dirty="0" sz="1450" spc="-10">
                <a:latin typeface="Times New Roman"/>
                <a:cs typeface="Times New Roman"/>
              </a:rPr>
              <a:t>print for </a:t>
            </a:r>
            <a:r>
              <a:rPr dirty="0" sz="1450" spc="-5">
                <a:latin typeface="Times New Roman"/>
                <a:cs typeface="Times New Roman"/>
              </a:rPr>
              <a:t>a </a:t>
            </a:r>
            <a:r>
              <a:rPr dirty="0" sz="1450" spc="-20">
                <a:latin typeface="Times New Roman"/>
                <a:cs typeface="Times New Roman"/>
              </a:rPr>
              <a:t>child’s </a:t>
            </a:r>
            <a:r>
              <a:rPr dirty="0" sz="1450" spc="-10">
                <a:latin typeface="Times New Roman"/>
                <a:cs typeface="Times New Roman"/>
              </a:rPr>
              <a:t>eyes, and the other to </a:t>
            </a:r>
            <a:r>
              <a:rPr dirty="0" sz="1450" spc="-5">
                <a:latin typeface="Times New Roman"/>
                <a:cs typeface="Times New Roman"/>
              </a:rPr>
              <a:t>be </a:t>
            </a:r>
            <a:r>
              <a:rPr dirty="0" sz="1450" spc="-10">
                <a:latin typeface="Times New Roman"/>
                <a:cs typeface="Times New Roman"/>
              </a:rPr>
              <a:t>too cumbersome for her to  carry about.</a:t>
            </a:r>
            <a:endParaRPr sz="1450">
              <a:latin typeface="Times New Roman"/>
              <a:cs typeface="Times New Roman"/>
            </a:endParaRPr>
          </a:p>
          <a:p>
            <a:pPr algn="just" marL="12700" marR="6350" indent="255904">
              <a:lnSpc>
                <a:spcPts val="1730"/>
              </a:lnSpc>
              <a:spcBef>
                <a:spcPts val="705"/>
              </a:spcBef>
            </a:pPr>
            <a:r>
              <a:rPr dirty="0" sz="1450" spc="-25">
                <a:latin typeface="Times New Roman"/>
                <a:cs typeface="Times New Roman"/>
              </a:rPr>
              <a:t>Fanny, </a:t>
            </a:r>
            <a:r>
              <a:rPr dirty="0" sz="1450" spc="-10">
                <a:latin typeface="Times New Roman"/>
                <a:cs typeface="Times New Roman"/>
              </a:rPr>
              <a:t>fatigued and fatigued again, was thankful to accept the first  invitation </a:t>
            </a:r>
            <a:r>
              <a:rPr dirty="0" sz="1450" spc="-5">
                <a:latin typeface="Times New Roman"/>
                <a:cs typeface="Times New Roman"/>
              </a:rPr>
              <a:t>of </a:t>
            </a:r>
            <a:r>
              <a:rPr dirty="0" sz="1450" spc="-10">
                <a:latin typeface="Times New Roman"/>
                <a:cs typeface="Times New Roman"/>
              </a:rPr>
              <a:t>going to bed; and before Betsey had finished her cry at being  allowed to sit </a:t>
            </a:r>
            <a:r>
              <a:rPr dirty="0" sz="1450" spc="-5">
                <a:latin typeface="Times New Roman"/>
                <a:cs typeface="Times New Roman"/>
              </a:rPr>
              <a:t>up </a:t>
            </a:r>
            <a:r>
              <a:rPr dirty="0" sz="1450" spc="-10">
                <a:latin typeface="Times New Roman"/>
                <a:cs typeface="Times New Roman"/>
              </a:rPr>
              <a:t>only </a:t>
            </a:r>
            <a:r>
              <a:rPr dirty="0" sz="1450" spc="-5">
                <a:latin typeface="Times New Roman"/>
                <a:cs typeface="Times New Roman"/>
              </a:rPr>
              <a:t>one hour </a:t>
            </a:r>
            <a:r>
              <a:rPr dirty="0" sz="1450" spc="-10">
                <a:latin typeface="Times New Roman"/>
                <a:cs typeface="Times New Roman"/>
              </a:rPr>
              <a:t>extraordinary in </a:t>
            </a:r>
            <a:r>
              <a:rPr dirty="0" sz="1450" spc="-5">
                <a:latin typeface="Times New Roman"/>
                <a:cs typeface="Times New Roman"/>
              </a:rPr>
              <a:t>honour of </a:t>
            </a:r>
            <a:r>
              <a:rPr dirty="0" sz="1450" spc="-20">
                <a:latin typeface="Times New Roman"/>
                <a:cs typeface="Times New Roman"/>
              </a:rPr>
              <a:t>sister, </a:t>
            </a:r>
            <a:r>
              <a:rPr dirty="0" sz="1450" spc="-10">
                <a:latin typeface="Times New Roman"/>
                <a:cs typeface="Times New Roman"/>
              </a:rPr>
              <a:t>she was </a:t>
            </a:r>
            <a:r>
              <a:rPr dirty="0" sz="1450" spc="-15">
                <a:latin typeface="Times New Roman"/>
                <a:cs typeface="Times New Roman"/>
              </a:rPr>
              <a:t>off,  </a:t>
            </a:r>
            <a:r>
              <a:rPr dirty="0" sz="1450" spc="-10">
                <a:latin typeface="Times New Roman"/>
                <a:cs typeface="Times New Roman"/>
              </a:rPr>
              <a:t>leaving all below in confusion and noise again; the </a:t>
            </a:r>
            <a:r>
              <a:rPr dirty="0" sz="1450" spc="-5">
                <a:latin typeface="Times New Roman"/>
                <a:cs typeface="Times New Roman"/>
              </a:rPr>
              <a:t>boys </a:t>
            </a:r>
            <a:r>
              <a:rPr dirty="0" sz="1450" spc="-10">
                <a:latin typeface="Times New Roman"/>
                <a:cs typeface="Times New Roman"/>
              </a:rPr>
              <a:t>begging for toasted  cheese, her father calling </a:t>
            </a:r>
            <a:r>
              <a:rPr dirty="0" sz="1450" spc="-5">
                <a:latin typeface="Times New Roman"/>
                <a:cs typeface="Times New Roman"/>
              </a:rPr>
              <a:t>out </a:t>
            </a:r>
            <a:r>
              <a:rPr dirty="0" sz="1450" spc="-10">
                <a:latin typeface="Times New Roman"/>
                <a:cs typeface="Times New Roman"/>
              </a:rPr>
              <a:t>for his rum and </a:t>
            </a:r>
            <a:r>
              <a:rPr dirty="0" sz="1450" spc="-20">
                <a:latin typeface="Times New Roman"/>
                <a:cs typeface="Times New Roman"/>
              </a:rPr>
              <a:t>water, </a:t>
            </a:r>
            <a:r>
              <a:rPr dirty="0" sz="1450" spc="-10">
                <a:latin typeface="Times New Roman"/>
                <a:cs typeface="Times New Roman"/>
              </a:rPr>
              <a:t>and Rebecca never where  she </a:t>
            </a:r>
            <a:r>
              <a:rPr dirty="0" sz="1450" spc="-5">
                <a:latin typeface="Times New Roman"/>
                <a:cs typeface="Times New Roman"/>
              </a:rPr>
              <a:t>ought </a:t>
            </a:r>
            <a:r>
              <a:rPr dirty="0" sz="1450" spc="-10">
                <a:latin typeface="Times New Roman"/>
                <a:cs typeface="Times New Roman"/>
              </a:rPr>
              <a:t>to</a:t>
            </a:r>
            <a:r>
              <a:rPr dirty="0" sz="1450" spc="-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 was nothing to raise her spirits in the confined and scantily furnished  chamber that she was to share with Susan. The smallness </a:t>
            </a:r>
            <a:r>
              <a:rPr dirty="0" sz="1450" spc="-5">
                <a:latin typeface="Times New Roman"/>
                <a:cs typeface="Times New Roman"/>
              </a:rPr>
              <a:t>of </a:t>
            </a:r>
            <a:r>
              <a:rPr dirty="0" sz="1450" spc="-10">
                <a:latin typeface="Times New Roman"/>
                <a:cs typeface="Times New Roman"/>
              </a:rPr>
              <a:t>the rooms above  and </a:t>
            </a:r>
            <a:r>
              <a:rPr dirty="0" sz="1450" spc="-25">
                <a:latin typeface="Times New Roman"/>
                <a:cs typeface="Times New Roman"/>
              </a:rPr>
              <a:t>below, </a:t>
            </a:r>
            <a:r>
              <a:rPr dirty="0" sz="1450" spc="-10">
                <a:latin typeface="Times New Roman"/>
                <a:cs typeface="Times New Roman"/>
              </a:rPr>
              <a:t>indeed, and the narrowness </a:t>
            </a:r>
            <a:r>
              <a:rPr dirty="0" sz="1450" spc="-5">
                <a:latin typeface="Times New Roman"/>
                <a:cs typeface="Times New Roman"/>
              </a:rPr>
              <a:t>of </a:t>
            </a:r>
            <a:r>
              <a:rPr dirty="0" sz="1450" spc="-10">
                <a:latin typeface="Times New Roman"/>
                <a:cs typeface="Times New Roman"/>
              </a:rPr>
              <a:t>the passage and staircase, struck her  beyond her imagination. She soon learned to think with respect </a:t>
            </a:r>
            <a:r>
              <a:rPr dirty="0" sz="1450" spc="-5">
                <a:latin typeface="Times New Roman"/>
                <a:cs typeface="Times New Roman"/>
              </a:rPr>
              <a:t>of </a:t>
            </a:r>
            <a:r>
              <a:rPr dirty="0" sz="1450" spc="-10">
                <a:latin typeface="Times New Roman"/>
                <a:cs typeface="Times New Roman"/>
              </a:rPr>
              <a:t>her own  little attic at Mansfield Park, in that house reckoned too small for </a:t>
            </a:r>
            <a:r>
              <a:rPr dirty="0" sz="1450" spc="-15">
                <a:latin typeface="Times New Roman"/>
                <a:cs typeface="Times New Roman"/>
              </a:rPr>
              <a:t>anybody’s  </a:t>
            </a:r>
            <a:r>
              <a:rPr dirty="0" sz="1450" spc="-10">
                <a:latin typeface="Times New Roman"/>
                <a:cs typeface="Times New Roman"/>
              </a:rPr>
              <a:t>comfort.</a:t>
            </a:r>
            <a:endParaRPr sz="1450">
              <a:latin typeface="Times New Roman"/>
              <a:cs typeface="Times New Roman"/>
            </a:endParaRPr>
          </a:p>
        </p:txBody>
      </p:sp>
      <p:sp>
        <p:nvSpPr>
          <p:cNvPr id="3" name="object 3"/>
          <p:cNvSpPr txBox="1"/>
          <p:nvPr/>
        </p:nvSpPr>
        <p:spPr>
          <a:xfrm>
            <a:off x="876300" y="7624437"/>
            <a:ext cx="5807710" cy="233997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15" b="1">
                <a:latin typeface="Times New Roman"/>
                <a:cs typeface="Times New Roman"/>
              </a:rPr>
              <a:t>XXXIX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Could Sir Thomas have seen all his </a:t>
            </a:r>
            <a:r>
              <a:rPr dirty="0" sz="1450" spc="-20">
                <a:latin typeface="Times New Roman"/>
                <a:cs typeface="Times New Roman"/>
              </a:rPr>
              <a:t>niece’s </a:t>
            </a:r>
            <a:r>
              <a:rPr dirty="0" sz="1450" spc="-10">
                <a:latin typeface="Times New Roman"/>
                <a:cs typeface="Times New Roman"/>
              </a:rPr>
              <a:t>feelings, when she wrote her  first letter to her aunt,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despaired; for though </a:t>
            </a:r>
            <a:r>
              <a:rPr dirty="0" sz="1450" spc="-5">
                <a:latin typeface="Times New Roman"/>
                <a:cs typeface="Times New Roman"/>
              </a:rPr>
              <a:t>a good </a:t>
            </a:r>
            <a:r>
              <a:rPr dirty="0" sz="1450" spc="-20">
                <a:latin typeface="Times New Roman"/>
                <a:cs typeface="Times New Roman"/>
              </a:rPr>
              <a:t>night’s </a:t>
            </a:r>
            <a:r>
              <a:rPr dirty="0" sz="1450" spc="320">
                <a:latin typeface="Times New Roman"/>
                <a:cs typeface="Times New Roman"/>
              </a:rPr>
              <a:t> </a:t>
            </a:r>
            <a:r>
              <a:rPr dirty="0" sz="1450" spc="-10">
                <a:latin typeface="Times New Roman"/>
                <a:cs typeface="Times New Roman"/>
              </a:rPr>
              <a:t>rest, </a:t>
            </a:r>
            <a:r>
              <a:rPr dirty="0" sz="1450" spc="-5">
                <a:latin typeface="Times New Roman"/>
                <a:cs typeface="Times New Roman"/>
              </a:rPr>
              <a:t>a </a:t>
            </a:r>
            <a:r>
              <a:rPr dirty="0" sz="1450" spc="-10">
                <a:latin typeface="Times New Roman"/>
                <a:cs typeface="Times New Roman"/>
              </a:rPr>
              <a:t>pleasant morning, the </a:t>
            </a:r>
            <a:r>
              <a:rPr dirty="0" sz="1450" spc="-5">
                <a:latin typeface="Times New Roman"/>
                <a:cs typeface="Times New Roman"/>
              </a:rPr>
              <a:t>hope of </a:t>
            </a:r>
            <a:r>
              <a:rPr dirty="0" sz="1450" spc="-10">
                <a:latin typeface="Times New Roman"/>
                <a:cs typeface="Times New Roman"/>
              </a:rPr>
              <a:t>soon seeing </a:t>
            </a:r>
            <a:r>
              <a:rPr dirty="0" sz="1450" spc="-20">
                <a:latin typeface="Times New Roman"/>
                <a:cs typeface="Times New Roman"/>
              </a:rPr>
              <a:t>William </a:t>
            </a:r>
            <a:r>
              <a:rPr dirty="0" sz="1450" spc="-10">
                <a:latin typeface="Times New Roman"/>
                <a:cs typeface="Times New Roman"/>
              </a:rPr>
              <a:t>again, and the  comparatively quiet state </a:t>
            </a:r>
            <a:r>
              <a:rPr dirty="0" sz="1450" spc="-5">
                <a:latin typeface="Times New Roman"/>
                <a:cs typeface="Times New Roman"/>
              </a:rPr>
              <a:t>of </a:t>
            </a:r>
            <a:r>
              <a:rPr dirty="0" sz="1450" spc="-10">
                <a:latin typeface="Times New Roman"/>
                <a:cs typeface="Times New Roman"/>
              </a:rPr>
              <a:t>the house, from </a:t>
            </a:r>
            <a:r>
              <a:rPr dirty="0" sz="1450" spc="-45">
                <a:latin typeface="Times New Roman"/>
                <a:cs typeface="Times New Roman"/>
              </a:rPr>
              <a:t>Tom </a:t>
            </a:r>
            <a:r>
              <a:rPr dirty="0" sz="1450" spc="-10">
                <a:latin typeface="Times New Roman"/>
                <a:cs typeface="Times New Roman"/>
              </a:rPr>
              <a:t>and Charles being </a:t>
            </a:r>
            <a:r>
              <a:rPr dirty="0" sz="1450" spc="-5">
                <a:latin typeface="Times New Roman"/>
                <a:cs typeface="Times New Roman"/>
              </a:rPr>
              <a:t>gone </a:t>
            </a:r>
            <a:r>
              <a:rPr dirty="0" sz="1450" spc="-10">
                <a:latin typeface="Times New Roman"/>
                <a:cs typeface="Times New Roman"/>
              </a:rPr>
              <a:t>to  school, Sam </a:t>
            </a:r>
            <a:r>
              <a:rPr dirty="0" sz="1450" spc="-5">
                <a:latin typeface="Times New Roman"/>
                <a:cs typeface="Times New Roman"/>
              </a:rPr>
              <a:t>on </a:t>
            </a:r>
            <a:r>
              <a:rPr dirty="0" sz="1450" spc="-10">
                <a:latin typeface="Times New Roman"/>
                <a:cs typeface="Times New Roman"/>
              </a:rPr>
              <a:t>some project </a:t>
            </a:r>
            <a:r>
              <a:rPr dirty="0" sz="1450" spc="-5">
                <a:latin typeface="Times New Roman"/>
                <a:cs typeface="Times New Roman"/>
              </a:rPr>
              <a:t>of </a:t>
            </a:r>
            <a:r>
              <a:rPr dirty="0" sz="1450" spc="-10">
                <a:latin typeface="Times New Roman"/>
                <a:cs typeface="Times New Roman"/>
              </a:rPr>
              <a:t>his own, and her father </a:t>
            </a:r>
            <a:r>
              <a:rPr dirty="0" sz="1450" spc="-5">
                <a:latin typeface="Times New Roman"/>
                <a:cs typeface="Times New Roman"/>
              </a:rPr>
              <a:t>on </a:t>
            </a:r>
            <a:r>
              <a:rPr dirty="0" sz="1450" spc="-10">
                <a:latin typeface="Times New Roman"/>
                <a:cs typeface="Times New Roman"/>
              </a:rPr>
              <a:t>his usual lounges,  enabled her to express herself cheerfully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home, there were  still, to her own perfect consciousness, many drawbacks suppressed. Could </a:t>
            </a:r>
            <a:r>
              <a:rPr dirty="0" sz="1450" spc="-5">
                <a:latin typeface="Times New Roman"/>
                <a:cs typeface="Times New Roman"/>
              </a:rPr>
              <a:t>he  </a:t>
            </a:r>
            <a:r>
              <a:rPr dirty="0" sz="1450" spc="-10">
                <a:latin typeface="Times New Roman"/>
                <a:cs typeface="Times New Roman"/>
              </a:rPr>
              <a:t>have</a:t>
            </a:r>
            <a:r>
              <a:rPr dirty="0" sz="1450" spc="235">
                <a:latin typeface="Times New Roman"/>
                <a:cs typeface="Times New Roman"/>
              </a:rPr>
              <a:t> </a:t>
            </a:r>
            <a:r>
              <a:rPr dirty="0" sz="1450" spc="-10">
                <a:latin typeface="Times New Roman"/>
                <a:cs typeface="Times New Roman"/>
              </a:rPr>
              <a:t>seen</a:t>
            </a:r>
            <a:r>
              <a:rPr dirty="0" sz="1450" spc="240">
                <a:latin typeface="Times New Roman"/>
                <a:cs typeface="Times New Roman"/>
              </a:rPr>
              <a:t> </a:t>
            </a:r>
            <a:r>
              <a:rPr dirty="0" sz="1450" spc="-10">
                <a:latin typeface="Times New Roman"/>
                <a:cs typeface="Times New Roman"/>
              </a:rPr>
              <a:t>only</a:t>
            </a:r>
            <a:r>
              <a:rPr dirty="0" sz="1450" spc="245">
                <a:latin typeface="Times New Roman"/>
                <a:cs typeface="Times New Roman"/>
              </a:rPr>
              <a:t> </a:t>
            </a:r>
            <a:r>
              <a:rPr dirty="0" sz="1450" spc="-10">
                <a:latin typeface="Times New Roman"/>
                <a:cs typeface="Times New Roman"/>
              </a:rPr>
              <a:t>half</a:t>
            </a:r>
            <a:r>
              <a:rPr dirty="0" sz="1450" spc="240">
                <a:latin typeface="Times New Roman"/>
                <a:cs typeface="Times New Roman"/>
              </a:rPr>
              <a:t> </a:t>
            </a:r>
            <a:r>
              <a:rPr dirty="0" sz="1450" spc="-10">
                <a:latin typeface="Times New Roman"/>
                <a:cs typeface="Times New Roman"/>
              </a:rPr>
              <a:t>that</a:t>
            </a:r>
            <a:r>
              <a:rPr dirty="0" sz="1450" spc="240">
                <a:latin typeface="Times New Roman"/>
                <a:cs typeface="Times New Roman"/>
              </a:rPr>
              <a:t> </a:t>
            </a:r>
            <a:r>
              <a:rPr dirty="0" sz="1450" spc="-10">
                <a:latin typeface="Times New Roman"/>
                <a:cs typeface="Times New Roman"/>
              </a:rPr>
              <a:t>she</a:t>
            </a:r>
            <a:r>
              <a:rPr dirty="0" sz="1450" spc="240">
                <a:latin typeface="Times New Roman"/>
                <a:cs typeface="Times New Roman"/>
              </a:rPr>
              <a:t> </a:t>
            </a:r>
            <a:r>
              <a:rPr dirty="0" sz="1450" spc="-10">
                <a:latin typeface="Times New Roman"/>
                <a:cs typeface="Times New Roman"/>
              </a:rPr>
              <a:t>felt</a:t>
            </a:r>
            <a:r>
              <a:rPr dirty="0" sz="1450" spc="240">
                <a:latin typeface="Times New Roman"/>
                <a:cs typeface="Times New Roman"/>
              </a:rPr>
              <a:t> </a:t>
            </a:r>
            <a:r>
              <a:rPr dirty="0" sz="1450" spc="-10">
                <a:latin typeface="Times New Roman"/>
                <a:cs typeface="Times New Roman"/>
              </a:rPr>
              <a:t>before</a:t>
            </a:r>
            <a:r>
              <a:rPr dirty="0" sz="1450" spc="240">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end</a:t>
            </a:r>
            <a:r>
              <a:rPr dirty="0" sz="1450" spc="240">
                <a:latin typeface="Times New Roman"/>
                <a:cs typeface="Times New Roman"/>
              </a:rPr>
              <a:t> </a:t>
            </a:r>
            <a:r>
              <a:rPr dirty="0" sz="1450" spc="-5">
                <a:latin typeface="Times New Roman"/>
                <a:cs typeface="Times New Roman"/>
              </a:rPr>
              <a:t>of</a:t>
            </a:r>
            <a:r>
              <a:rPr dirty="0" sz="1450" spc="240">
                <a:latin typeface="Times New Roman"/>
                <a:cs typeface="Times New Roman"/>
              </a:rPr>
              <a:t> </a:t>
            </a:r>
            <a:r>
              <a:rPr dirty="0" sz="1450" spc="-5">
                <a:latin typeface="Times New Roman"/>
                <a:cs typeface="Times New Roman"/>
              </a:rPr>
              <a:t>a</a:t>
            </a:r>
            <a:r>
              <a:rPr dirty="0" sz="1450" spc="245">
                <a:latin typeface="Times New Roman"/>
                <a:cs typeface="Times New Roman"/>
              </a:rPr>
              <a:t> </a:t>
            </a:r>
            <a:r>
              <a:rPr dirty="0" sz="1450" spc="-10">
                <a:latin typeface="Times New Roman"/>
                <a:cs typeface="Times New Roman"/>
              </a:rPr>
              <a:t>week,</a:t>
            </a:r>
            <a:r>
              <a:rPr dirty="0" sz="1450" spc="240">
                <a:latin typeface="Times New Roman"/>
                <a:cs typeface="Times New Roman"/>
              </a:rPr>
              <a:t> </a:t>
            </a:r>
            <a:r>
              <a:rPr dirty="0" sz="1450" spc="-5">
                <a:latin typeface="Times New Roman"/>
                <a:cs typeface="Times New Roman"/>
              </a:rPr>
              <a:t>he</a:t>
            </a:r>
            <a:r>
              <a:rPr dirty="0" sz="1450" spc="240">
                <a:latin typeface="Times New Roman"/>
                <a:cs typeface="Times New Roman"/>
              </a:rPr>
              <a:t> </a:t>
            </a:r>
            <a:r>
              <a:rPr dirty="0" sz="1450" spc="-10">
                <a:latin typeface="Times New Roman"/>
                <a:cs typeface="Times New Roman"/>
              </a:rPr>
              <a:t>would</a:t>
            </a:r>
            <a:r>
              <a:rPr dirty="0" sz="1450" spc="245">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075" cy="9423400"/>
          </a:xfrm>
          <a:prstGeom prst="rect">
            <a:avLst/>
          </a:prstGeom>
        </p:spPr>
        <p:txBody>
          <a:bodyPr wrap="square" lIns="0" tIns="114300" rIns="0" bIns="0" rtlCol="0" vert="horz">
            <a:spAutoFit/>
          </a:bodyPr>
          <a:lstStyle/>
          <a:p>
            <a:pPr algn="just" marL="12700">
              <a:lnSpc>
                <a:spcPct val="100000"/>
              </a:lnSpc>
              <a:spcBef>
                <a:spcPts val="900"/>
              </a:spcBef>
            </a:pPr>
            <a:r>
              <a:rPr dirty="0" sz="1450" spc="-5">
                <a:latin typeface="Times New Roman"/>
                <a:cs typeface="Times New Roman"/>
              </a:rPr>
              <a:t>thought </a:t>
            </a:r>
            <a:r>
              <a:rPr dirty="0" sz="1450" spc="-35">
                <a:latin typeface="Times New Roman"/>
                <a:cs typeface="Times New Roman"/>
              </a:rPr>
              <a:t>Mr. </a:t>
            </a:r>
            <a:r>
              <a:rPr dirty="0" sz="1450" spc="-10">
                <a:latin typeface="Times New Roman"/>
                <a:cs typeface="Times New Roman"/>
              </a:rPr>
              <a:t>Crawford sure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and been delighted with his own</a:t>
            </a:r>
            <a:r>
              <a:rPr dirty="0" sz="1450" spc="105">
                <a:latin typeface="Times New Roman"/>
                <a:cs typeface="Times New Roman"/>
              </a:rPr>
              <a:t> </a:t>
            </a:r>
            <a:r>
              <a:rPr dirty="0" sz="1450" spc="-20">
                <a:latin typeface="Times New Roman"/>
                <a:cs typeface="Times New Roman"/>
              </a:rPr>
              <a:t>sagacity.</a:t>
            </a:r>
            <a:endParaRPr sz="1450">
              <a:latin typeface="Times New Roman"/>
              <a:cs typeface="Times New Roman"/>
            </a:endParaRPr>
          </a:p>
          <a:p>
            <a:pPr algn="just" marL="12700" marR="5715" indent="255904">
              <a:lnSpc>
                <a:spcPts val="1730"/>
              </a:lnSpc>
              <a:spcBef>
                <a:spcPts val="865"/>
              </a:spcBef>
            </a:pPr>
            <a:r>
              <a:rPr dirty="0" sz="1450" spc="-10">
                <a:latin typeface="Times New Roman"/>
                <a:cs typeface="Times New Roman"/>
              </a:rPr>
              <a:t>Before the week ended, it was all disappointment. In the first place,  </a:t>
            </a:r>
            <a:r>
              <a:rPr dirty="0" sz="1450" spc="-20">
                <a:latin typeface="Times New Roman"/>
                <a:cs typeface="Times New Roman"/>
              </a:rPr>
              <a:t>William </a:t>
            </a:r>
            <a:r>
              <a:rPr dirty="0" sz="1450" spc="-10">
                <a:latin typeface="Times New Roman"/>
                <a:cs typeface="Times New Roman"/>
              </a:rPr>
              <a:t>was gone. The Thrush had had her orders, the wind had changed, and  </a:t>
            </a:r>
            <a:r>
              <a:rPr dirty="0" sz="1450" spc="-5">
                <a:latin typeface="Times New Roman"/>
                <a:cs typeface="Times New Roman"/>
              </a:rPr>
              <a:t>he </a:t>
            </a:r>
            <a:r>
              <a:rPr dirty="0" sz="1450" spc="-10">
                <a:latin typeface="Times New Roman"/>
                <a:cs typeface="Times New Roman"/>
              </a:rPr>
              <a:t>was sailed within four days from their reaching Portsmouth; and during  those days she had seen him only twice, in </a:t>
            </a:r>
            <a:r>
              <a:rPr dirty="0" sz="1450" spc="-5">
                <a:latin typeface="Times New Roman"/>
                <a:cs typeface="Times New Roman"/>
              </a:rPr>
              <a:t>a </a:t>
            </a:r>
            <a:r>
              <a:rPr dirty="0" sz="1450" spc="-10">
                <a:latin typeface="Times New Roman"/>
                <a:cs typeface="Times New Roman"/>
              </a:rPr>
              <a:t>short and hurried </a:t>
            </a:r>
            <a:r>
              <a:rPr dirty="0" sz="1450" spc="-35">
                <a:latin typeface="Times New Roman"/>
                <a:cs typeface="Times New Roman"/>
              </a:rPr>
              <a:t>way,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come ashore </a:t>
            </a:r>
            <a:r>
              <a:rPr dirty="0" sz="1450" spc="-5">
                <a:latin typeface="Times New Roman"/>
                <a:cs typeface="Times New Roman"/>
              </a:rPr>
              <a:t>on </a:t>
            </a:r>
            <a:r>
              <a:rPr dirty="0" sz="1450" spc="-25">
                <a:latin typeface="Times New Roman"/>
                <a:cs typeface="Times New Roman"/>
              </a:rPr>
              <a:t>duty. </a:t>
            </a:r>
            <a:r>
              <a:rPr dirty="0" sz="1450" spc="-10">
                <a:latin typeface="Times New Roman"/>
                <a:cs typeface="Times New Roman"/>
              </a:rPr>
              <a:t>There had been </a:t>
            </a:r>
            <a:r>
              <a:rPr dirty="0" sz="1450" spc="-5">
                <a:latin typeface="Times New Roman"/>
                <a:cs typeface="Times New Roman"/>
              </a:rPr>
              <a:t>no </a:t>
            </a:r>
            <a:r>
              <a:rPr dirty="0" sz="1450" spc="-10">
                <a:latin typeface="Times New Roman"/>
                <a:cs typeface="Times New Roman"/>
              </a:rPr>
              <a:t>free conversation, </a:t>
            </a:r>
            <a:r>
              <a:rPr dirty="0" sz="1450" spc="-5">
                <a:latin typeface="Times New Roman"/>
                <a:cs typeface="Times New Roman"/>
              </a:rPr>
              <a:t>no </a:t>
            </a:r>
            <a:r>
              <a:rPr dirty="0" sz="1450" spc="-10">
                <a:latin typeface="Times New Roman"/>
                <a:cs typeface="Times New Roman"/>
              </a:rPr>
              <a:t>walk </a:t>
            </a:r>
            <a:r>
              <a:rPr dirty="0" sz="1450" spc="-5">
                <a:latin typeface="Times New Roman"/>
                <a:cs typeface="Times New Roman"/>
              </a:rPr>
              <a:t>on </a:t>
            </a:r>
            <a:r>
              <a:rPr dirty="0" sz="1450" spc="-10">
                <a:latin typeface="Times New Roman"/>
                <a:cs typeface="Times New Roman"/>
              </a:rPr>
              <a:t>the  ramparts, </a:t>
            </a:r>
            <a:r>
              <a:rPr dirty="0" sz="1450" spc="-5">
                <a:latin typeface="Times New Roman"/>
                <a:cs typeface="Times New Roman"/>
              </a:rPr>
              <a:t>no </a:t>
            </a:r>
            <a:r>
              <a:rPr dirty="0" sz="1450" spc="-10">
                <a:latin typeface="Times New Roman"/>
                <a:cs typeface="Times New Roman"/>
              </a:rPr>
              <a:t>visit to the dockyard, </a:t>
            </a:r>
            <a:r>
              <a:rPr dirty="0" sz="1450" spc="-5">
                <a:latin typeface="Times New Roman"/>
                <a:cs typeface="Times New Roman"/>
              </a:rPr>
              <a:t>no </a:t>
            </a:r>
            <a:r>
              <a:rPr dirty="0" sz="1450" spc="-10">
                <a:latin typeface="Times New Roman"/>
                <a:cs typeface="Times New Roman"/>
              </a:rPr>
              <a:t>acquaintance with the Thrush, nothing  </a:t>
            </a:r>
            <a:r>
              <a:rPr dirty="0" sz="1450" spc="-5">
                <a:latin typeface="Times New Roman"/>
                <a:cs typeface="Times New Roman"/>
              </a:rPr>
              <a:t>of </a:t>
            </a:r>
            <a:r>
              <a:rPr dirty="0" sz="1450" spc="-10">
                <a:latin typeface="Times New Roman"/>
                <a:cs typeface="Times New Roman"/>
              </a:rPr>
              <a:t>all that they had planned and depended </a:t>
            </a:r>
            <a:r>
              <a:rPr dirty="0" sz="1450" spc="-5">
                <a:latin typeface="Times New Roman"/>
                <a:cs typeface="Times New Roman"/>
              </a:rPr>
              <a:t>on. </a:t>
            </a:r>
            <a:r>
              <a:rPr dirty="0" sz="1450" spc="-10">
                <a:latin typeface="Times New Roman"/>
                <a:cs typeface="Times New Roman"/>
              </a:rPr>
              <a:t>Everything in that quarter failed  </a:t>
            </a:r>
            <a:r>
              <a:rPr dirty="0" sz="1450" spc="-20">
                <a:latin typeface="Times New Roman"/>
                <a:cs typeface="Times New Roman"/>
              </a:rPr>
              <a:t>her, </a:t>
            </a:r>
            <a:r>
              <a:rPr dirty="0" sz="1450" spc="-10">
                <a:latin typeface="Times New Roman"/>
                <a:cs typeface="Times New Roman"/>
              </a:rPr>
              <a:t>except </a:t>
            </a:r>
            <a:r>
              <a:rPr dirty="0" sz="1450" spc="-25">
                <a:latin typeface="Times New Roman"/>
                <a:cs typeface="Times New Roman"/>
              </a:rPr>
              <a:t>William’s </a:t>
            </a:r>
            <a:r>
              <a:rPr dirty="0" sz="1450" spc="-10">
                <a:latin typeface="Times New Roman"/>
                <a:cs typeface="Times New Roman"/>
              </a:rPr>
              <a:t>affection. His last </a:t>
            </a:r>
            <a:r>
              <a:rPr dirty="0" sz="1450" spc="-5">
                <a:latin typeface="Times New Roman"/>
                <a:cs typeface="Times New Roman"/>
              </a:rPr>
              <a:t>thought on </a:t>
            </a:r>
            <a:r>
              <a:rPr dirty="0" sz="1450" spc="-10">
                <a:latin typeface="Times New Roman"/>
                <a:cs typeface="Times New Roman"/>
              </a:rPr>
              <a:t>leaving home was for </a:t>
            </a:r>
            <a:r>
              <a:rPr dirty="0" sz="1450" spc="-30">
                <a:latin typeface="Times New Roman"/>
                <a:cs typeface="Times New Roman"/>
              </a:rPr>
              <a:t>her.  </a:t>
            </a:r>
            <a:r>
              <a:rPr dirty="0" sz="1450" spc="-10">
                <a:latin typeface="Times New Roman"/>
                <a:cs typeface="Times New Roman"/>
              </a:rPr>
              <a:t>He stepped back again to the </a:t>
            </a:r>
            <a:r>
              <a:rPr dirty="0" sz="1450" spc="-5">
                <a:latin typeface="Times New Roman"/>
                <a:cs typeface="Times New Roman"/>
              </a:rPr>
              <a:t>door </a:t>
            </a:r>
            <a:r>
              <a:rPr dirty="0" sz="1450" spc="-10">
                <a:latin typeface="Times New Roman"/>
                <a:cs typeface="Times New Roman"/>
              </a:rPr>
              <a:t>to </a:t>
            </a:r>
            <a:r>
              <a:rPr dirty="0" sz="1450" spc="-30">
                <a:latin typeface="Times New Roman"/>
                <a:cs typeface="Times New Roman"/>
              </a:rPr>
              <a:t>say, “Take </a:t>
            </a:r>
            <a:r>
              <a:rPr dirty="0" sz="1450" spc="-10">
                <a:latin typeface="Times New Roman"/>
                <a:cs typeface="Times New Roman"/>
              </a:rPr>
              <a:t>care </a:t>
            </a:r>
            <a:r>
              <a:rPr dirty="0" sz="1450" spc="-5">
                <a:latin typeface="Times New Roman"/>
                <a:cs typeface="Times New Roman"/>
              </a:rPr>
              <a:t>of </a:t>
            </a:r>
            <a:r>
              <a:rPr dirty="0" sz="1450" spc="-25">
                <a:latin typeface="Times New Roman"/>
                <a:cs typeface="Times New Roman"/>
              </a:rPr>
              <a:t>Fanny, </a:t>
            </a:r>
            <a:r>
              <a:rPr dirty="0" sz="1450" spc="-20">
                <a:latin typeface="Times New Roman"/>
                <a:cs typeface="Times New Roman"/>
              </a:rPr>
              <a:t>mother. </a:t>
            </a:r>
            <a:r>
              <a:rPr dirty="0" sz="1450" spc="-10">
                <a:latin typeface="Times New Roman"/>
                <a:cs typeface="Times New Roman"/>
              </a:rPr>
              <a:t>She is  </a:t>
            </a:r>
            <a:r>
              <a:rPr dirty="0" sz="1450" spc="-15">
                <a:latin typeface="Times New Roman"/>
                <a:cs typeface="Times New Roman"/>
              </a:rPr>
              <a:t>tender,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used to rough it like the rest </a:t>
            </a:r>
            <a:r>
              <a:rPr dirty="0" sz="1450" spc="-5">
                <a:latin typeface="Times New Roman"/>
                <a:cs typeface="Times New Roman"/>
              </a:rPr>
              <a:t>of </a:t>
            </a:r>
            <a:r>
              <a:rPr dirty="0" sz="1450" spc="-10">
                <a:latin typeface="Times New Roman"/>
                <a:cs typeface="Times New Roman"/>
              </a:rPr>
              <a:t>us. </a:t>
            </a:r>
            <a:r>
              <a:rPr dirty="0" sz="1450" spc="-5">
                <a:latin typeface="Times New Roman"/>
                <a:cs typeface="Times New Roman"/>
              </a:rPr>
              <a:t>I </a:t>
            </a:r>
            <a:r>
              <a:rPr dirty="0" sz="1450" spc="-15">
                <a:latin typeface="Times New Roman"/>
                <a:cs typeface="Times New Roman"/>
              </a:rPr>
              <a:t>charge </a:t>
            </a:r>
            <a:r>
              <a:rPr dirty="0" sz="1450" spc="-5">
                <a:latin typeface="Times New Roman"/>
                <a:cs typeface="Times New Roman"/>
              </a:rPr>
              <a:t>you, </a:t>
            </a:r>
            <a:r>
              <a:rPr dirty="0" sz="1450" spc="-10">
                <a:latin typeface="Times New Roman"/>
                <a:cs typeface="Times New Roman"/>
              </a:rPr>
              <a:t>take care </a:t>
            </a:r>
            <a:r>
              <a:rPr dirty="0" sz="1450" spc="-5">
                <a:latin typeface="Times New Roman"/>
                <a:cs typeface="Times New Roman"/>
              </a:rPr>
              <a:t>of  </a:t>
            </a:r>
            <a:r>
              <a:rPr dirty="0" sz="1450" spc="-20">
                <a:latin typeface="Times New Roman"/>
                <a:cs typeface="Times New Roman"/>
              </a:rPr>
              <a:t>Fanny.”</a:t>
            </a:r>
            <a:endParaRPr sz="1450">
              <a:latin typeface="Times New Roman"/>
              <a:cs typeface="Times New Roman"/>
            </a:endParaRPr>
          </a:p>
          <a:p>
            <a:pPr algn="just" marL="12700" marR="5080" indent="255904">
              <a:lnSpc>
                <a:spcPts val="1730"/>
              </a:lnSpc>
              <a:spcBef>
                <a:spcPts val="700"/>
              </a:spcBef>
            </a:pPr>
            <a:r>
              <a:rPr dirty="0" sz="1450" spc="-20">
                <a:latin typeface="Times New Roman"/>
                <a:cs typeface="Times New Roman"/>
              </a:rPr>
              <a:t>William </a:t>
            </a:r>
            <a:r>
              <a:rPr dirty="0" sz="1450" spc="-10">
                <a:latin typeface="Times New Roman"/>
                <a:cs typeface="Times New Roman"/>
              </a:rPr>
              <a:t>was gone: and the home </a:t>
            </a:r>
            <a:r>
              <a:rPr dirty="0" sz="1450" spc="-5">
                <a:latin typeface="Times New Roman"/>
                <a:cs typeface="Times New Roman"/>
              </a:rPr>
              <a:t>he </a:t>
            </a:r>
            <a:r>
              <a:rPr dirty="0" sz="1450" spc="-10">
                <a:latin typeface="Times New Roman"/>
                <a:cs typeface="Times New Roman"/>
              </a:rPr>
              <a:t>had left her in was, Fanny could </a:t>
            </a:r>
            <a:r>
              <a:rPr dirty="0" sz="1450" spc="-5">
                <a:latin typeface="Times New Roman"/>
                <a:cs typeface="Times New Roman"/>
              </a:rPr>
              <a:t>not  </a:t>
            </a:r>
            <a:r>
              <a:rPr dirty="0" sz="1450" spc="-10">
                <a:latin typeface="Times New Roman"/>
                <a:cs typeface="Times New Roman"/>
              </a:rPr>
              <a:t>conceal it from herself, in almost every respect the very reverse </a:t>
            </a:r>
            <a:r>
              <a:rPr dirty="0" sz="1450" spc="-5">
                <a:latin typeface="Times New Roman"/>
                <a:cs typeface="Times New Roman"/>
              </a:rPr>
              <a:t>of </a:t>
            </a:r>
            <a:r>
              <a:rPr dirty="0" sz="1450" spc="-10">
                <a:latin typeface="Times New Roman"/>
                <a:cs typeface="Times New Roman"/>
              </a:rPr>
              <a:t>what she  could have wished. It was the abode </a:t>
            </a:r>
            <a:r>
              <a:rPr dirty="0" sz="1450" spc="-5">
                <a:latin typeface="Times New Roman"/>
                <a:cs typeface="Times New Roman"/>
              </a:rPr>
              <a:t>of </a:t>
            </a:r>
            <a:r>
              <a:rPr dirty="0" sz="1450" spc="-10">
                <a:latin typeface="Times New Roman"/>
                <a:cs typeface="Times New Roman"/>
              </a:rPr>
              <a:t>noise, </a:t>
            </a:r>
            <a:r>
              <a:rPr dirty="0" sz="1450" spc="-15">
                <a:latin typeface="Times New Roman"/>
                <a:cs typeface="Times New Roman"/>
              </a:rPr>
              <a:t>disorder, </a:t>
            </a:r>
            <a:r>
              <a:rPr dirty="0" sz="1450" spc="-10">
                <a:latin typeface="Times New Roman"/>
                <a:cs typeface="Times New Roman"/>
              </a:rPr>
              <a:t>and </a:t>
            </a:r>
            <a:r>
              <a:rPr dirty="0" sz="1450" spc="-15">
                <a:latin typeface="Times New Roman"/>
                <a:cs typeface="Times New Roman"/>
              </a:rPr>
              <a:t>impropriety.  </a:t>
            </a:r>
            <a:r>
              <a:rPr dirty="0" sz="1450" spc="-10">
                <a:latin typeface="Times New Roman"/>
                <a:cs typeface="Times New Roman"/>
              </a:rPr>
              <a:t>Nobody was in their right place, nothing was </a:t>
            </a:r>
            <a:r>
              <a:rPr dirty="0" sz="1450" spc="-5">
                <a:latin typeface="Times New Roman"/>
                <a:cs typeface="Times New Roman"/>
              </a:rPr>
              <a:t>done </a:t>
            </a:r>
            <a:r>
              <a:rPr dirty="0" sz="1450" spc="-10">
                <a:latin typeface="Times New Roman"/>
                <a:cs typeface="Times New Roman"/>
              </a:rPr>
              <a:t>as it </a:t>
            </a:r>
            <a:r>
              <a:rPr dirty="0" sz="1450" spc="-5">
                <a:latin typeface="Times New Roman"/>
                <a:cs typeface="Times New Roman"/>
              </a:rPr>
              <a:t>ought </a:t>
            </a:r>
            <a:r>
              <a:rPr dirty="0" sz="1450" spc="-10">
                <a:latin typeface="Times New Roman"/>
                <a:cs typeface="Times New Roman"/>
              </a:rPr>
              <a:t>to be. She could  </a:t>
            </a:r>
            <a:r>
              <a:rPr dirty="0" sz="1450" spc="-5">
                <a:latin typeface="Times New Roman"/>
                <a:cs typeface="Times New Roman"/>
              </a:rPr>
              <a:t>not </a:t>
            </a:r>
            <a:r>
              <a:rPr dirty="0" sz="1450" spc="-10">
                <a:latin typeface="Times New Roman"/>
                <a:cs typeface="Times New Roman"/>
              </a:rPr>
              <a:t>respect her parents as she had </a:t>
            </a:r>
            <a:r>
              <a:rPr dirty="0" sz="1450" spc="-5">
                <a:latin typeface="Times New Roman"/>
                <a:cs typeface="Times New Roman"/>
              </a:rPr>
              <a:t>hoped. </a:t>
            </a:r>
            <a:r>
              <a:rPr dirty="0" sz="1450" spc="-10">
                <a:latin typeface="Times New Roman"/>
                <a:cs typeface="Times New Roman"/>
              </a:rPr>
              <a:t>On her </a:t>
            </a:r>
            <a:r>
              <a:rPr dirty="0" sz="1450" spc="-15">
                <a:latin typeface="Times New Roman"/>
                <a:cs typeface="Times New Roman"/>
              </a:rPr>
              <a:t>father, </a:t>
            </a:r>
            <a:r>
              <a:rPr dirty="0" sz="1450" spc="-10">
                <a:latin typeface="Times New Roman"/>
                <a:cs typeface="Times New Roman"/>
              </a:rPr>
              <a:t>her confidence had </a:t>
            </a:r>
            <a:r>
              <a:rPr dirty="0" sz="1450" spc="-5">
                <a:latin typeface="Times New Roman"/>
                <a:cs typeface="Times New Roman"/>
              </a:rPr>
              <a:t>not  </a:t>
            </a:r>
            <a:r>
              <a:rPr dirty="0" sz="1450" spc="-10">
                <a:latin typeface="Times New Roman"/>
                <a:cs typeface="Times New Roman"/>
              </a:rPr>
              <a:t>been sanguine, </a:t>
            </a:r>
            <a:r>
              <a:rPr dirty="0" sz="1450" spc="-5">
                <a:latin typeface="Times New Roman"/>
                <a:cs typeface="Times New Roman"/>
              </a:rPr>
              <a:t>but he </a:t>
            </a:r>
            <a:r>
              <a:rPr dirty="0" sz="1450" spc="-10">
                <a:latin typeface="Times New Roman"/>
                <a:cs typeface="Times New Roman"/>
              </a:rPr>
              <a:t>was more negligent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family, </a:t>
            </a:r>
            <a:r>
              <a:rPr dirty="0" sz="1450" spc="-10">
                <a:latin typeface="Times New Roman"/>
                <a:cs typeface="Times New Roman"/>
              </a:rPr>
              <a:t>his habits were worse,  and his manners </a:t>
            </a:r>
            <a:r>
              <a:rPr dirty="0" sz="1450" spc="-15">
                <a:latin typeface="Times New Roman"/>
                <a:cs typeface="Times New Roman"/>
              </a:rPr>
              <a:t>coarser, </a:t>
            </a:r>
            <a:r>
              <a:rPr dirty="0" sz="1450" spc="-10">
                <a:latin typeface="Times New Roman"/>
                <a:cs typeface="Times New Roman"/>
              </a:rPr>
              <a:t>than she had been prepared </a:t>
            </a:r>
            <a:r>
              <a:rPr dirty="0" sz="1450" spc="-30">
                <a:latin typeface="Times New Roman"/>
                <a:cs typeface="Times New Roman"/>
              </a:rPr>
              <a:t>for. </a:t>
            </a:r>
            <a:r>
              <a:rPr dirty="0" sz="1450" spc="-10">
                <a:latin typeface="Times New Roman"/>
                <a:cs typeface="Times New Roman"/>
              </a:rPr>
              <a:t>He did </a:t>
            </a:r>
            <a:r>
              <a:rPr dirty="0" sz="1450" spc="-5">
                <a:latin typeface="Times New Roman"/>
                <a:cs typeface="Times New Roman"/>
              </a:rPr>
              <a:t>not </a:t>
            </a:r>
            <a:r>
              <a:rPr dirty="0" sz="1450" spc="-10">
                <a:latin typeface="Times New Roman"/>
                <a:cs typeface="Times New Roman"/>
              </a:rPr>
              <a:t>want  abilities </a:t>
            </a:r>
            <a:r>
              <a:rPr dirty="0" sz="1450" spc="-5">
                <a:latin typeface="Times New Roman"/>
                <a:cs typeface="Times New Roman"/>
              </a:rPr>
              <a:t>but he </a:t>
            </a:r>
            <a:r>
              <a:rPr dirty="0" sz="1450" spc="-10">
                <a:latin typeface="Times New Roman"/>
                <a:cs typeface="Times New Roman"/>
              </a:rPr>
              <a:t>had </a:t>
            </a:r>
            <a:r>
              <a:rPr dirty="0" sz="1450" spc="-5">
                <a:latin typeface="Times New Roman"/>
                <a:cs typeface="Times New Roman"/>
              </a:rPr>
              <a:t>no </a:t>
            </a:r>
            <a:r>
              <a:rPr dirty="0" sz="1450" spc="-20">
                <a:latin typeface="Times New Roman"/>
                <a:cs typeface="Times New Roman"/>
              </a:rPr>
              <a:t>curiosity,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information beyond his profession; </a:t>
            </a:r>
            <a:r>
              <a:rPr dirty="0" sz="1450" spc="-5">
                <a:latin typeface="Times New Roman"/>
                <a:cs typeface="Times New Roman"/>
              </a:rPr>
              <a:t>he  </a:t>
            </a:r>
            <a:r>
              <a:rPr dirty="0" sz="1450" spc="-10">
                <a:latin typeface="Times New Roman"/>
                <a:cs typeface="Times New Roman"/>
              </a:rPr>
              <a:t>read only the newspaper and the navy-list; </a:t>
            </a:r>
            <a:r>
              <a:rPr dirty="0" sz="1450" spc="-5">
                <a:latin typeface="Times New Roman"/>
                <a:cs typeface="Times New Roman"/>
              </a:rPr>
              <a:t>he </a:t>
            </a:r>
            <a:r>
              <a:rPr dirty="0" sz="1450" spc="-10">
                <a:latin typeface="Times New Roman"/>
                <a:cs typeface="Times New Roman"/>
              </a:rPr>
              <a:t>talked only </a:t>
            </a:r>
            <a:r>
              <a:rPr dirty="0" sz="1450" spc="-5">
                <a:latin typeface="Times New Roman"/>
                <a:cs typeface="Times New Roman"/>
              </a:rPr>
              <a:t>of </a:t>
            </a:r>
            <a:r>
              <a:rPr dirty="0" sz="1450" spc="-10">
                <a:latin typeface="Times New Roman"/>
                <a:cs typeface="Times New Roman"/>
              </a:rPr>
              <a:t>the dockyard, the  </a:t>
            </a:r>
            <a:r>
              <a:rPr dirty="0" sz="1450" spc="-15">
                <a:latin typeface="Times New Roman"/>
                <a:cs typeface="Times New Roman"/>
              </a:rPr>
              <a:t>harbour, </a:t>
            </a:r>
            <a:r>
              <a:rPr dirty="0" sz="1450" spc="-10">
                <a:latin typeface="Times New Roman"/>
                <a:cs typeface="Times New Roman"/>
              </a:rPr>
              <a:t>Spithead, and the Motherbank; </a:t>
            </a:r>
            <a:r>
              <a:rPr dirty="0" sz="1450" spc="-5">
                <a:latin typeface="Times New Roman"/>
                <a:cs typeface="Times New Roman"/>
              </a:rPr>
              <a:t>he </a:t>
            </a:r>
            <a:r>
              <a:rPr dirty="0" sz="1450" spc="-10">
                <a:latin typeface="Times New Roman"/>
                <a:cs typeface="Times New Roman"/>
              </a:rPr>
              <a:t>swore and </a:t>
            </a:r>
            <a:r>
              <a:rPr dirty="0" sz="1450" spc="-5">
                <a:latin typeface="Times New Roman"/>
                <a:cs typeface="Times New Roman"/>
              </a:rPr>
              <a:t>he </a:t>
            </a:r>
            <a:r>
              <a:rPr dirty="0" sz="1450" spc="-10">
                <a:latin typeface="Times New Roman"/>
                <a:cs typeface="Times New Roman"/>
              </a:rPr>
              <a:t>drank, </a:t>
            </a:r>
            <a:r>
              <a:rPr dirty="0" sz="1450" spc="-5">
                <a:latin typeface="Times New Roman"/>
                <a:cs typeface="Times New Roman"/>
              </a:rPr>
              <a:t>he </a:t>
            </a:r>
            <a:r>
              <a:rPr dirty="0" sz="1450" spc="-10">
                <a:latin typeface="Times New Roman"/>
                <a:cs typeface="Times New Roman"/>
              </a:rPr>
              <a:t>was dirty  and gross. She had never been able to recall anything approaching to  tenderness in his former treatment </a:t>
            </a:r>
            <a:r>
              <a:rPr dirty="0" sz="1450" spc="-5">
                <a:latin typeface="Times New Roman"/>
                <a:cs typeface="Times New Roman"/>
              </a:rPr>
              <a:t>of </a:t>
            </a:r>
            <a:r>
              <a:rPr dirty="0" sz="1450" spc="-10">
                <a:latin typeface="Times New Roman"/>
                <a:cs typeface="Times New Roman"/>
              </a:rPr>
              <a:t>herself. There had remained only </a:t>
            </a:r>
            <a:r>
              <a:rPr dirty="0" sz="1450" spc="-5">
                <a:latin typeface="Times New Roman"/>
                <a:cs typeface="Times New Roman"/>
              </a:rPr>
              <a:t>a  </a:t>
            </a:r>
            <a:r>
              <a:rPr dirty="0" sz="1450" spc="-10">
                <a:latin typeface="Times New Roman"/>
                <a:cs typeface="Times New Roman"/>
              </a:rPr>
              <a:t>general impression </a:t>
            </a:r>
            <a:r>
              <a:rPr dirty="0" sz="1450" spc="-5">
                <a:latin typeface="Times New Roman"/>
                <a:cs typeface="Times New Roman"/>
              </a:rPr>
              <a:t>of </a:t>
            </a:r>
            <a:r>
              <a:rPr dirty="0" sz="1450" spc="-10">
                <a:latin typeface="Times New Roman"/>
                <a:cs typeface="Times New Roman"/>
              </a:rPr>
              <a:t>roughness and loudness; and now </a:t>
            </a:r>
            <a:r>
              <a:rPr dirty="0" sz="1450" spc="-5">
                <a:latin typeface="Times New Roman"/>
                <a:cs typeface="Times New Roman"/>
              </a:rPr>
              <a:t>he </a:t>
            </a:r>
            <a:r>
              <a:rPr dirty="0" sz="1450" spc="-10">
                <a:latin typeface="Times New Roman"/>
                <a:cs typeface="Times New Roman"/>
              </a:rPr>
              <a:t>scarcely ever  noticed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to make her the object </a:t>
            </a:r>
            <a:r>
              <a:rPr dirty="0" sz="1450" spc="-5">
                <a:latin typeface="Times New Roman"/>
                <a:cs typeface="Times New Roman"/>
              </a:rPr>
              <a:t>of a </a:t>
            </a:r>
            <a:r>
              <a:rPr dirty="0" sz="1450" spc="-10">
                <a:latin typeface="Times New Roman"/>
                <a:cs typeface="Times New Roman"/>
              </a:rPr>
              <a:t>coarse</a:t>
            </a:r>
            <a:r>
              <a:rPr dirty="0" sz="1450" spc="45">
                <a:latin typeface="Times New Roman"/>
                <a:cs typeface="Times New Roman"/>
              </a:rPr>
              <a:t> </a:t>
            </a:r>
            <a:r>
              <a:rPr dirty="0" sz="1450" spc="-10">
                <a:latin typeface="Times New Roman"/>
                <a:cs typeface="Times New Roman"/>
              </a:rPr>
              <a:t>joke.</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Her disappointment in her mother was greater: there she had hoped much,  and found almost nothing. Every flattering scheme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of </a:t>
            </a:r>
            <a:r>
              <a:rPr dirty="0" sz="1450" spc="-10">
                <a:latin typeface="Times New Roman"/>
                <a:cs typeface="Times New Roman"/>
              </a:rPr>
              <a:t>consequence to  her soon fell to the </a:t>
            </a:r>
            <a:r>
              <a:rPr dirty="0" sz="1450" spc="-5">
                <a:latin typeface="Times New Roman"/>
                <a:cs typeface="Times New Roman"/>
              </a:rPr>
              <a:t>ground. </a:t>
            </a:r>
            <a:r>
              <a:rPr dirty="0" sz="1450" spc="-10">
                <a:latin typeface="Times New Roman"/>
                <a:cs typeface="Times New Roman"/>
              </a:rPr>
              <a:t>Mrs. Price was </a:t>
            </a:r>
            <a:r>
              <a:rPr dirty="0" sz="1450" spc="-5">
                <a:latin typeface="Times New Roman"/>
                <a:cs typeface="Times New Roman"/>
              </a:rPr>
              <a:t>not unkind; but,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gaining  </a:t>
            </a:r>
            <a:r>
              <a:rPr dirty="0" sz="1450" spc="-5">
                <a:latin typeface="Times New Roman"/>
                <a:cs typeface="Times New Roman"/>
              </a:rPr>
              <a:t>on </a:t>
            </a:r>
            <a:r>
              <a:rPr dirty="0" sz="1450" spc="-10">
                <a:latin typeface="Times New Roman"/>
                <a:cs typeface="Times New Roman"/>
              </a:rPr>
              <a:t>her </a:t>
            </a:r>
            <a:r>
              <a:rPr dirty="0" sz="1450" spc="-15">
                <a:latin typeface="Times New Roman"/>
                <a:cs typeface="Times New Roman"/>
              </a:rPr>
              <a:t>affection </a:t>
            </a:r>
            <a:r>
              <a:rPr dirty="0" sz="1450" spc="-10">
                <a:latin typeface="Times New Roman"/>
                <a:cs typeface="Times New Roman"/>
              </a:rPr>
              <a:t>and confidence, and becoming more and more </a:t>
            </a:r>
            <a:r>
              <a:rPr dirty="0" sz="1450" spc="-20">
                <a:latin typeface="Times New Roman"/>
                <a:cs typeface="Times New Roman"/>
              </a:rPr>
              <a:t>dear, </a:t>
            </a:r>
            <a:r>
              <a:rPr dirty="0" sz="1450" spc="-10">
                <a:latin typeface="Times New Roman"/>
                <a:cs typeface="Times New Roman"/>
              </a:rPr>
              <a:t>her  daughter never met with greater kindness from her than </a:t>
            </a:r>
            <a:r>
              <a:rPr dirty="0" sz="1450" spc="-5">
                <a:latin typeface="Times New Roman"/>
                <a:cs typeface="Times New Roman"/>
              </a:rPr>
              <a:t>on </a:t>
            </a:r>
            <a:r>
              <a:rPr dirty="0" sz="1450" spc="-10">
                <a:latin typeface="Times New Roman"/>
                <a:cs typeface="Times New Roman"/>
              </a:rPr>
              <a:t>the first day </a:t>
            </a:r>
            <a:r>
              <a:rPr dirty="0" sz="1450" spc="-5">
                <a:latin typeface="Times New Roman"/>
                <a:cs typeface="Times New Roman"/>
              </a:rPr>
              <a:t>of </a:t>
            </a:r>
            <a:r>
              <a:rPr dirty="0" sz="1450" spc="-10">
                <a:latin typeface="Times New Roman"/>
                <a:cs typeface="Times New Roman"/>
              </a:rPr>
              <a:t>her  arrival. The instinct </a:t>
            </a:r>
            <a:r>
              <a:rPr dirty="0" sz="1450" spc="-5">
                <a:latin typeface="Times New Roman"/>
                <a:cs typeface="Times New Roman"/>
              </a:rPr>
              <a:t>of </a:t>
            </a:r>
            <a:r>
              <a:rPr dirty="0" sz="1450" spc="-10">
                <a:latin typeface="Times New Roman"/>
                <a:cs typeface="Times New Roman"/>
              </a:rPr>
              <a:t>nature was soon satisfied, and Mrs. </a:t>
            </a:r>
            <a:r>
              <a:rPr dirty="0" sz="1450" spc="-20">
                <a:latin typeface="Times New Roman"/>
                <a:cs typeface="Times New Roman"/>
              </a:rPr>
              <a:t>Price’s </a:t>
            </a:r>
            <a:r>
              <a:rPr dirty="0" sz="1450" spc="-10">
                <a:latin typeface="Times New Roman"/>
                <a:cs typeface="Times New Roman"/>
              </a:rPr>
              <a:t>attachment  had </a:t>
            </a:r>
            <a:r>
              <a:rPr dirty="0" sz="1450" spc="-5">
                <a:latin typeface="Times New Roman"/>
                <a:cs typeface="Times New Roman"/>
              </a:rPr>
              <a:t>no </a:t>
            </a:r>
            <a:r>
              <a:rPr dirty="0" sz="1450" spc="-10">
                <a:latin typeface="Times New Roman"/>
                <a:cs typeface="Times New Roman"/>
              </a:rPr>
              <a:t>other source. Her heart and her time were already quite full; she had  neither leisure </a:t>
            </a:r>
            <a:r>
              <a:rPr dirty="0" sz="1450" spc="-5">
                <a:latin typeface="Times New Roman"/>
                <a:cs typeface="Times New Roman"/>
              </a:rPr>
              <a:t>nor </a:t>
            </a:r>
            <a:r>
              <a:rPr dirty="0" sz="1450" spc="-15">
                <a:latin typeface="Times New Roman"/>
                <a:cs typeface="Times New Roman"/>
              </a:rPr>
              <a:t>affection </a:t>
            </a:r>
            <a:r>
              <a:rPr dirty="0" sz="1450" spc="-10">
                <a:latin typeface="Times New Roman"/>
                <a:cs typeface="Times New Roman"/>
              </a:rPr>
              <a:t>to bestow </a:t>
            </a:r>
            <a:r>
              <a:rPr dirty="0" sz="1450" spc="-5">
                <a:latin typeface="Times New Roman"/>
                <a:cs typeface="Times New Roman"/>
              </a:rPr>
              <a:t>on </a:t>
            </a:r>
            <a:r>
              <a:rPr dirty="0" sz="1450" spc="-25">
                <a:latin typeface="Times New Roman"/>
                <a:cs typeface="Times New Roman"/>
              </a:rPr>
              <a:t>Fanny. </a:t>
            </a:r>
            <a:r>
              <a:rPr dirty="0" sz="1450" spc="-10">
                <a:latin typeface="Times New Roman"/>
                <a:cs typeface="Times New Roman"/>
              </a:rPr>
              <a:t>Her daughters never had been  much to </a:t>
            </a:r>
            <a:r>
              <a:rPr dirty="0" sz="1450" spc="-30">
                <a:latin typeface="Times New Roman"/>
                <a:cs typeface="Times New Roman"/>
              </a:rPr>
              <a:t>her. </a:t>
            </a:r>
            <a:r>
              <a:rPr dirty="0" sz="1450" spc="-10">
                <a:latin typeface="Times New Roman"/>
                <a:cs typeface="Times New Roman"/>
              </a:rPr>
              <a:t>She was fond </a:t>
            </a:r>
            <a:r>
              <a:rPr dirty="0" sz="1450" spc="-5">
                <a:latin typeface="Times New Roman"/>
                <a:cs typeface="Times New Roman"/>
              </a:rPr>
              <a:t>of </a:t>
            </a:r>
            <a:r>
              <a:rPr dirty="0" sz="1450" spc="-10">
                <a:latin typeface="Times New Roman"/>
                <a:cs typeface="Times New Roman"/>
              </a:rPr>
              <a:t>her sons, especially </a:t>
            </a:r>
            <a:r>
              <a:rPr dirty="0" sz="1450" spc="-5">
                <a:latin typeface="Times New Roman"/>
                <a:cs typeface="Times New Roman"/>
              </a:rPr>
              <a:t>of </a:t>
            </a:r>
            <a:r>
              <a:rPr dirty="0" sz="1450" spc="-20">
                <a:latin typeface="Times New Roman"/>
                <a:cs typeface="Times New Roman"/>
              </a:rPr>
              <a:t>William, </a:t>
            </a:r>
            <a:r>
              <a:rPr dirty="0" sz="1450" spc="-5">
                <a:latin typeface="Times New Roman"/>
                <a:cs typeface="Times New Roman"/>
              </a:rPr>
              <a:t>but </a:t>
            </a:r>
            <a:r>
              <a:rPr dirty="0" sz="1450" spc="-10">
                <a:latin typeface="Times New Roman"/>
                <a:cs typeface="Times New Roman"/>
              </a:rPr>
              <a:t>Betsey was  the first </a:t>
            </a:r>
            <a:r>
              <a:rPr dirty="0" sz="1450" spc="-5">
                <a:latin typeface="Times New Roman"/>
                <a:cs typeface="Times New Roman"/>
              </a:rPr>
              <a:t>of </a:t>
            </a:r>
            <a:r>
              <a:rPr dirty="0" sz="1450" spc="-10">
                <a:latin typeface="Times New Roman"/>
                <a:cs typeface="Times New Roman"/>
              </a:rPr>
              <a:t>her girls whom she had ever much regarded. </a:t>
            </a:r>
            <a:r>
              <a:rPr dirty="0" sz="1450" spc="-60">
                <a:latin typeface="Times New Roman"/>
                <a:cs typeface="Times New Roman"/>
              </a:rPr>
              <a:t>To </a:t>
            </a:r>
            <a:r>
              <a:rPr dirty="0" sz="1450" spc="-10">
                <a:latin typeface="Times New Roman"/>
                <a:cs typeface="Times New Roman"/>
              </a:rPr>
              <a:t>her she was most  injudiciously indulgent. </a:t>
            </a:r>
            <a:r>
              <a:rPr dirty="0" sz="1450" spc="-20">
                <a:latin typeface="Times New Roman"/>
                <a:cs typeface="Times New Roman"/>
              </a:rPr>
              <a:t>William </a:t>
            </a:r>
            <a:r>
              <a:rPr dirty="0" sz="1450" spc="-10">
                <a:latin typeface="Times New Roman"/>
                <a:cs typeface="Times New Roman"/>
              </a:rPr>
              <a:t>was her pride; Betsey her darling; and </a:t>
            </a:r>
            <a:r>
              <a:rPr dirty="0" sz="1450" spc="-5">
                <a:latin typeface="Times New Roman"/>
                <a:cs typeface="Times New Roman"/>
              </a:rPr>
              <a:t>John,  </a:t>
            </a:r>
            <a:r>
              <a:rPr dirty="0" sz="1450" spc="-10">
                <a:latin typeface="Times New Roman"/>
                <a:cs typeface="Times New Roman"/>
              </a:rPr>
              <a:t>Richard, Sam, </a:t>
            </a:r>
            <a:r>
              <a:rPr dirty="0" sz="1450" spc="-35">
                <a:latin typeface="Times New Roman"/>
                <a:cs typeface="Times New Roman"/>
              </a:rPr>
              <a:t>Tom, </a:t>
            </a:r>
            <a:r>
              <a:rPr dirty="0" sz="1450" spc="-10">
                <a:latin typeface="Times New Roman"/>
                <a:cs typeface="Times New Roman"/>
              </a:rPr>
              <a:t>and Charles occupied all the rest </a:t>
            </a:r>
            <a:r>
              <a:rPr dirty="0" sz="1450" spc="-5">
                <a:latin typeface="Times New Roman"/>
                <a:cs typeface="Times New Roman"/>
              </a:rPr>
              <a:t>of </a:t>
            </a:r>
            <a:r>
              <a:rPr dirty="0" sz="1450" spc="-10">
                <a:latin typeface="Times New Roman"/>
                <a:cs typeface="Times New Roman"/>
              </a:rPr>
              <a:t>her maternal  solicitude, alternately her worries and her comforts. These shared her heart:  her time was given chiefly to her house and her servants. Her days were spent  in</a:t>
            </a:r>
            <a:r>
              <a:rPr dirty="0" sz="1450" spc="110">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kind</a:t>
            </a:r>
            <a:r>
              <a:rPr dirty="0" sz="1450" spc="114">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slow</a:t>
            </a:r>
            <a:r>
              <a:rPr dirty="0" sz="1450" spc="114">
                <a:latin typeface="Times New Roman"/>
                <a:cs typeface="Times New Roman"/>
              </a:rPr>
              <a:t> </a:t>
            </a:r>
            <a:r>
              <a:rPr dirty="0" sz="1450" spc="-10">
                <a:latin typeface="Times New Roman"/>
                <a:cs typeface="Times New Roman"/>
              </a:rPr>
              <a:t>bustle;</a:t>
            </a:r>
            <a:r>
              <a:rPr dirty="0" sz="1450" spc="114">
                <a:latin typeface="Times New Roman"/>
                <a:cs typeface="Times New Roman"/>
              </a:rPr>
              <a:t> </a:t>
            </a:r>
            <a:r>
              <a:rPr dirty="0" sz="1450" spc="-10">
                <a:latin typeface="Times New Roman"/>
                <a:cs typeface="Times New Roman"/>
              </a:rPr>
              <a:t>all</a:t>
            </a:r>
            <a:r>
              <a:rPr dirty="0" sz="1450" spc="110">
                <a:latin typeface="Times New Roman"/>
                <a:cs typeface="Times New Roman"/>
              </a:rPr>
              <a:t> </a:t>
            </a:r>
            <a:r>
              <a:rPr dirty="0" sz="1450" spc="-10">
                <a:latin typeface="Times New Roman"/>
                <a:cs typeface="Times New Roman"/>
              </a:rPr>
              <a:t>was</a:t>
            </a:r>
            <a:r>
              <a:rPr dirty="0" sz="1450" spc="114">
                <a:latin typeface="Times New Roman"/>
                <a:cs typeface="Times New Roman"/>
              </a:rPr>
              <a:t> </a:t>
            </a:r>
            <a:r>
              <a:rPr dirty="0" sz="1450" spc="-10">
                <a:latin typeface="Times New Roman"/>
                <a:cs typeface="Times New Roman"/>
              </a:rPr>
              <a:t>busy</a:t>
            </a:r>
            <a:r>
              <a:rPr dirty="0" sz="1450" spc="114">
                <a:latin typeface="Times New Roman"/>
                <a:cs typeface="Times New Roman"/>
              </a:rPr>
              <a:t> </a:t>
            </a:r>
            <a:r>
              <a:rPr dirty="0" sz="1450" spc="-10">
                <a:latin typeface="Times New Roman"/>
                <a:cs typeface="Times New Roman"/>
              </a:rPr>
              <a:t>without</a:t>
            </a:r>
            <a:r>
              <a:rPr dirty="0" sz="1450" spc="110">
                <a:latin typeface="Times New Roman"/>
                <a:cs typeface="Times New Roman"/>
              </a:rPr>
              <a:t> </a:t>
            </a:r>
            <a:r>
              <a:rPr dirty="0" sz="1450" spc="-10">
                <a:latin typeface="Times New Roman"/>
                <a:cs typeface="Times New Roman"/>
              </a:rPr>
              <a:t>getting</a:t>
            </a:r>
            <a:r>
              <a:rPr dirty="0" sz="1450" spc="114">
                <a:latin typeface="Times New Roman"/>
                <a:cs typeface="Times New Roman"/>
              </a:rPr>
              <a:t> </a:t>
            </a:r>
            <a:r>
              <a:rPr dirty="0" sz="1450" spc="-5">
                <a:latin typeface="Times New Roman"/>
                <a:cs typeface="Times New Roman"/>
              </a:rPr>
              <a:t>on,</a:t>
            </a:r>
            <a:r>
              <a:rPr dirty="0" sz="1450" spc="114">
                <a:latin typeface="Times New Roman"/>
                <a:cs typeface="Times New Roman"/>
              </a:rPr>
              <a:t> </a:t>
            </a:r>
            <a:r>
              <a:rPr dirty="0" sz="1450" spc="-10">
                <a:latin typeface="Times New Roman"/>
                <a:cs typeface="Times New Roman"/>
              </a:rPr>
              <a:t>always</a:t>
            </a:r>
            <a:r>
              <a:rPr dirty="0" sz="1450" spc="110">
                <a:latin typeface="Times New Roman"/>
                <a:cs typeface="Times New Roman"/>
              </a:rPr>
              <a:t> </a:t>
            </a:r>
            <a:r>
              <a:rPr dirty="0" sz="1450" spc="-10">
                <a:latin typeface="Times New Roman"/>
                <a:cs typeface="Times New Roman"/>
              </a:rPr>
              <a:t>behindhand</a:t>
            </a:r>
            <a:endParaRPr sz="1450">
              <a:latin typeface="Times New Roman"/>
              <a:cs typeface="Times New Roman"/>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and lamenting it, without altering her ways; wishing to </a:t>
            </a:r>
            <a:r>
              <a:rPr dirty="0" sz="1450" spc="-5">
                <a:latin typeface="Times New Roman"/>
                <a:cs typeface="Times New Roman"/>
              </a:rPr>
              <a:t>be </a:t>
            </a:r>
            <a:r>
              <a:rPr dirty="0" sz="1450" spc="-10">
                <a:latin typeface="Times New Roman"/>
                <a:cs typeface="Times New Roman"/>
              </a:rPr>
              <a:t>an economist,  without contrivance </a:t>
            </a:r>
            <a:r>
              <a:rPr dirty="0" sz="1450" spc="-5">
                <a:latin typeface="Times New Roman"/>
                <a:cs typeface="Times New Roman"/>
              </a:rPr>
              <a:t>or </a:t>
            </a:r>
            <a:r>
              <a:rPr dirty="0" sz="1450" spc="-10">
                <a:latin typeface="Times New Roman"/>
                <a:cs typeface="Times New Roman"/>
              </a:rPr>
              <a:t>regularity; dissatisfied with her servants, without skill  to make them </a:t>
            </a:r>
            <a:r>
              <a:rPr dirty="0" sz="1450" spc="-15">
                <a:latin typeface="Times New Roman"/>
                <a:cs typeface="Times New Roman"/>
              </a:rPr>
              <a:t>better, </a:t>
            </a:r>
            <a:r>
              <a:rPr dirty="0" sz="1450" spc="-10">
                <a:latin typeface="Times New Roman"/>
                <a:cs typeface="Times New Roman"/>
              </a:rPr>
              <a:t>and whether helping, </a:t>
            </a:r>
            <a:r>
              <a:rPr dirty="0" sz="1450" spc="-5">
                <a:latin typeface="Times New Roman"/>
                <a:cs typeface="Times New Roman"/>
              </a:rPr>
              <a:t>or </a:t>
            </a:r>
            <a:r>
              <a:rPr dirty="0" sz="1450" spc="-10">
                <a:latin typeface="Times New Roman"/>
                <a:cs typeface="Times New Roman"/>
              </a:rPr>
              <a:t>reprimanding, </a:t>
            </a:r>
            <a:r>
              <a:rPr dirty="0" sz="1450" spc="-5">
                <a:latin typeface="Times New Roman"/>
                <a:cs typeface="Times New Roman"/>
              </a:rPr>
              <a:t>or </a:t>
            </a:r>
            <a:r>
              <a:rPr dirty="0" sz="1450" spc="-10">
                <a:latin typeface="Times New Roman"/>
                <a:cs typeface="Times New Roman"/>
              </a:rPr>
              <a:t>indulging them,  without any power </a:t>
            </a:r>
            <a:r>
              <a:rPr dirty="0" sz="1450" spc="-5">
                <a:latin typeface="Times New Roman"/>
                <a:cs typeface="Times New Roman"/>
              </a:rPr>
              <a:t>of </a:t>
            </a:r>
            <a:r>
              <a:rPr dirty="0" sz="1450" spc="-10">
                <a:latin typeface="Times New Roman"/>
                <a:cs typeface="Times New Roman"/>
              </a:rPr>
              <a:t>engaging their</a:t>
            </a:r>
            <a:r>
              <a:rPr dirty="0" sz="1450" spc="15">
                <a:latin typeface="Times New Roman"/>
                <a:cs typeface="Times New Roman"/>
              </a:rPr>
              <a:t> </a:t>
            </a:r>
            <a:r>
              <a:rPr dirty="0" sz="1450" spc="-10">
                <a:latin typeface="Times New Roman"/>
                <a:cs typeface="Times New Roman"/>
              </a:rPr>
              <a:t>respect.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Of her two sisters, Mrs. Price very much more resembled Lady Bertram  than Mrs. Norris. She was </a:t>
            </a:r>
            <a:r>
              <a:rPr dirty="0" sz="1450" spc="-5">
                <a:latin typeface="Times New Roman"/>
                <a:cs typeface="Times New Roman"/>
              </a:rPr>
              <a:t>a </a:t>
            </a:r>
            <a:r>
              <a:rPr dirty="0" sz="1450" spc="-10">
                <a:latin typeface="Times New Roman"/>
                <a:cs typeface="Times New Roman"/>
              </a:rPr>
              <a:t>manager </a:t>
            </a:r>
            <a:r>
              <a:rPr dirty="0" sz="1450" spc="-5">
                <a:latin typeface="Times New Roman"/>
                <a:cs typeface="Times New Roman"/>
              </a:rPr>
              <a:t>by </a:t>
            </a:r>
            <a:r>
              <a:rPr dirty="0" sz="1450" spc="-20">
                <a:latin typeface="Times New Roman"/>
                <a:cs typeface="Times New Roman"/>
              </a:rPr>
              <a:t>necessity, </a:t>
            </a:r>
            <a:r>
              <a:rPr dirty="0" sz="1450" spc="-10">
                <a:latin typeface="Times New Roman"/>
                <a:cs typeface="Times New Roman"/>
              </a:rPr>
              <a:t>without any </a:t>
            </a:r>
            <a:r>
              <a:rPr dirty="0" sz="1450" spc="-5">
                <a:latin typeface="Times New Roman"/>
                <a:cs typeface="Times New Roman"/>
              </a:rPr>
              <a:t>of </a:t>
            </a:r>
            <a:r>
              <a:rPr dirty="0" sz="1450" spc="-10">
                <a:latin typeface="Times New Roman"/>
                <a:cs typeface="Times New Roman"/>
              </a:rPr>
              <a:t>Mrs.  </a:t>
            </a:r>
            <a:r>
              <a:rPr dirty="0" sz="1450" spc="-20">
                <a:latin typeface="Times New Roman"/>
                <a:cs typeface="Times New Roman"/>
              </a:rPr>
              <a:t>Norris’s </a:t>
            </a:r>
            <a:r>
              <a:rPr dirty="0" sz="1450" spc="-10">
                <a:latin typeface="Times New Roman"/>
                <a:cs typeface="Times New Roman"/>
              </a:rPr>
              <a:t>inclination for it, </a:t>
            </a:r>
            <a:r>
              <a:rPr dirty="0" sz="1450" spc="-5">
                <a:latin typeface="Times New Roman"/>
                <a:cs typeface="Times New Roman"/>
              </a:rPr>
              <a:t>or </a:t>
            </a:r>
            <a:r>
              <a:rPr dirty="0" sz="1450" spc="-10">
                <a:latin typeface="Times New Roman"/>
                <a:cs typeface="Times New Roman"/>
              </a:rPr>
              <a:t>any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activity. </a:t>
            </a:r>
            <a:r>
              <a:rPr dirty="0" sz="1450" spc="-10">
                <a:latin typeface="Times New Roman"/>
                <a:cs typeface="Times New Roman"/>
              </a:rPr>
              <a:t>Her disposition was naturally  easy and indolent, like Lady </a:t>
            </a:r>
            <a:r>
              <a:rPr dirty="0" sz="1450" spc="-20">
                <a:latin typeface="Times New Roman"/>
                <a:cs typeface="Times New Roman"/>
              </a:rPr>
              <a:t>Bertram’s;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situation </a:t>
            </a:r>
            <a:r>
              <a:rPr dirty="0" sz="1450" spc="-5">
                <a:latin typeface="Times New Roman"/>
                <a:cs typeface="Times New Roman"/>
              </a:rPr>
              <a:t>of </a:t>
            </a:r>
            <a:r>
              <a:rPr dirty="0" sz="1450" spc="-10">
                <a:latin typeface="Times New Roman"/>
                <a:cs typeface="Times New Roman"/>
              </a:rPr>
              <a:t>similar affluence and  do-nothingness would have been much more suited to her capacity than the  exertions and self-denials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which her imprudent marriage had placed  her </a:t>
            </a:r>
            <a:r>
              <a:rPr dirty="0" sz="1450" spc="-5">
                <a:latin typeface="Times New Roman"/>
                <a:cs typeface="Times New Roman"/>
              </a:rPr>
              <a:t>in. </a:t>
            </a:r>
            <a:r>
              <a:rPr dirty="0" sz="1450" spc="-10">
                <a:latin typeface="Times New Roman"/>
                <a:cs typeface="Times New Roman"/>
              </a:rPr>
              <a:t>She might have made just as </a:t>
            </a:r>
            <a:r>
              <a:rPr dirty="0" sz="1450" spc="-5">
                <a:latin typeface="Times New Roman"/>
                <a:cs typeface="Times New Roman"/>
              </a:rPr>
              <a:t>good a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consequence as Lady  Bertram, </a:t>
            </a:r>
            <a:r>
              <a:rPr dirty="0" sz="1450" spc="-5">
                <a:latin typeface="Times New Roman"/>
                <a:cs typeface="Times New Roman"/>
              </a:rPr>
              <a:t>but </a:t>
            </a:r>
            <a:r>
              <a:rPr dirty="0" sz="1450" spc="-10">
                <a:latin typeface="Times New Roman"/>
                <a:cs typeface="Times New Roman"/>
              </a:rPr>
              <a:t>Mrs. Norris would have been </a:t>
            </a:r>
            <a:r>
              <a:rPr dirty="0" sz="1450" spc="-5">
                <a:latin typeface="Times New Roman"/>
                <a:cs typeface="Times New Roman"/>
              </a:rPr>
              <a:t>a </a:t>
            </a:r>
            <a:r>
              <a:rPr dirty="0" sz="1450" spc="-10">
                <a:latin typeface="Times New Roman"/>
                <a:cs typeface="Times New Roman"/>
              </a:rPr>
              <a:t>more respectable mother </a:t>
            </a:r>
            <a:r>
              <a:rPr dirty="0" sz="1450" spc="-5">
                <a:latin typeface="Times New Roman"/>
                <a:cs typeface="Times New Roman"/>
              </a:rPr>
              <a:t>of </a:t>
            </a:r>
            <a:r>
              <a:rPr dirty="0" sz="1450" spc="-10">
                <a:latin typeface="Times New Roman"/>
                <a:cs typeface="Times New Roman"/>
              </a:rPr>
              <a:t>nine  children </a:t>
            </a:r>
            <a:r>
              <a:rPr dirty="0" sz="1450" spc="-5">
                <a:latin typeface="Times New Roman"/>
                <a:cs typeface="Times New Roman"/>
              </a:rPr>
              <a:t>on a </a:t>
            </a:r>
            <a:r>
              <a:rPr dirty="0" sz="1450" spc="-10">
                <a:latin typeface="Times New Roman"/>
                <a:cs typeface="Times New Roman"/>
              </a:rPr>
              <a:t>small</a:t>
            </a:r>
            <a:r>
              <a:rPr dirty="0" sz="1450" spc="-5">
                <a:latin typeface="Times New Roman"/>
                <a:cs typeface="Times New Roman"/>
              </a:rPr>
              <a:t> </a:t>
            </a:r>
            <a:r>
              <a:rPr dirty="0" sz="1450" spc="-10">
                <a:latin typeface="Times New Roman"/>
                <a:cs typeface="Times New Roman"/>
              </a:rPr>
              <a:t>income.</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Much </a:t>
            </a:r>
            <a:r>
              <a:rPr dirty="0" sz="1450" spc="-5">
                <a:latin typeface="Times New Roman"/>
                <a:cs typeface="Times New Roman"/>
              </a:rPr>
              <a:t>of </a:t>
            </a:r>
            <a:r>
              <a:rPr dirty="0" sz="1450" spc="-10">
                <a:latin typeface="Times New Roman"/>
                <a:cs typeface="Times New Roman"/>
              </a:rPr>
              <a:t>all this Fanny could </a:t>
            </a:r>
            <a:r>
              <a:rPr dirty="0" sz="1450" spc="-5">
                <a:latin typeface="Times New Roman"/>
                <a:cs typeface="Times New Roman"/>
              </a:rPr>
              <a:t>not but be </a:t>
            </a:r>
            <a:r>
              <a:rPr dirty="0" sz="1450" spc="-10">
                <a:latin typeface="Times New Roman"/>
                <a:cs typeface="Times New Roman"/>
              </a:rPr>
              <a:t>sensible </a:t>
            </a:r>
            <a:r>
              <a:rPr dirty="0" sz="1450" spc="-5">
                <a:latin typeface="Times New Roman"/>
                <a:cs typeface="Times New Roman"/>
              </a:rPr>
              <a:t>of. </a:t>
            </a:r>
            <a:r>
              <a:rPr dirty="0" sz="1450" spc="-10">
                <a:latin typeface="Times New Roman"/>
                <a:cs typeface="Times New Roman"/>
              </a:rPr>
              <a:t>She might scruple to  make use </a:t>
            </a:r>
            <a:r>
              <a:rPr dirty="0" sz="1450" spc="-5">
                <a:latin typeface="Times New Roman"/>
                <a:cs typeface="Times New Roman"/>
              </a:rPr>
              <a:t>of </a:t>
            </a:r>
            <a:r>
              <a:rPr dirty="0" sz="1450" spc="-10">
                <a:latin typeface="Times New Roman"/>
                <a:cs typeface="Times New Roman"/>
              </a:rPr>
              <a:t>the words, </a:t>
            </a:r>
            <a:r>
              <a:rPr dirty="0" sz="1450" spc="-5">
                <a:latin typeface="Times New Roman"/>
                <a:cs typeface="Times New Roman"/>
              </a:rPr>
              <a:t>but </a:t>
            </a:r>
            <a:r>
              <a:rPr dirty="0" sz="1450" spc="-10">
                <a:latin typeface="Times New Roman"/>
                <a:cs typeface="Times New Roman"/>
              </a:rPr>
              <a:t>she must and did feel that her mother was </a:t>
            </a:r>
            <a:r>
              <a:rPr dirty="0" sz="1450" spc="-5">
                <a:latin typeface="Times New Roman"/>
                <a:cs typeface="Times New Roman"/>
              </a:rPr>
              <a:t>a </a:t>
            </a:r>
            <a:r>
              <a:rPr dirty="0" sz="1450" spc="-10">
                <a:latin typeface="Times New Roman"/>
                <a:cs typeface="Times New Roman"/>
              </a:rPr>
              <a:t>partial,  ill-judging parent, </a:t>
            </a:r>
            <a:r>
              <a:rPr dirty="0" sz="1450" spc="-5">
                <a:latin typeface="Times New Roman"/>
                <a:cs typeface="Times New Roman"/>
              </a:rPr>
              <a:t>a </a:t>
            </a:r>
            <a:r>
              <a:rPr dirty="0" sz="1450" spc="-10">
                <a:latin typeface="Times New Roman"/>
                <a:cs typeface="Times New Roman"/>
              </a:rPr>
              <a:t>dawdle, </a:t>
            </a:r>
            <a:r>
              <a:rPr dirty="0" sz="1450" spc="-5">
                <a:latin typeface="Times New Roman"/>
                <a:cs typeface="Times New Roman"/>
              </a:rPr>
              <a:t>a </a:t>
            </a:r>
            <a:r>
              <a:rPr dirty="0" sz="1450" spc="-10">
                <a:latin typeface="Times New Roman"/>
                <a:cs typeface="Times New Roman"/>
              </a:rPr>
              <a:t>slattern, who neither taught </a:t>
            </a:r>
            <a:r>
              <a:rPr dirty="0" sz="1450" spc="-5">
                <a:latin typeface="Times New Roman"/>
                <a:cs typeface="Times New Roman"/>
              </a:rPr>
              <a:t>nor </a:t>
            </a:r>
            <a:r>
              <a:rPr dirty="0" sz="1450" spc="-10">
                <a:latin typeface="Times New Roman"/>
                <a:cs typeface="Times New Roman"/>
              </a:rPr>
              <a:t>restrained her  children, whose house was the scene </a:t>
            </a:r>
            <a:r>
              <a:rPr dirty="0" sz="1450" spc="-5">
                <a:latin typeface="Times New Roman"/>
                <a:cs typeface="Times New Roman"/>
              </a:rPr>
              <a:t>of </a:t>
            </a:r>
            <a:r>
              <a:rPr dirty="0" sz="1450" spc="-10">
                <a:latin typeface="Times New Roman"/>
                <a:cs typeface="Times New Roman"/>
              </a:rPr>
              <a:t>mismanagement and discomfort from  beginning to end, and who had </a:t>
            </a:r>
            <a:r>
              <a:rPr dirty="0" sz="1450" spc="-5">
                <a:latin typeface="Times New Roman"/>
                <a:cs typeface="Times New Roman"/>
              </a:rPr>
              <a:t>no </a:t>
            </a:r>
            <a:r>
              <a:rPr dirty="0" sz="1450" spc="-10">
                <a:latin typeface="Times New Roman"/>
                <a:cs typeface="Times New Roman"/>
              </a:rPr>
              <a:t>talent, </a:t>
            </a:r>
            <a:r>
              <a:rPr dirty="0" sz="1450" spc="-5">
                <a:latin typeface="Times New Roman"/>
                <a:cs typeface="Times New Roman"/>
              </a:rPr>
              <a:t>no </a:t>
            </a:r>
            <a:r>
              <a:rPr dirty="0" sz="1450" spc="-10">
                <a:latin typeface="Times New Roman"/>
                <a:cs typeface="Times New Roman"/>
              </a:rPr>
              <a:t>conversation, </a:t>
            </a:r>
            <a:r>
              <a:rPr dirty="0" sz="1450" spc="-5">
                <a:latin typeface="Times New Roman"/>
                <a:cs typeface="Times New Roman"/>
              </a:rPr>
              <a:t>no </a:t>
            </a:r>
            <a:r>
              <a:rPr dirty="0" sz="1450" spc="-15">
                <a:latin typeface="Times New Roman"/>
                <a:cs typeface="Times New Roman"/>
              </a:rPr>
              <a:t>affection  </a:t>
            </a:r>
            <a:r>
              <a:rPr dirty="0" sz="1450" spc="-10">
                <a:latin typeface="Times New Roman"/>
                <a:cs typeface="Times New Roman"/>
              </a:rPr>
              <a:t>towards herself; </a:t>
            </a:r>
            <a:r>
              <a:rPr dirty="0" sz="1450" spc="-5">
                <a:latin typeface="Times New Roman"/>
                <a:cs typeface="Times New Roman"/>
              </a:rPr>
              <a:t>no </a:t>
            </a:r>
            <a:r>
              <a:rPr dirty="0" sz="1450" spc="-10">
                <a:latin typeface="Times New Roman"/>
                <a:cs typeface="Times New Roman"/>
              </a:rPr>
              <a:t>curiosity to know her </a:t>
            </a:r>
            <a:r>
              <a:rPr dirty="0" sz="1450" spc="-15">
                <a:latin typeface="Times New Roman"/>
                <a:cs typeface="Times New Roman"/>
              </a:rPr>
              <a:t>better, </a:t>
            </a:r>
            <a:r>
              <a:rPr dirty="0" sz="1450" spc="-5">
                <a:latin typeface="Times New Roman"/>
                <a:cs typeface="Times New Roman"/>
              </a:rPr>
              <a:t>no </a:t>
            </a:r>
            <a:r>
              <a:rPr dirty="0" sz="1450" spc="-10">
                <a:latin typeface="Times New Roman"/>
                <a:cs typeface="Times New Roman"/>
              </a:rPr>
              <a:t>desire </a:t>
            </a:r>
            <a:r>
              <a:rPr dirty="0" sz="1450" spc="-5">
                <a:latin typeface="Times New Roman"/>
                <a:cs typeface="Times New Roman"/>
              </a:rPr>
              <a:t>of </a:t>
            </a:r>
            <a:r>
              <a:rPr dirty="0" sz="1450" spc="-10">
                <a:latin typeface="Times New Roman"/>
                <a:cs typeface="Times New Roman"/>
              </a:rPr>
              <a:t>her friendship,  and </a:t>
            </a:r>
            <a:r>
              <a:rPr dirty="0" sz="1450" spc="-5">
                <a:latin typeface="Times New Roman"/>
                <a:cs typeface="Times New Roman"/>
              </a:rPr>
              <a:t>no </a:t>
            </a:r>
            <a:r>
              <a:rPr dirty="0" sz="1450" spc="-10">
                <a:latin typeface="Times New Roman"/>
                <a:cs typeface="Times New Roman"/>
              </a:rPr>
              <a:t>inclination for her company that could lessen her sense </a:t>
            </a:r>
            <a:r>
              <a:rPr dirty="0" sz="1450" spc="-5">
                <a:latin typeface="Times New Roman"/>
                <a:cs typeface="Times New Roman"/>
              </a:rPr>
              <a:t>of </a:t>
            </a:r>
            <a:r>
              <a:rPr dirty="0" sz="1450" spc="-10">
                <a:latin typeface="Times New Roman"/>
                <a:cs typeface="Times New Roman"/>
              </a:rPr>
              <a:t>such  feelings.</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Fanny was very anxious to </a:t>
            </a:r>
            <a:r>
              <a:rPr dirty="0" sz="1450" spc="-5">
                <a:latin typeface="Times New Roman"/>
                <a:cs typeface="Times New Roman"/>
              </a:rPr>
              <a:t>be </a:t>
            </a:r>
            <a:r>
              <a:rPr dirty="0" sz="1450" spc="-10">
                <a:latin typeface="Times New Roman"/>
                <a:cs typeface="Times New Roman"/>
              </a:rPr>
              <a:t>useful, and </a:t>
            </a:r>
            <a:r>
              <a:rPr dirty="0" sz="1450" spc="-5">
                <a:latin typeface="Times New Roman"/>
                <a:cs typeface="Times New Roman"/>
              </a:rPr>
              <a:t>not </a:t>
            </a:r>
            <a:r>
              <a:rPr dirty="0" sz="1450" spc="-10">
                <a:latin typeface="Times New Roman"/>
                <a:cs typeface="Times New Roman"/>
              </a:rPr>
              <a:t>to appear above her home, </a:t>
            </a:r>
            <a:r>
              <a:rPr dirty="0" sz="1450" spc="-5">
                <a:latin typeface="Times New Roman"/>
                <a:cs typeface="Times New Roman"/>
              </a:rPr>
              <a:t>or  </a:t>
            </a:r>
            <a:r>
              <a:rPr dirty="0" sz="1450" spc="-10">
                <a:latin typeface="Times New Roman"/>
                <a:cs typeface="Times New Roman"/>
              </a:rPr>
              <a:t>in any way disqualified </a:t>
            </a:r>
            <a:r>
              <a:rPr dirty="0" sz="1450" spc="-5">
                <a:latin typeface="Times New Roman"/>
                <a:cs typeface="Times New Roman"/>
              </a:rPr>
              <a:t>or </a:t>
            </a:r>
            <a:r>
              <a:rPr dirty="0" sz="1450" spc="-10">
                <a:latin typeface="Times New Roman"/>
                <a:cs typeface="Times New Roman"/>
              </a:rPr>
              <a:t>disinclined, </a:t>
            </a:r>
            <a:r>
              <a:rPr dirty="0" sz="1450" spc="-5">
                <a:latin typeface="Times New Roman"/>
                <a:cs typeface="Times New Roman"/>
              </a:rPr>
              <a:t>by </a:t>
            </a:r>
            <a:r>
              <a:rPr dirty="0" sz="1450" spc="-10">
                <a:latin typeface="Times New Roman"/>
                <a:cs typeface="Times New Roman"/>
              </a:rPr>
              <a:t>her foreign education, from  contributing her help to its comforts, and therefore set about working for Sam  immediately; and </a:t>
            </a:r>
            <a:r>
              <a:rPr dirty="0" sz="1450" spc="-5">
                <a:latin typeface="Times New Roman"/>
                <a:cs typeface="Times New Roman"/>
              </a:rPr>
              <a:t>by </a:t>
            </a:r>
            <a:r>
              <a:rPr dirty="0" sz="1450" spc="-10">
                <a:latin typeface="Times New Roman"/>
                <a:cs typeface="Times New Roman"/>
              </a:rPr>
              <a:t>working early and late, with perseverance and great  despatch, did so much that the </a:t>
            </a:r>
            <a:r>
              <a:rPr dirty="0" sz="1450" spc="-5">
                <a:latin typeface="Times New Roman"/>
                <a:cs typeface="Times New Roman"/>
              </a:rPr>
              <a:t>boy </a:t>
            </a:r>
            <a:r>
              <a:rPr dirty="0" sz="1450" spc="-10">
                <a:latin typeface="Times New Roman"/>
                <a:cs typeface="Times New Roman"/>
              </a:rPr>
              <a:t>was shipped </a:t>
            </a:r>
            <a:r>
              <a:rPr dirty="0" sz="1450" spc="-15">
                <a:latin typeface="Times New Roman"/>
                <a:cs typeface="Times New Roman"/>
              </a:rPr>
              <a:t>off </a:t>
            </a:r>
            <a:r>
              <a:rPr dirty="0" sz="1450" spc="-10">
                <a:latin typeface="Times New Roman"/>
                <a:cs typeface="Times New Roman"/>
              </a:rPr>
              <a:t>at last, with more than half  his linen </a:t>
            </a:r>
            <a:r>
              <a:rPr dirty="0" sz="1450" spc="-25">
                <a:latin typeface="Times New Roman"/>
                <a:cs typeface="Times New Roman"/>
              </a:rPr>
              <a:t>ready. </a:t>
            </a:r>
            <a:r>
              <a:rPr dirty="0" sz="1450" spc="-10">
                <a:latin typeface="Times New Roman"/>
                <a:cs typeface="Times New Roman"/>
              </a:rPr>
              <a:t>She had great pleasure in feeling her usefulness, </a:t>
            </a:r>
            <a:r>
              <a:rPr dirty="0" sz="1450" spc="-5">
                <a:latin typeface="Times New Roman"/>
                <a:cs typeface="Times New Roman"/>
              </a:rPr>
              <a:t>but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conceive how they would have managed without</a:t>
            </a:r>
            <a:r>
              <a:rPr dirty="0" sz="1450" spc="3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Sam, loud and overbearing as </a:t>
            </a:r>
            <a:r>
              <a:rPr dirty="0" sz="1450" spc="-5">
                <a:latin typeface="Times New Roman"/>
                <a:cs typeface="Times New Roman"/>
              </a:rPr>
              <a:t>he </a:t>
            </a:r>
            <a:r>
              <a:rPr dirty="0" sz="1450" spc="-10">
                <a:latin typeface="Times New Roman"/>
                <a:cs typeface="Times New Roman"/>
              </a:rPr>
              <a:t>was, she rather regretted when </a:t>
            </a:r>
            <a:r>
              <a:rPr dirty="0" sz="1450" spc="-5">
                <a:latin typeface="Times New Roman"/>
                <a:cs typeface="Times New Roman"/>
              </a:rPr>
              <a:t>he </a:t>
            </a:r>
            <a:r>
              <a:rPr dirty="0" sz="1450" spc="-10">
                <a:latin typeface="Times New Roman"/>
                <a:cs typeface="Times New Roman"/>
              </a:rPr>
              <a:t>went,  for </a:t>
            </a:r>
            <a:r>
              <a:rPr dirty="0" sz="1450" spc="-5">
                <a:latin typeface="Times New Roman"/>
                <a:cs typeface="Times New Roman"/>
              </a:rPr>
              <a:t>he </a:t>
            </a:r>
            <a:r>
              <a:rPr dirty="0" sz="1450" spc="-10">
                <a:latin typeface="Times New Roman"/>
                <a:cs typeface="Times New Roman"/>
              </a:rPr>
              <a:t>was clever and intelligent, and glad to </a:t>
            </a:r>
            <a:r>
              <a:rPr dirty="0" sz="1450" spc="-5">
                <a:latin typeface="Times New Roman"/>
                <a:cs typeface="Times New Roman"/>
              </a:rPr>
              <a:t>be </a:t>
            </a:r>
            <a:r>
              <a:rPr dirty="0" sz="1450" spc="-10">
                <a:latin typeface="Times New Roman"/>
                <a:cs typeface="Times New Roman"/>
              </a:rPr>
              <a:t>employed in any errand in the  town; and though spurning the remonstrances </a:t>
            </a:r>
            <a:r>
              <a:rPr dirty="0" sz="1450" spc="-5">
                <a:latin typeface="Times New Roman"/>
                <a:cs typeface="Times New Roman"/>
              </a:rPr>
              <a:t>of </a:t>
            </a:r>
            <a:r>
              <a:rPr dirty="0" sz="1450" spc="-10">
                <a:latin typeface="Times New Roman"/>
                <a:cs typeface="Times New Roman"/>
              </a:rPr>
              <a:t>Susan, given as they were,  though very reasonable in themselves, with ill-timed and powerless warmth,  was beginning to </a:t>
            </a:r>
            <a:r>
              <a:rPr dirty="0" sz="1450" spc="-5">
                <a:latin typeface="Times New Roman"/>
                <a:cs typeface="Times New Roman"/>
              </a:rPr>
              <a:t>be </a:t>
            </a:r>
            <a:r>
              <a:rPr dirty="0" sz="1450" spc="-10">
                <a:latin typeface="Times New Roman"/>
                <a:cs typeface="Times New Roman"/>
              </a:rPr>
              <a:t>influenced </a:t>
            </a:r>
            <a:r>
              <a:rPr dirty="0" sz="1450" spc="-5">
                <a:latin typeface="Times New Roman"/>
                <a:cs typeface="Times New Roman"/>
              </a:rPr>
              <a:t>by </a:t>
            </a:r>
            <a:r>
              <a:rPr dirty="0" sz="1450" spc="-20">
                <a:latin typeface="Times New Roman"/>
                <a:cs typeface="Times New Roman"/>
              </a:rPr>
              <a:t>Fanny’s </a:t>
            </a:r>
            <a:r>
              <a:rPr dirty="0" sz="1450" spc="-10">
                <a:latin typeface="Times New Roman"/>
                <a:cs typeface="Times New Roman"/>
              </a:rPr>
              <a:t>services and gentle persuasions;  and she found that the best </a:t>
            </a:r>
            <a:r>
              <a:rPr dirty="0" sz="1450" spc="-5">
                <a:latin typeface="Times New Roman"/>
                <a:cs typeface="Times New Roman"/>
              </a:rPr>
              <a:t>of </a:t>
            </a:r>
            <a:r>
              <a:rPr dirty="0" sz="1450" spc="-10">
                <a:latin typeface="Times New Roman"/>
                <a:cs typeface="Times New Roman"/>
              </a:rPr>
              <a:t>the three </a:t>
            </a:r>
            <a:r>
              <a:rPr dirty="0" sz="1450" spc="-5">
                <a:latin typeface="Times New Roman"/>
                <a:cs typeface="Times New Roman"/>
              </a:rPr>
              <a:t>younger </a:t>
            </a:r>
            <a:r>
              <a:rPr dirty="0" sz="1450" spc="-10">
                <a:latin typeface="Times New Roman"/>
                <a:cs typeface="Times New Roman"/>
              </a:rPr>
              <a:t>ones was </a:t>
            </a:r>
            <a:r>
              <a:rPr dirty="0" sz="1450" spc="-5">
                <a:latin typeface="Times New Roman"/>
                <a:cs typeface="Times New Roman"/>
              </a:rPr>
              <a:t>gone </a:t>
            </a:r>
            <a:r>
              <a:rPr dirty="0" sz="1450" spc="-10">
                <a:latin typeface="Times New Roman"/>
                <a:cs typeface="Times New Roman"/>
              </a:rPr>
              <a:t>in him: </a:t>
            </a:r>
            <a:r>
              <a:rPr dirty="0" sz="1450" spc="-45">
                <a:latin typeface="Times New Roman"/>
                <a:cs typeface="Times New Roman"/>
              </a:rPr>
              <a:t>Tom  </a:t>
            </a:r>
            <a:r>
              <a:rPr dirty="0" sz="1450" spc="-10">
                <a:latin typeface="Times New Roman"/>
                <a:cs typeface="Times New Roman"/>
              </a:rPr>
              <a:t>and Charles being at least as many years as they were his juniors distant from  that age </a:t>
            </a:r>
            <a:r>
              <a:rPr dirty="0" sz="1450" spc="-5">
                <a:latin typeface="Times New Roman"/>
                <a:cs typeface="Times New Roman"/>
              </a:rPr>
              <a:t>of </a:t>
            </a:r>
            <a:r>
              <a:rPr dirty="0" sz="1450" spc="-10">
                <a:latin typeface="Times New Roman"/>
                <a:cs typeface="Times New Roman"/>
              </a:rPr>
              <a:t>feeling and reason, which might suggest the expediency </a:t>
            </a:r>
            <a:r>
              <a:rPr dirty="0" sz="1450" spc="-5">
                <a:latin typeface="Times New Roman"/>
                <a:cs typeface="Times New Roman"/>
              </a:rPr>
              <a:t>of </a:t>
            </a:r>
            <a:r>
              <a:rPr dirty="0" sz="1450" spc="-10">
                <a:latin typeface="Times New Roman"/>
                <a:cs typeface="Times New Roman"/>
              </a:rPr>
              <a:t>making  friends, and </a:t>
            </a:r>
            <a:r>
              <a:rPr dirty="0" sz="1450" spc="-5">
                <a:latin typeface="Times New Roman"/>
                <a:cs typeface="Times New Roman"/>
              </a:rPr>
              <a:t>of </a:t>
            </a:r>
            <a:r>
              <a:rPr dirty="0" sz="1450" spc="-10">
                <a:latin typeface="Times New Roman"/>
                <a:cs typeface="Times New Roman"/>
              </a:rPr>
              <a:t>endeavouring to </a:t>
            </a:r>
            <a:r>
              <a:rPr dirty="0" sz="1450" spc="-5">
                <a:latin typeface="Times New Roman"/>
                <a:cs typeface="Times New Roman"/>
              </a:rPr>
              <a:t>be </a:t>
            </a:r>
            <a:r>
              <a:rPr dirty="0" sz="1450" spc="-10">
                <a:latin typeface="Times New Roman"/>
                <a:cs typeface="Times New Roman"/>
              </a:rPr>
              <a:t>less disagreeable. Their sister soon  despaired </a:t>
            </a:r>
            <a:r>
              <a:rPr dirty="0" sz="1450" spc="-5">
                <a:latin typeface="Times New Roman"/>
                <a:cs typeface="Times New Roman"/>
              </a:rPr>
              <a:t>of </a:t>
            </a:r>
            <a:r>
              <a:rPr dirty="0" sz="1450" spc="-10">
                <a:latin typeface="Times New Roman"/>
                <a:cs typeface="Times New Roman"/>
              </a:rPr>
              <a:t>making the smallest impression </a:t>
            </a:r>
            <a:r>
              <a:rPr dirty="0" sz="1450" spc="-5">
                <a:latin typeface="Times New Roman"/>
                <a:cs typeface="Times New Roman"/>
              </a:rPr>
              <a:t>on </a:t>
            </a:r>
            <a:r>
              <a:rPr dirty="0" sz="1450" spc="-10">
                <a:latin typeface="Times New Roman"/>
                <a:cs typeface="Times New Roman"/>
              </a:rPr>
              <a:t>them; they were quite  untameable </a:t>
            </a:r>
            <a:r>
              <a:rPr dirty="0" sz="1450" spc="-5">
                <a:latin typeface="Times New Roman"/>
                <a:cs typeface="Times New Roman"/>
              </a:rPr>
              <a:t>by </a:t>
            </a:r>
            <a:r>
              <a:rPr dirty="0" sz="1450" spc="-10">
                <a:latin typeface="Times New Roman"/>
                <a:cs typeface="Times New Roman"/>
              </a:rPr>
              <a:t>any means </a:t>
            </a:r>
            <a:r>
              <a:rPr dirty="0" sz="1450" spc="-5">
                <a:latin typeface="Times New Roman"/>
                <a:cs typeface="Times New Roman"/>
              </a:rPr>
              <a:t>of </a:t>
            </a:r>
            <a:r>
              <a:rPr dirty="0" sz="1450" spc="-10">
                <a:latin typeface="Times New Roman"/>
                <a:cs typeface="Times New Roman"/>
              </a:rPr>
              <a:t>address which she had spirits </a:t>
            </a:r>
            <a:r>
              <a:rPr dirty="0" sz="1450" spc="-5">
                <a:latin typeface="Times New Roman"/>
                <a:cs typeface="Times New Roman"/>
              </a:rPr>
              <a:t>or </a:t>
            </a:r>
            <a:r>
              <a:rPr dirty="0" sz="1450" spc="-10">
                <a:latin typeface="Times New Roman"/>
                <a:cs typeface="Times New Roman"/>
              </a:rPr>
              <a:t>time to attempt.  Every afternoon </a:t>
            </a:r>
            <a:r>
              <a:rPr dirty="0" sz="1450" spc="-5">
                <a:latin typeface="Times New Roman"/>
                <a:cs typeface="Times New Roman"/>
              </a:rPr>
              <a:t>brought 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their riotous games all over the house; and  she</a:t>
            </a:r>
            <a:r>
              <a:rPr dirty="0" sz="1450" spc="260">
                <a:latin typeface="Times New Roman"/>
                <a:cs typeface="Times New Roman"/>
              </a:rPr>
              <a:t> </a:t>
            </a:r>
            <a:r>
              <a:rPr dirty="0" sz="1450" spc="-10">
                <a:latin typeface="Times New Roman"/>
                <a:cs typeface="Times New Roman"/>
              </a:rPr>
              <a:t>very</a:t>
            </a:r>
            <a:r>
              <a:rPr dirty="0" sz="1450" spc="265">
                <a:latin typeface="Times New Roman"/>
                <a:cs typeface="Times New Roman"/>
              </a:rPr>
              <a:t> </a:t>
            </a:r>
            <a:r>
              <a:rPr dirty="0" sz="1450" spc="-10">
                <a:latin typeface="Times New Roman"/>
                <a:cs typeface="Times New Roman"/>
              </a:rPr>
              <a:t>early</a:t>
            </a:r>
            <a:r>
              <a:rPr dirty="0" sz="1450" spc="265">
                <a:latin typeface="Times New Roman"/>
                <a:cs typeface="Times New Roman"/>
              </a:rPr>
              <a:t> </a:t>
            </a:r>
            <a:r>
              <a:rPr dirty="0" sz="1450" spc="-10">
                <a:latin typeface="Times New Roman"/>
                <a:cs typeface="Times New Roman"/>
              </a:rPr>
              <a:t>learned</a:t>
            </a:r>
            <a:r>
              <a:rPr dirty="0" sz="1450" spc="260">
                <a:latin typeface="Times New Roman"/>
                <a:cs typeface="Times New Roman"/>
              </a:rPr>
              <a:t> </a:t>
            </a:r>
            <a:r>
              <a:rPr dirty="0" sz="1450" spc="-10">
                <a:latin typeface="Times New Roman"/>
                <a:cs typeface="Times New Roman"/>
              </a:rPr>
              <a:t>to</a:t>
            </a:r>
            <a:r>
              <a:rPr dirty="0" sz="1450" spc="265">
                <a:latin typeface="Times New Roman"/>
                <a:cs typeface="Times New Roman"/>
              </a:rPr>
              <a:t> </a:t>
            </a:r>
            <a:r>
              <a:rPr dirty="0" sz="1450" spc="-10">
                <a:latin typeface="Times New Roman"/>
                <a:cs typeface="Times New Roman"/>
              </a:rPr>
              <a:t>sigh</a:t>
            </a:r>
            <a:r>
              <a:rPr dirty="0" sz="1450" spc="265">
                <a:latin typeface="Times New Roman"/>
                <a:cs typeface="Times New Roman"/>
              </a:rPr>
              <a:t> </a:t>
            </a:r>
            <a:r>
              <a:rPr dirty="0" sz="1450" spc="-10">
                <a:latin typeface="Times New Roman"/>
                <a:cs typeface="Times New Roman"/>
              </a:rPr>
              <a:t>at</a:t>
            </a:r>
            <a:r>
              <a:rPr dirty="0" sz="1450" spc="265">
                <a:latin typeface="Times New Roman"/>
                <a:cs typeface="Times New Roman"/>
              </a:rPr>
              <a:t> </a:t>
            </a:r>
            <a:r>
              <a:rPr dirty="0" sz="1450" spc="-10">
                <a:latin typeface="Times New Roman"/>
                <a:cs typeface="Times New Roman"/>
              </a:rPr>
              <a:t>the</a:t>
            </a:r>
            <a:r>
              <a:rPr dirty="0" sz="1450" spc="260">
                <a:latin typeface="Times New Roman"/>
                <a:cs typeface="Times New Roman"/>
              </a:rPr>
              <a:t> </a:t>
            </a:r>
            <a:r>
              <a:rPr dirty="0" sz="1450" spc="-10">
                <a:latin typeface="Times New Roman"/>
                <a:cs typeface="Times New Roman"/>
              </a:rPr>
              <a:t>approach</a:t>
            </a:r>
            <a:r>
              <a:rPr dirty="0" sz="1450" spc="265">
                <a:latin typeface="Times New Roman"/>
                <a:cs typeface="Times New Roman"/>
              </a:rPr>
              <a:t> </a:t>
            </a:r>
            <a:r>
              <a:rPr dirty="0" sz="1450" spc="-5">
                <a:latin typeface="Times New Roman"/>
                <a:cs typeface="Times New Roman"/>
              </a:rPr>
              <a:t>of</a:t>
            </a:r>
            <a:r>
              <a:rPr dirty="0" sz="1450" spc="265">
                <a:latin typeface="Times New Roman"/>
                <a:cs typeface="Times New Roman"/>
              </a:rPr>
              <a:t> </a:t>
            </a:r>
            <a:r>
              <a:rPr dirty="0" sz="1450" spc="-15">
                <a:latin typeface="Times New Roman"/>
                <a:cs typeface="Times New Roman"/>
              </a:rPr>
              <a:t>Saturday’s</a:t>
            </a:r>
            <a:r>
              <a:rPr dirty="0" sz="1450" spc="260">
                <a:latin typeface="Times New Roman"/>
                <a:cs typeface="Times New Roman"/>
              </a:rPr>
              <a:t> </a:t>
            </a:r>
            <a:r>
              <a:rPr dirty="0" sz="1450" spc="-10">
                <a:latin typeface="Times New Roman"/>
                <a:cs typeface="Times New Roman"/>
              </a:rPr>
              <a:t>constant</a:t>
            </a:r>
            <a:r>
              <a:rPr dirty="0" sz="1450" spc="265">
                <a:latin typeface="Times New Roman"/>
                <a:cs typeface="Times New Roman"/>
              </a:rPr>
              <a:t> </a:t>
            </a:r>
            <a:r>
              <a:rPr dirty="0" sz="1450" spc="-10">
                <a:latin typeface="Times New Roman"/>
                <a:cs typeface="Times New Roman"/>
              </a:rPr>
              <a:t>half-</a:t>
            </a:r>
            <a:endParaRPr sz="1450">
              <a:latin typeface="Times New Roman"/>
              <a:cs typeface="Times New Roman"/>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8634730"/>
          </a:xfrm>
          <a:prstGeom prst="rect">
            <a:avLst/>
          </a:prstGeom>
        </p:spPr>
        <p:txBody>
          <a:bodyPr wrap="square" lIns="0" tIns="108585" rIns="0" bIns="0" rtlCol="0" vert="horz">
            <a:spAutoFit/>
          </a:bodyPr>
          <a:lstStyle/>
          <a:p>
            <a:pPr marL="12700">
              <a:lnSpc>
                <a:spcPct val="100000"/>
              </a:lnSpc>
              <a:spcBef>
                <a:spcPts val="855"/>
              </a:spcBef>
            </a:pPr>
            <a:r>
              <a:rPr dirty="0" sz="1450" spc="-20">
                <a:latin typeface="Times New Roman"/>
                <a:cs typeface="Times New Roman"/>
              </a:rPr>
              <a:t>holiday.</a:t>
            </a:r>
            <a:endParaRPr sz="1450">
              <a:latin typeface="Times New Roman"/>
              <a:cs typeface="Times New Roman"/>
            </a:endParaRPr>
          </a:p>
          <a:p>
            <a:pPr algn="just" marL="12700" marR="5080" indent="255904">
              <a:lnSpc>
                <a:spcPts val="1730"/>
              </a:lnSpc>
              <a:spcBef>
                <a:spcPts val="819"/>
              </a:spcBef>
            </a:pPr>
            <a:r>
              <a:rPr dirty="0" sz="1450" spc="-25">
                <a:latin typeface="Times New Roman"/>
                <a:cs typeface="Times New Roman"/>
              </a:rPr>
              <a:t>Betsey, </a:t>
            </a:r>
            <a:r>
              <a:rPr dirty="0" sz="1450" spc="-5">
                <a:latin typeface="Times New Roman"/>
                <a:cs typeface="Times New Roman"/>
              </a:rPr>
              <a:t>too, a </a:t>
            </a:r>
            <a:r>
              <a:rPr dirty="0" sz="1450" spc="-10">
                <a:latin typeface="Times New Roman"/>
                <a:cs typeface="Times New Roman"/>
              </a:rPr>
              <a:t>spoiled child, trained </a:t>
            </a:r>
            <a:r>
              <a:rPr dirty="0" sz="1450" spc="-5">
                <a:latin typeface="Times New Roman"/>
                <a:cs typeface="Times New Roman"/>
              </a:rPr>
              <a:t>up </a:t>
            </a:r>
            <a:r>
              <a:rPr dirty="0" sz="1450" spc="-10">
                <a:latin typeface="Times New Roman"/>
                <a:cs typeface="Times New Roman"/>
              </a:rPr>
              <a:t>to think the alphabet her greatest  </a:t>
            </a:r>
            <a:r>
              <a:rPr dirty="0" sz="1450" spc="-25">
                <a:latin typeface="Times New Roman"/>
                <a:cs typeface="Times New Roman"/>
              </a:rPr>
              <a:t>enemy, </a:t>
            </a:r>
            <a:r>
              <a:rPr dirty="0" sz="1450" spc="-10">
                <a:latin typeface="Times New Roman"/>
                <a:cs typeface="Times New Roman"/>
              </a:rPr>
              <a:t>left to </a:t>
            </a:r>
            <a:r>
              <a:rPr dirty="0" sz="1450" spc="-5">
                <a:latin typeface="Times New Roman"/>
                <a:cs typeface="Times New Roman"/>
              </a:rPr>
              <a:t>be </a:t>
            </a:r>
            <a:r>
              <a:rPr dirty="0" sz="1450" spc="-10">
                <a:latin typeface="Times New Roman"/>
                <a:cs typeface="Times New Roman"/>
              </a:rPr>
              <a:t>with the servants at her pleasure, and then encouraged to  report any evil </a:t>
            </a:r>
            <a:r>
              <a:rPr dirty="0" sz="1450" spc="-5">
                <a:latin typeface="Times New Roman"/>
                <a:cs typeface="Times New Roman"/>
              </a:rPr>
              <a:t>of </a:t>
            </a:r>
            <a:r>
              <a:rPr dirty="0" sz="1450" spc="-10">
                <a:latin typeface="Times New Roman"/>
                <a:cs typeface="Times New Roman"/>
              </a:rPr>
              <a:t>them, she was almost as ready to despair </a:t>
            </a:r>
            <a:r>
              <a:rPr dirty="0" sz="1450" spc="-5">
                <a:latin typeface="Times New Roman"/>
                <a:cs typeface="Times New Roman"/>
              </a:rPr>
              <a:t>of </a:t>
            </a:r>
            <a:r>
              <a:rPr dirty="0" sz="1450" spc="-10">
                <a:latin typeface="Times New Roman"/>
                <a:cs typeface="Times New Roman"/>
              </a:rPr>
              <a:t>being able to  love </a:t>
            </a:r>
            <a:r>
              <a:rPr dirty="0" sz="1450" spc="-5">
                <a:latin typeface="Times New Roman"/>
                <a:cs typeface="Times New Roman"/>
              </a:rPr>
              <a:t>or </a:t>
            </a:r>
            <a:r>
              <a:rPr dirty="0" sz="1450" spc="-10">
                <a:latin typeface="Times New Roman"/>
                <a:cs typeface="Times New Roman"/>
              </a:rPr>
              <a:t>assist; and </a:t>
            </a:r>
            <a:r>
              <a:rPr dirty="0" sz="1450" spc="-5">
                <a:latin typeface="Times New Roman"/>
                <a:cs typeface="Times New Roman"/>
              </a:rPr>
              <a:t>of </a:t>
            </a:r>
            <a:r>
              <a:rPr dirty="0" sz="1450" spc="-20">
                <a:latin typeface="Times New Roman"/>
                <a:cs typeface="Times New Roman"/>
              </a:rPr>
              <a:t>Susan’s </a:t>
            </a:r>
            <a:r>
              <a:rPr dirty="0" sz="1450" spc="-10">
                <a:latin typeface="Times New Roman"/>
                <a:cs typeface="Times New Roman"/>
              </a:rPr>
              <a:t>temper she had many doubts. Her continual  disagreements with her </a:t>
            </a:r>
            <a:r>
              <a:rPr dirty="0" sz="1450" spc="-15">
                <a:latin typeface="Times New Roman"/>
                <a:cs typeface="Times New Roman"/>
              </a:rPr>
              <a:t>mother, </a:t>
            </a:r>
            <a:r>
              <a:rPr dirty="0" sz="1450" spc="-10">
                <a:latin typeface="Times New Roman"/>
                <a:cs typeface="Times New Roman"/>
              </a:rPr>
              <a:t>her rash squabbles with </a:t>
            </a:r>
            <a:r>
              <a:rPr dirty="0" sz="1450" spc="-45">
                <a:latin typeface="Times New Roman"/>
                <a:cs typeface="Times New Roman"/>
              </a:rPr>
              <a:t>Tom </a:t>
            </a:r>
            <a:r>
              <a:rPr dirty="0" sz="1450" spc="-10">
                <a:latin typeface="Times New Roman"/>
                <a:cs typeface="Times New Roman"/>
              </a:rPr>
              <a:t>and Charles, and  petulance with </a:t>
            </a:r>
            <a:r>
              <a:rPr dirty="0" sz="1450" spc="-25">
                <a:latin typeface="Times New Roman"/>
                <a:cs typeface="Times New Roman"/>
              </a:rPr>
              <a:t>Betsey, </a:t>
            </a:r>
            <a:r>
              <a:rPr dirty="0" sz="1450" spc="-10">
                <a:latin typeface="Times New Roman"/>
                <a:cs typeface="Times New Roman"/>
              </a:rPr>
              <a:t>were at least so distressing to Fanny that, though  admitting they were </a:t>
            </a:r>
            <a:r>
              <a:rPr dirty="0" sz="1450" spc="-5">
                <a:latin typeface="Times New Roman"/>
                <a:cs typeface="Times New Roman"/>
              </a:rPr>
              <a:t>by no </a:t>
            </a:r>
            <a:r>
              <a:rPr dirty="0" sz="1450" spc="-10">
                <a:latin typeface="Times New Roman"/>
                <a:cs typeface="Times New Roman"/>
              </a:rPr>
              <a:t>means without provocation, she feared the  disposition that could push them to such length must </a:t>
            </a:r>
            <a:r>
              <a:rPr dirty="0" sz="1450" spc="-5">
                <a:latin typeface="Times New Roman"/>
                <a:cs typeface="Times New Roman"/>
              </a:rPr>
              <a:t>be </a:t>
            </a:r>
            <a:r>
              <a:rPr dirty="0" sz="1450" spc="-10">
                <a:latin typeface="Times New Roman"/>
                <a:cs typeface="Times New Roman"/>
              </a:rPr>
              <a:t>far from amiable, and  from affording any repose to</a:t>
            </a:r>
            <a:r>
              <a:rPr dirty="0" sz="1450" spc="1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Such was the home which was to </a:t>
            </a:r>
            <a:r>
              <a:rPr dirty="0" sz="1450" spc="-5">
                <a:latin typeface="Times New Roman"/>
                <a:cs typeface="Times New Roman"/>
              </a:rPr>
              <a:t>put </a:t>
            </a:r>
            <a:r>
              <a:rPr dirty="0" sz="1450" spc="-10">
                <a:latin typeface="Times New Roman"/>
                <a:cs typeface="Times New Roman"/>
              </a:rPr>
              <a:t>Mansfield </a:t>
            </a:r>
            <a:r>
              <a:rPr dirty="0" sz="1450" spc="-5">
                <a:latin typeface="Times New Roman"/>
                <a:cs typeface="Times New Roman"/>
              </a:rPr>
              <a:t>out of </a:t>
            </a:r>
            <a:r>
              <a:rPr dirty="0" sz="1450" spc="-10">
                <a:latin typeface="Times New Roman"/>
                <a:cs typeface="Times New Roman"/>
              </a:rPr>
              <a:t>her head, and teach  her to think </a:t>
            </a:r>
            <a:r>
              <a:rPr dirty="0" sz="1450" spc="-5">
                <a:latin typeface="Times New Roman"/>
                <a:cs typeface="Times New Roman"/>
              </a:rPr>
              <a:t>of </a:t>
            </a:r>
            <a:r>
              <a:rPr dirty="0" sz="1450" spc="-10">
                <a:latin typeface="Times New Roman"/>
                <a:cs typeface="Times New Roman"/>
              </a:rPr>
              <a:t>her cousin Edmund with moderated feelings. On the </a:t>
            </a:r>
            <a:r>
              <a:rPr dirty="0" sz="1450" spc="-20">
                <a:latin typeface="Times New Roman"/>
                <a:cs typeface="Times New Roman"/>
              </a:rPr>
              <a:t>contrary,  </a:t>
            </a:r>
            <a:r>
              <a:rPr dirty="0" sz="1450" spc="-10">
                <a:latin typeface="Times New Roman"/>
                <a:cs typeface="Times New Roman"/>
              </a:rPr>
              <a:t>she could think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Mansfield, its beloved inmates, its happy ways.  Everything where she now was in full contrast to it. The elegance, </a:t>
            </a:r>
            <a:r>
              <a:rPr dirty="0" sz="1450" spc="-20">
                <a:latin typeface="Times New Roman"/>
                <a:cs typeface="Times New Roman"/>
              </a:rPr>
              <a:t>propriety,  regularity, harmony, </a:t>
            </a:r>
            <a:r>
              <a:rPr dirty="0" sz="1450" spc="-10">
                <a:latin typeface="Times New Roman"/>
                <a:cs typeface="Times New Roman"/>
              </a:rPr>
              <a:t>and perhaps, above all, the peace and tranquillity </a:t>
            </a:r>
            <a:r>
              <a:rPr dirty="0" sz="1450" spc="-5">
                <a:latin typeface="Times New Roman"/>
                <a:cs typeface="Times New Roman"/>
              </a:rPr>
              <a:t>of  </a:t>
            </a:r>
            <a:r>
              <a:rPr dirty="0" sz="1450" spc="-10">
                <a:latin typeface="Times New Roman"/>
                <a:cs typeface="Times New Roman"/>
              </a:rPr>
              <a:t>Mansfield, were </a:t>
            </a:r>
            <a:r>
              <a:rPr dirty="0" sz="1450" spc="-5">
                <a:latin typeface="Times New Roman"/>
                <a:cs typeface="Times New Roman"/>
              </a:rPr>
              <a:t>brought </a:t>
            </a:r>
            <a:r>
              <a:rPr dirty="0" sz="1450" spc="-10">
                <a:latin typeface="Times New Roman"/>
                <a:cs typeface="Times New Roman"/>
              </a:rPr>
              <a:t>to her remembrance every </a:t>
            </a:r>
            <a:r>
              <a:rPr dirty="0" sz="1450" spc="-5">
                <a:latin typeface="Times New Roman"/>
                <a:cs typeface="Times New Roman"/>
              </a:rPr>
              <a:t>hour of </a:t>
            </a:r>
            <a:r>
              <a:rPr dirty="0" sz="1450" spc="-10">
                <a:latin typeface="Times New Roman"/>
                <a:cs typeface="Times New Roman"/>
              </a:rPr>
              <a:t>the </a:t>
            </a:r>
            <a:r>
              <a:rPr dirty="0" sz="1450" spc="-30">
                <a:latin typeface="Times New Roman"/>
                <a:cs typeface="Times New Roman"/>
              </a:rPr>
              <a:t>day, </a:t>
            </a:r>
            <a:r>
              <a:rPr dirty="0" sz="1450" spc="-5">
                <a:latin typeface="Times New Roman"/>
                <a:cs typeface="Times New Roman"/>
              </a:rPr>
              <a:t>by </a:t>
            </a:r>
            <a:r>
              <a:rPr dirty="0" sz="1450" spc="-10">
                <a:latin typeface="Times New Roman"/>
                <a:cs typeface="Times New Roman"/>
              </a:rPr>
              <a:t>the  prevalence </a:t>
            </a:r>
            <a:r>
              <a:rPr dirty="0" sz="1450" spc="-5">
                <a:latin typeface="Times New Roman"/>
                <a:cs typeface="Times New Roman"/>
              </a:rPr>
              <a:t>of </a:t>
            </a:r>
            <a:r>
              <a:rPr dirty="0" sz="1450" spc="-10">
                <a:latin typeface="Times New Roman"/>
                <a:cs typeface="Times New Roman"/>
              </a:rPr>
              <a:t>everything opposite to them</a:t>
            </a:r>
            <a:r>
              <a:rPr dirty="0" sz="1450" spc="1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The living in incessant noise was, to </a:t>
            </a:r>
            <a:r>
              <a:rPr dirty="0" sz="1450" spc="-5">
                <a:latin typeface="Times New Roman"/>
                <a:cs typeface="Times New Roman"/>
              </a:rPr>
              <a:t>a </a:t>
            </a:r>
            <a:r>
              <a:rPr dirty="0" sz="1450" spc="-10">
                <a:latin typeface="Times New Roman"/>
                <a:cs typeface="Times New Roman"/>
              </a:rPr>
              <a:t>frame and temper delicate and  nervous like </a:t>
            </a:r>
            <a:r>
              <a:rPr dirty="0" sz="1450" spc="-20">
                <a:latin typeface="Times New Roman"/>
                <a:cs typeface="Times New Roman"/>
              </a:rPr>
              <a:t>Fanny’s, </a:t>
            </a:r>
            <a:r>
              <a:rPr dirty="0" sz="1450" spc="-10">
                <a:latin typeface="Times New Roman"/>
                <a:cs typeface="Times New Roman"/>
              </a:rPr>
              <a:t>an evil which </a:t>
            </a:r>
            <a:r>
              <a:rPr dirty="0" sz="1450" spc="-5">
                <a:latin typeface="Times New Roman"/>
                <a:cs typeface="Times New Roman"/>
              </a:rPr>
              <a:t>no </a:t>
            </a:r>
            <a:r>
              <a:rPr dirty="0" sz="1450" spc="-10">
                <a:latin typeface="Times New Roman"/>
                <a:cs typeface="Times New Roman"/>
              </a:rPr>
              <a:t>superadded elegance </a:t>
            </a:r>
            <a:r>
              <a:rPr dirty="0" sz="1450" spc="-5">
                <a:latin typeface="Times New Roman"/>
                <a:cs typeface="Times New Roman"/>
              </a:rPr>
              <a:t>or </a:t>
            </a:r>
            <a:r>
              <a:rPr dirty="0" sz="1450" spc="-10">
                <a:latin typeface="Times New Roman"/>
                <a:cs typeface="Times New Roman"/>
              </a:rPr>
              <a:t>harmony could  have entirely atoned </a:t>
            </a:r>
            <a:r>
              <a:rPr dirty="0" sz="1450" spc="-30">
                <a:latin typeface="Times New Roman"/>
                <a:cs typeface="Times New Roman"/>
              </a:rPr>
              <a:t>for. </a:t>
            </a:r>
            <a:r>
              <a:rPr dirty="0" sz="1450" spc="-10">
                <a:latin typeface="Times New Roman"/>
                <a:cs typeface="Times New Roman"/>
              </a:rPr>
              <a:t>It was the greatest misery </a:t>
            </a:r>
            <a:r>
              <a:rPr dirty="0" sz="1450" spc="-5">
                <a:latin typeface="Times New Roman"/>
                <a:cs typeface="Times New Roman"/>
              </a:rPr>
              <a:t>of </a:t>
            </a:r>
            <a:r>
              <a:rPr dirty="0" sz="1450" spc="-10">
                <a:latin typeface="Times New Roman"/>
                <a:cs typeface="Times New Roman"/>
              </a:rPr>
              <a:t>all. At Mansfield, </a:t>
            </a:r>
            <a:r>
              <a:rPr dirty="0" sz="1450" spc="-5">
                <a:latin typeface="Times New Roman"/>
                <a:cs typeface="Times New Roman"/>
              </a:rPr>
              <a:t>no  </a:t>
            </a:r>
            <a:r>
              <a:rPr dirty="0" sz="1450" spc="-10">
                <a:latin typeface="Times New Roman"/>
                <a:cs typeface="Times New Roman"/>
              </a:rPr>
              <a:t>sounds </a:t>
            </a:r>
            <a:r>
              <a:rPr dirty="0" sz="1450" spc="-5">
                <a:latin typeface="Times New Roman"/>
                <a:cs typeface="Times New Roman"/>
              </a:rPr>
              <a:t>of </a:t>
            </a:r>
            <a:r>
              <a:rPr dirty="0" sz="1450" spc="-10">
                <a:latin typeface="Times New Roman"/>
                <a:cs typeface="Times New Roman"/>
              </a:rPr>
              <a:t>contention, </a:t>
            </a:r>
            <a:r>
              <a:rPr dirty="0" sz="1450" spc="-5">
                <a:latin typeface="Times New Roman"/>
                <a:cs typeface="Times New Roman"/>
              </a:rPr>
              <a:t>no </a:t>
            </a:r>
            <a:r>
              <a:rPr dirty="0" sz="1450" spc="-10">
                <a:latin typeface="Times New Roman"/>
                <a:cs typeface="Times New Roman"/>
              </a:rPr>
              <a:t>raised voice, </a:t>
            </a:r>
            <a:r>
              <a:rPr dirty="0" sz="1450" spc="-5">
                <a:latin typeface="Times New Roman"/>
                <a:cs typeface="Times New Roman"/>
              </a:rPr>
              <a:t>no </a:t>
            </a:r>
            <a:r>
              <a:rPr dirty="0" sz="1450" spc="-10">
                <a:latin typeface="Times New Roman"/>
                <a:cs typeface="Times New Roman"/>
              </a:rPr>
              <a:t>abrupt bursts, </a:t>
            </a:r>
            <a:r>
              <a:rPr dirty="0" sz="1450" spc="-5">
                <a:latin typeface="Times New Roman"/>
                <a:cs typeface="Times New Roman"/>
              </a:rPr>
              <a:t>no </a:t>
            </a:r>
            <a:r>
              <a:rPr dirty="0" sz="1450" spc="-10">
                <a:latin typeface="Times New Roman"/>
                <a:cs typeface="Times New Roman"/>
              </a:rPr>
              <a:t>tread </a:t>
            </a:r>
            <a:r>
              <a:rPr dirty="0" sz="1450" spc="-5">
                <a:latin typeface="Times New Roman"/>
                <a:cs typeface="Times New Roman"/>
              </a:rPr>
              <a:t>of </a:t>
            </a:r>
            <a:r>
              <a:rPr dirty="0" sz="1450" spc="-10">
                <a:latin typeface="Times New Roman"/>
                <a:cs typeface="Times New Roman"/>
              </a:rPr>
              <a:t>violence,  was ever heard; all proceeded in </a:t>
            </a:r>
            <a:r>
              <a:rPr dirty="0" sz="1450" spc="-5">
                <a:latin typeface="Times New Roman"/>
                <a:cs typeface="Times New Roman"/>
              </a:rPr>
              <a:t>a </a:t>
            </a:r>
            <a:r>
              <a:rPr dirty="0" sz="1450" spc="-10">
                <a:latin typeface="Times New Roman"/>
                <a:cs typeface="Times New Roman"/>
              </a:rPr>
              <a:t>regular course </a:t>
            </a:r>
            <a:r>
              <a:rPr dirty="0" sz="1450" spc="-5">
                <a:latin typeface="Times New Roman"/>
                <a:cs typeface="Times New Roman"/>
              </a:rPr>
              <a:t>of </a:t>
            </a:r>
            <a:r>
              <a:rPr dirty="0" sz="1450" spc="-10">
                <a:latin typeface="Times New Roman"/>
                <a:cs typeface="Times New Roman"/>
              </a:rPr>
              <a:t>cheerful orderliness;  everybody had their </a:t>
            </a:r>
            <a:r>
              <a:rPr dirty="0" sz="1450" spc="-5">
                <a:latin typeface="Times New Roman"/>
                <a:cs typeface="Times New Roman"/>
              </a:rPr>
              <a:t>due </a:t>
            </a:r>
            <a:r>
              <a:rPr dirty="0" sz="1450" spc="-10">
                <a:latin typeface="Times New Roman"/>
                <a:cs typeface="Times New Roman"/>
              </a:rPr>
              <a:t>importance; </a:t>
            </a:r>
            <a:r>
              <a:rPr dirty="0" sz="1450" spc="-15">
                <a:latin typeface="Times New Roman"/>
                <a:cs typeface="Times New Roman"/>
              </a:rPr>
              <a:t>everybody’s </a:t>
            </a:r>
            <a:r>
              <a:rPr dirty="0" sz="1450" spc="-10">
                <a:latin typeface="Times New Roman"/>
                <a:cs typeface="Times New Roman"/>
              </a:rPr>
              <a:t>feelings were consulted. If  tenderness could </a:t>
            </a:r>
            <a:r>
              <a:rPr dirty="0" sz="1450" spc="-5">
                <a:latin typeface="Times New Roman"/>
                <a:cs typeface="Times New Roman"/>
              </a:rPr>
              <a:t>be </a:t>
            </a:r>
            <a:r>
              <a:rPr dirty="0" sz="1450" spc="-10">
                <a:latin typeface="Times New Roman"/>
                <a:cs typeface="Times New Roman"/>
              </a:rPr>
              <a:t>ever supposed wanting, </a:t>
            </a:r>
            <a:r>
              <a:rPr dirty="0" sz="1450" spc="-5">
                <a:latin typeface="Times New Roman"/>
                <a:cs typeface="Times New Roman"/>
              </a:rPr>
              <a:t>good </a:t>
            </a:r>
            <a:r>
              <a:rPr dirty="0" sz="1450" spc="-10">
                <a:latin typeface="Times New Roman"/>
                <a:cs typeface="Times New Roman"/>
              </a:rPr>
              <a:t>sense and </a:t>
            </a:r>
            <a:r>
              <a:rPr dirty="0" sz="1450" spc="-5">
                <a:latin typeface="Times New Roman"/>
                <a:cs typeface="Times New Roman"/>
              </a:rPr>
              <a:t>good </a:t>
            </a:r>
            <a:r>
              <a:rPr dirty="0" sz="1450" spc="-10">
                <a:latin typeface="Times New Roman"/>
                <a:cs typeface="Times New Roman"/>
              </a:rPr>
              <a:t>breeding  supplied its place; and as to the little irritations sometimes introduced </a:t>
            </a:r>
            <a:r>
              <a:rPr dirty="0" sz="1450" spc="-5">
                <a:latin typeface="Times New Roman"/>
                <a:cs typeface="Times New Roman"/>
              </a:rPr>
              <a:t>by </a:t>
            </a:r>
            <a:r>
              <a:rPr dirty="0" sz="1450" spc="-10">
                <a:latin typeface="Times New Roman"/>
                <a:cs typeface="Times New Roman"/>
              </a:rPr>
              <a:t>aunt  Norris, they were short, they were trifling, they were as </a:t>
            </a:r>
            <a:r>
              <a:rPr dirty="0" sz="1450" spc="-5">
                <a:latin typeface="Times New Roman"/>
                <a:cs typeface="Times New Roman"/>
              </a:rPr>
              <a:t>a </a:t>
            </a:r>
            <a:r>
              <a:rPr dirty="0" sz="1450" spc="-10">
                <a:latin typeface="Times New Roman"/>
                <a:cs typeface="Times New Roman"/>
              </a:rPr>
              <a:t>drop </a:t>
            </a:r>
            <a:r>
              <a:rPr dirty="0" sz="1450" spc="-5">
                <a:latin typeface="Times New Roman"/>
                <a:cs typeface="Times New Roman"/>
              </a:rPr>
              <a:t>of </a:t>
            </a:r>
            <a:r>
              <a:rPr dirty="0" sz="1450" spc="-10">
                <a:latin typeface="Times New Roman"/>
                <a:cs typeface="Times New Roman"/>
              </a:rPr>
              <a:t>water to the  ocean, compared with the ceaseless tumult </a:t>
            </a:r>
            <a:r>
              <a:rPr dirty="0" sz="1450" spc="-5">
                <a:latin typeface="Times New Roman"/>
                <a:cs typeface="Times New Roman"/>
              </a:rPr>
              <a:t>of </a:t>
            </a:r>
            <a:r>
              <a:rPr dirty="0" sz="1450" spc="-10">
                <a:latin typeface="Times New Roman"/>
                <a:cs typeface="Times New Roman"/>
              </a:rPr>
              <a:t>her present abode. Here  everybody was </a:t>
            </a:r>
            <a:r>
              <a:rPr dirty="0" sz="1450" spc="-25">
                <a:latin typeface="Times New Roman"/>
                <a:cs typeface="Times New Roman"/>
              </a:rPr>
              <a:t>noisy, </a:t>
            </a:r>
            <a:r>
              <a:rPr dirty="0" sz="1450" spc="-10">
                <a:latin typeface="Times New Roman"/>
                <a:cs typeface="Times New Roman"/>
              </a:rPr>
              <a:t>every voice was loud (excepting, perhaps, her mother’s,  which resembled the soft monotony </a:t>
            </a:r>
            <a:r>
              <a:rPr dirty="0" sz="1450" spc="-5">
                <a:latin typeface="Times New Roman"/>
                <a:cs typeface="Times New Roman"/>
              </a:rPr>
              <a:t>of </a:t>
            </a:r>
            <a:r>
              <a:rPr dirty="0" sz="1450" spc="-10">
                <a:latin typeface="Times New Roman"/>
                <a:cs typeface="Times New Roman"/>
              </a:rPr>
              <a:t>Lady </a:t>
            </a:r>
            <a:r>
              <a:rPr dirty="0" sz="1450" spc="-20">
                <a:latin typeface="Times New Roman"/>
                <a:cs typeface="Times New Roman"/>
              </a:rPr>
              <a:t>Bertram’s,</a:t>
            </a:r>
            <a:r>
              <a:rPr dirty="0" sz="1450" spc="320">
                <a:latin typeface="Times New Roman"/>
                <a:cs typeface="Times New Roman"/>
              </a:rPr>
              <a:t> </a:t>
            </a:r>
            <a:r>
              <a:rPr dirty="0" sz="1450" spc="-10">
                <a:latin typeface="Times New Roman"/>
                <a:cs typeface="Times New Roman"/>
              </a:rPr>
              <a:t>only worn into  fretfulness). Whatever was wanted was hallooed </a:t>
            </a:r>
            <a:r>
              <a:rPr dirty="0" sz="1450" spc="-20">
                <a:latin typeface="Times New Roman"/>
                <a:cs typeface="Times New Roman"/>
              </a:rPr>
              <a:t>for, </a:t>
            </a:r>
            <a:r>
              <a:rPr dirty="0" sz="1450" spc="-10">
                <a:latin typeface="Times New Roman"/>
                <a:cs typeface="Times New Roman"/>
              </a:rPr>
              <a:t>and the servants hallooed  </a:t>
            </a:r>
            <a:r>
              <a:rPr dirty="0" sz="1450" spc="-5">
                <a:latin typeface="Times New Roman"/>
                <a:cs typeface="Times New Roman"/>
              </a:rPr>
              <a:t>out </a:t>
            </a:r>
            <a:r>
              <a:rPr dirty="0" sz="1450" spc="-10">
                <a:latin typeface="Times New Roman"/>
                <a:cs typeface="Times New Roman"/>
              </a:rPr>
              <a:t>their excuses from the kitchen. The doors were in constant banging, the  stairs were never at rest, nothing was </a:t>
            </a:r>
            <a:r>
              <a:rPr dirty="0" sz="1450" spc="-5">
                <a:latin typeface="Times New Roman"/>
                <a:cs typeface="Times New Roman"/>
              </a:rPr>
              <a:t>done </a:t>
            </a:r>
            <a:r>
              <a:rPr dirty="0" sz="1450" spc="-10">
                <a:latin typeface="Times New Roman"/>
                <a:cs typeface="Times New Roman"/>
              </a:rPr>
              <a:t>without </a:t>
            </a:r>
            <a:r>
              <a:rPr dirty="0" sz="1450" spc="-5">
                <a:latin typeface="Times New Roman"/>
                <a:cs typeface="Times New Roman"/>
              </a:rPr>
              <a:t>a </a:t>
            </a:r>
            <a:r>
              <a:rPr dirty="0" sz="1450" spc="-15">
                <a:latin typeface="Times New Roman"/>
                <a:cs typeface="Times New Roman"/>
              </a:rPr>
              <a:t>clatter, </a:t>
            </a:r>
            <a:r>
              <a:rPr dirty="0" sz="1450" spc="-5">
                <a:latin typeface="Times New Roman"/>
                <a:cs typeface="Times New Roman"/>
              </a:rPr>
              <a:t>nobody </a:t>
            </a:r>
            <a:r>
              <a:rPr dirty="0" sz="1450" spc="-10">
                <a:latin typeface="Times New Roman"/>
                <a:cs typeface="Times New Roman"/>
              </a:rPr>
              <a:t>sat still,  and </a:t>
            </a:r>
            <a:r>
              <a:rPr dirty="0" sz="1450" spc="-5">
                <a:latin typeface="Times New Roman"/>
                <a:cs typeface="Times New Roman"/>
              </a:rPr>
              <a:t>nobody </a:t>
            </a:r>
            <a:r>
              <a:rPr dirty="0" sz="1450" spc="-10">
                <a:latin typeface="Times New Roman"/>
                <a:cs typeface="Times New Roman"/>
              </a:rPr>
              <a:t>could command attention when they</a:t>
            </a:r>
            <a:r>
              <a:rPr dirty="0" sz="1450" spc="20">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review </a:t>
            </a:r>
            <a:r>
              <a:rPr dirty="0" sz="1450" spc="-5">
                <a:latin typeface="Times New Roman"/>
                <a:cs typeface="Times New Roman"/>
              </a:rPr>
              <a:t>of </a:t>
            </a:r>
            <a:r>
              <a:rPr dirty="0" sz="1450" spc="-10">
                <a:latin typeface="Times New Roman"/>
                <a:cs typeface="Times New Roman"/>
              </a:rPr>
              <a:t>the two houses, as they appeared to her before the end </a:t>
            </a:r>
            <a:r>
              <a:rPr dirty="0" sz="1450" spc="-5">
                <a:latin typeface="Times New Roman"/>
                <a:cs typeface="Times New Roman"/>
              </a:rPr>
              <a:t>of a  </a:t>
            </a:r>
            <a:r>
              <a:rPr dirty="0" sz="1450" spc="-10">
                <a:latin typeface="Times New Roman"/>
                <a:cs typeface="Times New Roman"/>
              </a:rPr>
              <a:t>week, Fanny was tempted to apply to them </a:t>
            </a:r>
            <a:r>
              <a:rPr dirty="0" sz="1450" spc="-35">
                <a:latin typeface="Times New Roman"/>
                <a:cs typeface="Times New Roman"/>
              </a:rPr>
              <a:t>Dr. </a:t>
            </a:r>
            <a:r>
              <a:rPr dirty="0" sz="1450" spc="-15">
                <a:latin typeface="Times New Roman"/>
                <a:cs typeface="Times New Roman"/>
              </a:rPr>
              <a:t>Johnson’s </a:t>
            </a:r>
            <a:r>
              <a:rPr dirty="0" sz="1450" spc="-10">
                <a:latin typeface="Times New Roman"/>
                <a:cs typeface="Times New Roman"/>
              </a:rPr>
              <a:t>celebrated judgment  as to matrimony and </a:t>
            </a:r>
            <a:r>
              <a:rPr dirty="0" sz="1450" spc="-20">
                <a:latin typeface="Times New Roman"/>
                <a:cs typeface="Times New Roman"/>
              </a:rPr>
              <a:t>celibacy, </a:t>
            </a:r>
            <a:r>
              <a:rPr dirty="0" sz="1450" spc="-10">
                <a:latin typeface="Times New Roman"/>
                <a:cs typeface="Times New Roman"/>
              </a:rPr>
              <a:t>and </a:t>
            </a:r>
            <a:r>
              <a:rPr dirty="0" sz="1450" spc="-30">
                <a:latin typeface="Times New Roman"/>
                <a:cs typeface="Times New Roman"/>
              </a:rPr>
              <a:t>say, </a:t>
            </a:r>
            <a:r>
              <a:rPr dirty="0" sz="1450" spc="-10">
                <a:latin typeface="Times New Roman"/>
                <a:cs typeface="Times New Roman"/>
              </a:rPr>
              <a:t>that though Mansfield Park might have  some pains, Portsmouth could have </a:t>
            </a:r>
            <a:r>
              <a:rPr dirty="0" sz="1450" spc="-5">
                <a:latin typeface="Times New Roman"/>
                <a:cs typeface="Times New Roman"/>
              </a:rPr>
              <a:t>no</a:t>
            </a:r>
            <a:r>
              <a:rPr dirty="0" sz="1450" spc="20">
                <a:latin typeface="Times New Roman"/>
                <a:cs typeface="Times New Roman"/>
              </a:rPr>
              <a:t> </a:t>
            </a:r>
            <a:r>
              <a:rPr dirty="0" sz="1450" spc="-10">
                <a:latin typeface="Times New Roman"/>
                <a:cs typeface="Times New Roman"/>
              </a:rPr>
              <a:t>pleasures.</a:t>
            </a:r>
            <a:endParaRPr sz="1450">
              <a:latin typeface="Times New Roman"/>
              <a:cs typeface="Times New Roman"/>
            </a:endParaRPr>
          </a:p>
        </p:txBody>
      </p:sp>
      <p:sp>
        <p:nvSpPr>
          <p:cNvPr id="3" name="object 3"/>
          <p:cNvSpPr txBox="1"/>
          <p:nvPr/>
        </p:nvSpPr>
        <p:spPr>
          <a:xfrm>
            <a:off x="3170803" y="9700641"/>
            <a:ext cx="1219835" cy="245110"/>
          </a:xfrm>
          <a:prstGeom prst="rect">
            <a:avLst/>
          </a:prstGeom>
        </p:spPr>
        <p:txBody>
          <a:bodyPr wrap="square" lIns="0" tIns="11430" rIns="0" bIns="0" rtlCol="0" vert="horz">
            <a:spAutoFit/>
          </a:bodyPr>
          <a:lstStyle/>
          <a:p>
            <a:pPr marL="12700">
              <a:lnSpc>
                <a:spcPct val="100000"/>
              </a:lnSpc>
              <a:spcBef>
                <a:spcPts val="90"/>
              </a:spcBef>
            </a:pPr>
            <a:r>
              <a:rPr dirty="0" sz="1450" spc="-15" b="1">
                <a:latin typeface="Times New Roman"/>
                <a:cs typeface="Times New Roman"/>
              </a:rPr>
              <a:t>CHAPTER</a:t>
            </a:r>
            <a:r>
              <a:rPr dirty="0" sz="1450" spc="-55" b="1">
                <a:latin typeface="Times New Roman"/>
                <a:cs typeface="Times New Roman"/>
              </a:rPr>
              <a:t> </a:t>
            </a:r>
            <a:r>
              <a:rPr dirty="0" sz="1450" spc="-10" b="1">
                <a:latin typeface="Times New Roman"/>
                <a:cs typeface="Times New Roman"/>
              </a:rPr>
              <a:t>XL</a:t>
            </a:r>
            <a:endParaRPr sz="1450">
              <a:latin typeface="Times New Roman"/>
              <a:cs typeface="Times New Roman"/>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02589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Fanny was right enough in </a:t>
            </a:r>
            <a:r>
              <a:rPr dirty="0" sz="1450" spc="-5">
                <a:latin typeface="Times New Roman"/>
                <a:cs typeface="Times New Roman"/>
              </a:rPr>
              <a:t>not </a:t>
            </a:r>
            <a:r>
              <a:rPr dirty="0" sz="1450" spc="-10">
                <a:latin typeface="Times New Roman"/>
                <a:cs typeface="Times New Roman"/>
              </a:rPr>
              <a:t>expecting to hear from Miss Crawford now  at the rapid rate in which their correspondence had </a:t>
            </a:r>
            <a:r>
              <a:rPr dirty="0" sz="1450" spc="-5">
                <a:latin typeface="Times New Roman"/>
                <a:cs typeface="Times New Roman"/>
              </a:rPr>
              <a:t>begun; </a:t>
            </a:r>
            <a:r>
              <a:rPr dirty="0" sz="1450" spc="-25">
                <a:latin typeface="Times New Roman"/>
                <a:cs typeface="Times New Roman"/>
              </a:rPr>
              <a:t>Mary’s </a:t>
            </a:r>
            <a:r>
              <a:rPr dirty="0" sz="1450" spc="-10">
                <a:latin typeface="Times New Roman"/>
                <a:cs typeface="Times New Roman"/>
              </a:rPr>
              <a:t>next letter  was after </a:t>
            </a:r>
            <a:r>
              <a:rPr dirty="0" sz="1450" spc="-5">
                <a:latin typeface="Times New Roman"/>
                <a:cs typeface="Times New Roman"/>
              </a:rPr>
              <a:t>a </a:t>
            </a:r>
            <a:r>
              <a:rPr dirty="0" sz="1450" spc="-10">
                <a:latin typeface="Times New Roman"/>
                <a:cs typeface="Times New Roman"/>
              </a:rPr>
              <a:t>decidedly longer interval than the last,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right in  supposing that such an interval would </a:t>
            </a:r>
            <a:r>
              <a:rPr dirty="0" sz="1450" spc="-5">
                <a:latin typeface="Times New Roman"/>
                <a:cs typeface="Times New Roman"/>
              </a:rPr>
              <a:t>be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great relief to herself. Here was  another strange revolution </a:t>
            </a:r>
            <a:r>
              <a:rPr dirty="0" sz="1450" spc="-5">
                <a:latin typeface="Times New Roman"/>
                <a:cs typeface="Times New Roman"/>
              </a:rPr>
              <a:t>of </a:t>
            </a:r>
            <a:r>
              <a:rPr dirty="0" sz="1450" spc="-10">
                <a:latin typeface="Times New Roman"/>
                <a:cs typeface="Times New Roman"/>
              </a:rPr>
              <a:t>mind! She was really glad to receive the letter  when it did come. In her present exile from </a:t>
            </a:r>
            <a:r>
              <a:rPr dirty="0" sz="1450" spc="-5">
                <a:latin typeface="Times New Roman"/>
                <a:cs typeface="Times New Roman"/>
              </a:rPr>
              <a:t>good </a:t>
            </a:r>
            <a:r>
              <a:rPr dirty="0" sz="1450" spc="-20">
                <a:latin typeface="Times New Roman"/>
                <a:cs typeface="Times New Roman"/>
              </a:rPr>
              <a:t>society, </a:t>
            </a:r>
            <a:r>
              <a:rPr dirty="0" sz="1450" spc="-10">
                <a:latin typeface="Times New Roman"/>
                <a:cs typeface="Times New Roman"/>
              </a:rPr>
              <a:t>and distance from  everything that had been wont to interest </a:t>
            </a:r>
            <a:r>
              <a:rPr dirty="0" sz="1450" spc="-20">
                <a:latin typeface="Times New Roman"/>
                <a:cs typeface="Times New Roman"/>
              </a:rPr>
              <a:t>her, </a:t>
            </a:r>
            <a:r>
              <a:rPr dirty="0" sz="1450" spc="-5">
                <a:latin typeface="Times New Roman"/>
                <a:cs typeface="Times New Roman"/>
              </a:rPr>
              <a:t>a </a:t>
            </a:r>
            <a:r>
              <a:rPr dirty="0" sz="1450" spc="-10">
                <a:latin typeface="Times New Roman"/>
                <a:cs typeface="Times New Roman"/>
              </a:rPr>
              <a:t>letter from </a:t>
            </a:r>
            <a:r>
              <a:rPr dirty="0" sz="1450" spc="-5">
                <a:latin typeface="Times New Roman"/>
                <a:cs typeface="Times New Roman"/>
              </a:rPr>
              <a:t>one </a:t>
            </a:r>
            <a:r>
              <a:rPr dirty="0" sz="1450" spc="-10">
                <a:latin typeface="Times New Roman"/>
                <a:cs typeface="Times New Roman"/>
              </a:rPr>
              <a:t>belonging to  the set where her heart lived, written with affection, and some degree </a:t>
            </a:r>
            <a:r>
              <a:rPr dirty="0" sz="1450" spc="-5">
                <a:latin typeface="Times New Roman"/>
                <a:cs typeface="Times New Roman"/>
              </a:rPr>
              <a:t>of  </a:t>
            </a:r>
            <a:r>
              <a:rPr dirty="0" sz="1450" spc="-10">
                <a:latin typeface="Times New Roman"/>
                <a:cs typeface="Times New Roman"/>
              </a:rPr>
              <a:t>elegance, was thoroughly acceptable. The usual plea </a:t>
            </a:r>
            <a:r>
              <a:rPr dirty="0" sz="1450" spc="-5">
                <a:latin typeface="Times New Roman"/>
                <a:cs typeface="Times New Roman"/>
              </a:rPr>
              <a:t>of </a:t>
            </a:r>
            <a:r>
              <a:rPr dirty="0" sz="1450" spc="-10">
                <a:latin typeface="Times New Roman"/>
                <a:cs typeface="Times New Roman"/>
              </a:rPr>
              <a:t>increasing  engagements was made in excuse for </a:t>
            </a:r>
            <a:r>
              <a:rPr dirty="0" sz="1450" spc="-5">
                <a:latin typeface="Times New Roman"/>
                <a:cs typeface="Times New Roman"/>
              </a:rPr>
              <a:t>not </a:t>
            </a:r>
            <a:r>
              <a:rPr dirty="0" sz="1450" spc="-10">
                <a:latin typeface="Times New Roman"/>
                <a:cs typeface="Times New Roman"/>
              </a:rPr>
              <a:t>having written to her earlier; “And  now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begun,” </a:t>
            </a:r>
            <a:r>
              <a:rPr dirty="0" sz="1450" spc="-10">
                <a:latin typeface="Times New Roman"/>
                <a:cs typeface="Times New Roman"/>
              </a:rPr>
              <a:t>she continued, “my letter will </a:t>
            </a:r>
            <a:r>
              <a:rPr dirty="0" sz="1450" spc="-5">
                <a:latin typeface="Times New Roman"/>
                <a:cs typeface="Times New Roman"/>
              </a:rPr>
              <a:t>not be </a:t>
            </a:r>
            <a:r>
              <a:rPr dirty="0" sz="1450" spc="-10">
                <a:latin typeface="Times New Roman"/>
                <a:cs typeface="Times New Roman"/>
              </a:rPr>
              <a:t>worth </a:t>
            </a:r>
            <a:r>
              <a:rPr dirty="0" sz="1450" spc="-5">
                <a:latin typeface="Times New Roman"/>
                <a:cs typeface="Times New Roman"/>
              </a:rPr>
              <a:t>your  </a:t>
            </a:r>
            <a:r>
              <a:rPr dirty="0" sz="1450" spc="-10">
                <a:latin typeface="Times New Roman"/>
                <a:cs typeface="Times New Roman"/>
              </a:rPr>
              <a:t>reading, for there will </a:t>
            </a:r>
            <a:r>
              <a:rPr dirty="0" sz="1450" spc="-5">
                <a:latin typeface="Times New Roman"/>
                <a:cs typeface="Times New Roman"/>
              </a:rPr>
              <a:t>be no </a:t>
            </a:r>
            <a:r>
              <a:rPr dirty="0" sz="1450" spc="-10">
                <a:latin typeface="Times New Roman"/>
                <a:cs typeface="Times New Roman"/>
              </a:rPr>
              <a:t>little offering </a:t>
            </a:r>
            <a:r>
              <a:rPr dirty="0" sz="1450" spc="-5">
                <a:latin typeface="Times New Roman"/>
                <a:cs typeface="Times New Roman"/>
              </a:rPr>
              <a:t>of </a:t>
            </a:r>
            <a:r>
              <a:rPr dirty="0" sz="1450" spc="-10">
                <a:latin typeface="Times New Roman"/>
                <a:cs typeface="Times New Roman"/>
              </a:rPr>
              <a:t>love at the end, </a:t>
            </a:r>
            <a:r>
              <a:rPr dirty="0" sz="1450" spc="-5">
                <a:latin typeface="Times New Roman"/>
                <a:cs typeface="Times New Roman"/>
              </a:rPr>
              <a:t>no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lines passionnees from the most devoted H. C. in the world, for Henry is in  Norfolk; business called him to Everingham ten days ago, </a:t>
            </a:r>
            <a:r>
              <a:rPr dirty="0" sz="1450" spc="-5">
                <a:latin typeface="Times New Roman"/>
                <a:cs typeface="Times New Roman"/>
              </a:rPr>
              <a:t>or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only  pretended to call, for the sake </a:t>
            </a:r>
            <a:r>
              <a:rPr dirty="0" sz="1450" spc="-5">
                <a:latin typeface="Times New Roman"/>
                <a:cs typeface="Times New Roman"/>
              </a:rPr>
              <a:t>of </a:t>
            </a:r>
            <a:r>
              <a:rPr dirty="0" sz="1450" spc="-10">
                <a:latin typeface="Times New Roman"/>
                <a:cs typeface="Times New Roman"/>
              </a:rPr>
              <a:t>being travelling at the same time that </a:t>
            </a:r>
            <a:r>
              <a:rPr dirty="0" sz="1450" spc="-5">
                <a:latin typeface="Times New Roman"/>
                <a:cs typeface="Times New Roman"/>
              </a:rPr>
              <a:t>you  </a:t>
            </a:r>
            <a:r>
              <a:rPr dirty="0" sz="1450" spc="-10">
                <a:latin typeface="Times New Roman"/>
                <a:cs typeface="Times New Roman"/>
              </a:rPr>
              <a:t>were. But there </a:t>
            </a:r>
            <a:r>
              <a:rPr dirty="0" sz="1450" spc="-5">
                <a:latin typeface="Times New Roman"/>
                <a:cs typeface="Times New Roman"/>
              </a:rPr>
              <a:t>he </a:t>
            </a:r>
            <a:r>
              <a:rPr dirty="0" sz="1450" spc="-10">
                <a:latin typeface="Times New Roman"/>
                <a:cs typeface="Times New Roman"/>
              </a:rPr>
              <a:t>is, and, </a:t>
            </a:r>
            <a:r>
              <a:rPr dirty="0" sz="1450" spc="-5">
                <a:latin typeface="Times New Roman"/>
                <a:cs typeface="Times New Roman"/>
              </a:rPr>
              <a:t>by </a:t>
            </a:r>
            <a:r>
              <a:rPr dirty="0" sz="1450" spc="-10">
                <a:latin typeface="Times New Roman"/>
                <a:cs typeface="Times New Roman"/>
              </a:rPr>
              <a:t>the bye, his absence may sufficiently account for  any remissness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sister’s </a:t>
            </a:r>
            <a:r>
              <a:rPr dirty="0" sz="1450" spc="-10">
                <a:latin typeface="Times New Roman"/>
                <a:cs typeface="Times New Roman"/>
              </a:rPr>
              <a:t>in writing, for there has been </a:t>
            </a:r>
            <a:r>
              <a:rPr dirty="0" sz="1450" spc="-5">
                <a:latin typeface="Times New Roman"/>
                <a:cs typeface="Times New Roman"/>
              </a:rPr>
              <a:t>no </a:t>
            </a:r>
            <a:r>
              <a:rPr dirty="0" sz="1450" spc="-30">
                <a:latin typeface="Times New Roman"/>
                <a:cs typeface="Times New Roman"/>
              </a:rPr>
              <a:t>‘Well, Mary,  </a:t>
            </a:r>
            <a:r>
              <a:rPr dirty="0" sz="1450" spc="-10">
                <a:latin typeface="Times New Roman"/>
                <a:cs typeface="Times New Roman"/>
              </a:rPr>
              <a:t>when </a:t>
            </a:r>
            <a:r>
              <a:rPr dirty="0" sz="1450" spc="-5">
                <a:latin typeface="Times New Roman"/>
                <a:cs typeface="Times New Roman"/>
              </a:rPr>
              <a:t>do you </a:t>
            </a:r>
            <a:r>
              <a:rPr dirty="0" sz="1450" spc="-10">
                <a:latin typeface="Times New Roman"/>
                <a:cs typeface="Times New Roman"/>
              </a:rPr>
              <a:t>write to Fanny? Is </a:t>
            </a:r>
            <a:r>
              <a:rPr dirty="0" sz="1450" spc="-5">
                <a:latin typeface="Times New Roman"/>
                <a:cs typeface="Times New Roman"/>
              </a:rPr>
              <a:t>not </a:t>
            </a:r>
            <a:r>
              <a:rPr dirty="0" sz="1450" spc="-10">
                <a:latin typeface="Times New Roman"/>
                <a:cs typeface="Times New Roman"/>
              </a:rPr>
              <a:t>it time for </a:t>
            </a:r>
            <a:r>
              <a:rPr dirty="0" sz="1450" spc="-5">
                <a:latin typeface="Times New Roman"/>
                <a:cs typeface="Times New Roman"/>
              </a:rPr>
              <a:t>you </a:t>
            </a:r>
            <a:r>
              <a:rPr dirty="0" sz="1450" spc="-10">
                <a:latin typeface="Times New Roman"/>
                <a:cs typeface="Times New Roman"/>
              </a:rPr>
              <a:t>to write to Fanny?’ to spur  me </a:t>
            </a:r>
            <a:r>
              <a:rPr dirty="0" sz="1450" spc="-5">
                <a:latin typeface="Times New Roman"/>
                <a:cs typeface="Times New Roman"/>
              </a:rPr>
              <a:t>on. </a:t>
            </a:r>
            <a:r>
              <a:rPr dirty="0" sz="1450" spc="-10">
                <a:latin typeface="Times New Roman"/>
                <a:cs typeface="Times New Roman"/>
              </a:rPr>
              <a:t>At last, after various attempts at meeting,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your </a:t>
            </a:r>
            <a:r>
              <a:rPr dirty="0" sz="1450" spc="-10">
                <a:latin typeface="Times New Roman"/>
                <a:cs typeface="Times New Roman"/>
              </a:rPr>
              <a:t>cousins,  ‘dear Julia and dearest Mrs. Rushworth’; they found me at home </a:t>
            </a:r>
            <a:r>
              <a:rPr dirty="0" sz="1450" spc="-20">
                <a:latin typeface="Times New Roman"/>
                <a:cs typeface="Times New Roman"/>
              </a:rPr>
              <a:t>yesterday,  </a:t>
            </a:r>
            <a:r>
              <a:rPr dirty="0" sz="1450" spc="-10">
                <a:latin typeface="Times New Roman"/>
                <a:cs typeface="Times New Roman"/>
              </a:rPr>
              <a:t>and we were glad to see each other again. </a:t>
            </a:r>
            <a:r>
              <a:rPr dirty="0" sz="1450" spc="-70">
                <a:latin typeface="Times New Roman"/>
                <a:cs typeface="Times New Roman"/>
              </a:rPr>
              <a:t>We </a:t>
            </a:r>
            <a:r>
              <a:rPr dirty="0" sz="1450" spc="-10">
                <a:latin typeface="Times New Roman"/>
                <a:cs typeface="Times New Roman"/>
              </a:rPr>
              <a:t>seemed very glad to see each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I do </a:t>
            </a:r>
            <a:r>
              <a:rPr dirty="0" sz="1450" spc="-10">
                <a:latin typeface="Times New Roman"/>
                <a:cs typeface="Times New Roman"/>
              </a:rPr>
              <a:t>really think we were </a:t>
            </a:r>
            <a:r>
              <a:rPr dirty="0" sz="1450" spc="-5">
                <a:latin typeface="Times New Roman"/>
                <a:cs typeface="Times New Roman"/>
              </a:rPr>
              <a:t>a </a:t>
            </a:r>
            <a:r>
              <a:rPr dirty="0" sz="1450" spc="-10">
                <a:latin typeface="Times New Roman"/>
                <a:cs typeface="Times New Roman"/>
              </a:rPr>
              <a:t>little. </a:t>
            </a:r>
            <a:r>
              <a:rPr dirty="0" sz="1450" spc="-70">
                <a:latin typeface="Times New Roman"/>
                <a:cs typeface="Times New Roman"/>
              </a:rPr>
              <a:t>We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vast deal to </a:t>
            </a:r>
            <a:r>
              <a:rPr dirty="0" sz="1450" spc="-30">
                <a:latin typeface="Times New Roman"/>
                <a:cs typeface="Times New Roman"/>
              </a:rPr>
              <a:t>say. </a:t>
            </a:r>
            <a:r>
              <a:rPr dirty="0" sz="1450" spc="-10">
                <a:latin typeface="Times New Roman"/>
                <a:cs typeface="Times New Roman"/>
              </a:rPr>
              <a:t>Shall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how Mrs. Rushworth looked when </a:t>
            </a:r>
            <a:r>
              <a:rPr dirty="0" sz="1450" spc="-5">
                <a:latin typeface="Times New Roman"/>
                <a:cs typeface="Times New Roman"/>
              </a:rPr>
              <a:t>your </a:t>
            </a:r>
            <a:r>
              <a:rPr dirty="0" sz="1450" spc="-10">
                <a:latin typeface="Times New Roman"/>
                <a:cs typeface="Times New Roman"/>
              </a:rPr>
              <a:t>name was mentioned?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use to think her wanting in self-possession, </a:t>
            </a:r>
            <a:r>
              <a:rPr dirty="0" sz="1450" spc="-5">
                <a:latin typeface="Times New Roman"/>
                <a:cs typeface="Times New Roman"/>
              </a:rPr>
              <a:t>but </a:t>
            </a:r>
            <a:r>
              <a:rPr dirty="0" sz="1450" spc="-10">
                <a:latin typeface="Times New Roman"/>
                <a:cs typeface="Times New Roman"/>
              </a:rPr>
              <a:t>she had </a:t>
            </a:r>
            <a:r>
              <a:rPr dirty="0" sz="1450" spc="-5">
                <a:latin typeface="Times New Roman"/>
                <a:cs typeface="Times New Roman"/>
              </a:rPr>
              <a:t>not </a:t>
            </a:r>
            <a:r>
              <a:rPr dirty="0" sz="1450" spc="-10">
                <a:latin typeface="Times New Roman"/>
                <a:cs typeface="Times New Roman"/>
              </a:rPr>
              <a:t>quite enough  for the demands </a:t>
            </a:r>
            <a:r>
              <a:rPr dirty="0" sz="1450" spc="-5">
                <a:latin typeface="Times New Roman"/>
                <a:cs typeface="Times New Roman"/>
              </a:rPr>
              <a:t>of </a:t>
            </a:r>
            <a:r>
              <a:rPr dirty="0" sz="1450" spc="-20">
                <a:latin typeface="Times New Roman"/>
                <a:cs typeface="Times New Roman"/>
              </a:rPr>
              <a:t>yesterday. </a:t>
            </a:r>
            <a:r>
              <a:rPr dirty="0" sz="1450" spc="-10">
                <a:latin typeface="Times New Roman"/>
                <a:cs typeface="Times New Roman"/>
              </a:rPr>
              <a:t>Upon the whole, Julia was in the best </a:t>
            </a:r>
            <a:r>
              <a:rPr dirty="0" sz="1450" spc="-5">
                <a:latin typeface="Times New Roman"/>
                <a:cs typeface="Times New Roman"/>
              </a:rPr>
              <a:t>looks of  </a:t>
            </a:r>
            <a:r>
              <a:rPr dirty="0" sz="1450" spc="-10">
                <a:latin typeface="Times New Roman"/>
                <a:cs typeface="Times New Roman"/>
              </a:rPr>
              <a:t>the two, at least after </a:t>
            </a:r>
            <a:r>
              <a:rPr dirty="0" sz="1450" spc="-5">
                <a:latin typeface="Times New Roman"/>
                <a:cs typeface="Times New Roman"/>
              </a:rPr>
              <a:t>you </a:t>
            </a:r>
            <a:r>
              <a:rPr dirty="0" sz="1450" spc="-10">
                <a:latin typeface="Times New Roman"/>
                <a:cs typeface="Times New Roman"/>
              </a:rPr>
              <a:t>were spoken </a:t>
            </a:r>
            <a:r>
              <a:rPr dirty="0" sz="1450" spc="-5">
                <a:latin typeface="Times New Roman"/>
                <a:cs typeface="Times New Roman"/>
              </a:rPr>
              <a:t>of.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recovering the  complexion from the moment that </a:t>
            </a:r>
            <a:r>
              <a:rPr dirty="0" sz="1450" spc="-5">
                <a:latin typeface="Times New Roman"/>
                <a:cs typeface="Times New Roman"/>
              </a:rPr>
              <a:t>I </a:t>
            </a:r>
            <a:r>
              <a:rPr dirty="0" sz="1450" spc="-10">
                <a:latin typeface="Times New Roman"/>
                <a:cs typeface="Times New Roman"/>
              </a:rPr>
              <a:t>spoke </a:t>
            </a:r>
            <a:r>
              <a:rPr dirty="0" sz="1450" spc="-5">
                <a:latin typeface="Times New Roman"/>
                <a:cs typeface="Times New Roman"/>
              </a:rPr>
              <a:t>of </a:t>
            </a:r>
            <a:r>
              <a:rPr dirty="0" sz="1450" spc="-20">
                <a:latin typeface="Times New Roman"/>
                <a:cs typeface="Times New Roman"/>
              </a:rPr>
              <a:t>‘Fanny,’ </a:t>
            </a:r>
            <a:r>
              <a:rPr dirty="0" sz="1450" spc="-10">
                <a:latin typeface="Times New Roman"/>
                <a:cs typeface="Times New Roman"/>
              </a:rPr>
              <a:t>and spoke </a:t>
            </a:r>
            <a:r>
              <a:rPr dirty="0" sz="1450" spc="-5">
                <a:latin typeface="Times New Roman"/>
                <a:cs typeface="Times New Roman"/>
              </a:rPr>
              <a:t>of </a:t>
            </a:r>
            <a:r>
              <a:rPr dirty="0" sz="1450" spc="-10">
                <a:latin typeface="Times New Roman"/>
                <a:cs typeface="Times New Roman"/>
              </a:rPr>
              <a:t>her as </a:t>
            </a:r>
            <a:r>
              <a:rPr dirty="0" sz="1450" spc="-5">
                <a:latin typeface="Times New Roman"/>
                <a:cs typeface="Times New Roman"/>
              </a:rPr>
              <a:t>a  </a:t>
            </a:r>
            <a:r>
              <a:rPr dirty="0" sz="1450" spc="-10">
                <a:latin typeface="Times New Roman"/>
                <a:cs typeface="Times New Roman"/>
              </a:rPr>
              <a:t>sister should. But Mrs. </a:t>
            </a:r>
            <a:r>
              <a:rPr dirty="0" sz="1450" spc="-15">
                <a:latin typeface="Times New Roman"/>
                <a:cs typeface="Times New Roman"/>
              </a:rPr>
              <a:t>Rushworth’s </a:t>
            </a:r>
            <a:r>
              <a:rPr dirty="0" sz="1450" spc="-10">
                <a:latin typeface="Times New Roman"/>
                <a:cs typeface="Times New Roman"/>
              </a:rPr>
              <a:t>day </a:t>
            </a:r>
            <a:r>
              <a:rPr dirty="0" sz="1450" spc="-5">
                <a:latin typeface="Times New Roman"/>
                <a:cs typeface="Times New Roman"/>
              </a:rPr>
              <a:t>of good looks </a:t>
            </a:r>
            <a:r>
              <a:rPr dirty="0" sz="1450" spc="-10">
                <a:latin typeface="Times New Roman"/>
                <a:cs typeface="Times New Roman"/>
              </a:rPr>
              <a:t>will come; we have  cards for her first party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28th. </a:t>
            </a:r>
            <a:r>
              <a:rPr dirty="0" sz="1450" spc="-10">
                <a:latin typeface="Times New Roman"/>
                <a:cs typeface="Times New Roman"/>
              </a:rPr>
              <a:t>Then she will </a:t>
            </a:r>
            <a:r>
              <a:rPr dirty="0" sz="1450" spc="-5">
                <a:latin typeface="Times New Roman"/>
                <a:cs typeface="Times New Roman"/>
              </a:rPr>
              <a:t>be </a:t>
            </a:r>
            <a:r>
              <a:rPr dirty="0" sz="1450" spc="-10">
                <a:latin typeface="Times New Roman"/>
                <a:cs typeface="Times New Roman"/>
              </a:rPr>
              <a:t>in </a:t>
            </a:r>
            <a:r>
              <a:rPr dirty="0" sz="1450" spc="-20">
                <a:latin typeface="Times New Roman"/>
                <a:cs typeface="Times New Roman"/>
              </a:rPr>
              <a:t>beauty, </a:t>
            </a:r>
            <a:r>
              <a:rPr dirty="0" sz="1450" spc="-10">
                <a:latin typeface="Times New Roman"/>
                <a:cs typeface="Times New Roman"/>
              </a:rPr>
              <a:t>for she will  open </a:t>
            </a:r>
            <a:r>
              <a:rPr dirty="0" sz="1450" spc="-5">
                <a:latin typeface="Times New Roman"/>
                <a:cs typeface="Times New Roman"/>
              </a:rPr>
              <a:t>one of </a:t>
            </a:r>
            <a:r>
              <a:rPr dirty="0" sz="1450" spc="-10">
                <a:latin typeface="Times New Roman"/>
                <a:cs typeface="Times New Roman"/>
              </a:rPr>
              <a:t>the best houses in </a:t>
            </a:r>
            <a:r>
              <a:rPr dirty="0" sz="1450" spc="-20">
                <a:latin typeface="Times New Roman"/>
                <a:cs typeface="Times New Roman"/>
              </a:rPr>
              <a:t>Wimpole </a:t>
            </a:r>
            <a:r>
              <a:rPr dirty="0" sz="1450" spc="-10">
                <a:latin typeface="Times New Roman"/>
                <a:cs typeface="Times New Roman"/>
              </a:rPr>
              <a:t>Street. </a:t>
            </a:r>
            <a:r>
              <a:rPr dirty="0" sz="1450" spc="-5">
                <a:latin typeface="Times New Roman"/>
                <a:cs typeface="Times New Roman"/>
              </a:rPr>
              <a:t>I </a:t>
            </a:r>
            <a:r>
              <a:rPr dirty="0" sz="1450" spc="-10">
                <a:latin typeface="Times New Roman"/>
                <a:cs typeface="Times New Roman"/>
              </a:rPr>
              <a:t>was in it two years ago, when  it was Lady </a:t>
            </a:r>
            <a:r>
              <a:rPr dirty="0" sz="1450" spc="-20">
                <a:latin typeface="Times New Roman"/>
                <a:cs typeface="Times New Roman"/>
              </a:rPr>
              <a:t>Lascelle’s, </a:t>
            </a:r>
            <a:r>
              <a:rPr dirty="0" sz="1450" spc="-10">
                <a:latin typeface="Times New Roman"/>
                <a:cs typeface="Times New Roman"/>
              </a:rPr>
              <a:t>and prefer it to almost any </a:t>
            </a:r>
            <a:r>
              <a:rPr dirty="0" sz="1450" spc="-5">
                <a:latin typeface="Times New Roman"/>
                <a:cs typeface="Times New Roman"/>
              </a:rPr>
              <a:t>I </a:t>
            </a:r>
            <a:r>
              <a:rPr dirty="0" sz="1450" spc="-10">
                <a:latin typeface="Times New Roman"/>
                <a:cs typeface="Times New Roman"/>
              </a:rPr>
              <a:t>know in London, and  certainly she will then feel, to use </a:t>
            </a:r>
            <a:r>
              <a:rPr dirty="0" sz="1450" spc="-5">
                <a:latin typeface="Times New Roman"/>
                <a:cs typeface="Times New Roman"/>
              </a:rPr>
              <a:t>a </a:t>
            </a:r>
            <a:r>
              <a:rPr dirty="0" sz="1450" spc="-10">
                <a:latin typeface="Times New Roman"/>
                <a:cs typeface="Times New Roman"/>
              </a:rPr>
              <a:t>vulgar phrase, that she has </a:t>
            </a:r>
            <a:r>
              <a:rPr dirty="0" sz="1450" spc="-5">
                <a:latin typeface="Times New Roman"/>
                <a:cs typeface="Times New Roman"/>
              </a:rPr>
              <a:t>got </a:t>
            </a:r>
            <a:r>
              <a:rPr dirty="0" sz="1450" spc="-10">
                <a:latin typeface="Times New Roman"/>
                <a:cs typeface="Times New Roman"/>
              </a:rPr>
              <a:t>her  pennyworth for her </a:t>
            </a:r>
            <a:r>
              <a:rPr dirty="0" sz="1450" spc="-25">
                <a:latin typeface="Times New Roman"/>
                <a:cs typeface="Times New Roman"/>
              </a:rPr>
              <a:t>penny. </a:t>
            </a:r>
            <a:r>
              <a:rPr dirty="0" sz="1450" spc="-10">
                <a:latin typeface="Times New Roman"/>
                <a:cs typeface="Times New Roman"/>
              </a:rPr>
              <a:t>Henry could </a:t>
            </a:r>
            <a:r>
              <a:rPr dirty="0" sz="1450" spc="-5">
                <a:latin typeface="Times New Roman"/>
                <a:cs typeface="Times New Roman"/>
              </a:rPr>
              <a:t>not </a:t>
            </a:r>
            <a:r>
              <a:rPr dirty="0" sz="1450" spc="-10">
                <a:latin typeface="Times New Roman"/>
                <a:cs typeface="Times New Roman"/>
              </a:rPr>
              <a:t>have </a:t>
            </a:r>
            <a:r>
              <a:rPr dirty="0" sz="1450" spc="-15">
                <a:latin typeface="Times New Roman"/>
                <a:cs typeface="Times New Roman"/>
              </a:rPr>
              <a:t>afforded </a:t>
            </a:r>
            <a:r>
              <a:rPr dirty="0" sz="1450" spc="-10">
                <a:latin typeface="Times New Roman"/>
                <a:cs typeface="Times New Roman"/>
              </a:rPr>
              <a:t>her such </a:t>
            </a:r>
            <a:r>
              <a:rPr dirty="0" sz="1450" spc="-5">
                <a:latin typeface="Times New Roman"/>
                <a:cs typeface="Times New Roman"/>
              </a:rPr>
              <a:t>a </a:t>
            </a:r>
            <a:r>
              <a:rPr dirty="0" sz="1450" spc="-10">
                <a:latin typeface="Times New Roman"/>
                <a:cs typeface="Times New Roman"/>
              </a:rPr>
              <a:t>house. </a:t>
            </a:r>
            <a:r>
              <a:rPr dirty="0" sz="1450" spc="-5">
                <a:latin typeface="Times New Roman"/>
                <a:cs typeface="Times New Roman"/>
              </a:rPr>
              <a:t>I  hope </a:t>
            </a:r>
            <a:r>
              <a:rPr dirty="0" sz="1450" spc="-10">
                <a:latin typeface="Times New Roman"/>
                <a:cs typeface="Times New Roman"/>
              </a:rPr>
              <a:t>she will recollect it, and </a:t>
            </a:r>
            <a:r>
              <a:rPr dirty="0" sz="1450" spc="-5">
                <a:latin typeface="Times New Roman"/>
                <a:cs typeface="Times New Roman"/>
              </a:rPr>
              <a:t>be </a:t>
            </a:r>
            <a:r>
              <a:rPr dirty="0" sz="1450" spc="-10">
                <a:latin typeface="Times New Roman"/>
                <a:cs typeface="Times New Roman"/>
              </a:rPr>
              <a:t>satisfied, as well as she </a:t>
            </a:r>
            <a:r>
              <a:rPr dirty="0" sz="1450" spc="-35">
                <a:latin typeface="Times New Roman"/>
                <a:cs typeface="Times New Roman"/>
              </a:rPr>
              <a:t>may, </a:t>
            </a:r>
            <a:r>
              <a:rPr dirty="0" sz="1450" spc="-10">
                <a:latin typeface="Times New Roman"/>
                <a:cs typeface="Times New Roman"/>
              </a:rPr>
              <a:t>with moving the  queen </a:t>
            </a:r>
            <a:r>
              <a:rPr dirty="0" sz="1450" spc="-5">
                <a:latin typeface="Times New Roman"/>
                <a:cs typeface="Times New Roman"/>
              </a:rPr>
              <a:t>of a </a:t>
            </a:r>
            <a:r>
              <a:rPr dirty="0" sz="1450" spc="-10">
                <a:latin typeface="Times New Roman"/>
                <a:cs typeface="Times New Roman"/>
              </a:rPr>
              <a:t>palace, though the king may appear best in the background; and as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desire to tease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shall never force </a:t>
            </a:r>
            <a:r>
              <a:rPr dirty="0" sz="1450" spc="-5">
                <a:latin typeface="Times New Roman"/>
                <a:cs typeface="Times New Roman"/>
              </a:rPr>
              <a:t>your </a:t>
            </a:r>
            <a:r>
              <a:rPr dirty="0" sz="1450" spc="-10">
                <a:latin typeface="Times New Roman"/>
                <a:cs typeface="Times New Roman"/>
              </a:rPr>
              <a:t>name </a:t>
            </a:r>
            <a:r>
              <a:rPr dirty="0" sz="1450" spc="-5">
                <a:latin typeface="Times New Roman"/>
                <a:cs typeface="Times New Roman"/>
              </a:rPr>
              <a:t>upon </a:t>
            </a:r>
            <a:r>
              <a:rPr dirty="0" sz="1450" spc="-10">
                <a:latin typeface="Times New Roman"/>
                <a:cs typeface="Times New Roman"/>
              </a:rPr>
              <a:t>her again. She  will grow sober </a:t>
            </a:r>
            <a:r>
              <a:rPr dirty="0" sz="1450" spc="-5">
                <a:latin typeface="Times New Roman"/>
                <a:cs typeface="Times New Roman"/>
              </a:rPr>
              <a:t>by </a:t>
            </a:r>
            <a:r>
              <a:rPr dirty="0" sz="1450" spc="-10">
                <a:latin typeface="Times New Roman"/>
                <a:cs typeface="Times New Roman"/>
              </a:rPr>
              <a:t>degrees. From all that </a:t>
            </a:r>
            <a:r>
              <a:rPr dirty="0" sz="1450" spc="-5">
                <a:latin typeface="Times New Roman"/>
                <a:cs typeface="Times New Roman"/>
              </a:rPr>
              <a:t>I </a:t>
            </a:r>
            <a:r>
              <a:rPr dirty="0" sz="1450" spc="-10">
                <a:latin typeface="Times New Roman"/>
                <a:cs typeface="Times New Roman"/>
              </a:rPr>
              <a:t>hear and guess, Baron  </a:t>
            </a:r>
            <a:r>
              <a:rPr dirty="0" sz="1450" spc="-20">
                <a:latin typeface="Times New Roman"/>
                <a:cs typeface="Times New Roman"/>
              </a:rPr>
              <a:t>Wildenheim’s </a:t>
            </a:r>
            <a:r>
              <a:rPr dirty="0" sz="1450" spc="-10">
                <a:latin typeface="Times New Roman"/>
                <a:cs typeface="Times New Roman"/>
              </a:rPr>
              <a:t>attentions to Julia continue, </a:t>
            </a:r>
            <a:r>
              <a:rPr dirty="0" sz="1450" spc="-5">
                <a:latin typeface="Times New Roman"/>
                <a:cs typeface="Times New Roman"/>
              </a:rPr>
              <a:t>but I do not </a:t>
            </a:r>
            <a:r>
              <a:rPr dirty="0" sz="1450" spc="-10">
                <a:latin typeface="Times New Roman"/>
                <a:cs typeface="Times New Roman"/>
              </a:rPr>
              <a:t>know that </a:t>
            </a:r>
            <a:r>
              <a:rPr dirty="0" sz="1450" spc="-5">
                <a:latin typeface="Times New Roman"/>
                <a:cs typeface="Times New Roman"/>
              </a:rPr>
              <a:t>he </a:t>
            </a:r>
            <a:r>
              <a:rPr dirty="0" sz="1450" spc="-10">
                <a:latin typeface="Times New Roman"/>
                <a:cs typeface="Times New Roman"/>
              </a:rPr>
              <a:t>has any  serious encouragement. She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do </a:t>
            </a:r>
            <a:r>
              <a:rPr dirty="0" sz="1450" spc="-20">
                <a:latin typeface="Times New Roman"/>
                <a:cs typeface="Times New Roman"/>
              </a:rPr>
              <a:t>better. </a:t>
            </a:r>
            <a:r>
              <a:rPr dirty="0" sz="1450" spc="-10">
                <a:latin typeface="Times New Roman"/>
                <a:cs typeface="Times New Roman"/>
              </a:rPr>
              <a:t>A </a:t>
            </a:r>
            <a:r>
              <a:rPr dirty="0" sz="1450" spc="-5">
                <a:latin typeface="Times New Roman"/>
                <a:cs typeface="Times New Roman"/>
              </a:rPr>
              <a:t>poor </a:t>
            </a:r>
            <a:r>
              <a:rPr dirty="0" sz="1450" spc="-10">
                <a:latin typeface="Times New Roman"/>
                <a:cs typeface="Times New Roman"/>
              </a:rPr>
              <a:t>honourable is </a:t>
            </a:r>
            <a:r>
              <a:rPr dirty="0" sz="1450" spc="-5">
                <a:latin typeface="Times New Roman"/>
                <a:cs typeface="Times New Roman"/>
              </a:rPr>
              <a:t>no </a:t>
            </a:r>
            <a:r>
              <a:rPr dirty="0" sz="1450" spc="-10">
                <a:latin typeface="Times New Roman"/>
                <a:cs typeface="Times New Roman"/>
              </a:rPr>
              <a:t>catch,  and </a:t>
            </a:r>
            <a:r>
              <a:rPr dirty="0" sz="1450" spc="-5">
                <a:latin typeface="Times New Roman"/>
                <a:cs typeface="Times New Roman"/>
              </a:rPr>
              <a:t>I </a:t>
            </a:r>
            <a:r>
              <a:rPr dirty="0" sz="1450" spc="-10">
                <a:latin typeface="Times New Roman"/>
                <a:cs typeface="Times New Roman"/>
              </a:rPr>
              <a:t>cannot imagine any liking in the case, for take away his rants, and the  </a:t>
            </a:r>
            <a:r>
              <a:rPr dirty="0" sz="1450" spc="-5">
                <a:latin typeface="Times New Roman"/>
                <a:cs typeface="Times New Roman"/>
              </a:rPr>
              <a:t>poor</a:t>
            </a:r>
            <a:r>
              <a:rPr dirty="0" sz="1450" spc="155">
                <a:latin typeface="Times New Roman"/>
                <a:cs typeface="Times New Roman"/>
              </a:rPr>
              <a:t> </a:t>
            </a:r>
            <a:r>
              <a:rPr dirty="0" sz="1450" spc="-10">
                <a:latin typeface="Times New Roman"/>
                <a:cs typeface="Times New Roman"/>
              </a:rPr>
              <a:t>baron</a:t>
            </a:r>
            <a:r>
              <a:rPr dirty="0" sz="1450" spc="160">
                <a:latin typeface="Times New Roman"/>
                <a:cs typeface="Times New Roman"/>
              </a:rPr>
              <a:t> </a:t>
            </a:r>
            <a:r>
              <a:rPr dirty="0" sz="1450" spc="-10">
                <a:latin typeface="Times New Roman"/>
                <a:cs typeface="Times New Roman"/>
              </a:rPr>
              <a:t>has</a:t>
            </a:r>
            <a:r>
              <a:rPr dirty="0" sz="1450" spc="160">
                <a:latin typeface="Times New Roman"/>
                <a:cs typeface="Times New Roman"/>
              </a:rPr>
              <a:t> </a:t>
            </a:r>
            <a:r>
              <a:rPr dirty="0" sz="1450" spc="-10">
                <a:latin typeface="Times New Roman"/>
                <a:cs typeface="Times New Roman"/>
              </a:rPr>
              <a:t>nothing.</a:t>
            </a:r>
            <a:r>
              <a:rPr dirty="0" sz="1450" spc="160">
                <a:latin typeface="Times New Roman"/>
                <a:cs typeface="Times New Roman"/>
              </a:rPr>
              <a:t> </a:t>
            </a:r>
            <a:r>
              <a:rPr dirty="0" sz="1450" spc="-10">
                <a:latin typeface="Times New Roman"/>
                <a:cs typeface="Times New Roman"/>
              </a:rPr>
              <a:t>What</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difference</a:t>
            </a:r>
            <a:r>
              <a:rPr dirty="0" sz="1450" spc="160">
                <a:latin typeface="Times New Roman"/>
                <a:cs typeface="Times New Roman"/>
              </a:rPr>
              <a:t>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vowel</a:t>
            </a:r>
            <a:r>
              <a:rPr dirty="0" sz="1450" spc="160">
                <a:latin typeface="Times New Roman"/>
                <a:cs typeface="Times New Roman"/>
              </a:rPr>
              <a:t> </a:t>
            </a:r>
            <a:r>
              <a:rPr dirty="0" sz="1450" spc="-10">
                <a:latin typeface="Times New Roman"/>
                <a:cs typeface="Times New Roman"/>
              </a:rPr>
              <a:t>makes!</a:t>
            </a:r>
            <a:r>
              <a:rPr dirty="0" sz="1450" spc="160">
                <a:latin typeface="Times New Roman"/>
                <a:cs typeface="Times New Roman"/>
              </a:rPr>
              <a:t> </a:t>
            </a:r>
            <a:r>
              <a:rPr dirty="0" sz="1450" spc="-10">
                <a:latin typeface="Times New Roman"/>
                <a:cs typeface="Times New Roman"/>
              </a:rPr>
              <a:t>If</a:t>
            </a:r>
            <a:r>
              <a:rPr dirty="0" sz="1450" spc="160">
                <a:latin typeface="Times New Roman"/>
                <a:cs typeface="Times New Roman"/>
              </a:rPr>
              <a:t> </a:t>
            </a:r>
            <a:r>
              <a:rPr dirty="0" sz="1450" spc="-10">
                <a:latin typeface="Times New Roman"/>
                <a:cs typeface="Times New Roman"/>
              </a:rPr>
              <a:t>his</a:t>
            </a:r>
            <a:r>
              <a:rPr dirty="0" sz="1450" spc="160">
                <a:latin typeface="Times New Roman"/>
                <a:cs typeface="Times New Roman"/>
              </a:rPr>
              <a:t> </a:t>
            </a:r>
            <a:r>
              <a:rPr dirty="0" sz="1450" spc="-10">
                <a:latin typeface="Times New Roman"/>
                <a:cs typeface="Times New Roman"/>
              </a:rPr>
              <a:t>rents</a:t>
            </a:r>
            <a:r>
              <a:rPr dirty="0" sz="1450" spc="160">
                <a:latin typeface="Times New Roman"/>
                <a:cs typeface="Times New Roman"/>
              </a:rPr>
              <a:t> </a:t>
            </a:r>
            <a:r>
              <a:rPr dirty="0" sz="1450" spc="-10">
                <a:latin typeface="Times New Roman"/>
                <a:cs typeface="Times New Roman"/>
              </a:rPr>
              <a:t>were</a:t>
            </a:r>
            <a:endParaRPr sz="1450">
              <a:latin typeface="Times New Roman"/>
              <a:cs typeface="Times New Roman"/>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7075" cy="9315450"/>
          </a:xfrm>
          <a:prstGeom prst="rect">
            <a:avLst/>
          </a:prstGeom>
        </p:spPr>
        <p:txBody>
          <a:bodyPr wrap="square" lIns="0" tIns="13335" rIns="0" bIns="0" rtlCol="0" vert="horz">
            <a:spAutoFit/>
          </a:bodyPr>
          <a:lstStyle/>
          <a:p>
            <a:pPr algn="just" marL="12700" marR="5080">
              <a:lnSpc>
                <a:spcPct val="99100"/>
              </a:lnSpc>
              <a:spcBef>
                <a:spcPts val="105"/>
              </a:spcBef>
            </a:pPr>
            <a:r>
              <a:rPr dirty="0" sz="1450" spc="-5">
                <a:latin typeface="Times New Roman"/>
                <a:cs typeface="Times New Roman"/>
              </a:rPr>
              <a:t>but </a:t>
            </a:r>
            <a:r>
              <a:rPr dirty="0" sz="1450" spc="-10">
                <a:latin typeface="Times New Roman"/>
                <a:cs typeface="Times New Roman"/>
              </a:rPr>
              <a:t>equal to his rants! </a:t>
            </a:r>
            <a:r>
              <a:rPr dirty="0" sz="1450" spc="-45">
                <a:latin typeface="Times New Roman"/>
                <a:cs typeface="Times New Roman"/>
              </a:rPr>
              <a:t>Your</a:t>
            </a:r>
            <a:r>
              <a:rPr dirty="0" sz="1450" spc="270">
                <a:latin typeface="Times New Roman"/>
                <a:cs typeface="Times New Roman"/>
              </a:rPr>
              <a:t> </a:t>
            </a:r>
            <a:r>
              <a:rPr dirty="0" sz="1450" spc="-10">
                <a:latin typeface="Times New Roman"/>
                <a:cs typeface="Times New Roman"/>
              </a:rPr>
              <a:t>cousin Edmund moves slowly; detained,  perchance, </a:t>
            </a:r>
            <a:r>
              <a:rPr dirty="0" sz="1450" spc="-5">
                <a:latin typeface="Times New Roman"/>
                <a:cs typeface="Times New Roman"/>
              </a:rPr>
              <a:t>by </a:t>
            </a:r>
            <a:r>
              <a:rPr dirty="0" sz="1450" spc="-10">
                <a:latin typeface="Times New Roman"/>
                <a:cs typeface="Times New Roman"/>
              </a:rPr>
              <a:t>parish duties. There may </a:t>
            </a:r>
            <a:r>
              <a:rPr dirty="0" sz="1450" spc="-5">
                <a:latin typeface="Times New Roman"/>
                <a:cs typeface="Times New Roman"/>
              </a:rPr>
              <a:t>be </a:t>
            </a:r>
            <a:r>
              <a:rPr dirty="0" sz="1450" spc="-10">
                <a:latin typeface="Times New Roman"/>
                <a:cs typeface="Times New Roman"/>
              </a:rPr>
              <a:t>some old woman at Thornton Lacey  to </a:t>
            </a:r>
            <a:r>
              <a:rPr dirty="0" sz="1450" spc="-5">
                <a:latin typeface="Times New Roman"/>
                <a:cs typeface="Times New Roman"/>
              </a:rPr>
              <a:t>be </a:t>
            </a:r>
            <a:r>
              <a:rPr dirty="0" sz="1450" spc="-10">
                <a:latin typeface="Times New Roman"/>
                <a:cs typeface="Times New Roman"/>
              </a:rPr>
              <a:t>converted. </a:t>
            </a:r>
            <a:r>
              <a:rPr dirty="0" sz="1450" spc="-5">
                <a:latin typeface="Times New Roman"/>
                <a:cs typeface="Times New Roman"/>
              </a:rPr>
              <a:t>I </a:t>
            </a:r>
            <a:r>
              <a:rPr dirty="0" sz="1450" spc="-10">
                <a:latin typeface="Times New Roman"/>
                <a:cs typeface="Times New Roman"/>
              </a:rPr>
              <a:t>am unwilling to fancy myself neglected for </a:t>
            </a:r>
            <a:r>
              <a:rPr dirty="0" sz="1450" spc="-5">
                <a:latin typeface="Times New Roman"/>
                <a:cs typeface="Times New Roman"/>
              </a:rPr>
              <a:t>a young </a:t>
            </a:r>
            <a:r>
              <a:rPr dirty="0" sz="1450" spc="-10">
                <a:latin typeface="Times New Roman"/>
                <a:cs typeface="Times New Roman"/>
              </a:rPr>
              <a:t>one.  Adieu! my dear sweet </a:t>
            </a:r>
            <a:r>
              <a:rPr dirty="0" sz="1450" spc="-25">
                <a:latin typeface="Times New Roman"/>
                <a:cs typeface="Times New Roman"/>
              </a:rPr>
              <a:t>Fanny, </a:t>
            </a:r>
            <a:r>
              <a:rPr dirty="0" sz="1450" spc="-10">
                <a:latin typeface="Times New Roman"/>
                <a:cs typeface="Times New Roman"/>
              </a:rPr>
              <a:t>this is </a:t>
            </a:r>
            <a:r>
              <a:rPr dirty="0" sz="1450" spc="-5">
                <a:latin typeface="Times New Roman"/>
                <a:cs typeface="Times New Roman"/>
              </a:rPr>
              <a:t>a </a:t>
            </a:r>
            <a:r>
              <a:rPr dirty="0" sz="1450" spc="-10">
                <a:latin typeface="Times New Roman"/>
                <a:cs typeface="Times New Roman"/>
              </a:rPr>
              <a:t>long letter from London: write me </a:t>
            </a:r>
            <a:r>
              <a:rPr dirty="0" sz="1450" spc="-5">
                <a:latin typeface="Times New Roman"/>
                <a:cs typeface="Times New Roman"/>
              </a:rPr>
              <a:t>a  </a:t>
            </a:r>
            <a:r>
              <a:rPr dirty="0" sz="1450" spc="-10">
                <a:latin typeface="Times New Roman"/>
                <a:cs typeface="Times New Roman"/>
              </a:rPr>
              <a:t>pretty </a:t>
            </a:r>
            <a:r>
              <a:rPr dirty="0" sz="1450" spc="-5">
                <a:latin typeface="Times New Roman"/>
                <a:cs typeface="Times New Roman"/>
              </a:rPr>
              <a:t>one </a:t>
            </a:r>
            <a:r>
              <a:rPr dirty="0" sz="1450" spc="-10">
                <a:latin typeface="Times New Roman"/>
                <a:cs typeface="Times New Roman"/>
              </a:rPr>
              <a:t>in reply to gladden </a:t>
            </a:r>
            <a:r>
              <a:rPr dirty="0" sz="1450" spc="-20">
                <a:latin typeface="Times New Roman"/>
                <a:cs typeface="Times New Roman"/>
              </a:rPr>
              <a:t>Henry’s </a:t>
            </a:r>
            <a:r>
              <a:rPr dirty="0" sz="1450" spc="-10">
                <a:latin typeface="Times New Roman"/>
                <a:cs typeface="Times New Roman"/>
              </a:rPr>
              <a:t>eyes, when </a:t>
            </a:r>
            <a:r>
              <a:rPr dirty="0" sz="1450" spc="-5">
                <a:latin typeface="Times New Roman"/>
                <a:cs typeface="Times New Roman"/>
              </a:rPr>
              <a:t>he </a:t>
            </a:r>
            <a:r>
              <a:rPr dirty="0" sz="1450" spc="-10">
                <a:latin typeface="Times New Roman"/>
                <a:cs typeface="Times New Roman"/>
              </a:rPr>
              <a:t>comes back, and send me  an account </a:t>
            </a:r>
            <a:r>
              <a:rPr dirty="0" sz="1450" spc="-5">
                <a:latin typeface="Times New Roman"/>
                <a:cs typeface="Times New Roman"/>
              </a:rPr>
              <a:t>of </a:t>
            </a:r>
            <a:r>
              <a:rPr dirty="0" sz="1450" spc="-10">
                <a:latin typeface="Times New Roman"/>
                <a:cs typeface="Times New Roman"/>
              </a:rPr>
              <a:t>all the dashing </a:t>
            </a:r>
            <a:r>
              <a:rPr dirty="0" sz="1450" spc="-5">
                <a:latin typeface="Times New Roman"/>
                <a:cs typeface="Times New Roman"/>
              </a:rPr>
              <a:t>young </a:t>
            </a:r>
            <a:r>
              <a:rPr dirty="0" sz="1450" spc="-10">
                <a:latin typeface="Times New Roman"/>
                <a:cs typeface="Times New Roman"/>
              </a:rPr>
              <a:t>captains whom </a:t>
            </a:r>
            <a:r>
              <a:rPr dirty="0" sz="1450" spc="-5">
                <a:latin typeface="Times New Roman"/>
                <a:cs typeface="Times New Roman"/>
              </a:rPr>
              <a:t>you </a:t>
            </a:r>
            <a:r>
              <a:rPr dirty="0" sz="1450" spc="-10">
                <a:latin typeface="Times New Roman"/>
                <a:cs typeface="Times New Roman"/>
              </a:rPr>
              <a:t>disdain for his</a:t>
            </a:r>
            <a:r>
              <a:rPr dirty="0" sz="1450" spc="114">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There was great food for meditation in this </a:t>
            </a:r>
            <a:r>
              <a:rPr dirty="0" sz="1450" spc="-20">
                <a:latin typeface="Times New Roman"/>
                <a:cs typeface="Times New Roman"/>
              </a:rPr>
              <a:t>letter,</a:t>
            </a:r>
            <a:r>
              <a:rPr dirty="0" sz="1450" spc="320">
                <a:latin typeface="Times New Roman"/>
                <a:cs typeface="Times New Roman"/>
              </a:rPr>
              <a:t> </a:t>
            </a:r>
            <a:r>
              <a:rPr dirty="0" sz="1450" spc="-10">
                <a:latin typeface="Times New Roman"/>
                <a:cs typeface="Times New Roman"/>
              </a:rPr>
              <a:t>and chiefly for  unpleasant meditation; and yet, with all the uneasiness it supplied, it connected  her with the absent, it told her </a:t>
            </a:r>
            <a:r>
              <a:rPr dirty="0" sz="1450" spc="-5">
                <a:latin typeface="Times New Roman"/>
                <a:cs typeface="Times New Roman"/>
              </a:rPr>
              <a:t>of </a:t>
            </a:r>
            <a:r>
              <a:rPr dirty="0" sz="1450" spc="-10">
                <a:latin typeface="Times New Roman"/>
                <a:cs typeface="Times New Roman"/>
              </a:rPr>
              <a:t>people and things about whom she had never  felt so much curiosity as </a:t>
            </a:r>
            <a:r>
              <a:rPr dirty="0" sz="1450" spc="-30">
                <a:latin typeface="Times New Roman"/>
                <a:cs typeface="Times New Roman"/>
              </a:rPr>
              <a:t>now, </a:t>
            </a:r>
            <a:r>
              <a:rPr dirty="0" sz="1450" spc="-10">
                <a:latin typeface="Times New Roman"/>
                <a:cs typeface="Times New Roman"/>
              </a:rPr>
              <a:t>and she would have been glad to have been sure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letter every week. Her correspondence with her aunt Bertram was  her only concern </a:t>
            </a:r>
            <a:r>
              <a:rPr dirty="0" sz="1450" spc="-5">
                <a:latin typeface="Times New Roman"/>
                <a:cs typeface="Times New Roman"/>
              </a:rPr>
              <a:t>of </a:t>
            </a:r>
            <a:r>
              <a:rPr dirty="0" sz="1450" spc="-10">
                <a:latin typeface="Times New Roman"/>
                <a:cs typeface="Times New Roman"/>
              </a:rPr>
              <a:t>higher</a:t>
            </a:r>
            <a:r>
              <a:rPr dirty="0" sz="1450" spc="10">
                <a:latin typeface="Times New Roman"/>
                <a:cs typeface="Times New Roman"/>
              </a:rPr>
              <a:t> </a:t>
            </a:r>
            <a:r>
              <a:rPr dirty="0" sz="1450" spc="-10">
                <a:latin typeface="Times New Roman"/>
                <a:cs typeface="Times New Roman"/>
              </a:rPr>
              <a:t>interest.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As for any society in Portsmouth, that could at all make amends for  deficiencies at home, there were </a:t>
            </a:r>
            <a:r>
              <a:rPr dirty="0" sz="1450" spc="-5">
                <a:latin typeface="Times New Roman"/>
                <a:cs typeface="Times New Roman"/>
              </a:rPr>
              <a:t>none </a:t>
            </a:r>
            <a:r>
              <a:rPr dirty="0" sz="1450" spc="-10">
                <a:latin typeface="Times New Roman"/>
                <a:cs typeface="Times New Roman"/>
              </a:rPr>
              <a:t>within the circle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father’s </a:t>
            </a:r>
            <a:r>
              <a:rPr dirty="0" sz="1450" spc="-10">
                <a:latin typeface="Times New Roman"/>
                <a:cs typeface="Times New Roman"/>
              </a:rPr>
              <a:t>and  </a:t>
            </a:r>
            <a:r>
              <a:rPr dirty="0" sz="1450" spc="-15">
                <a:latin typeface="Times New Roman"/>
                <a:cs typeface="Times New Roman"/>
              </a:rPr>
              <a:t>mother’s </a:t>
            </a:r>
            <a:r>
              <a:rPr dirty="0" sz="1450" spc="-10">
                <a:latin typeface="Times New Roman"/>
                <a:cs typeface="Times New Roman"/>
              </a:rPr>
              <a:t>acquaintance to </a:t>
            </a:r>
            <a:r>
              <a:rPr dirty="0" sz="1450" spc="-15">
                <a:latin typeface="Times New Roman"/>
                <a:cs typeface="Times New Roman"/>
              </a:rPr>
              <a:t>afford </a:t>
            </a:r>
            <a:r>
              <a:rPr dirty="0" sz="1450" spc="-10">
                <a:latin typeface="Times New Roman"/>
                <a:cs typeface="Times New Roman"/>
              </a:rPr>
              <a:t>her the smallest satisfaction: she saw </a:t>
            </a:r>
            <a:r>
              <a:rPr dirty="0" sz="1450" spc="-5">
                <a:latin typeface="Times New Roman"/>
                <a:cs typeface="Times New Roman"/>
              </a:rPr>
              <a:t>nobody  </a:t>
            </a:r>
            <a:r>
              <a:rPr dirty="0" sz="1450" spc="-10">
                <a:latin typeface="Times New Roman"/>
                <a:cs typeface="Times New Roman"/>
              </a:rPr>
              <a:t>in whose favour she could wish to overcome her own shyness and reserve. The  men appeared to her all coarse, the women all pert, everybody underbred; and  she gave as little contentment as she received from introductions either to old  </a:t>
            </a:r>
            <a:r>
              <a:rPr dirty="0" sz="1450" spc="-5">
                <a:latin typeface="Times New Roman"/>
                <a:cs typeface="Times New Roman"/>
              </a:rPr>
              <a:t>or </a:t>
            </a:r>
            <a:r>
              <a:rPr dirty="0" sz="1450" spc="-10">
                <a:latin typeface="Times New Roman"/>
                <a:cs typeface="Times New Roman"/>
              </a:rPr>
              <a:t>new acquaintance. The </a:t>
            </a:r>
            <a:r>
              <a:rPr dirty="0" sz="1450" spc="-5">
                <a:latin typeface="Times New Roman"/>
                <a:cs typeface="Times New Roman"/>
              </a:rPr>
              <a:t>young </a:t>
            </a:r>
            <a:r>
              <a:rPr dirty="0" sz="1450" spc="-10">
                <a:latin typeface="Times New Roman"/>
                <a:cs typeface="Times New Roman"/>
              </a:rPr>
              <a:t>ladies who approached her at first with some  respect, in consideration </a:t>
            </a:r>
            <a:r>
              <a:rPr dirty="0" sz="1450" spc="-5">
                <a:latin typeface="Times New Roman"/>
                <a:cs typeface="Times New Roman"/>
              </a:rPr>
              <a:t>of </a:t>
            </a:r>
            <a:r>
              <a:rPr dirty="0" sz="1450" spc="-10">
                <a:latin typeface="Times New Roman"/>
                <a:cs typeface="Times New Roman"/>
              </a:rPr>
              <a:t>her coming from </a:t>
            </a:r>
            <a:r>
              <a:rPr dirty="0" sz="1450" spc="-5">
                <a:latin typeface="Times New Roman"/>
                <a:cs typeface="Times New Roman"/>
              </a:rPr>
              <a:t>a </a:t>
            </a:r>
            <a:r>
              <a:rPr dirty="0" sz="1450" spc="-20">
                <a:latin typeface="Times New Roman"/>
                <a:cs typeface="Times New Roman"/>
              </a:rPr>
              <a:t>baronet’s </a:t>
            </a:r>
            <a:r>
              <a:rPr dirty="0" sz="1450" spc="-25">
                <a:latin typeface="Times New Roman"/>
                <a:cs typeface="Times New Roman"/>
              </a:rPr>
              <a:t>family, </a:t>
            </a:r>
            <a:r>
              <a:rPr dirty="0" sz="1450" spc="-10">
                <a:latin typeface="Times New Roman"/>
                <a:cs typeface="Times New Roman"/>
              </a:rPr>
              <a:t>were soon  offended </a:t>
            </a:r>
            <a:r>
              <a:rPr dirty="0" sz="1450" spc="-5">
                <a:latin typeface="Times New Roman"/>
                <a:cs typeface="Times New Roman"/>
              </a:rPr>
              <a:t>by </a:t>
            </a:r>
            <a:r>
              <a:rPr dirty="0" sz="1450" spc="-10">
                <a:latin typeface="Times New Roman"/>
                <a:cs typeface="Times New Roman"/>
              </a:rPr>
              <a:t>what they termed “airs”; </a:t>
            </a:r>
            <a:r>
              <a:rPr dirty="0" sz="1450" spc="-20">
                <a:latin typeface="Times New Roman"/>
                <a:cs typeface="Times New Roman"/>
              </a:rPr>
              <a:t>for,</a:t>
            </a:r>
            <a:r>
              <a:rPr dirty="0" sz="1450" spc="320">
                <a:latin typeface="Times New Roman"/>
                <a:cs typeface="Times New Roman"/>
              </a:rPr>
              <a:t> </a:t>
            </a:r>
            <a:r>
              <a:rPr dirty="0" sz="1450" spc="-10">
                <a:latin typeface="Times New Roman"/>
                <a:cs typeface="Times New Roman"/>
              </a:rPr>
              <a:t>as she neither played </a:t>
            </a:r>
            <a:r>
              <a:rPr dirty="0" sz="1450" spc="-5">
                <a:latin typeface="Times New Roman"/>
                <a:cs typeface="Times New Roman"/>
              </a:rPr>
              <a:t>on </a:t>
            </a:r>
            <a:r>
              <a:rPr dirty="0" sz="1450" spc="-10">
                <a:latin typeface="Times New Roman"/>
                <a:cs typeface="Times New Roman"/>
              </a:rPr>
              <a:t>the  pianoforte </a:t>
            </a:r>
            <a:r>
              <a:rPr dirty="0" sz="1450" spc="-5">
                <a:latin typeface="Times New Roman"/>
                <a:cs typeface="Times New Roman"/>
              </a:rPr>
              <a:t>nor </a:t>
            </a:r>
            <a:r>
              <a:rPr dirty="0" sz="1450" spc="-10">
                <a:latin typeface="Times New Roman"/>
                <a:cs typeface="Times New Roman"/>
              </a:rPr>
              <a:t>wore fine pelisses, they could, </a:t>
            </a:r>
            <a:r>
              <a:rPr dirty="0" sz="1450" spc="-5">
                <a:latin typeface="Times New Roman"/>
                <a:cs typeface="Times New Roman"/>
              </a:rPr>
              <a:t>on </a:t>
            </a:r>
            <a:r>
              <a:rPr dirty="0" sz="1450" spc="-10">
                <a:latin typeface="Times New Roman"/>
                <a:cs typeface="Times New Roman"/>
              </a:rPr>
              <a:t>farther observation, admit </a:t>
            </a:r>
            <a:r>
              <a:rPr dirty="0" sz="1450" spc="-5">
                <a:latin typeface="Times New Roman"/>
                <a:cs typeface="Times New Roman"/>
              </a:rPr>
              <a:t>no  </a:t>
            </a:r>
            <a:r>
              <a:rPr dirty="0" sz="1450" spc="-10">
                <a:latin typeface="Times New Roman"/>
                <a:cs typeface="Times New Roman"/>
              </a:rPr>
              <a:t>right </a:t>
            </a:r>
            <a:r>
              <a:rPr dirty="0" sz="1450" spc="-5">
                <a:latin typeface="Times New Roman"/>
                <a:cs typeface="Times New Roman"/>
              </a:rPr>
              <a:t>of </a:t>
            </a:r>
            <a:r>
              <a:rPr dirty="0" sz="1450" spc="-15">
                <a:latin typeface="Times New Roman"/>
                <a:cs typeface="Times New Roman"/>
              </a:rPr>
              <a:t>superiority.</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 first solid consolation which Fanny received for the evils </a:t>
            </a:r>
            <a:r>
              <a:rPr dirty="0" sz="1450" spc="-5">
                <a:latin typeface="Times New Roman"/>
                <a:cs typeface="Times New Roman"/>
              </a:rPr>
              <a:t>of </a:t>
            </a:r>
            <a:r>
              <a:rPr dirty="0" sz="1450" spc="-10">
                <a:latin typeface="Times New Roman"/>
                <a:cs typeface="Times New Roman"/>
              </a:rPr>
              <a:t>home, the  first which her judgment could entirely approve, and which gave any promise  </a:t>
            </a:r>
            <a:r>
              <a:rPr dirty="0" sz="1450" spc="-5">
                <a:latin typeface="Times New Roman"/>
                <a:cs typeface="Times New Roman"/>
              </a:rPr>
              <a:t>of </a:t>
            </a:r>
            <a:r>
              <a:rPr dirty="0" sz="1450" spc="-15">
                <a:latin typeface="Times New Roman"/>
                <a:cs typeface="Times New Roman"/>
              </a:rPr>
              <a:t>durability,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better knowledge </a:t>
            </a:r>
            <a:r>
              <a:rPr dirty="0" sz="1450" spc="-5">
                <a:latin typeface="Times New Roman"/>
                <a:cs typeface="Times New Roman"/>
              </a:rPr>
              <a:t>of </a:t>
            </a:r>
            <a:r>
              <a:rPr dirty="0" sz="1450" spc="-10">
                <a:latin typeface="Times New Roman"/>
                <a:cs typeface="Times New Roman"/>
              </a:rPr>
              <a:t>Susan, and </a:t>
            </a:r>
            <a:r>
              <a:rPr dirty="0" sz="1450" spc="-5">
                <a:latin typeface="Times New Roman"/>
                <a:cs typeface="Times New Roman"/>
              </a:rPr>
              <a:t>a hope of </a:t>
            </a:r>
            <a:r>
              <a:rPr dirty="0" sz="1450" spc="-10">
                <a:latin typeface="Times New Roman"/>
                <a:cs typeface="Times New Roman"/>
              </a:rPr>
              <a:t>being </a:t>
            </a:r>
            <a:r>
              <a:rPr dirty="0" sz="1450" spc="-5">
                <a:latin typeface="Times New Roman"/>
                <a:cs typeface="Times New Roman"/>
              </a:rPr>
              <a:t>of  </a:t>
            </a:r>
            <a:r>
              <a:rPr dirty="0" sz="1450" spc="-10">
                <a:latin typeface="Times New Roman"/>
                <a:cs typeface="Times New Roman"/>
              </a:rPr>
              <a:t>service to </a:t>
            </a:r>
            <a:r>
              <a:rPr dirty="0" sz="1450" spc="-30">
                <a:latin typeface="Times New Roman"/>
                <a:cs typeface="Times New Roman"/>
              </a:rPr>
              <a:t>her. </a:t>
            </a:r>
            <a:r>
              <a:rPr dirty="0" sz="1450" spc="-10">
                <a:latin typeface="Times New Roman"/>
                <a:cs typeface="Times New Roman"/>
              </a:rPr>
              <a:t>Susan had always behaved pleasantly to herself, </a:t>
            </a:r>
            <a:r>
              <a:rPr dirty="0" sz="1450" spc="-5">
                <a:latin typeface="Times New Roman"/>
                <a:cs typeface="Times New Roman"/>
              </a:rPr>
              <a:t>but </a:t>
            </a:r>
            <a:r>
              <a:rPr dirty="0" sz="1450" spc="-10">
                <a:latin typeface="Times New Roman"/>
                <a:cs typeface="Times New Roman"/>
              </a:rPr>
              <a:t>the  determined character </a:t>
            </a:r>
            <a:r>
              <a:rPr dirty="0" sz="1450" spc="-5">
                <a:latin typeface="Times New Roman"/>
                <a:cs typeface="Times New Roman"/>
              </a:rPr>
              <a:t>of </a:t>
            </a:r>
            <a:r>
              <a:rPr dirty="0" sz="1450" spc="-10">
                <a:latin typeface="Times New Roman"/>
                <a:cs typeface="Times New Roman"/>
              </a:rPr>
              <a:t>her general manners had astonished and alarmed </a:t>
            </a:r>
            <a:r>
              <a:rPr dirty="0" sz="1450" spc="-20">
                <a:latin typeface="Times New Roman"/>
                <a:cs typeface="Times New Roman"/>
              </a:rPr>
              <a:t>her,  </a:t>
            </a:r>
            <a:r>
              <a:rPr dirty="0" sz="1450" spc="-10">
                <a:latin typeface="Times New Roman"/>
                <a:cs typeface="Times New Roman"/>
              </a:rPr>
              <a:t>and it was at least </a:t>
            </a:r>
            <a:r>
              <a:rPr dirty="0" sz="1450" spc="-5">
                <a:latin typeface="Times New Roman"/>
                <a:cs typeface="Times New Roman"/>
              </a:rPr>
              <a:t>a </a:t>
            </a:r>
            <a:r>
              <a:rPr dirty="0" sz="1450" spc="-10">
                <a:latin typeface="Times New Roman"/>
                <a:cs typeface="Times New Roman"/>
              </a:rPr>
              <a:t>fortnight before she began to understand </a:t>
            </a:r>
            <a:r>
              <a:rPr dirty="0" sz="1450" spc="-5">
                <a:latin typeface="Times New Roman"/>
                <a:cs typeface="Times New Roman"/>
              </a:rPr>
              <a:t>a </a:t>
            </a:r>
            <a:r>
              <a:rPr dirty="0" sz="1450" spc="-10">
                <a:latin typeface="Times New Roman"/>
                <a:cs typeface="Times New Roman"/>
              </a:rPr>
              <a:t>disposition so  totally different from her own. Susan saw that much was wrong at home, and  wanted to set it right. That </a:t>
            </a:r>
            <a:r>
              <a:rPr dirty="0" sz="1450" spc="-5">
                <a:latin typeface="Times New Roman"/>
                <a:cs typeface="Times New Roman"/>
              </a:rPr>
              <a:t>a </a:t>
            </a:r>
            <a:r>
              <a:rPr dirty="0" sz="1450" spc="-10">
                <a:latin typeface="Times New Roman"/>
                <a:cs typeface="Times New Roman"/>
              </a:rPr>
              <a:t>girl </a:t>
            </a:r>
            <a:r>
              <a:rPr dirty="0" sz="1450" spc="-5">
                <a:latin typeface="Times New Roman"/>
                <a:cs typeface="Times New Roman"/>
              </a:rPr>
              <a:t>of </a:t>
            </a:r>
            <a:r>
              <a:rPr dirty="0" sz="1450" spc="-10">
                <a:latin typeface="Times New Roman"/>
                <a:cs typeface="Times New Roman"/>
              </a:rPr>
              <a:t>fourteen, acting only </a:t>
            </a:r>
            <a:r>
              <a:rPr dirty="0" sz="1450" spc="-5">
                <a:latin typeface="Times New Roman"/>
                <a:cs typeface="Times New Roman"/>
              </a:rPr>
              <a:t>on </a:t>
            </a:r>
            <a:r>
              <a:rPr dirty="0" sz="1450" spc="-10">
                <a:latin typeface="Times New Roman"/>
                <a:cs typeface="Times New Roman"/>
              </a:rPr>
              <a:t>her own  unassisted reason, should err in the method </a:t>
            </a:r>
            <a:r>
              <a:rPr dirty="0" sz="1450" spc="-5">
                <a:latin typeface="Times New Roman"/>
                <a:cs typeface="Times New Roman"/>
              </a:rPr>
              <a:t>of </a:t>
            </a:r>
            <a:r>
              <a:rPr dirty="0" sz="1450" spc="-10">
                <a:latin typeface="Times New Roman"/>
                <a:cs typeface="Times New Roman"/>
              </a:rPr>
              <a:t>reform, was </a:t>
            </a:r>
            <a:r>
              <a:rPr dirty="0" sz="1450" spc="-5">
                <a:latin typeface="Times New Roman"/>
                <a:cs typeface="Times New Roman"/>
              </a:rPr>
              <a:t>not </a:t>
            </a:r>
            <a:r>
              <a:rPr dirty="0" sz="1450" spc="-10">
                <a:latin typeface="Times New Roman"/>
                <a:cs typeface="Times New Roman"/>
              </a:rPr>
              <a:t>wonderful; and  Fanny soon became more disposed to admire the natural light </a:t>
            </a:r>
            <a:r>
              <a:rPr dirty="0" sz="1450" spc="-5">
                <a:latin typeface="Times New Roman"/>
                <a:cs typeface="Times New Roman"/>
              </a:rPr>
              <a:t>of </a:t>
            </a:r>
            <a:r>
              <a:rPr dirty="0" sz="1450" spc="-10">
                <a:latin typeface="Times New Roman"/>
                <a:cs typeface="Times New Roman"/>
              </a:rPr>
              <a:t>the mind  which could so early distinguish </a:t>
            </a:r>
            <a:r>
              <a:rPr dirty="0" sz="1450" spc="-20">
                <a:latin typeface="Times New Roman"/>
                <a:cs typeface="Times New Roman"/>
              </a:rPr>
              <a:t>justly, </a:t>
            </a:r>
            <a:r>
              <a:rPr dirty="0" sz="1450" spc="-10">
                <a:latin typeface="Times New Roman"/>
                <a:cs typeface="Times New Roman"/>
              </a:rPr>
              <a:t>than to censure severely the faults </a:t>
            </a:r>
            <a:r>
              <a:rPr dirty="0" sz="1450" spc="-5">
                <a:latin typeface="Times New Roman"/>
                <a:cs typeface="Times New Roman"/>
              </a:rPr>
              <a:t>of  </a:t>
            </a:r>
            <a:r>
              <a:rPr dirty="0" sz="1450" spc="-10">
                <a:latin typeface="Times New Roman"/>
                <a:cs typeface="Times New Roman"/>
              </a:rPr>
              <a:t>conduct to which it led. Susan was only acting </a:t>
            </a:r>
            <a:r>
              <a:rPr dirty="0" sz="1450" spc="-5">
                <a:latin typeface="Times New Roman"/>
                <a:cs typeface="Times New Roman"/>
              </a:rPr>
              <a:t>on </a:t>
            </a:r>
            <a:r>
              <a:rPr dirty="0" sz="1450" spc="-10">
                <a:latin typeface="Times New Roman"/>
                <a:cs typeface="Times New Roman"/>
              </a:rPr>
              <a:t>the same truths, and  pursuing the same system, which her own judgment acknowledged, </a:t>
            </a:r>
            <a:r>
              <a:rPr dirty="0" sz="1450" spc="-5">
                <a:latin typeface="Times New Roman"/>
                <a:cs typeface="Times New Roman"/>
              </a:rPr>
              <a:t>but </a:t>
            </a:r>
            <a:r>
              <a:rPr dirty="0" sz="1450" spc="-10">
                <a:latin typeface="Times New Roman"/>
                <a:cs typeface="Times New Roman"/>
              </a:rPr>
              <a:t>which  her more supine and yielding temper would have shrunk from asserting. Susan  tried to </a:t>
            </a:r>
            <a:r>
              <a:rPr dirty="0" sz="1450" spc="-5">
                <a:latin typeface="Times New Roman"/>
                <a:cs typeface="Times New Roman"/>
              </a:rPr>
              <a:t>be </a:t>
            </a:r>
            <a:r>
              <a:rPr dirty="0" sz="1450" spc="-10">
                <a:latin typeface="Times New Roman"/>
                <a:cs typeface="Times New Roman"/>
              </a:rPr>
              <a:t>useful, where she could only have </a:t>
            </a:r>
            <a:r>
              <a:rPr dirty="0" sz="1450" spc="-5">
                <a:latin typeface="Times New Roman"/>
                <a:cs typeface="Times New Roman"/>
              </a:rPr>
              <a:t>gone </a:t>
            </a:r>
            <a:r>
              <a:rPr dirty="0" sz="1450" spc="-10">
                <a:latin typeface="Times New Roman"/>
                <a:cs typeface="Times New Roman"/>
              </a:rPr>
              <a:t>away and cried; and that  Susan was useful she could perceive; that things, bad as they were, would  have been worse </a:t>
            </a:r>
            <a:r>
              <a:rPr dirty="0" sz="1450" spc="-5">
                <a:latin typeface="Times New Roman"/>
                <a:cs typeface="Times New Roman"/>
              </a:rPr>
              <a:t>but </a:t>
            </a:r>
            <a:r>
              <a:rPr dirty="0" sz="1450" spc="-10">
                <a:latin typeface="Times New Roman"/>
                <a:cs typeface="Times New Roman"/>
              </a:rPr>
              <a:t>for such interposition, and that both her mother and  Betsey</a:t>
            </a:r>
            <a:r>
              <a:rPr dirty="0" sz="1450" spc="120">
                <a:latin typeface="Times New Roman"/>
                <a:cs typeface="Times New Roman"/>
              </a:rPr>
              <a:t> </a:t>
            </a:r>
            <a:r>
              <a:rPr dirty="0" sz="1450" spc="-10">
                <a:latin typeface="Times New Roman"/>
                <a:cs typeface="Times New Roman"/>
              </a:rPr>
              <a:t>were</a:t>
            </a:r>
            <a:r>
              <a:rPr dirty="0" sz="1450" spc="125">
                <a:latin typeface="Times New Roman"/>
                <a:cs typeface="Times New Roman"/>
              </a:rPr>
              <a:t> </a:t>
            </a:r>
            <a:r>
              <a:rPr dirty="0" sz="1450" spc="-10">
                <a:latin typeface="Times New Roman"/>
                <a:cs typeface="Times New Roman"/>
              </a:rPr>
              <a:t>restrained</a:t>
            </a:r>
            <a:r>
              <a:rPr dirty="0" sz="1450" spc="125">
                <a:latin typeface="Times New Roman"/>
                <a:cs typeface="Times New Roman"/>
              </a:rPr>
              <a:t> </a:t>
            </a:r>
            <a:r>
              <a:rPr dirty="0" sz="1450" spc="-10">
                <a:latin typeface="Times New Roman"/>
                <a:cs typeface="Times New Roman"/>
              </a:rPr>
              <a:t>from</a:t>
            </a:r>
            <a:r>
              <a:rPr dirty="0" sz="1450" spc="120">
                <a:latin typeface="Times New Roman"/>
                <a:cs typeface="Times New Roman"/>
              </a:rPr>
              <a:t> </a:t>
            </a:r>
            <a:r>
              <a:rPr dirty="0" sz="1450" spc="-10">
                <a:latin typeface="Times New Roman"/>
                <a:cs typeface="Times New Roman"/>
              </a:rPr>
              <a:t>some</a:t>
            </a:r>
            <a:r>
              <a:rPr dirty="0" sz="1450" spc="125">
                <a:latin typeface="Times New Roman"/>
                <a:cs typeface="Times New Roman"/>
              </a:rPr>
              <a:t> </a:t>
            </a:r>
            <a:r>
              <a:rPr dirty="0" sz="1450" spc="-10">
                <a:latin typeface="Times New Roman"/>
                <a:cs typeface="Times New Roman"/>
              </a:rPr>
              <a:t>excesses</a:t>
            </a:r>
            <a:r>
              <a:rPr dirty="0" sz="1450" spc="120">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very</a:t>
            </a:r>
            <a:r>
              <a:rPr dirty="0" sz="1450" spc="125">
                <a:latin typeface="Times New Roman"/>
                <a:cs typeface="Times New Roman"/>
              </a:rPr>
              <a:t> </a:t>
            </a:r>
            <a:r>
              <a:rPr dirty="0" sz="1450" spc="-10">
                <a:latin typeface="Times New Roman"/>
                <a:cs typeface="Times New Roman"/>
              </a:rPr>
              <a:t>offensive</a:t>
            </a:r>
            <a:r>
              <a:rPr dirty="0" sz="1450" spc="125">
                <a:latin typeface="Times New Roman"/>
                <a:cs typeface="Times New Roman"/>
              </a:rPr>
              <a:t> </a:t>
            </a:r>
            <a:r>
              <a:rPr dirty="0" sz="1450" spc="-10">
                <a:latin typeface="Times New Roman"/>
                <a:cs typeface="Times New Roman"/>
              </a:rPr>
              <a:t>indulgence</a:t>
            </a:r>
            <a:r>
              <a:rPr dirty="0" sz="1450" spc="12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710" cy="9418320"/>
          </a:xfrm>
          <a:prstGeom prst="rect">
            <a:avLst/>
          </a:prstGeom>
        </p:spPr>
        <p:txBody>
          <a:bodyPr wrap="square" lIns="0" tIns="111760" rIns="0" bIns="0" rtlCol="0" vert="horz">
            <a:spAutoFit/>
          </a:bodyPr>
          <a:lstStyle/>
          <a:p>
            <a:pPr marL="12700">
              <a:lnSpc>
                <a:spcPct val="100000"/>
              </a:lnSpc>
              <a:spcBef>
                <a:spcPts val="880"/>
              </a:spcBef>
            </a:pPr>
            <a:r>
              <a:rPr dirty="0" sz="1450" spc="-20">
                <a:latin typeface="Times New Roman"/>
                <a:cs typeface="Times New Roman"/>
              </a:rPr>
              <a:t>vulgarity.</a:t>
            </a:r>
            <a:endParaRPr sz="1450">
              <a:latin typeface="Times New Roman"/>
              <a:cs typeface="Times New Roman"/>
            </a:endParaRPr>
          </a:p>
          <a:p>
            <a:pPr algn="just" marL="12700" marR="5715" indent="255904">
              <a:lnSpc>
                <a:spcPts val="1730"/>
              </a:lnSpc>
              <a:spcBef>
                <a:spcPts val="845"/>
              </a:spcBef>
            </a:pPr>
            <a:r>
              <a:rPr dirty="0" sz="1450" spc="-10">
                <a:latin typeface="Times New Roman"/>
                <a:cs typeface="Times New Roman"/>
              </a:rPr>
              <a:t>In every argument with her </a:t>
            </a:r>
            <a:r>
              <a:rPr dirty="0" sz="1450" spc="-15">
                <a:latin typeface="Times New Roman"/>
                <a:cs typeface="Times New Roman"/>
              </a:rPr>
              <a:t>mother, </a:t>
            </a:r>
            <a:r>
              <a:rPr dirty="0" sz="1450" spc="-10">
                <a:latin typeface="Times New Roman"/>
                <a:cs typeface="Times New Roman"/>
              </a:rPr>
              <a:t>Susan had in </a:t>
            </a:r>
            <a:r>
              <a:rPr dirty="0" sz="1450" spc="-5">
                <a:latin typeface="Times New Roman"/>
                <a:cs typeface="Times New Roman"/>
              </a:rPr>
              <a:t>point of </a:t>
            </a:r>
            <a:r>
              <a:rPr dirty="0" sz="1450" spc="-10">
                <a:latin typeface="Times New Roman"/>
                <a:cs typeface="Times New Roman"/>
              </a:rPr>
              <a:t>reason the  advantage, and never was there any maternal tenderness to </a:t>
            </a:r>
            <a:r>
              <a:rPr dirty="0" sz="1450" spc="-5">
                <a:latin typeface="Times New Roman"/>
                <a:cs typeface="Times New Roman"/>
              </a:rPr>
              <a:t>buy </a:t>
            </a:r>
            <a:r>
              <a:rPr dirty="0" sz="1450" spc="-10">
                <a:latin typeface="Times New Roman"/>
                <a:cs typeface="Times New Roman"/>
              </a:rPr>
              <a:t>her </a:t>
            </a:r>
            <a:r>
              <a:rPr dirty="0" sz="1450" spc="-15">
                <a:latin typeface="Times New Roman"/>
                <a:cs typeface="Times New Roman"/>
              </a:rPr>
              <a:t>off. </a:t>
            </a:r>
            <a:r>
              <a:rPr dirty="0" sz="1450" spc="-10">
                <a:latin typeface="Times New Roman"/>
                <a:cs typeface="Times New Roman"/>
              </a:rPr>
              <a:t>The  blind fondness which was for ever producing evil around her she had never  known. There was </a:t>
            </a:r>
            <a:r>
              <a:rPr dirty="0" sz="1450" spc="-5">
                <a:latin typeface="Times New Roman"/>
                <a:cs typeface="Times New Roman"/>
              </a:rPr>
              <a:t>no </a:t>
            </a:r>
            <a:r>
              <a:rPr dirty="0" sz="1450" spc="-10">
                <a:latin typeface="Times New Roman"/>
                <a:cs typeface="Times New Roman"/>
              </a:rPr>
              <a:t>gratitude for </a:t>
            </a:r>
            <a:r>
              <a:rPr dirty="0" sz="1450" spc="-15">
                <a:latin typeface="Times New Roman"/>
                <a:cs typeface="Times New Roman"/>
              </a:rPr>
              <a:t>affection </a:t>
            </a:r>
            <a:r>
              <a:rPr dirty="0" sz="1450" spc="-10">
                <a:latin typeface="Times New Roman"/>
                <a:cs typeface="Times New Roman"/>
              </a:rPr>
              <a:t>past </a:t>
            </a:r>
            <a:r>
              <a:rPr dirty="0" sz="1450" spc="-5">
                <a:latin typeface="Times New Roman"/>
                <a:cs typeface="Times New Roman"/>
              </a:rPr>
              <a:t>or </a:t>
            </a:r>
            <a:r>
              <a:rPr dirty="0" sz="1450" spc="-10">
                <a:latin typeface="Times New Roman"/>
                <a:cs typeface="Times New Roman"/>
              </a:rPr>
              <a:t>present to make her better  bear with its excesses to the</a:t>
            </a:r>
            <a:r>
              <a:rPr dirty="0" sz="1450" spc="15">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All this became gradually evident, and gradually placed Susan before her  sister as an object </a:t>
            </a:r>
            <a:r>
              <a:rPr dirty="0" sz="1450" spc="-5">
                <a:latin typeface="Times New Roman"/>
                <a:cs typeface="Times New Roman"/>
              </a:rPr>
              <a:t>of </a:t>
            </a:r>
            <a:r>
              <a:rPr dirty="0" sz="1450" spc="-10">
                <a:latin typeface="Times New Roman"/>
                <a:cs typeface="Times New Roman"/>
              </a:rPr>
              <a:t>mingled compassion and respect. That her manner was  wrong, </a:t>
            </a:r>
            <a:r>
              <a:rPr dirty="0" sz="1450" spc="-15">
                <a:latin typeface="Times New Roman"/>
                <a:cs typeface="Times New Roman"/>
              </a:rPr>
              <a:t>however, </a:t>
            </a:r>
            <a:r>
              <a:rPr dirty="0" sz="1450" spc="-10">
                <a:latin typeface="Times New Roman"/>
                <a:cs typeface="Times New Roman"/>
              </a:rPr>
              <a:t>at times very wrong, her measures often ill-chosen and ill-  timed, and her </a:t>
            </a:r>
            <a:r>
              <a:rPr dirty="0" sz="1450" spc="-5">
                <a:latin typeface="Times New Roman"/>
                <a:cs typeface="Times New Roman"/>
              </a:rPr>
              <a:t>looks </a:t>
            </a:r>
            <a:r>
              <a:rPr dirty="0" sz="1450" spc="-10">
                <a:latin typeface="Times New Roman"/>
                <a:cs typeface="Times New Roman"/>
              </a:rPr>
              <a:t>and language very often indefensible, Fanny could </a:t>
            </a:r>
            <a:r>
              <a:rPr dirty="0" sz="1450" spc="-5">
                <a:latin typeface="Times New Roman"/>
                <a:cs typeface="Times New Roman"/>
              </a:rPr>
              <a:t>not  </a:t>
            </a:r>
            <a:r>
              <a:rPr dirty="0" sz="1450" spc="-10">
                <a:latin typeface="Times New Roman"/>
                <a:cs typeface="Times New Roman"/>
              </a:rPr>
              <a:t>cease to feel; </a:t>
            </a:r>
            <a:r>
              <a:rPr dirty="0" sz="1450" spc="-5">
                <a:latin typeface="Times New Roman"/>
                <a:cs typeface="Times New Roman"/>
              </a:rPr>
              <a:t>but </a:t>
            </a:r>
            <a:r>
              <a:rPr dirty="0" sz="1450" spc="-10">
                <a:latin typeface="Times New Roman"/>
                <a:cs typeface="Times New Roman"/>
              </a:rPr>
              <a:t>she began to </a:t>
            </a:r>
            <a:r>
              <a:rPr dirty="0" sz="1450" spc="-5">
                <a:latin typeface="Times New Roman"/>
                <a:cs typeface="Times New Roman"/>
              </a:rPr>
              <a:t>hope </a:t>
            </a:r>
            <a:r>
              <a:rPr dirty="0" sz="1450" spc="-10">
                <a:latin typeface="Times New Roman"/>
                <a:cs typeface="Times New Roman"/>
              </a:rPr>
              <a:t>they might </a:t>
            </a:r>
            <a:r>
              <a:rPr dirty="0" sz="1450" spc="-5">
                <a:latin typeface="Times New Roman"/>
                <a:cs typeface="Times New Roman"/>
              </a:rPr>
              <a:t>be </a:t>
            </a:r>
            <a:r>
              <a:rPr dirty="0" sz="1450" spc="-10">
                <a:latin typeface="Times New Roman"/>
                <a:cs typeface="Times New Roman"/>
              </a:rPr>
              <a:t>rectified. Susan, she </a:t>
            </a:r>
            <a:r>
              <a:rPr dirty="0" sz="1450" spc="-5">
                <a:latin typeface="Times New Roman"/>
                <a:cs typeface="Times New Roman"/>
              </a:rPr>
              <a:t>found,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to her and wished for her </a:t>
            </a:r>
            <a:r>
              <a:rPr dirty="0" sz="1450" spc="-5">
                <a:latin typeface="Times New Roman"/>
                <a:cs typeface="Times New Roman"/>
              </a:rPr>
              <a:t>good </a:t>
            </a:r>
            <a:r>
              <a:rPr dirty="0" sz="1450" spc="-10">
                <a:latin typeface="Times New Roman"/>
                <a:cs typeface="Times New Roman"/>
              </a:rPr>
              <a:t>opinion; and new as anything like an  </a:t>
            </a:r>
            <a:r>
              <a:rPr dirty="0" sz="1450" spc="-15">
                <a:latin typeface="Times New Roman"/>
                <a:cs typeface="Times New Roman"/>
              </a:rPr>
              <a:t>office </a:t>
            </a:r>
            <a:r>
              <a:rPr dirty="0" sz="1450" spc="-5">
                <a:latin typeface="Times New Roman"/>
                <a:cs typeface="Times New Roman"/>
              </a:rPr>
              <a:t>of </a:t>
            </a:r>
            <a:r>
              <a:rPr dirty="0" sz="1450" spc="-10">
                <a:latin typeface="Times New Roman"/>
                <a:cs typeface="Times New Roman"/>
              </a:rPr>
              <a:t>authority was to </a:t>
            </a:r>
            <a:r>
              <a:rPr dirty="0" sz="1450" spc="-25">
                <a:latin typeface="Times New Roman"/>
                <a:cs typeface="Times New Roman"/>
              </a:rPr>
              <a:t>Fanny, </a:t>
            </a:r>
            <a:r>
              <a:rPr dirty="0" sz="1450" spc="-10">
                <a:latin typeface="Times New Roman"/>
                <a:cs typeface="Times New Roman"/>
              </a:rPr>
              <a:t>new as it was to imagine herself capable </a:t>
            </a:r>
            <a:r>
              <a:rPr dirty="0" sz="1450" spc="-5">
                <a:latin typeface="Times New Roman"/>
                <a:cs typeface="Times New Roman"/>
              </a:rPr>
              <a:t>of  </a:t>
            </a:r>
            <a:r>
              <a:rPr dirty="0" sz="1450" spc="-10">
                <a:latin typeface="Times New Roman"/>
                <a:cs typeface="Times New Roman"/>
              </a:rPr>
              <a:t>guiding </a:t>
            </a:r>
            <a:r>
              <a:rPr dirty="0" sz="1450" spc="-5">
                <a:latin typeface="Times New Roman"/>
                <a:cs typeface="Times New Roman"/>
              </a:rPr>
              <a:t>or </a:t>
            </a:r>
            <a:r>
              <a:rPr dirty="0" sz="1450" spc="-10">
                <a:latin typeface="Times New Roman"/>
                <a:cs typeface="Times New Roman"/>
              </a:rPr>
              <a:t>informing any one, she did resolve to give occasional hints to  Susan, and endeavour to exercise for her advantage the juster notions </a:t>
            </a:r>
            <a:r>
              <a:rPr dirty="0" sz="1450" spc="-5">
                <a:latin typeface="Times New Roman"/>
                <a:cs typeface="Times New Roman"/>
              </a:rPr>
              <a:t>of </a:t>
            </a:r>
            <a:r>
              <a:rPr dirty="0" sz="1450" spc="-10">
                <a:latin typeface="Times New Roman"/>
                <a:cs typeface="Times New Roman"/>
              </a:rPr>
              <a:t>what  was </a:t>
            </a:r>
            <a:r>
              <a:rPr dirty="0" sz="1450" spc="-5">
                <a:latin typeface="Times New Roman"/>
                <a:cs typeface="Times New Roman"/>
              </a:rPr>
              <a:t>due </a:t>
            </a:r>
            <a:r>
              <a:rPr dirty="0" sz="1450" spc="-10">
                <a:latin typeface="Times New Roman"/>
                <a:cs typeface="Times New Roman"/>
              </a:rPr>
              <a:t>to </a:t>
            </a:r>
            <a:r>
              <a:rPr dirty="0" sz="1450" spc="-20">
                <a:latin typeface="Times New Roman"/>
                <a:cs typeface="Times New Roman"/>
              </a:rPr>
              <a:t>everybody, </a:t>
            </a:r>
            <a:r>
              <a:rPr dirty="0" sz="1450" spc="-10">
                <a:latin typeface="Times New Roman"/>
                <a:cs typeface="Times New Roman"/>
              </a:rPr>
              <a:t>and what would </a:t>
            </a:r>
            <a:r>
              <a:rPr dirty="0" sz="1450" spc="-5">
                <a:latin typeface="Times New Roman"/>
                <a:cs typeface="Times New Roman"/>
              </a:rPr>
              <a:t>be </a:t>
            </a:r>
            <a:r>
              <a:rPr dirty="0" sz="1450" spc="-10">
                <a:latin typeface="Times New Roman"/>
                <a:cs typeface="Times New Roman"/>
              </a:rPr>
              <a:t>wisest for herself, which her own  more favoured education had fixed in</a:t>
            </a:r>
            <a:r>
              <a:rPr dirty="0" sz="1450" spc="2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Her influence, </a:t>
            </a:r>
            <a:r>
              <a:rPr dirty="0" sz="1450" spc="-5">
                <a:latin typeface="Times New Roman"/>
                <a:cs typeface="Times New Roman"/>
              </a:rPr>
              <a:t>or </a:t>
            </a:r>
            <a:r>
              <a:rPr dirty="0" sz="1450" spc="-10">
                <a:latin typeface="Times New Roman"/>
                <a:cs typeface="Times New Roman"/>
              </a:rPr>
              <a:t>at least the consciousness and use </a:t>
            </a:r>
            <a:r>
              <a:rPr dirty="0" sz="1450" spc="-5">
                <a:latin typeface="Times New Roman"/>
                <a:cs typeface="Times New Roman"/>
              </a:rPr>
              <a:t>of </a:t>
            </a:r>
            <a:r>
              <a:rPr dirty="0" sz="1450" spc="-10">
                <a:latin typeface="Times New Roman"/>
                <a:cs typeface="Times New Roman"/>
              </a:rPr>
              <a:t>it, originated in an  act </a:t>
            </a:r>
            <a:r>
              <a:rPr dirty="0" sz="1450" spc="-5">
                <a:latin typeface="Times New Roman"/>
                <a:cs typeface="Times New Roman"/>
              </a:rPr>
              <a:t>of </a:t>
            </a:r>
            <a:r>
              <a:rPr dirty="0" sz="1450" spc="-10">
                <a:latin typeface="Times New Roman"/>
                <a:cs typeface="Times New Roman"/>
              </a:rPr>
              <a:t>kindness </a:t>
            </a:r>
            <a:r>
              <a:rPr dirty="0" sz="1450" spc="-5">
                <a:latin typeface="Times New Roman"/>
                <a:cs typeface="Times New Roman"/>
              </a:rPr>
              <a:t>by </a:t>
            </a:r>
            <a:r>
              <a:rPr dirty="0" sz="1450" spc="-10">
                <a:latin typeface="Times New Roman"/>
                <a:cs typeface="Times New Roman"/>
              </a:rPr>
              <a:t>Susan, which, after many hesitations </a:t>
            </a:r>
            <a:r>
              <a:rPr dirty="0" sz="1450" spc="-5">
                <a:latin typeface="Times New Roman"/>
                <a:cs typeface="Times New Roman"/>
              </a:rPr>
              <a:t>of </a:t>
            </a:r>
            <a:r>
              <a:rPr dirty="0" sz="1450" spc="-20">
                <a:latin typeface="Times New Roman"/>
                <a:cs typeface="Times New Roman"/>
              </a:rPr>
              <a:t>delicacy, </a:t>
            </a:r>
            <a:r>
              <a:rPr dirty="0" sz="1450" spc="-10">
                <a:latin typeface="Times New Roman"/>
                <a:cs typeface="Times New Roman"/>
              </a:rPr>
              <a:t>she at last  worked herself </a:t>
            </a:r>
            <a:r>
              <a:rPr dirty="0" sz="1450" spc="-5">
                <a:latin typeface="Times New Roman"/>
                <a:cs typeface="Times New Roman"/>
              </a:rPr>
              <a:t>up to. </a:t>
            </a:r>
            <a:r>
              <a:rPr dirty="0" sz="1450" spc="-10">
                <a:latin typeface="Times New Roman"/>
                <a:cs typeface="Times New Roman"/>
              </a:rPr>
              <a:t>It had very early occurred to her that </a:t>
            </a:r>
            <a:r>
              <a:rPr dirty="0" sz="1450" spc="-5">
                <a:latin typeface="Times New Roman"/>
                <a:cs typeface="Times New Roman"/>
              </a:rPr>
              <a:t>a </a:t>
            </a:r>
            <a:r>
              <a:rPr dirty="0" sz="1450" spc="-10">
                <a:latin typeface="Times New Roman"/>
                <a:cs typeface="Times New Roman"/>
              </a:rPr>
              <a:t>small sum </a:t>
            </a:r>
            <a:r>
              <a:rPr dirty="0" sz="1450" spc="-5">
                <a:latin typeface="Times New Roman"/>
                <a:cs typeface="Times New Roman"/>
              </a:rPr>
              <a:t>of  </a:t>
            </a:r>
            <a:r>
              <a:rPr dirty="0" sz="1450" spc="-10">
                <a:latin typeface="Times New Roman"/>
                <a:cs typeface="Times New Roman"/>
              </a:rPr>
              <a:t>money might, perhaps, restore peace for ever </a:t>
            </a:r>
            <a:r>
              <a:rPr dirty="0" sz="1450" spc="-5">
                <a:latin typeface="Times New Roman"/>
                <a:cs typeface="Times New Roman"/>
              </a:rPr>
              <a:t>on </a:t>
            </a:r>
            <a:r>
              <a:rPr dirty="0" sz="1450" spc="-10">
                <a:latin typeface="Times New Roman"/>
                <a:cs typeface="Times New Roman"/>
              </a:rPr>
              <a:t>the sore subject </a:t>
            </a:r>
            <a:r>
              <a:rPr dirty="0" sz="1450" spc="-5">
                <a:latin typeface="Times New Roman"/>
                <a:cs typeface="Times New Roman"/>
              </a:rPr>
              <a:t>of </a:t>
            </a:r>
            <a:r>
              <a:rPr dirty="0" sz="1450" spc="-10">
                <a:latin typeface="Times New Roman"/>
                <a:cs typeface="Times New Roman"/>
              </a:rPr>
              <a:t>the silver  knife, canvassed as it now was </a:t>
            </a:r>
            <a:r>
              <a:rPr dirty="0" sz="1450" spc="-15">
                <a:latin typeface="Times New Roman"/>
                <a:cs typeface="Times New Roman"/>
              </a:rPr>
              <a:t>continually, </a:t>
            </a:r>
            <a:r>
              <a:rPr dirty="0" sz="1450" spc="-10">
                <a:latin typeface="Times New Roman"/>
                <a:cs typeface="Times New Roman"/>
              </a:rPr>
              <a:t>and the riches which she was in  possession </a:t>
            </a:r>
            <a:r>
              <a:rPr dirty="0" sz="1450" spc="-5">
                <a:latin typeface="Times New Roman"/>
                <a:cs typeface="Times New Roman"/>
              </a:rPr>
              <a:t>of </a:t>
            </a:r>
            <a:r>
              <a:rPr dirty="0" sz="1450" spc="-10">
                <a:latin typeface="Times New Roman"/>
                <a:cs typeface="Times New Roman"/>
              </a:rPr>
              <a:t>herself, her uncle having given her </a:t>
            </a:r>
            <a:r>
              <a:rPr dirty="0" sz="1450" spc="-5">
                <a:latin typeface="Times New Roman"/>
                <a:cs typeface="Times New Roman"/>
              </a:rPr>
              <a:t>£10 </a:t>
            </a:r>
            <a:r>
              <a:rPr dirty="0" sz="1450" spc="-10">
                <a:latin typeface="Times New Roman"/>
                <a:cs typeface="Times New Roman"/>
              </a:rPr>
              <a:t>at parting, made her as  able as she was willing to </a:t>
            </a:r>
            <a:r>
              <a:rPr dirty="0" sz="1450" spc="-5">
                <a:latin typeface="Times New Roman"/>
                <a:cs typeface="Times New Roman"/>
              </a:rPr>
              <a:t>be </a:t>
            </a:r>
            <a:r>
              <a:rPr dirty="0" sz="1450" spc="-10">
                <a:latin typeface="Times New Roman"/>
                <a:cs typeface="Times New Roman"/>
              </a:rPr>
              <a:t>generous. But she was so wholly unused to  confer favours, except </a:t>
            </a:r>
            <a:r>
              <a:rPr dirty="0" sz="1450" spc="-5">
                <a:latin typeface="Times New Roman"/>
                <a:cs typeface="Times New Roman"/>
              </a:rPr>
              <a:t>on </a:t>
            </a:r>
            <a:r>
              <a:rPr dirty="0" sz="1450" spc="-10">
                <a:latin typeface="Times New Roman"/>
                <a:cs typeface="Times New Roman"/>
              </a:rPr>
              <a:t>the very </a:t>
            </a:r>
            <a:r>
              <a:rPr dirty="0" sz="1450" spc="-20">
                <a:latin typeface="Times New Roman"/>
                <a:cs typeface="Times New Roman"/>
              </a:rPr>
              <a:t>poor, </a:t>
            </a:r>
            <a:r>
              <a:rPr dirty="0" sz="1450" spc="-10">
                <a:latin typeface="Times New Roman"/>
                <a:cs typeface="Times New Roman"/>
              </a:rPr>
              <a:t>so unpractised in removing evils, </a:t>
            </a:r>
            <a:r>
              <a:rPr dirty="0" sz="1450" spc="-5">
                <a:latin typeface="Times New Roman"/>
                <a:cs typeface="Times New Roman"/>
              </a:rPr>
              <a:t>or  </a:t>
            </a:r>
            <a:r>
              <a:rPr dirty="0" sz="1450" spc="-10">
                <a:latin typeface="Times New Roman"/>
                <a:cs typeface="Times New Roman"/>
              </a:rPr>
              <a:t>bestowing kindnesses among her equals, and so fearful </a:t>
            </a:r>
            <a:r>
              <a:rPr dirty="0" sz="1450" spc="-5">
                <a:latin typeface="Times New Roman"/>
                <a:cs typeface="Times New Roman"/>
              </a:rPr>
              <a:t>of </a:t>
            </a:r>
            <a:r>
              <a:rPr dirty="0" sz="1450" spc="-10">
                <a:latin typeface="Times New Roman"/>
                <a:cs typeface="Times New Roman"/>
              </a:rPr>
              <a:t>appearing to elevate  herself as </a:t>
            </a:r>
            <a:r>
              <a:rPr dirty="0" sz="1450" spc="-5">
                <a:latin typeface="Times New Roman"/>
                <a:cs typeface="Times New Roman"/>
              </a:rPr>
              <a:t>a </a:t>
            </a:r>
            <a:r>
              <a:rPr dirty="0" sz="1450" spc="-10">
                <a:latin typeface="Times New Roman"/>
                <a:cs typeface="Times New Roman"/>
              </a:rPr>
              <a:t>great lady at home, that it took some time to determine that it  would </a:t>
            </a:r>
            <a:r>
              <a:rPr dirty="0" sz="1450" spc="-5">
                <a:latin typeface="Times New Roman"/>
                <a:cs typeface="Times New Roman"/>
              </a:rPr>
              <a:t>not be </a:t>
            </a:r>
            <a:r>
              <a:rPr dirty="0" sz="1450" spc="-10">
                <a:latin typeface="Times New Roman"/>
                <a:cs typeface="Times New Roman"/>
              </a:rPr>
              <a:t>unbecoming in her to make such </a:t>
            </a:r>
            <a:r>
              <a:rPr dirty="0" sz="1450" spc="-5">
                <a:latin typeface="Times New Roman"/>
                <a:cs typeface="Times New Roman"/>
              </a:rPr>
              <a:t>a </a:t>
            </a:r>
            <a:r>
              <a:rPr dirty="0" sz="1450" spc="-10">
                <a:latin typeface="Times New Roman"/>
                <a:cs typeface="Times New Roman"/>
              </a:rPr>
              <a:t>present. It was made,  </a:t>
            </a:r>
            <a:r>
              <a:rPr dirty="0" sz="1450" spc="-15">
                <a:latin typeface="Times New Roman"/>
                <a:cs typeface="Times New Roman"/>
              </a:rPr>
              <a:t>however, </a:t>
            </a:r>
            <a:r>
              <a:rPr dirty="0" sz="1450" spc="-10">
                <a:latin typeface="Times New Roman"/>
                <a:cs typeface="Times New Roman"/>
              </a:rPr>
              <a:t>at last: </a:t>
            </a:r>
            <a:r>
              <a:rPr dirty="0" sz="1450" spc="-5">
                <a:latin typeface="Times New Roman"/>
                <a:cs typeface="Times New Roman"/>
              </a:rPr>
              <a:t>a </a:t>
            </a:r>
            <a:r>
              <a:rPr dirty="0" sz="1450" spc="-10">
                <a:latin typeface="Times New Roman"/>
                <a:cs typeface="Times New Roman"/>
              </a:rPr>
              <a:t>silver knife was </a:t>
            </a:r>
            <a:r>
              <a:rPr dirty="0" sz="1450" spc="-5">
                <a:latin typeface="Times New Roman"/>
                <a:cs typeface="Times New Roman"/>
              </a:rPr>
              <a:t>bought </a:t>
            </a:r>
            <a:r>
              <a:rPr dirty="0" sz="1450" spc="-10">
                <a:latin typeface="Times New Roman"/>
                <a:cs typeface="Times New Roman"/>
              </a:rPr>
              <a:t>for </a:t>
            </a:r>
            <a:r>
              <a:rPr dirty="0" sz="1450" spc="-25">
                <a:latin typeface="Times New Roman"/>
                <a:cs typeface="Times New Roman"/>
              </a:rPr>
              <a:t>Betsey, </a:t>
            </a:r>
            <a:r>
              <a:rPr dirty="0" sz="1450" spc="-10">
                <a:latin typeface="Times New Roman"/>
                <a:cs typeface="Times New Roman"/>
              </a:rPr>
              <a:t>and accepted with great  delight, its newness giving it every advantage over the other that could </a:t>
            </a:r>
            <a:r>
              <a:rPr dirty="0" sz="1450" spc="-5">
                <a:latin typeface="Times New Roman"/>
                <a:cs typeface="Times New Roman"/>
              </a:rPr>
              <a:t>be  </a:t>
            </a:r>
            <a:r>
              <a:rPr dirty="0" sz="1450" spc="-10">
                <a:latin typeface="Times New Roman"/>
                <a:cs typeface="Times New Roman"/>
              </a:rPr>
              <a:t>desired; Susan was established in the full possession </a:t>
            </a:r>
            <a:r>
              <a:rPr dirty="0" sz="1450" spc="-5">
                <a:latin typeface="Times New Roman"/>
                <a:cs typeface="Times New Roman"/>
              </a:rPr>
              <a:t>of </a:t>
            </a:r>
            <a:r>
              <a:rPr dirty="0" sz="1450" spc="-10">
                <a:latin typeface="Times New Roman"/>
                <a:cs typeface="Times New Roman"/>
              </a:rPr>
              <a:t>her own, Betsey  handsomely declaring that now she had </a:t>
            </a:r>
            <a:r>
              <a:rPr dirty="0" sz="1450" spc="-5">
                <a:latin typeface="Times New Roman"/>
                <a:cs typeface="Times New Roman"/>
              </a:rPr>
              <a:t>got one </a:t>
            </a:r>
            <a:r>
              <a:rPr dirty="0" sz="1450" spc="-10">
                <a:latin typeface="Times New Roman"/>
                <a:cs typeface="Times New Roman"/>
              </a:rPr>
              <a:t>so much prettier herself, she  should never want that again; and </a:t>
            </a:r>
            <a:r>
              <a:rPr dirty="0" sz="1450" spc="-5">
                <a:latin typeface="Times New Roman"/>
                <a:cs typeface="Times New Roman"/>
              </a:rPr>
              <a:t>no </a:t>
            </a:r>
            <a:r>
              <a:rPr dirty="0" sz="1450" spc="-10">
                <a:latin typeface="Times New Roman"/>
                <a:cs typeface="Times New Roman"/>
              </a:rPr>
              <a:t>reproach seemed conveyed to the equally  satisfied </a:t>
            </a:r>
            <a:r>
              <a:rPr dirty="0" sz="1450" spc="-15">
                <a:latin typeface="Times New Roman"/>
                <a:cs typeface="Times New Roman"/>
              </a:rPr>
              <a:t>mother, </a:t>
            </a:r>
            <a:r>
              <a:rPr dirty="0" sz="1450" spc="-10">
                <a:latin typeface="Times New Roman"/>
                <a:cs typeface="Times New Roman"/>
              </a:rPr>
              <a:t>which Fanny had almost feared to </a:t>
            </a:r>
            <a:r>
              <a:rPr dirty="0" sz="1450" spc="-5">
                <a:latin typeface="Times New Roman"/>
                <a:cs typeface="Times New Roman"/>
              </a:rPr>
              <a:t>be </a:t>
            </a:r>
            <a:r>
              <a:rPr dirty="0" sz="1450" spc="-10">
                <a:latin typeface="Times New Roman"/>
                <a:cs typeface="Times New Roman"/>
              </a:rPr>
              <a:t>impossible. The deed  thoroughly answered: </a:t>
            </a:r>
            <a:r>
              <a:rPr dirty="0" sz="1450" spc="-5">
                <a:latin typeface="Times New Roman"/>
                <a:cs typeface="Times New Roman"/>
              </a:rPr>
              <a:t>a </a:t>
            </a:r>
            <a:r>
              <a:rPr dirty="0" sz="1450" spc="-10">
                <a:latin typeface="Times New Roman"/>
                <a:cs typeface="Times New Roman"/>
              </a:rPr>
              <a:t>source </a:t>
            </a:r>
            <a:r>
              <a:rPr dirty="0" sz="1450" spc="-5">
                <a:latin typeface="Times New Roman"/>
                <a:cs typeface="Times New Roman"/>
              </a:rPr>
              <a:t>of </a:t>
            </a:r>
            <a:r>
              <a:rPr dirty="0" sz="1450" spc="-10">
                <a:latin typeface="Times New Roman"/>
                <a:cs typeface="Times New Roman"/>
              </a:rPr>
              <a:t>domestic altercation was entirely </a:t>
            </a:r>
            <a:r>
              <a:rPr dirty="0" sz="1450" spc="-5">
                <a:latin typeface="Times New Roman"/>
                <a:cs typeface="Times New Roman"/>
              </a:rPr>
              <a:t>done </a:t>
            </a:r>
            <a:r>
              <a:rPr dirty="0" sz="1450" spc="-30">
                <a:latin typeface="Times New Roman"/>
                <a:cs typeface="Times New Roman"/>
              </a:rPr>
              <a:t>away,  </a:t>
            </a:r>
            <a:r>
              <a:rPr dirty="0" sz="1450" spc="-10">
                <a:latin typeface="Times New Roman"/>
                <a:cs typeface="Times New Roman"/>
              </a:rPr>
              <a:t>and it was the means </a:t>
            </a:r>
            <a:r>
              <a:rPr dirty="0" sz="1450" spc="-5">
                <a:latin typeface="Times New Roman"/>
                <a:cs typeface="Times New Roman"/>
              </a:rPr>
              <a:t>of </a:t>
            </a:r>
            <a:r>
              <a:rPr dirty="0" sz="1450" spc="-10">
                <a:latin typeface="Times New Roman"/>
                <a:cs typeface="Times New Roman"/>
              </a:rPr>
              <a:t>opening </a:t>
            </a:r>
            <a:r>
              <a:rPr dirty="0" sz="1450" spc="-20">
                <a:latin typeface="Times New Roman"/>
                <a:cs typeface="Times New Roman"/>
              </a:rPr>
              <a:t>Susan’s</a:t>
            </a:r>
            <a:r>
              <a:rPr dirty="0" sz="1450" spc="320">
                <a:latin typeface="Times New Roman"/>
                <a:cs typeface="Times New Roman"/>
              </a:rPr>
              <a:t> </a:t>
            </a:r>
            <a:r>
              <a:rPr dirty="0" sz="1450" spc="-10">
                <a:latin typeface="Times New Roman"/>
                <a:cs typeface="Times New Roman"/>
              </a:rPr>
              <a:t>heart to </a:t>
            </a:r>
            <a:r>
              <a:rPr dirty="0" sz="1450" spc="-20">
                <a:latin typeface="Times New Roman"/>
                <a:cs typeface="Times New Roman"/>
              </a:rPr>
              <a:t>her,  </a:t>
            </a:r>
            <a:r>
              <a:rPr dirty="0" sz="1450" spc="-10">
                <a:latin typeface="Times New Roman"/>
                <a:cs typeface="Times New Roman"/>
              </a:rPr>
              <a:t>and giving her  something more to love and </a:t>
            </a:r>
            <a:r>
              <a:rPr dirty="0" sz="1450" spc="-5">
                <a:latin typeface="Times New Roman"/>
                <a:cs typeface="Times New Roman"/>
              </a:rPr>
              <a:t>be </a:t>
            </a:r>
            <a:r>
              <a:rPr dirty="0" sz="1450" spc="-10">
                <a:latin typeface="Times New Roman"/>
                <a:cs typeface="Times New Roman"/>
              </a:rPr>
              <a:t>interested </a:t>
            </a:r>
            <a:r>
              <a:rPr dirty="0" sz="1450" spc="-5">
                <a:latin typeface="Times New Roman"/>
                <a:cs typeface="Times New Roman"/>
              </a:rPr>
              <a:t>in. </a:t>
            </a:r>
            <a:r>
              <a:rPr dirty="0" sz="1450" spc="-10">
                <a:latin typeface="Times New Roman"/>
                <a:cs typeface="Times New Roman"/>
              </a:rPr>
              <a:t>Susan shewed that she had  delicacy: pleased as she was to </a:t>
            </a:r>
            <a:r>
              <a:rPr dirty="0" sz="1450" spc="-5">
                <a:latin typeface="Times New Roman"/>
                <a:cs typeface="Times New Roman"/>
              </a:rPr>
              <a:t>be </a:t>
            </a:r>
            <a:r>
              <a:rPr dirty="0" sz="1450" spc="-10">
                <a:latin typeface="Times New Roman"/>
                <a:cs typeface="Times New Roman"/>
              </a:rPr>
              <a:t>mistress </a:t>
            </a:r>
            <a:r>
              <a:rPr dirty="0" sz="1450" spc="-5">
                <a:latin typeface="Times New Roman"/>
                <a:cs typeface="Times New Roman"/>
              </a:rPr>
              <a:t>of </a:t>
            </a:r>
            <a:r>
              <a:rPr dirty="0" sz="1450" spc="-10">
                <a:latin typeface="Times New Roman"/>
                <a:cs typeface="Times New Roman"/>
              </a:rPr>
              <a:t>property which she had been  struggling for at least two years, she yet feared that her </a:t>
            </a:r>
            <a:r>
              <a:rPr dirty="0" sz="1450" spc="-15">
                <a:latin typeface="Times New Roman"/>
                <a:cs typeface="Times New Roman"/>
              </a:rPr>
              <a:t>sister’s </a:t>
            </a:r>
            <a:r>
              <a:rPr dirty="0" sz="1450" spc="-10">
                <a:latin typeface="Times New Roman"/>
                <a:cs typeface="Times New Roman"/>
              </a:rPr>
              <a:t>judgment had  been against </a:t>
            </a:r>
            <a:r>
              <a:rPr dirty="0" sz="1450" spc="-20">
                <a:latin typeface="Times New Roman"/>
                <a:cs typeface="Times New Roman"/>
              </a:rPr>
              <a:t>her, </a:t>
            </a:r>
            <a:r>
              <a:rPr dirty="0" sz="1450" spc="-10">
                <a:latin typeface="Times New Roman"/>
                <a:cs typeface="Times New Roman"/>
              </a:rPr>
              <a:t>and that </a:t>
            </a:r>
            <a:r>
              <a:rPr dirty="0" sz="1450" spc="-5">
                <a:latin typeface="Times New Roman"/>
                <a:cs typeface="Times New Roman"/>
              </a:rPr>
              <a:t>a </a:t>
            </a:r>
            <a:r>
              <a:rPr dirty="0" sz="1450" spc="-10">
                <a:latin typeface="Times New Roman"/>
                <a:cs typeface="Times New Roman"/>
              </a:rPr>
              <a:t>reproof was designed her for having so struggled  as to make the purchase necessary for the tranquillity </a:t>
            </a:r>
            <a:r>
              <a:rPr dirty="0" sz="1450" spc="-5">
                <a:latin typeface="Times New Roman"/>
                <a:cs typeface="Times New Roman"/>
              </a:rPr>
              <a:t>of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house.</a:t>
            </a:r>
            <a:endParaRPr sz="1450">
              <a:latin typeface="Times New Roman"/>
              <a:cs typeface="Times New Roman"/>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Her temper was open. She acknowledged her fears, blamed herself for  having contended so warmly; and from that </a:t>
            </a:r>
            <a:r>
              <a:rPr dirty="0" sz="1450" spc="-5">
                <a:latin typeface="Times New Roman"/>
                <a:cs typeface="Times New Roman"/>
              </a:rPr>
              <a:t>hour </a:t>
            </a:r>
            <a:r>
              <a:rPr dirty="0" sz="1450" spc="-25">
                <a:latin typeface="Times New Roman"/>
                <a:cs typeface="Times New Roman"/>
              </a:rPr>
              <a:t>Fanny, </a:t>
            </a:r>
            <a:r>
              <a:rPr dirty="0" sz="1450" spc="-10">
                <a:latin typeface="Times New Roman"/>
                <a:cs typeface="Times New Roman"/>
              </a:rPr>
              <a:t>understanding the  worth </a:t>
            </a:r>
            <a:r>
              <a:rPr dirty="0" sz="1450" spc="-5">
                <a:latin typeface="Times New Roman"/>
                <a:cs typeface="Times New Roman"/>
              </a:rPr>
              <a:t>of </a:t>
            </a:r>
            <a:r>
              <a:rPr dirty="0" sz="1450" spc="-10">
                <a:latin typeface="Times New Roman"/>
                <a:cs typeface="Times New Roman"/>
              </a:rPr>
              <a:t>her disposition and perceiving how fully she was inclined to seek her  </a:t>
            </a:r>
            <a:r>
              <a:rPr dirty="0" sz="1450" spc="-5">
                <a:latin typeface="Times New Roman"/>
                <a:cs typeface="Times New Roman"/>
              </a:rPr>
              <a:t>good </a:t>
            </a:r>
            <a:r>
              <a:rPr dirty="0" sz="1450" spc="-10">
                <a:latin typeface="Times New Roman"/>
                <a:cs typeface="Times New Roman"/>
              </a:rPr>
              <a:t>opinion and refer to her judgment, began to feel again the blessing </a:t>
            </a:r>
            <a:r>
              <a:rPr dirty="0" sz="1450" spc="-5">
                <a:latin typeface="Times New Roman"/>
                <a:cs typeface="Times New Roman"/>
              </a:rPr>
              <a:t>of  </a:t>
            </a:r>
            <a:r>
              <a:rPr dirty="0" sz="1450" spc="-10">
                <a:latin typeface="Times New Roman"/>
                <a:cs typeface="Times New Roman"/>
              </a:rPr>
              <a:t>affection, and to entertain the </a:t>
            </a:r>
            <a:r>
              <a:rPr dirty="0" sz="1450" spc="-5">
                <a:latin typeface="Times New Roman"/>
                <a:cs typeface="Times New Roman"/>
              </a:rPr>
              <a:t>hope of </a:t>
            </a:r>
            <a:r>
              <a:rPr dirty="0" sz="1450" spc="-10">
                <a:latin typeface="Times New Roman"/>
                <a:cs typeface="Times New Roman"/>
              </a:rPr>
              <a:t>being useful to </a:t>
            </a:r>
            <a:r>
              <a:rPr dirty="0" sz="1450" spc="-5">
                <a:latin typeface="Times New Roman"/>
                <a:cs typeface="Times New Roman"/>
              </a:rPr>
              <a:t>a </a:t>
            </a:r>
            <a:r>
              <a:rPr dirty="0" sz="1450" spc="-10">
                <a:latin typeface="Times New Roman"/>
                <a:cs typeface="Times New Roman"/>
              </a:rPr>
              <a:t>mind so much in need  </a:t>
            </a:r>
            <a:r>
              <a:rPr dirty="0" sz="1450" spc="-5">
                <a:latin typeface="Times New Roman"/>
                <a:cs typeface="Times New Roman"/>
              </a:rPr>
              <a:t>of </a:t>
            </a:r>
            <a:r>
              <a:rPr dirty="0" sz="1450" spc="-10">
                <a:latin typeface="Times New Roman"/>
                <a:cs typeface="Times New Roman"/>
              </a:rPr>
              <a:t>help, and so much deserving it. She gave advice, advice too sound to </a:t>
            </a:r>
            <a:r>
              <a:rPr dirty="0" sz="1450" spc="-5">
                <a:latin typeface="Times New Roman"/>
                <a:cs typeface="Times New Roman"/>
              </a:rPr>
              <a:t>be  </a:t>
            </a:r>
            <a:r>
              <a:rPr dirty="0" sz="1450" spc="-10">
                <a:latin typeface="Times New Roman"/>
                <a:cs typeface="Times New Roman"/>
              </a:rPr>
              <a:t>resisted </a:t>
            </a:r>
            <a:r>
              <a:rPr dirty="0" sz="1450" spc="-5">
                <a:latin typeface="Times New Roman"/>
                <a:cs typeface="Times New Roman"/>
              </a:rPr>
              <a:t>by a good </a:t>
            </a:r>
            <a:r>
              <a:rPr dirty="0" sz="1450" spc="-10">
                <a:latin typeface="Times New Roman"/>
                <a:cs typeface="Times New Roman"/>
              </a:rPr>
              <a:t>understanding, and given so mildly and considerately as </a:t>
            </a:r>
            <a:r>
              <a:rPr dirty="0" sz="1450" spc="-5">
                <a:latin typeface="Times New Roman"/>
                <a:cs typeface="Times New Roman"/>
              </a:rPr>
              <a:t>not  </a:t>
            </a:r>
            <a:r>
              <a:rPr dirty="0" sz="1450" spc="-10">
                <a:latin typeface="Times New Roman"/>
                <a:cs typeface="Times New Roman"/>
              </a:rPr>
              <a:t>to irritate an imperfect </a:t>
            </a:r>
            <a:r>
              <a:rPr dirty="0" sz="1450" spc="-20">
                <a:latin typeface="Times New Roman"/>
                <a:cs typeface="Times New Roman"/>
              </a:rPr>
              <a:t>temper, </a:t>
            </a:r>
            <a:r>
              <a:rPr dirty="0" sz="1450" spc="-10">
                <a:latin typeface="Times New Roman"/>
                <a:cs typeface="Times New Roman"/>
              </a:rPr>
              <a:t>and she had the happiness </a:t>
            </a:r>
            <a:r>
              <a:rPr dirty="0" sz="1450" spc="-5">
                <a:latin typeface="Times New Roman"/>
                <a:cs typeface="Times New Roman"/>
              </a:rPr>
              <a:t>of </a:t>
            </a:r>
            <a:r>
              <a:rPr dirty="0" sz="1450" spc="-10">
                <a:latin typeface="Times New Roman"/>
                <a:cs typeface="Times New Roman"/>
              </a:rPr>
              <a:t>observing its </a:t>
            </a:r>
            <a:r>
              <a:rPr dirty="0" sz="1450" spc="-5">
                <a:latin typeface="Times New Roman"/>
                <a:cs typeface="Times New Roman"/>
              </a:rPr>
              <a:t>good  </a:t>
            </a:r>
            <a:r>
              <a:rPr dirty="0" sz="1450" spc="-15">
                <a:latin typeface="Times New Roman"/>
                <a:cs typeface="Times New Roman"/>
              </a:rPr>
              <a:t>effects </a:t>
            </a:r>
            <a:r>
              <a:rPr dirty="0" sz="1450" spc="-5">
                <a:latin typeface="Times New Roman"/>
                <a:cs typeface="Times New Roman"/>
              </a:rPr>
              <a:t>not </a:t>
            </a:r>
            <a:r>
              <a:rPr dirty="0" sz="1450" spc="-15">
                <a:latin typeface="Times New Roman"/>
                <a:cs typeface="Times New Roman"/>
              </a:rPr>
              <a:t>unfrequently. </a:t>
            </a:r>
            <a:r>
              <a:rPr dirty="0" sz="1450" spc="-10">
                <a:latin typeface="Times New Roman"/>
                <a:cs typeface="Times New Roman"/>
              </a:rPr>
              <a:t>More was </a:t>
            </a:r>
            <a:r>
              <a:rPr dirty="0" sz="1450" spc="-5">
                <a:latin typeface="Times New Roman"/>
                <a:cs typeface="Times New Roman"/>
              </a:rPr>
              <a:t>not </a:t>
            </a:r>
            <a:r>
              <a:rPr dirty="0" sz="1450" spc="-10">
                <a:latin typeface="Times New Roman"/>
                <a:cs typeface="Times New Roman"/>
              </a:rPr>
              <a:t>expected </a:t>
            </a:r>
            <a:r>
              <a:rPr dirty="0" sz="1450" spc="-5">
                <a:latin typeface="Times New Roman"/>
                <a:cs typeface="Times New Roman"/>
              </a:rPr>
              <a:t>by one </a:t>
            </a:r>
            <a:r>
              <a:rPr dirty="0" sz="1450" spc="-10">
                <a:latin typeface="Times New Roman"/>
                <a:cs typeface="Times New Roman"/>
              </a:rPr>
              <a:t>who, while seeing all  the obligation and expediency </a:t>
            </a:r>
            <a:r>
              <a:rPr dirty="0" sz="1450" spc="-5">
                <a:latin typeface="Times New Roman"/>
                <a:cs typeface="Times New Roman"/>
              </a:rPr>
              <a:t>of </a:t>
            </a:r>
            <a:r>
              <a:rPr dirty="0" sz="1450" spc="-10">
                <a:latin typeface="Times New Roman"/>
                <a:cs typeface="Times New Roman"/>
              </a:rPr>
              <a:t>submission and forbearance, saw also with  sympathetic acuteness </a:t>
            </a:r>
            <a:r>
              <a:rPr dirty="0" sz="1450" spc="-5">
                <a:latin typeface="Times New Roman"/>
                <a:cs typeface="Times New Roman"/>
              </a:rPr>
              <a:t>of </a:t>
            </a:r>
            <a:r>
              <a:rPr dirty="0" sz="1450" spc="-10">
                <a:latin typeface="Times New Roman"/>
                <a:cs typeface="Times New Roman"/>
              </a:rPr>
              <a:t>feeling all that must </a:t>
            </a:r>
            <a:r>
              <a:rPr dirty="0" sz="1450" spc="-5">
                <a:latin typeface="Times New Roman"/>
                <a:cs typeface="Times New Roman"/>
              </a:rPr>
              <a:t>be </a:t>
            </a:r>
            <a:r>
              <a:rPr dirty="0" sz="1450" spc="-10">
                <a:latin typeface="Times New Roman"/>
                <a:cs typeface="Times New Roman"/>
              </a:rPr>
              <a:t>hourly grating to </a:t>
            </a:r>
            <a:r>
              <a:rPr dirty="0" sz="1450" spc="-5">
                <a:latin typeface="Times New Roman"/>
                <a:cs typeface="Times New Roman"/>
              </a:rPr>
              <a:t>a </a:t>
            </a:r>
            <a:r>
              <a:rPr dirty="0" sz="1450" spc="-10">
                <a:latin typeface="Times New Roman"/>
                <a:cs typeface="Times New Roman"/>
              </a:rPr>
              <a:t>girl like  Susan. Her greatest wonder </a:t>
            </a:r>
            <a:r>
              <a:rPr dirty="0" sz="1450" spc="-5">
                <a:latin typeface="Times New Roman"/>
                <a:cs typeface="Times New Roman"/>
              </a:rPr>
              <a:t>on </a:t>
            </a:r>
            <a:r>
              <a:rPr dirty="0" sz="1450" spc="-10">
                <a:latin typeface="Times New Roman"/>
                <a:cs typeface="Times New Roman"/>
              </a:rPr>
              <a:t>the subject soon became—not that Susan  should have been provoked into disrespect and impatience against her better  knowledge—but that so much better knowledge, so many </a:t>
            </a:r>
            <a:r>
              <a:rPr dirty="0" sz="1450" spc="-5">
                <a:latin typeface="Times New Roman"/>
                <a:cs typeface="Times New Roman"/>
              </a:rPr>
              <a:t>good </a:t>
            </a:r>
            <a:r>
              <a:rPr dirty="0" sz="1450" spc="-10">
                <a:latin typeface="Times New Roman"/>
                <a:cs typeface="Times New Roman"/>
              </a:rPr>
              <a:t>notions should  have been hers at all; and that, </a:t>
            </a:r>
            <a:r>
              <a:rPr dirty="0" sz="1450" spc="-5">
                <a:latin typeface="Times New Roman"/>
                <a:cs typeface="Times New Roman"/>
              </a:rPr>
              <a:t>brought up </a:t>
            </a: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negligence and </a:t>
            </a:r>
            <a:r>
              <a:rPr dirty="0" sz="1450" spc="-20">
                <a:latin typeface="Times New Roman"/>
                <a:cs typeface="Times New Roman"/>
              </a:rPr>
              <a:t>error,  </a:t>
            </a:r>
            <a:r>
              <a:rPr dirty="0" sz="1450" spc="-10">
                <a:latin typeface="Times New Roman"/>
                <a:cs typeface="Times New Roman"/>
              </a:rPr>
              <a:t>she should have formed such proper opinions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ought </a:t>
            </a:r>
            <a:r>
              <a:rPr dirty="0" sz="1450" spc="-10">
                <a:latin typeface="Times New Roman"/>
                <a:cs typeface="Times New Roman"/>
              </a:rPr>
              <a:t>to be; she, who  had had </a:t>
            </a:r>
            <a:r>
              <a:rPr dirty="0" sz="1450" spc="-5">
                <a:latin typeface="Times New Roman"/>
                <a:cs typeface="Times New Roman"/>
              </a:rPr>
              <a:t>no </a:t>
            </a:r>
            <a:r>
              <a:rPr dirty="0" sz="1450" spc="-10">
                <a:latin typeface="Times New Roman"/>
                <a:cs typeface="Times New Roman"/>
              </a:rPr>
              <a:t>cousin Edmund to direct her thoughts </a:t>
            </a:r>
            <a:r>
              <a:rPr dirty="0" sz="1450" spc="-5">
                <a:latin typeface="Times New Roman"/>
                <a:cs typeface="Times New Roman"/>
              </a:rPr>
              <a:t>or </a:t>
            </a:r>
            <a:r>
              <a:rPr dirty="0" sz="1450" spc="-10">
                <a:latin typeface="Times New Roman"/>
                <a:cs typeface="Times New Roman"/>
              </a:rPr>
              <a:t>fix her</a:t>
            </a:r>
            <a:r>
              <a:rPr dirty="0" sz="1450" spc="85">
                <a:latin typeface="Times New Roman"/>
                <a:cs typeface="Times New Roman"/>
              </a:rPr>
              <a:t> </a:t>
            </a:r>
            <a:r>
              <a:rPr dirty="0" sz="1450" spc="-10">
                <a:latin typeface="Times New Roman"/>
                <a:cs typeface="Times New Roman"/>
              </a:rPr>
              <a:t>principles.</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The intimacy thus begun between them was </a:t>
            </a:r>
            <a:r>
              <a:rPr dirty="0" sz="1450" spc="-5">
                <a:latin typeface="Times New Roman"/>
                <a:cs typeface="Times New Roman"/>
              </a:rPr>
              <a:t>a </a:t>
            </a:r>
            <a:r>
              <a:rPr dirty="0" sz="1450" spc="-10">
                <a:latin typeface="Times New Roman"/>
                <a:cs typeface="Times New Roman"/>
              </a:rPr>
              <a:t>material advantage to each.  By sitting together upstairs, they avoided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the disturbance </a:t>
            </a:r>
            <a:r>
              <a:rPr dirty="0" sz="1450" spc="-5">
                <a:latin typeface="Times New Roman"/>
                <a:cs typeface="Times New Roman"/>
              </a:rPr>
              <a:t>of </a:t>
            </a:r>
            <a:r>
              <a:rPr dirty="0" sz="1450" spc="-10">
                <a:latin typeface="Times New Roman"/>
                <a:cs typeface="Times New Roman"/>
              </a:rPr>
              <a:t>the  house; Fanny had peace, and Susan learned to think it </a:t>
            </a:r>
            <a:r>
              <a:rPr dirty="0" sz="1450" spc="-5">
                <a:latin typeface="Times New Roman"/>
                <a:cs typeface="Times New Roman"/>
              </a:rPr>
              <a:t>no </a:t>
            </a:r>
            <a:r>
              <a:rPr dirty="0" sz="1450" spc="-10">
                <a:latin typeface="Times New Roman"/>
                <a:cs typeface="Times New Roman"/>
              </a:rPr>
              <a:t>misfortune to </a:t>
            </a:r>
            <a:r>
              <a:rPr dirty="0" sz="1450" spc="-5">
                <a:latin typeface="Times New Roman"/>
                <a:cs typeface="Times New Roman"/>
              </a:rPr>
              <a:t>be  </a:t>
            </a:r>
            <a:r>
              <a:rPr dirty="0" sz="1450" spc="-10">
                <a:latin typeface="Times New Roman"/>
                <a:cs typeface="Times New Roman"/>
              </a:rPr>
              <a:t>quietly employed. They sat without </a:t>
            </a:r>
            <a:r>
              <a:rPr dirty="0" sz="1450" spc="-5">
                <a:latin typeface="Times New Roman"/>
                <a:cs typeface="Times New Roman"/>
              </a:rPr>
              <a:t>a </a:t>
            </a:r>
            <a:r>
              <a:rPr dirty="0" sz="1450" spc="-10">
                <a:latin typeface="Times New Roman"/>
                <a:cs typeface="Times New Roman"/>
              </a:rPr>
              <a:t>fire; </a:t>
            </a:r>
            <a:r>
              <a:rPr dirty="0" sz="1450" spc="-5">
                <a:latin typeface="Times New Roman"/>
                <a:cs typeface="Times New Roman"/>
              </a:rPr>
              <a:t>but </a:t>
            </a:r>
            <a:r>
              <a:rPr dirty="0" sz="1450" spc="-10">
                <a:latin typeface="Times New Roman"/>
                <a:cs typeface="Times New Roman"/>
              </a:rPr>
              <a:t>that was </a:t>
            </a:r>
            <a:r>
              <a:rPr dirty="0" sz="1450" spc="-5">
                <a:latin typeface="Times New Roman"/>
                <a:cs typeface="Times New Roman"/>
              </a:rPr>
              <a:t>a </a:t>
            </a:r>
            <a:r>
              <a:rPr dirty="0" sz="1450" spc="-10">
                <a:latin typeface="Times New Roman"/>
                <a:cs typeface="Times New Roman"/>
              </a:rPr>
              <a:t>privation familiar  even to </a:t>
            </a:r>
            <a:r>
              <a:rPr dirty="0" sz="1450" spc="-25">
                <a:latin typeface="Times New Roman"/>
                <a:cs typeface="Times New Roman"/>
              </a:rPr>
              <a:t>Fanny, </a:t>
            </a:r>
            <a:r>
              <a:rPr dirty="0" sz="1450" spc="-10">
                <a:latin typeface="Times New Roman"/>
                <a:cs typeface="Times New Roman"/>
              </a:rPr>
              <a:t>and she </a:t>
            </a:r>
            <a:r>
              <a:rPr dirty="0" sz="1450" spc="-15">
                <a:latin typeface="Times New Roman"/>
                <a:cs typeface="Times New Roman"/>
              </a:rPr>
              <a:t>suffered </a:t>
            </a:r>
            <a:r>
              <a:rPr dirty="0" sz="1450" spc="-10">
                <a:latin typeface="Times New Roman"/>
                <a:cs typeface="Times New Roman"/>
              </a:rPr>
              <a:t>the less because reminded </a:t>
            </a:r>
            <a:r>
              <a:rPr dirty="0" sz="1450" spc="-5">
                <a:latin typeface="Times New Roman"/>
                <a:cs typeface="Times New Roman"/>
              </a:rPr>
              <a:t>by </a:t>
            </a:r>
            <a:r>
              <a:rPr dirty="0" sz="1450" spc="-10">
                <a:latin typeface="Times New Roman"/>
                <a:cs typeface="Times New Roman"/>
              </a:rPr>
              <a:t>it </a:t>
            </a:r>
            <a:r>
              <a:rPr dirty="0" sz="1450" spc="-5">
                <a:latin typeface="Times New Roman"/>
                <a:cs typeface="Times New Roman"/>
              </a:rPr>
              <a:t>of </a:t>
            </a:r>
            <a:r>
              <a:rPr dirty="0" sz="1450" spc="-10">
                <a:latin typeface="Times New Roman"/>
                <a:cs typeface="Times New Roman"/>
              </a:rPr>
              <a:t>the East  room. It was the only </a:t>
            </a:r>
            <a:r>
              <a:rPr dirty="0" sz="1450" spc="-5">
                <a:latin typeface="Times New Roman"/>
                <a:cs typeface="Times New Roman"/>
              </a:rPr>
              <a:t>point of </a:t>
            </a:r>
            <a:r>
              <a:rPr dirty="0" sz="1450" spc="-10">
                <a:latin typeface="Times New Roman"/>
                <a:cs typeface="Times New Roman"/>
              </a:rPr>
              <a:t>resemblance. In space, light, furniture, and  prospect, there was nothing alike in the two apartments; and she often heaved  </a:t>
            </a:r>
            <a:r>
              <a:rPr dirty="0" sz="1450" spc="-5">
                <a:latin typeface="Times New Roman"/>
                <a:cs typeface="Times New Roman"/>
              </a:rPr>
              <a:t>a </a:t>
            </a:r>
            <a:r>
              <a:rPr dirty="0" sz="1450" spc="-10">
                <a:latin typeface="Times New Roman"/>
                <a:cs typeface="Times New Roman"/>
              </a:rPr>
              <a:t>sigh at the remembrance </a:t>
            </a:r>
            <a:r>
              <a:rPr dirty="0" sz="1450" spc="-5">
                <a:latin typeface="Times New Roman"/>
                <a:cs typeface="Times New Roman"/>
              </a:rPr>
              <a:t>of </a:t>
            </a:r>
            <a:r>
              <a:rPr dirty="0" sz="1450" spc="-10">
                <a:latin typeface="Times New Roman"/>
                <a:cs typeface="Times New Roman"/>
              </a:rPr>
              <a:t>all her </a:t>
            </a:r>
            <a:r>
              <a:rPr dirty="0" sz="1450" spc="-5">
                <a:latin typeface="Times New Roman"/>
                <a:cs typeface="Times New Roman"/>
              </a:rPr>
              <a:t>books </a:t>
            </a:r>
            <a:r>
              <a:rPr dirty="0" sz="1450" spc="-10">
                <a:latin typeface="Times New Roman"/>
                <a:cs typeface="Times New Roman"/>
              </a:rPr>
              <a:t>and boxes, and various comforts  there. By degrees the girls came to spend the chief </a:t>
            </a:r>
            <a:r>
              <a:rPr dirty="0" sz="1450" spc="-5">
                <a:latin typeface="Times New Roman"/>
                <a:cs typeface="Times New Roman"/>
              </a:rPr>
              <a:t>of </a:t>
            </a:r>
            <a:r>
              <a:rPr dirty="0" sz="1450" spc="-10">
                <a:latin typeface="Times New Roman"/>
                <a:cs typeface="Times New Roman"/>
              </a:rPr>
              <a:t>the morning upstairs, at  first only in working and talking,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few days, the remembrance </a:t>
            </a:r>
            <a:r>
              <a:rPr dirty="0" sz="1450" spc="-5">
                <a:latin typeface="Times New Roman"/>
                <a:cs typeface="Times New Roman"/>
              </a:rPr>
              <a:t>of </a:t>
            </a:r>
            <a:r>
              <a:rPr dirty="0" sz="1450" spc="-10">
                <a:latin typeface="Times New Roman"/>
                <a:cs typeface="Times New Roman"/>
              </a:rPr>
              <a:t>the  said </a:t>
            </a:r>
            <a:r>
              <a:rPr dirty="0" sz="1450" spc="-5">
                <a:latin typeface="Times New Roman"/>
                <a:cs typeface="Times New Roman"/>
              </a:rPr>
              <a:t>books </a:t>
            </a:r>
            <a:r>
              <a:rPr dirty="0" sz="1450" spc="-10">
                <a:latin typeface="Times New Roman"/>
                <a:cs typeface="Times New Roman"/>
              </a:rPr>
              <a:t>grew so potent and stimulative that Fanny found it impossible </a:t>
            </a:r>
            <a:r>
              <a:rPr dirty="0" sz="1450" spc="-5">
                <a:latin typeface="Times New Roman"/>
                <a:cs typeface="Times New Roman"/>
              </a:rPr>
              <a:t>not  </a:t>
            </a:r>
            <a:r>
              <a:rPr dirty="0" sz="1450" spc="-10">
                <a:latin typeface="Times New Roman"/>
                <a:cs typeface="Times New Roman"/>
              </a:rPr>
              <a:t>to try for </a:t>
            </a:r>
            <a:r>
              <a:rPr dirty="0" sz="1450" spc="-5">
                <a:latin typeface="Times New Roman"/>
                <a:cs typeface="Times New Roman"/>
              </a:rPr>
              <a:t>books </a:t>
            </a:r>
            <a:r>
              <a:rPr dirty="0" sz="1450" spc="-10">
                <a:latin typeface="Times New Roman"/>
                <a:cs typeface="Times New Roman"/>
              </a:rPr>
              <a:t>again. There were </a:t>
            </a:r>
            <a:r>
              <a:rPr dirty="0" sz="1450" spc="-5">
                <a:latin typeface="Times New Roman"/>
                <a:cs typeface="Times New Roman"/>
              </a:rPr>
              <a:t>none </a:t>
            </a:r>
            <a:r>
              <a:rPr dirty="0" sz="1450" spc="-10">
                <a:latin typeface="Times New Roman"/>
                <a:cs typeface="Times New Roman"/>
              </a:rPr>
              <a:t>in her </a:t>
            </a:r>
            <a:r>
              <a:rPr dirty="0" sz="1450" spc="-15">
                <a:latin typeface="Times New Roman"/>
                <a:cs typeface="Times New Roman"/>
              </a:rPr>
              <a:t>father’s </a:t>
            </a:r>
            <a:r>
              <a:rPr dirty="0" sz="1450" spc="-10">
                <a:latin typeface="Times New Roman"/>
                <a:cs typeface="Times New Roman"/>
              </a:rPr>
              <a:t>house; </a:t>
            </a:r>
            <a:r>
              <a:rPr dirty="0" sz="1450" spc="-5">
                <a:latin typeface="Times New Roman"/>
                <a:cs typeface="Times New Roman"/>
              </a:rPr>
              <a:t>but </a:t>
            </a:r>
            <a:r>
              <a:rPr dirty="0" sz="1450" spc="-10">
                <a:latin typeface="Times New Roman"/>
                <a:cs typeface="Times New Roman"/>
              </a:rPr>
              <a:t>wealth is  luxurious and daring, and some </a:t>
            </a:r>
            <a:r>
              <a:rPr dirty="0" sz="1450" spc="-5">
                <a:latin typeface="Times New Roman"/>
                <a:cs typeface="Times New Roman"/>
              </a:rPr>
              <a:t>of </a:t>
            </a:r>
            <a:r>
              <a:rPr dirty="0" sz="1450" spc="-10">
                <a:latin typeface="Times New Roman"/>
                <a:cs typeface="Times New Roman"/>
              </a:rPr>
              <a:t>hers found its way to </a:t>
            </a:r>
            <a:r>
              <a:rPr dirty="0" sz="1450" spc="-5">
                <a:latin typeface="Times New Roman"/>
                <a:cs typeface="Times New Roman"/>
              </a:rPr>
              <a:t>a </a:t>
            </a:r>
            <a:r>
              <a:rPr dirty="0" sz="1450" spc="-10">
                <a:latin typeface="Times New Roman"/>
                <a:cs typeface="Times New Roman"/>
              </a:rPr>
              <a:t>circulating </a:t>
            </a:r>
            <a:r>
              <a:rPr dirty="0" sz="1450" spc="-20">
                <a:latin typeface="Times New Roman"/>
                <a:cs typeface="Times New Roman"/>
              </a:rPr>
              <a:t>library.  </a:t>
            </a:r>
            <a:r>
              <a:rPr dirty="0" sz="1450" spc="-10">
                <a:latin typeface="Times New Roman"/>
                <a:cs typeface="Times New Roman"/>
              </a:rPr>
              <a:t>She became </a:t>
            </a:r>
            <a:r>
              <a:rPr dirty="0" sz="1450" spc="-5">
                <a:latin typeface="Times New Roman"/>
                <a:cs typeface="Times New Roman"/>
              </a:rPr>
              <a:t>a </a:t>
            </a:r>
            <a:r>
              <a:rPr dirty="0" sz="1450" spc="-10">
                <a:latin typeface="Times New Roman"/>
                <a:cs typeface="Times New Roman"/>
              </a:rPr>
              <a:t>subscriber; amazed at being anything in propria persona,  amazed at her own </a:t>
            </a:r>
            <a:r>
              <a:rPr dirty="0" sz="1450" spc="-5">
                <a:latin typeface="Times New Roman"/>
                <a:cs typeface="Times New Roman"/>
              </a:rPr>
              <a:t>doings </a:t>
            </a:r>
            <a:r>
              <a:rPr dirty="0" sz="1450" spc="-10">
                <a:latin typeface="Times New Roman"/>
                <a:cs typeface="Times New Roman"/>
              </a:rPr>
              <a:t>in every </a:t>
            </a:r>
            <a:r>
              <a:rPr dirty="0" sz="1450" spc="-35">
                <a:latin typeface="Times New Roman"/>
                <a:cs typeface="Times New Roman"/>
              </a:rPr>
              <a:t>way, </a:t>
            </a:r>
            <a:r>
              <a:rPr dirty="0" sz="1450" spc="-10">
                <a:latin typeface="Times New Roman"/>
                <a:cs typeface="Times New Roman"/>
              </a:rPr>
              <a:t>to </a:t>
            </a:r>
            <a:r>
              <a:rPr dirty="0" sz="1450" spc="-5">
                <a:latin typeface="Times New Roman"/>
                <a:cs typeface="Times New Roman"/>
              </a:rPr>
              <a:t>be a </a:t>
            </a:r>
            <a:r>
              <a:rPr dirty="0" sz="1450" spc="-15">
                <a:latin typeface="Times New Roman"/>
                <a:cs typeface="Times New Roman"/>
              </a:rPr>
              <a:t>renter, </a:t>
            </a:r>
            <a:r>
              <a:rPr dirty="0" sz="1450" spc="-5">
                <a:latin typeface="Times New Roman"/>
                <a:cs typeface="Times New Roman"/>
              </a:rPr>
              <a:t>a </a:t>
            </a:r>
            <a:r>
              <a:rPr dirty="0" sz="1450" spc="-10">
                <a:latin typeface="Times New Roman"/>
                <a:cs typeface="Times New Roman"/>
              </a:rPr>
              <a:t>chuser </a:t>
            </a:r>
            <a:r>
              <a:rPr dirty="0" sz="1450" spc="-5">
                <a:latin typeface="Times New Roman"/>
                <a:cs typeface="Times New Roman"/>
              </a:rPr>
              <a:t>of books! </a:t>
            </a:r>
            <a:r>
              <a:rPr dirty="0" sz="1450" spc="-10">
                <a:latin typeface="Times New Roman"/>
                <a:cs typeface="Times New Roman"/>
              </a:rPr>
              <a:t>And  to </a:t>
            </a:r>
            <a:r>
              <a:rPr dirty="0" sz="1450" spc="-5">
                <a:latin typeface="Times New Roman"/>
                <a:cs typeface="Times New Roman"/>
              </a:rPr>
              <a:t>be </a:t>
            </a:r>
            <a:r>
              <a:rPr dirty="0" sz="1450" spc="-10">
                <a:latin typeface="Times New Roman"/>
                <a:cs typeface="Times New Roman"/>
              </a:rPr>
              <a:t>having any </a:t>
            </a:r>
            <a:r>
              <a:rPr dirty="0" sz="1450" spc="-25">
                <a:latin typeface="Times New Roman"/>
                <a:cs typeface="Times New Roman"/>
              </a:rPr>
              <a:t>one’s </a:t>
            </a:r>
            <a:r>
              <a:rPr dirty="0" sz="1450" spc="-10">
                <a:latin typeface="Times New Roman"/>
                <a:cs typeface="Times New Roman"/>
              </a:rPr>
              <a:t>improvement in view in her choice! But so it was.  Susan had read nothing, and Fanny longed to give her </a:t>
            </a:r>
            <a:r>
              <a:rPr dirty="0" sz="1450" spc="-5">
                <a:latin typeface="Times New Roman"/>
                <a:cs typeface="Times New Roman"/>
              </a:rPr>
              <a:t>a </a:t>
            </a:r>
            <a:r>
              <a:rPr dirty="0" sz="1450" spc="-10">
                <a:latin typeface="Times New Roman"/>
                <a:cs typeface="Times New Roman"/>
              </a:rPr>
              <a:t>share in her own first  pleasures, and inspire </a:t>
            </a:r>
            <a:r>
              <a:rPr dirty="0" sz="1450" spc="-5">
                <a:latin typeface="Times New Roman"/>
                <a:cs typeface="Times New Roman"/>
              </a:rPr>
              <a:t>a </a:t>
            </a:r>
            <a:r>
              <a:rPr dirty="0" sz="1450" spc="-10">
                <a:latin typeface="Times New Roman"/>
                <a:cs typeface="Times New Roman"/>
              </a:rPr>
              <a:t>taste for the biography and poetry which she delighted  in herself.</a:t>
            </a:r>
            <a:endParaRPr sz="1450">
              <a:latin typeface="Times New Roman"/>
              <a:cs typeface="Times New Roman"/>
            </a:endParaRPr>
          </a:p>
          <a:p>
            <a:pPr algn="just" marL="12700" marR="7620" indent="255904">
              <a:lnSpc>
                <a:spcPts val="1730"/>
              </a:lnSpc>
              <a:spcBef>
                <a:spcPts val="690"/>
              </a:spcBef>
            </a:pPr>
            <a:r>
              <a:rPr dirty="0" sz="1450" spc="-10">
                <a:latin typeface="Times New Roman"/>
                <a:cs typeface="Times New Roman"/>
              </a:rPr>
              <a:t>In this occupation she </a:t>
            </a:r>
            <a:r>
              <a:rPr dirty="0" sz="1450" spc="-5">
                <a:latin typeface="Times New Roman"/>
                <a:cs typeface="Times New Roman"/>
              </a:rPr>
              <a:t>hoped, </a:t>
            </a:r>
            <a:r>
              <a:rPr dirty="0" sz="1450" spc="-15">
                <a:latin typeface="Times New Roman"/>
                <a:cs typeface="Times New Roman"/>
              </a:rPr>
              <a:t>moreover, </a:t>
            </a:r>
            <a:r>
              <a:rPr dirty="0" sz="1450" spc="-10">
                <a:latin typeface="Times New Roman"/>
                <a:cs typeface="Times New Roman"/>
              </a:rPr>
              <a:t>to bury some </a:t>
            </a:r>
            <a:r>
              <a:rPr dirty="0" sz="1450" spc="-5">
                <a:latin typeface="Times New Roman"/>
                <a:cs typeface="Times New Roman"/>
              </a:rPr>
              <a:t>of </a:t>
            </a:r>
            <a:r>
              <a:rPr dirty="0" sz="1450" spc="-10">
                <a:latin typeface="Times New Roman"/>
                <a:cs typeface="Times New Roman"/>
              </a:rPr>
              <a:t>the recollections  </a:t>
            </a:r>
            <a:r>
              <a:rPr dirty="0" sz="1450" spc="-5">
                <a:latin typeface="Times New Roman"/>
                <a:cs typeface="Times New Roman"/>
              </a:rPr>
              <a:t>of </a:t>
            </a:r>
            <a:r>
              <a:rPr dirty="0" sz="1450" spc="-10">
                <a:latin typeface="Times New Roman"/>
                <a:cs typeface="Times New Roman"/>
              </a:rPr>
              <a:t>Mansfield, which were too apt to seize her mind if her fingers only were  </a:t>
            </a:r>
            <a:r>
              <a:rPr dirty="0" sz="1450" spc="-5">
                <a:latin typeface="Times New Roman"/>
                <a:cs typeface="Times New Roman"/>
              </a:rPr>
              <a:t>busy; </a:t>
            </a:r>
            <a:r>
              <a:rPr dirty="0" sz="1450" spc="-10">
                <a:latin typeface="Times New Roman"/>
                <a:cs typeface="Times New Roman"/>
              </a:rPr>
              <a:t>and, especially at this time, hoped it might </a:t>
            </a:r>
            <a:r>
              <a:rPr dirty="0" sz="1450" spc="-5">
                <a:latin typeface="Times New Roman"/>
                <a:cs typeface="Times New Roman"/>
              </a:rPr>
              <a:t>be </a:t>
            </a:r>
            <a:r>
              <a:rPr dirty="0" sz="1450" spc="-10">
                <a:latin typeface="Times New Roman"/>
                <a:cs typeface="Times New Roman"/>
              </a:rPr>
              <a:t>useful in diverting her  thoughts from pursuing Edmund to London, </a:t>
            </a:r>
            <a:r>
              <a:rPr dirty="0" sz="1450" spc="-15">
                <a:latin typeface="Times New Roman"/>
                <a:cs typeface="Times New Roman"/>
              </a:rPr>
              <a:t>whither, </a:t>
            </a:r>
            <a:r>
              <a:rPr dirty="0" sz="1450" spc="-5">
                <a:latin typeface="Times New Roman"/>
                <a:cs typeface="Times New Roman"/>
              </a:rPr>
              <a:t>on </a:t>
            </a:r>
            <a:r>
              <a:rPr dirty="0" sz="1450" spc="-10">
                <a:latin typeface="Times New Roman"/>
                <a:cs typeface="Times New Roman"/>
              </a:rPr>
              <a:t>the authority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aunt’s </a:t>
            </a:r>
            <a:r>
              <a:rPr dirty="0" sz="1450" spc="-10">
                <a:latin typeface="Times New Roman"/>
                <a:cs typeface="Times New Roman"/>
              </a:rPr>
              <a:t>last </a:t>
            </a:r>
            <a:r>
              <a:rPr dirty="0" sz="1450" spc="-20">
                <a:latin typeface="Times New Roman"/>
                <a:cs typeface="Times New Roman"/>
              </a:rPr>
              <a:t>letter, </a:t>
            </a:r>
            <a:r>
              <a:rPr dirty="0" sz="1450" spc="-10">
                <a:latin typeface="Times New Roman"/>
                <a:cs typeface="Times New Roman"/>
              </a:rPr>
              <a:t>she knew </a:t>
            </a:r>
            <a:r>
              <a:rPr dirty="0" sz="1450" spc="-5">
                <a:latin typeface="Times New Roman"/>
                <a:cs typeface="Times New Roman"/>
              </a:rPr>
              <a:t>he </a:t>
            </a:r>
            <a:r>
              <a:rPr dirty="0" sz="1450" spc="-10">
                <a:latin typeface="Times New Roman"/>
                <a:cs typeface="Times New Roman"/>
              </a:rPr>
              <a:t>was gone. She had </a:t>
            </a:r>
            <a:r>
              <a:rPr dirty="0" sz="1450" spc="-5">
                <a:latin typeface="Times New Roman"/>
                <a:cs typeface="Times New Roman"/>
              </a:rPr>
              <a:t>no doubt of </a:t>
            </a:r>
            <a:r>
              <a:rPr dirty="0" sz="1450" spc="-10">
                <a:latin typeface="Times New Roman"/>
                <a:cs typeface="Times New Roman"/>
              </a:rPr>
              <a:t>what would  ensue.</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promised</a:t>
            </a:r>
            <a:r>
              <a:rPr dirty="0" sz="1450" spc="170">
                <a:latin typeface="Times New Roman"/>
                <a:cs typeface="Times New Roman"/>
              </a:rPr>
              <a:t> </a:t>
            </a:r>
            <a:r>
              <a:rPr dirty="0" sz="1450" spc="-10">
                <a:latin typeface="Times New Roman"/>
                <a:cs typeface="Times New Roman"/>
              </a:rPr>
              <a:t>notification</a:t>
            </a:r>
            <a:r>
              <a:rPr dirty="0" sz="1450" spc="165">
                <a:latin typeface="Times New Roman"/>
                <a:cs typeface="Times New Roman"/>
              </a:rPr>
              <a:t> </a:t>
            </a:r>
            <a:r>
              <a:rPr dirty="0" sz="1450" spc="-10">
                <a:latin typeface="Times New Roman"/>
                <a:cs typeface="Times New Roman"/>
              </a:rPr>
              <a:t>was</a:t>
            </a:r>
            <a:r>
              <a:rPr dirty="0" sz="1450" spc="170">
                <a:latin typeface="Times New Roman"/>
                <a:cs typeface="Times New Roman"/>
              </a:rPr>
              <a:t> </a:t>
            </a:r>
            <a:r>
              <a:rPr dirty="0" sz="1450" spc="-10">
                <a:latin typeface="Times New Roman"/>
                <a:cs typeface="Times New Roman"/>
              </a:rPr>
              <a:t>hanging</a:t>
            </a:r>
            <a:r>
              <a:rPr dirty="0" sz="1450" spc="165">
                <a:latin typeface="Times New Roman"/>
                <a:cs typeface="Times New Roman"/>
              </a:rPr>
              <a:t> </a:t>
            </a:r>
            <a:r>
              <a:rPr dirty="0" sz="1450" spc="-10">
                <a:latin typeface="Times New Roman"/>
                <a:cs typeface="Times New Roman"/>
              </a:rPr>
              <a:t>over</a:t>
            </a:r>
            <a:r>
              <a:rPr dirty="0" sz="1450" spc="170">
                <a:latin typeface="Times New Roman"/>
                <a:cs typeface="Times New Roman"/>
              </a:rPr>
              <a:t> </a:t>
            </a:r>
            <a:r>
              <a:rPr dirty="0" sz="1450" spc="-10">
                <a:latin typeface="Times New Roman"/>
                <a:cs typeface="Times New Roman"/>
              </a:rPr>
              <a:t>her</a:t>
            </a:r>
            <a:r>
              <a:rPr dirty="0" sz="1450" spc="165">
                <a:latin typeface="Times New Roman"/>
                <a:cs typeface="Times New Roman"/>
              </a:rPr>
              <a:t> </a:t>
            </a:r>
            <a:r>
              <a:rPr dirty="0" sz="1450" spc="-10">
                <a:latin typeface="Times New Roman"/>
                <a:cs typeface="Times New Roman"/>
              </a:rPr>
              <a:t>head.</a:t>
            </a:r>
            <a:r>
              <a:rPr dirty="0" sz="1450" spc="165">
                <a:latin typeface="Times New Roman"/>
                <a:cs typeface="Times New Roman"/>
              </a:rPr>
              <a:t> </a:t>
            </a:r>
            <a:r>
              <a:rPr dirty="0" sz="1450" spc="-10">
                <a:latin typeface="Times New Roman"/>
                <a:cs typeface="Times New Roman"/>
              </a:rPr>
              <a:t>The</a:t>
            </a:r>
            <a:r>
              <a:rPr dirty="0" sz="1450" spc="170">
                <a:latin typeface="Times New Roman"/>
                <a:cs typeface="Times New Roman"/>
              </a:rPr>
              <a:t> </a:t>
            </a:r>
            <a:r>
              <a:rPr dirty="0" sz="1450" spc="-20">
                <a:latin typeface="Times New Roman"/>
                <a:cs typeface="Times New Roman"/>
              </a:rPr>
              <a:t>postman’s</a:t>
            </a:r>
            <a:endParaRPr sz="1450">
              <a:latin typeface="Times New Roman"/>
              <a:cs typeface="Times New Roman"/>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1995" cy="467359"/>
          </a:xfrm>
          <a:prstGeom prst="rect">
            <a:avLst/>
          </a:prstGeom>
        </p:spPr>
        <p:txBody>
          <a:bodyPr wrap="square" lIns="0" tIns="10160" rIns="0" bIns="0" rtlCol="0" vert="horz">
            <a:spAutoFit/>
          </a:bodyPr>
          <a:lstStyle/>
          <a:p>
            <a:pPr marL="12700" marR="5080">
              <a:lnSpc>
                <a:spcPct val="100600"/>
              </a:lnSpc>
              <a:spcBef>
                <a:spcPts val="80"/>
              </a:spcBef>
            </a:pPr>
            <a:r>
              <a:rPr dirty="0" sz="1450" spc="-10">
                <a:latin typeface="Times New Roman"/>
                <a:cs typeface="Times New Roman"/>
              </a:rPr>
              <a:t>knock within the neighbourhood was beginning to bring its daily terrors, and if  reading could banish the idea for even half an </a:t>
            </a:r>
            <a:r>
              <a:rPr dirty="0" sz="1450" spc="-20">
                <a:latin typeface="Times New Roman"/>
                <a:cs typeface="Times New Roman"/>
              </a:rPr>
              <a:t>hour, </a:t>
            </a:r>
            <a:r>
              <a:rPr dirty="0" sz="1450" spc="-10">
                <a:latin typeface="Times New Roman"/>
                <a:cs typeface="Times New Roman"/>
              </a:rPr>
              <a:t>it was something</a:t>
            </a:r>
            <a:r>
              <a:rPr dirty="0" sz="1450" spc="165">
                <a:latin typeface="Times New Roman"/>
                <a:cs typeface="Times New Roman"/>
              </a:rPr>
              <a:t> </a:t>
            </a:r>
            <a:r>
              <a:rPr dirty="0" sz="1450" spc="-10">
                <a:latin typeface="Times New Roman"/>
                <a:cs typeface="Times New Roman"/>
              </a:rPr>
              <a:t>gained.</a:t>
            </a:r>
            <a:endParaRPr sz="1450">
              <a:latin typeface="Times New Roman"/>
              <a:cs typeface="Times New Roman"/>
            </a:endParaRPr>
          </a:p>
        </p:txBody>
      </p:sp>
      <p:sp>
        <p:nvSpPr>
          <p:cNvPr id="3" name="object 3"/>
          <p:cNvSpPr txBox="1"/>
          <p:nvPr/>
        </p:nvSpPr>
        <p:spPr>
          <a:xfrm>
            <a:off x="876300" y="1624482"/>
            <a:ext cx="5807710" cy="832167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XLI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985" indent="255904">
              <a:lnSpc>
                <a:spcPts val="1730"/>
              </a:lnSpc>
            </a:pPr>
            <a:r>
              <a:rPr dirty="0" sz="1450" spc="-10">
                <a:latin typeface="Times New Roman"/>
                <a:cs typeface="Times New Roman"/>
              </a:rPr>
              <a:t>A week was </a:t>
            </a:r>
            <a:r>
              <a:rPr dirty="0" sz="1450" spc="-5">
                <a:latin typeface="Times New Roman"/>
                <a:cs typeface="Times New Roman"/>
              </a:rPr>
              <a:t>gone </a:t>
            </a:r>
            <a:r>
              <a:rPr dirty="0" sz="1450" spc="-10">
                <a:latin typeface="Times New Roman"/>
                <a:cs typeface="Times New Roman"/>
              </a:rPr>
              <a:t>since Edmund might </a:t>
            </a:r>
            <a:r>
              <a:rPr dirty="0" sz="1450" spc="-5">
                <a:latin typeface="Times New Roman"/>
                <a:cs typeface="Times New Roman"/>
              </a:rPr>
              <a:t>be </a:t>
            </a:r>
            <a:r>
              <a:rPr dirty="0" sz="1450" spc="-10">
                <a:latin typeface="Times New Roman"/>
                <a:cs typeface="Times New Roman"/>
              </a:rPr>
              <a:t>supposed in town, and Fanny  had heard nothing </a:t>
            </a:r>
            <a:r>
              <a:rPr dirty="0" sz="1450" spc="-5">
                <a:latin typeface="Times New Roman"/>
                <a:cs typeface="Times New Roman"/>
              </a:rPr>
              <a:t>of </a:t>
            </a:r>
            <a:r>
              <a:rPr dirty="0" sz="1450" spc="-10">
                <a:latin typeface="Times New Roman"/>
                <a:cs typeface="Times New Roman"/>
              </a:rPr>
              <a:t>him. There were three different conclusions to </a:t>
            </a:r>
            <a:r>
              <a:rPr dirty="0" sz="1450" spc="-5">
                <a:latin typeface="Times New Roman"/>
                <a:cs typeface="Times New Roman"/>
              </a:rPr>
              <a:t>be </a:t>
            </a:r>
            <a:r>
              <a:rPr dirty="0" sz="1450" spc="-10">
                <a:latin typeface="Times New Roman"/>
                <a:cs typeface="Times New Roman"/>
              </a:rPr>
              <a:t>drawn  from his silence, between which her mind was in fluctuation; each </a:t>
            </a:r>
            <a:r>
              <a:rPr dirty="0" sz="1450" spc="-5">
                <a:latin typeface="Times New Roman"/>
                <a:cs typeface="Times New Roman"/>
              </a:rPr>
              <a:t>of </a:t>
            </a:r>
            <a:r>
              <a:rPr dirty="0" sz="1450" spc="-10">
                <a:latin typeface="Times New Roman"/>
                <a:cs typeface="Times New Roman"/>
              </a:rPr>
              <a:t>them at  times being held the most probable. Either his going had been again delayed,  </a:t>
            </a:r>
            <a:r>
              <a:rPr dirty="0" sz="1450" spc="-5">
                <a:latin typeface="Times New Roman"/>
                <a:cs typeface="Times New Roman"/>
              </a:rPr>
              <a:t>or he </a:t>
            </a:r>
            <a:r>
              <a:rPr dirty="0" sz="1450" spc="-10">
                <a:latin typeface="Times New Roman"/>
                <a:cs typeface="Times New Roman"/>
              </a:rPr>
              <a:t>had yet procured </a:t>
            </a:r>
            <a:r>
              <a:rPr dirty="0" sz="1450" spc="-5">
                <a:latin typeface="Times New Roman"/>
                <a:cs typeface="Times New Roman"/>
              </a:rPr>
              <a:t>no </a:t>
            </a:r>
            <a:r>
              <a:rPr dirty="0" sz="1450" spc="-10">
                <a:latin typeface="Times New Roman"/>
                <a:cs typeface="Times New Roman"/>
              </a:rPr>
              <a:t>opportunity </a:t>
            </a:r>
            <a:r>
              <a:rPr dirty="0" sz="1450" spc="-5">
                <a:latin typeface="Times New Roman"/>
                <a:cs typeface="Times New Roman"/>
              </a:rPr>
              <a:t>of </a:t>
            </a:r>
            <a:r>
              <a:rPr dirty="0" sz="1450" spc="-10">
                <a:latin typeface="Times New Roman"/>
                <a:cs typeface="Times New Roman"/>
              </a:rPr>
              <a:t>seeing Miss Crawford alone, </a:t>
            </a:r>
            <a:r>
              <a:rPr dirty="0" sz="1450" spc="-5">
                <a:latin typeface="Times New Roman"/>
                <a:cs typeface="Times New Roman"/>
              </a:rPr>
              <a:t>or he  </a:t>
            </a:r>
            <a:r>
              <a:rPr dirty="0" sz="1450" spc="-10">
                <a:latin typeface="Times New Roman"/>
                <a:cs typeface="Times New Roman"/>
              </a:rPr>
              <a:t>was too happy for</a:t>
            </a:r>
            <a:r>
              <a:rPr dirty="0" sz="1450" spc="5">
                <a:latin typeface="Times New Roman"/>
                <a:cs typeface="Times New Roman"/>
              </a:rPr>
              <a:t> </a:t>
            </a:r>
            <a:r>
              <a:rPr dirty="0" sz="1450" spc="-10">
                <a:latin typeface="Times New Roman"/>
                <a:cs typeface="Times New Roman"/>
              </a:rPr>
              <a:t>letter-writing!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One morning, about this time, Fanny having now been nearly four weeks  from Mansfield, </a:t>
            </a:r>
            <a:r>
              <a:rPr dirty="0" sz="1450" spc="-5">
                <a:latin typeface="Times New Roman"/>
                <a:cs typeface="Times New Roman"/>
              </a:rPr>
              <a:t>a point </a:t>
            </a:r>
            <a:r>
              <a:rPr dirty="0" sz="1450" spc="-10">
                <a:latin typeface="Times New Roman"/>
                <a:cs typeface="Times New Roman"/>
              </a:rPr>
              <a:t>which she never failed to think over and calculate  every </a:t>
            </a:r>
            <a:r>
              <a:rPr dirty="0" sz="1450" spc="-30">
                <a:latin typeface="Times New Roman"/>
                <a:cs typeface="Times New Roman"/>
              </a:rPr>
              <a:t>day, </a:t>
            </a:r>
            <a:r>
              <a:rPr dirty="0" sz="1450" spc="-10">
                <a:latin typeface="Times New Roman"/>
                <a:cs typeface="Times New Roman"/>
              </a:rPr>
              <a:t>as she and Susan were preparing to remove, as usual, upstairs, they  were stopped </a:t>
            </a:r>
            <a:r>
              <a:rPr dirty="0" sz="1450" spc="-5">
                <a:latin typeface="Times New Roman"/>
                <a:cs typeface="Times New Roman"/>
              </a:rPr>
              <a:t>by </a:t>
            </a:r>
            <a:r>
              <a:rPr dirty="0" sz="1450" spc="-10">
                <a:latin typeface="Times New Roman"/>
                <a:cs typeface="Times New Roman"/>
              </a:rPr>
              <a:t>the knock </a:t>
            </a:r>
            <a:r>
              <a:rPr dirty="0" sz="1450" spc="-5">
                <a:latin typeface="Times New Roman"/>
                <a:cs typeface="Times New Roman"/>
              </a:rPr>
              <a:t>of a </a:t>
            </a:r>
            <a:r>
              <a:rPr dirty="0" sz="1450" spc="-15">
                <a:latin typeface="Times New Roman"/>
                <a:cs typeface="Times New Roman"/>
              </a:rPr>
              <a:t>visitor, </a:t>
            </a:r>
            <a:r>
              <a:rPr dirty="0" sz="1450" spc="-10">
                <a:latin typeface="Times New Roman"/>
                <a:cs typeface="Times New Roman"/>
              </a:rPr>
              <a:t>whom they felt they could </a:t>
            </a:r>
            <a:r>
              <a:rPr dirty="0" sz="1450" spc="-5">
                <a:latin typeface="Times New Roman"/>
                <a:cs typeface="Times New Roman"/>
              </a:rPr>
              <a:t>not </a:t>
            </a:r>
            <a:r>
              <a:rPr dirty="0" sz="1450" spc="-10">
                <a:latin typeface="Times New Roman"/>
                <a:cs typeface="Times New Roman"/>
              </a:rPr>
              <a:t>avoid,  from </a:t>
            </a:r>
            <a:r>
              <a:rPr dirty="0" sz="1450" spc="-20">
                <a:latin typeface="Times New Roman"/>
                <a:cs typeface="Times New Roman"/>
              </a:rPr>
              <a:t>Rebecca’s </a:t>
            </a:r>
            <a:r>
              <a:rPr dirty="0" sz="1450" spc="-10">
                <a:latin typeface="Times New Roman"/>
                <a:cs typeface="Times New Roman"/>
              </a:rPr>
              <a:t>alertness in going to the </a:t>
            </a:r>
            <a:r>
              <a:rPr dirty="0" sz="1450" spc="-20">
                <a:latin typeface="Times New Roman"/>
                <a:cs typeface="Times New Roman"/>
              </a:rPr>
              <a:t>door, </a:t>
            </a:r>
            <a:r>
              <a:rPr dirty="0" sz="1450" spc="-5">
                <a:latin typeface="Times New Roman"/>
                <a:cs typeface="Times New Roman"/>
              </a:rPr>
              <a:t>a </a:t>
            </a:r>
            <a:r>
              <a:rPr dirty="0" sz="1450" spc="-10">
                <a:latin typeface="Times New Roman"/>
                <a:cs typeface="Times New Roman"/>
              </a:rPr>
              <a:t>duty which always interested  her beyond any</a:t>
            </a:r>
            <a:r>
              <a:rPr dirty="0" sz="145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It was </a:t>
            </a:r>
            <a:r>
              <a:rPr dirty="0" sz="1450" spc="-5">
                <a:latin typeface="Times New Roman"/>
                <a:cs typeface="Times New Roman"/>
              </a:rPr>
              <a:t>a </a:t>
            </a:r>
            <a:r>
              <a:rPr dirty="0" sz="1450" spc="-15">
                <a:latin typeface="Times New Roman"/>
                <a:cs typeface="Times New Roman"/>
              </a:rPr>
              <a:t>gentleman’s </a:t>
            </a:r>
            <a:r>
              <a:rPr dirty="0" sz="1450" spc="-10">
                <a:latin typeface="Times New Roman"/>
                <a:cs typeface="Times New Roman"/>
              </a:rPr>
              <a:t>voice; it was </a:t>
            </a:r>
            <a:r>
              <a:rPr dirty="0" sz="1450" spc="-5">
                <a:latin typeface="Times New Roman"/>
                <a:cs typeface="Times New Roman"/>
              </a:rPr>
              <a:t>a </a:t>
            </a:r>
            <a:r>
              <a:rPr dirty="0" sz="1450" spc="-10">
                <a:latin typeface="Times New Roman"/>
                <a:cs typeface="Times New Roman"/>
              </a:rPr>
              <a:t>voice that Fanny was just turning pale  about, when </a:t>
            </a:r>
            <a:r>
              <a:rPr dirty="0" sz="1450" spc="-35">
                <a:latin typeface="Times New Roman"/>
                <a:cs typeface="Times New Roman"/>
              </a:rPr>
              <a:t>Mr. </a:t>
            </a:r>
            <a:r>
              <a:rPr dirty="0" sz="1450" spc="-10">
                <a:latin typeface="Times New Roman"/>
                <a:cs typeface="Times New Roman"/>
              </a:rPr>
              <a:t>Crawford walked into the</a:t>
            </a:r>
            <a:r>
              <a:rPr dirty="0" sz="1450" spc="5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Good sense, like hers, will always act when really called </a:t>
            </a:r>
            <a:r>
              <a:rPr dirty="0" sz="1450" spc="-5">
                <a:latin typeface="Times New Roman"/>
                <a:cs typeface="Times New Roman"/>
              </a:rPr>
              <a:t>upon; </a:t>
            </a:r>
            <a:r>
              <a:rPr dirty="0" sz="1450" spc="-10">
                <a:latin typeface="Times New Roman"/>
                <a:cs typeface="Times New Roman"/>
              </a:rPr>
              <a:t>and she  found that she had been able to name him to her </a:t>
            </a:r>
            <a:r>
              <a:rPr dirty="0" sz="1450" spc="-15">
                <a:latin typeface="Times New Roman"/>
                <a:cs typeface="Times New Roman"/>
              </a:rPr>
              <a:t>mother, </a:t>
            </a:r>
            <a:r>
              <a:rPr dirty="0" sz="1450" spc="-10">
                <a:latin typeface="Times New Roman"/>
                <a:cs typeface="Times New Roman"/>
              </a:rPr>
              <a:t>and recall her  remembrance </a:t>
            </a:r>
            <a:r>
              <a:rPr dirty="0" sz="1450" spc="-5">
                <a:latin typeface="Times New Roman"/>
                <a:cs typeface="Times New Roman"/>
              </a:rPr>
              <a:t>of </a:t>
            </a:r>
            <a:r>
              <a:rPr dirty="0" sz="1450" spc="-10">
                <a:latin typeface="Times New Roman"/>
                <a:cs typeface="Times New Roman"/>
              </a:rPr>
              <a:t>the name, as that </a:t>
            </a:r>
            <a:r>
              <a:rPr dirty="0" sz="1450" spc="-5">
                <a:latin typeface="Times New Roman"/>
                <a:cs typeface="Times New Roman"/>
              </a:rPr>
              <a:t>of </a:t>
            </a:r>
            <a:r>
              <a:rPr dirty="0" sz="1450" spc="-25">
                <a:latin typeface="Times New Roman"/>
                <a:cs typeface="Times New Roman"/>
              </a:rPr>
              <a:t>“William’s </a:t>
            </a:r>
            <a:r>
              <a:rPr dirty="0" sz="1450" spc="-10">
                <a:latin typeface="Times New Roman"/>
                <a:cs typeface="Times New Roman"/>
              </a:rPr>
              <a:t>friend,” though she could </a:t>
            </a:r>
            <a:r>
              <a:rPr dirty="0" sz="1450" spc="-5">
                <a:latin typeface="Times New Roman"/>
                <a:cs typeface="Times New Roman"/>
              </a:rPr>
              <a:t>not  </a:t>
            </a:r>
            <a:r>
              <a:rPr dirty="0" sz="1450" spc="-10">
                <a:latin typeface="Times New Roman"/>
                <a:cs typeface="Times New Roman"/>
              </a:rPr>
              <a:t>previously have believed herself capable </a:t>
            </a:r>
            <a:r>
              <a:rPr dirty="0" sz="1450" spc="-5">
                <a:latin typeface="Times New Roman"/>
                <a:cs typeface="Times New Roman"/>
              </a:rPr>
              <a:t>of </a:t>
            </a:r>
            <a:r>
              <a:rPr dirty="0" sz="1450" spc="-10">
                <a:latin typeface="Times New Roman"/>
                <a:cs typeface="Times New Roman"/>
              </a:rPr>
              <a:t>uttering </a:t>
            </a:r>
            <a:r>
              <a:rPr dirty="0" sz="1450" spc="-5">
                <a:latin typeface="Times New Roman"/>
                <a:cs typeface="Times New Roman"/>
              </a:rPr>
              <a:t>a </a:t>
            </a:r>
            <a:r>
              <a:rPr dirty="0" sz="1450" spc="-10">
                <a:latin typeface="Times New Roman"/>
                <a:cs typeface="Times New Roman"/>
              </a:rPr>
              <a:t>syllable at such </a:t>
            </a:r>
            <a:r>
              <a:rPr dirty="0" sz="1450" spc="-5">
                <a:latin typeface="Times New Roman"/>
                <a:cs typeface="Times New Roman"/>
              </a:rPr>
              <a:t>a  </a:t>
            </a:r>
            <a:r>
              <a:rPr dirty="0" sz="1450" spc="-10">
                <a:latin typeface="Times New Roman"/>
                <a:cs typeface="Times New Roman"/>
              </a:rPr>
              <a:t>moment. The consciousness </a:t>
            </a:r>
            <a:r>
              <a:rPr dirty="0" sz="1450" spc="-5">
                <a:latin typeface="Times New Roman"/>
                <a:cs typeface="Times New Roman"/>
              </a:rPr>
              <a:t>of </a:t>
            </a:r>
            <a:r>
              <a:rPr dirty="0" sz="1450" spc="-10">
                <a:latin typeface="Times New Roman"/>
                <a:cs typeface="Times New Roman"/>
              </a:rPr>
              <a:t>his being known there only as </a:t>
            </a:r>
            <a:r>
              <a:rPr dirty="0" sz="1450" spc="-25">
                <a:latin typeface="Times New Roman"/>
                <a:cs typeface="Times New Roman"/>
              </a:rPr>
              <a:t>William’s </a:t>
            </a:r>
            <a:r>
              <a:rPr dirty="0" sz="1450" spc="-10">
                <a:latin typeface="Times New Roman"/>
                <a:cs typeface="Times New Roman"/>
              </a:rPr>
              <a:t>friend  was some support. Having introduced him, </a:t>
            </a:r>
            <a:r>
              <a:rPr dirty="0" sz="1450" spc="-15">
                <a:latin typeface="Times New Roman"/>
                <a:cs typeface="Times New Roman"/>
              </a:rPr>
              <a:t>however, </a:t>
            </a:r>
            <a:r>
              <a:rPr dirty="0" sz="1450" spc="-10">
                <a:latin typeface="Times New Roman"/>
                <a:cs typeface="Times New Roman"/>
              </a:rPr>
              <a:t>and being all reseated,  the terrors that occurred </a:t>
            </a:r>
            <a:r>
              <a:rPr dirty="0" sz="1450" spc="-5">
                <a:latin typeface="Times New Roman"/>
                <a:cs typeface="Times New Roman"/>
              </a:rPr>
              <a:t>of </a:t>
            </a:r>
            <a:r>
              <a:rPr dirty="0" sz="1450" spc="-10">
                <a:latin typeface="Times New Roman"/>
                <a:cs typeface="Times New Roman"/>
              </a:rPr>
              <a:t>what this visit might lead to were overpowering,  and she fancied herself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fainting</a:t>
            </a:r>
            <a:r>
              <a:rPr dirty="0" sz="1450" spc="2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While trying to keep herself alive, their </a:t>
            </a:r>
            <a:r>
              <a:rPr dirty="0" sz="1450" spc="-15">
                <a:latin typeface="Times New Roman"/>
                <a:cs typeface="Times New Roman"/>
              </a:rPr>
              <a:t>visitor, </a:t>
            </a:r>
            <a:r>
              <a:rPr dirty="0" sz="1450" spc="-10">
                <a:latin typeface="Times New Roman"/>
                <a:cs typeface="Times New Roman"/>
              </a:rPr>
              <a:t>who had at first approached  her with as animated </a:t>
            </a:r>
            <a:r>
              <a:rPr dirty="0" sz="1450" spc="-5">
                <a:latin typeface="Times New Roman"/>
                <a:cs typeface="Times New Roman"/>
              </a:rPr>
              <a:t>a </a:t>
            </a:r>
            <a:r>
              <a:rPr dirty="0" sz="1450" spc="-10">
                <a:latin typeface="Times New Roman"/>
                <a:cs typeface="Times New Roman"/>
              </a:rPr>
              <a:t>countenance as </a:t>
            </a:r>
            <a:r>
              <a:rPr dirty="0" sz="1450" spc="-20">
                <a:latin typeface="Times New Roman"/>
                <a:cs typeface="Times New Roman"/>
              </a:rPr>
              <a:t>ever, </a:t>
            </a:r>
            <a:r>
              <a:rPr dirty="0" sz="1450" spc="-10">
                <a:latin typeface="Times New Roman"/>
                <a:cs typeface="Times New Roman"/>
              </a:rPr>
              <a:t>was wisely and kindly keeping his  eyes </a:t>
            </a:r>
            <a:r>
              <a:rPr dirty="0" sz="1450" spc="-30">
                <a:latin typeface="Times New Roman"/>
                <a:cs typeface="Times New Roman"/>
              </a:rPr>
              <a:t>away, </a:t>
            </a:r>
            <a:r>
              <a:rPr dirty="0" sz="1450" spc="-10">
                <a:latin typeface="Times New Roman"/>
                <a:cs typeface="Times New Roman"/>
              </a:rPr>
              <a:t>and giving her time to </a:t>
            </a:r>
            <a:r>
              <a:rPr dirty="0" sz="1450" spc="-15">
                <a:latin typeface="Times New Roman"/>
                <a:cs typeface="Times New Roman"/>
              </a:rPr>
              <a:t>recover, </a:t>
            </a:r>
            <a:r>
              <a:rPr dirty="0" sz="1450" spc="-10">
                <a:latin typeface="Times New Roman"/>
                <a:cs typeface="Times New Roman"/>
              </a:rPr>
              <a:t>while </a:t>
            </a:r>
            <a:r>
              <a:rPr dirty="0" sz="1450" spc="-5">
                <a:latin typeface="Times New Roman"/>
                <a:cs typeface="Times New Roman"/>
              </a:rPr>
              <a:t>he </a:t>
            </a:r>
            <a:r>
              <a:rPr dirty="0" sz="1450" spc="-10">
                <a:latin typeface="Times New Roman"/>
                <a:cs typeface="Times New Roman"/>
              </a:rPr>
              <a:t>devoted himself entirely to  her </a:t>
            </a:r>
            <a:r>
              <a:rPr dirty="0" sz="1450" spc="-15">
                <a:latin typeface="Times New Roman"/>
                <a:cs typeface="Times New Roman"/>
              </a:rPr>
              <a:t>mother, </a:t>
            </a:r>
            <a:r>
              <a:rPr dirty="0" sz="1450" spc="-10">
                <a:latin typeface="Times New Roman"/>
                <a:cs typeface="Times New Roman"/>
              </a:rPr>
              <a:t>addressing </a:t>
            </a:r>
            <a:r>
              <a:rPr dirty="0" sz="1450" spc="-20">
                <a:latin typeface="Times New Roman"/>
                <a:cs typeface="Times New Roman"/>
              </a:rPr>
              <a:t>her, </a:t>
            </a:r>
            <a:r>
              <a:rPr dirty="0" sz="1450" spc="-10">
                <a:latin typeface="Times New Roman"/>
                <a:cs typeface="Times New Roman"/>
              </a:rPr>
              <a:t>and attending to her with the utmost politeness and  </a:t>
            </a:r>
            <a:r>
              <a:rPr dirty="0" sz="1450" spc="-20">
                <a:latin typeface="Times New Roman"/>
                <a:cs typeface="Times New Roman"/>
              </a:rPr>
              <a:t>propriety, </a:t>
            </a:r>
            <a:r>
              <a:rPr dirty="0" sz="1450" spc="-10">
                <a:latin typeface="Times New Roman"/>
                <a:cs typeface="Times New Roman"/>
              </a:rPr>
              <a:t>at the same time with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friendliness, </a:t>
            </a:r>
            <a:r>
              <a:rPr dirty="0" sz="1450" spc="-5">
                <a:latin typeface="Times New Roman"/>
                <a:cs typeface="Times New Roman"/>
              </a:rPr>
              <a:t>of </a:t>
            </a:r>
            <a:r>
              <a:rPr dirty="0" sz="1450" spc="-10">
                <a:latin typeface="Times New Roman"/>
                <a:cs typeface="Times New Roman"/>
              </a:rPr>
              <a:t>interest at least,  which was making his manner</a:t>
            </a:r>
            <a:r>
              <a:rPr dirty="0" sz="1450" spc="10">
                <a:latin typeface="Times New Roman"/>
                <a:cs typeface="Times New Roman"/>
              </a:rPr>
              <a:t> </a:t>
            </a:r>
            <a:r>
              <a:rPr dirty="0" sz="1450" spc="-10">
                <a:latin typeface="Times New Roman"/>
                <a:cs typeface="Times New Roman"/>
              </a:rPr>
              <a:t>perfect.</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Mrs. </a:t>
            </a:r>
            <a:r>
              <a:rPr dirty="0" sz="1450" spc="-20">
                <a:latin typeface="Times New Roman"/>
                <a:cs typeface="Times New Roman"/>
              </a:rPr>
              <a:t>Price’s </a:t>
            </a:r>
            <a:r>
              <a:rPr dirty="0" sz="1450" spc="-10">
                <a:latin typeface="Times New Roman"/>
                <a:cs typeface="Times New Roman"/>
              </a:rPr>
              <a:t>manners were also at their best. </a:t>
            </a:r>
            <a:r>
              <a:rPr dirty="0" sz="1450" spc="-30">
                <a:latin typeface="Times New Roman"/>
                <a:cs typeface="Times New Roman"/>
              </a:rPr>
              <a:t>Warmed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friend to her </a:t>
            </a:r>
            <a:r>
              <a:rPr dirty="0" sz="1450" spc="-5">
                <a:latin typeface="Times New Roman"/>
                <a:cs typeface="Times New Roman"/>
              </a:rPr>
              <a:t>son, </a:t>
            </a:r>
            <a:r>
              <a:rPr dirty="0" sz="1450" spc="-10">
                <a:latin typeface="Times New Roman"/>
                <a:cs typeface="Times New Roman"/>
              </a:rPr>
              <a:t>and regulated </a:t>
            </a:r>
            <a:r>
              <a:rPr dirty="0" sz="1450" spc="-5">
                <a:latin typeface="Times New Roman"/>
                <a:cs typeface="Times New Roman"/>
              </a:rPr>
              <a:t>by </a:t>
            </a:r>
            <a:r>
              <a:rPr dirty="0" sz="1450" spc="-10">
                <a:latin typeface="Times New Roman"/>
                <a:cs typeface="Times New Roman"/>
              </a:rPr>
              <a:t>the wish </a:t>
            </a:r>
            <a:r>
              <a:rPr dirty="0" sz="1450" spc="-5">
                <a:latin typeface="Times New Roman"/>
                <a:cs typeface="Times New Roman"/>
              </a:rPr>
              <a:t>of </a:t>
            </a:r>
            <a:r>
              <a:rPr dirty="0" sz="1450" spc="-10">
                <a:latin typeface="Times New Roman"/>
                <a:cs typeface="Times New Roman"/>
              </a:rPr>
              <a:t>appearing to advantage before  him, she was overflowing with gratitude—artless, maternal gratitude—which  could </a:t>
            </a:r>
            <a:r>
              <a:rPr dirty="0" sz="1450" spc="-5">
                <a:latin typeface="Times New Roman"/>
                <a:cs typeface="Times New Roman"/>
              </a:rPr>
              <a:t>not be </a:t>
            </a:r>
            <a:r>
              <a:rPr dirty="0" sz="1450" spc="-10">
                <a:latin typeface="Times New Roman"/>
                <a:cs typeface="Times New Roman"/>
              </a:rPr>
              <a:t>unpleasing. </a:t>
            </a:r>
            <a:r>
              <a:rPr dirty="0" sz="1450" spc="-35">
                <a:latin typeface="Times New Roman"/>
                <a:cs typeface="Times New Roman"/>
              </a:rPr>
              <a:t>Mr. </a:t>
            </a:r>
            <a:r>
              <a:rPr dirty="0" sz="1450" spc="-10">
                <a:latin typeface="Times New Roman"/>
                <a:cs typeface="Times New Roman"/>
              </a:rPr>
              <a:t>Price was </a:t>
            </a:r>
            <a:r>
              <a:rPr dirty="0" sz="1450" spc="-5">
                <a:latin typeface="Times New Roman"/>
                <a:cs typeface="Times New Roman"/>
              </a:rPr>
              <a:t>out, </a:t>
            </a:r>
            <a:r>
              <a:rPr dirty="0" sz="1450" spc="-10">
                <a:latin typeface="Times New Roman"/>
                <a:cs typeface="Times New Roman"/>
              </a:rPr>
              <a:t>which she regretted very much.  Fanny</a:t>
            </a:r>
            <a:r>
              <a:rPr dirty="0" sz="1450" spc="45">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just</a:t>
            </a:r>
            <a:r>
              <a:rPr dirty="0" sz="1450" spc="45">
                <a:latin typeface="Times New Roman"/>
                <a:cs typeface="Times New Roman"/>
              </a:rPr>
              <a:t> </a:t>
            </a:r>
            <a:r>
              <a:rPr dirty="0" sz="1450" spc="-10">
                <a:latin typeface="Times New Roman"/>
                <a:cs typeface="Times New Roman"/>
              </a:rPr>
              <a:t>recovered</a:t>
            </a:r>
            <a:r>
              <a:rPr dirty="0" sz="1450" spc="50">
                <a:latin typeface="Times New Roman"/>
                <a:cs typeface="Times New Roman"/>
              </a:rPr>
              <a:t> </a:t>
            </a:r>
            <a:r>
              <a:rPr dirty="0" sz="1450" spc="-10">
                <a:latin typeface="Times New Roman"/>
                <a:cs typeface="Times New Roman"/>
              </a:rPr>
              <a:t>enough</a:t>
            </a:r>
            <a:r>
              <a:rPr dirty="0" sz="1450" spc="5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10">
                <a:latin typeface="Times New Roman"/>
                <a:cs typeface="Times New Roman"/>
              </a:rPr>
              <a:t>feel</a:t>
            </a:r>
            <a:r>
              <a:rPr dirty="0" sz="1450" spc="45">
                <a:latin typeface="Times New Roman"/>
                <a:cs typeface="Times New Roman"/>
              </a:rPr>
              <a:t> </a:t>
            </a:r>
            <a:r>
              <a:rPr dirty="0" sz="1450" spc="-10">
                <a:latin typeface="Times New Roman"/>
                <a:cs typeface="Times New Roman"/>
              </a:rPr>
              <a:t>that</a:t>
            </a:r>
            <a:r>
              <a:rPr dirty="0" sz="1450" spc="50">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could</a:t>
            </a:r>
            <a:r>
              <a:rPr dirty="0" sz="1450" spc="50">
                <a:latin typeface="Times New Roman"/>
                <a:cs typeface="Times New Roman"/>
              </a:rPr>
              <a:t> </a:t>
            </a:r>
            <a:r>
              <a:rPr dirty="0" sz="1450" spc="-5">
                <a:latin typeface="Times New Roman"/>
                <a:cs typeface="Times New Roman"/>
              </a:rPr>
              <a:t>not</a:t>
            </a:r>
            <a:r>
              <a:rPr dirty="0" sz="1450" spc="40">
                <a:latin typeface="Times New Roman"/>
                <a:cs typeface="Times New Roman"/>
              </a:rPr>
              <a:t> </a:t>
            </a:r>
            <a:r>
              <a:rPr dirty="0" sz="1450" spc="-10">
                <a:latin typeface="Times New Roman"/>
                <a:cs typeface="Times New Roman"/>
              </a:rPr>
              <a:t>regret</a:t>
            </a:r>
            <a:r>
              <a:rPr dirty="0" sz="1450" spc="45">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for</a:t>
            </a:r>
            <a:r>
              <a:rPr dirty="0" sz="1450" spc="4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439910"/>
          </a:xfrm>
          <a:prstGeom prst="rect">
            <a:avLst/>
          </a:prstGeom>
        </p:spPr>
        <p:txBody>
          <a:bodyPr wrap="square" lIns="0" tIns="12700" rIns="0" bIns="0" rtlCol="0" vert="horz">
            <a:spAutoFit/>
          </a:bodyPr>
          <a:lstStyle/>
          <a:p>
            <a:pPr algn="just" marL="12700" marR="5080">
              <a:lnSpc>
                <a:spcPct val="99400"/>
              </a:lnSpc>
              <a:spcBef>
                <a:spcPts val="100"/>
              </a:spcBef>
            </a:pPr>
            <a:r>
              <a:rPr dirty="0" sz="1450" spc="-5">
                <a:latin typeface="Times New Roman"/>
                <a:cs typeface="Times New Roman"/>
              </a:rPr>
              <a:t>pounds. </a:t>
            </a:r>
            <a:r>
              <a:rPr dirty="0" sz="1450" spc="-10">
                <a:latin typeface="Times New Roman"/>
                <a:cs typeface="Times New Roman"/>
              </a:rPr>
              <a:t>As children, their sister had been always very fond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but, </a:t>
            </a:r>
            <a:r>
              <a:rPr dirty="0" sz="1450" spc="-10">
                <a:latin typeface="Times New Roman"/>
                <a:cs typeface="Times New Roman"/>
              </a:rPr>
              <a:t>as  her own marriage had been soon followed </a:t>
            </a:r>
            <a:r>
              <a:rPr dirty="0" sz="1450" spc="-5">
                <a:latin typeface="Times New Roman"/>
                <a:cs typeface="Times New Roman"/>
              </a:rPr>
              <a:t>by </a:t>
            </a:r>
            <a:r>
              <a:rPr dirty="0" sz="1450" spc="-10">
                <a:latin typeface="Times New Roman"/>
                <a:cs typeface="Times New Roman"/>
              </a:rPr>
              <a:t>the death </a:t>
            </a:r>
            <a:r>
              <a:rPr dirty="0" sz="1450" spc="-5">
                <a:latin typeface="Times New Roman"/>
                <a:cs typeface="Times New Roman"/>
              </a:rPr>
              <a:t>of </a:t>
            </a:r>
            <a:r>
              <a:rPr dirty="0" sz="1450" spc="-10">
                <a:latin typeface="Times New Roman"/>
                <a:cs typeface="Times New Roman"/>
              </a:rPr>
              <a:t>their common  parent, which left them to the care </a:t>
            </a:r>
            <a:r>
              <a:rPr dirty="0" sz="1450" spc="-5">
                <a:latin typeface="Times New Roman"/>
                <a:cs typeface="Times New Roman"/>
              </a:rPr>
              <a:t>of a </a:t>
            </a:r>
            <a:r>
              <a:rPr dirty="0" sz="1450" spc="-10">
                <a:latin typeface="Times New Roman"/>
                <a:cs typeface="Times New Roman"/>
              </a:rPr>
              <a:t>brother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father, </a:t>
            </a:r>
            <a:r>
              <a:rPr dirty="0" sz="1450" spc="-5">
                <a:latin typeface="Times New Roman"/>
                <a:cs typeface="Times New Roman"/>
              </a:rPr>
              <a:t>of </a:t>
            </a:r>
            <a:r>
              <a:rPr dirty="0" sz="1450" spc="-10">
                <a:latin typeface="Times New Roman"/>
                <a:cs typeface="Times New Roman"/>
              </a:rPr>
              <a:t>whom Mrs.  Grant knew nothing, she had scarcely seen them since. In their </a:t>
            </a:r>
            <a:r>
              <a:rPr dirty="0" sz="1450" spc="-20">
                <a:latin typeface="Times New Roman"/>
                <a:cs typeface="Times New Roman"/>
              </a:rPr>
              <a:t>uncle’s </a:t>
            </a:r>
            <a:r>
              <a:rPr dirty="0" sz="1450" spc="-10">
                <a:latin typeface="Times New Roman"/>
                <a:cs typeface="Times New Roman"/>
              </a:rPr>
              <a:t>house  they had found </a:t>
            </a:r>
            <a:r>
              <a:rPr dirty="0" sz="1450" spc="-5">
                <a:latin typeface="Times New Roman"/>
                <a:cs typeface="Times New Roman"/>
              </a:rPr>
              <a:t>a </a:t>
            </a:r>
            <a:r>
              <a:rPr dirty="0" sz="1450" spc="-10">
                <a:latin typeface="Times New Roman"/>
                <a:cs typeface="Times New Roman"/>
              </a:rPr>
              <a:t>kind home. Admiral and Mrs. Crawford, though agreeing in  nothing else, were united in </a:t>
            </a:r>
            <a:r>
              <a:rPr dirty="0" sz="1450" spc="-15">
                <a:latin typeface="Times New Roman"/>
                <a:cs typeface="Times New Roman"/>
              </a:rPr>
              <a:t>affection </a:t>
            </a:r>
            <a:r>
              <a:rPr dirty="0" sz="1450" spc="-10">
                <a:latin typeface="Times New Roman"/>
                <a:cs typeface="Times New Roman"/>
              </a:rPr>
              <a:t>for these children, </a:t>
            </a:r>
            <a:r>
              <a:rPr dirty="0" sz="1450" spc="-25">
                <a:latin typeface="Times New Roman"/>
                <a:cs typeface="Times New Roman"/>
              </a:rPr>
              <a:t>or, </a:t>
            </a:r>
            <a:r>
              <a:rPr dirty="0" sz="1450" spc="-10">
                <a:latin typeface="Times New Roman"/>
                <a:cs typeface="Times New Roman"/>
              </a:rPr>
              <a:t>at least, were </a:t>
            </a:r>
            <a:r>
              <a:rPr dirty="0" sz="1450" spc="-5">
                <a:latin typeface="Times New Roman"/>
                <a:cs typeface="Times New Roman"/>
              </a:rPr>
              <a:t>no  </a:t>
            </a:r>
            <a:r>
              <a:rPr dirty="0" sz="1450" spc="-10">
                <a:latin typeface="Times New Roman"/>
                <a:cs typeface="Times New Roman"/>
              </a:rPr>
              <a:t>farther adverse in their feelings than that each had their favourite, to whom  they showed the greatest fondness </a:t>
            </a:r>
            <a:r>
              <a:rPr dirty="0" sz="1450" spc="-5">
                <a:latin typeface="Times New Roman"/>
                <a:cs typeface="Times New Roman"/>
              </a:rPr>
              <a:t>of </a:t>
            </a:r>
            <a:r>
              <a:rPr dirty="0" sz="1450" spc="-10">
                <a:latin typeface="Times New Roman"/>
                <a:cs typeface="Times New Roman"/>
              </a:rPr>
              <a:t>the two. The Admiral delighted in the  </a:t>
            </a:r>
            <a:r>
              <a:rPr dirty="0" sz="1450" spc="-30">
                <a:latin typeface="Times New Roman"/>
                <a:cs typeface="Times New Roman"/>
              </a:rPr>
              <a:t>boy, </a:t>
            </a:r>
            <a:r>
              <a:rPr dirty="0" sz="1450" spc="-10">
                <a:latin typeface="Times New Roman"/>
                <a:cs typeface="Times New Roman"/>
              </a:rPr>
              <a:t>Mrs. Crawford doted </a:t>
            </a:r>
            <a:r>
              <a:rPr dirty="0" sz="1450" spc="-5">
                <a:latin typeface="Times New Roman"/>
                <a:cs typeface="Times New Roman"/>
              </a:rPr>
              <a:t>on </a:t>
            </a:r>
            <a:r>
              <a:rPr dirty="0" sz="1450" spc="-10">
                <a:latin typeface="Times New Roman"/>
                <a:cs typeface="Times New Roman"/>
              </a:rPr>
              <a:t>the girl; and it was the </a:t>
            </a:r>
            <a:r>
              <a:rPr dirty="0" sz="1450" spc="-20">
                <a:latin typeface="Times New Roman"/>
                <a:cs typeface="Times New Roman"/>
              </a:rPr>
              <a:t>lady’s </a:t>
            </a:r>
            <a:r>
              <a:rPr dirty="0" sz="1450" spc="-10">
                <a:latin typeface="Times New Roman"/>
                <a:cs typeface="Times New Roman"/>
              </a:rPr>
              <a:t>death which now  obliged her protegee, after some months’ further trial at her </a:t>
            </a:r>
            <a:r>
              <a:rPr dirty="0" sz="1450" spc="-20">
                <a:latin typeface="Times New Roman"/>
                <a:cs typeface="Times New Roman"/>
              </a:rPr>
              <a:t>uncle’s </a:t>
            </a:r>
            <a:r>
              <a:rPr dirty="0" sz="1450" spc="-10">
                <a:latin typeface="Times New Roman"/>
                <a:cs typeface="Times New Roman"/>
              </a:rPr>
              <a:t>house, to  find another home. Admiral Crawford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vicious conduct, who  chose, instead </a:t>
            </a:r>
            <a:r>
              <a:rPr dirty="0" sz="1450" spc="-5">
                <a:latin typeface="Times New Roman"/>
                <a:cs typeface="Times New Roman"/>
              </a:rPr>
              <a:t>of </a:t>
            </a:r>
            <a:r>
              <a:rPr dirty="0" sz="1450" spc="-10">
                <a:latin typeface="Times New Roman"/>
                <a:cs typeface="Times New Roman"/>
              </a:rPr>
              <a:t>retaining his niece, to bring his mistress under his own roof;  and to this Mrs. Grant was indebted for her </a:t>
            </a:r>
            <a:r>
              <a:rPr dirty="0" sz="1450" spc="-15">
                <a:latin typeface="Times New Roman"/>
                <a:cs typeface="Times New Roman"/>
              </a:rPr>
              <a:t>sister’s </a:t>
            </a:r>
            <a:r>
              <a:rPr dirty="0" sz="1450" spc="-10">
                <a:latin typeface="Times New Roman"/>
                <a:cs typeface="Times New Roman"/>
              </a:rPr>
              <a:t>proposal </a:t>
            </a:r>
            <a:r>
              <a:rPr dirty="0" sz="1450" spc="-5">
                <a:latin typeface="Times New Roman"/>
                <a:cs typeface="Times New Roman"/>
              </a:rPr>
              <a:t>of </a:t>
            </a:r>
            <a:r>
              <a:rPr dirty="0" sz="1450" spc="-10">
                <a:latin typeface="Times New Roman"/>
                <a:cs typeface="Times New Roman"/>
              </a:rPr>
              <a:t>coming to </a:t>
            </a:r>
            <a:r>
              <a:rPr dirty="0" sz="1450" spc="-20">
                <a:latin typeface="Times New Roman"/>
                <a:cs typeface="Times New Roman"/>
              </a:rPr>
              <a:t>her, </a:t>
            </a:r>
            <a:r>
              <a:rPr dirty="0" sz="1450" spc="320">
                <a:latin typeface="Times New Roman"/>
                <a:cs typeface="Times New Roman"/>
              </a:rPr>
              <a:t> </a:t>
            </a:r>
            <a:r>
              <a:rPr dirty="0" sz="1450" spc="-5">
                <a:latin typeface="Times New Roman"/>
                <a:cs typeface="Times New Roman"/>
              </a:rPr>
              <a:t>a </a:t>
            </a:r>
            <a:r>
              <a:rPr dirty="0" sz="1450" spc="-10">
                <a:latin typeface="Times New Roman"/>
                <a:cs typeface="Times New Roman"/>
              </a:rPr>
              <a:t>measure quite as welcome </a:t>
            </a:r>
            <a:r>
              <a:rPr dirty="0" sz="1450" spc="-5">
                <a:latin typeface="Times New Roman"/>
                <a:cs typeface="Times New Roman"/>
              </a:rPr>
              <a:t>on one </a:t>
            </a:r>
            <a:r>
              <a:rPr dirty="0" sz="1450" spc="-10">
                <a:latin typeface="Times New Roman"/>
                <a:cs typeface="Times New Roman"/>
              </a:rPr>
              <a:t>side as it could </a:t>
            </a:r>
            <a:r>
              <a:rPr dirty="0" sz="1450" spc="-5">
                <a:latin typeface="Times New Roman"/>
                <a:cs typeface="Times New Roman"/>
              </a:rPr>
              <a:t>be </a:t>
            </a:r>
            <a:r>
              <a:rPr dirty="0" sz="1450" spc="-10">
                <a:latin typeface="Times New Roman"/>
                <a:cs typeface="Times New Roman"/>
              </a:rPr>
              <a:t>expedient </a:t>
            </a:r>
            <a:r>
              <a:rPr dirty="0" sz="1450" spc="-5">
                <a:latin typeface="Times New Roman"/>
                <a:cs typeface="Times New Roman"/>
              </a:rPr>
              <a:t>on </a:t>
            </a:r>
            <a:r>
              <a:rPr dirty="0" sz="1450" spc="-10">
                <a:latin typeface="Times New Roman"/>
                <a:cs typeface="Times New Roman"/>
              </a:rPr>
              <a:t>the other;  for Mrs. Grant, having </a:t>
            </a:r>
            <a:r>
              <a:rPr dirty="0" sz="1450" spc="-5">
                <a:latin typeface="Times New Roman"/>
                <a:cs typeface="Times New Roman"/>
              </a:rPr>
              <a:t>by </a:t>
            </a:r>
            <a:r>
              <a:rPr dirty="0" sz="1450" spc="-10">
                <a:latin typeface="Times New Roman"/>
                <a:cs typeface="Times New Roman"/>
              </a:rPr>
              <a:t>this time run through the usual resources </a:t>
            </a:r>
            <a:r>
              <a:rPr dirty="0" sz="1450" spc="-5">
                <a:latin typeface="Times New Roman"/>
                <a:cs typeface="Times New Roman"/>
              </a:rPr>
              <a:t>of </a:t>
            </a:r>
            <a:r>
              <a:rPr dirty="0" sz="1450" spc="-10">
                <a:latin typeface="Times New Roman"/>
                <a:cs typeface="Times New Roman"/>
              </a:rPr>
              <a:t>ladies  residing in the country without </a:t>
            </a:r>
            <a:r>
              <a:rPr dirty="0" sz="1450" spc="-5">
                <a:latin typeface="Times New Roman"/>
                <a:cs typeface="Times New Roman"/>
              </a:rPr>
              <a:t>a </a:t>
            </a:r>
            <a:r>
              <a:rPr dirty="0" sz="1450" spc="-10">
                <a:latin typeface="Times New Roman"/>
                <a:cs typeface="Times New Roman"/>
              </a:rPr>
              <a:t>family </a:t>
            </a:r>
            <a:r>
              <a:rPr dirty="0" sz="1450" spc="-5">
                <a:latin typeface="Times New Roman"/>
                <a:cs typeface="Times New Roman"/>
              </a:rPr>
              <a:t>of </a:t>
            </a:r>
            <a:r>
              <a:rPr dirty="0" sz="1450" spc="-10">
                <a:latin typeface="Times New Roman"/>
                <a:cs typeface="Times New Roman"/>
              </a:rPr>
              <a:t>children—having more than filled  her favourite sitting-room with pretty furniture, and made </a:t>
            </a:r>
            <a:r>
              <a:rPr dirty="0" sz="1450" spc="-5">
                <a:latin typeface="Times New Roman"/>
                <a:cs typeface="Times New Roman"/>
              </a:rPr>
              <a:t>a </a:t>
            </a:r>
            <a:r>
              <a:rPr dirty="0" sz="1450" spc="-10">
                <a:latin typeface="Times New Roman"/>
                <a:cs typeface="Times New Roman"/>
              </a:rPr>
              <a:t>choice collection  </a:t>
            </a:r>
            <a:r>
              <a:rPr dirty="0" sz="1450" spc="-5">
                <a:latin typeface="Times New Roman"/>
                <a:cs typeface="Times New Roman"/>
              </a:rPr>
              <a:t>of </a:t>
            </a:r>
            <a:r>
              <a:rPr dirty="0" sz="1450" spc="-10">
                <a:latin typeface="Times New Roman"/>
                <a:cs typeface="Times New Roman"/>
              </a:rPr>
              <a:t>plants and poultry—was very much in want </a:t>
            </a:r>
            <a:r>
              <a:rPr dirty="0" sz="1450" spc="-5">
                <a:latin typeface="Times New Roman"/>
                <a:cs typeface="Times New Roman"/>
              </a:rPr>
              <a:t>of </a:t>
            </a:r>
            <a:r>
              <a:rPr dirty="0" sz="1450" spc="-10">
                <a:latin typeface="Times New Roman"/>
                <a:cs typeface="Times New Roman"/>
              </a:rPr>
              <a:t>some variety at home. The  arrival, therefore, </a:t>
            </a:r>
            <a:r>
              <a:rPr dirty="0" sz="1450" spc="-5">
                <a:latin typeface="Times New Roman"/>
                <a:cs typeface="Times New Roman"/>
              </a:rPr>
              <a:t>of a </a:t>
            </a:r>
            <a:r>
              <a:rPr dirty="0" sz="1450" spc="-10">
                <a:latin typeface="Times New Roman"/>
                <a:cs typeface="Times New Roman"/>
              </a:rPr>
              <a:t>sister whom she had always loved, and now hoped to  retain with her as long as she remained single, was highly agreeable; and her  chief anxiety was lest Mansfield should </a:t>
            </a:r>
            <a:r>
              <a:rPr dirty="0" sz="1450" spc="-5">
                <a:latin typeface="Times New Roman"/>
                <a:cs typeface="Times New Roman"/>
              </a:rPr>
              <a:t>not </a:t>
            </a:r>
            <a:r>
              <a:rPr dirty="0" sz="1450" spc="-10">
                <a:latin typeface="Times New Roman"/>
                <a:cs typeface="Times New Roman"/>
              </a:rPr>
              <a:t>satisfy the habits </a:t>
            </a:r>
            <a:r>
              <a:rPr dirty="0" sz="1450" spc="-5">
                <a:latin typeface="Times New Roman"/>
                <a:cs typeface="Times New Roman"/>
              </a:rPr>
              <a:t>of a young  </a:t>
            </a:r>
            <a:r>
              <a:rPr dirty="0" sz="1450" spc="-10">
                <a:latin typeface="Times New Roman"/>
                <a:cs typeface="Times New Roman"/>
              </a:rPr>
              <a:t>woman who had been mostly used to</a:t>
            </a:r>
            <a:r>
              <a:rPr dirty="0" sz="1450" spc="2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Miss Crawford was </a:t>
            </a:r>
            <a:r>
              <a:rPr dirty="0" sz="1450" spc="-5">
                <a:latin typeface="Times New Roman"/>
                <a:cs typeface="Times New Roman"/>
              </a:rPr>
              <a:t>not </a:t>
            </a:r>
            <a:r>
              <a:rPr dirty="0" sz="1450" spc="-10">
                <a:latin typeface="Times New Roman"/>
                <a:cs typeface="Times New Roman"/>
              </a:rPr>
              <a:t>entirely free from similar apprehensions, though  they arose principally from </a:t>
            </a:r>
            <a:r>
              <a:rPr dirty="0" sz="1450" spc="-5">
                <a:latin typeface="Times New Roman"/>
                <a:cs typeface="Times New Roman"/>
              </a:rPr>
              <a:t>doubts of </a:t>
            </a:r>
            <a:r>
              <a:rPr dirty="0" sz="1450" spc="-10">
                <a:latin typeface="Times New Roman"/>
                <a:cs typeface="Times New Roman"/>
              </a:rPr>
              <a:t>her </a:t>
            </a:r>
            <a:r>
              <a:rPr dirty="0" sz="1450" spc="-15">
                <a:latin typeface="Times New Roman"/>
                <a:cs typeface="Times New Roman"/>
              </a:rPr>
              <a:t>sister’s </a:t>
            </a:r>
            <a:r>
              <a:rPr dirty="0" sz="1450" spc="-10">
                <a:latin typeface="Times New Roman"/>
                <a:cs typeface="Times New Roman"/>
              </a:rPr>
              <a:t>style </a:t>
            </a:r>
            <a:r>
              <a:rPr dirty="0" sz="1450" spc="-5">
                <a:latin typeface="Times New Roman"/>
                <a:cs typeface="Times New Roman"/>
              </a:rPr>
              <a:t>of </a:t>
            </a:r>
            <a:r>
              <a:rPr dirty="0" sz="1450" spc="-10">
                <a:latin typeface="Times New Roman"/>
                <a:cs typeface="Times New Roman"/>
              </a:rPr>
              <a:t>living and tone </a:t>
            </a:r>
            <a:r>
              <a:rPr dirty="0" sz="1450" spc="-5">
                <a:latin typeface="Times New Roman"/>
                <a:cs typeface="Times New Roman"/>
              </a:rPr>
              <a:t>of  </a:t>
            </a:r>
            <a:r>
              <a:rPr dirty="0" sz="1450" spc="-10">
                <a:latin typeface="Times New Roman"/>
                <a:cs typeface="Times New Roman"/>
              </a:rPr>
              <a:t>society; and it was </a:t>
            </a:r>
            <a:r>
              <a:rPr dirty="0" sz="1450" spc="-5">
                <a:latin typeface="Times New Roman"/>
                <a:cs typeface="Times New Roman"/>
              </a:rPr>
              <a:t>not </a:t>
            </a:r>
            <a:r>
              <a:rPr dirty="0" sz="1450" spc="-10">
                <a:latin typeface="Times New Roman"/>
                <a:cs typeface="Times New Roman"/>
              </a:rPr>
              <a:t>till after she had tried in vain to persuade her brother to  settle with her at his own country house, that she could resolve to hazard  herself among her other relations. </a:t>
            </a:r>
            <a:r>
              <a:rPr dirty="0" sz="1450" spc="-60">
                <a:latin typeface="Times New Roman"/>
                <a:cs typeface="Times New Roman"/>
              </a:rPr>
              <a:t>To </a:t>
            </a:r>
            <a:r>
              <a:rPr dirty="0" sz="1450" spc="-10">
                <a:latin typeface="Times New Roman"/>
                <a:cs typeface="Times New Roman"/>
              </a:rPr>
              <a:t>anything like </a:t>
            </a:r>
            <a:r>
              <a:rPr dirty="0" sz="1450" spc="-5">
                <a:latin typeface="Times New Roman"/>
                <a:cs typeface="Times New Roman"/>
              </a:rPr>
              <a:t>a </a:t>
            </a:r>
            <a:r>
              <a:rPr dirty="0" sz="1450" spc="-10">
                <a:latin typeface="Times New Roman"/>
                <a:cs typeface="Times New Roman"/>
              </a:rPr>
              <a:t>permanence </a:t>
            </a:r>
            <a:r>
              <a:rPr dirty="0" sz="1450" spc="-5">
                <a:latin typeface="Times New Roman"/>
                <a:cs typeface="Times New Roman"/>
              </a:rPr>
              <a:t>of </a:t>
            </a:r>
            <a:r>
              <a:rPr dirty="0" sz="1450" spc="-10">
                <a:latin typeface="Times New Roman"/>
                <a:cs typeface="Times New Roman"/>
              </a:rPr>
              <a:t>abode, </a:t>
            </a:r>
            <a:r>
              <a:rPr dirty="0" sz="1450" spc="-5">
                <a:latin typeface="Times New Roman"/>
                <a:cs typeface="Times New Roman"/>
              </a:rPr>
              <a:t>or  </a:t>
            </a:r>
            <a:r>
              <a:rPr dirty="0" sz="1450" spc="-10">
                <a:latin typeface="Times New Roman"/>
                <a:cs typeface="Times New Roman"/>
              </a:rPr>
              <a:t>limitation </a:t>
            </a:r>
            <a:r>
              <a:rPr dirty="0" sz="1450" spc="-5">
                <a:latin typeface="Times New Roman"/>
                <a:cs typeface="Times New Roman"/>
              </a:rPr>
              <a:t>of </a:t>
            </a:r>
            <a:r>
              <a:rPr dirty="0" sz="1450" spc="-20">
                <a:latin typeface="Times New Roman"/>
                <a:cs typeface="Times New Roman"/>
              </a:rPr>
              <a:t>society, </a:t>
            </a:r>
            <a:r>
              <a:rPr dirty="0" sz="1450" spc="-10">
                <a:latin typeface="Times New Roman"/>
                <a:cs typeface="Times New Roman"/>
              </a:rPr>
              <a:t>Henry Crawford had, </a:t>
            </a:r>
            <a:r>
              <a:rPr dirty="0" sz="1450" spc="-20">
                <a:latin typeface="Times New Roman"/>
                <a:cs typeface="Times New Roman"/>
              </a:rPr>
              <a:t>unluckily, </a:t>
            </a:r>
            <a:r>
              <a:rPr dirty="0" sz="1450" spc="-5">
                <a:latin typeface="Times New Roman"/>
                <a:cs typeface="Times New Roman"/>
              </a:rPr>
              <a:t>a </a:t>
            </a:r>
            <a:r>
              <a:rPr dirty="0" sz="1450" spc="-10">
                <a:latin typeface="Times New Roman"/>
                <a:cs typeface="Times New Roman"/>
              </a:rPr>
              <a:t>great dislike: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accommodate his sister in an article </a:t>
            </a:r>
            <a:r>
              <a:rPr dirty="0" sz="1450" spc="-5">
                <a:latin typeface="Times New Roman"/>
                <a:cs typeface="Times New Roman"/>
              </a:rPr>
              <a:t>of </a:t>
            </a:r>
            <a:r>
              <a:rPr dirty="0" sz="1450" spc="-10">
                <a:latin typeface="Times New Roman"/>
                <a:cs typeface="Times New Roman"/>
              </a:rPr>
              <a:t>such importance; </a:t>
            </a:r>
            <a:r>
              <a:rPr dirty="0" sz="1450" spc="-5">
                <a:latin typeface="Times New Roman"/>
                <a:cs typeface="Times New Roman"/>
              </a:rPr>
              <a:t>but he </a:t>
            </a:r>
            <a:r>
              <a:rPr dirty="0" sz="1450" spc="-10">
                <a:latin typeface="Times New Roman"/>
                <a:cs typeface="Times New Roman"/>
              </a:rPr>
              <a:t>escorted  </a:t>
            </a:r>
            <a:r>
              <a:rPr dirty="0" sz="1450" spc="-20">
                <a:latin typeface="Times New Roman"/>
                <a:cs typeface="Times New Roman"/>
              </a:rPr>
              <a:t>her, </a:t>
            </a:r>
            <a:r>
              <a:rPr dirty="0" sz="1450" spc="-10">
                <a:latin typeface="Times New Roman"/>
                <a:cs typeface="Times New Roman"/>
              </a:rPr>
              <a:t>with the utmost kindness, into Northamptonshire, and as readily engaged  to fetch her away again, at half an hour’s notice, whenever she were weary </a:t>
            </a:r>
            <a:r>
              <a:rPr dirty="0" sz="1450" spc="-5">
                <a:latin typeface="Times New Roman"/>
                <a:cs typeface="Times New Roman"/>
              </a:rPr>
              <a:t>of  </a:t>
            </a:r>
            <a:r>
              <a:rPr dirty="0" sz="1450" spc="-10">
                <a:latin typeface="Times New Roman"/>
                <a:cs typeface="Times New Roman"/>
              </a:rPr>
              <a:t>the place.</a:t>
            </a:r>
            <a:endParaRPr sz="1450">
              <a:latin typeface="Times New Roman"/>
              <a:cs typeface="Times New Roman"/>
            </a:endParaRPr>
          </a:p>
          <a:p>
            <a:pPr algn="just" marL="12700" marR="8255" indent="255904">
              <a:lnSpc>
                <a:spcPts val="1730"/>
              </a:lnSpc>
              <a:spcBef>
                <a:spcPts val="705"/>
              </a:spcBef>
            </a:pPr>
            <a:r>
              <a:rPr dirty="0" sz="1450" spc="-10">
                <a:latin typeface="Times New Roman"/>
                <a:cs typeface="Times New Roman"/>
              </a:rPr>
              <a:t>The meeting was very satisfactory </a:t>
            </a:r>
            <a:r>
              <a:rPr dirty="0" sz="1450" spc="-5">
                <a:latin typeface="Times New Roman"/>
                <a:cs typeface="Times New Roman"/>
              </a:rPr>
              <a:t>on </a:t>
            </a:r>
            <a:r>
              <a:rPr dirty="0" sz="1450" spc="-10">
                <a:latin typeface="Times New Roman"/>
                <a:cs typeface="Times New Roman"/>
              </a:rPr>
              <a:t>each side. Miss Crawford found </a:t>
            </a:r>
            <a:r>
              <a:rPr dirty="0" sz="1450" spc="-5">
                <a:latin typeface="Times New Roman"/>
                <a:cs typeface="Times New Roman"/>
              </a:rPr>
              <a:t>a  </a:t>
            </a:r>
            <a:r>
              <a:rPr dirty="0" sz="1450" spc="-10">
                <a:latin typeface="Times New Roman"/>
                <a:cs typeface="Times New Roman"/>
              </a:rPr>
              <a:t>sister without preciseness </a:t>
            </a:r>
            <a:r>
              <a:rPr dirty="0" sz="1450" spc="-5">
                <a:latin typeface="Times New Roman"/>
                <a:cs typeface="Times New Roman"/>
              </a:rPr>
              <a:t>or </a:t>
            </a:r>
            <a:r>
              <a:rPr dirty="0" sz="1450" spc="-20">
                <a:latin typeface="Times New Roman"/>
                <a:cs typeface="Times New Roman"/>
              </a:rPr>
              <a:t>rusticity, </a:t>
            </a:r>
            <a:r>
              <a:rPr dirty="0" sz="1450" spc="-5">
                <a:latin typeface="Times New Roman"/>
                <a:cs typeface="Times New Roman"/>
              </a:rPr>
              <a:t>a </a:t>
            </a:r>
            <a:r>
              <a:rPr dirty="0" sz="1450" spc="-15">
                <a:latin typeface="Times New Roman"/>
                <a:cs typeface="Times New Roman"/>
              </a:rPr>
              <a:t>sister’s </a:t>
            </a:r>
            <a:r>
              <a:rPr dirty="0" sz="1450" spc="-10">
                <a:latin typeface="Times New Roman"/>
                <a:cs typeface="Times New Roman"/>
              </a:rPr>
              <a:t>husband who looked the  gentleman, and </a:t>
            </a:r>
            <a:r>
              <a:rPr dirty="0" sz="1450" spc="-5">
                <a:latin typeface="Times New Roman"/>
                <a:cs typeface="Times New Roman"/>
              </a:rPr>
              <a:t>a </a:t>
            </a:r>
            <a:r>
              <a:rPr dirty="0" sz="1450" spc="-10">
                <a:latin typeface="Times New Roman"/>
                <a:cs typeface="Times New Roman"/>
              </a:rPr>
              <a:t>house commodious and well fitted </a:t>
            </a:r>
            <a:r>
              <a:rPr dirty="0" sz="1450" spc="-5">
                <a:latin typeface="Times New Roman"/>
                <a:cs typeface="Times New Roman"/>
              </a:rPr>
              <a:t>up; </a:t>
            </a:r>
            <a:r>
              <a:rPr dirty="0" sz="1450" spc="-10">
                <a:latin typeface="Times New Roman"/>
                <a:cs typeface="Times New Roman"/>
              </a:rPr>
              <a:t>and Mrs. Grant  received in those whom she hoped to love better than ever </a:t>
            </a:r>
            <a:r>
              <a:rPr dirty="0" sz="1450" spc="-5">
                <a:latin typeface="Times New Roman"/>
                <a:cs typeface="Times New Roman"/>
              </a:rPr>
              <a:t>a young </a:t>
            </a:r>
            <a:r>
              <a:rPr dirty="0" sz="1450" spc="-10">
                <a:latin typeface="Times New Roman"/>
                <a:cs typeface="Times New Roman"/>
              </a:rPr>
              <a:t>man and  woman </a:t>
            </a:r>
            <a:r>
              <a:rPr dirty="0" sz="1450" spc="-5">
                <a:latin typeface="Times New Roman"/>
                <a:cs typeface="Times New Roman"/>
              </a:rPr>
              <a:t>of </a:t>
            </a:r>
            <a:r>
              <a:rPr dirty="0" sz="1450" spc="-10">
                <a:latin typeface="Times New Roman"/>
                <a:cs typeface="Times New Roman"/>
              </a:rPr>
              <a:t>very prepossessing appearance. Mary Crawford was remarkably  pretty; </a:t>
            </a:r>
            <a:r>
              <a:rPr dirty="0" sz="1450" spc="-25">
                <a:latin typeface="Times New Roman"/>
                <a:cs typeface="Times New Roman"/>
              </a:rPr>
              <a:t>Henry,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handsome, had air and countenance; the manners </a:t>
            </a:r>
            <a:r>
              <a:rPr dirty="0" sz="1450" spc="-5">
                <a:latin typeface="Times New Roman"/>
                <a:cs typeface="Times New Roman"/>
              </a:rPr>
              <a:t>of  </a:t>
            </a:r>
            <a:r>
              <a:rPr dirty="0" sz="1450" spc="-10">
                <a:latin typeface="Times New Roman"/>
                <a:cs typeface="Times New Roman"/>
              </a:rPr>
              <a:t>both were lively and pleasant, and Mrs. Grant immediately gave them credit  for everything else. She was delighted with each, </a:t>
            </a:r>
            <a:r>
              <a:rPr dirty="0" sz="1450" spc="-5">
                <a:latin typeface="Times New Roman"/>
                <a:cs typeface="Times New Roman"/>
              </a:rPr>
              <a:t>but </a:t>
            </a:r>
            <a:r>
              <a:rPr dirty="0" sz="1450" spc="-10">
                <a:latin typeface="Times New Roman"/>
                <a:cs typeface="Times New Roman"/>
              </a:rPr>
              <a:t>Mary was her dearest  object; and having never been able to glory in beauty </a:t>
            </a:r>
            <a:r>
              <a:rPr dirty="0" sz="1450" spc="-5">
                <a:latin typeface="Times New Roman"/>
                <a:cs typeface="Times New Roman"/>
              </a:rPr>
              <a:t>of </a:t>
            </a:r>
            <a:r>
              <a:rPr dirty="0" sz="1450" spc="-10">
                <a:latin typeface="Times New Roman"/>
                <a:cs typeface="Times New Roman"/>
              </a:rPr>
              <a:t>her own, she  thoroughly enjoyed the power </a:t>
            </a:r>
            <a:r>
              <a:rPr dirty="0" sz="1450" spc="-5">
                <a:latin typeface="Times New Roman"/>
                <a:cs typeface="Times New Roman"/>
              </a:rPr>
              <a:t>of </a:t>
            </a:r>
            <a:r>
              <a:rPr dirty="0" sz="1450" spc="-10">
                <a:latin typeface="Times New Roman"/>
                <a:cs typeface="Times New Roman"/>
              </a:rPr>
              <a:t>being proud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sister’s. </a:t>
            </a:r>
            <a:r>
              <a:rPr dirty="0" sz="1450" spc="-10">
                <a:latin typeface="Times New Roman"/>
                <a:cs typeface="Times New Roman"/>
              </a:rPr>
              <a:t>She had</a:t>
            </a:r>
            <a:r>
              <a:rPr dirty="0" sz="1450" spc="-105">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415145"/>
          </a:xfrm>
          <a:prstGeom prst="rect">
            <a:avLst/>
          </a:prstGeom>
        </p:spPr>
        <p:txBody>
          <a:bodyPr wrap="square" lIns="0" tIns="13970" rIns="0" bIns="0" rtlCol="0" vert="horz">
            <a:spAutoFit/>
          </a:bodyPr>
          <a:lstStyle/>
          <a:p>
            <a:pPr algn="just" marL="12700" marR="5715">
              <a:lnSpc>
                <a:spcPct val="98700"/>
              </a:lnSpc>
              <a:spcBef>
                <a:spcPts val="110"/>
              </a:spcBef>
            </a:pPr>
            <a:r>
              <a:rPr dirty="0" sz="1450" spc="-10">
                <a:latin typeface="Times New Roman"/>
                <a:cs typeface="Times New Roman"/>
              </a:rPr>
              <a:t>many other sources </a:t>
            </a:r>
            <a:r>
              <a:rPr dirty="0" sz="1450" spc="-5">
                <a:latin typeface="Times New Roman"/>
                <a:cs typeface="Times New Roman"/>
              </a:rPr>
              <a:t>of </a:t>
            </a:r>
            <a:r>
              <a:rPr dirty="0" sz="1450" spc="-10">
                <a:latin typeface="Times New Roman"/>
                <a:cs typeface="Times New Roman"/>
              </a:rPr>
              <a:t>uneasiness was added the severe </a:t>
            </a:r>
            <a:r>
              <a:rPr dirty="0" sz="1450" spc="-5">
                <a:latin typeface="Times New Roman"/>
                <a:cs typeface="Times New Roman"/>
              </a:rPr>
              <a:t>one of </a:t>
            </a:r>
            <a:r>
              <a:rPr dirty="0" sz="1450" spc="-10">
                <a:latin typeface="Times New Roman"/>
                <a:cs typeface="Times New Roman"/>
              </a:rPr>
              <a:t>shame for the  home in which </a:t>
            </a:r>
            <a:r>
              <a:rPr dirty="0" sz="1450" spc="-5">
                <a:latin typeface="Times New Roman"/>
                <a:cs typeface="Times New Roman"/>
              </a:rPr>
              <a:t>he </a:t>
            </a:r>
            <a:r>
              <a:rPr dirty="0" sz="1450" spc="-10">
                <a:latin typeface="Times New Roman"/>
                <a:cs typeface="Times New Roman"/>
              </a:rPr>
              <a:t>found </a:t>
            </a:r>
            <a:r>
              <a:rPr dirty="0" sz="1450" spc="-30">
                <a:latin typeface="Times New Roman"/>
                <a:cs typeface="Times New Roman"/>
              </a:rPr>
              <a:t>her. </a:t>
            </a:r>
            <a:r>
              <a:rPr dirty="0" sz="1450" spc="-10">
                <a:latin typeface="Times New Roman"/>
                <a:cs typeface="Times New Roman"/>
              </a:rPr>
              <a:t>She might scold herself for the weakness,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scolding it </a:t>
            </a:r>
            <a:r>
              <a:rPr dirty="0" sz="1450" spc="-30">
                <a:latin typeface="Times New Roman"/>
                <a:cs typeface="Times New Roman"/>
              </a:rPr>
              <a:t>away. </a:t>
            </a:r>
            <a:r>
              <a:rPr dirty="0" sz="1450" spc="-10">
                <a:latin typeface="Times New Roman"/>
                <a:cs typeface="Times New Roman"/>
              </a:rPr>
              <a:t>She was ashamed, and she would have been yet  more ashamed </a:t>
            </a:r>
            <a:r>
              <a:rPr dirty="0" sz="1450" spc="-5">
                <a:latin typeface="Times New Roman"/>
                <a:cs typeface="Times New Roman"/>
              </a:rPr>
              <a:t>of </a:t>
            </a:r>
            <a:r>
              <a:rPr dirty="0" sz="1450" spc="-10">
                <a:latin typeface="Times New Roman"/>
                <a:cs typeface="Times New Roman"/>
              </a:rPr>
              <a:t>her father than </a:t>
            </a:r>
            <a:r>
              <a:rPr dirty="0" sz="1450" spc="-5">
                <a:latin typeface="Times New Roman"/>
                <a:cs typeface="Times New Roman"/>
              </a:rPr>
              <a:t>of </a:t>
            </a:r>
            <a:r>
              <a:rPr dirty="0" sz="1450" spc="-10">
                <a:latin typeface="Times New Roman"/>
                <a:cs typeface="Times New Roman"/>
              </a:rPr>
              <a:t>all the</a:t>
            </a:r>
            <a:r>
              <a:rPr dirty="0" sz="1450" spc="2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They talked </a:t>
            </a:r>
            <a:r>
              <a:rPr dirty="0" sz="1450" spc="-5">
                <a:latin typeface="Times New Roman"/>
                <a:cs typeface="Times New Roman"/>
              </a:rPr>
              <a:t>of </a:t>
            </a:r>
            <a:r>
              <a:rPr dirty="0" sz="1450" spc="-20">
                <a:latin typeface="Times New Roman"/>
                <a:cs typeface="Times New Roman"/>
              </a:rPr>
              <a:t>William, </a:t>
            </a:r>
            <a:r>
              <a:rPr dirty="0" sz="1450" spc="-5">
                <a:latin typeface="Times New Roman"/>
                <a:cs typeface="Times New Roman"/>
              </a:rPr>
              <a:t>a </a:t>
            </a:r>
            <a:r>
              <a:rPr dirty="0" sz="1450" spc="-10">
                <a:latin typeface="Times New Roman"/>
                <a:cs typeface="Times New Roman"/>
              </a:rPr>
              <a:t>subject </a:t>
            </a:r>
            <a:r>
              <a:rPr dirty="0" sz="1450" spc="-5">
                <a:latin typeface="Times New Roman"/>
                <a:cs typeface="Times New Roman"/>
              </a:rPr>
              <a:t>on </a:t>
            </a:r>
            <a:r>
              <a:rPr dirty="0" sz="1450" spc="-10">
                <a:latin typeface="Times New Roman"/>
                <a:cs typeface="Times New Roman"/>
              </a:rPr>
              <a:t>which Mrs. Price could never tire;  and </a:t>
            </a:r>
            <a:r>
              <a:rPr dirty="0" sz="1450" spc="-35">
                <a:latin typeface="Times New Roman"/>
                <a:cs typeface="Times New Roman"/>
              </a:rPr>
              <a:t>Mr. </a:t>
            </a:r>
            <a:r>
              <a:rPr dirty="0" sz="1450" spc="-10">
                <a:latin typeface="Times New Roman"/>
                <a:cs typeface="Times New Roman"/>
              </a:rPr>
              <a:t>Crawford was as warm in his commendation as even her heart could  wish. She felt that she had never seen so agreeable </a:t>
            </a:r>
            <a:r>
              <a:rPr dirty="0" sz="1450" spc="-5">
                <a:latin typeface="Times New Roman"/>
                <a:cs typeface="Times New Roman"/>
              </a:rPr>
              <a:t>a </a:t>
            </a:r>
            <a:r>
              <a:rPr dirty="0" sz="1450" spc="-10">
                <a:latin typeface="Times New Roman"/>
                <a:cs typeface="Times New Roman"/>
              </a:rPr>
              <a:t>man in her life; and was  only astonished to find that, so great and so agreeable as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come down to Portsmouth neither </a:t>
            </a:r>
            <a:r>
              <a:rPr dirty="0" sz="1450" spc="-5">
                <a:latin typeface="Times New Roman"/>
                <a:cs typeface="Times New Roman"/>
              </a:rPr>
              <a:t>on a </a:t>
            </a:r>
            <a:r>
              <a:rPr dirty="0" sz="1450" spc="-10">
                <a:latin typeface="Times New Roman"/>
                <a:cs typeface="Times New Roman"/>
              </a:rPr>
              <a:t>visit to the port-admiral, </a:t>
            </a:r>
            <a:r>
              <a:rPr dirty="0" sz="1450" spc="-5">
                <a:latin typeface="Times New Roman"/>
                <a:cs typeface="Times New Roman"/>
              </a:rPr>
              <a:t>nor </a:t>
            </a:r>
            <a:r>
              <a:rPr dirty="0" sz="1450" spc="-10">
                <a:latin typeface="Times New Roman"/>
                <a:cs typeface="Times New Roman"/>
              </a:rPr>
              <a:t>the  </a:t>
            </a:r>
            <a:r>
              <a:rPr dirty="0" sz="1450" spc="-15">
                <a:latin typeface="Times New Roman"/>
                <a:cs typeface="Times New Roman"/>
              </a:rPr>
              <a:t>commissioner, </a:t>
            </a:r>
            <a:r>
              <a:rPr dirty="0" sz="1450" spc="-5">
                <a:latin typeface="Times New Roman"/>
                <a:cs typeface="Times New Roman"/>
              </a:rPr>
              <a:t>nor </a:t>
            </a:r>
            <a:r>
              <a:rPr dirty="0" sz="1450" spc="-10">
                <a:latin typeface="Times New Roman"/>
                <a:cs typeface="Times New Roman"/>
              </a:rPr>
              <a:t>yet with the intention </a:t>
            </a:r>
            <a:r>
              <a:rPr dirty="0" sz="1450" spc="-5">
                <a:latin typeface="Times New Roman"/>
                <a:cs typeface="Times New Roman"/>
              </a:rPr>
              <a:t>of </a:t>
            </a:r>
            <a:r>
              <a:rPr dirty="0" sz="1450" spc="-10">
                <a:latin typeface="Times New Roman"/>
                <a:cs typeface="Times New Roman"/>
              </a:rPr>
              <a:t>going over to the island, </a:t>
            </a:r>
            <a:r>
              <a:rPr dirty="0" sz="1450" spc="-5">
                <a:latin typeface="Times New Roman"/>
                <a:cs typeface="Times New Roman"/>
              </a:rPr>
              <a:t>nor of  </a:t>
            </a:r>
            <a:r>
              <a:rPr dirty="0" sz="1450" spc="-10">
                <a:latin typeface="Times New Roman"/>
                <a:cs typeface="Times New Roman"/>
              </a:rPr>
              <a:t>seeing the dockyard. Nothing </a:t>
            </a:r>
            <a:r>
              <a:rPr dirty="0" sz="1450" spc="-5">
                <a:latin typeface="Times New Roman"/>
                <a:cs typeface="Times New Roman"/>
              </a:rPr>
              <a:t>of </a:t>
            </a:r>
            <a:r>
              <a:rPr dirty="0" sz="1450" spc="-10">
                <a:latin typeface="Times New Roman"/>
                <a:cs typeface="Times New Roman"/>
              </a:rPr>
              <a:t>all that she had been used to think </a:t>
            </a:r>
            <a:r>
              <a:rPr dirty="0" sz="1450" spc="-5">
                <a:latin typeface="Times New Roman"/>
                <a:cs typeface="Times New Roman"/>
              </a:rPr>
              <a:t>of </a:t>
            </a:r>
            <a:r>
              <a:rPr dirty="0" sz="1450" spc="-10">
                <a:latin typeface="Times New Roman"/>
                <a:cs typeface="Times New Roman"/>
              </a:rPr>
              <a:t>as the  </a:t>
            </a:r>
            <a:r>
              <a:rPr dirty="0" sz="1450" spc="-5">
                <a:latin typeface="Times New Roman"/>
                <a:cs typeface="Times New Roman"/>
              </a:rPr>
              <a:t>proof of </a:t>
            </a:r>
            <a:r>
              <a:rPr dirty="0" sz="1450" spc="-10">
                <a:latin typeface="Times New Roman"/>
                <a:cs typeface="Times New Roman"/>
              </a:rPr>
              <a:t>importance, </a:t>
            </a:r>
            <a:r>
              <a:rPr dirty="0" sz="1450" spc="-5">
                <a:latin typeface="Times New Roman"/>
                <a:cs typeface="Times New Roman"/>
              </a:rPr>
              <a:t>or </a:t>
            </a:r>
            <a:r>
              <a:rPr dirty="0" sz="1450" spc="-10">
                <a:latin typeface="Times New Roman"/>
                <a:cs typeface="Times New Roman"/>
              </a:rPr>
              <a:t>the employment </a:t>
            </a:r>
            <a:r>
              <a:rPr dirty="0" sz="1450" spc="-5">
                <a:latin typeface="Times New Roman"/>
                <a:cs typeface="Times New Roman"/>
              </a:rPr>
              <a:t>of </a:t>
            </a:r>
            <a:r>
              <a:rPr dirty="0" sz="1450" spc="-10">
                <a:latin typeface="Times New Roman"/>
                <a:cs typeface="Times New Roman"/>
              </a:rPr>
              <a:t>wealth, had </a:t>
            </a:r>
            <a:r>
              <a:rPr dirty="0" sz="1450" spc="-5">
                <a:latin typeface="Times New Roman"/>
                <a:cs typeface="Times New Roman"/>
              </a:rPr>
              <a:t>brought </a:t>
            </a:r>
            <a:r>
              <a:rPr dirty="0" sz="1450" spc="-10">
                <a:latin typeface="Times New Roman"/>
                <a:cs typeface="Times New Roman"/>
              </a:rPr>
              <a:t>him to  Portsmouth. He had reached it late the </a:t>
            </a:r>
            <a:r>
              <a:rPr dirty="0" sz="1450" spc="-5">
                <a:latin typeface="Times New Roman"/>
                <a:cs typeface="Times New Roman"/>
              </a:rPr>
              <a:t>night </a:t>
            </a:r>
            <a:r>
              <a:rPr dirty="0" sz="1450" spc="-10">
                <a:latin typeface="Times New Roman"/>
                <a:cs typeface="Times New Roman"/>
              </a:rPr>
              <a:t>before, was come for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was staying at the Crown, had accidentally met with </a:t>
            </a:r>
            <a:r>
              <a:rPr dirty="0" sz="1450" spc="-5">
                <a:latin typeface="Times New Roman"/>
                <a:cs typeface="Times New Roman"/>
              </a:rPr>
              <a:t>a </a:t>
            </a:r>
            <a:r>
              <a:rPr dirty="0" sz="1450" spc="-10">
                <a:latin typeface="Times New Roman"/>
                <a:cs typeface="Times New Roman"/>
              </a:rPr>
              <a:t>navy </a:t>
            </a:r>
            <a:r>
              <a:rPr dirty="0" sz="1450" spc="-15">
                <a:latin typeface="Times New Roman"/>
                <a:cs typeface="Times New Roman"/>
              </a:rPr>
              <a:t>officer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his acquaintance since his arrival, </a:t>
            </a:r>
            <a:r>
              <a:rPr dirty="0" sz="1450" spc="-5">
                <a:latin typeface="Times New Roman"/>
                <a:cs typeface="Times New Roman"/>
              </a:rPr>
              <a:t>but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object </a:t>
            </a:r>
            <a:r>
              <a:rPr dirty="0" sz="1450" spc="-5">
                <a:latin typeface="Times New Roman"/>
                <a:cs typeface="Times New Roman"/>
              </a:rPr>
              <a:t>of </a:t>
            </a:r>
            <a:r>
              <a:rPr dirty="0" sz="1450" spc="-10">
                <a:latin typeface="Times New Roman"/>
                <a:cs typeface="Times New Roman"/>
              </a:rPr>
              <a:t>that kind in</a:t>
            </a:r>
            <a:r>
              <a:rPr dirty="0" sz="1450" spc="135">
                <a:latin typeface="Times New Roman"/>
                <a:cs typeface="Times New Roman"/>
              </a:rPr>
              <a:t> </a:t>
            </a:r>
            <a:r>
              <a:rPr dirty="0" sz="1450" spc="-10">
                <a:latin typeface="Times New Roman"/>
                <a:cs typeface="Times New Roman"/>
              </a:rPr>
              <a:t>coming.</a:t>
            </a:r>
            <a:endParaRPr sz="1450">
              <a:latin typeface="Times New Roman"/>
              <a:cs typeface="Times New Roman"/>
            </a:endParaRPr>
          </a:p>
          <a:p>
            <a:pPr algn="just" marL="12700" marR="6985" indent="255904">
              <a:lnSpc>
                <a:spcPts val="1730"/>
              </a:lnSpc>
              <a:spcBef>
                <a:spcPts val="700"/>
              </a:spcBef>
            </a:pPr>
            <a:r>
              <a:rPr dirty="0" sz="1450" spc="-10">
                <a:latin typeface="Times New Roman"/>
                <a:cs typeface="Times New Roman"/>
              </a:rPr>
              <a:t>By the time </a:t>
            </a:r>
            <a:r>
              <a:rPr dirty="0" sz="1450" spc="-5">
                <a:latin typeface="Times New Roman"/>
                <a:cs typeface="Times New Roman"/>
              </a:rPr>
              <a:t>he </a:t>
            </a:r>
            <a:r>
              <a:rPr dirty="0" sz="1450" spc="-10">
                <a:latin typeface="Times New Roman"/>
                <a:cs typeface="Times New Roman"/>
              </a:rPr>
              <a:t>had given all this information, it was </a:t>
            </a:r>
            <a:r>
              <a:rPr dirty="0" sz="1450" spc="-5">
                <a:latin typeface="Times New Roman"/>
                <a:cs typeface="Times New Roman"/>
              </a:rPr>
              <a:t>not </a:t>
            </a:r>
            <a:r>
              <a:rPr dirty="0" sz="1450" spc="-10">
                <a:latin typeface="Times New Roman"/>
                <a:cs typeface="Times New Roman"/>
              </a:rPr>
              <a:t>unreasonable to  suppose that Fanny might </a:t>
            </a:r>
            <a:r>
              <a:rPr dirty="0" sz="1450" spc="-5">
                <a:latin typeface="Times New Roman"/>
                <a:cs typeface="Times New Roman"/>
              </a:rPr>
              <a:t>be </a:t>
            </a:r>
            <a:r>
              <a:rPr dirty="0" sz="1450" spc="-10">
                <a:latin typeface="Times New Roman"/>
                <a:cs typeface="Times New Roman"/>
              </a:rPr>
              <a:t>looked at and spoken </a:t>
            </a:r>
            <a:r>
              <a:rPr dirty="0" sz="1450" spc="-5">
                <a:latin typeface="Times New Roman"/>
                <a:cs typeface="Times New Roman"/>
              </a:rPr>
              <a:t>to; </a:t>
            </a:r>
            <a:r>
              <a:rPr dirty="0" sz="1450" spc="-10">
                <a:latin typeface="Times New Roman"/>
                <a:cs typeface="Times New Roman"/>
              </a:rPr>
              <a:t>and she was tolerably  able to bear his eye, and hear that </a:t>
            </a:r>
            <a:r>
              <a:rPr dirty="0" sz="1450" spc="-5">
                <a:latin typeface="Times New Roman"/>
                <a:cs typeface="Times New Roman"/>
              </a:rPr>
              <a:t>he </a:t>
            </a:r>
            <a:r>
              <a:rPr dirty="0" sz="1450" spc="-10">
                <a:latin typeface="Times New Roman"/>
                <a:cs typeface="Times New Roman"/>
              </a:rPr>
              <a:t>had spent half an </a:t>
            </a:r>
            <a:r>
              <a:rPr dirty="0" sz="1450" spc="-5">
                <a:latin typeface="Times New Roman"/>
                <a:cs typeface="Times New Roman"/>
              </a:rPr>
              <a:t>hour </a:t>
            </a:r>
            <a:r>
              <a:rPr dirty="0" sz="1450" spc="-10">
                <a:latin typeface="Times New Roman"/>
                <a:cs typeface="Times New Roman"/>
              </a:rPr>
              <a:t>with his sister the  evening before his leaving London; that she had sent her best and kindest love,  </a:t>
            </a:r>
            <a:r>
              <a:rPr dirty="0" sz="1450" spc="-5">
                <a:latin typeface="Times New Roman"/>
                <a:cs typeface="Times New Roman"/>
              </a:rPr>
              <a:t>but </a:t>
            </a:r>
            <a:r>
              <a:rPr dirty="0" sz="1450" spc="-10">
                <a:latin typeface="Times New Roman"/>
                <a:cs typeface="Times New Roman"/>
              </a:rPr>
              <a:t>had had </a:t>
            </a:r>
            <a:r>
              <a:rPr dirty="0" sz="1450" spc="-5">
                <a:latin typeface="Times New Roman"/>
                <a:cs typeface="Times New Roman"/>
              </a:rPr>
              <a:t>no </a:t>
            </a:r>
            <a:r>
              <a:rPr dirty="0" sz="1450" spc="-10">
                <a:latin typeface="Times New Roman"/>
                <a:cs typeface="Times New Roman"/>
              </a:rPr>
              <a:t>time for writing; that </a:t>
            </a:r>
            <a:r>
              <a:rPr dirty="0" sz="1450" spc="-5">
                <a:latin typeface="Times New Roman"/>
                <a:cs typeface="Times New Roman"/>
              </a:rPr>
              <a:t>he thought </a:t>
            </a:r>
            <a:r>
              <a:rPr dirty="0" sz="1450" spc="-10">
                <a:latin typeface="Times New Roman"/>
                <a:cs typeface="Times New Roman"/>
              </a:rPr>
              <a:t>himself lucky in seeing Mary  for even half an </a:t>
            </a:r>
            <a:r>
              <a:rPr dirty="0" sz="1450" spc="-20">
                <a:latin typeface="Times New Roman"/>
                <a:cs typeface="Times New Roman"/>
              </a:rPr>
              <a:t>hour, </a:t>
            </a:r>
            <a:r>
              <a:rPr dirty="0" sz="1450" spc="-10">
                <a:latin typeface="Times New Roman"/>
                <a:cs typeface="Times New Roman"/>
              </a:rPr>
              <a:t>having spent scarcely twenty-four hours in London,  after his return from Norfolk, before </a:t>
            </a:r>
            <a:r>
              <a:rPr dirty="0" sz="1450" spc="-5">
                <a:latin typeface="Times New Roman"/>
                <a:cs typeface="Times New Roman"/>
              </a:rPr>
              <a:t>he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again; that her cousin Edmund  was in town, had been in town, </a:t>
            </a:r>
            <a:r>
              <a:rPr dirty="0" sz="1450" spc="-5">
                <a:latin typeface="Times New Roman"/>
                <a:cs typeface="Times New Roman"/>
              </a:rPr>
              <a:t>he </a:t>
            </a:r>
            <a:r>
              <a:rPr dirty="0" sz="1450" spc="-10">
                <a:latin typeface="Times New Roman"/>
                <a:cs typeface="Times New Roman"/>
              </a:rPr>
              <a:t>understood, </a:t>
            </a:r>
            <a:r>
              <a:rPr dirty="0" sz="1450" spc="-5">
                <a:latin typeface="Times New Roman"/>
                <a:cs typeface="Times New Roman"/>
              </a:rPr>
              <a:t>a </a:t>
            </a:r>
            <a:r>
              <a:rPr dirty="0" sz="1450" spc="-10">
                <a:latin typeface="Times New Roman"/>
                <a:cs typeface="Times New Roman"/>
              </a:rPr>
              <a:t>few days;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seen  him himself,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well, had left them all well at Mansfield, and was  to dine, as </a:t>
            </a:r>
            <a:r>
              <a:rPr dirty="0" sz="1450" spc="-20">
                <a:latin typeface="Times New Roman"/>
                <a:cs typeface="Times New Roman"/>
              </a:rPr>
              <a:t>yesterday, </a:t>
            </a:r>
            <a:r>
              <a:rPr dirty="0" sz="1450" spc="-10">
                <a:latin typeface="Times New Roman"/>
                <a:cs typeface="Times New Roman"/>
              </a:rPr>
              <a:t>with the</a:t>
            </a:r>
            <a:r>
              <a:rPr dirty="0" sz="1450" spc="30">
                <a:latin typeface="Times New Roman"/>
                <a:cs typeface="Times New Roman"/>
              </a:rPr>
              <a:t> </a:t>
            </a:r>
            <a:r>
              <a:rPr dirty="0" sz="1450" spc="-10">
                <a:latin typeface="Times New Roman"/>
                <a:cs typeface="Times New Roman"/>
              </a:rPr>
              <a:t>Frasers.</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Fanny listened </a:t>
            </a:r>
            <a:r>
              <a:rPr dirty="0" sz="1450" spc="-15">
                <a:latin typeface="Times New Roman"/>
                <a:cs typeface="Times New Roman"/>
              </a:rPr>
              <a:t>collectedly, </a:t>
            </a:r>
            <a:r>
              <a:rPr dirty="0" sz="1450" spc="-10">
                <a:latin typeface="Times New Roman"/>
                <a:cs typeface="Times New Roman"/>
              </a:rPr>
              <a:t>even to the last-mentioned circumstance; </a:t>
            </a:r>
            <a:r>
              <a:rPr dirty="0" sz="1450" spc="-30">
                <a:latin typeface="Times New Roman"/>
                <a:cs typeface="Times New Roman"/>
              </a:rPr>
              <a:t>nay, </a:t>
            </a:r>
            <a:r>
              <a:rPr dirty="0" sz="1450" spc="-10">
                <a:latin typeface="Times New Roman"/>
                <a:cs typeface="Times New Roman"/>
              </a:rPr>
              <a:t>it  seemed </a:t>
            </a:r>
            <a:r>
              <a:rPr dirty="0" sz="1450" spc="-5">
                <a:latin typeface="Times New Roman"/>
                <a:cs typeface="Times New Roman"/>
              </a:rPr>
              <a:t>a </a:t>
            </a:r>
            <a:r>
              <a:rPr dirty="0" sz="1450" spc="-10">
                <a:latin typeface="Times New Roman"/>
                <a:cs typeface="Times New Roman"/>
              </a:rPr>
              <a:t>relief to her worn mind to </a:t>
            </a:r>
            <a:r>
              <a:rPr dirty="0" sz="1450" spc="-5">
                <a:latin typeface="Times New Roman"/>
                <a:cs typeface="Times New Roman"/>
              </a:rPr>
              <a:t>be </a:t>
            </a:r>
            <a:r>
              <a:rPr dirty="0" sz="1450" spc="-10">
                <a:latin typeface="Times New Roman"/>
                <a:cs typeface="Times New Roman"/>
              </a:rPr>
              <a:t>at any certainty; and the words, “then  </a:t>
            </a:r>
            <a:r>
              <a:rPr dirty="0" sz="1450" spc="-5">
                <a:latin typeface="Times New Roman"/>
                <a:cs typeface="Times New Roman"/>
              </a:rPr>
              <a:t>by </a:t>
            </a:r>
            <a:r>
              <a:rPr dirty="0" sz="1450" spc="-10">
                <a:latin typeface="Times New Roman"/>
                <a:cs typeface="Times New Roman"/>
              </a:rPr>
              <a:t>this time it is all settled,” passed </a:t>
            </a:r>
            <a:r>
              <a:rPr dirty="0" sz="1450" spc="-20">
                <a:latin typeface="Times New Roman"/>
                <a:cs typeface="Times New Roman"/>
              </a:rPr>
              <a:t>internally, </a:t>
            </a:r>
            <a:r>
              <a:rPr dirty="0" sz="1450" spc="-10">
                <a:latin typeface="Times New Roman"/>
                <a:cs typeface="Times New Roman"/>
              </a:rPr>
              <a:t>without more evidence </a:t>
            </a:r>
            <a:r>
              <a:rPr dirty="0" sz="1450" spc="-5">
                <a:latin typeface="Times New Roman"/>
                <a:cs typeface="Times New Roman"/>
              </a:rPr>
              <a:t>of  </a:t>
            </a:r>
            <a:r>
              <a:rPr dirty="0" sz="1450" spc="-10">
                <a:latin typeface="Times New Roman"/>
                <a:cs typeface="Times New Roman"/>
              </a:rPr>
              <a:t>emotion than </a:t>
            </a:r>
            <a:r>
              <a:rPr dirty="0" sz="1450" spc="-5">
                <a:latin typeface="Times New Roman"/>
                <a:cs typeface="Times New Roman"/>
              </a:rPr>
              <a:t>a </a:t>
            </a:r>
            <a:r>
              <a:rPr dirty="0" sz="1450" spc="-10">
                <a:latin typeface="Times New Roman"/>
                <a:cs typeface="Times New Roman"/>
              </a:rPr>
              <a:t>faint</a:t>
            </a:r>
            <a:r>
              <a:rPr dirty="0" sz="1450">
                <a:latin typeface="Times New Roman"/>
                <a:cs typeface="Times New Roman"/>
              </a:rPr>
              <a:t> </a:t>
            </a:r>
            <a:r>
              <a:rPr dirty="0" sz="1450" spc="-10">
                <a:latin typeface="Times New Roman"/>
                <a:cs typeface="Times New Roman"/>
              </a:rPr>
              <a:t>blush.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After talking </a:t>
            </a:r>
            <a:r>
              <a:rPr dirty="0" sz="1450" spc="-5">
                <a:latin typeface="Times New Roman"/>
                <a:cs typeface="Times New Roman"/>
              </a:rPr>
              <a:t>a </a:t>
            </a:r>
            <a:r>
              <a:rPr dirty="0" sz="1450" spc="-10">
                <a:latin typeface="Times New Roman"/>
                <a:cs typeface="Times New Roman"/>
              </a:rPr>
              <a:t>little more about Mansfield, </a:t>
            </a:r>
            <a:r>
              <a:rPr dirty="0" sz="1450" spc="-5">
                <a:latin typeface="Times New Roman"/>
                <a:cs typeface="Times New Roman"/>
              </a:rPr>
              <a:t>a </a:t>
            </a:r>
            <a:r>
              <a:rPr dirty="0" sz="1450" spc="-10">
                <a:latin typeface="Times New Roman"/>
                <a:cs typeface="Times New Roman"/>
              </a:rPr>
              <a:t>subject in which her interest  was most apparent, Crawford began to </a:t>
            </a:r>
            <a:r>
              <a:rPr dirty="0" sz="1450" spc="-5">
                <a:latin typeface="Times New Roman"/>
                <a:cs typeface="Times New Roman"/>
              </a:rPr>
              <a:t>hint </a:t>
            </a:r>
            <a:r>
              <a:rPr dirty="0" sz="1450" spc="-10">
                <a:latin typeface="Times New Roman"/>
                <a:cs typeface="Times New Roman"/>
              </a:rPr>
              <a:t>at the expediency </a:t>
            </a:r>
            <a:r>
              <a:rPr dirty="0" sz="1450" spc="-5">
                <a:latin typeface="Times New Roman"/>
                <a:cs typeface="Times New Roman"/>
              </a:rPr>
              <a:t>of </a:t>
            </a:r>
            <a:r>
              <a:rPr dirty="0" sz="1450" spc="-10">
                <a:latin typeface="Times New Roman"/>
                <a:cs typeface="Times New Roman"/>
              </a:rPr>
              <a:t>an early walk.  “It was </a:t>
            </a:r>
            <a:r>
              <a:rPr dirty="0" sz="1450" spc="-5">
                <a:latin typeface="Times New Roman"/>
                <a:cs typeface="Times New Roman"/>
              </a:rPr>
              <a:t>a </a:t>
            </a:r>
            <a:r>
              <a:rPr dirty="0" sz="1450" spc="-10">
                <a:latin typeface="Times New Roman"/>
                <a:cs typeface="Times New Roman"/>
              </a:rPr>
              <a:t>lovely morning, and at that season </a:t>
            </a:r>
            <a:r>
              <a:rPr dirty="0" sz="1450" spc="-5">
                <a:latin typeface="Times New Roman"/>
                <a:cs typeface="Times New Roman"/>
              </a:rPr>
              <a:t>of </a:t>
            </a:r>
            <a:r>
              <a:rPr dirty="0" sz="1450" spc="-10">
                <a:latin typeface="Times New Roman"/>
                <a:cs typeface="Times New Roman"/>
              </a:rPr>
              <a:t>the year </a:t>
            </a:r>
            <a:r>
              <a:rPr dirty="0" sz="1450" spc="-5">
                <a:latin typeface="Times New Roman"/>
                <a:cs typeface="Times New Roman"/>
              </a:rPr>
              <a:t>a </a:t>
            </a:r>
            <a:r>
              <a:rPr dirty="0" sz="1450" spc="-10">
                <a:latin typeface="Times New Roman"/>
                <a:cs typeface="Times New Roman"/>
              </a:rPr>
              <a:t>fine morning so  often turned </a:t>
            </a:r>
            <a:r>
              <a:rPr dirty="0" sz="1450" spc="-15">
                <a:latin typeface="Times New Roman"/>
                <a:cs typeface="Times New Roman"/>
              </a:rPr>
              <a:t>off, </a:t>
            </a:r>
            <a:r>
              <a:rPr dirty="0" sz="1450" spc="-10">
                <a:latin typeface="Times New Roman"/>
                <a:cs typeface="Times New Roman"/>
              </a:rPr>
              <a:t>that it was wisest for everybody </a:t>
            </a:r>
            <a:r>
              <a:rPr dirty="0" sz="1450" spc="-5">
                <a:latin typeface="Times New Roman"/>
                <a:cs typeface="Times New Roman"/>
              </a:rPr>
              <a:t>not </a:t>
            </a:r>
            <a:r>
              <a:rPr dirty="0" sz="1450" spc="-10">
                <a:latin typeface="Times New Roman"/>
                <a:cs typeface="Times New Roman"/>
              </a:rPr>
              <a:t>to delay their exercise”;  and such hints producing nothing, </a:t>
            </a:r>
            <a:r>
              <a:rPr dirty="0" sz="1450" spc="-5">
                <a:latin typeface="Times New Roman"/>
                <a:cs typeface="Times New Roman"/>
              </a:rPr>
              <a:t>he </a:t>
            </a:r>
            <a:r>
              <a:rPr dirty="0" sz="1450" spc="-10">
                <a:latin typeface="Times New Roman"/>
                <a:cs typeface="Times New Roman"/>
              </a:rPr>
              <a:t>soon proceeded to </a:t>
            </a:r>
            <a:r>
              <a:rPr dirty="0" sz="1450" spc="-5">
                <a:latin typeface="Times New Roman"/>
                <a:cs typeface="Times New Roman"/>
              </a:rPr>
              <a:t>a </a:t>
            </a:r>
            <a:r>
              <a:rPr dirty="0" sz="1450" spc="-10">
                <a:latin typeface="Times New Roman"/>
                <a:cs typeface="Times New Roman"/>
              </a:rPr>
              <a:t>positive  recommendation to Mrs. Price and her daughters to take their walk without  loss </a:t>
            </a:r>
            <a:r>
              <a:rPr dirty="0" sz="1450" spc="-5">
                <a:latin typeface="Times New Roman"/>
                <a:cs typeface="Times New Roman"/>
              </a:rPr>
              <a:t>of </a:t>
            </a:r>
            <a:r>
              <a:rPr dirty="0" sz="1450" spc="-10">
                <a:latin typeface="Times New Roman"/>
                <a:cs typeface="Times New Roman"/>
              </a:rPr>
              <a:t>time. Now they came to an understanding. Mrs. Price, it appeared,  scarcely ever stirred </a:t>
            </a:r>
            <a:r>
              <a:rPr dirty="0" sz="1450" spc="-5">
                <a:latin typeface="Times New Roman"/>
                <a:cs typeface="Times New Roman"/>
              </a:rPr>
              <a:t>out of </a:t>
            </a:r>
            <a:r>
              <a:rPr dirty="0" sz="1450" spc="-10">
                <a:latin typeface="Times New Roman"/>
                <a:cs typeface="Times New Roman"/>
              </a:rPr>
              <a:t>doors, except </a:t>
            </a:r>
            <a:r>
              <a:rPr dirty="0" sz="1450" spc="-5">
                <a:latin typeface="Times New Roman"/>
                <a:cs typeface="Times New Roman"/>
              </a:rPr>
              <a:t>of a </a:t>
            </a:r>
            <a:r>
              <a:rPr dirty="0" sz="1450" spc="-10">
                <a:latin typeface="Times New Roman"/>
                <a:cs typeface="Times New Roman"/>
              </a:rPr>
              <a:t>Sunday; she owned she could  seldom, with her </a:t>
            </a:r>
            <a:r>
              <a:rPr dirty="0" sz="1450" spc="-15">
                <a:latin typeface="Times New Roman"/>
                <a:cs typeface="Times New Roman"/>
              </a:rPr>
              <a:t>large </a:t>
            </a:r>
            <a:r>
              <a:rPr dirty="0" sz="1450" spc="-25">
                <a:latin typeface="Times New Roman"/>
                <a:cs typeface="Times New Roman"/>
              </a:rPr>
              <a:t>family, </a:t>
            </a:r>
            <a:r>
              <a:rPr dirty="0" sz="1450" spc="-10">
                <a:latin typeface="Times New Roman"/>
                <a:cs typeface="Times New Roman"/>
              </a:rPr>
              <a:t>find time for </a:t>
            </a:r>
            <a:r>
              <a:rPr dirty="0" sz="1450" spc="-5">
                <a:latin typeface="Times New Roman"/>
                <a:cs typeface="Times New Roman"/>
              </a:rPr>
              <a:t>a </a:t>
            </a:r>
            <a:r>
              <a:rPr dirty="0" sz="1450" spc="-10">
                <a:latin typeface="Times New Roman"/>
                <a:cs typeface="Times New Roman"/>
              </a:rPr>
              <a:t>walk. </a:t>
            </a:r>
            <a:r>
              <a:rPr dirty="0" sz="1450" spc="-30">
                <a:latin typeface="Times New Roman"/>
                <a:cs typeface="Times New Roman"/>
              </a:rPr>
              <a:t>“Would </a:t>
            </a:r>
            <a:r>
              <a:rPr dirty="0" sz="1450" spc="-10">
                <a:latin typeface="Times New Roman"/>
                <a:cs typeface="Times New Roman"/>
              </a:rPr>
              <a:t>she </a:t>
            </a:r>
            <a:r>
              <a:rPr dirty="0" sz="1450" spc="-5">
                <a:latin typeface="Times New Roman"/>
                <a:cs typeface="Times New Roman"/>
              </a:rPr>
              <a:t>not, </a:t>
            </a:r>
            <a:r>
              <a:rPr dirty="0" sz="1450" spc="-10">
                <a:latin typeface="Times New Roman"/>
                <a:cs typeface="Times New Roman"/>
              </a:rPr>
              <a:t>then,  persuade her daughters to take advantage </a:t>
            </a:r>
            <a:r>
              <a:rPr dirty="0" sz="1450" spc="-5">
                <a:latin typeface="Times New Roman"/>
                <a:cs typeface="Times New Roman"/>
              </a:rPr>
              <a:t>of </a:t>
            </a:r>
            <a:r>
              <a:rPr dirty="0" sz="1450" spc="-10">
                <a:latin typeface="Times New Roman"/>
                <a:cs typeface="Times New Roman"/>
              </a:rPr>
              <a:t>such </a:t>
            </a:r>
            <a:r>
              <a:rPr dirty="0" sz="1450" spc="-15">
                <a:latin typeface="Times New Roman"/>
                <a:cs typeface="Times New Roman"/>
              </a:rPr>
              <a:t>weather, </a:t>
            </a:r>
            <a:r>
              <a:rPr dirty="0" sz="1450" spc="-10">
                <a:latin typeface="Times New Roman"/>
                <a:cs typeface="Times New Roman"/>
              </a:rPr>
              <a:t>and allow him the  pleasure </a:t>
            </a:r>
            <a:r>
              <a:rPr dirty="0" sz="1450" spc="-5">
                <a:latin typeface="Times New Roman"/>
                <a:cs typeface="Times New Roman"/>
              </a:rPr>
              <a:t>of </a:t>
            </a:r>
            <a:r>
              <a:rPr dirty="0" sz="1450" spc="-10">
                <a:latin typeface="Times New Roman"/>
                <a:cs typeface="Times New Roman"/>
              </a:rPr>
              <a:t>attending them?” Mrs. Price was greatly obliged and very  complying.</a:t>
            </a:r>
            <a:r>
              <a:rPr dirty="0" sz="1450" spc="150">
                <a:latin typeface="Times New Roman"/>
                <a:cs typeface="Times New Roman"/>
              </a:rPr>
              <a:t> </a:t>
            </a:r>
            <a:r>
              <a:rPr dirty="0" sz="1450" spc="-10">
                <a:latin typeface="Times New Roman"/>
                <a:cs typeface="Times New Roman"/>
              </a:rPr>
              <a:t>“Her</a:t>
            </a:r>
            <a:r>
              <a:rPr dirty="0" sz="1450" spc="155">
                <a:latin typeface="Times New Roman"/>
                <a:cs typeface="Times New Roman"/>
              </a:rPr>
              <a:t> </a:t>
            </a:r>
            <a:r>
              <a:rPr dirty="0" sz="1450" spc="-10">
                <a:latin typeface="Times New Roman"/>
                <a:cs typeface="Times New Roman"/>
              </a:rPr>
              <a:t>daughters</a:t>
            </a:r>
            <a:r>
              <a:rPr dirty="0" sz="1450" spc="150">
                <a:latin typeface="Times New Roman"/>
                <a:cs typeface="Times New Roman"/>
              </a:rPr>
              <a:t> </a:t>
            </a:r>
            <a:r>
              <a:rPr dirty="0" sz="1450" spc="-10">
                <a:latin typeface="Times New Roman"/>
                <a:cs typeface="Times New Roman"/>
              </a:rPr>
              <a:t>were</a:t>
            </a:r>
            <a:r>
              <a:rPr dirty="0" sz="1450" spc="155">
                <a:latin typeface="Times New Roman"/>
                <a:cs typeface="Times New Roman"/>
              </a:rPr>
              <a:t> </a:t>
            </a:r>
            <a:r>
              <a:rPr dirty="0" sz="1450" spc="-10">
                <a:latin typeface="Times New Roman"/>
                <a:cs typeface="Times New Roman"/>
              </a:rPr>
              <a:t>very</a:t>
            </a:r>
            <a:r>
              <a:rPr dirty="0" sz="1450" spc="155">
                <a:latin typeface="Times New Roman"/>
                <a:cs typeface="Times New Roman"/>
              </a:rPr>
              <a:t> </a:t>
            </a:r>
            <a:r>
              <a:rPr dirty="0" sz="1450" spc="-10">
                <a:latin typeface="Times New Roman"/>
                <a:cs typeface="Times New Roman"/>
              </a:rPr>
              <a:t>much</a:t>
            </a:r>
            <a:r>
              <a:rPr dirty="0" sz="1450" spc="150">
                <a:latin typeface="Times New Roman"/>
                <a:cs typeface="Times New Roman"/>
              </a:rPr>
              <a:t> </a:t>
            </a:r>
            <a:r>
              <a:rPr dirty="0" sz="1450" spc="-10">
                <a:latin typeface="Times New Roman"/>
                <a:cs typeface="Times New Roman"/>
              </a:rPr>
              <a:t>confined;</a:t>
            </a:r>
            <a:r>
              <a:rPr dirty="0" sz="1450" spc="155">
                <a:latin typeface="Times New Roman"/>
                <a:cs typeface="Times New Roman"/>
              </a:rPr>
              <a:t> </a:t>
            </a:r>
            <a:r>
              <a:rPr dirty="0" sz="1450" spc="-10">
                <a:latin typeface="Times New Roman"/>
                <a:cs typeface="Times New Roman"/>
              </a:rPr>
              <a:t>Portsmouth</a:t>
            </a:r>
            <a:r>
              <a:rPr dirty="0" sz="1450" spc="155">
                <a:latin typeface="Times New Roman"/>
                <a:cs typeface="Times New Roman"/>
              </a:rPr>
              <a:t> </a:t>
            </a:r>
            <a:r>
              <a:rPr dirty="0" sz="1450" spc="-10">
                <a:latin typeface="Times New Roman"/>
                <a:cs typeface="Times New Roman"/>
              </a:rPr>
              <a:t>was</a:t>
            </a:r>
            <a:r>
              <a:rPr dirty="0" sz="1450" spc="150">
                <a:latin typeface="Times New Roman"/>
                <a:cs typeface="Times New Roman"/>
              </a:rPr>
              <a:t> </a:t>
            </a:r>
            <a:r>
              <a:rPr dirty="0" sz="1450" spc="-5">
                <a:latin typeface="Times New Roman"/>
                <a:cs typeface="Times New Roman"/>
              </a:rPr>
              <a:t>a</a:t>
            </a:r>
            <a:r>
              <a:rPr dirty="0" sz="1450" spc="155">
                <a:latin typeface="Times New Roman"/>
                <a:cs typeface="Times New Roman"/>
              </a:rPr>
              <a:t> </a:t>
            </a:r>
            <a:r>
              <a:rPr dirty="0" sz="1450" spc="-10">
                <a:latin typeface="Times New Roman"/>
                <a:cs typeface="Times New Roman"/>
              </a:rPr>
              <a:t>sad</a:t>
            </a:r>
            <a:endParaRPr sz="1450">
              <a:latin typeface="Times New Roman"/>
              <a:cs typeface="Times New Roman"/>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place; they did </a:t>
            </a:r>
            <a:r>
              <a:rPr dirty="0" sz="1450" spc="-5">
                <a:latin typeface="Times New Roman"/>
                <a:cs typeface="Times New Roman"/>
              </a:rPr>
              <a:t>not </a:t>
            </a:r>
            <a:r>
              <a:rPr dirty="0" sz="1450" spc="-10">
                <a:latin typeface="Times New Roman"/>
                <a:cs typeface="Times New Roman"/>
              </a:rPr>
              <a:t>often get </a:t>
            </a:r>
            <a:r>
              <a:rPr dirty="0" sz="1450" spc="-5">
                <a:latin typeface="Times New Roman"/>
                <a:cs typeface="Times New Roman"/>
              </a:rPr>
              <a:t>out; </a:t>
            </a:r>
            <a:r>
              <a:rPr dirty="0" sz="1450" spc="-10">
                <a:latin typeface="Times New Roman"/>
                <a:cs typeface="Times New Roman"/>
              </a:rPr>
              <a:t>and she knew they had some errands in the  town, which they would </a:t>
            </a:r>
            <a:r>
              <a:rPr dirty="0" sz="1450" spc="-5">
                <a:latin typeface="Times New Roman"/>
                <a:cs typeface="Times New Roman"/>
              </a:rPr>
              <a:t>be </a:t>
            </a:r>
            <a:r>
              <a:rPr dirty="0" sz="1450" spc="-10">
                <a:latin typeface="Times New Roman"/>
                <a:cs typeface="Times New Roman"/>
              </a:rPr>
              <a:t>very glad to </a:t>
            </a:r>
            <a:r>
              <a:rPr dirty="0" sz="1450" spc="-5">
                <a:latin typeface="Times New Roman"/>
                <a:cs typeface="Times New Roman"/>
              </a:rPr>
              <a:t>do.” </a:t>
            </a:r>
            <a:r>
              <a:rPr dirty="0" sz="1450" spc="-10">
                <a:latin typeface="Times New Roman"/>
                <a:cs typeface="Times New Roman"/>
              </a:rPr>
              <a:t>And the consequence was, that  </a:t>
            </a:r>
            <a:r>
              <a:rPr dirty="0" sz="1450" spc="-25">
                <a:latin typeface="Times New Roman"/>
                <a:cs typeface="Times New Roman"/>
              </a:rPr>
              <a:t>Fanny, </a:t>
            </a:r>
            <a:r>
              <a:rPr dirty="0" sz="1450" spc="-10">
                <a:latin typeface="Times New Roman"/>
                <a:cs typeface="Times New Roman"/>
              </a:rPr>
              <a:t>strange as it was—strange, awkward, and distressing—found herself  and Susan, within ten minutes, walking towards the High Street with </a:t>
            </a:r>
            <a:r>
              <a:rPr dirty="0" sz="1450" spc="-35">
                <a:latin typeface="Times New Roman"/>
                <a:cs typeface="Times New Roman"/>
              </a:rPr>
              <a:t>Mr.  </a:t>
            </a:r>
            <a:r>
              <a:rPr dirty="0" sz="1450" spc="-10">
                <a:latin typeface="Times New Roman"/>
                <a:cs typeface="Times New Roman"/>
              </a:rPr>
              <a:t>Crawford.</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It was soon pain </a:t>
            </a:r>
            <a:r>
              <a:rPr dirty="0" sz="1450" spc="-5">
                <a:latin typeface="Times New Roman"/>
                <a:cs typeface="Times New Roman"/>
              </a:rPr>
              <a:t>upon </a:t>
            </a:r>
            <a:r>
              <a:rPr dirty="0" sz="1450" spc="-10">
                <a:latin typeface="Times New Roman"/>
                <a:cs typeface="Times New Roman"/>
              </a:rPr>
              <a:t>pain, confusion </a:t>
            </a:r>
            <a:r>
              <a:rPr dirty="0" sz="1450" spc="-5">
                <a:latin typeface="Times New Roman"/>
                <a:cs typeface="Times New Roman"/>
              </a:rPr>
              <a:t>upon </a:t>
            </a:r>
            <a:r>
              <a:rPr dirty="0" sz="1450" spc="-10">
                <a:latin typeface="Times New Roman"/>
                <a:cs typeface="Times New Roman"/>
              </a:rPr>
              <a:t>confusion; for they were  hardly in the High Street before they met her </a:t>
            </a:r>
            <a:r>
              <a:rPr dirty="0" sz="1450" spc="-15">
                <a:latin typeface="Times New Roman"/>
                <a:cs typeface="Times New Roman"/>
              </a:rPr>
              <a:t>father, </a:t>
            </a:r>
            <a:r>
              <a:rPr dirty="0" sz="1450" spc="-10">
                <a:latin typeface="Times New Roman"/>
                <a:cs typeface="Times New Roman"/>
              </a:rPr>
              <a:t>whose appearance was  </a:t>
            </a:r>
            <a:r>
              <a:rPr dirty="0" sz="1450" spc="-5">
                <a:latin typeface="Times New Roman"/>
                <a:cs typeface="Times New Roman"/>
              </a:rPr>
              <a:t>not </a:t>
            </a:r>
            <a:r>
              <a:rPr dirty="0" sz="1450" spc="-10">
                <a:latin typeface="Times New Roman"/>
                <a:cs typeface="Times New Roman"/>
              </a:rPr>
              <a:t>the better from its being </a:t>
            </a:r>
            <a:r>
              <a:rPr dirty="0" sz="1450" spc="-20">
                <a:latin typeface="Times New Roman"/>
                <a:cs typeface="Times New Roman"/>
              </a:rPr>
              <a:t>Saturday. </a:t>
            </a:r>
            <a:r>
              <a:rPr dirty="0" sz="1450" spc="-10">
                <a:latin typeface="Times New Roman"/>
                <a:cs typeface="Times New Roman"/>
              </a:rPr>
              <a:t>He stopt; and, ungentlemanlike as </a:t>
            </a:r>
            <a:r>
              <a:rPr dirty="0" sz="1450" spc="-5">
                <a:latin typeface="Times New Roman"/>
                <a:cs typeface="Times New Roman"/>
              </a:rPr>
              <a:t>he  </a:t>
            </a:r>
            <a:r>
              <a:rPr dirty="0" sz="1450" spc="-10">
                <a:latin typeface="Times New Roman"/>
                <a:cs typeface="Times New Roman"/>
              </a:rPr>
              <a:t>looked, Fanny was obliged to introduce him to </a:t>
            </a:r>
            <a:r>
              <a:rPr dirty="0" sz="1450" spc="-35">
                <a:latin typeface="Times New Roman"/>
                <a:cs typeface="Times New Roman"/>
              </a:rPr>
              <a:t>Mr. </a:t>
            </a:r>
            <a:r>
              <a:rPr dirty="0" sz="1450" spc="-10">
                <a:latin typeface="Times New Roman"/>
                <a:cs typeface="Times New Roman"/>
              </a:rPr>
              <a:t>Crawford. She could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a doubt of </a:t>
            </a:r>
            <a:r>
              <a:rPr dirty="0" sz="1450" spc="-10">
                <a:latin typeface="Times New Roman"/>
                <a:cs typeface="Times New Roman"/>
              </a:rPr>
              <a:t>the manner in which </a:t>
            </a:r>
            <a:r>
              <a:rPr dirty="0" sz="1450" spc="-35">
                <a:latin typeface="Times New Roman"/>
                <a:cs typeface="Times New Roman"/>
              </a:rPr>
              <a:t>Mr. </a:t>
            </a:r>
            <a:r>
              <a:rPr dirty="0" sz="1450" spc="-10">
                <a:latin typeface="Times New Roman"/>
                <a:cs typeface="Times New Roman"/>
              </a:rPr>
              <a:t>Crawford must </a:t>
            </a:r>
            <a:r>
              <a:rPr dirty="0" sz="1450" spc="-5">
                <a:latin typeface="Times New Roman"/>
                <a:cs typeface="Times New Roman"/>
              </a:rPr>
              <a:t>be </a:t>
            </a:r>
            <a:r>
              <a:rPr dirty="0" sz="1450" spc="-10">
                <a:latin typeface="Times New Roman"/>
                <a:cs typeface="Times New Roman"/>
              </a:rPr>
              <a:t>struck. He must </a:t>
            </a:r>
            <a:r>
              <a:rPr dirty="0" sz="1450" spc="-5">
                <a:latin typeface="Times New Roman"/>
                <a:cs typeface="Times New Roman"/>
              </a:rPr>
              <a:t>be  </a:t>
            </a:r>
            <a:r>
              <a:rPr dirty="0" sz="1450" spc="-10">
                <a:latin typeface="Times New Roman"/>
                <a:cs typeface="Times New Roman"/>
              </a:rPr>
              <a:t>ashamed and disgusted </a:t>
            </a:r>
            <a:r>
              <a:rPr dirty="0" sz="1450" spc="-15">
                <a:latin typeface="Times New Roman"/>
                <a:cs typeface="Times New Roman"/>
              </a:rPr>
              <a:t>altogether. </a:t>
            </a:r>
            <a:r>
              <a:rPr dirty="0" sz="1450" spc="-10">
                <a:latin typeface="Times New Roman"/>
                <a:cs typeface="Times New Roman"/>
              </a:rPr>
              <a:t>He must soon give her </a:t>
            </a:r>
            <a:r>
              <a:rPr dirty="0" sz="1450" spc="-5">
                <a:latin typeface="Times New Roman"/>
                <a:cs typeface="Times New Roman"/>
              </a:rPr>
              <a:t>up, </a:t>
            </a:r>
            <a:r>
              <a:rPr dirty="0" sz="1450" spc="-10">
                <a:latin typeface="Times New Roman"/>
                <a:cs typeface="Times New Roman"/>
              </a:rPr>
              <a:t>and cease to  have the smallest inclination for the match; and yet, though she had been so  much wanting his </a:t>
            </a:r>
            <a:r>
              <a:rPr dirty="0" sz="1450" spc="-15">
                <a:latin typeface="Times New Roman"/>
                <a:cs typeface="Times New Roman"/>
              </a:rPr>
              <a:t>affection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cured, this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cure that would </a:t>
            </a:r>
            <a:r>
              <a:rPr dirty="0" sz="1450" spc="-5">
                <a:latin typeface="Times New Roman"/>
                <a:cs typeface="Times New Roman"/>
              </a:rPr>
              <a:t>be  </a:t>
            </a:r>
            <a:r>
              <a:rPr dirty="0" sz="1450" spc="-10">
                <a:latin typeface="Times New Roman"/>
                <a:cs typeface="Times New Roman"/>
              </a:rPr>
              <a:t>almost as bad as the complaint; and </a:t>
            </a:r>
            <a:r>
              <a:rPr dirty="0" sz="1450" spc="-5">
                <a:latin typeface="Times New Roman"/>
                <a:cs typeface="Times New Roman"/>
              </a:rPr>
              <a:t>I </a:t>
            </a:r>
            <a:r>
              <a:rPr dirty="0" sz="1450" spc="-10">
                <a:latin typeface="Times New Roman"/>
                <a:cs typeface="Times New Roman"/>
              </a:rPr>
              <a:t>believe there is scarcely </a:t>
            </a:r>
            <a:r>
              <a:rPr dirty="0" sz="1450" spc="-5">
                <a:latin typeface="Times New Roman"/>
                <a:cs typeface="Times New Roman"/>
              </a:rPr>
              <a:t>a young </a:t>
            </a:r>
            <a:r>
              <a:rPr dirty="0" sz="1450" spc="-10">
                <a:latin typeface="Times New Roman"/>
                <a:cs typeface="Times New Roman"/>
              </a:rPr>
              <a:t>lady in  the United Kingdoms who would </a:t>
            </a:r>
            <a:r>
              <a:rPr dirty="0" sz="1450" spc="-5">
                <a:latin typeface="Times New Roman"/>
                <a:cs typeface="Times New Roman"/>
              </a:rPr>
              <a:t>not </a:t>
            </a:r>
            <a:r>
              <a:rPr dirty="0" sz="1450" spc="-10">
                <a:latin typeface="Times New Roman"/>
                <a:cs typeface="Times New Roman"/>
              </a:rPr>
              <a:t>rather </a:t>
            </a:r>
            <a:r>
              <a:rPr dirty="0" sz="1450" spc="-5">
                <a:latin typeface="Times New Roman"/>
                <a:cs typeface="Times New Roman"/>
              </a:rPr>
              <a:t>put up </a:t>
            </a:r>
            <a:r>
              <a:rPr dirty="0" sz="1450" spc="-10">
                <a:latin typeface="Times New Roman"/>
                <a:cs typeface="Times New Roman"/>
              </a:rPr>
              <a:t>with the misfortune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sought by a </a:t>
            </a:r>
            <a:r>
              <a:rPr dirty="0" sz="1450" spc="-15">
                <a:latin typeface="Times New Roman"/>
                <a:cs typeface="Times New Roman"/>
              </a:rPr>
              <a:t>clever, </a:t>
            </a:r>
            <a:r>
              <a:rPr dirty="0" sz="1450" spc="-10">
                <a:latin typeface="Times New Roman"/>
                <a:cs typeface="Times New Roman"/>
              </a:rPr>
              <a:t>agreeable man, than have him driven away </a:t>
            </a:r>
            <a:r>
              <a:rPr dirty="0" sz="1450" spc="-5">
                <a:latin typeface="Times New Roman"/>
                <a:cs typeface="Times New Roman"/>
              </a:rPr>
              <a:t>by </a:t>
            </a:r>
            <a:r>
              <a:rPr dirty="0" sz="1450" spc="-10">
                <a:latin typeface="Times New Roman"/>
                <a:cs typeface="Times New Roman"/>
              </a:rPr>
              <a:t>the  vulgarity </a:t>
            </a:r>
            <a:r>
              <a:rPr dirty="0" sz="1450" spc="-5">
                <a:latin typeface="Times New Roman"/>
                <a:cs typeface="Times New Roman"/>
              </a:rPr>
              <a:t>of </a:t>
            </a:r>
            <a:r>
              <a:rPr dirty="0" sz="1450" spc="-10">
                <a:latin typeface="Times New Roman"/>
                <a:cs typeface="Times New Roman"/>
              </a:rPr>
              <a:t>her nearest</a:t>
            </a:r>
            <a:r>
              <a:rPr dirty="0" sz="1450">
                <a:latin typeface="Times New Roman"/>
                <a:cs typeface="Times New Roman"/>
              </a:rPr>
              <a:t> </a:t>
            </a:r>
            <a:r>
              <a:rPr dirty="0" sz="1450" spc="-10">
                <a:latin typeface="Times New Roman"/>
                <a:cs typeface="Times New Roman"/>
              </a:rPr>
              <a:t>relations.</a:t>
            </a:r>
            <a:endParaRPr sz="1450">
              <a:latin typeface="Times New Roman"/>
              <a:cs typeface="Times New Roman"/>
            </a:endParaRPr>
          </a:p>
          <a:p>
            <a:pPr algn="just" marL="12700" marR="6350" indent="255904">
              <a:lnSpc>
                <a:spcPts val="1730"/>
              </a:lnSpc>
              <a:spcBef>
                <a:spcPts val="700"/>
              </a:spcBef>
            </a:pPr>
            <a:r>
              <a:rPr dirty="0" sz="1450" spc="-35">
                <a:latin typeface="Times New Roman"/>
                <a:cs typeface="Times New Roman"/>
              </a:rPr>
              <a:t>Mr. </a:t>
            </a:r>
            <a:r>
              <a:rPr dirty="0" sz="1450" spc="-10">
                <a:latin typeface="Times New Roman"/>
                <a:cs typeface="Times New Roman"/>
              </a:rPr>
              <a:t>Crawford probably could </a:t>
            </a:r>
            <a:r>
              <a:rPr dirty="0" sz="1450" spc="-5">
                <a:latin typeface="Times New Roman"/>
                <a:cs typeface="Times New Roman"/>
              </a:rPr>
              <a:t>not </a:t>
            </a:r>
            <a:r>
              <a:rPr dirty="0" sz="1450" spc="-10">
                <a:latin typeface="Times New Roman"/>
                <a:cs typeface="Times New Roman"/>
              </a:rPr>
              <a:t>regard his future father-in-law with any  idea </a:t>
            </a:r>
            <a:r>
              <a:rPr dirty="0" sz="1450" spc="-5">
                <a:latin typeface="Times New Roman"/>
                <a:cs typeface="Times New Roman"/>
              </a:rPr>
              <a:t>of </a:t>
            </a:r>
            <a:r>
              <a:rPr dirty="0" sz="1450" spc="-10">
                <a:latin typeface="Times New Roman"/>
                <a:cs typeface="Times New Roman"/>
              </a:rPr>
              <a:t>taking him for </a:t>
            </a:r>
            <a:r>
              <a:rPr dirty="0" sz="1450" spc="-5">
                <a:latin typeface="Times New Roman"/>
                <a:cs typeface="Times New Roman"/>
              </a:rPr>
              <a:t>a </a:t>
            </a:r>
            <a:r>
              <a:rPr dirty="0" sz="1450" spc="-10">
                <a:latin typeface="Times New Roman"/>
                <a:cs typeface="Times New Roman"/>
              </a:rPr>
              <a:t>model in dress; </a:t>
            </a:r>
            <a:r>
              <a:rPr dirty="0" sz="1450" spc="-5">
                <a:latin typeface="Times New Roman"/>
                <a:cs typeface="Times New Roman"/>
              </a:rPr>
              <a:t>but </a:t>
            </a:r>
            <a:r>
              <a:rPr dirty="0" sz="1450" spc="-10">
                <a:latin typeface="Times New Roman"/>
                <a:cs typeface="Times New Roman"/>
              </a:rPr>
              <a:t>(as Fanny </a:t>
            </a:r>
            <a:r>
              <a:rPr dirty="0" sz="1450" spc="-20">
                <a:latin typeface="Times New Roman"/>
                <a:cs typeface="Times New Roman"/>
              </a:rPr>
              <a:t>instantly, </a:t>
            </a:r>
            <a:r>
              <a:rPr dirty="0" sz="1450" spc="-10">
                <a:latin typeface="Times New Roman"/>
                <a:cs typeface="Times New Roman"/>
              </a:rPr>
              <a:t>and to her  great relief, discerned) her father was </a:t>
            </a:r>
            <a:r>
              <a:rPr dirty="0" sz="1450" spc="-5">
                <a:latin typeface="Times New Roman"/>
                <a:cs typeface="Times New Roman"/>
              </a:rPr>
              <a:t>a </a:t>
            </a:r>
            <a:r>
              <a:rPr dirty="0" sz="1450" spc="-10">
                <a:latin typeface="Times New Roman"/>
                <a:cs typeface="Times New Roman"/>
              </a:rPr>
              <a:t>very different man, </a:t>
            </a:r>
            <a:r>
              <a:rPr dirty="0" sz="1450" spc="-5">
                <a:latin typeface="Times New Roman"/>
                <a:cs typeface="Times New Roman"/>
              </a:rPr>
              <a:t>a </a:t>
            </a:r>
            <a:r>
              <a:rPr dirty="0" sz="1450" spc="-10">
                <a:latin typeface="Times New Roman"/>
                <a:cs typeface="Times New Roman"/>
              </a:rPr>
              <a:t>very different  </a:t>
            </a:r>
            <a:r>
              <a:rPr dirty="0" sz="1450" spc="-35">
                <a:latin typeface="Times New Roman"/>
                <a:cs typeface="Times New Roman"/>
              </a:rPr>
              <a:t>Mr. </a:t>
            </a:r>
            <a:r>
              <a:rPr dirty="0" sz="1450" spc="-10">
                <a:latin typeface="Times New Roman"/>
                <a:cs typeface="Times New Roman"/>
              </a:rPr>
              <a:t>Price in his behaviour to this most highly respected </a:t>
            </a:r>
            <a:r>
              <a:rPr dirty="0" sz="1450" spc="-15">
                <a:latin typeface="Times New Roman"/>
                <a:cs typeface="Times New Roman"/>
              </a:rPr>
              <a:t>stranger, </a:t>
            </a:r>
            <a:r>
              <a:rPr dirty="0" sz="1450" spc="-10">
                <a:latin typeface="Times New Roman"/>
                <a:cs typeface="Times New Roman"/>
              </a:rPr>
              <a:t>from what </a:t>
            </a:r>
            <a:r>
              <a:rPr dirty="0" sz="1450" spc="-5">
                <a:latin typeface="Times New Roman"/>
                <a:cs typeface="Times New Roman"/>
              </a:rPr>
              <a:t>he  </a:t>
            </a:r>
            <a:r>
              <a:rPr dirty="0" sz="1450" spc="-10">
                <a:latin typeface="Times New Roman"/>
                <a:cs typeface="Times New Roman"/>
              </a:rPr>
              <a:t>was in his own family at home. His manners </a:t>
            </a:r>
            <a:r>
              <a:rPr dirty="0" sz="1450" spc="-30">
                <a:latin typeface="Times New Roman"/>
                <a:cs typeface="Times New Roman"/>
              </a:rPr>
              <a:t>now,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polished, were  more than passable: they were grateful, animated, manly; his expressions were  those </a:t>
            </a:r>
            <a:r>
              <a:rPr dirty="0" sz="1450" spc="-5">
                <a:latin typeface="Times New Roman"/>
                <a:cs typeface="Times New Roman"/>
              </a:rPr>
              <a:t>of </a:t>
            </a:r>
            <a:r>
              <a:rPr dirty="0" sz="1450" spc="-10">
                <a:latin typeface="Times New Roman"/>
                <a:cs typeface="Times New Roman"/>
              </a:rPr>
              <a:t>an attached </a:t>
            </a:r>
            <a:r>
              <a:rPr dirty="0" sz="1450" spc="-15">
                <a:latin typeface="Times New Roman"/>
                <a:cs typeface="Times New Roman"/>
              </a:rPr>
              <a:t>father,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sensible man; his loud tones did very well in  the open </a:t>
            </a:r>
            <a:r>
              <a:rPr dirty="0" sz="1450" spc="-25">
                <a:latin typeface="Times New Roman"/>
                <a:cs typeface="Times New Roman"/>
              </a:rPr>
              <a:t>air, </a:t>
            </a:r>
            <a:r>
              <a:rPr dirty="0" sz="1450" spc="-10">
                <a:latin typeface="Times New Roman"/>
                <a:cs typeface="Times New Roman"/>
              </a:rPr>
              <a:t>and there was </a:t>
            </a:r>
            <a:r>
              <a:rPr dirty="0" sz="1450" spc="-5">
                <a:latin typeface="Times New Roman"/>
                <a:cs typeface="Times New Roman"/>
              </a:rPr>
              <a:t>not a </a:t>
            </a:r>
            <a:r>
              <a:rPr dirty="0" sz="1450" spc="-10">
                <a:latin typeface="Times New Roman"/>
                <a:cs typeface="Times New Roman"/>
              </a:rPr>
              <a:t>single oath to </a:t>
            </a:r>
            <a:r>
              <a:rPr dirty="0" sz="1450" spc="-5">
                <a:latin typeface="Times New Roman"/>
                <a:cs typeface="Times New Roman"/>
              </a:rPr>
              <a:t>be </a:t>
            </a:r>
            <a:r>
              <a:rPr dirty="0" sz="1450" spc="-10">
                <a:latin typeface="Times New Roman"/>
                <a:cs typeface="Times New Roman"/>
              </a:rPr>
              <a:t>heard. Such was his  instinctive compliment to the </a:t>
            </a:r>
            <a:r>
              <a:rPr dirty="0" sz="1450" spc="-5">
                <a:latin typeface="Times New Roman"/>
                <a:cs typeface="Times New Roman"/>
              </a:rPr>
              <a:t>good </a:t>
            </a:r>
            <a:r>
              <a:rPr dirty="0" sz="1450" spc="-10">
                <a:latin typeface="Times New Roman"/>
                <a:cs typeface="Times New Roman"/>
              </a:rPr>
              <a:t>manners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and, </a:t>
            </a:r>
            <a:r>
              <a:rPr dirty="0" sz="1450" spc="-5">
                <a:latin typeface="Times New Roman"/>
                <a:cs typeface="Times New Roman"/>
              </a:rPr>
              <a:t>be </a:t>
            </a:r>
            <a:r>
              <a:rPr dirty="0" sz="1450" spc="-10">
                <a:latin typeface="Times New Roman"/>
                <a:cs typeface="Times New Roman"/>
              </a:rPr>
              <a:t>the  consequence what it might, </a:t>
            </a:r>
            <a:r>
              <a:rPr dirty="0" sz="1450" spc="-20">
                <a:latin typeface="Times New Roman"/>
                <a:cs typeface="Times New Roman"/>
              </a:rPr>
              <a:t>Fanny’s</a:t>
            </a:r>
            <a:r>
              <a:rPr dirty="0" sz="1450" spc="320">
                <a:latin typeface="Times New Roman"/>
                <a:cs typeface="Times New Roman"/>
              </a:rPr>
              <a:t> </a:t>
            </a:r>
            <a:r>
              <a:rPr dirty="0" sz="1450" spc="-10">
                <a:latin typeface="Times New Roman"/>
                <a:cs typeface="Times New Roman"/>
              </a:rPr>
              <a:t>immediate feelings were infinitely  soothed.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conclusion </a:t>
            </a:r>
            <a:r>
              <a:rPr dirty="0" sz="1450" spc="-5">
                <a:latin typeface="Times New Roman"/>
                <a:cs typeface="Times New Roman"/>
              </a:rPr>
              <a:t>of </a:t>
            </a:r>
            <a:r>
              <a:rPr dirty="0" sz="1450" spc="-10">
                <a:latin typeface="Times New Roman"/>
                <a:cs typeface="Times New Roman"/>
              </a:rPr>
              <a:t>the two </a:t>
            </a:r>
            <a:r>
              <a:rPr dirty="0" sz="1450" spc="-15">
                <a:latin typeface="Times New Roman"/>
                <a:cs typeface="Times New Roman"/>
              </a:rPr>
              <a:t>gentlemen’s </a:t>
            </a:r>
            <a:r>
              <a:rPr dirty="0" sz="1450" spc="-10">
                <a:latin typeface="Times New Roman"/>
                <a:cs typeface="Times New Roman"/>
              </a:rPr>
              <a:t>civilities was an </a:t>
            </a:r>
            <a:r>
              <a:rPr dirty="0" sz="1450" spc="-15">
                <a:latin typeface="Times New Roman"/>
                <a:cs typeface="Times New Roman"/>
              </a:rPr>
              <a:t>offer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Price’s  </a:t>
            </a:r>
            <a:r>
              <a:rPr dirty="0" sz="1450" spc="-10">
                <a:latin typeface="Times New Roman"/>
                <a:cs typeface="Times New Roman"/>
              </a:rPr>
              <a:t>to take </a:t>
            </a:r>
            <a:r>
              <a:rPr dirty="0" sz="1450" spc="-35">
                <a:latin typeface="Times New Roman"/>
                <a:cs typeface="Times New Roman"/>
              </a:rPr>
              <a:t>Mr. </a:t>
            </a:r>
            <a:r>
              <a:rPr dirty="0" sz="1450" spc="-10">
                <a:latin typeface="Times New Roman"/>
                <a:cs typeface="Times New Roman"/>
              </a:rPr>
              <a:t>Crawford into the dockyard, which </a:t>
            </a:r>
            <a:r>
              <a:rPr dirty="0" sz="1450" spc="-35">
                <a:latin typeface="Times New Roman"/>
                <a:cs typeface="Times New Roman"/>
              </a:rPr>
              <a:t>Mr. </a:t>
            </a:r>
            <a:r>
              <a:rPr dirty="0" sz="1450" spc="-10">
                <a:latin typeface="Times New Roman"/>
                <a:cs typeface="Times New Roman"/>
              </a:rPr>
              <a:t>Crawford, desirous </a:t>
            </a:r>
            <a:r>
              <a:rPr dirty="0" sz="1450" spc="-5">
                <a:latin typeface="Times New Roman"/>
                <a:cs typeface="Times New Roman"/>
              </a:rPr>
              <a:t>of  </a:t>
            </a:r>
            <a:r>
              <a:rPr dirty="0" sz="1450" spc="-10">
                <a:latin typeface="Times New Roman"/>
                <a:cs typeface="Times New Roman"/>
              </a:rPr>
              <a:t>accepting as </a:t>
            </a:r>
            <a:r>
              <a:rPr dirty="0" sz="1450" spc="-5">
                <a:latin typeface="Times New Roman"/>
                <a:cs typeface="Times New Roman"/>
              </a:rPr>
              <a:t>a </a:t>
            </a:r>
            <a:r>
              <a:rPr dirty="0" sz="1450" spc="-10">
                <a:latin typeface="Times New Roman"/>
                <a:cs typeface="Times New Roman"/>
              </a:rPr>
              <a:t>favour what was intended as such, though </a:t>
            </a:r>
            <a:r>
              <a:rPr dirty="0" sz="1450" spc="-5">
                <a:latin typeface="Times New Roman"/>
                <a:cs typeface="Times New Roman"/>
              </a:rPr>
              <a:t>he </a:t>
            </a:r>
            <a:r>
              <a:rPr dirty="0" sz="1450" spc="-10">
                <a:latin typeface="Times New Roman"/>
                <a:cs typeface="Times New Roman"/>
              </a:rPr>
              <a:t>had seen the  dockyard again and again, and hoping to </a:t>
            </a:r>
            <a:r>
              <a:rPr dirty="0" sz="1450" spc="-5">
                <a:latin typeface="Times New Roman"/>
                <a:cs typeface="Times New Roman"/>
              </a:rPr>
              <a:t>be </a:t>
            </a:r>
            <a:r>
              <a:rPr dirty="0" sz="1450" spc="-10">
                <a:latin typeface="Times New Roman"/>
                <a:cs typeface="Times New Roman"/>
              </a:rPr>
              <a:t>so much the longer with </a:t>
            </a:r>
            <a:r>
              <a:rPr dirty="0" sz="1450" spc="-25">
                <a:latin typeface="Times New Roman"/>
                <a:cs typeface="Times New Roman"/>
              </a:rPr>
              <a:t>Fanny,  </a:t>
            </a:r>
            <a:r>
              <a:rPr dirty="0" sz="1450" spc="-10">
                <a:latin typeface="Times New Roman"/>
                <a:cs typeface="Times New Roman"/>
              </a:rPr>
              <a:t>was very gratefully disposed to avail himself </a:t>
            </a:r>
            <a:r>
              <a:rPr dirty="0" sz="1450" spc="-5">
                <a:latin typeface="Times New Roman"/>
                <a:cs typeface="Times New Roman"/>
              </a:rPr>
              <a:t>of, </a:t>
            </a:r>
            <a:r>
              <a:rPr dirty="0" sz="1450" spc="-10">
                <a:latin typeface="Times New Roman"/>
                <a:cs typeface="Times New Roman"/>
              </a:rPr>
              <a:t>if the Miss Prices were </a:t>
            </a:r>
            <a:r>
              <a:rPr dirty="0" sz="1450" spc="-5">
                <a:latin typeface="Times New Roman"/>
                <a:cs typeface="Times New Roman"/>
              </a:rPr>
              <a:t>not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the fatigue; and as it was somehow </a:t>
            </a:r>
            <a:r>
              <a:rPr dirty="0" sz="1450" spc="-5">
                <a:latin typeface="Times New Roman"/>
                <a:cs typeface="Times New Roman"/>
              </a:rPr>
              <a:t>or </a:t>
            </a:r>
            <a:r>
              <a:rPr dirty="0" sz="1450" spc="-10">
                <a:latin typeface="Times New Roman"/>
                <a:cs typeface="Times New Roman"/>
              </a:rPr>
              <a:t>other ascertained, </a:t>
            </a:r>
            <a:r>
              <a:rPr dirty="0" sz="1450" spc="-5">
                <a:latin typeface="Times New Roman"/>
                <a:cs typeface="Times New Roman"/>
              </a:rPr>
              <a:t>or </a:t>
            </a:r>
            <a:r>
              <a:rPr dirty="0" sz="1450" spc="-10">
                <a:latin typeface="Times New Roman"/>
                <a:cs typeface="Times New Roman"/>
              </a:rPr>
              <a:t>inferred,  </a:t>
            </a:r>
            <a:r>
              <a:rPr dirty="0" sz="1450" spc="-5">
                <a:latin typeface="Times New Roman"/>
                <a:cs typeface="Times New Roman"/>
              </a:rPr>
              <a:t>or </a:t>
            </a:r>
            <a:r>
              <a:rPr dirty="0" sz="1450" spc="-10">
                <a:latin typeface="Times New Roman"/>
                <a:cs typeface="Times New Roman"/>
              </a:rPr>
              <a:t>at least acted </a:t>
            </a:r>
            <a:r>
              <a:rPr dirty="0" sz="1450" spc="-5">
                <a:latin typeface="Times New Roman"/>
                <a:cs typeface="Times New Roman"/>
              </a:rPr>
              <a:t>upon, </a:t>
            </a:r>
            <a:r>
              <a:rPr dirty="0" sz="1450" spc="-10">
                <a:latin typeface="Times New Roman"/>
                <a:cs typeface="Times New Roman"/>
              </a:rPr>
              <a:t>that they were </a:t>
            </a:r>
            <a:r>
              <a:rPr dirty="0" sz="1450" spc="-5">
                <a:latin typeface="Times New Roman"/>
                <a:cs typeface="Times New Roman"/>
              </a:rPr>
              <a:t>not </a:t>
            </a:r>
            <a:r>
              <a:rPr dirty="0" sz="1450" spc="-10">
                <a:latin typeface="Times New Roman"/>
                <a:cs typeface="Times New Roman"/>
              </a:rPr>
              <a:t>at all afraid, to the dockyard they  were all to </a:t>
            </a:r>
            <a:r>
              <a:rPr dirty="0" sz="1450" spc="-5">
                <a:latin typeface="Times New Roman"/>
                <a:cs typeface="Times New Roman"/>
              </a:rPr>
              <a:t>go; </a:t>
            </a:r>
            <a:r>
              <a:rPr dirty="0" sz="1450" spc="-10">
                <a:latin typeface="Times New Roman"/>
                <a:cs typeface="Times New Roman"/>
              </a:rPr>
              <a:t>and </a:t>
            </a:r>
            <a:r>
              <a:rPr dirty="0" sz="1450" spc="-5">
                <a:latin typeface="Times New Roman"/>
                <a:cs typeface="Times New Roman"/>
              </a:rPr>
              <a:t>but </a:t>
            </a:r>
            <a:r>
              <a:rPr dirty="0" sz="1450" spc="-10">
                <a:latin typeface="Times New Roman"/>
                <a:cs typeface="Times New Roman"/>
              </a:rPr>
              <a:t>for </a:t>
            </a:r>
            <a:r>
              <a:rPr dirty="0" sz="1450" spc="-35">
                <a:latin typeface="Times New Roman"/>
                <a:cs typeface="Times New Roman"/>
              </a:rPr>
              <a:t>Mr. </a:t>
            </a:r>
            <a:r>
              <a:rPr dirty="0" sz="1450" spc="-10">
                <a:latin typeface="Times New Roman"/>
                <a:cs typeface="Times New Roman"/>
              </a:rPr>
              <a:t>Crawford, </a:t>
            </a:r>
            <a:r>
              <a:rPr dirty="0" sz="1450" spc="-35">
                <a:latin typeface="Times New Roman"/>
                <a:cs typeface="Times New Roman"/>
              </a:rPr>
              <a:t>Mr. </a:t>
            </a:r>
            <a:r>
              <a:rPr dirty="0" sz="1450" spc="-10">
                <a:latin typeface="Times New Roman"/>
                <a:cs typeface="Times New Roman"/>
              </a:rPr>
              <a:t>Price would have turned thither  </a:t>
            </a:r>
            <a:r>
              <a:rPr dirty="0" sz="1450" spc="-20">
                <a:latin typeface="Times New Roman"/>
                <a:cs typeface="Times New Roman"/>
              </a:rPr>
              <a:t>directly, </a:t>
            </a:r>
            <a:r>
              <a:rPr dirty="0" sz="1450" spc="-10">
                <a:latin typeface="Times New Roman"/>
                <a:cs typeface="Times New Roman"/>
              </a:rPr>
              <a:t>without the smallest consideration for his daughters’ errands in the  High Street. He took care, </a:t>
            </a:r>
            <a:r>
              <a:rPr dirty="0" sz="1450" spc="-15">
                <a:latin typeface="Times New Roman"/>
                <a:cs typeface="Times New Roman"/>
              </a:rPr>
              <a:t>however, </a:t>
            </a:r>
            <a:r>
              <a:rPr dirty="0" sz="1450" spc="-10">
                <a:latin typeface="Times New Roman"/>
                <a:cs typeface="Times New Roman"/>
              </a:rPr>
              <a:t>that they should </a:t>
            </a:r>
            <a:r>
              <a:rPr dirty="0" sz="1450" spc="-5">
                <a:latin typeface="Times New Roman"/>
                <a:cs typeface="Times New Roman"/>
              </a:rPr>
              <a:t>be </a:t>
            </a:r>
            <a:r>
              <a:rPr dirty="0" sz="1450" spc="-10">
                <a:latin typeface="Times New Roman"/>
                <a:cs typeface="Times New Roman"/>
              </a:rPr>
              <a:t>allowed to </a:t>
            </a:r>
            <a:r>
              <a:rPr dirty="0" sz="1450" spc="-5">
                <a:latin typeface="Times New Roman"/>
                <a:cs typeface="Times New Roman"/>
              </a:rPr>
              <a:t>go </a:t>
            </a:r>
            <a:r>
              <a:rPr dirty="0" sz="1450" spc="-10">
                <a:latin typeface="Times New Roman"/>
                <a:cs typeface="Times New Roman"/>
              </a:rPr>
              <a:t>to the  shops they came </a:t>
            </a:r>
            <a:r>
              <a:rPr dirty="0" sz="1450" spc="-5">
                <a:latin typeface="Times New Roman"/>
                <a:cs typeface="Times New Roman"/>
              </a:rPr>
              <a:t>out </a:t>
            </a:r>
            <a:r>
              <a:rPr dirty="0" sz="1450" spc="-10">
                <a:latin typeface="Times New Roman"/>
                <a:cs typeface="Times New Roman"/>
              </a:rPr>
              <a:t>expressly to visit; and it did </a:t>
            </a:r>
            <a:r>
              <a:rPr dirty="0" sz="1450" spc="-5">
                <a:latin typeface="Times New Roman"/>
                <a:cs typeface="Times New Roman"/>
              </a:rPr>
              <a:t>not </a:t>
            </a:r>
            <a:r>
              <a:rPr dirty="0" sz="1450" spc="-10">
                <a:latin typeface="Times New Roman"/>
                <a:cs typeface="Times New Roman"/>
              </a:rPr>
              <a:t>delay them </a:t>
            </a:r>
            <a:r>
              <a:rPr dirty="0" sz="1450" spc="-5">
                <a:latin typeface="Times New Roman"/>
                <a:cs typeface="Times New Roman"/>
              </a:rPr>
              <a:t>long, </a:t>
            </a:r>
            <a:r>
              <a:rPr dirty="0" sz="1450" spc="-10">
                <a:latin typeface="Times New Roman"/>
                <a:cs typeface="Times New Roman"/>
              </a:rPr>
              <a:t>for  Fanny could so little bear to excite impatience, </a:t>
            </a:r>
            <a:r>
              <a:rPr dirty="0" sz="1450" spc="-5">
                <a:latin typeface="Times New Roman"/>
                <a:cs typeface="Times New Roman"/>
              </a:rPr>
              <a:t>or be </a:t>
            </a:r>
            <a:r>
              <a:rPr dirty="0" sz="1450" spc="-10">
                <a:latin typeface="Times New Roman"/>
                <a:cs typeface="Times New Roman"/>
              </a:rPr>
              <a:t>waited </a:t>
            </a:r>
            <a:r>
              <a:rPr dirty="0" sz="1450" spc="-20">
                <a:latin typeface="Times New Roman"/>
                <a:cs typeface="Times New Roman"/>
              </a:rPr>
              <a:t>for, </a:t>
            </a:r>
            <a:r>
              <a:rPr dirty="0" sz="1450" spc="-10">
                <a:latin typeface="Times New Roman"/>
                <a:cs typeface="Times New Roman"/>
              </a:rPr>
              <a:t>that before the  gentlemen,</a:t>
            </a:r>
            <a:r>
              <a:rPr dirty="0" sz="1450" spc="120">
                <a:latin typeface="Times New Roman"/>
                <a:cs typeface="Times New Roman"/>
              </a:rPr>
              <a:t> </a:t>
            </a:r>
            <a:r>
              <a:rPr dirty="0" sz="1450" spc="-10">
                <a:latin typeface="Times New Roman"/>
                <a:cs typeface="Times New Roman"/>
              </a:rPr>
              <a:t>as</a:t>
            </a:r>
            <a:r>
              <a:rPr dirty="0" sz="1450" spc="120">
                <a:latin typeface="Times New Roman"/>
                <a:cs typeface="Times New Roman"/>
              </a:rPr>
              <a:t> </a:t>
            </a:r>
            <a:r>
              <a:rPr dirty="0" sz="1450" spc="-10">
                <a:latin typeface="Times New Roman"/>
                <a:cs typeface="Times New Roman"/>
              </a:rPr>
              <a:t>they</a:t>
            </a:r>
            <a:r>
              <a:rPr dirty="0" sz="1450" spc="125">
                <a:latin typeface="Times New Roman"/>
                <a:cs typeface="Times New Roman"/>
              </a:rPr>
              <a:t> </a:t>
            </a:r>
            <a:r>
              <a:rPr dirty="0" sz="1450" spc="-10">
                <a:latin typeface="Times New Roman"/>
                <a:cs typeface="Times New Roman"/>
              </a:rPr>
              <a:t>stood</a:t>
            </a:r>
            <a:r>
              <a:rPr dirty="0" sz="1450" spc="120">
                <a:latin typeface="Times New Roman"/>
                <a:cs typeface="Times New Roman"/>
              </a:rPr>
              <a:t> </a:t>
            </a:r>
            <a:r>
              <a:rPr dirty="0" sz="1450" spc="-10">
                <a:latin typeface="Times New Roman"/>
                <a:cs typeface="Times New Roman"/>
              </a:rPr>
              <a:t>at</a:t>
            </a:r>
            <a:r>
              <a:rPr dirty="0" sz="1450" spc="125">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20">
                <a:latin typeface="Times New Roman"/>
                <a:cs typeface="Times New Roman"/>
              </a:rPr>
              <a:t>door,</a:t>
            </a:r>
            <a:r>
              <a:rPr dirty="0" sz="1450" spc="125">
                <a:latin typeface="Times New Roman"/>
                <a:cs typeface="Times New Roman"/>
              </a:rPr>
              <a:t> </a:t>
            </a:r>
            <a:r>
              <a:rPr dirty="0" sz="1450" spc="-10">
                <a:latin typeface="Times New Roman"/>
                <a:cs typeface="Times New Roman"/>
              </a:rPr>
              <a:t>could</a:t>
            </a:r>
            <a:r>
              <a:rPr dirty="0" sz="1450" spc="120">
                <a:latin typeface="Times New Roman"/>
                <a:cs typeface="Times New Roman"/>
              </a:rPr>
              <a:t> </a:t>
            </a:r>
            <a:r>
              <a:rPr dirty="0" sz="1450" spc="-5">
                <a:latin typeface="Times New Roman"/>
                <a:cs typeface="Times New Roman"/>
              </a:rPr>
              <a:t>do</a:t>
            </a:r>
            <a:r>
              <a:rPr dirty="0" sz="1450" spc="125">
                <a:latin typeface="Times New Roman"/>
                <a:cs typeface="Times New Roman"/>
              </a:rPr>
              <a:t> </a:t>
            </a:r>
            <a:r>
              <a:rPr dirty="0" sz="1450" spc="-10">
                <a:latin typeface="Times New Roman"/>
                <a:cs typeface="Times New Roman"/>
              </a:rPr>
              <a:t>more</a:t>
            </a:r>
            <a:r>
              <a:rPr dirty="0" sz="1450" spc="120">
                <a:latin typeface="Times New Roman"/>
                <a:cs typeface="Times New Roman"/>
              </a:rPr>
              <a:t> </a:t>
            </a:r>
            <a:r>
              <a:rPr dirty="0" sz="1450" spc="-10">
                <a:latin typeface="Times New Roman"/>
                <a:cs typeface="Times New Roman"/>
              </a:rPr>
              <a:t>than</a:t>
            </a:r>
            <a:r>
              <a:rPr dirty="0" sz="1450" spc="125">
                <a:latin typeface="Times New Roman"/>
                <a:cs typeface="Times New Roman"/>
              </a:rPr>
              <a:t> </a:t>
            </a:r>
            <a:r>
              <a:rPr dirty="0" sz="1450" spc="-10">
                <a:latin typeface="Times New Roman"/>
                <a:cs typeface="Times New Roman"/>
              </a:rPr>
              <a:t>begin</a:t>
            </a:r>
            <a:r>
              <a:rPr dirty="0" sz="1450" spc="120">
                <a:latin typeface="Times New Roman"/>
                <a:cs typeface="Times New Roman"/>
              </a:rPr>
              <a:t> </a:t>
            </a:r>
            <a:r>
              <a:rPr dirty="0" sz="1450" spc="-5">
                <a:latin typeface="Times New Roman"/>
                <a:cs typeface="Times New Roman"/>
              </a:rPr>
              <a:t>upon</a:t>
            </a:r>
            <a:r>
              <a:rPr dirty="0" sz="1450" spc="125">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last</a:t>
            </a:r>
            <a:endParaRPr sz="1450">
              <a:latin typeface="Times New Roman"/>
              <a:cs typeface="Times New Roman"/>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36735"/>
          </a:xfrm>
          <a:prstGeom prst="rect">
            <a:avLst/>
          </a:prstGeom>
        </p:spPr>
        <p:txBody>
          <a:bodyPr wrap="square" lIns="0" tIns="19685" rIns="0" bIns="0" rtlCol="0" vert="horz">
            <a:spAutoFit/>
          </a:bodyPr>
          <a:lstStyle/>
          <a:p>
            <a:pPr algn="just" marL="12700" marR="10160">
              <a:lnSpc>
                <a:spcPts val="1730"/>
              </a:lnSpc>
              <a:spcBef>
                <a:spcPts val="155"/>
              </a:spcBef>
            </a:pPr>
            <a:r>
              <a:rPr dirty="0" sz="1450" spc="-10">
                <a:latin typeface="Times New Roman"/>
                <a:cs typeface="Times New Roman"/>
              </a:rPr>
              <a:t>naval regulations, </a:t>
            </a:r>
            <a:r>
              <a:rPr dirty="0" sz="1450" spc="-5">
                <a:latin typeface="Times New Roman"/>
                <a:cs typeface="Times New Roman"/>
              </a:rPr>
              <a:t>or </a:t>
            </a:r>
            <a:r>
              <a:rPr dirty="0" sz="1450" spc="-10">
                <a:latin typeface="Times New Roman"/>
                <a:cs typeface="Times New Roman"/>
              </a:rPr>
              <a:t>settle the number </a:t>
            </a:r>
            <a:r>
              <a:rPr dirty="0" sz="1450" spc="-5">
                <a:latin typeface="Times New Roman"/>
                <a:cs typeface="Times New Roman"/>
              </a:rPr>
              <a:t>of </a:t>
            </a:r>
            <a:r>
              <a:rPr dirty="0" sz="1450" spc="-10">
                <a:latin typeface="Times New Roman"/>
                <a:cs typeface="Times New Roman"/>
              </a:rPr>
              <a:t>three-deckers now in commission,  their companions were ready to</a:t>
            </a:r>
            <a:r>
              <a:rPr dirty="0" sz="1450" spc="15">
                <a:latin typeface="Times New Roman"/>
                <a:cs typeface="Times New Roman"/>
              </a:rPr>
              <a:t> </a:t>
            </a:r>
            <a:r>
              <a:rPr dirty="0" sz="1450" spc="-10">
                <a:latin typeface="Times New Roman"/>
                <a:cs typeface="Times New Roman"/>
              </a:rPr>
              <a:t>proceed.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They were then to set forward for the dockyard at once, and the walk  would have been conducted—according to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opinion—in </a:t>
            </a:r>
            <a:r>
              <a:rPr dirty="0" sz="1450" spc="-5">
                <a:latin typeface="Times New Roman"/>
                <a:cs typeface="Times New Roman"/>
              </a:rPr>
              <a:t>a  </a:t>
            </a:r>
            <a:r>
              <a:rPr dirty="0" sz="1450" spc="-10">
                <a:latin typeface="Times New Roman"/>
                <a:cs typeface="Times New Roman"/>
              </a:rPr>
              <a:t>singular </a:t>
            </a:r>
            <a:r>
              <a:rPr dirty="0" sz="1450" spc="-15">
                <a:latin typeface="Times New Roman"/>
                <a:cs typeface="Times New Roman"/>
              </a:rPr>
              <a:t>manner, </a:t>
            </a:r>
            <a:r>
              <a:rPr dirty="0" sz="1450" spc="-10">
                <a:latin typeface="Times New Roman"/>
                <a:cs typeface="Times New Roman"/>
              </a:rPr>
              <a:t>had </a:t>
            </a:r>
            <a:r>
              <a:rPr dirty="0" sz="1450" spc="-35">
                <a:latin typeface="Times New Roman"/>
                <a:cs typeface="Times New Roman"/>
              </a:rPr>
              <a:t>Mr. </a:t>
            </a:r>
            <a:r>
              <a:rPr dirty="0" sz="1450" spc="-10">
                <a:latin typeface="Times New Roman"/>
                <a:cs typeface="Times New Roman"/>
              </a:rPr>
              <a:t>Price been allowed the entire regulation </a:t>
            </a:r>
            <a:r>
              <a:rPr dirty="0" sz="1450" spc="-5">
                <a:latin typeface="Times New Roman"/>
                <a:cs typeface="Times New Roman"/>
              </a:rPr>
              <a:t>of </a:t>
            </a:r>
            <a:r>
              <a:rPr dirty="0" sz="1450" spc="-10">
                <a:latin typeface="Times New Roman"/>
                <a:cs typeface="Times New Roman"/>
              </a:rPr>
              <a:t>it, as the  two girls, </a:t>
            </a:r>
            <a:r>
              <a:rPr dirty="0" sz="1450" spc="-5">
                <a:latin typeface="Times New Roman"/>
                <a:cs typeface="Times New Roman"/>
              </a:rPr>
              <a:t>he found, </a:t>
            </a:r>
            <a:r>
              <a:rPr dirty="0" sz="1450" spc="-10">
                <a:latin typeface="Times New Roman"/>
                <a:cs typeface="Times New Roman"/>
              </a:rPr>
              <a:t>would have been left to </a:t>
            </a:r>
            <a:r>
              <a:rPr dirty="0" sz="1450" spc="-20">
                <a:latin typeface="Times New Roman"/>
                <a:cs typeface="Times New Roman"/>
              </a:rPr>
              <a:t>follow, </a:t>
            </a:r>
            <a:r>
              <a:rPr dirty="0" sz="1450" spc="-10">
                <a:latin typeface="Times New Roman"/>
                <a:cs typeface="Times New Roman"/>
              </a:rPr>
              <a:t>and keep </a:t>
            </a:r>
            <a:r>
              <a:rPr dirty="0" sz="1450" spc="-5">
                <a:latin typeface="Times New Roman"/>
                <a:cs typeface="Times New Roman"/>
              </a:rPr>
              <a:t>up </a:t>
            </a:r>
            <a:r>
              <a:rPr dirty="0" sz="1450" spc="-10">
                <a:latin typeface="Times New Roman"/>
                <a:cs typeface="Times New Roman"/>
              </a:rPr>
              <a:t>with them </a:t>
            </a:r>
            <a:r>
              <a:rPr dirty="0" sz="1450" spc="-5">
                <a:latin typeface="Times New Roman"/>
                <a:cs typeface="Times New Roman"/>
              </a:rPr>
              <a:t>or  not, </a:t>
            </a:r>
            <a:r>
              <a:rPr dirty="0" sz="1450" spc="-10">
                <a:latin typeface="Times New Roman"/>
                <a:cs typeface="Times New Roman"/>
              </a:rPr>
              <a:t>as they could, while they walked </a:t>
            </a:r>
            <a:r>
              <a:rPr dirty="0" sz="1450" spc="-5">
                <a:latin typeface="Times New Roman"/>
                <a:cs typeface="Times New Roman"/>
              </a:rPr>
              <a:t>on </a:t>
            </a:r>
            <a:r>
              <a:rPr dirty="0" sz="1450" spc="-10">
                <a:latin typeface="Times New Roman"/>
                <a:cs typeface="Times New Roman"/>
              </a:rPr>
              <a:t>together at their own hasty pace. He  was able to introduce some improvement </a:t>
            </a:r>
            <a:r>
              <a:rPr dirty="0" sz="1450" spc="-15">
                <a:latin typeface="Times New Roman"/>
                <a:cs typeface="Times New Roman"/>
              </a:rPr>
              <a:t>occasionally, </a:t>
            </a:r>
            <a:r>
              <a:rPr dirty="0" sz="1450" spc="-10">
                <a:latin typeface="Times New Roman"/>
                <a:cs typeface="Times New Roman"/>
              </a:rPr>
              <a:t>though </a:t>
            </a:r>
            <a:r>
              <a:rPr dirty="0" sz="1450" spc="-5">
                <a:latin typeface="Times New Roman"/>
                <a:cs typeface="Times New Roman"/>
              </a:rPr>
              <a:t>by no </a:t>
            </a:r>
            <a:r>
              <a:rPr dirty="0" sz="1450" spc="-10">
                <a:latin typeface="Times New Roman"/>
                <a:cs typeface="Times New Roman"/>
              </a:rPr>
              <a:t>means to  the extent </a:t>
            </a:r>
            <a:r>
              <a:rPr dirty="0" sz="1450" spc="-5">
                <a:latin typeface="Times New Roman"/>
                <a:cs typeface="Times New Roman"/>
              </a:rPr>
              <a:t>he </a:t>
            </a:r>
            <a:r>
              <a:rPr dirty="0" sz="1450" spc="-10">
                <a:latin typeface="Times New Roman"/>
                <a:cs typeface="Times New Roman"/>
              </a:rPr>
              <a:t>wished; </a:t>
            </a:r>
            <a:r>
              <a:rPr dirty="0" sz="1450" spc="-5">
                <a:latin typeface="Times New Roman"/>
                <a:cs typeface="Times New Roman"/>
              </a:rPr>
              <a:t>he </a:t>
            </a:r>
            <a:r>
              <a:rPr dirty="0" sz="1450" spc="-10">
                <a:latin typeface="Times New Roman"/>
                <a:cs typeface="Times New Roman"/>
              </a:rPr>
              <a:t>absolutely would </a:t>
            </a:r>
            <a:r>
              <a:rPr dirty="0" sz="1450" spc="-5">
                <a:latin typeface="Times New Roman"/>
                <a:cs typeface="Times New Roman"/>
              </a:rPr>
              <a:t>not </a:t>
            </a:r>
            <a:r>
              <a:rPr dirty="0" sz="1450" spc="-10">
                <a:latin typeface="Times New Roman"/>
                <a:cs typeface="Times New Roman"/>
              </a:rPr>
              <a:t>walk away from them; and at  any crossing </a:t>
            </a:r>
            <a:r>
              <a:rPr dirty="0" sz="1450" spc="-5">
                <a:latin typeface="Times New Roman"/>
                <a:cs typeface="Times New Roman"/>
              </a:rPr>
              <a:t>or </a:t>
            </a:r>
            <a:r>
              <a:rPr dirty="0" sz="1450" spc="-10">
                <a:latin typeface="Times New Roman"/>
                <a:cs typeface="Times New Roman"/>
              </a:rPr>
              <a:t>any crowd, when </a:t>
            </a:r>
            <a:r>
              <a:rPr dirty="0" sz="1450" spc="-35">
                <a:latin typeface="Times New Roman"/>
                <a:cs typeface="Times New Roman"/>
              </a:rPr>
              <a:t>Mr. </a:t>
            </a:r>
            <a:r>
              <a:rPr dirty="0" sz="1450" spc="-10">
                <a:latin typeface="Times New Roman"/>
                <a:cs typeface="Times New Roman"/>
              </a:rPr>
              <a:t>Price was only calling </a:t>
            </a:r>
            <a:r>
              <a:rPr dirty="0" sz="1450" spc="-5">
                <a:latin typeface="Times New Roman"/>
                <a:cs typeface="Times New Roman"/>
              </a:rPr>
              <a:t>out, </a:t>
            </a:r>
            <a:r>
              <a:rPr dirty="0" sz="1450" spc="-10">
                <a:latin typeface="Times New Roman"/>
                <a:cs typeface="Times New Roman"/>
              </a:rPr>
              <a:t>“Come, girls;  come, Fan; come, Sue, take care </a:t>
            </a:r>
            <a:r>
              <a:rPr dirty="0" sz="1450" spc="-5">
                <a:latin typeface="Times New Roman"/>
                <a:cs typeface="Times New Roman"/>
              </a:rPr>
              <a:t>of </a:t>
            </a:r>
            <a:r>
              <a:rPr dirty="0" sz="1450" spc="-10">
                <a:latin typeface="Times New Roman"/>
                <a:cs typeface="Times New Roman"/>
              </a:rPr>
              <a:t>yourselves; keep </a:t>
            </a:r>
            <a:r>
              <a:rPr dirty="0" sz="1450" spc="-5">
                <a:latin typeface="Times New Roman"/>
                <a:cs typeface="Times New Roman"/>
              </a:rPr>
              <a:t>a </a:t>
            </a:r>
            <a:r>
              <a:rPr dirty="0" sz="1450" spc="-10">
                <a:latin typeface="Times New Roman"/>
                <a:cs typeface="Times New Roman"/>
              </a:rPr>
              <a:t>sharp lookout!” </a:t>
            </a:r>
            <a:r>
              <a:rPr dirty="0" sz="1450" spc="-5">
                <a:latin typeface="Times New Roman"/>
                <a:cs typeface="Times New Roman"/>
              </a:rPr>
              <a:t>he  </a:t>
            </a:r>
            <a:r>
              <a:rPr dirty="0" sz="1450" spc="-10">
                <a:latin typeface="Times New Roman"/>
                <a:cs typeface="Times New Roman"/>
              </a:rPr>
              <a:t>would give them his particular</a:t>
            </a:r>
            <a:r>
              <a:rPr dirty="0" sz="1450" spc="15">
                <a:latin typeface="Times New Roman"/>
                <a:cs typeface="Times New Roman"/>
              </a:rPr>
              <a:t> </a:t>
            </a:r>
            <a:r>
              <a:rPr dirty="0" sz="1450" spc="-10">
                <a:latin typeface="Times New Roman"/>
                <a:cs typeface="Times New Roman"/>
              </a:rPr>
              <a:t>attendance.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Once fairly in the dockyard, </a:t>
            </a:r>
            <a:r>
              <a:rPr dirty="0" sz="1450" spc="-5">
                <a:latin typeface="Times New Roman"/>
                <a:cs typeface="Times New Roman"/>
              </a:rPr>
              <a:t>he </a:t>
            </a:r>
            <a:r>
              <a:rPr dirty="0" sz="1450" spc="-10">
                <a:latin typeface="Times New Roman"/>
                <a:cs typeface="Times New Roman"/>
              </a:rPr>
              <a:t>began to reckon </a:t>
            </a:r>
            <a:r>
              <a:rPr dirty="0" sz="1450" spc="-5">
                <a:latin typeface="Times New Roman"/>
                <a:cs typeface="Times New Roman"/>
              </a:rPr>
              <a:t>upon </a:t>
            </a:r>
            <a:r>
              <a:rPr dirty="0" sz="1450" spc="-10">
                <a:latin typeface="Times New Roman"/>
                <a:cs typeface="Times New Roman"/>
              </a:rPr>
              <a:t>some happy  intercourse with </a:t>
            </a:r>
            <a:r>
              <a:rPr dirty="0" sz="1450" spc="-25">
                <a:latin typeface="Times New Roman"/>
                <a:cs typeface="Times New Roman"/>
              </a:rPr>
              <a:t>Fanny, </a:t>
            </a:r>
            <a:r>
              <a:rPr dirty="0" sz="1450" spc="-10">
                <a:latin typeface="Times New Roman"/>
                <a:cs typeface="Times New Roman"/>
              </a:rPr>
              <a:t>as they were very soon joined </a:t>
            </a:r>
            <a:r>
              <a:rPr dirty="0" sz="1450" spc="-5">
                <a:latin typeface="Times New Roman"/>
                <a:cs typeface="Times New Roman"/>
              </a:rPr>
              <a:t>by a </a:t>
            </a:r>
            <a:r>
              <a:rPr dirty="0" sz="1450" spc="-10">
                <a:latin typeface="Times New Roman"/>
                <a:cs typeface="Times New Roman"/>
              </a:rPr>
              <a:t>brother lounger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Price’s, </a:t>
            </a:r>
            <a:r>
              <a:rPr dirty="0" sz="1450" spc="-10">
                <a:latin typeface="Times New Roman"/>
                <a:cs typeface="Times New Roman"/>
              </a:rPr>
              <a:t>who was come to take his daily survey </a:t>
            </a:r>
            <a:r>
              <a:rPr dirty="0" sz="1450" spc="-5">
                <a:latin typeface="Times New Roman"/>
                <a:cs typeface="Times New Roman"/>
              </a:rPr>
              <a:t>of </a:t>
            </a:r>
            <a:r>
              <a:rPr dirty="0" sz="1450" spc="-10">
                <a:latin typeface="Times New Roman"/>
                <a:cs typeface="Times New Roman"/>
              </a:rPr>
              <a:t>how things went </a:t>
            </a:r>
            <a:r>
              <a:rPr dirty="0" sz="1450" spc="-5">
                <a:latin typeface="Times New Roman"/>
                <a:cs typeface="Times New Roman"/>
              </a:rPr>
              <a:t>on, </a:t>
            </a:r>
            <a:r>
              <a:rPr dirty="0" sz="1450" spc="-10">
                <a:latin typeface="Times New Roman"/>
                <a:cs typeface="Times New Roman"/>
              </a:rPr>
              <a:t>and  who must prove </a:t>
            </a:r>
            <a:r>
              <a:rPr dirty="0" sz="1450" spc="-5">
                <a:latin typeface="Times New Roman"/>
                <a:cs typeface="Times New Roman"/>
              </a:rPr>
              <a:t>a </a:t>
            </a:r>
            <a:r>
              <a:rPr dirty="0" sz="1450" spc="-10">
                <a:latin typeface="Times New Roman"/>
                <a:cs typeface="Times New Roman"/>
              </a:rPr>
              <a:t>far more worthy companion than himself; and after </a:t>
            </a:r>
            <a:r>
              <a:rPr dirty="0" sz="1450" spc="-5">
                <a:latin typeface="Times New Roman"/>
                <a:cs typeface="Times New Roman"/>
              </a:rPr>
              <a:t>a </a:t>
            </a:r>
            <a:r>
              <a:rPr dirty="0" sz="1450" spc="-10">
                <a:latin typeface="Times New Roman"/>
                <a:cs typeface="Times New Roman"/>
              </a:rPr>
              <a:t>time  the two </a:t>
            </a:r>
            <a:r>
              <a:rPr dirty="0" sz="1450" spc="-15">
                <a:latin typeface="Times New Roman"/>
                <a:cs typeface="Times New Roman"/>
              </a:rPr>
              <a:t>officers </a:t>
            </a:r>
            <a:r>
              <a:rPr dirty="0" sz="1450" spc="-10">
                <a:latin typeface="Times New Roman"/>
                <a:cs typeface="Times New Roman"/>
              </a:rPr>
              <a:t>seemed very well satisfied going about </a:t>
            </a:r>
            <a:r>
              <a:rPr dirty="0" sz="1450" spc="-15">
                <a:latin typeface="Times New Roman"/>
                <a:cs typeface="Times New Roman"/>
              </a:rPr>
              <a:t>together, </a:t>
            </a:r>
            <a:r>
              <a:rPr dirty="0" sz="1450" spc="-10">
                <a:latin typeface="Times New Roman"/>
                <a:cs typeface="Times New Roman"/>
              </a:rPr>
              <a:t>and  discussing matters </a:t>
            </a:r>
            <a:r>
              <a:rPr dirty="0" sz="1450" spc="-5">
                <a:latin typeface="Times New Roman"/>
                <a:cs typeface="Times New Roman"/>
              </a:rPr>
              <a:t>of </a:t>
            </a:r>
            <a:r>
              <a:rPr dirty="0" sz="1450" spc="-10">
                <a:latin typeface="Times New Roman"/>
                <a:cs typeface="Times New Roman"/>
              </a:rPr>
              <a:t>equal and never-failing interest, while the </a:t>
            </a:r>
            <a:r>
              <a:rPr dirty="0" sz="1450" spc="-5">
                <a:latin typeface="Times New Roman"/>
                <a:cs typeface="Times New Roman"/>
              </a:rPr>
              <a:t>young </a:t>
            </a:r>
            <a:r>
              <a:rPr dirty="0" sz="1450" spc="-10">
                <a:latin typeface="Times New Roman"/>
                <a:cs typeface="Times New Roman"/>
              </a:rPr>
              <a:t>people  sat down </a:t>
            </a:r>
            <a:r>
              <a:rPr dirty="0" sz="1450" spc="-5">
                <a:latin typeface="Times New Roman"/>
                <a:cs typeface="Times New Roman"/>
              </a:rPr>
              <a:t>upon </a:t>
            </a:r>
            <a:r>
              <a:rPr dirty="0" sz="1450" spc="-10">
                <a:latin typeface="Times New Roman"/>
                <a:cs typeface="Times New Roman"/>
              </a:rPr>
              <a:t>some timbers in the yard, </a:t>
            </a:r>
            <a:r>
              <a:rPr dirty="0" sz="1450" spc="-5">
                <a:latin typeface="Times New Roman"/>
                <a:cs typeface="Times New Roman"/>
              </a:rPr>
              <a:t>or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seat </a:t>
            </a:r>
            <a:r>
              <a:rPr dirty="0" sz="1450" spc="-5">
                <a:latin typeface="Times New Roman"/>
                <a:cs typeface="Times New Roman"/>
              </a:rPr>
              <a:t>on </a:t>
            </a:r>
            <a:r>
              <a:rPr dirty="0" sz="1450" spc="-10">
                <a:latin typeface="Times New Roman"/>
                <a:cs typeface="Times New Roman"/>
              </a:rPr>
              <a:t>board </a:t>
            </a:r>
            <a:r>
              <a:rPr dirty="0" sz="1450" spc="-5">
                <a:latin typeface="Times New Roman"/>
                <a:cs typeface="Times New Roman"/>
              </a:rPr>
              <a:t>a </a:t>
            </a:r>
            <a:r>
              <a:rPr dirty="0" sz="1450" spc="-10">
                <a:latin typeface="Times New Roman"/>
                <a:cs typeface="Times New Roman"/>
              </a:rPr>
              <a:t>vessel in  the stocks which they all went to look at. Fanny was most conveniently in  want </a:t>
            </a:r>
            <a:r>
              <a:rPr dirty="0" sz="1450" spc="-5">
                <a:latin typeface="Times New Roman"/>
                <a:cs typeface="Times New Roman"/>
              </a:rPr>
              <a:t>of </a:t>
            </a:r>
            <a:r>
              <a:rPr dirty="0" sz="1450" spc="-10">
                <a:latin typeface="Times New Roman"/>
                <a:cs typeface="Times New Roman"/>
              </a:rPr>
              <a:t>rest. Crawford could </a:t>
            </a:r>
            <a:r>
              <a:rPr dirty="0" sz="1450" spc="-5">
                <a:latin typeface="Times New Roman"/>
                <a:cs typeface="Times New Roman"/>
              </a:rPr>
              <a:t>not </a:t>
            </a:r>
            <a:r>
              <a:rPr dirty="0" sz="1450" spc="-10">
                <a:latin typeface="Times New Roman"/>
                <a:cs typeface="Times New Roman"/>
              </a:rPr>
              <a:t>have wished her more fatigued </a:t>
            </a:r>
            <a:r>
              <a:rPr dirty="0" sz="1450" spc="-5">
                <a:latin typeface="Times New Roman"/>
                <a:cs typeface="Times New Roman"/>
              </a:rPr>
              <a:t>or </a:t>
            </a:r>
            <a:r>
              <a:rPr dirty="0" sz="1450" spc="-10">
                <a:latin typeface="Times New Roman"/>
                <a:cs typeface="Times New Roman"/>
              </a:rPr>
              <a:t>more ready  to sit down; </a:t>
            </a:r>
            <a:r>
              <a:rPr dirty="0" sz="1450" spc="-5">
                <a:latin typeface="Times New Roman"/>
                <a:cs typeface="Times New Roman"/>
              </a:rPr>
              <a:t>but he </a:t>
            </a:r>
            <a:r>
              <a:rPr dirty="0" sz="1450" spc="-10">
                <a:latin typeface="Times New Roman"/>
                <a:cs typeface="Times New Roman"/>
              </a:rPr>
              <a:t>could have wished her sister </a:t>
            </a:r>
            <a:r>
              <a:rPr dirty="0" sz="1450" spc="-30">
                <a:latin typeface="Times New Roman"/>
                <a:cs typeface="Times New Roman"/>
              </a:rPr>
              <a:t>away. </a:t>
            </a:r>
            <a:r>
              <a:rPr dirty="0" sz="1450" spc="-10">
                <a:latin typeface="Times New Roman"/>
                <a:cs typeface="Times New Roman"/>
              </a:rPr>
              <a:t>A quick-looking girl </a:t>
            </a:r>
            <a:r>
              <a:rPr dirty="0" sz="1450" spc="-5">
                <a:latin typeface="Times New Roman"/>
                <a:cs typeface="Times New Roman"/>
              </a:rPr>
              <a:t>of  </a:t>
            </a:r>
            <a:r>
              <a:rPr dirty="0" sz="1450" spc="-20">
                <a:latin typeface="Times New Roman"/>
                <a:cs typeface="Times New Roman"/>
              </a:rPr>
              <a:t>Susan’s </a:t>
            </a:r>
            <a:r>
              <a:rPr dirty="0" sz="1450" spc="-10">
                <a:latin typeface="Times New Roman"/>
                <a:cs typeface="Times New Roman"/>
              </a:rPr>
              <a:t>age was the very worst third in the world: totally different from Lady  Bertram, all eyes and ears; and there was </a:t>
            </a:r>
            <a:r>
              <a:rPr dirty="0" sz="1450" spc="-5">
                <a:latin typeface="Times New Roman"/>
                <a:cs typeface="Times New Roman"/>
              </a:rPr>
              <a:t>no </a:t>
            </a:r>
            <a:r>
              <a:rPr dirty="0" sz="1450" spc="-10">
                <a:latin typeface="Times New Roman"/>
                <a:cs typeface="Times New Roman"/>
              </a:rPr>
              <a:t>introducing the main </a:t>
            </a:r>
            <a:r>
              <a:rPr dirty="0" sz="1450" spc="-5">
                <a:latin typeface="Times New Roman"/>
                <a:cs typeface="Times New Roman"/>
              </a:rPr>
              <a:t>point </a:t>
            </a:r>
            <a:r>
              <a:rPr dirty="0" sz="1450" spc="-10">
                <a:latin typeface="Times New Roman"/>
                <a:cs typeface="Times New Roman"/>
              </a:rPr>
              <a:t>before  </a:t>
            </a:r>
            <a:r>
              <a:rPr dirty="0" sz="1450" spc="-30">
                <a:latin typeface="Times New Roman"/>
                <a:cs typeface="Times New Roman"/>
              </a:rPr>
              <a:t>her. </a:t>
            </a:r>
            <a:r>
              <a:rPr dirty="0" sz="1450" spc="-10">
                <a:latin typeface="Times New Roman"/>
                <a:cs typeface="Times New Roman"/>
              </a:rPr>
              <a:t>He must content himself with being only generally agreeable, and letting  Susan have her share </a:t>
            </a:r>
            <a:r>
              <a:rPr dirty="0" sz="1450" spc="-5">
                <a:latin typeface="Times New Roman"/>
                <a:cs typeface="Times New Roman"/>
              </a:rPr>
              <a:t>of </a:t>
            </a:r>
            <a:r>
              <a:rPr dirty="0" sz="1450" spc="-10">
                <a:latin typeface="Times New Roman"/>
                <a:cs typeface="Times New Roman"/>
              </a:rPr>
              <a:t>entertainment, with the indulgence, now and then, </a:t>
            </a:r>
            <a:r>
              <a:rPr dirty="0" sz="1450" spc="-5">
                <a:latin typeface="Times New Roman"/>
                <a:cs typeface="Times New Roman"/>
              </a:rPr>
              <a:t>of a  </a:t>
            </a:r>
            <a:r>
              <a:rPr dirty="0" sz="1450" spc="-10">
                <a:latin typeface="Times New Roman"/>
                <a:cs typeface="Times New Roman"/>
              </a:rPr>
              <a:t>look </a:t>
            </a:r>
            <a:r>
              <a:rPr dirty="0" sz="1450" spc="-5">
                <a:latin typeface="Times New Roman"/>
                <a:cs typeface="Times New Roman"/>
              </a:rPr>
              <a:t>or hint </a:t>
            </a:r>
            <a:r>
              <a:rPr dirty="0" sz="1450" spc="-10">
                <a:latin typeface="Times New Roman"/>
                <a:cs typeface="Times New Roman"/>
              </a:rPr>
              <a:t>for the better-informed and conscious </a:t>
            </a:r>
            <a:r>
              <a:rPr dirty="0" sz="1450" spc="-25">
                <a:latin typeface="Times New Roman"/>
                <a:cs typeface="Times New Roman"/>
              </a:rPr>
              <a:t>Fanny. </a:t>
            </a:r>
            <a:r>
              <a:rPr dirty="0" sz="1450" spc="-10">
                <a:latin typeface="Times New Roman"/>
                <a:cs typeface="Times New Roman"/>
              </a:rPr>
              <a:t>Norfolk was what </a:t>
            </a:r>
            <a:r>
              <a:rPr dirty="0" sz="1450" spc="-5">
                <a:latin typeface="Times New Roman"/>
                <a:cs typeface="Times New Roman"/>
              </a:rPr>
              <a:t>he  </a:t>
            </a:r>
            <a:r>
              <a:rPr dirty="0" sz="1450" spc="-10">
                <a:latin typeface="Times New Roman"/>
                <a:cs typeface="Times New Roman"/>
              </a:rPr>
              <a:t>had mostly to talk of: there </a:t>
            </a:r>
            <a:r>
              <a:rPr dirty="0" sz="1450" spc="-5">
                <a:latin typeface="Times New Roman"/>
                <a:cs typeface="Times New Roman"/>
              </a:rPr>
              <a:t>he </a:t>
            </a:r>
            <a:r>
              <a:rPr dirty="0" sz="1450" spc="-10">
                <a:latin typeface="Times New Roman"/>
                <a:cs typeface="Times New Roman"/>
              </a:rPr>
              <a:t>had been some time, and everything there was  rising in importance from his present schemes. Such </a:t>
            </a:r>
            <a:r>
              <a:rPr dirty="0" sz="1450" spc="-5">
                <a:latin typeface="Times New Roman"/>
                <a:cs typeface="Times New Roman"/>
              </a:rPr>
              <a:t>a </a:t>
            </a:r>
            <a:r>
              <a:rPr dirty="0" sz="1450" spc="-10">
                <a:latin typeface="Times New Roman"/>
                <a:cs typeface="Times New Roman"/>
              </a:rPr>
              <a:t>man could come from  </a:t>
            </a:r>
            <a:r>
              <a:rPr dirty="0" sz="1450" spc="-5">
                <a:latin typeface="Times New Roman"/>
                <a:cs typeface="Times New Roman"/>
              </a:rPr>
              <a:t>no </a:t>
            </a:r>
            <a:r>
              <a:rPr dirty="0" sz="1450" spc="-10">
                <a:latin typeface="Times New Roman"/>
                <a:cs typeface="Times New Roman"/>
              </a:rPr>
              <a:t>place, </a:t>
            </a:r>
            <a:r>
              <a:rPr dirty="0" sz="1450" spc="-5">
                <a:latin typeface="Times New Roman"/>
                <a:cs typeface="Times New Roman"/>
              </a:rPr>
              <a:t>no </a:t>
            </a:r>
            <a:r>
              <a:rPr dirty="0" sz="1450" spc="-20">
                <a:latin typeface="Times New Roman"/>
                <a:cs typeface="Times New Roman"/>
              </a:rPr>
              <a:t>society, </a:t>
            </a:r>
            <a:r>
              <a:rPr dirty="0" sz="1450" spc="-10">
                <a:latin typeface="Times New Roman"/>
                <a:cs typeface="Times New Roman"/>
              </a:rPr>
              <a:t>without importing something to amuse; his journeys and  his acquaintance were all </a:t>
            </a:r>
            <a:r>
              <a:rPr dirty="0" sz="1450" spc="-5">
                <a:latin typeface="Times New Roman"/>
                <a:cs typeface="Times New Roman"/>
              </a:rPr>
              <a:t>of </a:t>
            </a:r>
            <a:r>
              <a:rPr dirty="0" sz="1450" spc="-10">
                <a:latin typeface="Times New Roman"/>
                <a:cs typeface="Times New Roman"/>
              </a:rPr>
              <a:t>use, and Susan was entertained in </a:t>
            </a:r>
            <a:r>
              <a:rPr dirty="0" sz="1450" spc="-5">
                <a:latin typeface="Times New Roman"/>
                <a:cs typeface="Times New Roman"/>
              </a:rPr>
              <a:t>a </a:t>
            </a:r>
            <a:r>
              <a:rPr dirty="0" sz="1450" spc="-10">
                <a:latin typeface="Times New Roman"/>
                <a:cs typeface="Times New Roman"/>
              </a:rPr>
              <a:t>way quite  new to </a:t>
            </a:r>
            <a:r>
              <a:rPr dirty="0" sz="1450" spc="-30">
                <a:latin typeface="Times New Roman"/>
                <a:cs typeface="Times New Roman"/>
              </a:rPr>
              <a:t>her. </a:t>
            </a:r>
            <a:r>
              <a:rPr dirty="0" sz="1450" spc="-10">
                <a:latin typeface="Times New Roman"/>
                <a:cs typeface="Times New Roman"/>
              </a:rPr>
              <a:t>For </a:t>
            </a:r>
            <a:r>
              <a:rPr dirty="0" sz="1450" spc="-25">
                <a:latin typeface="Times New Roman"/>
                <a:cs typeface="Times New Roman"/>
              </a:rPr>
              <a:t>Fanny, </a:t>
            </a:r>
            <a:r>
              <a:rPr dirty="0" sz="1450" spc="-10">
                <a:latin typeface="Times New Roman"/>
                <a:cs typeface="Times New Roman"/>
              </a:rPr>
              <a:t>somewhat more was related than the accidental  agreeableness </a:t>
            </a:r>
            <a:r>
              <a:rPr dirty="0" sz="1450" spc="-5">
                <a:latin typeface="Times New Roman"/>
                <a:cs typeface="Times New Roman"/>
              </a:rPr>
              <a:t>of </a:t>
            </a:r>
            <a:r>
              <a:rPr dirty="0" sz="1450" spc="-10">
                <a:latin typeface="Times New Roman"/>
                <a:cs typeface="Times New Roman"/>
              </a:rPr>
              <a:t>the parties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in. </a:t>
            </a:r>
            <a:r>
              <a:rPr dirty="0" sz="1450" spc="-10">
                <a:latin typeface="Times New Roman"/>
                <a:cs typeface="Times New Roman"/>
              </a:rPr>
              <a:t>For her approbation, the particular  reason </a:t>
            </a:r>
            <a:r>
              <a:rPr dirty="0" sz="1450" spc="-5">
                <a:latin typeface="Times New Roman"/>
                <a:cs typeface="Times New Roman"/>
              </a:rPr>
              <a:t>of </a:t>
            </a:r>
            <a:r>
              <a:rPr dirty="0" sz="1450" spc="-10">
                <a:latin typeface="Times New Roman"/>
                <a:cs typeface="Times New Roman"/>
              </a:rPr>
              <a:t>his going into Norfolk at all, at this unusual time </a:t>
            </a:r>
            <a:r>
              <a:rPr dirty="0" sz="1450" spc="-5">
                <a:latin typeface="Times New Roman"/>
                <a:cs typeface="Times New Roman"/>
              </a:rPr>
              <a:t>of </a:t>
            </a:r>
            <a:r>
              <a:rPr dirty="0" sz="1450" spc="-20">
                <a:latin typeface="Times New Roman"/>
                <a:cs typeface="Times New Roman"/>
              </a:rPr>
              <a:t>year, </a:t>
            </a:r>
            <a:r>
              <a:rPr dirty="0" sz="1450" spc="-10">
                <a:latin typeface="Times New Roman"/>
                <a:cs typeface="Times New Roman"/>
              </a:rPr>
              <a:t>was given.  It had been real business, relative to the renewal </a:t>
            </a:r>
            <a:r>
              <a:rPr dirty="0" sz="1450" spc="-5">
                <a:latin typeface="Times New Roman"/>
                <a:cs typeface="Times New Roman"/>
              </a:rPr>
              <a:t>of a </a:t>
            </a:r>
            <a:r>
              <a:rPr dirty="0" sz="1450" spc="-10">
                <a:latin typeface="Times New Roman"/>
                <a:cs typeface="Times New Roman"/>
              </a:rPr>
              <a:t>lease in which the  welfare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and—he believed—industrious family was at stake. He had  suspected his agent </a:t>
            </a:r>
            <a:r>
              <a:rPr dirty="0" sz="1450" spc="-5">
                <a:latin typeface="Times New Roman"/>
                <a:cs typeface="Times New Roman"/>
              </a:rPr>
              <a:t>of </a:t>
            </a:r>
            <a:r>
              <a:rPr dirty="0" sz="1450" spc="-10">
                <a:latin typeface="Times New Roman"/>
                <a:cs typeface="Times New Roman"/>
              </a:rPr>
              <a:t>some underhand dealing; </a:t>
            </a:r>
            <a:r>
              <a:rPr dirty="0" sz="1450" spc="-5">
                <a:latin typeface="Times New Roman"/>
                <a:cs typeface="Times New Roman"/>
              </a:rPr>
              <a:t>of </a:t>
            </a:r>
            <a:r>
              <a:rPr dirty="0" sz="1450" spc="-10">
                <a:latin typeface="Times New Roman"/>
                <a:cs typeface="Times New Roman"/>
              </a:rPr>
              <a:t>meaning to bias him  against the deserving; and </a:t>
            </a:r>
            <a:r>
              <a:rPr dirty="0" sz="1450" spc="-5">
                <a:latin typeface="Times New Roman"/>
                <a:cs typeface="Times New Roman"/>
              </a:rPr>
              <a:t>he </a:t>
            </a:r>
            <a:r>
              <a:rPr dirty="0" sz="1450" spc="-10">
                <a:latin typeface="Times New Roman"/>
                <a:cs typeface="Times New Roman"/>
              </a:rPr>
              <a:t>had determined to </a:t>
            </a:r>
            <a:r>
              <a:rPr dirty="0" sz="1450" spc="-5">
                <a:latin typeface="Times New Roman"/>
                <a:cs typeface="Times New Roman"/>
              </a:rPr>
              <a:t>go </a:t>
            </a:r>
            <a:r>
              <a:rPr dirty="0" sz="1450" spc="-10">
                <a:latin typeface="Times New Roman"/>
                <a:cs typeface="Times New Roman"/>
              </a:rPr>
              <a:t>himself, and thoroughly  investigate the merits </a:t>
            </a:r>
            <a:r>
              <a:rPr dirty="0" sz="1450" spc="-5">
                <a:latin typeface="Times New Roman"/>
                <a:cs typeface="Times New Roman"/>
              </a:rPr>
              <a:t>of </a:t>
            </a:r>
            <a:r>
              <a:rPr dirty="0" sz="1450" spc="-10">
                <a:latin typeface="Times New Roman"/>
                <a:cs typeface="Times New Roman"/>
              </a:rPr>
              <a:t>the case. He had gone, had </a:t>
            </a:r>
            <a:r>
              <a:rPr dirty="0" sz="1450" spc="-5">
                <a:latin typeface="Times New Roman"/>
                <a:cs typeface="Times New Roman"/>
              </a:rPr>
              <a:t>done </a:t>
            </a:r>
            <a:r>
              <a:rPr dirty="0" sz="1450" spc="-10">
                <a:latin typeface="Times New Roman"/>
                <a:cs typeface="Times New Roman"/>
              </a:rPr>
              <a:t>even more </a:t>
            </a:r>
            <a:r>
              <a:rPr dirty="0" sz="1450" spc="-5">
                <a:latin typeface="Times New Roman"/>
                <a:cs typeface="Times New Roman"/>
              </a:rPr>
              <a:t>good </a:t>
            </a:r>
            <a:r>
              <a:rPr dirty="0" sz="1450" spc="-10">
                <a:latin typeface="Times New Roman"/>
                <a:cs typeface="Times New Roman"/>
              </a:rPr>
              <a:t>than  </a:t>
            </a:r>
            <a:r>
              <a:rPr dirty="0" sz="1450" spc="-5">
                <a:latin typeface="Times New Roman"/>
                <a:cs typeface="Times New Roman"/>
              </a:rPr>
              <a:t>he </a:t>
            </a:r>
            <a:r>
              <a:rPr dirty="0" sz="1450" spc="-10">
                <a:latin typeface="Times New Roman"/>
                <a:cs typeface="Times New Roman"/>
              </a:rPr>
              <a:t>had foreseen, had been useful to more than his first plan had  comprehended, and was now able to congratulate himself </a:t>
            </a:r>
            <a:r>
              <a:rPr dirty="0" sz="1450" spc="-5">
                <a:latin typeface="Times New Roman"/>
                <a:cs typeface="Times New Roman"/>
              </a:rPr>
              <a:t>upon </a:t>
            </a:r>
            <a:r>
              <a:rPr dirty="0" sz="1450" spc="-10">
                <a:latin typeface="Times New Roman"/>
                <a:cs typeface="Times New Roman"/>
              </a:rPr>
              <a:t>it, and to feel  that</a:t>
            </a:r>
            <a:r>
              <a:rPr dirty="0" sz="1450" spc="114">
                <a:latin typeface="Times New Roman"/>
                <a:cs typeface="Times New Roman"/>
              </a:rPr>
              <a:t> </a:t>
            </a: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performing</a:t>
            </a:r>
            <a:r>
              <a:rPr dirty="0" sz="1450" spc="120">
                <a:latin typeface="Times New Roman"/>
                <a:cs typeface="Times New Roman"/>
              </a:rPr>
              <a:t> </a:t>
            </a:r>
            <a:r>
              <a:rPr dirty="0" sz="1450" spc="-5">
                <a:latin typeface="Times New Roman"/>
                <a:cs typeface="Times New Roman"/>
              </a:rPr>
              <a:t>a</a:t>
            </a:r>
            <a:r>
              <a:rPr dirty="0" sz="1450" spc="114">
                <a:latin typeface="Times New Roman"/>
                <a:cs typeface="Times New Roman"/>
              </a:rPr>
              <a:t> </a:t>
            </a:r>
            <a:r>
              <a:rPr dirty="0" sz="1450" spc="-25">
                <a:latin typeface="Times New Roman"/>
                <a:cs typeface="Times New Roman"/>
              </a:rPr>
              <a:t>duty,</a:t>
            </a:r>
            <a:r>
              <a:rPr dirty="0" sz="1450" spc="120">
                <a:latin typeface="Times New Roman"/>
                <a:cs typeface="Times New Roman"/>
              </a:rPr>
              <a:t> </a:t>
            </a:r>
            <a:r>
              <a:rPr dirty="0" sz="1450" spc="-5">
                <a:latin typeface="Times New Roman"/>
                <a:cs typeface="Times New Roman"/>
              </a:rPr>
              <a:t>he</a:t>
            </a:r>
            <a:r>
              <a:rPr dirty="0" sz="1450" spc="114">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secured</a:t>
            </a:r>
            <a:r>
              <a:rPr dirty="0" sz="1450" spc="120">
                <a:latin typeface="Times New Roman"/>
                <a:cs typeface="Times New Roman"/>
              </a:rPr>
              <a:t> </a:t>
            </a:r>
            <a:r>
              <a:rPr dirty="0" sz="1450" spc="-10">
                <a:latin typeface="Times New Roman"/>
                <a:cs typeface="Times New Roman"/>
              </a:rPr>
              <a:t>agreeable</a:t>
            </a:r>
            <a:r>
              <a:rPr dirty="0" sz="1450" spc="114">
                <a:latin typeface="Times New Roman"/>
                <a:cs typeface="Times New Roman"/>
              </a:rPr>
              <a:t> </a:t>
            </a:r>
            <a:r>
              <a:rPr dirty="0" sz="1450" spc="-10">
                <a:latin typeface="Times New Roman"/>
                <a:cs typeface="Times New Roman"/>
              </a:rPr>
              <a:t>recollections</a:t>
            </a:r>
            <a:r>
              <a:rPr dirty="0" sz="1450" spc="120">
                <a:latin typeface="Times New Roman"/>
                <a:cs typeface="Times New Roman"/>
              </a:rPr>
              <a:t> </a:t>
            </a:r>
            <a:r>
              <a:rPr dirty="0" sz="1450" spc="-10">
                <a:latin typeface="Times New Roman"/>
                <a:cs typeface="Times New Roman"/>
              </a:rPr>
              <a:t>for</a:t>
            </a:r>
            <a:r>
              <a:rPr dirty="0" sz="1450" spc="114">
                <a:latin typeface="Times New Roman"/>
                <a:cs typeface="Times New Roman"/>
              </a:rPr>
              <a:t> </a:t>
            </a:r>
            <a:r>
              <a:rPr dirty="0" sz="1450" spc="-10">
                <a:latin typeface="Times New Roman"/>
                <a:cs typeface="Times New Roman"/>
              </a:rPr>
              <a:t>his</a:t>
            </a:r>
            <a:r>
              <a:rPr dirty="0" sz="1450" spc="120">
                <a:latin typeface="Times New Roman"/>
                <a:cs typeface="Times New Roman"/>
              </a:rPr>
              <a:t> </a:t>
            </a:r>
            <a:r>
              <a:rPr dirty="0" sz="1450" spc="-10">
                <a:latin typeface="Times New Roman"/>
                <a:cs typeface="Times New Roman"/>
              </a:rPr>
              <a:t>own</a:t>
            </a:r>
            <a:endParaRPr sz="1450">
              <a:latin typeface="Times New Roman"/>
              <a:cs typeface="Times New Roman"/>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293860"/>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mind. He had introduced himself to some tenants whom </a:t>
            </a:r>
            <a:r>
              <a:rPr dirty="0" sz="1450" spc="-5">
                <a:latin typeface="Times New Roman"/>
                <a:cs typeface="Times New Roman"/>
              </a:rPr>
              <a:t>he </a:t>
            </a:r>
            <a:r>
              <a:rPr dirty="0" sz="1450" spc="-10">
                <a:latin typeface="Times New Roman"/>
                <a:cs typeface="Times New Roman"/>
              </a:rPr>
              <a:t>had never seen  before; </a:t>
            </a:r>
            <a:r>
              <a:rPr dirty="0" sz="1450" spc="-5">
                <a:latin typeface="Times New Roman"/>
                <a:cs typeface="Times New Roman"/>
              </a:rPr>
              <a:t>he </a:t>
            </a:r>
            <a:r>
              <a:rPr dirty="0" sz="1450" spc="-10">
                <a:latin typeface="Times New Roman"/>
                <a:cs typeface="Times New Roman"/>
              </a:rPr>
              <a:t>had begun making acquaintance with cottages whose very  existence, though </a:t>
            </a:r>
            <a:r>
              <a:rPr dirty="0" sz="1450" spc="-5">
                <a:latin typeface="Times New Roman"/>
                <a:cs typeface="Times New Roman"/>
              </a:rPr>
              <a:t>on </a:t>
            </a:r>
            <a:r>
              <a:rPr dirty="0" sz="1450" spc="-10">
                <a:latin typeface="Times New Roman"/>
                <a:cs typeface="Times New Roman"/>
              </a:rPr>
              <a:t>his own estate, had been hitherto unknown to him. This  was aimed, and well aimed, at </a:t>
            </a:r>
            <a:r>
              <a:rPr dirty="0" sz="1450" spc="-25">
                <a:latin typeface="Times New Roman"/>
                <a:cs typeface="Times New Roman"/>
              </a:rPr>
              <a:t>Fanny. </a:t>
            </a:r>
            <a:r>
              <a:rPr dirty="0" sz="1450" spc="-10">
                <a:latin typeface="Times New Roman"/>
                <a:cs typeface="Times New Roman"/>
              </a:rPr>
              <a:t>It was pleasing to hear him speak so  properly; here </a:t>
            </a:r>
            <a:r>
              <a:rPr dirty="0" sz="1450" spc="-5">
                <a:latin typeface="Times New Roman"/>
                <a:cs typeface="Times New Roman"/>
              </a:rPr>
              <a:t>he </a:t>
            </a:r>
            <a:r>
              <a:rPr dirty="0" sz="1450" spc="-10">
                <a:latin typeface="Times New Roman"/>
                <a:cs typeface="Times New Roman"/>
              </a:rPr>
              <a:t>had been acting as </a:t>
            </a:r>
            <a:r>
              <a:rPr dirty="0" sz="1450" spc="-5">
                <a:latin typeface="Times New Roman"/>
                <a:cs typeface="Times New Roman"/>
              </a:rPr>
              <a:t>he ought </a:t>
            </a:r>
            <a:r>
              <a:rPr dirty="0" sz="1450" spc="-10">
                <a:latin typeface="Times New Roman"/>
                <a:cs typeface="Times New Roman"/>
              </a:rPr>
              <a:t>to </a:t>
            </a:r>
            <a:r>
              <a:rPr dirty="0" sz="1450" spc="-5">
                <a:latin typeface="Times New Roman"/>
                <a:cs typeface="Times New Roman"/>
              </a:rPr>
              <a:t>do.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the friend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and the oppressed! Nothing could </a:t>
            </a:r>
            <a:r>
              <a:rPr dirty="0" sz="1450" spc="-5">
                <a:latin typeface="Times New Roman"/>
                <a:cs typeface="Times New Roman"/>
              </a:rPr>
              <a:t>be </a:t>
            </a:r>
            <a:r>
              <a:rPr dirty="0" sz="1450" spc="-10">
                <a:latin typeface="Times New Roman"/>
                <a:cs typeface="Times New Roman"/>
              </a:rPr>
              <a:t>more grateful to her; and she was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giving him an approving </a:t>
            </a:r>
            <a:r>
              <a:rPr dirty="0" sz="1450" spc="-5">
                <a:latin typeface="Times New Roman"/>
                <a:cs typeface="Times New Roman"/>
              </a:rPr>
              <a:t>look, </a:t>
            </a:r>
            <a:r>
              <a:rPr dirty="0" sz="1450" spc="-10">
                <a:latin typeface="Times New Roman"/>
                <a:cs typeface="Times New Roman"/>
              </a:rPr>
              <a:t>when it was all frightened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his adding </a:t>
            </a:r>
            <a:r>
              <a:rPr dirty="0" sz="1450" spc="-5">
                <a:latin typeface="Times New Roman"/>
                <a:cs typeface="Times New Roman"/>
              </a:rPr>
              <a:t>a </a:t>
            </a:r>
            <a:r>
              <a:rPr dirty="0" sz="1450" spc="-10">
                <a:latin typeface="Times New Roman"/>
                <a:cs typeface="Times New Roman"/>
              </a:rPr>
              <a:t>something too pointed </a:t>
            </a:r>
            <a:r>
              <a:rPr dirty="0" sz="1450" spc="-5">
                <a:latin typeface="Times New Roman"/>
                <a:cs typeface="Times New Roman"/>
              </a:rPr>
              <a:t>of </a:t>
            </a:r>
            <a:r>
              <a:rPr dirty="0" sz="1450" spc="-10">
                <a:latin typeface="Times New Roman"/>
                <a:cs typeface="Times New Roman"/>
              </a:rPr>
              <a:t>his hoping soon to have an assistant,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a </a:t>
            </a:r>
            <a:r>
              <a:rPr dirty="0" sz="1450" spc="-10">
                <a:latin typeface="Times New Roman"/>
                <a:cs typeface="Times New Roman"/>
              </a:rPr>
              <a:t>guide in every plan </a:t>
            </a:r>
            <a:r>
              <a:rPr dirty="0" sz="1450" spc="-5">
                <a:latin typeface="Times New Roman"/>
                <a:cs typeface="Times New Roman"/>
              </a:rPr>
              <a:t>of </a:t>
            </a:r>
            <a:r>
              <a:rPr dirty="0" sz="1450" spc="-10">
                <a:latin typeface="Times New Roman"/>
                <a:cs typeface="Times New Roman"/>
              </a:rPr>
              <a:t>utility </a:t>
            </a:r>
            <a:r>
              <a:rPr dirty="0" sz="1450" spc="-5">
                <a:latin typeface="Times New Roman"/>
                <a:cs typeface="Times New Roman"/>
              </a:rPr>
              <a:t>or </a:t>
            </a:r>
            <a:r>
              <a:rPr dirty="0" sz="1450" spc="-10">
                <a:latin typeface="Times New Roman"/>
                <a:cs typeface="Times New Roman"/>
              </a:rPr>
              <a:t>charity for Everingham: </a:t>
            </a:r>
            <a:r>
              <a:rPr dirty="0" sz="1450" spc="-5">
                <a:latin typeface="Times New Roman"/>
                <a:cs typeface="Times New Roman"/>
              </a:rPr>
              <a:t>a </a:t>
            </a:r>
            <a:r>
              <a:rPr dirty="0" sz="1450" spc="-10">
                <a:latin typeface="Times New Roman"/>
                <a:cs typeface="Times New Roman"/>
              </a:rPr>
              <a:t>somebody  that would make Everingham and all about it </a:t>
            </a:r>
            <a:r>
              <a:rPr dirty="0" sz="1450" spc="-5">
                <a:latin typeface="Times New Roman"/>
                <a:cs typeface="Times New Roman"/>
              </a:rPr>
              <a:t>a </a:t>
            </a:r>
            <a:r>
              <a:rPr dirty="0" sz="1450" spc="-10">
                <a:latin typeface="Times New Roman"/>
                <a:cs typeface="Times New Roman"/>
              </a:rPr>
              <a:t>dearer object than it had ever  been yet.</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She turned </a:t>
            </a:r>
            <a:r>
              <a:rPr dirty="0" sz="1450" spc="-30">
                <a:latin typeface="Times New Roman"/>
                <a:cs typeface="Times New Roman"/>
              </a:rPr>
              <a:t>away, </a:t>
            </a:r>
            <a:r>
              <a:rPr dirty="0" sz="1450" spc="-10">
                <a:latin typeface="Times New Roman"/>
                <a:cs typeface="Times New Roman"/>
              </a:rPr>
              <a:t>and wished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say such things. She was  willing to allow </a:t>
            </a:r>
            <a:r>
              <a:rPr dirty="0" sz="1450" spc="-5">
                <a:latin typeface="Times New Roman"/>
                <a:cs typeface="Times New Roman"/>
              </a:rPr>
              <a:t>he </a:t>
            </a:r>
            <a:r>
              <a:rPr dirty="0" sz="1450" spc="-10">
                <a:latin typeface="Times New Roman"/>
                <a:cs typeface="Times New Roman"/>
              </a:rPr>
              <a:t>might have more </a:t>
            </a:r>
            <a:r>
              <a:rPr dirty="0" sz="1450" spc="-5">
                <a:latin typeface="Times New Roman"/>
                <a:cs typeface="Times New Roman"/>
              </a:rPr>
              <a:t>good </a:t>
            </a:r>
            <a:r>
              <a:rPr dirty="0" sz="1450" spc="-10">
                <a:latin typeface="Times New Roman"/>
                <a:cs typeface="Times New Roman"/>
              </a:rPr>
              <a:t>qualities than she had been wont to  suppose. She began to feel the possibility </a:t>
            </a:r>
            <a:r>
              <a:rPr dirty="0" sz="1450" spc="-5">
                <a:latin typeface="Times New Roman"/>
                <a:cs typeface="Times New Roman"/>
              </a:rPr>
              <a:t>of </a:t>
            </a:r>
            <a:r>
              <a:rPr dirty="0" sz="1450" spc="-10">
                <a:latin typeface="Times New Roman"/>
                <a:cs typeface="Times New Roman"/>
              </a:rPr>
              <a:t>his turning </a:t>
            </a:r>
            <a:r>
              <a:rPr dirty="0" sz="1450" spc="-5">
                <a:latin typeface="Times New Roman"/>
                <a:cs typeface="Times New Roman"/>
              </a:rPr>
              <a:t>out </a:t>
            </a:r>
            <a:r>
              <a:rPr dirty="0" sz="1450" spc="-10">
                <a:latin typeface="Times New Roman"/>
                <a:cs typeface="Times New Roman"/>
              </a:rPr>
              <a:t>well at last; </a:t>
            </a:r>
            <a:r>
              <a:rPr dirty="0" sz="1450" spc="-5">
                <a:latin typeface="Times New Roman"/>
                <a:cs typeface="Times New Roman"/>
              </a:rPr>
              <a:t>but he  </a:t>
            </a:r>
            <a:r>
              <a:rPr dirty="0" sz="1450" spc="-10">
                <a:latin typeface="Times New Roman"/>
                <a:cs typeface="Times New Roman"/>
              </a:rPr>
              <a:t>was and must ever </a:t>
            </a:r>
            <a:r>
              <a:rPr dirty="0" sz="1450" spc="-5">
                <a:latin typeface="Times New Roman"/>
                <a:cs typeface="Times New Roman"/>
              </a:rPr>
              <a:t>be </a:t>
            </a:r>
            <a:r>
              <a:rPr dirty="0" sz="1450" spc="-10">
                <a:latin typeface="Times New Roman"/>
                <a:cs typeface="Times New Roman"/>
              </a:rPr>
              <a:t>completely unsuited to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ought not </a:t>
            </a:r>
            <a:r>
              <a:rPr dirty="0" sz="1450" spc="-10">
                <a:latin typeface="Times New Roman"/>
                <a:cs typeface="Times New Roman"/>
              </a:rPr>
              <a:t>to think </a:t>
            </a:r>
            <a:r>
              <a:rPr dirty="0" sz="1450" spc="-5">
                <a:latin typeface="Times New Roman"/>
                <a:cs typeface="Times New Roman"/>
              </a:rPr>
              <a:t>of</a:t>
            </a:r>
            <a:r>
              <a:rPr dirty="0" sz="1450" spc="12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 perceived that enough had been said </a:t>
            </a:r>
            <a:r>
              <a:rPr dirty="0" sz="1450" spc="-5">
                <a:latin typeface="Times New Roman"/>
                <a:cs typeface="Times New Roman"/>
              </a:rPr>
              <a:t>of </a:t>
            </a:r>
            <a:r>
              <a:rPr dirty="0" sz="1450" spc="-10">
                <a:latin typeface="Times New Roman"/>
                <a:cs typeface="Times New Roman"/>
              </a:rPr>
              <a:t>Everingham, and that it would  </a:t>
            </a:r>
            <a:r>
              <a:rPr dirty="0" sz="1450" spc="-5">
                <a:latin typeface="Times New Roman"/>
                <a:cs typeface="Times New Roman"/>
              </a:rPr>
              <a:t>be </a:t>
            </a:r>
            <a:r>
              <a:rPr dirty="0" sz="1450" spc="-10">
                <a:latin typeface="Times New Roman"/>
                <a:cs typeface="Times New Roman"/>
              </a:rPr>
              <a:t>as well to talk </a:t>
            </a:r>
            <a:r>
              <a:rPr dirty="0" sz="1450" spc="-5">
                <a:latin typeface="Times New Roman"/>
                <a:cs typeface="Times New Roman"/>
              </a:rPr>
              <a:t>of </a:t>
            </a:r>
            <a:r>
              <a:rPr dirty="0" sz="1450" spc="-10">
                <a:latin typeface="Times New Roman"/>
                <a:cs typeface="Times New Roman"/>
              </a:rPr>
              <a:t>something else, and turned to Mansfield. He could </a:t>
            </a:r>
            <a:r>
              <a:rPr dirty="0" sz="1450" spc="-5">
                <a:latin typeface="Times New Roman"/>
                <a:cs typeface="Times New Roman"/>
              </a:rPr>
              <a:t>not  </a:t>
            </a:r>
            <a:r>
              <a:rPr dirty="0" sz="1450" spc="-10">
                <a:latin typeface="Times New Roman"/>
                <a:cs typeface="Times New Roman"/>
              </a:rPr>
              <a:t>have chosen better; that was </a:t>
            </a:r>
            <a:r>
              <a:rPr dirty="0" sz="1450" spc="-5">
                <a:latin typeface="Times New Roman"/>
                <a:cs typeface="Times New Roman"/>
              </a:rPr>
              <a:t>a </a:t>
            </a:r>
            <a:r>
              <a:rPr dirty="0" sz="1450" spc="-10">
                <a:latin typeface="Times New Roman"/>
                <a:cs typeface="Times New Roman"/>
              </a:rPr>
              <a:t>topic to bring back her attention and her </a:t>
            </a:r>
            <a:r>
              <a:rPr dirty="0" sz="1450" spc="-5">
                <a:latin typeface="Times New Roman"/>
                <a:cs typeface="Times New Roman"/>
              </a:rPr>
              <a:t>looks  </a:t>
            </a:r>
            <a:r>
              <a:rPr dirty="0" sz="1450" spc="-10">
                <a:latin typeface="Times New Roman"/>
                <a:cs typeface="Times New Roman"/>
              </a:rPr>
              <a:t>almost </a:t>
            </a:r>
            <a:r>
              <a:rPr dirty="0" sz="1450" spc="-20">
                <a:latin typeface="Times New Roman"/>
                <a:cs typeface="Times New Roman"/>
              </a:rPr>
              <a:t>instantly.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real indulgence to her to hear </a:t>
            </a:r>
            <a:r>
              <a:rPr dirty="0" sz="1450" spc="-5">
                <a:latin typeface="Times New Roman"/>
                <a:cs typeface="Times New Roman"/>
              </a:rPr>
              <a:t>or </a:t>
            </a:r>
            <a:r>
              <a:rPr dirty="0" sz="1450" spc="-10">
                <a:latin typeface="Times New Roman"/>
                <a:cs typeface="Times New Roman"/>
              </a:rPr>
              <a:t>to speak </a:t>
            </a:r>
            <a:r>
              <a:rPr dirty="0" sz="1450" spc="-5">
                <a:latin typeface="Times New Roman"/>
                <a:cs typeface="Times New Roman"/>
              </a:rPr>
              <a:t>of  </a:t>
            </a:r>
            <a:r>
              <a:rPr dirty="0" sz="1450" spc="-10">
                <a:latin typeface="Times New Roman"/>
                <a:cs typeface="Times New Roman"/>
              </a:rPr>
              <a:t>Mansfield. Now so long divided from everybody who knew the place, she felt  it quite the voice </a:t>
            </a:r>
            <a:r>
              <a:rPr dirty="0" sz="1450" spc="-5">
                <a:latin typeface="Times New Roman"/>
                <a:cs typeface="Times New Roman"/>
              </a:rPr>
              <a:t>of a </a:t>
            </a:r>
            <a:r>
              <a:rPr dirty="0" sz="1450" spc="-10">
                <a:latin typeface="Times New Roman"/>
                <a:cs typeface="Times New Roman"/>
              </a:rPr>
              <a:t>friend when </a:t>
            </a:r>
            <a:r>
              <a:rPr dirty="0" sz="1450" spc="-5">
                <a:latin typeface="Times New Roman"/>
                <a:cs typeface="Times New Roman"/>
              </a:rPr>
              <a:t>he </a:t>
            </a:r>
            <a:r>
              <a:rPr dirty="0" sz="1450" spc="-10">
                <a:latin typeface="Times New Roman"/>
                <a:cs typeface="Times New Roman"/>
              </a:rPr>
              <a:t>mentioned it, and led the way to her fond  exclamations in praise </a:t>
            </a:r>
            <a:r>
              <a:rPr dirty="0" sz="1450" spc="-5">
                <a:latin typeface="Times New Roman"/>
                <a:cs typeface="Times New Roman"/>
              </a:rPr>
              <a:t>of </a:t>
            </a:r>
            <a:r>
              <a:rPr dirty="0" sz="1450" spc="-10">
                <a:latin typeface="Times New Roman"/>
                <a:cs typeface="Times New Roman"/>
              </a:rPr>
              <a:t>its beauties and comforts, and </a:t>
            </a:r>
            <a:r>
              <a:rPr dirty="0" sz="1450" spc="-5">
                <a:latin typeface="Times New Roman"/>
                <a:cs typeface="Times New Roman"/>
              </a:rPr>
              <a:t>by </a:t>
            </a:r>
            <a:r>
              <a:rPr dirty="0" sz="1450" spc="-10">
                <a:latin typeface="Times New Roman"/>
                <a:cs typeface="Times New Roman"/>
              </a:rPr>
              <a:t>his honourable  tribute to its inhabitants allowed her to gratify her own heart in the warmest  eulogium, in speaking </a:t>
            </a:r>
            <a:r>
              <a:rPr dirty="0" sz="1450" spc="-5">
                <a:latin typeface="Times New Roman"/>
                <a:cs typeface="Times New Roman"/>
              </a:rPr>
              <a:t>of </a:t>
            </a:r>
            <a:r>
              <a:rPr dirty="0" sz="1450" spc="-10">
                <a:latin typeface="Times New Roman"/>
                <a:cs typeface="Times New Roman"/>
              </a:rPr>
              <a:t>her uncle as all that was clever and </a:t>
            </a:r>
            <a:r>
              <a:rPr dirty="0" sz="1450" spc="-5">
                <a:latin typeface="Times New Roman"/>
                <a:cs typeface="Times New Roman"/>
              </a:rPr>
              <a:t>good, </a:t>
            </a:r>
            <a:r>
              <a:rPr dirty="0" sz="1450" spc="-10">
                <a:latin typeface="Times New Roman"/>
                <a:cs typeface="Times New Roman"/>
              </a:rPr>
              <a:t>and her  aunt as having the sweetest </a:t>
            </a:r>
            <a:r>
              <a:rPr dirty="0" sz="1450" spc="-5">
                <a:latin typeface="Times New Roman"/>
                <a:cs typeface="Times New Roman"/>
              </a:rPr>
              <a:t>of </a:t>
            </a:r>
            <a:r>
              <a:rPr dirty="0" sz="1450" spc="-10">
                <a:latin typeface="Times New Roman"/>
                <a:cs typeface="Times New Roman"/>
              </a:rPr>
              <a:t>all sweet</a:t>
            </a:r>
            <a:r>
              <a:rPr dirty="0" sz="1450" spc="25">
                <a:latin typeface="Times New Roman"/>
                <a:cs typeface="Times New Roman"/>
              </a:rPr>
              <a:t> </a:t>
            </a:r>
            <a:r>
              <a:rPr dirty="0" sz="1450" spc="-10">
                <a:latin typeface="Times New Roman"/>
                <a:cs typeface="Times New Roman"/>
              </a:rPr>
              <a:t>tempers.</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He had </a:t>
            </a:r>
            <a:r>
              <a:rPr dirty="0" sz="1450" spc="-5">
                <a:latin typeface="Times New Roman"/>
                <a:cs typeface="Times New Roman"/>
              </a:rPr>
              <a:t>a </a:t>
            </a:r>
            <a:r>
              <a:rPr dirty="0" sz="1450" spc="-10">
                <a:latin typeface="Times New Roman"/>
                <a:cs typeface="Times New Roman"/>
              </a:rPr>
              <a:t>great attachment to Mansfield himself; </a:t>
            </a:r>
            <a:r>
              <a:rPr dirty="0" sz="1450" spc="-5">
                <a:latin typeface="Times New Roman"/>
                <a:cs typeface="Times New Roman"/>
              </a:rPr>
              <a:t>he </a:t>
            </a:r>
            <a:r>
              <a:rPr dirty="0" sz="1450" spc="-10">
                <a:latin typeface="Times New Roman"/>
                <a:cs typeface="Times New Roman"/>
              </a:rPr>
              <a:t>said so; </a:t>
            </a:r>
            <a:r>
              <a:rPr dirty="0" sz="1450" spc="-5">
                <a:latin typeface="Times New Roman"/>
                <a:cs typeface="Times New Roman"/>
              </a:rPr>
              <a:t>he </a:t>
            </a:r>
            <a:r>
              <a:rPr dirty="0" sz="1450" spc="-10">
                <a:latin typeface="Times New Roman"/>
                <a:cs typeface="Times New Roman"/>
              </a:rPr>
              <a:t>looked  forward with the </a:t>
            </a:r>
            <a:r>
              <a:rPr dirty="0" sz="1450" spc="-5">
                <a:latin typeface="Times New Roman"/>
                <a:cs typeface="Times New Roman"/>
              </a:rPr>
              <a:t>hope of </a:t>
            </a:r>
            <a:r>
              <a:rPr dirty="0" sz="1450" spc="-10">
                <a:latin typeface="Times New Roman"/>
                <a:cs typeface="Times New Roman"/>
              </a:rPr>
              <a:t>spending much, very much, </a:t>
            </a:r>
            <a:r>
              <a:rPr dirty="0" sz="1450" spc="-5">
                <a:latin typeface="Times New Roman"/>
                <a:cs typeface="Times New Roman"/>
              </a:rPr>
              <a:t>of </a:t>
            </a:r>
            <a:r>
              <a:rPr dirty="0" sz="1450" spc="-10">
                <a:latin typeface="Times New Roman"/>
                <a:cs typeface="Times New Roman"/>
              </a:rPr>
              <a:t>his time there; always  there, </a:t>
            </a:r>
            <a:r>
              <a:rPr dirty="0" sz="1450" spc="-5">
                <a:latin typeface="Times New Roman"/>
                <a:cs typeface="Times New Roman"/>
              </a:rPr>
              <a:t>or </a:t>
            </a:r>
            <a:r>
              <a:rPr dirty="0" sz="1450" spc="-10">
                <a:latin typeface="Times New Roman"/>
                <a:cs typeface="Times New Roman"/>
              </a:rPr>
              <a:t>in the neighbourhood. He particularly built </a:t>
            </a:r>
            <a:r>
              <a:rPr dirty="0" sz="1450" spc="-5">
                <a:latin typeface="Times New Roman"/>
                <a:cs typeface="Times New Roman"/>
              </a:rPr>
              <a:t>upon a </a:t>
            </a:r>
            <a:r>
              <a:rPr dirty="0" sz="1450" spc="-10">
                <a:latin typeface="Times New Roman"/>
                <a:cs typeface="Times New Roman"/>
              </a:rPr>
              <a:t>very happy  summer and autumn there this year; </a:t>
            </a:r>
            <a:r>
              <a:rPr dirty="0" sz="1450" spc="-5">
                <a:latin typeface="Times New Roman"/>
                <a:cs typeface="Times New Roman"/>
              </a:rPr>
              <a:t>he </a:t>
            </a:r>
            <a:r>
              <a:rPr dirty="0" sz="1450" spc="-10">
                <a:latin typeface="Times New Roman"/>
                <a:cs typeface="Times New Roman"/>
              </a:rPr>
              <a:t>felt that it would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he </a:t>
            </a:r>
            <a:r>
              <a:rPr dirty="0" sz="1450" spc="-10">
                <a:latin typeface="Times New Roman"/>
                <a:cs typeface="Times New Roman"/>
              </a:rPr>
              <a:t>depended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summer and autumn infinitely superior to the last. As animated, as  diversified, as social, </a:t>
            </a:r>
            <a:r>
              <a:rPr dirty="0" sz="1450" spc="-5">
                <a:latin typeface="Times New Roman"/>
                <a:cs typeface="Times New Roman"/>
              </a:rPr>
              <a:t>but </a:t>
            </a:r>
            <a:r>
              <a:rPr dirty="0" sz="1450" spc="-10">
                <a:latin typeface="Times New Roman"/>
                <a:cs typeface="Times New Roman"/>
              </a:rPr>
              <a:t>with circumstances </a:t>
            </a:r>
            <a:r>
              <a:rPr dirty="0" sz="1450" spc="-5">
                <a:latin typeface="Times New Roman"/>
                <a:cs typeface="Times New Roman"/>
              </a:rPr>
              <a:t>of </a:t>
            </a:r>
            <a:r>
              <a:rPr dirty="0" sz="1450" spc="-10">
                <a:latin typeface="Times New Roman"/>
                <a:cs typeface="Times New Roman"/>
              </a:rPr>
              <a:t>superiority</a:t>
            </a:r>
            <a:r>
              <a:rPr dirty="0" sz="1450" spc="60">
                <a:latin typeface="Times New Roman"/>
                <a:cs typeface="Times New Roman"/>
              </a:rPr>
              <a:t> </a:t>
            </a:r>
            <a:r>
              <a:rPr dirty="0" sz="1450" spc="-10">
                <a:latin typeface="Times New Roman"/>
                <a:cs typeface="Times New Roman"/>
              </a:rPr>
              <a:t>undescribable.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“Mansfield, Sotherton, Thornton </a:t>
            </a:r>
            <a:r>
              <a:rPr dirty="0" sz="1450" spc="-25">
                <a:latin typeface="Times New Roman"/>
                <a:cs typeface="Times New Roman"/>
              </a:rPr>
              <a:t>Lacey,” </a:t>
            </a:r>
            <a:r>
              <a:rPr dirty="0" sz="1450" spc="-5">
                <a:latin typeface="Times New Roman"/>
                <a:cs typeface="Times New Roman"/>
              </a:rPr>
              <a:t>he </a:t>
            </a:r>
            <a:r>
              <a:rPr dirty="0" sz="1450" spc="-10">
                <a:latin typeface="Times New Roman"/>
                <a:cs typeface="Times New Roman"/>
              </a:rPr>
              <a:t>continued; “what </a:t>
            </a:r>
            <a:r>
              <a:rPr dirty="0" sz="1450" spc="-5">
                <a:latin typeface="Times New Roman"/>
                <a:cs typeface="Times New Roman"/>
              </a:rPr>
              <a:t>a </a:t>
            </a:r>
            <a:r>
              <a:rPr dirty="0" sz="1450" spc="-10">
                <a:latin typeface="Times New Roman"/>
                <a:cs typeface="Times New Roman"/>
              </a:rPr>
              <a:t>society  will </a:t>
            </a:r>
            <a:r>
              <a:rPr dirty="0" sz="1450" spc="-5">
                <a:latin typeface="Times New Roman"/>
                <a:cs typeface="Times New Roman"/>
              </a:rPr>
              <a:t>be </a:t>
            </a:r>
            <a:r>
              <a:rPr dirty="0" sz="1450" spc="-10">
                <a:latin typeface="Times New Roman"/>
                <a:cs typeface="Times New Roman"/>
              </a:rPr>
              <a:t>comprised in those houses! And at Michaelmas, perhaps, </a:t>
            </a:r>
            <a:r>
              <a:rPr dirty="0" sz="1450" spc="-5">
                <a:latin typeface="Times New Roman"/>
                <a:cs typeface="Times New Roman"/>
              </a:rPr>
              <a:t>a </a:t>
            </a:r>
            <a:r>
              <a:rPr dirty="0" sz="1450" spc="-10">
                <a:latin typeface="Times New Roman"/>
                <a:cs typeface="Times New Roman"/>
              </a:rPr>
              <a:t>fourth may  </a:t>
            </a:r>
            <a:r>
              <a:rPr dirty="0" sz="1450" spc="-5">
                <a:latin typeface="Times New Roman"/>
                <a:cs typeface="Times New Roman"/>
              </a:rPr>
              <a:t>be </a:t>
            </a:r>
            <a:r>
              <a:rPr dirty="0" sz="1450" spc="-10">
                <a:latin typeface="Times New Roman"/>
                <a:cs typeface="Times New Roman"/>
              </a:rPr>
              <a:t>added: some small hunting-box in the vicinity </a:t>
            </a:r>
            <a:r>
              <a:rPr dirty="0" sz="1450" spc="-5">
                <a:latin typeface="Times New Roman"/>
                <a:cs typeface="Times New Roman"/>
              </a:rPr>
              <a:t>of </a:t>
            </a:r>
            <a:r>
              <a:rPr dirty="0" sz="1450" spc="-10">
                <a:latin typeface="Times New Roman"/>
                <a:cs typeface="Times New Roman"/>
              </a:rPr>
              <a:t>everything so dear; for as  to any partnership in Thornton </a:t>
            </a:r>
            <a:r>
              <a:rPr dirty="0" sz="1450" spc="-25">
                <a:latin typeface="Times New Roman"/>
                <a:cs typeface="Times New Roman"/>
              </a:rPr>
              <a:t>Lacey, </a:t>
            </a:r>
            <a:r>
              <a:rPr dirty="0" sz="1450" spc="-10">
                <a:latin typeface="Times New Roman"/>
                <a:cs typeface="Times New Roman"/>
              </a:rPr>
              <a:t>as Edmund Bertram once </a:t>
            </a:r>
            <a:r>
              <a:rPr dirty="0" sz="1450" spc="-5">
                <a:latin typeface="Times New Roman"/>
                <a:cs typeface="Times New Roman"/>
              </a:rPr>
              <a:t>good-  </a:t>
            </a:r>
            <a:r>
              <a:rPr dirty="0" sz="1450" spc="-10">
                <a:latin typeface="Times New Roman"/>
                <a:cs typeface="Times New Roman"/>
              </a:rPr>
              <a:t>humouredly proposed, </a:t>
            </a:r>
            <a:r>
              <a:rPr dirty="0" sz="1450" spc="-5">
                <a:latin typeface="Times New Roman"/>
                <a:cs typeface="Times New Roman"/>
              </a:rPr>
              <a:t>I hope I </a:t>
            </a:r>
            <a:r>
              <a:rPr dirty="0" sz="1450" spc="-10">
                <a:latin typeface="Times New Roman"/>
                <a:cs typeface="Times New Roman"/>
              </a:rPr>
              <a:t>foresee two objections: two </a:t>
            </a:r>
            <a:r>
              <a:rPr dirty="0" sz="1450" spc="-20">
                <a:latin typeface="Times New Roman"/>
                <a:cs typeface="Times New Roman"/>
              </a:rPr>
              <a:t>fair, </a:t>
            </a:r>
            <a:r>
              <a:rPr dirty="0" sz="1450" spc="-10">
                <a:latin typeface="Times New Roman"/>
                <a:cs typeface="Times New Roman"/>
              </a:rPr>
              <a:t>excellent,  irresistible objections to that</a:t>
            </a:r>
            <a:r>
              <a:rPr dirty="0" sz="1450" spc="10">
                <a:latin typeface="Times New Roman"/>
                <a:cs typeface="Times New Roman"/>
              </a:rPr>
              <a:t> </a:t>
            </a:r>
            <a:r>
              <a:rPr dirty="0" sz="1450" spc="-10">
                <a:latin typeface="Times New Roman"/>
                <a:cs typeface="Times New Roman"/>
              </a:rPr>
              <a:t>plan.”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Fanny was doubly silenced here; though when the moment was passed,  could regret that she had </a:t>
            </a:r>
            <a:r>
              <a:rPr dirty="0" sz="1450" spc="-5">
                <a:latin typeface="Times New Roman"/>
                <a:cs typeface="Times New Roman"/>
              </a:rPr>
              <a:t>not </a:t>
            </a:r>
            <a:r>
              <a:rPr dirty="0" sz="1450" spc="-10">
                <a:latin typeface="Times New Roman"/>
                <a:cs typeface="Times New Roman"/>
              </a:rPr>
              <a:t>forced herself into the acknowledged  comprehension</a:t>
            </a:r>
            <a:r>
              <a:rPr dirty="0" sz="1450" spc="105">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5">
                <a:latin typeface="Times New Roman"/>
                <a:cs typeface="Times New Roman"/>
              </a:rPr>
              <a:t>one</a:t>
            </a:r>
            <a:r>
              <a:rPr dirty="0" sz="1450" spc="100">
                <a:latin typeface="Times New Roman"/>
                <a:cs typeface="Times New Roman"/>
              </a:rPr>
              <a:t> </a:t>
            </a:r>
            <a:r>
              <a:rPr dirty="0" sz="1450" spc="-10">
                <a:latin typeface="Times New Roman"/>
                <a:cs typeface="Times New Roman"/>
              </a:rPr>
              <a:t>half</a:t>
            </a:r>
            <a:r>
              <a:rPr dirty="0" sz="1450" spc="110">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his</a:t>
            </a:r>
            <a:r>
              <a:rPr dirty="0" sz="1450" spc="105">
                <a:latin typeface="Times New Roman"/>
                <a:cs typeface="Times New Roman"/>
              </a:rPr>
              <a:t> </a:t>
            </a:r>
            <a:r>
              <a:rPr dirty="0" sz="1450" spc="-10">
                <a:latin typeface="Times New Roman"/>
                <a:cs typeface="Times New Roman"/>
              </a:rPr>
              <a:t>meaning,</a:t>
            </a:r>
            <a:r>
              <a:rPr dirty="0" sz="1450" spc="105">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encouraged</a:t>
            </a:r>
            <a:r>
              <a:rPr dirty="0" sz="1450" spc="105">
                <a:latin typeface="Times New Roman"/>
                <a:cs typeface="Times New Roman"/>
              </a:rPr>
              <a:t> </a:t>
            </a:r>
            <a:r>
              <a:rPr dirty="0" sz="1450" spc="-10">
                <a:latin typeface="Times New Roman"/>
                <a:cs typeface="Times New Roman"/>
              </a:rPr>
              <a:t>him</a:t>
            </a:r>
            <a:r>
              <a:rPr dirty="0" sz="1450" spc="105">
                <a:latin typeface="Times New Roman"/>
                <a:cs typeface="Times New Roman"/>
              </a:rPr>
              <a:t>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say</a:t>
            </a:r>
            <a:endParaRPr sz="1450">
              <a:latin typeface="Times New Roman"/>
              <a:cs typeface="Times New Roman"/>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5805" cy="7345045"/>
          </a:xfrm>
          <a:prstGeom prst="rect">
            <a:avLst/>
          </a:prstGeom>
        </p:spPr>
        <p:txBody>
          <a:bodyPr wrap="square" lIns="0" tIns="11430" rIns="0" bIns="0" rtlCol="0" vert="horz">
            <a:spAutoFit/>
          </a:bodyPr>
          <a:lstStyle/>
          <a:p>
            <a:pPr algn="just" marL="12700" marR="6350">
              <a:lnSpc>
                <a:spcPct val="99900"/>
              </a:lnSpc>
              <a:spcBef>
                <a:spcPts val="90"/>
              </a:spcBef>
            </a:pPr>
            <a:r>
              <a:rPr dirty="0" sz="1450" spc="-10">
                <a:latin typeface="Times New Roman"/>
                <a:cs typeface="Times New Roman"/>
              </a:rPr>
              <a:t>something more </a:t>
            </a:r>
            <a:r>
              <a:rPr dirty="0" sz="1450" spc="-5">
                <a:latin typeface="Times New Roman"/>
                <a:cs typeface="Times New Roman"/>
              </a:rPr>
              <a:t>of </a:t>
            </a:r>
            <a:r>
              <a:rPr dirty="0" sz="1450" spc="-10">
                <a:latin typeface="Times New Roman"/>
                <a:cs typeface="Times New Roman"/>
              </a:rPr>
              <a:t>his sister and Edmund. It was </a:t>
            </a:r>
            <a:r>
              <a:rPr dirty="0" sz="1450" spc="-5">
                <a:latin typeface="Times New Roman"/>
                <a:cs typeface="Times New Roman"/>
              </a:rPr>
              <a:t>a </a:t>
            </a:r>
            <a:r>
              <a:rPr dirty="0" sz="1450" spc="-10">
                <a:latin typeface="Times New Roman"/>
                <a:cs typeface="Times New Roman"/>
              </a:rPr>
              <a:t>subject which she must  learn to speak </a:t>
            </a:r>
            <a:r>
              <a:rPr dirty="0" sz="1450" spc="-5">
                <a:latin typeface="Times New Roman"/>
                <a:cs typeface="Times New Roman"/>
              </a:rPr>
              <a:t>of, </a:t>
            </a:r>
            <a:r>
              <a:rPr dirty="0" sz="1450" spc="-10">
                <a:latin typeface="Times New Roman"/>
                <a:cs typeface="Times New Roman"/>
              </a:rPr>
              <a:t>and the weakness that shrunk from it would soon </a:t>
            </a:r>
            <a:r>
              <a:rPr dirty="0" sz="1450" spc="-5">
                <a:latin typeface="Times New Roman"/>
                <a:cs typeface="Times New Roman"/>
              </a:rPr>
              <a:t>be </a:t>
            </a:r>
            <a:r>
              <a:rPr dirty="0" sz="1450" spc="-10">
                <a:latin typeface="Times New Roman"/>
                <a:cs typeface="Times New Roman"/>
              </a:rPr>
              <a:t>quite  unpardonable.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When </a:t>
            </a:r>
            <a:r>
              <a:rPr dirty="0" sz="1450" spc="-35">
                <a:latin typeface="Times New Roman"/>
                <a:cs typeface="Times New Roman"/>
              </a:rPr>
              <a:t>Mr. </a:t>
            </a:r>
            <a:r>
              <a:rPr dirty="0" sz="1450" spc="-10">
                <a:latin typeface="Times New Roman"/>
                <a:cs typeface="Times New Roman"/>
              </a:rPr>
              <a:t>Price and his friend had seen all that they wished, </a:t>
            </a:r>
            <a:r>
              <a:rPr dirty="0" sz="1450" spc="-5">
                <a:latin typeface="Times New Roman"/>
                <a:cs typeface="Times New Roman"/>
              </a:rPr>
              <a:t>or </a:t>
            </a:r>
            <a:r>
              <a:rPr dirty="0" sz="1450" spc="-10">
                <a:latin typeface="Times New Roman"/>
                <a:cs typeface="Times New Roman"/>
              </a:rPr>
              <a:t>had time  </a:t>
            </a:r>
            <a:r>
              <a:rPr dirty="0" sz="1450" spc="-20">
                <a:latin typeface="Times New Roman"/>
                <a:cs typeface="Times New Roman"/>
              </a:rPr>
              <a:t>for, </a:t>
            </a:r>
            <a:r>
              <a:rPr dirty="0" sz="1450" spc="-10">
                <a:latin typeface="Times New Roman"/>
                <a:cs typeface="Times New Roman"/>
              </a:rPr>
              <a:t>the others were ready to return; and in the course </a:t>
            </a:r>
            <a:r>
              <a:rPr dirty="0" sz="1450" spc="-5">
                <a:latin typeface="Times New Roman"/>
                <a:cs typeface="Times New Roman"/>
              </a:rPr>
              <a:t>of </a:t>
            </a:r>
            <a:r>
              <a:rPr dirty="0" sz="1450" spc="-10">
                <a:latin typeface="Times New Roman"/>
                <a:cs typeface="Times New Roman"/>
              </a:rPr>
              <a:t>their walk back, </a:t>
            </a:r>
            <a:r>
              <a:rPr dirty="0" sz="1450" spc="-35">
                <a:latin typeface="Times New Roman"/>
                <a:cs typeface="Times New Roman"/>
              </a:rPr>
              <a:t>Mr.  </a:t>
            </a:r>
            <a:r>
              <a:rPr dirty="0" sz="1450" spc="-10">
                <a:latin typeface="Times New Roman"/>
                <a:cs typeface="Times New Roman"/>
              </a:rPr>
              <a:t>Crawford contrived </a:t>
            </a:r>
            <a:r>
              <a:rPr dirty="0" sz="1450" spc="-5">
                <a:latin typeface="Times New Roman"/>
                <a:cs typeface="Times New Roman"/>
              </a:rPr>
              <a:t>a </a:t>
            </a:r>
            <a:r>
              <a:rPr dirty="0" sz="1450" spc="-20">
                <a:latin typeface="Times New Roman"/>
                <a:cs typeface="Times New Roman"/>
              </a:rPr>
              <a:t>minute’s </a:t>
            </a:r>
            <a:r>
              <a:rPr dirty="0" sz="1450" spc="-10">
                <a:latin typeface="Times New Roman"/>
                <a:cs typeface="Times New Roman"/>
              </a:rPr>
              <a:t>privacy for telling Fanny that his only business  in Portsmouth was to see her; that </a:t>
            </a:r>
            <a:r>
              <a:rPr dirty="0" sz="1450" spc="-5">
                <a:latin typeface="Times New Roman"/>
                <a:cs typeface="Times New Roman"/>
              </a:rPr>
              <a:t>he </a:t>
            </a:r>
            <a:r>
              <a:rPr dirty="0" sz="1450" spc="-10">
                <a:latin typeface="Times New Roman"/>
                <a:cs typeface="Times New Roman"/>
              </a:rPr>
              <a:t>was come down for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days </a:t>
            </a:r>
            <a:r>
              <a:rPr dirty="0" sz="1450" spc="-5">
                <a:latin typeface="Times New Roman"/>
                <a:cs typeface="Times New Roman"/>
              </a:rPr>
              <a:t>on  </a:t>
            </a:r>
            <a:r>
              <a:rPr dirty="0" sz="1450" spc="-10">
                <a:latin typeface="Times New Roman"/>
                <a:cs typeface="Times New Roman"/>
              </a:rPr>
              <a:t>her account, and hers </a:t>
            </a:r>
            <a:r>
              <a:rPr dirty="0" sz="1450" spc="-25">
                <a:latin typeface="Times New Roman"/>
                <a:cs typeface="Times New Roman"/>
              </a:rPr>
              <a:t>only, </a:t>
            </a:r>
            <a:r>
              <a:rPr dirty="0" sz="1450" spc="-10">
                <a:latin typeface="Times New Roman"/>
                <a:cs typeface="Times New Roman"/>
              </a:rPr>
              <a:t>and because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endure </a:t>
            </a:r>
            <a:r>
              <a:rPr dirty="0" sz="1450" spc="-5">
                <a:latin typeface="Times New Roman"/>
                <a:cs typeface="Times New Roman"/>
              </a:rPr>
              <a:t>a </a:t>
            </a:r>
            <a:r>
              <a:rPr dirty="0" sz="1450" spc="-10">
                <a:latin typeface="Times New Roman"/>
                <a:cs typeface="Times New Roman"/>
              </a:rPr>
              <a:t>longer total  separation. She was </a:t>
            </a:r>
            <a:r>
              <a:rPr dirty="0" sz="1450" spc="-25">
                <a:latin typeface="Times New Roman"/>
                <a:cs typeface="Times New Roman"/>
              </a:rPr>
              <a:t>sorry, </a:t>
            </a:r>
            <a:r>
              <a:rPr dirty="0" sz="1450" spc="-10">
                <a:latin typeface="Times New Roman"/>
                <a:cs typeface="Times New Roman"/>
              </a:rPr>
              <a:t>really sorry; and yet in spite </a:t>
            </a:r>
            <a:r>
              <a:rPr dirty="0" sz="1450" spc="-5">
                <a:latin typeface="Times New Roman"/>
                <a:cs typeface="Times New Roman"/>
              </a:rPr>
              <a:t>of </a:t>
            </a:r>
            <a:r>
              <a:rPr dirty="0" sz="1450" spc="-10">
                <a:latin typeface="Times New Roman"/>
                <a:cs typeface="Times New Roman"/>
              </a:rPr>
              <a:t>this and the two </a:t>
            </a:r>
            <a:r>
              <a:rPr dirty="0" sz="1450" spc="-5">
                <a:latin typeface="Times New Roman"/>
                <a:cs typeface="Times New Roman"/>
              </a:rPr>
              <a:t>or  </a:t>
            </a:r>
            <a:r>
              <a:rPr dirty="0" sz="1450" spc="-10">
                <a:latin typeface="Times New Roman"/>
                <a:cs typeface="Times New Roman"/>
              </a:rPr>
              <a:t>three other things which she wished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said, she </a:t>
            </a:r>
            <a:r>
              <a:rPr dirty="0" sz="1450" spc="-5">
                <a:latin typeface="Times New Roman"/>
                <a:cs typeface="Times New Roman"/>
              </a:rPr>
              <a:t>thought </a:t>
            </a:r>
            <a:r>
              <a:rPr dirty="0" sz="1450" spc="-10">
                <a:latin typeface="Times New Roman"/>
                <a:cs typeface="Times New Roman"/>
              </a:rPr>
              <a:t>him  altogether improved since she had seen him; </a:t>
            </a:r>
            <a:r>
              <a:rPr dirty="0" sz="1450" spc="-5">
                <a:latin typeface="Times New Roman"/>
                <a:cs typeface="Times New Roman"/>
              </a:rPr>
              <a:t>he </a:t>
            </a:r>
            <a:r>
              <a:rPr dirty="0" sz="1450" spc="-10">
                <a:latin typeface="Times New Roman"/>
                <a:cs typeface="Times New Roman"/>
              </a:rPr>
              <a:t>was much more gentle,  obliging, and attentive to other </a:t>
            </a:r>
            <a:r>
              <a:rPr dirty="0" sz="1450" spc="-20">
                <a:latin typeface="Times New Roman"/>
                <a:cs typeface="Times New Roman"/>
              </a:rPr>
              <a:t>people’s </a:t>
            </a:r>
            <a:r>
              <a:rPr dirty="0" sz="1450" spc="-10">
                <a:latin typeface="Times New Roman"/>
                <a:cs typeface="Times New Roman"/>
              </a:rPr>
              <a:t>feelings than </a:t>
            </a:r>
            <a:r>
              <a:rPr dirty="0" sz="1450" spc="-5">
                <a:latin typeface="Times New Roman"/>
                <a:cs typeface="Times New Roman"/>
              </a:rPr>
              <a:t>he </a:t>
            </a:r>
            <a:r>
              <a:rPr dirty="0" sz="1450" spc="-10">
                <a:latin typeface="Times New Roman"/>
                <a:cs typeface="Times New Roman"/>
              </a:rPr>
              <a:t>had ever been at  Mansfield; she had never seen him so agreeable—so near being agreeable; his  behaviour to her father could </a:t>
            </a:r>
            <a:r>
              <a:rPr dirty="0" sz="1450" spc="-5">
                <a:latin typeface="Times New Roman"/>
                <a:cs typeface="Times New Roman"/>
              </a:rPr>
              <a:t>not </a:t>
            </a:r>
            <a:r>
              <a:rPr dirty="0" sz="1450" spc="-10">
                <a:latin typeface="Times New Roman"/>
                <a:cs typeface="Times New Roman"/>
              </a:rPr>
              <a:t>offend, and there was something particularly  kind and proper in the notice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of </a:t>
            </a:r>
            <a:r>
              <a:rPr dirty="0" sz="1450" spc="-10">
                <a:latin typeface="Times New Roman"/>
                <a:cs typeface="Times New Roman"/>
              </a:rPr>
              <a:t>Susan. He was decidedly improved.  She wished the next day </a:t>
            </a:r>
            <a:r>
              <a:rPr dirty="0" sz="1450" spc="-20">
                <a:latin typeface="Times New Roman"/>
                <a:cs typeface="Times New Roman"/>
              </a:rPr>
              <a:t>over, </a:t>
            </a:r>
            <a:r>
              <a:rPr dirty="0" sz="1450" spc="-10">
                <a:latin typeface="Times New Roman"/>
                <a:cs typeface="Times New Roman"/>
              </a:rPr>
              <a:t>she wished </a:t>
            </a:r>
            <a:r>
              <a:rPr dirty="0" sz="1450" spc="-5">
                <a:latin typeface="Times New Roman"/>
                <a:cs typeface="Times New Roman"/>
              </a:rPr>
              <a:t>he </a:t>
            </a:r>
            <a:r>
              <a:rPr dirty="0" sz="1450" spc="-10">
                <a:latin typeface="Times New Roman"/>
                <a:cs typeface="Times New Roman"/>
              </a:rPr>
              <a:t>had come only for </a:t>
            </a:r>
            <a:r>
              <a:rPr dirty="0" sz="1450" spc="-5">
                <a:latin typeface="Times New Roman"/>
                <a:cs typeface="Times New Roman"/>
              </a:rPr>
              <a:t>one </a:t>
            </a:r>
            <a:r>
              <a:rPr dirty="0" sz="1450" spc="-10">
                <a:latin typeface="Times New Roman"/>
                <a:cs typeface="Times New Roman"/>
              </a:rPr>
              <a:t>day;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so very bad as she would have expected: the pleasure </a:t>
            </a:r>
            <a:r>
              <a:rPr dirty="0" sz="1450" spc="-5">
                <a:latin typeface="Times New Roman"/>
                <a:cs typeface="Times New Roman"/>
              </a:rPr>
              <a:t>of </a:t>
            </a:r>
            <a:r>
              <a:rPr dirty="0" sz="1450" spc="-10">
                <a:latin typeface="Times New Roman"/>
                <a:cs typeface="Times New Roman"/>
              </a:rPr>
              <a:t>talking </a:t>
            </a:r>
            <a:r>
              <a:rPr dirty="0" sz="1450" spc="-5">
                <a:latin typeface="Times New Roman"/>
                <a:cs typeface="Times New Roman"/>
              </a:rPr>
              <a:t>of  </a:t>
            </a:r>
            <a:r>
              <a:rPr dirty="0" sz="1450" spc="-10">
                <a:latin typeface="Times New Roman"/>
                <a:cs typeface="Times New Roman"/>
              </a:rPr>
              <a:t>Mansfield was so very</a:t>
            </a:r>
            <a:r>
              <a:rPr dirty="0" sz="1450" spc="5">
                <a:latin typeface="Times New Roman"/>
                <a:cs typeface="Times New Roman"/>
              </a:rPr>
              <a:t> </a:t>
            </a:r>
            <a:r>
              <a:rPr dirty="0" sz="1450" spc="-10">
                <a:latin typeface="Times New Roman"/>
                <a:cs typeface="Times New Roman"/>
              </a:rPr>
              <a:t>great!</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Before they parted, she had to thank him for another pleasure, and </a:t>
            </a:r>
            <a:r>
              <a:rPr dirty="0" sz="1450" spc="-5">
                <a:latin typeface="Times New Roman"/>
                <a:cs typeface="Times New Roman"/>
              </a:rPr>
              <a:t>one of  no </a:t>
            </a:r>
            <a:r>
              <a:rPr dirty="0" sz="1450" spc="-10">
                <a:latin typeface="Times New Roman"/>
                <a:cs typeface="Times New Roman"/>
              </a:rPr>
              <a:t>trivial </a:t>
            </a:r>
            <a:r>
              <a:rPr dirty="0" sz="1450" spc="-5">
                <a:latin typeface="Times New Roman"/>
                <a:cs typeface="Times New Roman"/>
              </a:rPr>
              <a:t>kind. </a:t>
            </a:r>
            <a:r>
              <a:rPr dirty="0" sz="1450" spc="-10">
                <a:latin typeface="Times New Roman"/>
                <a:cs typeface="Times New Roman"/>
              </a:rPr>
              <a:t>Her father asked him to </a:t>
            </a:r>
            <a:r>
              <a:rPr dirty="0" sz="1450" spc="-5">
                <a:latin typeface="Times New Roman"/>
                <a:cs typeface="Times New Roman"/>
              </a:rPr>
              <a:t>do </a:t>
            </a:r>
            <a:r>
              <a:rPr dirty="0" sz="1450" spc="-10">
                <a:latin typeface="Times New Roman"/>
                <a:cs typeface="Times New Roman"/>
              </a:rPr>
              <a:t>them the </a:t>
            </a:r>
            <a:r>
              <a:rPr dirty="0" sz="1450" spc="-5">
                <a:latin typeface="Times New Roman"/>
                <a:cs typeface="Times New Roman"/>
              </a:rPr>
              <a:t>honour of </a:t>
            </a:r>
            <a:r>
              <a:rPr dirty="0" sz="1450" spc="-10">
                <a:latin typeface="Times New Roman"/>
                <a:cs typeface="Times New Roman"/>
              </a:rPr>
              <a:t>taking his  mutton with them, and Fanny had time for only </a:t>
            </a:r>
            <a:r>
              <a:rPr dirty="0" sz="1450" spc="-5">
                <a:latin typeface="Times New Roman"/>
                <a:cs typeface="Times New Roman"/>
              </a:rPr>
              <a:t>one </a:t>
            </a:r>
            <a:r>
              <a:rPr dirty="0" sz="1450" spc="-10">
                <a:latin typeface="Times New Roman"/>
                <a:cs typeface="Times New Roman"/>
              </a:rPr>
              <a:t>thrill </a:t>
            </a:r>
            <a:r>
              <a:rPr dirty="0" sz="1450" spc="-5">
                <a:latin typeface="Times New Roman"/>
                <a:cs typeface="Times New Roman"/>
              </a:rPr>
              <a:t>of </a:t>
            </a:r>
            <a:r>
              <a:rPr dirty="0" sz="1450" spc="-15">
                <a:latin typeface="Times New Roman"/>
                <a:cs typeface="Times New Roman"/>
              </a:rPr>
              <a:t>horror,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declared himself prevented </a:t>
            </a:r>
            <a:r>
              <a:rPr dirty="0" sz="1450" spc="-5">
                <a:latin typeface="Times New Roman"/>
                <a:cs typeface="Times New Roman"/>
              </a:rPr>
              <a:t>by a </a:t>
            </a:r>
            <a:r>
              <a:rPr dirty="0" sz="1450" spc="-10">
                <a:latin typeface="Times New Roman"/>
                <a:cs typeface="Times New Roman"/>
              </a:rPr>
              <a:t>prior engagement. He was engaged to dinner  already both for that day and the next; </a:t>
            </a:r>
            <a:r>
              <a:rPr dirty="0" sz="1450" spc="-5">
                <a:latin typeface="Times New Roman"/>
                <a:cs typeface="Times New Roman"/>
              </a:rPr>
              <a:t>he </a:t>
            </a:r>
            <a:r>
              <a:rPr dirty="0" sz="1450" spc="-10">
                <a:latin typeface="Times New Roman"/>
                <a:cs typeface="Times New Roman"/>
              </a:rPr>
              <a:t>had met with some acquaintance at  the Crown who would </a:t>
            </a:r>
            <a:r>
              <a:rPr dirty="0" sz="1450" spc="-5">
                <a:latin typeface="Times New Roman"/>
                <a:cs typeface="Times New Roman"/>
              </a:rPr>
              <a:t>not be </a:t>
            </a:r>
            <a:r>
              <a:rPr dirty="0" sz="1450" spc="-10">
                <a:latin typeface="Times New Roman"/>
                <a:cs typeface="Times New Roman"/>
              </a:rPr>
              <a:t>denied; </a:t>
            </a:r>
            <a:r>
              <a:rPr dirty="0" sz="1450" spc="-5">
                <a:latin typeface="Times New Roman"/>
                <a:cs typeface="Times New Roman"/>
              </a:rPr>
              <a:t>he </a:t>
            </a:r>
            <a:r>
              <a:rPr dirty="0" sz="1450" spc="-10">
                <a:latin typeface="Times New Roman"/>
                <a:cs typeface="Times New Roman"/>
              </a:rPr>
              <a:t>should have the </a:t>
            </a:r>
            <a:r>
              <a:rPr dirty="0" sz="1450" spc="-15">
                <a:latin typeface="Times New Roman"/>
                <a:cs typeface="Times New Roman"/>
              </a:rPr>
              <a:t>honour, however, </a:t>
            </a:r>
            <a:r>
              <a:rPr dirty="0" sz="1450" spc="-5">
                <a:latin typeface="Times New Roman"/>
                <a:cs typeface="Times New Roman"/>
              </a:rPr>
              <a:t>of  </a:t>
            </a:r>
            <a:r>
              <a:rPr dirty="0" sz="1450" spc="-10">
                <a:latin typeface="Times New Roman"/>
                <a:cs typeface="Times New Roman"/>
              </a:rPr>
              <a:t>waiting </a:t>
            </a:r>
            <a:r>
              <a:rPr dirty="0" sz="1450" spc="-5">
                <a:latin typeface="Times New Roman"/>
                <a:cs typeface="Times New Roman"/>
              </a:rPr>
              <a:t>on </a:t>
            </a:r>
            <a:r>
              <a:rPr dirty="0" sz="1450" spc="-10">
                <a:latin typeface="Times New Roman"/>
                <a:cs typeface="Times New Roman"/>
              </a:rPr>
              <a:t>them again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etc., and so they parted—Fanny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actual felicity from escaping so horrible an</a:t>
            </a:r>
            <a:r>
              <a:rPr dirty="0" sz="1450" spc="35">
                <a:latin typeface="Times New Roman"/>
                <a:cs typeface="Times New Roman"/>
              </a:rPr>
              <a:t> </a:t>
            </a:r>
            <a:r>
              <a:rPr dirty="0" sz="1450" spc="-10">
                <a:latin typeface="Times New Roman"/>
                <a:cs typeface="Times New Roman"/>
              </a:rPr>
              <a:t>evil!</a:t>
            </a:r>
            <a:endParaRPr sz="1450">
              <a:latin typeface="Times New Roman"/>
              <a:cs typeface="Times New Roman"/>
            </a:endParaRPr>
          </a:p>
          <a:p>
            <a:pPr algn="just" marL="12700" marR="5715" indent="255904">
              <a:lnSpc>
                <a:spcPts val="1730"/>
              </a:lnSpc>
              <a:spcBef>
                <a:spcPts val="780"/>
              </a:spcBef>
            </a:pPr>
            <a:r>
              <a:rPr dirty="0" sz="1450" spc="-60">
                <a:latin typeface="Times New Roman"/>
                <a:cs typeface="Times New Roman"/>
              </a:rPr>
              <a:t>To </a:t>
            </a:r>
            <a:r>
              <a:rPr dirty="0" sz="1450" spc="-10">
                <a:latin typeface="Times New Roman"/>
                <a:cs typeface="Times New Roman"/>
              </a:rPr>
              <a:t>have had him join their family </a:t>
            </a:r>
            <a:r>
              <a:rPr dirty="0" sz="1450" spc="-20">
                <a:latin typeface="Times New Roman"/>
                <a:cs typeface="Times New Roman"/>
              </a:rPr>
              <a:t>dinner-party,</a:t>
            </a:r>
            <a:r>
              <a:rPr dirty="0" sz="1450" spc="320">
                <a:latin typeface="Times New Roman"/>
                <a:cs typeface="Times New Roman"/>
              </a:rPr>
              <a:t> </a:t>
            </a:r>
            <a:r>
              <a:rPr dirty="0" sz="1450" spc="-10">
                <a:latin typeface="Times New Roman"/>
                <a:cs typeface="Times New Roman"/>
              </a:rPr>
              <a:t>and see all their  deficiencies, would have been dreadful! </a:t>
            </a:r>
            <a:r>
              <a:rPr dirty="0" sz="1450" spc="-20">
                <a:latin typeface="Times New Roman"/>
                <a:cs typeface="Times New Roman"/>
              </a:rPr>
              <a:t>Rebecca’s </a:t>
            </a:r>
            <a:r>
              <a:rPr dirty="0" sz="1450" spc="-10">
                <a:latin typeface="Times New Roman"/>
                <a:cs typeface="Times New Roman"/>
              </a:rPr>
              <a:t>cookery and </a:t>
            </a:r>
            <a:r>
              <a:rPr dirty="0" sz="1450" spc="-20">
                <a:latin typeface="Times New Roman"/>
                <a:cs typeface="Times New Roman"/>
              </a:rPr>
              <a:t>Rebecca’s  </a:t>
            </a:r>
            <a:r>
              <a:rPr dirty="0" sz="1450" spc="-10">
                <a:latin typeface="Times New Roman"/>
                <a:cs typeface="Times New Roman"/>
              </a:rPr>
              <a:t>waiting, and </a:t>
            </a:r>
            <a:r>
              <a:rPr dirty="0" sz="1450" spc="-20">
                <a:latin typeface="Times New Roman"/>
                <a:cs typeface="Times New Roman"/>
              </a:rPr>
              <a:t>Betsey’s </a:t>
            </a:r>
            <a:r>
              <a:rPr dirty="0" sz="1450" spc="-10">
                <a:latin typeface="Times New Roman"/>
                <a:cs typeface="Times New Roman"/>
              </a:rPr>
              <a:t>eating at table without restraint, and pulling everything  about as she chose, were what Fanny herself was </a:t>
            </a:r>
            <a:r>
              <a:rPr dirty="0" sz="1450" spc="-5">
                <a:latin typeface="Times New Roman"/>
                <a:cs typeface="Times New Roman"/>
              </a:rPr>
              <a:t>not </a:t>
            </a:r>
            <a:r>
              <a:rPr dirty="0" sz="1450" spc="-10">
                <a:latin typeface="Times New Roman"/>
                <a:cs typeface="Times New Roman"/>
              </a:rPr>
              <a:t>yet enough inured to for  her often to make </a:t>
            </a:r>
            <a:r>
              <a:rPr dirty="0" sz="1450" spc="-5">
                <a:latin typeface="Times New Roman"/>
                <a:cs typeface="Times New Roman"/>
              </a:rPr>
              <a:t>a </a:t>
            </a:r>
            <a:r>
              <a:rPr dirty="0" sz="1450" spc="-10">
                <a:latin typeface="Times New Roman"/>
                <a:cs typeface="Times New Roman"/>
              </a:rPr>
              <a:t>tolerable meal. She was nice only from natural </a:t>
            </a:r>
            <a:r>
              <a:rPr dirty="0" sz="1450" spc="-20">
                <a:latin typeface="Times New Roman"/>
                <a:cs typeface="Times New Roman"/>
              </a:rPr>
              <a:t>delicacy, </a:t>
            </a:r>
            <a:r>
              <a:rPr dirty="0" sz="1450" spc="320">
                <a:latin typeface="Times New Roman"/>
                <a:cs typeface="Times New Roman"/>
              </a:rPr>
              <a:t> </a:t>
            </a:r>
            <a:r>
              <a:rPr dirty="0" sz="1450" spc="-5">
                <a:latin typeface="Times New Roman"/>
                <a:cs typeface="Times New Roman"/>
              </a:rPr>
              <a:t>but he </a:t>
            </a:r>
            <a:r>
              <a:rPr dirty="0" sz="1450" spc="-10">
                <a:latin typeface="Times New Roman"/>
                <a:cs typeface="Times New Roman"/>
              </a:rPr>
              <a:t>had been </a:t>
            </a:r>
            <a:r>
              <a:rPr dirty="0" sz="1450" spc="-5">
                <a:latin typeface="Times New Roman"/>
                <a:cs typeface="Times New Roman"/>
              </a:rPr>
              <a:t>brought 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school </a:t>
            </a:r>
            <a:r>
              <a:rPr dirty="0" sz="1450" spc="-5">
                <a:latin typeface="Times New Roman"/>
                <a:cs typeface="Times New Roman"/>
              </a:rPr>
              <a:t>of </a:t>
            </a:r>
            <a:r>
              <a:rPr dirty="0" sz="1450" spc="-10">
                <a:latin typeface="Times New Roman"/>
                <a:cs typeface="Times New Roman"/>
              </a:rPr>
              <a:t>luxury and</a:t>
            </a:r>
            <a:r>
              <a:rPr dirty="0" sz="1450" spc="30">
                <a:latin typeface="Times New Roman"/>
                <a:cs typeface="Times New Roman"/>
              </a:rPr>
              <a:t> </a:t>
            </a:r>
            <a:r>
              <a:rPr dirty="0" sz="1450" spc="-10">
                <a:latin typeface="Times New Roman"/>
                <a:cs typeface="Times New Roman"/>
              </a:rPr>
              <a:t>epicurism.</a:t>
            </a:r>
            <a:endParaRPr sz="1450">
              <a:latin typeface="Times New Roman"/>
              <a:cs typeface="Times New Roman"/>
            </a:endParaRPr>
          </a:p>
        </p:txBody>
      </p:sp>
      <p:sp>
        <p:nvSpPr>
          <p:cNvPr id="3" name="object 3"/>
          <p:cNvSpPr txBox="1"/>
          <p:nvPr/>
        </p:nvSpPr>
        <p:spPr>
          <a:xfrm>
            <a:off x="876300" y="8502480"/>
            <a:ext cx="5805170" cy="1461770"/>
          </a:xfrm>
          <a:prstGeom prst="rect">
            <a:avLst/>
          </a:prstGeom>
        </p:spPr>
        <p:txBody>
          <a:bodyPr wrap="square" lIns="0" tIns="11430" rIns="0" bIns="0" rtlCol="0" vert="horz">
            <a:spAutoFit/>
          </a:bodyPr>
          <a:lstStyle/>
          <a:p>
            <a:pPr algn="ctr" marL="2540">
              <a:lnSpc>
                <a:spcPct val="100000"/>
              </a:lnSpc>
              <a:spcBef>
                <a:spcPts val="90"/>
              </a:spcBef>
            </a:pPr>
            <a:r>
              <a:rPr dirty="0" sz="1450" spc="-15" b="1">
                <a:latin typeface="Times New Roman"/>
                <a:cs typeface="Times New Roman"/>
              </a:rPr>
              <a:t>CHAPTER</a:t>
            </a:r>
            <a:r>
              <a:rPr dirty="0" sz="1450" spc="-10" b="1">
                <a:latin typeface="Times New Roman"/>
                <a:cs typeface="Times New Roman"/>
              </a:rPr>
              <a:t> XLII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Prices were just setting </a:t>
            </a:r>
            <a:r>
              <a:rPr dirty="0" sz="1450" spc="-15">
                <a:latin typeface="Times New Roman"/>
                <a:cs typeface="Times New Roman"/>
              </a:rPr>
              <a:t>off </a:t>
            </a:r>
            <a:r>
              <a:rPr dirty="0" sz="1450" spc="-10">
                <a:latin typeface="Times New Roman"/>
                <a:cs typeface="Times New Roman"/>
              </a:rPr>
              <a:t>for church the next day when </a:t>
            </a:r>
            <a:r>
              <a:rPr dirty="0" sz="1450" spc="-35">
                <a:latin typeface="Times New Roman"/>
                <a:cs typeface="Times New Roman"/>
              </a:rPr>
              <a:t>Mr. </a:t>
            </a:r>
            <a:r>
              <a:rPr dirty="0" sz="1450" spc="-10">
                <a:latin typeface="Times New Roman"/>
                <a:cs typeface="Times New Roman"/>
              </a:rPr>
              <a:t>Crawford  appeared again. He came, </a:t>
            </a:r>
            <a:r>
              <a:rPr dirty="0" sz="1450" spc="-5">
                <a:latin typeface="Times New Roman"/>
                <a:cs typeface="Times New Roman"/>
              </a:rPr>
              <a:t>not </a:t>
            </a:r>
            <a:r>
              <a:rPr dirty="0" sz="1450" spc="-10">
                <a:latin typeface="Times New Roman"/>
                <a:cs typeface="Times New Roman"/>
              </a:rPr>
              <a:t>to stop, </a:t>
            </a:r>
            <a:r>
              <a:rPr dirty="0" sz="1450" spc="-5">
                <a:latin typeface="Times New Roman"/>
                <a:cs typeface="Times New Roman"/>
              </a:rPr>
              <a:t>but </a:t>
            </a:r>
            <a:r>
              <a:rPr dirty="0" sz="1450" spc="-10">
                <a:latin typeface="Times New Roman"/>
                <a:cs typeface="Times New Roman"/>
              </a:rPr>
              <a:t>to join them; </a:t>
            </a:r>
            <a:r>
              <a:rPr dirty="0" sz="1450" spc="-5">
                <a:latin typeface="Times New Roman"/>
                <a:cs typeface="Times New Roman"/>
              </a:rPr>
              <a:t>he </a:t>
            </a:r>
            <a:r>
              <a:rPr dirty="0" sz="1450" spc="-10">
                <a:latin typeface="Times New Roman"/>
                <a:cs typeface="Times New Roman"/>
              </a:rPr>
              <a:t>was asked to </a:t>
            </a:r>
            <a:r>
              <a:rPr dirty="0" sz="1450" spc="-5">
                <a:latin typeface="Times New Roman"/>
                <a:cs typeface="Times New Roman"/>
              </a:rPr>
              <a:t>go  </a:t>
            </a:r>
            <a:r>
              <a:rPr dirty="0" sz="1450" spc="-10">
                <a:latin typeface="Times New Roman"/>
                <a:cs typeface="Times New Roman"/>
              </a:rPr>
              <a:t>with them to the Garrison chapel, which was exactly what </a:t>
            </a:r>
            <a:r>
              <a:rPr dirty="0" sz="1450" spc="-5">
                <a:latin typeface="Times New Roman"/>
                <a:cs typeface="Times New Roman"/>
              </a:rPr>
              <a:t>he </a:t>
            </a:r>
            <a:r>
              <a:rPr dirty="0" sz="1450" spc="-10">
                <a:latin typeface="Times New Roman"/>
                <a:cs typeface="Times New Roman"/>
              </a:rPr>
              <a:t>had intended,  and they all walked thither</a:t>
            </a:r>
            <a:r>
              <a:rPr dirty="0" sz="1450" spc="15">
                <a:latin typeface="Times New Roman"/>
                <a:cs typeface="Times New Roman"/>
              </a:rPr>
              <a:t> </a:t>
            </a:r>
            <a:r>
              <a:rPr dirty="0" sz="1450" spc="-20">
                <a:latin typeface="Times New Roman"/>
                <a:cs typeface="Times New Roman"/>
              </a:rPr>
              <a:t>together.</a:t>
            </a:r>
            <a:endParaRPr sz="1450">
              <a:latin typeface="Times New Roman"/>
              <a:cs typeface="Times New Roman"/>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family were now seen to advantage. Nature had given them </a:t>
            </a:r>
            <a:r>
              <a:rPr dirty="0" sz="1450" spc="-5">
                <a:latin typeface="Times New Roman"/>
                <a:cs typeface="Times New Roman"/>
              </a:rPr>
              <a:t>no  </a:t>
            </a:r>
            <a:r>
              <a:rPr dirty="0" sz="1450" spc="-10">
                <a:latin typeface="Times New Roman"/>
                <a:cs typeface="Times New Roman"/>
              </a:rPr>
              <a:t>inconsiderable share </a:t>
            </a:r>
            <a:r>
              <a:rPr dirty="0" sz="1450" spc="-5">
                <a:latin typeface="Times New Roman"/>
                <a:cs typeface="Times New Roman"/>
              </a:rPr>
              <a:t>of </a:t>
            </a:r>
            <a:r>
              <a:rPr dirty="0" sz="1450" spc="-20">
                <a:latin typeface="Times New Roman"/>
                <a:cs typeface="Times New Roman"/>
              </a:rPr>
              <a:t>beauty,</a:t>
            </a:r>
            <a:r>
              <a:rPr dirty="0" sz="1450" spc="320">
                <a:latin typeface="Times New Roman"/>
                <a:cs typeface="Times New Roman"/>
              </a:rPr>
              <a:t> </a:t>
            </a:r>
            <a:r>
              <a:rPr dirty="0" sz="1450" spc="-10">
                <a:latin typeface="Times New Roman"/>
                <a:cs typeface="Times New Roman"/>
              </a:rPr>
              <a:t>and every Sunday dressed them in their  cleanest skins and best attire. Sunday always </a:t>
            </a:r>
            <a:r>
              <a:rPr dirty="0" sz="1450" spc="-5">
                <a:latin typeface="Times New Roman"/>
                <a:cs typeface="Times New Roman"/>
              </a:rPr>
              <a:t>brought </a:t>
            </a:r>
            <a:r>
              <a:rPr dirty="0" sz="1450" spc="-10">
                <a:latin typeface="Times New Roman"/>
                <a:cs typeface="Times New Roman"/>
              </a:rPr>
              <a:t>this comfort to </a:t>
            </a:r>
            <a:r>
              <a:rPr dirty="0" sz="1450" spc="-25">
                <a:latin typeface="Times New Roman"/>
                <a:cs typeface="Times New Roman"/>
              </a:rPr>
              <a:t>Fanny,  </a:t>
            </a:r>
            <a:r>
              <a:rPr dirty="0" sz="1450" spc="-10">
                <a:latin typeface="Times New Roman"/>
                <a:cs typeface="Times New Roman"/>
              </a:rPr>
              <a:t>and </a:t>
            </a:r>
            <a:r>
              <a:rPr dirty="0" sz="1450" spc="-5">
                <a:latin typeface="Times New Roman"/>
                <a:cs typeface="Times New Roman"/>
              </a:rPr>
              <a:t>on </a:t>
            </a:r>
            <a:r>
              <a:rPr dirty="0" sz="1450" spc="-10">
                <a:latin typeface="Times New Roman"/>
                <a:cs typeface="Times New Roman"/>
              </a:rPr>
              <a:t>this Sunday she felt it more than </a:t>
            </a:r>
            <a:r>
              <a:rPr dirty="0" sz="1450" spc="-25">
                <a:latin typeface="Times New Roman"/>
                <a:cs typeface="Times New Roman"/>
              </a:rPr>
              <a:t>ever. </a:t>
            </a:r>
            <a:r>
              <a:rPr dirty="0" sz="1450" spc="-10">
                <a:latin typeface="Times New Roman"/>
                <a:cs typeface="Times New Roman"/>
              </a:rPr>
              <a:t>Her </a:t>
            </a:r>
            <a:r>
              <a:rPr dirty="0" sz="1450" spc="-5">
                <a:latin typeface="Times New Roman"/>
                <a:cs typeface="Times New Roman"/>
              </a:rPr>
              <a:t>poor </a:t>
            </a:r>
            <a:r>
              <a:rPr dirty="0" sz="1450" spc="-10">
                <a:latin typeface="Times New Roman"/>
                <a:cs typeface="Times New Roman"/>
              </a:rPr>
              <a:t>mother now did </a:t>
            </a:r>
            <a:r>
              <a:rPr dirty="0" sz="1450" spc="-5">
                <a:latin typeface="Times New Roman"/>
                <a:cs typeface="Times New Roman"/>
              </a:rPr>
              <a:t>not  </a:t>
            </a:r>
            <a:r>
              <a:rPr dirty="0" sz="1450" spc="-10">
                <a:latin typeface="Times New Roman"/>
                <a:cs typeface="Times New Roman"/>
              </a:rPr>
              <a:t>look so very unworthy </a:t>
            </a:r>
            <a:r>
              <a:rPr dirty="0" sz="1450" spc="-5">
                <a:latin typeface="Times New Roman"/>
                <a:cs typeface="Times New Roman"/>
              </a:rPr>
              <a:t>of </a:t>
            </a:r>
            <a:r>
              <a:rPr dirty="0" sz="1450" spc="-10">
                <a:latin typeface="Times New Roman"/>
                <a:cs typeface="Times New Roman"/>
              </a:rPr>
              <a:t>being Lady </a:t>
            </a:r>
            <a:r>
              <a:rPr dirty="0" sz="1450" spc="-20">
                <a:latin typeface="Times New Roman"/>
                <a:cs typeface="Times New Roman"/>
              </a:rPr>
              <a:t>Bertram’s </a:t>
            </a:r>
            <a:r>
              <a:rPr dirty="0" sz="1450" spc="-10">
                <a:latin typeface="Times New Roman"/>
                <a:cs typeface="Times New Roman"/>
              </a:rPr>
              <a:t>sister as she was </a:t>
            </a:r>
            <a:r>
              <a:rPr dirty="0" sz="1450" spc="-5">
                <a:latin typeface="Times New Roman"/>
                <a:cs typeface="Times New Roman"/>
              </a:rPr>
              <a:t>but </a:t>
            </a:r>
            <a:r>
              <a:rPr dirty="0" sz="1450" spc="-10">
                <a:latin typeface="Times New Roman"/>
                <a:cs typeface="Times New Roman"/>
              </a:rPr>
              <a:t>too apt to  </a:t>
            </a:r>
            <a:r>
              <a:rPr dirty="0" sz="1450" spc="-5">
                <a:latin typeface="Times New Roman"/>
                <a:cs typeface="Times New Roman"/>
              </a:rPr>
              <a:t>look. </a:t>
            </a:r>
            <a:r>
              <a:rPr dirty="0" sz="1450" spc="-10">
                <a:latin typeface="Times New Roman"/>
                <a:cs typeface="Times New Roman"/>
              </a:rPr>
              <a:t>It often grieved her to the heart to think </a:t>
            </a:r>
            <a:r>
              <a:rPr dirty="0" sz="1450" spc="-5">
                <a:latin typeface="Times New Roman"/>
                <a:cs typeface="Times New Roman"/>
              </a:rPr>
              <a:t>of </a:t>
            </a:r>
            <a:r>
              <a:rPr dirty="0" sz="1450" spc="-10">
                <a:latin typeface="Times New Roman"/>
                <a:cs typeface="Times New Roman"/>
              </a:rPr>
              <a:t>the contrast between them; to  think that where nature had made so little difference, circumstances should  have made so much, and that her </a:t>
            </a:r>
            <a:r>
              <a:rPr dirty="0" sz="1450" spc="-15">
                <a:latin typeface="Times New Roman"/>
                <a:cs typeface="Times New Roman"/>
              </a:rPr>
              <a:t>mother, </a:t>
            </a:r>
            <a:r>
              <a:rPr dirty="0" sz="1450" spc="-10">
                <a:latin typeface="Times New Roman"/>
                <a:cs typeface="Times New Roman"/>
              </a:rPr>
              <a:t>as handsome as Lady Bertram, and  some years her </a:t>
            </a:r>
            <a:r>
              <a:rPr dirty="0" sz="1450" spc="-15">
                <a:latin typeface="Times New Roman"/>
                <a:cs typeface="Times New Roman"/>
              </a:rPr>
              <a:t>junior, </a:t>
            </a:r>
            <a:r>
              <a:rPr dirty="0" sz="1450" spc="-10">
                <a:latin typeface="Times New Roman"/>
                <a:cs typeface="Times New Roman"/>
              </a:rPr>
              <a:t>should have an appearance so much more worn and  faded, so comfortless, so </a:t>
            </a:r>
            <a:r>
              <a:rPr dirty="0" sz="1450" spc="-20">
                <a:latin typeface="Times New Roman"/>
                <a:cs typeface="Times New Roman"/>
              </a:rPr>
              <a:t>slatternly, </a:t>
            </a:r>
            <a:r>
              <a:rPr dirty="0" sz="1450" spc="-10">
                <a:latin typeface="Times New Roman"/>
                <a:cs typeface="Times New Roman"/>
              </a:rPr>
              <a:t>so </a:t>
            </a:r>
            <a:r>
              <a:rPr dirty="0" sz="1450" spc="-20">
                <a:latin typeface="Times New Roman"/>
                <a:cs typeface="Times New Roman"/>
              </a:rPr>
              <a:t>shabby. </a:t>
            </a:r>
            <a:r>
              <a:rPr dirty="0" sz="1450" spc="-10">
                <a:latin typeface="Times New Roman"/>
                <a:cs typeface="Times New Roman"/>
              </a:rPr>
              <a:t>But Sunday made her </a:t>
            </a:r>
            <a:r>
              <a:rPr dirty="0" sz="1450" spc="-5">
                <a:latin typeface="Times New Roman"/>
                <a:cs typeface="Times New Roman"/>
              </a:rPr>
              <a:t>a </a:t>
            </a:r>
            <a:r>
              <a:rPr dirty="0" sz="1450" spc="-10">
                <a:latin typeface="Times New Roman"/>
                <a:cs typeface="Times New Roman"/>
              </a:rPr>
              <a:t>very  creditable and tolerably cheerful-looking Mrs. Price, coming abroad with </a:t>
            </a:r>
            <a:r>
              <a:rPr dirty="0" sz="1450" spc="-5">
                <a:latin typeface="Times New Roman"/>
                <a:cs typeface="Times New Roman"/>
              </a:rPr>
              <a:t>a  </a:t>
            </a:r>
            <a:r>
              <a:rPr dirty="0" sz="1450" spc="-10">
                <a:latin typeface="Times New Roman"/>
                <a:cs typeface="Times New Roman"/>
              </a:rPr>
              <a:t>fine family </a:t>
            </a:r>
            <a:r>
              <a:rPr dirty="0" sz="1450" spc="-5">
                <a:latin typeface="Times New Roman"/>
                <a:cs typeface="Times New Roman"/>
              </a:rPr>
              <a:t>of </a:t>
            </a:r>
            <a:r>
              <a:rPr dirty="0" sz="1450" spc="-10">
                <a:latin typeface="Times New Roman"/>
                <a:cs typeface="Times New Roman"/>
              </a:rPr>
              <a:t>children, feeling </a:t>
            </a:r>
            <a:r>
              <a:rPr dirty="0" sz="1450" spc="-5">
                <a:latin typeface="Times New Roman"/>
                <a:cs typeface="Times New Roman"/>
              </a:rPr>
              <a:t>a </a:t>
            </a:r>
            <a:r>
              <a:rPr dirty="0" sz="1450" spc="-10">
                <a:latin typeface="Times New Roman"/>
                <a:cs typeface="Times New Roman"/>
              </a:rPr>
              <a:t>little respite </a:t>
            </a:r>
            <a:r>
              <a:rPr dirty="0" sz="1450" spc="-5">
                <a:latin typeface="Times New Roman"/>
                <a:cs typeface="Times New Roman"/>
              </a:rPr>
              <a:t>of </a:t>
            </a:r>
            <a:r>
              <a:rPr dirty="0" sz="1450" spc="-10">
                <a:latin typeface="Times New Roman"/>
                <a:cs typeface="Times New Roman"/>
              </a:rPr>
              <a:t>her weekly cares, and only  discomposed if she saw her </a:t>
            </a:r>
            <a:r>
              <a:rPr dirty="0" sz="1450" spc="-5">
                <a:latin typeface="Times New Roman"/>
                <a:cs typeface="Times New Roman"/>
              </a:rPr>
              <a:t>boys </a:t>
            </a:r>
            <a:r>
              <a:rPr dirty="0" sz="1450" spc="-10">
                <a:latin typeface="Times New Roman"/>
                <a:cs typeface="Times New Roman"/>
              </a:rPr>
              <a:t>run into </a:t>
            </a:r>
            <a:r>
              <a:rPr dirty="0" sz="1450" spc="-15">
                <a:latin typeface="Times New Roman"/>
                <a:cs typeface="Times New Roman"/>
              </a:rPr>
              <a:t>danger, </a:t>
            </a:r>
            <a:r>
              <a:rPr dirty="0" sz="1450" spc="-5">
                <a:latin typeface="Times New Roman"/>
                <a:cs typeface="Times New Roman"/>
              </a:rPr>
              <a:t>or </a:t>
            </a:r>
            <a:r>
              <a:rPr dirty="0" sz="1450" spc="-10">
                <a:latin typeface="Times New Roman"/>
                <a:cs typeface="Times New Roman"/>
              </a:rPr>
              <a:t>Rebecca pass </a:t>
            </a:r>
            <a:r>
              <a:rPr dirty="0" sz="1450" spc="-5">
                <a:latin typeface="Times New Roman"/>
                <a:cs typeface="Times New Roman"/>
              </a:rPr>
              <a:t>by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flower in her</a:t>
            </a:r>
            <a:r>
              <a:rPr dirty="0" sz="1450">
                <a:latin typeface="Times New Roman"/>
                <a:cs typeface="Times New Roman"/>
              </a:rPr>
              <a:t> </a:t>
            </a:r>
            <a:r>
              <a:rPr dirty="0" sz="1450" spc="-10">
                <a:latin typeface="Times New Roman"/>
                <a:cs typeface="Times New Roman"/>
              </a:rPr>
              <a:t>hat.</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In chapel they were obliged to divide,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Crawford took care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divided from the female branch; and after chapel </a:t>
            </a:r>
            <a:r>
              <a:rPr dirty="0" sz="1450" spc="-5">
                <a:latin typeface="Times New Roman"/>
                <a:cs typeface="Times New Roman"/>
              </a:rPr>
              <a:t>he </a:t>
            </a:r>
            <a:r>
              <a:rPr dirty="0" sz="1450" spc="-10">
                <a:latin typeface="Times New Roman"/>
                <a:cs typeface="Times New Roman"/>
              </a:rPr>
              <a:t>still continued with them,  and made </a:t>
            </a:r>
            <a:r>
              <a:rPr dirty="0" sz="1450" spc="-5">
                <a:latin typeface="Times New Roman"/>
                <a:cs typeface="Times New Roman"/>
              </a:rPr>
              <a:t>one </a:t>
            </a:r>
            <a:r>
              <a:rPr dirty="0" sz="1450" spc="-10">
                <a:latin typeface="Times New Roman"/>
                <a:cs typeface="Times New Roman"/>
              </a:rPr>
              <a:t>in the family party </a:t>
            </a:r>
            <a:r>
              <a:rPr dirty="0" sz="1450" spc="-5">
                <a:latin typeface="Times New Roman"/>
                <a:cs typeface="Times New Roman"/>
              </a:rPr>
              <a:t>on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ramparts.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Mrs. Price took her weekly walk </a:t>
            </a:r>
            <a:r>
              <a:rPr dirty="0" sz="1450" spc="-5">
                <a:latin typeface="Times New Roman"/>
                <a:cs typeface="Times New Roman"/>
              </a:rPr>
              <a:t>on </a:t>
            </a:r>
            <a:r>
              <a:rPr dirty="0" sz="1450" spc="-10">
                <a:latin typeface="Times New Roman"/>
                <a:cs typeface="Times New Roman"/>
              </a:rPr>
              <a:t>the ramparts every fine Sunday  throughout the </a:t>
            </a:r>
            <a:r>
              <a:rPr dirty="0" sz="1450" spc="-20">
                <a:latin typeface="Times New Roman"/>
                <a:cs typeface="Times New Roman"/>
              </a:rPr>
              <a:t>year, </a:t>
            </a:r>
            <a:r>
              <a:rPr dirty="0" sz="1450" spc="-10">
                <a:latin typeface="Times New Roman"/>
                <a:cs typeface="Times New Roman"/>
              </a:rPr>
              <a:t>always going directly after morning service and staying  till dinner-time. It was her public place: there she met her acquaintance, heard  </a:t>
            </a:r>
            <a:r>
              <a:rPr dirty="0" sz="1450" spc="-5">
                <a:latin typeface="Times New Roman"/>
                <a:cs typeface="Times New Roman"/>
              </a:rPr>
              <a:t>a </a:t>
            </a:r>
            <a:r>
              <a:rPr dirty="0" sz="1450" spc="-10">
                <a:latin typeface="Times New Roman"/>
                <a:cs typeface="Times New Roman"/>
              </a:rPr>
              <a:t>little news, talked over the badness </a:t>
            </a:r>
            <a:r>
              <a:rPr dirty="0" sz="1450" spc="-5">
                <a:latin typeface="Times New Roman"/>
                <a:cs typeface="Times New Roman"/>
              </a:rPr>
              <a:t>of </a:t>
            </a:r>
            <a:r>
              <a:rPr dirty="0" sz="1450" spc="-10">
                <a:latin typeface="Times New Roman"/>
                <a:cs typeface="Times New Roman"/>
              </a:rPr>
              <a:t>the Portsmouth servants, and wound  </a:t>
            </a:r>
            <a:r>
              <a:rPr dirty="0" sz="1450" spc="-5">
                <a:latin typeface="Times New Roman"/>
                <a:cs typeface="Times New Roman"/>
              </a:rPr>
              <a:t>up </a:t>
            </a:r>
            <a:r>
              <a:rPr dirty="0" sz="1450" spc="-10">
                <a:latin typeface="Times New Roman"/>
                <a:cs typeface="Times New Roman"/>
              </a:rPr>
              <a:t>her spirits for the six days</a:t>
            </a:r>
            <a:r>
              <a:rPr dirty="0" sz="1450" spc="20">
                <a:latin typeface="Times New Roman"/>
                <a:cs typeface="Times New Roman"/>
              </a:rPr>
              <a:t> </a:t>
            </a:r>
            <a:r>
              <a:rPr dirty="0" sz="1450" spc="-10">
                <a:latin typeface="Times New Roman"/>
                <a:cs typeface="Times New Roman"/>
              </a:rPr>
              <a:t>ensuing.</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Thither they now went; </a:t>
            </a:r>
            <a:r>
              <a:rPr dirty="0" sz="1450" spc="-35">
                <a:latin typeface="Times New Roman"/>
                <a:cs typeface="Times New Roman"/>
              </a:rPr>
              <a:t>Mr. </a:t>
            </a:r>
            <a:r>
              <a:rPr dirty="0" sz="1450" spc="-10">
                <a:latin typeface="Times New Roman"/>
                <a:cs typeface="Times New Roman"/>
              </a:rPr>
              <a:t>Crawford most happy to consider the Miss  Prices as his peculiar </a:t>
            </a:r>
            <a:r>
              <a:rPr dirty="0" sz="1450" spc="-15">
                <a:latin typeface="Times New Roman"/>
                <a:cs typeface="Times New Roman"/>
              </a:rPr>
              <a:t>charge; </a:t>
            </a:r>
            <a:r>
              <a:rPr dirty="0" sz="1450" spc="-10">
                <a:latin typeface="Times New Roman"/>
                <a:cs typeface="Times New Roman"/>
              </a:rPr>
              <a:t>and before they had been there </a:t>
            </a:r>
            <a:r>
              <a:rPr dirty="0" sz="1450" spc="-5">
                <a:latin typeface="Times New Roman"/>
                <a:cs typeface="Times New Roman"/>
              </a:rPr>
              <a:t>long, </a:t>
            </a:r>
            <a:r>
              <a:rPr dirty="0" sz="1450" spc="-10">
                <a:latin typeface="Times New Roman"/>
                <a:cs typeface="Times New Roman"/>
              </a:rPr>
              <a:t>somehow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saying </a:t>
            </a:r>
            <a:r>
              <a:rPr dirty="0" sz="1450" spc="-30">
                <a:latin typeface="Times New Roman"/>
                <a:cs typeface="Times New Roman"/>
              </a:rPr>
              <a:t>how, </a:t>
            </a: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have believed it, </a:t>
            </a:r>
            <a:r>
              <a:rPr dirty="0" sz="1450" spc="-5">
                <a:latin typeface="Times New Roman"/>
                <a:cs typeface="Times New Roman"/>
              </a:rPr>
              <a:t>but he </a:t>
            </a:r>
            <a:r>
              <a:rPr dirty="0" sz="1450" spc="-10">
                <a:latin typeface="Times New Roman"/>
                <a:cs typeface="Times New Roman"/>
              </a:rPr>
              <a:t>was  walking between them with an arm </a:t>
            </a:r>
            <a:r>
              <a:rPr dirty="0" sz="1450" spc="-5">
                <a:latin typeface="Times New Roman"/>
                <a:cs typeface="Times New Roman"/>
              </a:rPr>
              <a:t>of </a:t>
            </a:r>
            <a:r>
              <a:rPr dirty="0" sz="1450" spc="-10">
                <a:latin typeface="Times New Roman"/>
                <a:cs typeface="Times New Roman"/>
              </a:rPr>
              <a:t>each under his, and she did </a:t>
            </a:r>
            <a:r>
              <a:rPr dirty="0" sz="1450" spc="-5">
                <a:latin typeface="Times New Roman"/>
                <a:cs typeface="Times New Roman"/>
              </a:rPr>
              <a:t>not </a:t>
            </a:r>
            <a:r>
              <a:rPr dirty="0" sz="1450" spc="-10">
                <a:latin typeface="Times New Roman"/>
                <a:cs typeface="Times New Roman"/>
              </a:rPr>
              <a:t>know  how to prevent </a:t>
            </a:r>
            <a:r>
              <a:rPr dirty="0" sz="1450" spc="-5">
                <a:latin typeface="Times New Roman"/>
                <a:cs typeface="Times New Roman"/>
              </a:rPr>
              <a:t>or put </a:t>
            </a:r>
            <a:r>
              <a:rPr dirty="0" sz="1450" spc="-10">
                <a:latin typeface="Times New Roman"/>
                <a:cs typeface="Times New Roman"/>
              </a:rPr>
              <a:t>an end to it. It made her uncomfortable for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but  </a:t>
            </a:r>
            <a:r>
              <a:rPr dirty="0" sz="1450" spc="-10">
                <a:latin typeface="Times New Roman"/>
                <a:cs typeface="Times New Roman"/>
              </a:rPr>
              <a:t>yet there were enjoyments in the day and in the view which would </a:t>
            </a:r>
            <a:r>
              <a:rPr dirty="0" sz="1450" spc="-5">
                <a:latin typeface="Times New Roman"/>
                <a:cs typeface="Times New Roman"/>
              </a:rPr>
              <a:t>be</a:t>
            </a:r>
            <a:r>
              <a:rPr dirty="0" sz="1450" spc="114">
                <a:latin typeface="Times New Roman"/>
                <a:cs typeface="Times New Roman"/>
              </a:rPr>
              <a:t> </a:t>
            </a:r>
            <a:r>
              <a:rPr dirty="0" sz="1450" spc="-10">
                <a:latin typeface="Times New Roman"/>
                <a:cs typeface="Times New Roman"/>
              </a:rPr>
              <a:t>felt.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day was uncommonly </a:t>
            </a:r>
            <a:r>
              <a:rPr dirty="0" sz="1450" spc="-20">
                <a:latin typeface="Times New Roman"/>
                <a:cs typeface="Times New Roman"/>
              </a:rPr>
              <a:t>lovely. </a:t>
            </a:r>
            <a:r>
              <a:rPr dirty="0" sz="1450" spc="-10">
                <a:latin typeface="Times New Roman"/>
                <a:cs typeface="Times New Roman"/>
              </a:rPr>
              <a:t>It was really March; </a:t>
            </a:r>
            <a:r>
              <a:rPr dirty="0" sz="1450" spc="-5">
                <a:latin typeface="Times New Roman"/>
                <a:cs typeface="Times New Roman"/>
              </a:rPr>
              <a:t>but </a:t>
            </a:r>
            <a:r>
              <a:rPr dirty="0" sz="1450" spc="-10">
                <a:latin typeface="Times New Roman"/>
                <a:cs typeface="Times New Roman"/>
              </a:rPr>
              <a:t>it was April in  its mild </a:t>
            </a:r>
            <a:r>
              <a:rPr dirty="0" sz="1450" spc="-25">
                <a:latin typeface="Times New Roman"/>
                <a:cs typeface="Times New Roman"/>
              </a:rPr>
              <a:t>air, </a:t>
            </a:r>
            <a:r>
              <a:rPr dirty="0" sz="1450" spc="-10">
                <a:latin typeface="Times New Roman"/>
                <a:cs typeface="Times New Roman"/>
              </a:rPr>
              <a:t>brisk soft wind, and bright </a:t>
            </a:r>
            <a:r>
              <a:rPr dirty="0" sz="1450" spc="-5">
                <a:latin typeface="Times New Roman"/>
                <a:cs typeface="Times New Roman"/>
              </a:rPr>
              <a:t>sun, </a:t>
            </a:r>
            <a:r>
              <a:rPr dirty="0" sz="1450" spc="-10">
                <a:latin typeface="Times New Roman"/>
                <a:cs typeface="Times New Roman"/>
              </a:rPr>
              <a:t>occasionally clouded for </a:t>
            </a:r>
            <a:r>
              <a:rPr dirty="0" sz="1450" spc="-5">
                <a:latin typeface="Times New Roman"/>
                <a:cs typeface="Times New Roman"/>
              </a:rPr>
              <a:t>a </a:t>
            </a:r>
            <a:r>
              <a:rPr dirty="0" sz="1450" spc="-10">
                <a:latin typeface="Times New Roman"/>
                <a:cs typeface="Times New Roman"/>
              </a:rPr>
              <a:t>minute;  and everything looked so beautiful under the influence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30">
                <a:latin typeface="Times New Roman"/>
                <a:cs typeface="Times New Roman"/>
              </a:rPr>
              <a:t>sky, </a:t>
            </a:r>
            <a:r>
              <a:rPr dirty="0" sz="1450" spc="-10">
                <a:latin typeface="Times New Roman"/>
                <a:cs typeface="Times New Roman"/>
              </a:rPr>
              <a:t>the  </a:t>
            </a:r>
            <a:r>
              <a:rPr dirty="0" sz="1450" spc="-15">
                <a:latin typeface="Times New Roman"/>
                <a:cs typeface="Times New Roman"/>
              </a:rPr>
              <a:t>effects </a:t>
            </a:r>
            <a:r>
              <a:rPr dirty="0" sz="1450" spc="-5">
                <a:latin typeface="Times New Roman"/>
                <a:cs typeface="Times New Roman"/>
              </a:rPr>
              <a:t>of </a:t>
            </a:r>
            <a:r>
              <a:rPr dirty="0" sz="1450" spc="-10">
                <a:latin typeface="Times New Roman"/>
                <a:cs typeface="Times New Roman"/>
              </a:rPr>
              <a:t>the shadows pursuing each other </a:t>
            </a:r>
            <a:r>
              <a:rPr dirty="0" sz="1450" spc="-5">
                <a:latin typeface="Times New Roman"/>
                <a:cs typeface="Times New Roman"/>
              </a:rPr>
              <a:t>on </a:t>
            </a:r>
            <a:r>
              <a:rPr dirty="0" sz="1450" spc="-10">
                <a:latin typeface="Times New Roman"/>
                <a:cs typeface="Times New Roman"/>
              </a:rPr>
              <a:t>the ships at Spithead and the  island </a:t>
            </a:r>
            <a:r>
              <a:rPr dirty="0" sz="1450" spc="-5">
                <a:latin typeface="Times New Roman"/>
                <a:cs typeface="Times New Roman"/>
              </a:rPr>
              <a:t>beyond, </a:t>
            </a:r>
            <a:r>
              <a:rPr dirty="0" sz="1450" spc="-10">
                <a:latin typeface="Times New Roman"/>
                <a:cs typeface="Times New Roman"/>
              </a:rPr>
              <a:t>with the ever-varying hues </a:t>
            </a:r>
            <a:r>
              <a:rPr dirty="0" sz="1450" spc="-5">
                <a:latin typeface="Times New Roman"/>
                <a:cs typeface="Times New Roman"/>
              </a:rPr>
              <a:t>of </a:t>
            </a:r>
            <a:r>
              <a:rPr dirty="0" sz="1450" spc="-10">
                <a:latin typeface="Times New Roman"/>
                <a:cs typeface="Times New Roman"/>
              </a:rPr>
              <a:t>the sea, now at high </a:t>
            </a:r>
            <a:r>
              <a:rPr dirty="0" sz="1450" spc="-20">
                <a:latin typeface="Times New Roman"/>
                <a:cs typeface="Times New Roman"/>
              </a:rPr>
              <a:t>water,  </a:t>
            </a:r>
            <a:r>
              <a:rPr dirty="0" sz="1450" spc="-10">
                <a:latin typeface="Times New Roman"/>
                <a:cs typeface="Times New Roman"/>
              </a:rPr>
              <a:t>dancing in its glee and dashing against the ramparts with so fine </a:t>
            </a:r>
            <a:r>
              <a:rPr dirty="0" sz="1450" spc="-5">
                <a:latin typeface="Times New Roman"/>
                <a:cs typeface="Times New Roman"/>
              </a:rPr>
              <a:t>a sound,  </a:t>
            </a:r>
            <a:r>
              <a:rPr dirty="0" sz="1450" spc="-10">
                <a:latin typeface="Times New Roman"/>
                <a:cs typeface="Times New Roman"/>
              </a:rPr>
              <a:t>produced altogether such </a:t>
            </a:r>
            <a:r>
              <a:rPr dirty="0" sz="1450" spc="-5">
                <a:latin typeface="Times New Roman"/>
                <a:cs typeface="Times New Roman"/>
              </a:rPr>
              <a:t>a </a:t>
            </a:r>
            <a:r>
              <a:rPr dirty="0" sz="1450" spc="-10">
                <a:latin typeface="Times New Roman"/>
                <a:cs typeface="Times New Roman"/>
              </a:rPr>
              <a:t>combination </a:t>
            </a:r>
            <a:r>
              <a:rPr dirty="0" sz="1450" spc="-5">
                <a:latin typeface="Times New Roman"/>
                <a:cs typeface="Times New Roman"/>
              </a:rPr>
              <a:t>of </a:t>
            </a:r>
            <a:r>
              <a:rPr dirty="0" sz="1450" spc="-10">
                <a:latin typeface="Times New Roman"/>
                <a:cs typeface="Times New Roman"/>
              </a:rPr>
              <a:t>charms for </a:t>
            </a:r>
            <a:r>
              <a:rPr dirty="0" sz="1450" spc="-25">
                <a:latin typeface="Times New Roman"/>
                <a:cs typeface="Times New Roman"/>
              </a:rPr>
              <a:t>Fanny, </a:t>
            </a:r>
            <a:r>
              <a:rPr dirty="0" sz="1450" spc="-10">
                <a:latin typeface="Times New Roman"/>
                <a:cs typeface="Times New Roman"/>
              </a:rPr>
              <a:t>as made her  gradually almost careless </a:t>
            </a:r>
            <a:r>
              <a:rPr dirty="0" sz="1450" spc="-5">
                <a:latin typeface="Times New Roman"/>
                <a:cs typeface="Times New Roman"/>
              </a:rPr>
              <a:t>of </a:t>
            </a:r>
            <a:r>
              <a:rPr dirty="0" sz="1450" spc="-10">
                <a:latin typeface="Times New Roman"/>
                <a:cs typeface="Times New Roman"/>
              </a:rPr>
              <a:t>the circumstances under which she felt them. </a:t>
            </a:r>
            <a:r>
              <a:rPr dirty="0" sz="1450" spc="-35">
                <a:latin typeface="Times New Roman"/>
                <a:cs typeface="Times New Roman"/>
              </a:rPr>
              <a:t>Nay,  </a:t>
            </a:r>
            <a:r>
              <a:rPr dirty="0" sz="1450" spc="-10">
                <a:latin typeface="Times New Roman"/>
                <a:cs typeface="Times New Roman"/>
              </a:rPr>
              <a:t>had she been without his arm, she would soon have known that she needed it,  for she wanted strength for </a:t>
            </a:r>
            <a:r>
              <a:rPr dirty="0" sz="1450" spc="-5">
                <a:latin typeface="Times New Roman"/>
                <a:cs typeface="Times New Roman"/>
              </a:rPr>
              <a:t>a </a:t>
            </a:r>
            <a:r>
              <a:rPr dirty="0" sz="1450" spc="-10">
                <a:latin typeface="Times New Roman"/>
                <a:cs typeface="Times New Roman"/>
              </a:rPr>
              <a:t>two hours’ saunter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kind, </a:t>
            </a:r>
            <a:r>
              <a:rPr dirty="0" sz="1450" spc="-10">
                <a:latin typeface="Times New Roman"/>
                <a:cs typeface="Times New Roman"/>
              </a:rPr>
              <a:t>coming, as it  generally </a:t>
            </a:r>
            <a:r>
              <a:rPr dirty="0" sz="1450" spc="-5">
                <a:latin typeface="Times New Roman"/>
                <a:cs typeface="Times New Roman"/>
              </a:rPr>
              <a:t>did, upon a </a:t>
            </a:r>
            <a:r>
              <a:rPr dirty="0" sz="1450" spc="-25">
                <a:latin typeface="Times New Roman"/>
                <a:cs typeface="Times New Roman"/>
              </a:rPr>
              <a:t>week’s </a:t>
            </a:r>
            <a:r>
              <a:rPr dirty="0" sz="1450" spc="-10">
                <a:latin typeface="Times New Roman"/>
                <a:cs typeface="Times New Roman"/>
              </a:rPr>
              <a:t>previous </a:t>
            </a:r>
            <a:r>
              <a:rPr dirty="0" sz="1450" spc="-20">
                <a:latin typeface="Times New Roman"/>
                <a:cs typeface="Times New Roman"/>
              </a:rPr>
              <a:t>inactivity. </a:t>
            </a:r>
            <a:r>
              <a:rPr dirty="0" sz="1450" spc="-10">
                <a:latin typeface="Times New Roman"/>
                <a:cs typeface="Times New Roman"/>
              </a:rPr>
              <a:t>Fanny was beginning to feel  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being debarred from her usual regular exercise; she had lost  ground</a:t>
            </a:r>
            <a:r>
              <a:rPr dirty="0" sz="1450" spc="120">
                <a:latin typeface="Times New Roman"/>
                <a:cs typeface="Times New Roman"/>
              </a:rPr>
              <a:t> </a:t>
            </a:r>
            <a:r>
              <a:rPr dirty="0" sz="1450" spc="-10">
                <a:latin typeface="Times New Roman"/>
                <a:cs typeface="Times New Roman"/>
              </a:rPr>
              <a:t>as</a:t>
            </a:r>
            <a:r>
              <a:rPr dirty="0" sz="1450" spc="120">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health</a:t>
            </a:r>
            <a:r>
              <a:rPr dirty="0" sz="1450" spc="125">
                <a:latin typeface="Times New Roman"/>
                <a:cs typeface="Times New Roman"/>
              </a:rPr>
              <a:t> </a:t>
            </a:r>
            <a:r>
              <a:rPr dirty="0" sz="1450" spc="-10">
                <a:latin typeface="Times New Roman"/>
                <a:cs typeface="Times New Roman"/>
              </a:rPr>
              <a:t>since</a:t>
            </a:r>
            <a:r>
              <a:rPr dirty="0" sz="1450" spc="125">
                <a:latin typeface="Times New Roman"/>
                <a:cs typeface="Times New Roman"/>
              </a:rPr>
              <a:t> </a:t>
            </a:r>
            <a:r>
              <a:rPr dirty="0" sz="1450" spc="-10">
                <a:latin typeface="Times New Roman"/>
                <a:cs typeface="Times New Roman"/>
              </a:rPr>
              <a:t>her</a:t>
            </a:r>
            <a:r>
              <a:rPr dirty="0" sz="1450" spc="120">
                <a:latin typeface="Times New Roman"/>
                <a:cs typeface="Times New Roman"/>
              </a:rPr>
              <a:t> </a:t>
            </a:r>
            <a:r>
              <a:rPr dirty="0" sz="1450" spc="-10">
                <a:latin typeface="Times New Roman"/>
                <a:cs typeface="Times New Roman"/>
              </a:rPr>
              <a:t>being</a:t>
            </a:r>
            <a:r>
              <a:rPr dirty="0" sz="1450" spc="130">
                <a:latin typeface="Times New Roman"/>
                <a:cs typeface="Times New Roman"/>
              </a:rPr>
              <a:t> </a:t>
            </a:r>
            <a:r>
              <a:rPr dirty="0" sz="1450" spc="-10">
                <a:latin typeface="Times New Roman"/>
                <a:cs typeface="Times New Roman"/>
              </a:rPr>
              <a:t>in</a:t>
            </a:r>
            <a:r>
              <a:rPr dirty="0" sz="1450" spc="120">
                <a:latin typeface="Times New Roman"/>
                <a:cs typeface="Times New Roman"/>
              </a:rPr>
              <a:t> </a:t>
            </a:r>
            <a:r>
              <a:rPr dirty="0" sz="1450" spc="-10">
                <a:latin typeface="Times New Roman"/>
                <a:cs typeface="Times New Roman"/>
              </a:rPr>
              <a:t>Portsmouth;</a:t>
            </a:r>
            <a:r>
              <a:rPr dirty="0" sz="1450" spc="125">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5">
                <a:latin typeface="Times New Roman"/>
                <a:cs typeface="Times New Roman"/>
              </a:rPr>
              <a:t>but</a:t>
            </a:r>
            <a:r>
              <a:rPr dirty="0" sz="1450" spc="120">
                <a:latin typeface="Times New Roman"/>
                <a:cs typeface="Times New Roman"/>
              </a:rPr>
              <a:t> </a:t>
            </a:r>
            <a:r>
              <a:rPr dirty="0" sz="1450" spc="-10">
                <a:latin typeface="Times New Roman"/>
                <a:cs typeface="Times New Roman"/>
              </a:rPr>
              <a:t>for</a:t>
            </a:r>
            <a:r>
              <a:rPr dirty="0" sz="1450" spc="125">
                <a:latin typeface="Times New Roman"/>
                <a:cs typeface="Times New Roman"/>
              </a:rPr>
              <a:t> </a:t>
            </a:r>
            <a:r>
              <a:rPr dirty="0" sz="1450" spc="-35">
                <a:latin typeface="Times New Roman"/>
                <a:cs typeface="Times New Roman"/>
              </a:rPr>
              <a:t>Mr.</a:t>
            </a:r>
            <a:r>
              <a:rPr dirty="0" sz="1450" spc="125">
                <a:latin typeface="Times New Roman"/>
                <a:cs typeface="Times New Roman"/>
              </a:rPr>
              <a:t> </a:t>
            </a:r>
            <a:r>
              <a:rPr dirty="0" sz="1450" spc="-10">
                <a:latin typeface="Times New Roman"/>
                <a:cs typeface="Times New Roman"/>
              </a:rPr>
              <a:t>Crawford</a:t>
            </a:r>
            <a:endParaRPr sz="1450">
              <a:latin typeface="Times New Roman"/>
              <a:cs typeface="Times New Roman"/>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439275"/>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and the beauty </a:t>
            </a:r>
            <a:r>
              <a:rPr dirty="0" sz="1450" spc="-5">
                <a:latin typeface="Times New Roman"/>
                <a:cs typeface="Times New Roman"/>
              </a:rPr>
              <a:t>of </a:t>
            </a:r>
            <a:r>
              <a:rPr dirty="0" sz="1450" spc="-10">
                <a:latin typeface="Times New Roman"/>
                <a:cs typeface="Times New Roman"/>
              </a:rPr>
              <a:t>the weather would soon have been knocked </a:t>
            </a:r>
            <a:r>
              <a:rPr dirty="0" sz="1450" spc="-5">
                <a:latin typeface="Times New Roman"/>
                <a:cs typeface="Times New Roman"/>
              </a:rPr>
              <a:t>up</a:t>
            </a:r>
            <a:r>
              <a:rPr dirty="0" sz="1450" spc="75">
                <a:latin typeface="Times New Roman"/>
                <a:cs typeface="Times New Roman"/>
              </a:rPr>
              <a:t> </a:t>
            </a:r>
            <a:r>
              <a:rPr dirty="0" sz="1450" spc="-30">
                <a:latin typeface="Times New Roman"/>
                <a:cs typeface="Times New Roman"/>
              </a:rPr>
              <a:t>now.</a:t>
            </a:r>
            <a:endParaRPr sz="1450">
              <a:latin typeface="Times New Roman"/>
              <a:cs typeface="Times New Roman"/>
            </a:endParaRPr>
          </a:p>
          <a:p>
            <a:pPr algn="just" marL="12700" marR="5715" indent="255904">
              <a:lnSpc>
                <a:spcPts val="1730"/>
              </a:lnSpc>
              <a:spcBef>
                <a:spcPts val="819"/>
              </a:spcBef>
            </a:pPr>
            <a:r>
              <a:rPr dirty="0" sz="1450" spc="-10">
                <a:latin typeface="Times New Roman"/>
                <a:cs typeface="Times New Roman"/>
              </a:rPr>
              <a:t>The loveliness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view, </a:t>
            </a:r>
            <a:r>
              <a:rPr dirty="0" sz="1450" spc="-5">
                <a:latin typeface="Times New Roman"/>
                <a:cs typeface="Times New Roman"/>
              </a:rPr>
              <a:t>he </a:t>
            </a:r>
            <a:r>
              <a:rPr dirty="0" sz="1450" spc="-10">
                <a:latin typeface="Times New Roman"/>
                <a:cs typeface="Times New Roman"/>
              </a:rPr>
              <a:t>felt like herself. They often  stopt with the same sentiment and taste, leaning against the wall, some  minutes, to look and admire; and considering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Edmund, Fanny  could </a:t>
            </a:r>
            <a:r>
              <a:rPr dirty="0" sz="1450" spc="-5">
                <a:latin typeface="Times New Roman"/>
                <a:cs typeface="Times New Roman"/>
              </a:rPr>
              <a:t>not but </a:t>
            </a:r>
            <a:r>
              <a:rPr dirty="0" sz="1450" spc="-10">
                <a:latin typeface="Times New Roman"/>
                <a:cs typeface="Times New Roman"/>
              </a:rPr>
              <a:t>allow that </a:t>
            </a:r>
            <a:r>
              <a:rPr dirty="0" sz="1450" spc="-5">
                <a:latin typeface="Times New Roman"/>
                <a:cs typeface="Times New Roman"/>
              </a:rPr>
              <a:t>he </a:t>
            </a:r>
            <a:r>
              <a:rPr dirty="0" sz="1450" spc="-10">
                <a:latin typeface="Times New Roman"/>
                <a:cs typeface="Times New Roman"/>
              </a:rPr>
              <a:t>was sufficiently open to the charms </a:t>
            </a:r>
            <a:r>
              <a:rPr dirty="0" sz="1450" spc="-5">
                <a:latin typeface="Times New Roman"/>
                <a:cs typeface="Times New Roman"/>
              </a:rPr>
              <a:t>of </a:t>
            </a:r>
            <a:r>
              <a:rPr dirty="0" sz="1450" spc="-10">
                <a:latin typeface="Times New Roman"/>
                <a:cs typeface="Times New Roman"/>
              </a:rPr>
              <a:t>nature, and  very well able to express his admiration. She had </a:t>
            </a:r>
            <a:r>
              <a:rPr dirty="0" sz="1450" spc="-5">
                <a:latin typeface="Times New Roman"/>
                <a:cs typeface="Times New Roman"/>
              </a:rPr>
              <a:t>a </a:t>
            </a:r>
            <a:r>
              <a:rPr dirty="0" sz="1450" spc="-10">
                <a:latin typeface="Times New Roman"/>
                <a:cs typeface="Times New Roman"/>
              </a:rPr>
              <a:t>few tender reveries now  and then, which </a:t>
            </a:r>
            <a:r>
              <a:rPr dirty="0" sz="1450" spc="-5">
                <a:latin typeface="Times New Roman"/>
                <a:cs typeface="Times New Roman"/>
              </a:rPr>
              <a:t>he </a:t>
            </a:r>
            <a:r>
              <a:rPr dirty="0" sz="1450" spc="-10">
                <a:latin typeface="Times New Roman"/>
                <a:cs typeface="Times New Roman"/>
              </a:rPr>
              <a:t>could sometimes take advantage </a:t>
            </a:r>
            <a:r>
              <a:rPr dirty="0" sz="1450" spc="-5">
                <a:latin typeface="Times New Roman"/>
                <a:cs typeface="Times New Roman"/>
              </a:rPr>
              <a:t>of </a:t>
            </a:r>
            <a:r>
              <a:rPr dirty="0" sz="1450" spc="-10">
                <a:latin typeface="Times New Roman"/>
                <a:cs typeface="Times New Roman"/>
              </a:rPr>
              <a:t>to look in her face  without detection; and the result </a:t>
            </a:r>
            <a:r>
              <a:rPr dirty="0" sz="1450" spc="-5">
                <a:latin typeface="Times New Roman"/>
                <a:cs typeface="Times New Roman"/>
              </a:rPr>
              <a:t>of </a:t>
            </a:r>
            <a:r>
              <a:rPr dirty="0" sz="1450" spc="-10">
                <a:latin typeface="Times New Roman"/>
                <a:cs typeface="Times New Roman"/>
              </a:rPr>
              <a:t>these </a:t>
            </a:r>
            <a:r>
              <a:rPr dirty="0" sz="1450" spc="-5">
                <a:latin typeface="Times New Roman"/>
                <a:cs typeface="Times New Roman"/>
              </a:rPr>
              <a:t>looks </a:t>
            </a:r>
            <a:r>
              <a:rPr dirty="0" sz="1450" spc="-10">
                <a:latin typeface="Times New Roman"/>
                <a:cs typeface="Times New Roman"/>
              </a:rPr>
              <a:t>was, that though as bewitching  as </a:t>
            </a:r>
            <a:r>
              <a:rPr dirty="0" sz="1450" spc="-20">
                <a:latin typeface="Times New Roman"/>
                <a:cs typeface="Times New Roman"/>
              </a:rPr>
              <a:t>ever, </a:t>
            </a:r>
            <a:r>
              <a:rPr dirty="0" sz="1450" spc="-10">
                <a:latin typeface="Times New Roman"/>
                <a:cs typeface="Times New Roman"/>
              </a:rPr>
              <a:t>her face was less blooming than it </a:t>
            </a:r>
            <a:r>
              <a:rPr dirty="0" sz="1450" spc="-5">
                <a:latin typeface="Times New Roman"/>
                <a:cs typeface="Times New Roman"/>
              </a:rPr>
              <a:t>ought </a:t>
            </a:r>
            <a:r>
              <a:rPr dirty="0" sz="1450" spc="-10">
                <a:latin typeface="Times New Roman"/>
                <a:cs typeface="Times New Roman"/>
              </a:rPr>
              <a:t>to be. She said she was very  well, and did </a:t>
            </a:r>
            <a:r>
              <a:rPr dirty="0" sz="1450" spc="-5">
                <a:latin typeface="Times New Roman"/>
                <a:cs typeface="Times New Roman"/>
              </a:rPr>
              <a:t>not </a:t>
            </a:r>
            <a:r>
              <a:rPr dirty="0" sz="1450" spc="-10">
                <a:latin typeface="Times New Roman"/>
                <a:cs typeface="Times New Roman"/>
              </a:rPr>
              <a:t>like to </a:t>
            </a:r>
            <a:r>
              <a:rPr dirty="0" sz="1450" spc="-5">
                <a:latin typeface="Times New Roman"/>
                <a:cs typeface="Times New Roman"/>
              </a:rPr>
              <a:t>be </a:t>
            </a:r>
            <a:r>
              <a:rPr dirty="0" sz="1450" spc="-10">
                <a:latin typeface="Times New Roman"/>
                <a:cs typeface="Times New Roman"/>
              </a:rPr>
              <a:t>supposed otherwise; </a:t>
            </a:r>
            <a:r>
              <a:rPr dirty="0" sz="1450" spc="-5">
                <a:latin typeface="Times New Roman"/>
                <a:cs typeface="Times New Roman"/>
              </a:rPr>
              <a:t>but </a:t>
            </a:r>
            <a:r>
              <a:rPr dirty="0" sz="1450" spc="-10">
                <a:latin typeface="Times New Roman"/>
                <a:cs typeface="Times New Roman"/>
              </a:rPr>
              <a:t>take it all in all, </a:t>
            </a:r>
            <a:r>
              <a:rPr dirty="0" sz="1450" spc="-5">
                <a:latin typeface="Times New Roman"/>
                <a:cs typeface="Times New Roman"/>
              </a:rPr>
              <a:t>he </a:t>
            </a:r>
            <a:r>
              <a:rPr dirty="0" sz="1450" spc="-10">
                <a:latin typeface="Times New Roman"/>
                <a:cs typeface="Times New Roman"/>
              </a:rPr>
              <a:t>was  convinced that her present residence could </a:t>
            </a:r>
            <a:r>
              <a:rPr dirty="0" sz="1450" spc="-5">
                <a:latin typeface="Times New Roman"/>
                <a:cs typeface="Times New Roman"/>
              </a:rPr>
              <a:t>not be </a:t>
            </a:r>
            <a:r>
              <a:rPr dirty="0" sz="1450" spc="-10">
                <a:latin typeface="Times New Roman"/>
                <a:cs typeface="Times New Roman"/>
              </a:rPr>
              <a:t>comfortable, and therefore  could </a:t>
            </a:r>
            <a:r>
              <a:rPr dirty="0" sz="1450" spc="-5">
                <a:latin typeface="Times New Roman"/>
                <a:cs typeface="Times New Roman"/>
              </a:rPr>
              <a:t>not be </a:t>
            </a:r>
            <a:r>
              <a:rPr dirty="0" sz="1450" spc="-10">
                <a:latin typeface="Times New Roman"/>
                <a:cs typeface="Times New Roman"/>
              </a:rPr>
              <a:t>salutary for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growing anxious for her being again  at Mansfield, where her own happiness, and his in seeing </a:t>
            </a:r>
            <a:r>
              <a:rPr dirty="0" sz="1450" spc="-20">
                <a:latin typeface="Times New Roman"/>
                <a:cs typeface="Times New Roman"/>
              </a:rPr>
              <a:t>her,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so much  </a:t>
            </a:r>
            <a:r>
              <a:rPr dirty="0" sz="1450" spc="-20">
                <a:latin typeface="Times New Roman"/>
                <a:cs typeface="Times New Roman"/>
              </a:rPr>
              <a:t>greater.</a:t>
            </a:r>
            <a:endParaRPr sz="1450">
              <a:latin typeface="Times New Roman"/>
              <a:cs typeface="Times New Roman"/>
            </a:endParaRPr>
          </a:p>
          <a:p>
            <a:pPr algn="just" marL="268605">
              <a:lnSpc>
                <a:spcPct val="100000"/>
              </a:lnSpc>
              <a:spcBef>
                <a:spcPts val="630"/>
              </a:spcBef>
            </a:pPr>
            <a:r>
              <a:rPr dirty="0" sz="1450" spc="-45">
                <a:latin typeface="Times New Roman"/>
                <a:cs typeface="Times New Roman"/>
              </a:rPr>
              <a:t>“You </a:t>
            </a:r>
            <a:r>
              <a:rPr dirty="0" sz="1450" spc="-10">
                <a:latin typeface="Times New Roman"/>
                <a:cs typeface="Times New Roman"/>
              </a:rPr>
              <a:t>have been here </a:t>
            </a:r>
            <a:r>
              <a:rPr dirty="0" sz="1450" spc="-5">
                <a:latin typeface="Times New Roman"/>
                <a:cs typeface="Times New Roman"/>
              </a:rPr>
              <a:t>a </a:t>
            </a:r>
            <a:r>
              <a:rPr dirty="0" sz="1450" spc="-10">
                <a:latin typeface="Times New Roman"/>
                <a:cs typeface="Times New Roman"/>
              </a:rPr>
              <a:t>month, </a:t>
            </a:r>
            <a:r>
              <a:rPr dirty="0" sz="1450" spc="-5">
                <a:latin typeface="Times New Roman"/>
                <a:cs typeface="Times New Roman"/>
              </a:rPr>
              <a:t>I </a:t>
            </a:r>
            <a:r>
              <a:rPr dirty="0" sz="1450" spc="-10">
                <a:latin typeface="Times New Roman"/>
                <a:cs typeface="Times New Roman"/>
              </a:rPr>
              <a:t>think?” said</a:t>
            </a:r>
            <a:r>
              <a:rPr dirty="0" sz="1450" spc="60">
                <a:latin typeface="Times New Roman"/>
                <a:cs typeface="Times New Roman"/>
              </a:rPr>
              <a:t> </a:t>
            </a:r>
            <a:r>
              <a:rPr dirty="0" sz="1450" spc="-10">
                <a:latin typeface="Times New Roman"/>
                <a:cs typeface="Times New Roman"/>
              </a:rPr>
              <a:t>he.</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“No; </a:t>
            </a:r>
            <a:r>
              <a:rPr dirty="0" sz="1450" spc="-5">
                <a:latin typeface="Times New Roman"/>
                <a:cs typeface="Times New Roman"/>
              </a:rPr>
              <a:t>not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month. It is only four weeks to-morrow since </a:t>
            </a:r>
            <a:r>
              <a:rPr dirty="0" sz="1450" spc="-5">
                <a:latin typeface="Times New Roman"/>
                <a:cs typeface="Times New Roman"/>
              </a:rPr>
              <a:t>I </a:t>
            </a:r>
            <a:r>
              <a:rPr dirty="0" sz="1450" spc="-10">
                <a:latin typeface="Times New Roman"/>
                <a:cs typeface="Times New Roman"/>
              </a:rPr>
              <a:t>left  Mansfield.”</a:t>
            </a:r>
            <a:endParaRPr sz="1450">
              <a:latin typeface="Times New Roman"/>
              <a:cs typeface="Times New Roman"/>
            </a:endParaRPr>
          </a:p>
          <a:p>
            <a:pPr marL="268605" marR="109220">
              <a:lnSpc>
                <a:spcPct val="140700"/>
              </a:lnSpc>
              <a:spcBef>
                <a:spcPts val="15"/>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most accurate and honest </a:t>
            </a:r>
            <a:r>
              <a:rPr dirty="0" sz="1450" spc="-20">
                <a:latin typeface="Times New Roman"/>
                <a:cs typeface="Times New Roman"/>
              </a:rPr>
              <a:t>reckoner. </a:t>
            </a:r>
            <a:r>
              <a:rPr dirty="0" sz="1450" spc="-5">
                <a:latin typeface="Times New Roman"/>
                <a:cs typeface="Times New Roman"/>
              </a:rPr>
              <a:t>I </a:t>
            </a:r>
            <a:r>
              <a:rPr dirty="0" sz="1450" spc="-10">
                <a:latin typeface="Times New Roman"/>
                <a:cs typeface="Times New Roman"/>
              </a:rPr>
              <a:t>should call that </a:t>
            </a:r>
            <a:r>
              <a:rPr dirty="0" sz="1450" spc="-5">
                <a:latin typeface="Times New Roman"/>
                <a:cs typeface="Times New Roman"/>
              </a:rPr>
              <a:t>a </a:t>
            </a:r>
            <a:r>
              <a:rPr dirty="0" sz="1450" spc="-10">
                <a:latin typeface="Times New Roman"/>
                <a:cs typeface="Times New Roman"/>
              </a:rPr>
              <a:t>month.”  “I did </a:t>
            </a:r>
            <a:r>
              <a:rPr dirty="0" sz="1450" spc="-5">
                <a:latin typeface="Times New Roman"/>
                <a:cs typeface="Times New Roman"/>
              </a:rPr>
              <a:t>not </a:t>
            </a:r>
            <a:r>
              <a:rPr dirty="0" sz="1450" spc="-10">
                <a:latin typeface="Times New Roman"/>
                <a:cs typeface="Times New Roman"/>
              </a:rPr>
              <a:t>arrive here till </a:t>
            </a:r>
            <a:r>
              <a:rPr dirty="0" sz="1450" spc="-15">
                <a:latin typeface="Times New Roman"/>
                <a:cs typeface="Times New Roman"/>
              </a:rPr>
              <a:t>Tuesday</a:t>
            </a:r>
            <a:r>
              <a:rPr dirty="0" sz="1450" spc="20">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“And it is to </a:t>
            </a:r>
            <a:r>
              <a:rPr dirty="0" sz="1450" spc="-5">
                <a:latin typeface="Times New Roman"/>
                <a:cs typeface="Times New Roman"/>
              </a:rPr>
              <a:t>be a </a:t>
            </a:r>
            <a:r>
              <a:rPr dirty="0" sz="1450" spc="-10">
                <a:latin typeface="Times New Roman"/>
                <a:cs typeface="Times New Roman"/>
              </a:rPr>
              <a:t>two months’ visit, is</a:t>
            </a:r>
            <a:r>
              <a:rPr dirty="0" sz="1450" spc="-55">
                <a:latin typeface="Times New Roman"/>
                <a:cs typeface="Times New Roman"/>
              </a:rPr>
              <a:t> </a:t>
            </a:r>
            <a:r>
              <a:rPr dirty="0" sz="1450" spc="-10">
                <a:latin typeface="Times New Roman"/>
                <a:cs typeface="Times New Roman"/>
              </a:rPr>
              <a:t>not?”</a:t>
            </a:r>
            <a:endParaRPr sz="1450">
              <a:latin typeface="Times New Roman"/>
              <a:cs typeface="Times New Roman"/>
            </a:endParaRPr>
          </a:p>
          <a:p>
            <a:pPr marL="268605" marR="461009">
              <a:lnSpc>
                <a:spcPct val="140700"/>
              </a:lnSpc>
              <a:spcBef>
                <a:spcPts val="70"/>
              </a:spcBef>
            </a:pPr>
            <a:r>
              <a:rPr dirty="0" sz="1450" spc="-40">
                <a:latin typeface="Times New Roman"/>
                <a:cs typeface="Times New Roman"/>
              </a:rPr>
              <a:t>“Yes. </a:t>
            </a:r>
            <a:r>
              <a:rPr dirty="0" sz="1450" spc="-10">
                <a:latin typeface="Times New Roman"/>
                <a:cs typeface="Times New Roman"/>
              </a:rPr>
              <a:t>My uncle talked </a:t>
            </a:r>
            <a:r>
              <a:rPr dirty="0" sz="1450" spc="-5">
                <a:latin typeface="Times New Roman"/>
                <a:cs typeface="Times New Roman"/>
              </a:rPr>
              <a:t>of </a:t>
            </a:r>
            <a:r>
              <a:rPr dirty="0" sz="1450" spc="-10">
                <a:latin typeface="Times New Roman"/>
                <a:cs typeface="Times New Roman"/>
              </a:rPr>
              <a:t>two months. </a:t>
            </a:r>
            <a:r>
              <a:rPr dirty="0" sz="1450" spc="-5">
                <a:latin typeface="Times New Roman"/>
                <a:cs typeface="Times New Roman"/>
              </a:rPr>
              <a:t>I </a:t>
            </a:r>
            <a:r>
              <a:rPr dirty="0" sz="1450" spc="-10">
                <a:latin typeface="Times New Roman"/>
                <a:cs typeface="Times New Roman"/>
              </a:rPr>
              <a:t>suppose it will </a:t>
            </a:r>
            <a:r>
              <a:rPr dirty="0" sz="1450" spc="-5">
                <a:latin typeface="Times New Roman"/>
                <a:cs typeface="Times New Roman"/>
              </a:rPr>
              <a:t>not be </a:t>
            </a:r>
            <a:r>
              <a:rPr dirty="0" sz="1450" spc="-10">
                <a:latin typeface="Times New Roman"/>
                <a:cs typeface="Times New Roman"/>
              </a:rPr>
              <a:t>less.”  “And how are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conveyed back again? Who comes for</a:t>
            </a:r>
            <a:r>
              <a:rPr dirty="0" sz="1450" spc="9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 </a:t>
            </a:r>
            <a:r>
              <a:rPr dirty="0" sz="1450" spc="-5">
                <a:latin typeface="Times New Roman"/>
                <a:cs typeface="Times New Roman"/>
              </a:rPr>
              <a:t>do not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have heard nothing about it yet from my aunt. Perhaps </a:t>
            </a:r>
            <a:r>
              <a:rPr dirty="0" sz="1450" spc="-5">
                <a:latin typeface="Times New Roman"/>
                <a:cs typeface="Times New Roman"/>
              </a:rPr>
              <a:t>I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to stay </a:t>
            </a:r>
            <a:r>
              <a:rPr dirty="0" sz="1450" spc="-20">
                <a:latin typeface="Times New Roman"/>
                <a:cs typeface="Times New Roman"/>
              </a:rPr>
              <a:t>longer. </a:t>
            </a:r>
            <a:r>
              <a:rPr dirty="0" sz="1450" spc="-10">
                <a:latin typeface="Times New Roman"/>
                <a:cs typeface="Times New Roman"/>
              </a:rPr>
              <a:t>It may </a:t>
            </a:r>
            <a:r>
              <a:rPr dirty="0" sz="1450" spc="-5">
                <a:latin typeface="Times New Roman"/>
                <a:cs typeface="Times New Roman"/>
              </a:rPr>
              <a:t>not be </a:t>
            </a:r>
            <a:r>
              <a:rPr dirty="0" sz="1450" spc="-10">
                <a:latin typeface="Times New Roman"/>
                <a:cs typeface="Times New Roman"/>
              </a:rPr>
              <a:t>convenient for me to </a:t>
            </a:r>
            <a:r>
              <a:rPr dirty="0" sz="1450" spc="-5">
                <a:latin typeface="Times New Roman"/>
                <a:cs typeface="Times New Roman"/>
              </a:rPr>
              <a:t>be </a:t>
            </a:r>
            <a:r>
              <a:rPr dirty="0" sz="1450" spc="-10">
                <a:latin typeface="Times New Roman"/>
                <a:cs typeface="Times New Roman"/>
              </a:rPr>
              <a:t>fetched exactly at  the two months’</a:t>
            </a:r>
            <a:r>
              <a:rPr dirty="0" sz="1450" spc="-105">
                <a:latin typeface="Times New Roman"/>
                <a:cs typeface="Times New Roman"/>
              </a:rPr>
              <a:t> </a:t>
            </a:r>
            <a:r>
              <a:rPr dirty="0" sz="1450" spc="-5">
                <a:latin typeface="Times New Roman"/>
                <a:cs typeface="Times New Roman"/>
              </a:rPr>
              <a:t>end.”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reflection, </a:t>
            </a:r>
            <a:r>
              <a:rPr dirty="0" sz="1450" spc="-35">
                <a:latin typeface="Times New Roman"/>
                <a:cs typeface="Times New Roman"/>
              </a:rPr>
              <a:t>Mr. </a:t>
            </a:r>
            <a:r>
              <a:rPr dirty="0" sz="1450" spc="-10">
                <a:latin typeface="Times New Roman"/>
                <a:cs typeface="Times New Roman"/>
              </a:rPr>
              <a:t>Crawford replied, “I know Mansfield, </a:t>
            </a:r>
            <a:r>
              <a:rPr dirty="0" sz="1450" spc="-5">
                <a:latin typeface="Times New Roman"/>
                <a:cs typeface="Times New Roman"/>
              </a:rPr>
              <a:t>I  </a:t>
            </a:r>
            <a:r>
              <a:rPr dirty="0" sz="1450" spc="-10">
                <a:latin typeface="Times New Roman"/>
                <a:cs typeface="Times New Roman"/>
              </a:rPr>
              <a:t>know its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know its faults towards </a:t>
            </a:r>
            <a:r>
              <a:rPr dirty="0" sz="1450" spc="-5">
                <a:latin typeface="Times New Roman"/>
                <a:cs typeface="Times New Roman"/>
              </a:rPr>
              <a:t>you. I </a:t>
            </a:r>
            <a:r>
              <a:rPr dirty="0" sz="1450" spc="-10">
                <a:latin typeface="Times New Roman"/>
                <a:cs typeface="Times New Roman"/>
              </a:rPr>
              <a:t>know the danger </a:t>
            </a:r>
            <a:r>
              <a:rPr dirty="0" sz="1450" spc="-5">
                <a:latin typeface="Times New Roman"/>
                <a:cs typeface="Times New Roman"/>
              </a:rPr>
              <a:t>of your </a:t>
            </a:r>
            <a:r>
              <a:rPr dirty="0" sz="1450" spc="-10">
                <a:latin typeface="Times New Roman"/>
                <a:cs typeface="Times New Roman"/>
              </a:rPr>
              <a:t>being  so far forgotten, as to have </a:t>
            </a:r>
            <a:r>
              <a:rPr dirty="0" sz="1450" spc="-5">
                <a:latin typeface="Times New Roman"/>
                <a:cs typeface="Times New Roman"/>
              </a:rPr>
              <a:t>your </a:t>
            </a:r>
            <a:r>
              <a:rPr dirty="0" sz="1450" spc="-10">
                <a:latin typeface="Times New Roman"/>
                <a:cs typeface="Times New Roman"/>
              </a:rPr>
              <a:t>comforts give way to the imaginary  convenience </a:t>
            </a:r>
            <a:r>
              <a:rPr dirty="0" sz="1450" spc="-5">
                <a:latin typeface="Times New Roman"/>
                <a:cs typeface="Times New Roman"/>
              </a:rPr>
              <a:t>of </a:t>
            </a:r>
            <a:r>
              <a:rPr dirty="0" sz="1450" spc="-10">
                <a:latin typeface="Times New Roman"/>
                <a:cs typeface="Times New Roman"/>
              </a:rPr>
              <a:t>any single being in the </a:t>
            </a:r>
            <a:r>
              <a:rPr dirty="0" sz="1450" spc="-25">
                <a:latin typeface="Times New Roman"/>
                <a:cs typeface="Times New Roman"/>
              </a:rPr>
              <a:t>family. </a:t>
            </a:r>
            <a:r>
              <a:rPr dirty="0" sz="1450" spc="-5">
                <a:latin typeface="Times New Roman"/>
                <a:cs typeface="Times New Roman"/>
              </a:rPr>
              <a:t>I </a:t>
            </a:r>
            <a:r>
              <a:rPr dirty="0" sz="1450" spc="-10">
                <a:latin typeface="Times New Roman"/>
                <a:cs typeface="Times New Roman"/>
              </a:rPr>
              <a:t>am aware that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left  here week after week, if Sir Thomas cannot settle everything for coming  himself, </a:t>
            </a:r>
            <a:r>
              <a:rPr dirty="0" sz="1450" spc="-5">
                <a:latin typeface="Times New Roman"/>
                <a:cs typeface="Times New Roman"/>
              </a:rPr>
              <a:t>or </a:t>
            </a:r>
            <a:r>
              <a:rPr dirty="0" sz="1450" spc="-10">
                <a:latin typeface="Times New Roman"/>
                <a:cs typeface="Times New Roman"/>
              </a:rPr>
              <a:t>sending </a:t>
            </a:r>
            <a:r>
              <a:rPr dirty="0" sz="1450" spc="-5">
                <a:latin typeface="Times New Roman"/>
                <a:cs typeface="Times New Roman"/>
              </a:rPr>
              <a:t>your </a:t>
            </a:r>
            <a:r>
              <a:rPr dirty="0" sz="1450" spc="-20">
                <a:latin typeface="Times New Roman"/>
                <a:cs typeface="Times New Roman"/>
              </a:rPr>
              <a:t>aunt’s </a:t>
            </a:r>
            <a:r>
              <a:rPr dirty="0" sz="1450" spc="-10">
                <a:latin typeface="Times New Roman"/>
                <a:cs typeface="Times New Roman"/>
              </a:rPr>
              <a:t>maid for </a:t>
            </a:r>
            <a:r>
              <a:rPr dirty="0" sz="1450" spc="-5">
                <a:latin typeface="Times New Roman"/>
                <a:cs typeface="Times New Roman"/>
              </a:rPr>
              <a:t>you, </a:t>
            </a:r>
            <a:r>
              <a:rPr dirty="0" sz="1450" spc="-10">
                <a:latin typeface="Times New Roman"/>
                <a:cs typeface="Times New Roman"/>
              </a:rPr>
              <a:t>without involving the slightest  alteration </a:t>
            </a:r>
            <a:r>
              <a:rPr dirty="0" sz="1450" spc="-5">
                <a:latin typeface="Times New Roman"/>
                <a:cs typeface="Times New Roman"/>
              </a:rPr>
              <a:t>of </a:t>
            </a:r>
            <a:r>
              <a:rPr dirty="0" sz="1450" spc="-10">
                <a:latin typeface="Times New Roman"/>
                <a:cs typeface="Times New Roman"/>
              </a:rPr>
              <a:t>the arrangements which </a:t>
            </a:r>
            <a:r>
              <a:rPr dirty="0" sz="1450" spc="-5">
                <a:latin typeface="Times New Roman"/>
                <a:cs typeface="Times New Roman"/>
              </a:rPr>
              <a:t>he </a:t>
            </a:r>
            <a:r>
              <a:rPr dirty="0" sz="1450" spc="-10">
                <a:latin typeface="Times New Roman"/>
                <a:cs typeface="Times New Roman"/>
              </a:rPr>
              <a:t>may have laid down for the next  quarter </a:t>
            </a:r>
            <a:r>
              <a:rPr dirty="0" sz="1450" spc="-5">
                <a:latin typeface="Times New Roman"/>
                <a:cs typeface="Times New Roman"/>
              </a:rPr>
              <a:t>of a </a:t>
            </a:r>
            <a:r>
              <a:rPr dirty="0" sz="1450" spc="-25">
                <a:latin typeface="Times New Roman"/>
                <a:cs typeface="Times New Roman"/>
              </a:rPr>
              <a:t>year. </a:t>
            </a:r>
            <a:r>
              <a:rPr dirty="0" sz="1450" spc="-10">
                <a:latin typeface="Times New Roman"/>
                <a:cs typeface="Times New Roman"/>
              </a:rPr>
              <a:t>This will </a:t>
            </a:r>
            <a:r>
              <a:rPr dirty="0" sz="1450" spc="-5">
                <a:latin typeface="Times New Roman"/>
                <a:cs typeface="Times New Roman"/>
              </a:rPr>
              <a:t>not do. </a:t>
            </a:r>
            <a:r>
              <a:rPr dirty="0" sz="1450" spc="-45">
                <a:latin typeface="Times New Roman"/>
                <a:cs typeface="Times New Roman"/>
              </a:rPr>
              <a:t>Two </a:t>
            </a:r>
            <a:r>
              <a:rPr dirty="0" sz="1450" spc="-10">
                <a:latin typeface="Times New Roman"/>
                <a:cs typeface="Times New Roman"/>
              </a:rPr>
              <a:t>months is an ample allowance; </a:t>
            </a:r>
            <a:r>
              <a:rPr dirty="0" sz="1450" spc="-5">
                <a:latin typeface="Times New Roman"/>
                <a:cs typeface="Times New Roman"/>
              </a:rPr>
              <a:t>I  </a:t>
            </a:r>
            <a:r>
              <a:rPr dirty="0" sz="1450" spc="-10">
                <a:latin typeface="Times New Roman"/>
                <a:cs typeface="Times New Roman"/>
              </a:rPr>
              <a:t>should think six weeks quite </a:t>
            </a:r>
            <a:r>
              <a:rPr dirty="0" sz="1450" spc="-5">
                <a:latin typeface="Times New Roman"/>
                <a:cs typeface="Times New Roman"/>
              </a:rPr>
              <a:t>enough. I </a:t>
            </a:r>
            <a:r>
              <a:rPr dirty="0" sz="1450" spc="-10">
                <a:latin typeface="Times New Roman"/>
                <a:cs typeface="Times New Roman"/>
              </a:rPr>
              <a:t>am considering </a:t>
            </a:r>
            <a:r>
              <a:rPr dirty="0" sz="1450" spc="-5">
                <a:latin typeface="Times New Roman"/>
                <a:cs typeface="Times New Roman"/>
              </a:rPr>
              <a:t>your </a:t>
            </a:r>
            <a:r>
              <a:rPr dirty="0" sz="1450" spc="-15">
                <a:latin typeface="Times New Roman"/>
                <a:cs typeface="Times New Roman"/>
              </a:rPr>
              <a:t>sister’s </a:t>
            </a:r>
            <a:r>
              <a:rPr dirty="0" sz="1450" spc="-10">
                <a:latin typeface="Times New Roman"/>
                <a:cs typeface="Times New Roman"/>
              </a:rPr>
              <a:t>health,”  said he, addressing himself to Susan, “which </a:t>
            </a:r>
            <a:r>
              <a:rPr dirty="0" sz="1450" spc="-5">
                <a:latin typeface="Times New Roman"/>
                <a:cs typeface="Times New Roman"/>
              </a:rPr>
              <a:t>I </a:t>
            </a:r>
            <a:r>
              <a:rPr dirty="0" sz="1450" spc="-10">
                <a:latin typeface="Times New Roman"/>
                <a:cs typeface="Times New Roman"/>
              </a:rPr>
              <a:t>think the confinement </a:t>
            </a:r>
            <a:r>
              <a:rPr dirty="0" sz="1450" spc="-5">
                <a:latin typeface="Times New Roman"/>
                <a:cs typeface="Times New Roman"/>
              </a:rPr>
              <a:t>of  </a:t>
            </a:r>
            <a:r>
              <a:rPr dirty="0" sz="1450" spc="-10">
                <a:latin typeface="Times New Roman"/>
                <a:cs typeface="Times New Roman"/>
              </a:rPr>
              <a:t>Portsmouth unfavourable </a:t>
            </a:r>
            <a:r>
              <a:rPr dirty="0" sz="1450" spc="-5">
                <a:latin typeface="Times New Roman"/>
                <a:cs typeface="Times New Roman"/>
              </a:rPr>
              <a:t>to. </a:t>
            </a:r>
            <a:r>
              <a:rPr dirty="0" sz="1450" spc="-10">
                <a:latin typeface="Times New Roman"/>
                <a:cs typeface="Times New Roman"/>
              </a:rPr>
              <a:t>She requires constant air and exercise. When </a:t>
            </a:r>
            <a:r>
              <a:rPr dirty="0" sz="1450" spc="-5">
                <a:latin typeface="Times New Roman"/>
                <a:cs typeface="Times New Roman"/>
              </a:rPr>
              <a:t>you  </a:t>
            </a:r>
            <a:r>
              <a:rPr dirty="0" sz="1450" spc="-10">
                <a:latin typeface="Times New Roman"/>
                <a:cs typeface="Times New Roman"/>
              </a:rPr>
              <a:t>know her as well as </a:t>
            </a:r>
            <a:r>
              <a:rPr dirty="0" sz="1450" spc="-5">
                <a:latin typeface="Times New Roman"/>
                <a:cs typeface="Times New Roman"/>
              </a:rPr>
              <a:t>I do, 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agree that she does, and that she  </a:t>
            </a:r>
            <a:r>
              <a:rPr dirty="0" sz="1450" spc="-5">
                <a:latin typeface="Times New Roman"/>
                <a:cs typeface="Times New Roman"/>
              </a:rPr>
              <a:t>ought</a:t>
            </a:r>
            <a:r>
              <a:rPr dirty="0" sz="1450" spc="25">
                <a:latin typeface="Times New Roman"/>
                <a:cs typeface="Times New Roman"/>
              </a:rPr>
              <a:t> </a:t>
            </a:r>
            <a:r>
              <a:rPr dirty="0" sz="1450" spc="-10">
                <a:latin typeface="Times New Roman"/>
                <a:cs typeface="Times New Roman"/>
              </a:rPr>
              <a:t>never</a:t>
            </a:r>
            <a:r>
              <a:rPr dirty="0" sz="1450" spc="25">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long</a:t>
            </a:r>
            <a:r>
              <a:rPr dirty="0" sz="1450" spc="25">
                <a:latin typeface="Times New Roman"/>
                <a:cs typeface="Times New Roman"/>
              </a:rPr>
              <a:t> </a:t>
            </a:r>
            <a:r>
              <a:rPr dirty="0" sz="1450" spc="-10">
                <a:latin typeface="Times New Roman"/>
                <a:cs typeface="Times New Roman"/>
              </a:rPr>
              <a:t>banished</a:t>
            </a:r>
            <a:r>
              <a:rPr dirty="0" sz="1450" spc="30">
                <a:latin typeface="Times New Roman"/>
                <a:cs typeface="Times New Roman"/>
              </a:rPr>
              <a:t> </a:t>
            </a:r>
            <a:r>
              <a:rPr dirty="0" sz="1450" spc="-10">
                <a:latin typeface="Times New Roman"/>
                <a:cs typeface="Times New Roman"/>
              </a:rPr>
              <a:t>from</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free</a:t>
            </a:r>
            <a:r>
              <a:rPr dirty="0" sz="1450" spc="30">
                <a:latin typeface="Times New Roman"/>
                <a:cs typeface="Times New Roman"/>
              </a:rPr>
              <a:t> </a:t>
            </a:r>
            <a:r>
              <a:rPr dirty="0" sz="1450" spc="-10">
                <a:latin typeface="Times New Roman"/>
                <a:cs typeface="Times New Roman"/>
              </a:rPr>
              <a:t>air</a:t>
            </a:r>
            <a:r>
              <a:rPr dirty="0" sz="1450" spc="25">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liberty</a:t>
            </a:r>
            <a:r>
              <a:rPr dirty="0" sz="1450" spc="3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20">
                <a:latin typeface="Times New Roman"/>
                <a:cs typeface="Times New Roman"/>
              </a:rPr>
              <a:t>country.</a:t>
            </a:r>
            <a:r>
              <a:rPr dirty="0" sz="1450" spc="30">
                <a:latin typeface="Times New Roman"/>
                <a:cs typeface="Times New Roman"/>
              </a:rPr>
              <a:t> </a:t>
            </a:r>
            <a:r>
              <a:rPr dirty="0" sz="1450" spc="-10">
                <a:latin typeface="Times New Roman"/>
                <a:cs typeface="Times New Roman"/>
              </a:rPr>
              <a:t>If,</a:t>
            </a:r>
            <a:endParaRPr sz="1450">
              <a:latin typeface="Times New Roman"/>
              <a:cs typeface="Times New Roman"/>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38720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therefore” (turning again to Fanny), “you find yourself growing unwell, and  any difficulties arise about </a:t>
            </a:r>
            <a:r>
              <a:rPr dirty="0" sz="1450" spc="-5">
                <a:latin typeface="Times New Roman"/>
                <a:cs typeface="Times New Roman"/>
              </a:rPr>
              <a:t>your </a:t>
            </a:r>
            <a:r>
              <a:rPr dirty="0" sz="1450" spc="-10">
                <a:latin typeface="Times New Roman"/>
                <a:cs typeface="Times New Roman"/>
              </a:rPr>
              <a:t>returning to Mansfield, without waiting for  the two months to </a:t>
            </a:r>
            <a:r>
              <a:rPr dirty="0" sz="1450" spc="-5">
                <a:latin typeface="Times New Roman"/>
                <a:cs typeface="Times New Roman"/>
              </a:rPr>
              <a:t>be </a:t>
            </a:r>
            <a:r>
              <a:rPr dirty="0" sz="1450" spc="-10">
                <a:latin typeface="Times New Roman"/>
                <a:cs typeface="Times New Roman"/>
              </a:rPr>
              <a:t>ended, that must </a:t>
            </a:r>
            <a:r>
              <a:rPr dirty="0" sz="1450" spc="-5">
                <a:latin typeface="Times New Roman"/>
                <a:cs typeface="Times New Roman"/>
              </a:rPr>
              <a:t>not be </a:t>
            </a:r>
            <a:r>
              <a:rPr dirty="0" sz="1450" spc="-10">
                <a:latin typeface="Times New Roman"/>
                <a:cs typeface="Times New Roman"/>
              </a:rPr>
              <a:t>regarded as </a:t>
            </a:r>
            <a:r>
              <a:rPr dirty="0" sz="1450" spc="-5">
                <a:latin typeface="Times New Roman"/>
                <a:cs typeface="Times New Roman"/>
              </a:rPr>
              <a:t>of </a:t>
            </a:r>
            <a:r>
              <a:rPr dirty="0" sz="1450" spc="-10">
                <a:latin typeface="Times New Roman"/>
                <a:cs typeface="Times New Roman"/>
              </a:rPr>
              <a:t>any consequence,  if </a:t>
            </a:r>
            <a:r>
              <a:rPr dirty="0" sz="1450" spc="-5">
                <a:latin typeface="Times New Roman"/>
                <a:cs typeface="Times New Roman"/>
              </a:rPr>
              <a:t>you </a:t>
            </a:r>
            <a:r>
              <a:rPr dirty="0" sz="1450" spc="-10">
                <a:latin typeface="Times New Roman"/>
                <a:cs typeface="Times New Roman"/>
              </a:rPr>
              <a:t>feel yourself at all less strong </a:t>
            </a:r>
            <a:r>
              <a:rPr dirty="0" sz="1450" spc="-5">
                <a:latin typeface="Times New Roman"/>
                <a:cs typeface="Times New Roman"/>
              </a:rPr>
              <a:t>or </a:t>
            </a:r>
            <a:r>
              <a:rPr dirty="0" sz="1450" spc="-10">
                <a:latin typeface="Times New Roman"/>
                <a:cs typeface="Times New Roman"/>
              </a:rPr>
              <a:t>comfortable than usual, and will only  let my sister know it, give her only the slightest hint, she and </a:t>
            </a:r>
            <a:r>
              <a:rPr dirty="0" sz="1450" spc="-5">
                <a:latin typeface="Times New Roman"/>
                <a:cs typeface="Times New Roman"/>
              </a:rPr>
              <a:t>I </a:t>
            </a:r>
            <a:r>
              <a:rPr dirty="0" sz="1450" spc="-10">
                <a:latin typeface="Times New Roman"/>
                <a:cs typeface="Times New Roman"/>
              </a:rPr>
              <a:t>will  immediately come down, and take </a:t>
            </a:r>
            <a:r>
              <a:rPr dirty="0" sz="1450" spc="-5">
                <a:latin typeface="Times New Roman"/>
                <a:cs typeface="Times New Roman"/>
              </a:rPr>
              <a:t>you </a:t>
            </a:r>
            <a:r>
              <a:rPr dirty="0" sz="1450" spc="-10">
                <a:latin typeface="Times New Roman"/>
                <a:cs typeface="Times New Roman"/>
              </a:rPr>
              <a:t>back to Mansfield. </a:t>
            </a:r>
            <a:r>
              <a:rPr dirty="0" sz="1450" spc="-60">
                <a:latin typeface="Times New Roman"/>
                <a:cs typeface="Times New Roman"/>
              </a:rPr>
              <a:t>You </a:t>
            </a:r>
            <a:r>
              <a:rPr dirty="0" sz="1450" spc="-10">
                <a:latin typeface="Times New Roman"/>
                <a:cs typeface="Times New Roman"/>
              </a:rPr>
              <a:t>know the ease  and the pleasure with which this would </a:t>
            </a:r>
            <a:r>
              <a:rPr dirty="0" sz="1450" spc="-5">
                <a:latin typeface="Times New Roman"/>
                <a:cs typeface="Times New Roman"/>
              </a:rPr>
              <a:t>be </a:t>
            </a:r>
            <a:r>
              <a:rPr dirty="0" sz="1450" spc="-10">
                <a:latin typeface="Times New Roman"/>
                <a:cs typeface="Times New Roman"/>
              </a:rPr>
              <a:t>done. </a:t>
            </a:r>
            <a:r>
              <a:rPr dirty="0" sz="1450" spc="-60">
                <a:latin typeface="Times New Roman"/>
                <a:cs typeface="Times New Roman"/>
              </a:rPr>
              <a:t>You </a:t>
            </a:r>
            <a:r>
              <a:rPr dirty="0" sz="1450" spc="-10">
                <a:latin typeface="Times New Roman"/>
                <a:cs typeface="Times New Roman"/>
              </a:rPr>
              <a:t>know all that would </a:t>
            </a:r>
            <a:r>
              <a:rPr dirty="0" sz="1450" spc="-5">
                <a:latin typeface="Times New Roman"/>
                <a:cs typeface="Times New Roman"/>
              </a:rPr>
              <a:t>be  </a:t>
            </a:r>
            <a:r>
              <a:rPr dirty="0" sz="1450" spc="-10">
                <a:latin typeface="Times New Roman"/>
                <a:cs typeface="Times New Roman"/>
              </a:rPr>
              <a:t>felt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occasion.”</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Fanny thanked him, </a:t>
            </a:r>
            <a:r>
              <a:rPr dirty="0" sz="1450" spc="-5">
                <a:latin typeface="Times New Roman"/>
                <a:cs typeface="Times New Roman"/>
              </a:rPr>
              <a:t>but </a:t>
            </a:r>
            <a:r>
              <a:rPr dirty="0" sz="1450" spc="-10">
                <a:latin typeface="Times New Roman"/>
                <a:cs typeface="Times New Roman"/>
              </a:rPr>
              <a:t>tried to laugh it</a:t>
            </a:r>
            <a:r>
              <a:rPr dirty="0" sz="1450" spc="2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 am perfectly serious,” </a:t>
            </a:r>
            <a:r>
              <a:rPr dirty="0" sz="1450" spc="-5">
                <a:latin typeface="Times New Roman"/>
                <a:cs typeface="Times New Roman"/>
              </a:rPr>
              <a:t>he </a:t>
            </a:r>
            <a:r>
              <a:rPr dirty="0" sz="1450" spc="-10">
                <a:latin typeface="Times New Roman"/>
                <a:cs typeface="Times New Roman"/>
              </a:rPr>
              <a:t>replied, “as </a:t>
            </a:r>
            <a:r>
              <a:rPr dirty="0" sz="1450" spc="-5">
                <a:latin typeface="Times New Roman"/>
                <a:cs typeface="Times New Roman"/>
              </a:rPr>
              <a:t>you </a:t>
            </a:r>
            <a:r>
              <a:rPr dirty="0" sz="1450" spc="-10">
                <a:latin typeface="Times New Roman"/>
                <a:cs typeface="Times New Roman"/>
              </a:rPr>
              <a:t>perfectly </a:t>
            </a:r>
            <a:r>
              <a:rPr dirty="0" sz="1450" spc="-25">
                <a:latin typeface="Times New Roman"/>
                <a:cs typeface="Times New Roman"/>
              </a:rPr>
              <a:t>know. </a:t>
            </a:r>
            <a:r>
              <a:rPr dirty="0" sz="1450" spc="-10">
                <a:latin typeface="Times New Roman"/>
                <a:cs typeface="Times New Roman"/>
              </a:rPr>
              <a:t>And </a:t>
            </a:r>
            <a:r>
              <a:rPr dirty="0" sz="1450" spc="-5">
                <a:latin typeface="Times New Roman"/>
                <a:cs typeface="Times New Roman"/>
              </a:rPr>
              <a:t>I hope  you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cruelly concealing any tendency to indisposition. Indeed, </a:t>
            </a:r>
            <a:r>
              <a:rPr dirty="0" sz="1450" spc="-5">
                <a:latin typeface="Times New Roman"/>
                <a:cs typeface="Times New Roman"/>
              </a:rPr>
              <a:t>you  </a:t>
            </a:r>
            <a:r>
              <a:rPr dirty="0" sz="1450" spc="-10">
                <a:latin typeface="Times New Roman"/>
                <a:cs typeface="Times New Roman"/>
              </a:rPr>
              <a:t>shall </a:t>
            </a:r>
            <a:r>
              <a:rPr dirty="0" sz="1450" spc="-5">
                <a:latin typeface="Times New Roman"/>
                <a:cs typeface="Times New Roman"/>
              </a:rPr>
              <a:t>not; </a:t>
            </a:r>
            <a:r>
              <a:rPr dirty="0" sz="1450" spc="-10">
                <a:latin typeface="Times New Roman"/>
                <a:cs typeface="Times New Roman"/>
              </a:rPr>
              <a:t>it shall </a:t>
            </a:r>
            <a:r>
              <a:rPr dirty="0" sz="1450" spc="-5">
                <a:latin typeface="Times New Roman"/>
                <a:cs typeface="Times New Roman"/>
              </a:rPr>
              <a:t>not be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power; for so long only as </a:t>
            </a:r>
            <a:r>
              <a:rPr dirty="0" sz="1450" spc="-5">
                <a:latin typeface="Times New Roman"/>
                <a:cs typeface="Times New Roman"/>
              </a:rPr>
              <a:t>you </a:t>
            </a:r>
            <a:r>
              <a:rPr dirty="0" sz="1450" spc="-10">
                <a:latin typeface="Times New Roman"/>
                <a:cs typeface="Times New Roman"/>
              </a:rPr>
              <a:t>positively </a:t>
            </a:r>
            <a:r>
              <a:rPr dirty="0" sz="1450" spc="-30">
                <a:latin typeface="Times New Roman"/>
                <a:cs typeface="Times New Roman"/>
              </a:rPr>
              <a:t>say,  </a:t>
            </a:r>
            <a:r>
              <a:rPr dirty="0" sz="1450" spc="-10">
                <a:latin typeface="Times New Roman"/>
                <a:cs typeface="Times New Roman"/>
              </a:rPr>
              <a:t>in every letter to </a:t>
            </a:r>
            <a:r>
              <a:rPr dirty="0" sz="1450" spc="-30">
                <a:latin typeface="Times New Roman"/>
                <a:cs typeface="Times New Roman"/>
              </a:rPr>
              <a:t>Mary, </a:t>
            </a:r>
            <a:r>
              <a:rPr dirty="0" sz="1450" spc="-10">
                <a:latin typeface="Times New Roman"/>
                <a:cs typeface="Times New Roman"/>
              </a:rPr>
              <a:t>‘I am well,’ and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cannot speak </a:t>
            </a:r>
            <a:r>
              <a:rPr dirty="0" sz="1450" spc="-5">
                <a:latin typeface="Times New Roman"/>
                <a:cs typeface="Times New Roman"/>
              </a:rPr>
              <a:t>or </a:t>
            </a:r>
            <a:r>
              <a:rPr dirty="0" sz="1450" spc="-10">
                <a:latin typeface="Times New Roman"/>
                <a:cs typeface="Times New Roman"/>
              </a:rPr>
              <a:t>write </a:t>
            </a:r>
            <a:r>
              <a:rPr dirty="0" sz="1450" spc="-5">
                <a:latin typeface="Times New Roman"/>
                <a:cs typeface="Times New Roman"/>
              </a:rPr>
              <a:t>a  </a:t>
            </a:r>
            <a:r>
              <a:rPr dirty="0" sz="1450" spc="-10">
                <a:latin typeface="Times New Roman"/>
                <a:cs typeface="Times New Roman"/>
              </a:rPr>
              <a:t>falsehood, so long only shall </a:t>
            </a:r>
            <a:r>
              <a:rPr dirty="0" sz="1450" spc="-5">
                <a:latin typeface="Times New Roman"/>
                <a:cs typeface="Times New Roman"/>
              </a:rPr>
              <a:t>you be </a:t>
            </a:r>
            <a:r>
              <a:rPr dirty="0" sz="1450" spc="-10">
                <a:latin typeface="Times New Roman"/>
                <a:cs typeface="Times New Roman"/>
              </a:rPr>
              <a:t>considered as</a:t>
            </a:r>
            <a:r>
              <a:rPr dirty="0" sz="1450" spc="3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Fanny thanked him again, </a:t>
            </a:r>
            <a:r>
              <a:rPr dirty="0" sz="1450" spc="-5">
                <a:latin typeface="Times New Roman"/>
                <a:cs typeface="Times New Roman"/>
              </a:rPr>
              <a:t>but </a:t>
            </a:r>
            <a:r>
              <a:rPr dirty="0" sz="1450" spc="-10">
                <a:latin typeface="Times New Roman"/>
                <a:cs typeface="Times New Roman"/>
              </a:rPr>
              <a:t>was </a:t>
            </a:r>
            <a:r>
              <a:rPr dirty="0" sz="1450" spc="-15">
                <a:latin typeface="Times New Roman"/>
                <a:cs typeface="Times New Roman"/>
              </a:rPr>
              <a:t>affected </a:t>
            </a:r>
            <a:r>
              <a:rPr dirty="0" sz="1450" spc="-10">
                <a:latin typeface="Times New Roman"/>
                <a:cs typeface="Times New Roman"/>
              </a:rPr>
              <a:t>and distressed to </a:t>
            </a:r>
            <a:r>
              <a:rPr dirty="0" sz="1450" spc="-5">
                <a:latin typeface="Times New Roman"/>
                <a:cs typeface="Times New Roman"/>
              </a:rPr>
              <a:t>a </a:t>
            </a:r>
            <a:r>
              <a:rPr dirty="0" sz="1450" spc="-10">
                <a:latin typeface="Times New Roman"/>
                <a:cs typeface="Times New Roman"/>
              </a:rPr>
              <a:t>degree that  made it impossible for her to say much, </a:t>
            </a:r>
            <a:r>
              <a:rPr dirty="0" sz="1450" spc="-5">
                <a:latin typeface="Times New Roman"/>
                <a:cs typeface="Times New Roman"/>
              </a:rPr>
              <a:t>or </a:t>
            </a:r>
            <a:r>
              <a:rPr dirty="0" sz="1450" spc="-10">
                <a:latin typeface="Times New Roman"/>
                <a:cs typeface="Times New Roman"/>
              </a:rPr>
              <a:t>even to </a:t>
            </a:r>
            <a:r>
              <a:rPr dirty="0" sz="1450" spc="-5">
                <a:latin typeface="Times New Roman"/>
                <a:cs typeface="Times New Roman"/>
              </a:rPr>
              <a:t>be </a:t>
            </a:r>
            <a:r>
              <a:rPr dirty="0" sz="1450" spc="-10">
                <a:latin typeface="Times New Roman"/>
                <a:cs typeface="Times New Roman"/>
              </a:rPr>
              <a:t>certain </a:t>
            </a:r>
            <a:r>
              <a:rPr dirty="0" sz="1450" spc="-5">
                <a:latin typeface="Times New Roman"/>
                <a:cs typeface="Times New Roman"/>
              </a:rPr>
              <a:t>of </a:t>
            </a:r>
            <a:r>
              <a:rPr dirty="0" sz="1450" spc="-10">
                <a:latin typeface="Times New Roman"/>
                <a:cs typeface="Times New Roman"/>
              </a:rPr>
              <a:t>what she  </a:t>
            </a:r>
            <a:r>
              <a:rPr dirty="0" sz="1450" spc="-5">
                <a:latin typeface="Times New Roman"/>
                <a:cs typeface="Times New Roman"/>
              </a:rPr>
              <a:t>ought </a:t>
            </a:r>
            <a:r>
              <a:rPr dirty="0" sz="1450" spc="-10">
                <a:latin typeface="Times New Roman"/>
                <a:cs typeface="Times New Roman"/>
              </a:rPr>
              <a:t>to </a:t>
            </a:r>
            <a:r>
              <a:rPr dirty="0" sz="1450" spc="-30">
                <a:latin typeface="Times New Roman"/>
                <a:cs typeface="Times New Roman"/>
              </a:rPr>
              <a:t>say. </a:t>
            </a:r>
            <a:r>
              <a:rPr dirty="0" sz="1450" spc="-10">
                <a:latin typeface="Times New Roman"/>
                <a:cs typeface="Times New Roman"/>
              </a:rPr>
              <a:t>This was towards the close </a:t>
            </a:r>
            <a:r>
              <a:rPr dirty="0" sz="1450" spc="-5">
                <a:latin typeface="Times New Roman"/>
                <a:cs typeface="Times New Roman"/>
              </a:rPr>
              <a:t>of </a:t>
            </a:r>
            <a:r>
              <a:rPr dirty="0" sz="1450" spc="-10">
                <a:latin typeface="Times New Roman"/>
                <a:cs typeface="Times New Roman"/>
              </a:rPr>
              <a:t>their walk. He attended them to the  last, and left them only at the </a:t>
            </a:r>
            <a:r>
              <a:rPr dirty="0" sz="1450" spc="-5">
                <a:latin typeface="Times New Roman"/>
                <a:cs typeface="Times New Roman"/>
              </a:rPr>
              <a:t>door of </a:t>
            </a:r>
            <a:r>
              <a:rPr dirty="0" sz="1450" spc="-10">
                <a:latin typeface="Times New Roman"/>
                <a:cs typeface="Times New Roman"/>
              </a:rPr>
              <a:t>their own house, when </a:t>
            </a:r>
            <a:r>
              <a:rPr dirty="0" sz="1450" spc="-5">
                <a:latin typeface="Times New Roman"/>
                <a:cs typeface="Times New Roman"/>
              </a:rPr>
              <a:t>he </a:t>
            </a:r>
            <a:r>
              <a:rPr dirty="0" sz="1450" spc="-10">
                <a:latin typeface="Times New Roman"/>
                <a:cs typeface="Times New Roman"/>
              </a:rPr>
              <a:t>knew them to  </a:t>
            </a:r>
            <a:r>
              <a:rPr dirty="0" sz="1450" spc="-5">
                <a:latin typeface="Times New Roman"/>
                <a:cs typeface="Times New Roman"/>
              </a:rPr>
              <a:t>be </a:t>
            </a:r>
            <a:r>
              <a:rPr dirty="0" sz="1450" spc="-10">
                <a:latin typeface="Times New Roman"/>
                <a:cs typeface="Times New Roman"/>
              </a:rPr>
              <a:t>going to </a:t>
            </a:r>
            <a:r>
              <a:rPr dirty="0" sz="1450" spc="-15">
                <a:latin typeface="Times New Roman"/>
                <a:cs typeface="Times New Roman"/>
              </a:rPr>
              <a:t>dinner, </a:t>
            </a:r>
            <a:r>
              <a:rPr dirty="0" sz="1450" spc="-10">
                <a:latin typeface="Times New Roman"/>
                <a:cs typeface="Times New Roman"/>
              </a:rPr>
              <a:t>and therefore pretended to </a:t>
            </a:r>
            <a:r>
              <a:rPr dirty="0" sz="1450" spc="-5">
                <a:latin typeface="Times New Roman"/>
                <a:cs typeface="Times New Roman"/>
              </a:rPr>
              <a:t>be </a:t>
            </a:r>
            <a:r>
              <a:rPr dirty="0" sz="1450" spc="-10">
                <a:latin typeface="Times New Roman"/>
                <a:cs typeface="Times New Roman"/>
              </a:rPr>
              <a:t>waited for</a:t>
            </a:r>
            <a:r>
              <a:rPr dirty="0" sz="1450" spc="65">
                <a:latin typeface="Times New Roman"/>
                <a:cs typeface="Times New Roman"/>
              </a:rPr>
              <a:t> </a:t>
            </a:r>
            <a:r>
              <a:rPr dirty="0" sz="1450" spc="-10">
                <a:latin typeface="Times New Roman"/>
                <a:cs typeface="Times New Roman"/>
              </a:rPr>
              <a:t>elsewhere.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wish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so tired,” said he, still detaining Fanny after all the  others were in the house—“I wish </a:t>
            </a:r>
            <a:r>
              <a:rPr dirty="0" sz="1450" spc="-5">
                <a:latin typeface="Times New Roman"/>
                <a:cs typeface="Times New Roman"/>
              </a:rPr>
              <a:t>I </a:t>
            </a:r>
            <a:r>
              <a:rPr dirty="0" sz="1450" spc="-10">
                <a:latin typeface="Times New Roman"/>
                <a:cs typeface="Times New Roman"/>
              </a:rPr>
              <a:t>left </a:t>
            </a:r>
            <a:r>
              <a:rPr dirty="0" sz="1450" spc="-5">
                <a:latin typeface="Times New Roman"/>
                <a:cs typeface="Times New Roman"/>
              </a:rPr>
              <a:t>you </a:t>
            </a:r>
            <a:r>
              <a:rPr dirty="0" sz="1450" spc="-10">
                <a:latin typeface="Times New Roman"/>
                <a:cs typeface="Times New Roman"/>
              </a:rPr>
              <a:t>in stronger health. Is there  anything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in town? </a:t>
            </a:r>
            <a:r>
              <a:rPr dirty="0" sz="1450" spc="-5">
                <a:latin typeface="Times New Roman"/>
                <a:cs typeface="Times New Roman"/>
              </a:rPr>
              <a:t>I </a:t>
            </a:r>
            <a:r>
              <a:rPr dirty="0" sz="1450" spc="-10">
                <a:latin typeface="Times New Roman"/>
                <a:cs typeface="Times New Roman"/>
              </a:rPr>
              <a:t>have half an idea </a:t>
            </a:r>
            <a:r>
              <a:rPr dirty="0" sz="1450" spc="-5">
                <a:latin typeface="Times New Roman"/>
                <a:cs typeface="Times New Roman"/>
              </a:rPr>
              <a:t>of </a:t>
            </a:r>
            <a:r>
              <a:rPr dirty="0" sz="1450" spc="-10">
                <a:latin typeface="Times New Roman"/>
                <a:cs typeface="Times New Roman"/>
              </a:rPr>
              <a:t>going into Norfolk  again </a:t>
            </a:r>
            <a:r>
              <a:rPr dirty="0" sz="1450" spc="-5">
                <a:latin typeface="Times New Roman"/>
                <a:cs typeface="Times New Roman"/>
              </a:rPr>
              <a:t>soon.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satisfied about Maddison.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still means to  impose </a:t>
            </a:r>
            <a:r>
              <a:rPr dirty="0" sz="1450" spc="-5">
                <a:latin typeface="Times New Roman"/>
                <a:cs typeface="Times New Roman"/>
              </a:rPr>
              <a:t>on </a:t>
            </a:r>
            <a:r>
              <a:rPr dirty="0" sz="1450" spc="-10">
                <a:latin typeface="Times New Roman"/>
                <a:cs typeface="Times New Roman"/>
              </a:rPr>
              <a:t>me if possible, and get </a:t>
            </a:r>
            <a:r>
              <a:rPr dirty="0" sz="1450" spc="-5">
                <a:latin typeface="Times New Roman"/>
                <a:cs typeface="Times New Roman"/>
              </a:rPr>
              <a:t>a </a:t>
            </a:r>
            <a:r>
              <a:rPr dirty="0" sz="1450" spc="-10">
                <a:latin typeface="Times New Roman"/>
                <a:cs typeface="Times New Roman"/>
              </a:rPr>
              <a:t>cousin </a:t>
            </a:r>
            <a:r>
              <a:rPr dirty="0" sz="1450" spc="-5">
                <a:latin typeface="Times New Roman"/>
                <a:cs typeface="Times New Roman"/>
              </a:rPr>
              <a:t>of </a:t>
            </a:r>
            <a:r>
              <a:rPr dirty="0" sz="1450" spc="-10">
                <a:latin typeface="Times New Roman"/>
                <a:cs typeface="Times New Roman"/>
              </a:rPr>
              <a:t>his own into </a:t>
            </a:r>
            <a:r>
              <a:rPr dirty="0" sz="1450" spc="-5">
                <a:latin typeface="Times New Roman"/>
                <a:cs typeface="Times New Roman"/>
              </a:rPr>
              <a:t>a </a:t>
            </a:r>
            <a:r>
              <a:rPr dirty="0" sz="1450" spc="-10">
                <a:latin typeface="Times New Roman"/>
                <a:cs typeface="Times New Roman"/>
              </a:rPr>
              <a:t>certain mill,  which </a:t>
            </a:r>
            <a:r>
              <a:rPr dirty="0" sz="1450" spc="-5">
                <a:latin typeface="Times New Roman"/>
                <a:cs typeface="Times New Roman"/>
              </a:rPr>
              <a:t>I </a:t>
            </a:r>
            <a:r>
              <a:rPr dirty="0" sz="1450" spc="-10">
                <a:latin typeface="Times New Roman"/>
                <a:cs typeface="Times New Roman"/>
              </a:rPr>
              <a:t>design for somebody else. </a:t>
            </a:r>
            <a:r>
              <a:rPr dirty="0" sz="1450" spc="-5">
                <a:latin typeface="Times New Roman"/>
                <a:cs typeface="Times New Roman"/>
              </a:rPr>
              <a:t>I </a:t>
            </a:r>
            <a:r>
              <a:rPr dirty="0" sz="1450" spc="-10">
                <a:latin typeface="Times New Roman"/>
                <a:cs typeface="Times New Roman"/>
              </a:rPr>
              <a:t>must come to an understanding with him.  </a:t>
            </a:r>
            <a:r>
              <a:rPr dirty="0" sz="1450" spc="-5">
                <a:latin typeface="Times New Roman"/>
                <a:cs typeface="Times New Roman"/>
              </a:rPr>
              <a:t>I </a:t>
            </a:r>
            <a:r>
              <a:rPr dirty="0" sz="1450" spc="-10">
                <a:latin typeface="Times New Roman"/>
                <a:cs typeface="Times New Roman"/>
              </a:rPr>
              <a:t>must make him know that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tricked </a:t>
            </a:r>
            <a:r>
              <a:rPr dirty="0" sz="1450" spc="-5">
                <a:latin typeface="Times New Roman"/>
                <a:cs typeface="Times New Roman"/>
              </a:rPr>
              <a:t>on </a:t>
            </a:r>
            <a:r>
              <a:rPr dirty="0" sz="1450" spc="-10">
                <a:latin typeface="Times New Roman"/>
                <a:cs typeface="Times New Roman"/>
              </a:rPr>
              <a:t>the south side </a:t>
            </a:r>
            <a:r>
              <a:rPr dirty="0" sz="1450" spc="-5">
                <a:latin typeface="Times New Roman"/>
                <a:cs typeface="Times New Roman"/>
              </a:rPr>
              <a:t>of  </a:t>
            </a:r>
            <a:r>
              <a:rPr dirty="0" sz="1450" spc="-10">
                <a:latin typeface="Times New Roman"/>
                <a:cs typeface="Times New Roman"/>
              </a:rPr>
              <a:t>Everingham, any more than </a:t>
            </a:r>
            <a:r>
              <a:rPr dirty="0" sz="1450" spc="-5">
                <a:latin typeface="Times New Roman"/>
                <a:cs typeface="Times New Roman"/>
              </a:rPr>
              <a:t>on </a:t>
            </a:r>
            <a:r>
              <a:rPr dirty="0" sz="1450" spc="-10">
                <a:latin typeface="Times New Roman"/>
                <a:cs typeface="Times New Roman"/>
              </a:rPr>
              <a:t>the north: that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master </a:t>
            </a:r>
            <a:r>
              <a:rPr dirty="0" sz="1450" spc="-5">
                <a:latin typeface="Times New Roman"/>
                <a:cs typeface="Times New Roman"/>
              </a:rPr>
              <a:t>of </a:t>
            </a:r>
            <a:r>
              <a:rPr dirty="0" sz="1450" spc="-10">
                <a:latin typeface="Times New Roman"/>
                <a:cs typeface="Times New Roman"/>
              </a:rPr>
              <a:t>my own  </a:t>
            </a:r>
            <a:r>
              <a:rPr dirty="0" sz="1450" spc="-20">
                <a:latin typeface="Times New Roman"/>
                <a:cs typeface="Times New Roman"/>
              </a:rPr>
              <a:t>property.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explicit enough with him before. The mischief such </a:t>
            </a:r>
            <a:r>
              <a:rPr dirty="0" sz="1450" spc="-5">
                <a:latin typeface="Times New Roman"/>
                <a:cs typeface="Times New Roman"/>
              </a:rPr>
              <a:t>a </a:t>
            </a:r>
            <a:r>
              <a:rPr dirty="0" sz="1450" spc="-10">
                <a:latin typeface="Times New Roman"/>
                <a:cs typeface="Times New Roman"/>
              </a:rPr>
              <a:t>man  does </a:t>
            </a:r>
            <a:r>
              <a:rPr dirty="0" sz="1450" spc="-5">
                <a:latin typeface="Times New Roman"/>
                <a:cs typeface="Times New Roman"/>
              </a:rPr>
              <a:t>on </a:t>
            </a:r>
            <a:r>
              <a:rPr dirty="0" sz="1450" spc="-10">
                <a:latin typeface="Times New Roman"/>
                <a:cs typeface="Times New Roman"/>
              </a:rPr>
              <a:t>an estate, both as to the credit </a:t>
            </a:r>
            <a:r>
              <a:rPr dirty="0" sz="1450" spc="-5">
                <a:latin typeface="Times New Roman"/>
                <a:cs typeface="Times New Roman"/>
              </a:rPr>
              <a:t>of </a:t>
            </a:r>
            <a:r>
              <a:rPr dirty="0" sz="1450" spc="-10">
                <a:latin typeface="Times New Roman"/>
                <a:cs typeface="Times New Roman"/>
              </a:rPr>
              <a:t>his employer and the welfare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poor, </a:t>
            </a:r>
            <a:r>
              <a:rPr dirty="0" sz="1450" spc="-10">
                <a:latin typeface="Times New Roman"/>
                <a:cs typeface="Times New Roman"/>
              </a:rPr>
              <a:t>is inconceivable.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great mind to </a:t>
            </a:r>
            <a:r>
              <a:rPr dirty="0" sz="1450" spc="-5">
                <a:latin typeface="Times New Roman"/>
                <a:cs typeface="Times New Roman"/>
              </a:rPr>
              <a:t>go </a:t>
            </a:r>
            <a:r>
              <a:rPr dirty="0" sz="1450" spc="-10">
                <a:latin typeface="Times New Roman"/>
                <a:cs typeface="Times New Roman"/>
              </a:rPr>
              <a:t>back into Norfolk </a:t>
            </a:r>
            <a:r>
              <a:rPr dirty="0" sz="1450" spc="-20">
                <a:latin typeface="Times New Roman"/>
                <a:cs typeface="Times New Roman"/>
              </a:rPr>
              <a:t>directly,  </a:t>
            </a:r>
            <a:r>
              <a:rPr dirty="0" sz="1450" spc="-10">
                <a:latin typeface="Times New Roman"/>
                <a:cs typeface="Times New Roman"/>
              </a:rPr>
              <a:t>and </a:t>
            </a:r>
            <a:r>
              <a:rPr dirty="0" sz="1450" spc="-5">
                <a:latin typeface="Times New Roman"/>
                <a:cs typeface="Times New Roman"/>
              </a:rPr>
              <a:t>put </a:t>
            </a:r>
            <a:r>
              <a:rPr dirty="0" sz="1450" spc="-10">
                <a:latin typeface="Times New Roman"/>
                <a:cs typeface="Times New Roman"/>
              </a:rPr>
              <a:t>everything at once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footing as cannot </a:t>
            </a:r>
            <a:r>
              <a:rPr dirty="0" sz="1450" spc="-5">
                <a:latin typeface="Times New Roman"/>
                <a:cs typeface="Times New Roman"/>
              </a:rPr>
              <a:t>be </a:t>
            </a:r>
            <a:r>
              <a:rPr dirty="0" sz="1450" spc="-10">
                <a:latin typeface="Times New Roman"/>
                <a:cs typeface="Times New Roman"/>
              </a:rPr>
              <a:t>afterwards swerved  from. Maddison is </a:t>
            </a:r>
            <a:r>
              <a:rPr dirty="0" sz="1450" spc="-5">
                <a:latin typeface="Times New Roman"/>
                <a:cs typeface="Times New Roman"/>
              </a:rPr>
              <a:t>a </a:t>
            </a:r>
            <a:r>
              <a:rPr dirty="0" sz="1450" spc="-10">
                <a:latin typeface="Times New Roman"/>
                <a:cs typeface="Times New Roman"/>
              </a:rPr>
              <a:t>clever fellow; </a:t>
            </a:r>
            <a:r>
              <a:rPr dirty="0" sz="1450" spc="-5">
                <a:latin typeface="Times New Roman"/>
                <a:cs typeface="Times New Roman"/>
              </a:rPr>
              <a:t>I do not </a:t>
            </a:r>
            <a:r>
              <a:rPr dirty="0" sz="1450" spc="-10">
                <a:latin typeface="Times New Roman"/>
                <a:cs typeface="Times New Roman"/>
              </a:rPr>
              <a:t>wish to displace him, provided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try to displace me; </a:t>
            </a:r>
            <a:r>
              <a:rPr dirty="0" sz="1450" spc="-5">
                <a:latin typeface="Times New Roman"/>
                <a:cs typeface="Times New Roman"/>
              </a:rPr>
              <a:t>but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simple to </a:t>
            </a:r>
            <a:r>
              <a:rPr dirty="0" sz="1450" spc="-5">
                <a:latin typeface="Times New Roman"/>
                <a:cs typeface="Times New Roman"/>
              </a:rPr>
              <a:t>be </a:t>
            </a:r>
            <a:r>
              <a:rPr dirty="0" sz="1450" spc="-10">
                <a:latin typeface="Times New Roman"/>
                <a:cs typeface="Times New Roman"/>
              </a:rPr>
              <a:t>duped </a:t>
            </a:r>
            <a:r>
              <a:rPr dirty="0" sz="1450" spc="-5">
                <a:latin typeface="Times New Roman"/>
                <a:cs typeface="Times New Roman"/>
              </a:rPr>
              <a:t>by a </a:t>
            </a:r>
            <a:r>
              <a:rPr dirty="0" sz="1450" spc="-10">
                <a:latin typeface="Times New Roman"/>
                <a:cs typeface="Times New Roman"/>
              </a:rPr>
              <a:t>man who  has </a:t>
            </a:r>
            <a:r>
              <a:rPr dirty="0" sz="1450" spc="-5">
                <a:latin typeface="Times New Roman"/>
                <a:cs typeface="Times New Roman"/>
              </a:rPr>
              <a:t>no </a:t>
            </a:r>
            <a:r>
              <a:rPr dirty="0" sz="1450" spc="-10">
                <a:latin typeface="Times New Roman"/>
                <a:cs typeface="Times New Roman"/>
              </a:rPr>
              <a:t>right </a:t>
            </a:r>
            <a:r>
              <a:rPr dirty="0" sz="1450" spc="-5">
                <a:latin typeface="Times New Roman"/>
                <a:cs typeface="Times New Roman"/>
              </a:rPr>
              <a:t>of </a:t>
            </a:r>
            <a:r>
              <a:rPr dirty="0" sz="1450" spc="-10">
                <a:latin typeface="Times New Roman"/>
                <a:cs typeface="Times New Roman"/>
              </a:rPr>
              <a:t>creditor to </a:t>
            </a:r>
            <a:r>
              <a:rPr dirty="0" sz="1450" spc="-5">
                <a:latin typeface="Times New Roman"/>
                <a:cs typeface="Times New Roman"/>
              </a:rPr>
              <a:t>dupe </a:t>
            </a:r>
            <a:r>
              <a:rPr dirty="0" sz="1450" spc="-10">
                <a:latin typeface="Times New Roman"/>
                <a:cs typeface="Times New Roman"/>
              </a:rPr>
              <a:t>me, and worse than simple to let him give me </a:t>
            </a:r>
            <a:r>
              <a:rPr dirty="0" sz="1450" spc="-5">
                <a:latin typeface="Times New Roman"/>
                <a:cs typeface="Times New Roman"/>
              </a:rPr>
              <a:t>a  </a:t>
            </a:r>
            <a:r>
              <a:rPr dirty="0" sz="1450" spc="-10">
                <a:latin typeface="Times New Roman"/>
                <a:cs typeface="Times New Roman"/>
              </a:rPr>
              <a:t>hard-hearted, griping fellow for </a:t>
            </a:r>
            <a:r>
              <a:rPr dirty="0" sz="1450" spc="-5">
                <a:latin typeface="Times New Roman"/>
                <a:cs typeface="Times New Roman"/>
              </a:rPr>
              <a:t>a </a:t>
            </a:r>
            <a:r>
              <a:rPr dirty="0" sz="1450" spc="-10">
                <a:latin typeface="Times New Roman"/>
                <a:cs typeface="Times New Roman"/>
              </a:rPr>
              <a:t>tenant, instead </a:t>
            </a:r>
            <a:r>
              <a:rPr dirty="0" sz="1450" spc="-5">
                <a:latin typeface="Times New Roman"/>
                <a:cs typeface="Times New Roman"/>
              </a:rPr>
              <a:t>of </a:t>
            </a:r>
            <a:r>
              <a:rPr dirty="0" sz="1450" spc="-10">
                <a:latin typeface="Times New Roman"/>
                <a:cs typeface="Times New Roman"/>
              </a:rPr>
              <a:t>an honest man, to whom </a:t>
            </a:r>
            <a:r>
              <a:rPr dirty="0" sz="1450" spc="-5">
                <a:latin typeface="Times New Roman"/>
                <a:cs typeface="Times New Roman"/>
              </a:rPr>
              <a:t>I  </a:t>
            </a:r>
            <a:r>
              <a:rPr dirty="0" sz="1450" spc="-10">
                <a:latin typeface="Times New Roman"/>
                <a:cs typeface="Times New Roman"/>
              </a:rPr>
              <a:t>have given half </a:t>
            </a:r>
            <a:r>
              <a:rPr dirty="0" sz="1450" spc="-5">
                <a:latin typeface="Times New Roman"/>
                <a:cs typeface="Times New Roman"/>
              </a:rPr>
              <a:t>a </a:t>
            </a:r>
            <a:r>
              <a:rPr dirty="0" sz="1450" spc="-10">
                <a:latin typeface="Times New Roman"/>
                <a:cs typeface="Times New Roman"/>
              </a:rPr>
              <a:t>promise </a:t>
            </a:r>
            <a:r>
              <a:rPr dirty="0" sz="1450" spc="-20">
                <a:latin typeface="Times New Roman"/>
                <a:cs typeface="Times New Roman"/>
              </a:rPr>
              <a:t>already. </a:t>
            </a:r>
            <a:r>
              <a:rPr dirty="0" sz="1450" spc="-30">
                <a:latin typeface="Times New Roman"/>
                <a:cs typeface="Times New Roman"/>
              </a:rPr>
              <a:t>Would </a:t>
            </a:r>
            <a:r>
              <a:rPr dirty="0" sz="1450" spc="-10">
                <a:latin typeface="Times New Roman"/>
                <a:cs typeface="Times New Roman"/>
              </a:rPr>
              <a:t>it </a:t>
            </a:r>
            <a:r>
              <a:rPr dirty="0" sz="1450" spc="-5">
                <a:latin typeface="Times New Roman"/>
                <a:cs typeface="Times New Roman"/>
              </a:rPr>
              <a:t>not be </a:t>
            </a:r>
            <a:r>
              <a:rPr dirty="0" sz="1450" spc="-10">
                <a:latin typeface="Times New Roman"/>
                <a:cs typeface="Times New Roman"/>
              </a:rPr>
              <a:t>worse than simple? Shall </a:t>
            </a:r>
            <a:r>
              <a:rPr dirty="0" sz="1450" spc="-5">
                <a:latin typeface="Times New Roman"/>
                <a:cs typeface="Times New Roman"/>
              </a:rPr>
              <a:t>I  go?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advise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25"/>
              </a:spcBef>
            </a:pPr>
            <a:r>
              <a:rPr dirty="0" sz="1450" spc="-10">
                <a:latin typeface="Times New Roman"/>
                <a:cs typeface="Times New Roman"/>
              </a:rPr>
              <a:t>“I advise! </a:t>
            </a:r>
            <a:r>
              <a:rPr dirty="0" sz="1450" spc="-60">
                <a:latin typeface="Times New Roman"/>
                <a:cs typeface="Times New Roman"/>
              </a:rPr>
              <a:t>You </a:t>
            </a:r>
            <a:r>
              <a:rPr dirty="0" sz="1450" spc="-10">
                <a:latin typeface="Times New Roman"/>
                <a:cs typeface="Times New Roman"/>
              </a:rPr>
              <a:t>know very well what is</a:t>
            </a:r>
            <a:r>
              <a:rPr dirty="0" sz="1450" spc="8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5080" indent="255904">
              <a:lnSpc>
                <a:spcPts val="1730"/>
              </a:lnSpc>
              <a:spcBef>
                <a:spcPts val="844"/>
              </a:spcBef>
            </a:pPr>
            <a:r>
              <a:rPr dirty="0" sz="1450" spc="-40">
                <a:latin typeface="Times New Roman"/>
                <a:cs typeface="Times New Roman"/>
              </a:rPr>
              <a:t>“Yes.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give me </a:t>
            </a:r>
            <a:r>
              <a:rPr dirty="0" sz="1450" spc="-5">
                <a:latin typeface="Times New Roman"/>
                <a:cs typeface="Times New Roman"/>
              </a:rPr>
              <a:t>your </a:t>
            </a:r>
            <a:r>
              <a:rPr dirty="0" sz="1450" spc="-10">
                <a:latin typeface="Times New Roman"/>
                <a:cs typeface="Times New Roman"/>
              </a:rPr>
              <a:t>opinion, </a:t>
            </a:r>
            <a:r>
              <a:rPr dirty="0" sz="1450" spc="-5">
                <a:latin typeface="Times New Roman"/>
                <a:cs typeface="Times New Roman"/>
              </a:rPr>
              <a:t>I </a:t>
            </a:r>
            <a:r>
              <a:rPr dirty="0" sz="1450" spc="-10">
                <a:latin typeface="Times New Roman"/>
                <a:cs typeface="Times New Roman"/>
              </a:rPr>
              <a:t>always know what is right. </a:t>
            </a:r>
            <a:r>
              <a:rPr dirty="0" sz="1450" spc="-45">
                <a:latin typeface="Times New Roman"/>
                <a:cs typeface="Times New Roman"/>
              </a:rPr>
              <a:t>Your  </a:t>
            </a:r>
            <a:r>
              <a:rPr dirty="0" sz="1450" spc="-10">
                <a:latin typeface="Times New Roman"/>
                <a:cs typeface="Times New Roman"/>
              </a:rPr>
              <a:t>judgment is my rule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right.”</a:t>
            </a:r>
            <a:endParaRPr sz="1450">
              <a:latin typeface="Times New Roman"/>
              <a:cs typeface="Times New Roman"/>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“Oh, </a:t>
            </a:r>
            <a:r>
              <a:rPr dirty="0" sz="1450" spc="-5">
                <a:latin typeface="Times New Roman"/>
                <a:cs typeface="Times New Roman"/>
              </a:rPr>
              <a:t>no! do not </a:t>
            </a:r>
            <a:r>
              <a:rPr dirty="0" sz="1450" spc="-10">
                <a:latin typeface="Times New Roman"/>
                <a:cs typeface="Times New Roman"/>
              </a:rPr>
              <a:t>say so. </a:t>
            </a:r>
            <a:r>
              <a:rPr dirty="0" sz="1450" spc="-70">
                <a:latin typeface="Times New Roman"/>
                <a:cs typeface="Times New Roman"/>
              </a:rPr>
              <a:t>We </a:t>
            </a:r>
            <a:r>
              <a:rPr dirty="0" sz="1450" spc="-10">
                <a:latin typeface="Times New Roman"/>
                <a:cs typeface="Times New Roman"/>
              </a:rPr>
              <a:t>have all </a:t>
            </a:r>
            <a:r>
              <a:rPr dirty="0" sz="1450" spc="-5">
                <a:latin typeface="Times New Roman"/>
                <a:cs typeface="Times New Roman"/>
              </a:rPr>
              <a:t>a </a:t>
            </a:r>
            <a:r>
              <a:rPr dirty="0" sz="1450" spc="-10">
                <a:latin typeface="Times New Roman"/>
                <a:cs typeface="Times New Roman"/>
              </a:rPr>
              <a:t>better guide in ourselves, if we  would attend to it, than any other person can be. Good-bye;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  </a:t>
            </a:r>
            <a:r>
              <a:rPr dirty="0" sz="1450" spc="-10">
                <a:latin typeface="Times New Roman"/>
                <a:cs typeface="Times New Roman"/>
              </a:rPr>
              <a:t>pleasant journey</a:t>
            </a:r>
            <a:r>
              <a:rPr dirty="0" sz="1450">
                <a:latin typeface="Times New Roman"/>
                <a:cs typeface="Times New Roman"/>
              </a:rPr>
              <a:t> </a:t>
            </a:r>
            <a:r>
              <a:rPr dirty="0" sz="1450" spc="-20">
                <a:latin typeface="Times New Roman"/>
                <a:cs typeface="Times New Roman"/>
              </a:rPr>
              <a:t>to-morrow.”</a:t>
            </a:r>
            <a:endParaRPr sz="1450">
              <a:latin typeface="Times New Roman"/>
              <a:cs typeface="Times New Roman"/>
            </a:endParaRPr>
          </a:p>
          <a:p>
            <a:pPr algn="just" marL="268605" marR="2324735">
              <a:lnSpc>
                <a:spcPct val="140700"/>
              </a:lnSpc>
              <a:spcBef>
                <a:spcPts val="15"/>
              </a:spcBef>
            </a:pPr>
            <a:r>
              <a:rPr dirty="0" sz="1450" spc="-10">
                <a:latin typeface="Times New Roman"/>
                <a:cs typeface="Times New Roman"/>
              </a:rPr>
              <a:t>“Is there nothing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in town?”  “Nothing; </a:t>
            </a:r>
            <a:r>
              <a:rPr dirty="0" sz="1450" spc="-5">
                <a:latin typeface="Times New Roman"/>
                <a:cs typeface="Times New Roman"/>
              </a:rPr>
              <a:t>I </a:t>
            </a:r>
            <a:r>
              <a:rPr dirty="0" sz="1450" spc="-10">
                <a:latin typeface="Times New Roman"/>
                <a:cs typeface="Times New Roman"/>
              </a:rPr>
              <a:t>am much obliged to</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“Have </a:t>
            </a:r>
            <a:r>
              <a:rPr dirty="0" sz="1450" spc="-5">
                <a:latin typeface="Times New Roman"/>
                <a:cs typeface="Times New Roman"/>
              </a:rPr>
              <a:t>you no </a:t>
            </a:r>
            <a:r>
              <a:rPr dirty="0" sz="1450" spc="-10">
                <a:latin typeface="Times New Roman"/>
                <a:cs typeface="Times New Roman"/>
              </a:rPr>
              <a:t>message for</a:t>
            </a:r>
            <a:r>
              <a:rPr dirty="0" sz="1450" spc="-15">
                <a:latin typeface="Times New Roman"/>
                <a:cs typeface="Times New Roman"/>
              </a:rPr>
              <a:t> </a:t>
            </a:r>
            <a:r>
              <a:rPr dirty="0" sz="1450" spc="-10">
                <a:latin typeface="Times New Roman"/>
                <a:cs typeface="Times New Roman"/>
              </a:rPr>
              <a:t>anybody?”</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“My love to </a:t>
            </a:r>
            <a:r>
              <a:rPr dirty="0" sz="1450" spc="-5">
                <a:latin typeface="Times New Roman"/>
                <a:cs typeface="Times New Roman"/>
              </a:rPr>
              <a:t>your </a:t>
            </a:r>
            <a:r>
              <a:rPr dirty="0" sz="1450" spc="-20">
                <a:latin typeface="Times New Roman"/>
                <a:cs typeface="Times New Roman"/>
              </a:rPr>
              <a:t>sister,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and when </a:t>
            </a:r>
            <a:r>
              <a:rPr dirty="0" sz="1450" spc="-5">
                <a:latin typeface="Times New Roman"/>
                <a:cs typeface="Times New Roman"/>
              </a:rPr>
              <a:t>you </a:t>
            </a:r>
            <a:r>
              <a:rPr dirty="0" sz="1450" spc="-10">
                <a:latin typeface="Times New Roman"/>
                <a:cs typeface="Times New Roman"/>
              </a:rPr>
              <a:t>see my cousin, my  cousin Edmund,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to say that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shall  soon hear from</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“Certainly; and if </a:t>
            </a:r>
            <a:r>
              <a:rPr dirty="0" sz="1450" spc="-5">
                <a:latin typeface="Times New Roman"/>
                <a:cs typeface="Times New Roman"/>
              </a:rPr>
              <a:t>he </a:t>
            </a:r>
            <a:r>
              <a:rPr dirty="0" sz="1450" spc="-10">
                <a:latin typeface="Times New Roman"/>
                <a:cs typeface="Times New Roman"/>
              </a:rPr>
              <a:t>is lazy </a:t>
            </a:r>
            <a:r>
              <a:rPr dirty="0" sz="1450" spc="-5">
                <a:latin typeface="Times New Roman"/>
                <a:cs typeface="Times New Roman"/>
              </a:rPr>
              <a:t>or </a:t>
            </a:r>
            <a:r>
              <a:rPr dirty="0" sz="1450" spc="-10">
                <a:latin typeface="Times New Roman"/>
                <a:cs typeface="Times New Roman"/>
              </a:rPr>
              <a:t>negligent, </a:t>
            </a:r>
            <a:r>
              <a:rPr dirty="0" sz="1450" spc="-5">
                <a:latin typeface="Times New Roman"/>
                <a:cs typeface="Times New Roman"/>
              </a:rPr>
              <a:t>I </a:t>
            </a:r>
            <a:r>
              <a:rPr dirty="0" sz="1450" spc="-10">
                <a:latin typeface="Times New Roman"/>
                <a:cs typeface="Times New Roman"/>
              </a:rPr>
              <a:t>will write his excuses</a:t>
            </a:r>
            <a:r>
              <a:rPr dirty="0" sz="1450" spc="11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could say </a:t>
            </a:r>
            <a:r>
              <a:rPr dirty="0" sz="1450" spc="-5">
                <a:latin typeface="Times New Roman"/>
                <a:cs typeface="Times New Roman"/>
              </a:rPr>
              <a:t>no </a:t>
            </a:r>
            <a:r>
              <a:rPr dirty="0" sz="1450" spc="-10">
                <a:latin typeface="Times New Roman"/>
                <a:cs typeface="Times New Roman"/>
              </a:rPr>
              <a:t>more, for Fanny would </a:t>
            </a:r>
            <a:r>
              <a:rPr dirty="0" sz="1450" spc="-5">
                <a:latin typeface="Times New Roman"/>
                <a:cs typeface="Times New Roman"/>
              </a:rPr>
              <a:t>be no </a:t>
            </a:r>
            <a:r>
              <a:rPr dirty="0" sz="1450" spc="-10">
                <a:latin typeface="Times New Roman"/>
                <a:cs typeface="Times New Roman"/>
              </a:rPr>
              <a:t>longer detained. He pressed  her hand, looked at </a:t>
            </a:r>
            <a:r>
              <a:rPr dirty="0" sz="1450" spc="-20">
                <a:latin typeface="Times New Roman"/>
                <a:cs typeface="Times New Roman"/>
              </a:rPr>
              <a:t>her, </a:t>
            </a:r>
            <a:r>
              <a:rPr dirty="0" sz="1450" spc="-10">
                <a:latin typeface="Times New Roman"/>
                <a:cs typeface="Times New Roman"/>
              </a:rPr>
              <a:t>and was gone. He went to while away the next three  hours as </a:t>
            </a:r>
            <a:r>
              <a:rPr dirty="0" sz="1450" spc="-5">
                <a:latin typeface="Times New Roman"/>
                <a:cs typeface="Times New Roman"/>
              </a:rPr>
              <a:t>he </a:t>
            </a:r>
            <a:r>
              <a:rPr dirty="0" sz="1450" spc="-10">
                <a:latin typeface="Times New Roman"/>
                <a:cs typeface="Times New Roman"/>
              </a:rPr>
              <a:t>could, with his other acquaintance, till the best dinner that </a:t>
            </a:r>
            <a:r>
              <a:rPr dirty="0" sz="1450" spc="-5">
                <a:latin typeface="Times New Roman"/>
                <a:cs typeface="Times New Roman"/>
              </a:rPr>
              <a:t>a </a:t>
            </a:r>
            <a:r>
              <a:rPr dirty="0" sz="1450" spc="-10">
                <a:latin typeface="Times New Roman"/>
                <a:cs typeface="Times New Roman"/>
              </a:rPr>
              <a:t>capital  inn </a:t>
            </a:r>
            <a:r>
              <a:rPr dirty="0" sz="1450" spc="-15">
                <a:latin typeface="Times New Roman"/>
                <a:cs typeface="Times New Roman"/>
              </a:rPr>
              <a:t>afforded </a:t>
            </a:r>
            <a:r>
              <a:rPr dirty="0" sz="1450" spc="-10">
                <a:latin typeface="Times New Roman"/>
                <a:cs typeface="Times New Roman"/>
              </a:rPr>
              <a:t>was ready for their enjoyment, and she turned in to her more  simple </a:t>
            </a:r>
            <a:r>
              <a:rPr dirty="0" sz="1450" spc="-5">
                <a:latin typeface="Times New Roman"/>
                <a:cs typeface="Times New Roman"/>
              </a:rPr>
              <a:t>one </a:t>
            </a:r>
            <a:r>
              <a:rPr dirty="0" sz="1450" spc="-20">
                <a:latin typeface="Times New Roman"/>
                <a:cs typeface="Times New Roman"/>
              </a:rPr>
              <a:t>immediately.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Their general fare bore </a:t>
            </a:r>
            <a:r>
              <a:rPr dirty="0" sz="1450" spc="-5">
                <a:latin typeface="Times New Roman"/>
                <a:cs typeface="Times New Roman"/>
              </a:rPr>
              <a:t>a </a:t>
            </a:r>
            <a:r>
              <a:rPr dirty="0" sz="1450" spc="-10">
                <a:latin typeface="Times New Roman"/>
                <a:cs typeface="Times New Roman"/>
              </a:rPr>
              <a:t>very different character; and could </a:t>
            </a:r>
            <a:r>
              <a:rPr dirty="0" sz="1450" spc="-5">
                <a:latin typeface="Times New Roman"/>
                <a:cs typeface="Times New Roman"/>
              </a:rPr>
              <a:t>he </a:t>
            </a:r>
            <a:r>
              <a:rPr dirty="0" sz="1450" spc="-10">
                <a:latin typeface="Times New Roman"/>
                <a:cs typeface="Times New Roman"/>
              </a:rPr>
              <a:t>have  suspected how many privations, besides that </a:t>
            </a:r>
            <a:r>
              <a:rPr dirty="0" sz="1450" spc="-5">
                <a:latin typeface="Times New Roman"/>
                <a:cs typeface="Times New Roman"/>
              </a:rPr>
              <a:t>of </a:t>
            </a:r>
            <a:r>
              <a:rPr dirty="0" sz="1450" spc="-10">
                <a:latin typeface="Times New Roman"/>
                <a:cs typeface="Times New Roman"/>
              </a:rPr>
              <a:t>exercise, she endured in her  </a:t>
            </a:r>
            <a:r>
              <a:rPr dirty="0" sz="1450" spc="-15">
                <a:latin typeface="Times New Roman"/>
                <a:cs typeface="Times New Roman"/>
              </a:rPr>
              <a:t>father’s </a:t>
            </a:r>
            <a:r>
              <a:rPr dirty="0" sz="1450" spc="-10">
                <a:latin typeface="Times New Roman"/>
                <a:cs typeface="Times New Roman"/>
              </a:rPr>
              <a:t>house, </a:t>
            </a:r>
            <a:r>
              <a:rPr dirty="0" sz="1450" spc="-5">
                <a:latin typeface="Times New Roman"/>
                <a:cs typeface="Times New Roman"/>
              </a:rPr>
              <a:t>he </a:t>
            </a:r>
            <a:r>
              <a:rPr dirty="0" sz="1450" spc="-10">
                <a:latin typeface="Times New Roman"/>
                <a:cs typeface="Times New Roman"/>
              </a:rPr>
              <a:t>would have wondered that her </a:t>
            </a:r>
            <a:r>
              <a:rPr dirty="0" sz="1450" spc="-5">
                <a:latin typeface="Times New Roman"/>
                <a:cs typeface="Times New Roman"/>
              </a:rPr>
              <a:t>looks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much more  </a:t>
            </a:r>
            <a:r>
              <a:rPr dirty="0" sz="1450" spc="-15">
                <a:latin typeface="Times New Roman"/>
                <a:cs typeface="Times New Roman"/>
              </a:rPr>
              <a:t>affected </a:t>
            </a:r>
            <a:r>
              <a:rPr dirty="0" sz="1450" spc="-10">
                <a:latin typeface="Times New Roman"/>
                <a:cs typeface="Times New Roman"/>
              </a:rPr>
              <a:t>than </a:t>
            </a:r>
            <a:r>
              <a:rPr dirty="0" sz="1450" spc="-5">
                <a:latin typeface="Times New Roman"/>
                <a:cs typeface="Times New Roman"/>
              </a:rPr>
              <a:t>he </a:t>
            </a:r>
            <a:r>
              <a:rPr dirty="0" sz="1450" spc="-10">
                <a:latin typeface="Times New Roman"/>
                <a:cs typeface="Times New Roman"/>
              </a:rPr>
              <a:t>found them. She was so little equal to </a:t>
            </a:r>
            <a:r>
              <a:rPr dirty="0" sz="1450" spc="-20">
                <a:latin typeface="Times New Roman"/>
                <a:cs typeface="Times New Roman"/>
              </a:rPr>
              <a:t>Rebecca’s </a:t>
            </a:r>
            <a:r>
              <a:rPr dirty="0" sz="1450" spc="-5">
                <a:latin typeface="Times New Roman"/>
                <a:cs typeface="Times New Roman"/>
              </a:rPr>
              <a:t>puddings </a:t>
            </a:r>
            <a:r>
              <a:rPr dirty="0" sz="1450" spc="-10">
                <a:latin typeface="Times New Roman"/>
                <a:cs typeface="Times New Roman"/>
              </a:rPr>
              <a:t>and  </a:t>
            </a:r>
            <a:r>
              <a:rPr dirty="0" sz="1450" spc="-20">
                <a:latin typeface="Times New Roman"/>
                <a:cs typeface="Times New Roman"/>
              </a:rPr>
              <a:t>Rebecca’s </a:t>
            </a:r>
            <a:r>
              <a:rPr dirty="0" sz="1450" spc="-10">
                <a:latin typeface="Times New Roman"/>
                <a:cs typeface="Times New Roman"/>
              </a:rPr>
              <a:t>hashes, </a:t>
            </a:r>
            <a:r>
              <a:rPr dirty="0" sz="1450" spc="-5">
                <a:latin typeface="Times New Roman"/>
                <a:cs typeface="Times New Roman"/>
              </a:rPr>
              <a:t>brought </a:t>
            </a:r>
            <a:r>
              <a:rPr dirty="0" sz="1450" spc="-10">
                <a:latin typeface="Times New Roman"/>
                <a:cs typeface="Times New Roman"/>
              </a:rPr>
              <a:t>to table, as they all were, with such  accompaniments </a:t>
            </a:r>
            <a:r>
              <a:rPr dirty="0" sz="1450" spc="-5">
                <a:latin typeface="Times New Roman"/>
                <a:cs typeface="Times New Roman"/>
              </a:rPr>
              <a:t>of </a:t>
            </a:r>
            <a:r>
              <a:rPr dirty="0" sz="1450" spc="-10">
                <a:latin typeface="Times New Roman"/>
                <a:cs typeface="Times New Roman"/>
              </a:rPr>
              <a:t>half-cleaned plates, and </a:t>
            </a:r>
            <a:r>
              <a:rPr dirty="0" sz="1450" spc="-5">
                <a:latin typeface="Times New Roman"/>
                <a:cs typeface="Times New Roman"/>
              </a:rPr>
              <a:t>not </a:t>
            </a:r>
            <a:r>
              <a:rPr dirty="0" sz="1450" spc="-10">
                <a:latin typeface="Times New Roman"/>
                <a:cs typeface="Times New Roman"/>
              </a:rPr>
              <a:t>half-cleaned knives and forks,  that she was very often constrained to defer her heartiest meal till she could  send her brothers in the evening for biscuits and </a:t>
            </a:r>
            <a:r>
              <a:rPr dirty="0" sz="1450" spc="-5">
                <a:latin typeface="Times New Roman"/>
                <a:cs typeface="Times New Roman"/>
              </a:rPr>
              <a:t>buns. </a:t>
            </a:r>
            <a:r>
              <a:rPr dirty="0" sz="1450" spc="-10">
                <a:latin typeface="Times New Roman"/>
                <a:cs typeface="Times New Roman"/>
              </a:rPr>
              <a:t>After being nursed </a:t>
            </a:r>
            <a:r>
              <a:rPr dirty="0" sz="1450" spc="-5">
                <a:latin typeface="Times New Roman"/>
                <a:cs typeface="Times New Roman"/>
              </a:rPr>
              <a:t>up </a:t>
            </a:r>
            <a:r>
              <a:rPr dirty="0" sz="1450" spc="-10">
                <a:latin typeface="Times New Roman"/>
                <a:cs typeface="Times New Roman"/>
              </a:rPr>
              <a:t>at  Mansfield, it was too late in the day to </a:t>
            </a:r>
            <a:r>
              <a:rPr dirty="0" sz="1450" spc="-5">
                <a:latin typeface="Times New Roman"/>
                <a:cs typeface="Times New Roman"/>
              </a:rPr>
              <a:t>be </a:t>
            </a:r>
            <a:r>
              <a:rPr dirty="0" sz="1450" spc="-10">
                <a:latin typeface="Times New Roman"/>
                <a:cs typeface="Times New Roman"/>
              </a:rPr>
              <a:t>hardened at Portsmouth; and though  Sir Thomas, had </a:t>
            </a:r>
            <a:r>
              <a:rPr dirty="0" sz="1450" spc="-5">
                <a:latin typeface="Times New Roman"/>
                <a:cs typeface="Times New Roman"/>
              </a:rPr>
              <a:t>he </a:t>
            </a:r>
            <a:r>
              <a:rPr dirty="0" sz="1450" spc="-10">
                <a:latin typeface="Times New Roman"/>
                <a:cs typeface="Times New Roman"/>
              </a:rPr>
              <a:t>known all, might have </a:t>
            </a:r>
            <a:r>
              <a:rPr dirty="0" sz="1450" spc="-5">
                <a:latin typeface="Times New Roman"/>
                <a:cs typeface="Times New Roman"/>
              </a:rPr>
              <a:t>thought </a:t>
            </a:r>
            <a:r>
              <a:rPr dirty="0" sz="1450" spc="-10">
                <a:latin typeface="Times New Roman"/>
                <a:cs typeface="Times New Roman"/>
              </a:rPr>
              <a:t>his niece in the most  promising way </a:t>
            </a:r>
            <a:r>
              <a:rPr dirty="0" sz="1450" spc="-5">
                <a:latin typeface="Times New Roman"/>
                <a:cs typeface="Times New Roman"/>
              </a:rPr>
              <a:t>of </a:t>
            </a:r>
            <a:r>
              <a:rPr dirty="0" sz="1450" spc="-10">
                <a:latin typeface="Times New Roman"/>
                <a:cs typeface="Times New Roman"/>
              </a:rPr>
              <a:t>being starved, both mind and </a:t>
            </a:r>
            <a:r>
              <a:rPr dirty="0" sz="1450" spc="-25">
                <a:latin typeface="Times New Roman"/>
                <a:cs typeface="Times New Roman"/>
              </a:rPr>
              <a:t>body,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much juster value  for </a:t>
            </a:r>
            <a:r>
              <a:rPr dirty="0" sz="1450" spc="-35">
                <a:latin typeface="Times New Roman"/>
                <a:cs typeface="Times New Roman"/>
              </a:rPr>
              <a:t>Mr. </a:t>
            </a:r>
            <a:r>
              <a:rPr dirty="0" sz="1450" spc="-20">
                <a:latin typeface="Times New Roman"/>
                <a:cs typeface="Times New Roman"/>
              </a:rPr>
              <a:t>Crawford’s </a:t>
            </a:r>
            <a:r>
              <a:rPr dirty="0" sz="1450" spc="-5">
                <a:latin typeface="Times New Roman"/>
                <a:cs typeface="Times New Roman"/>
              </a:rPr>
              <a:t>good </a:t>
            </a:r>
            <a:r>
              <a:rPr dirty="0" sz="1450" spc="-10">
                <a:latin typeface="Times New Roman"/>
                <a:cs typeface="Times New Roman"/>
              </a:rPr>
              <a:t>company and </a:t>
            </a:r>
            <a:r>
              <a:rPr dirty="0" sz="1450" spc="-5">
                <a:latin typeface="Times New Roman"/>
                <a:cs typeface="Times New Roman"/>
              </a:rPr>
              <a:t>good </a:t>
            </a:r>
            <a:r>
              <a:rPr dirty="0" sz="1450" spc="-10">
                <a:latin typeface="Times New Roman"/>
                <a:cs typeface="Times New Roman"/>
              </a:rPr>
              <a:t>fortune, </a:t>
            </a:r>
            <a:r>
              <a:rPr dirty="0" sz="1450" spc="-5">
                <a:latin typeface="Times New Roman"/>
                <a:cs typeface="Times New Roman"/>
              </a:rPr>
              <a:t>he </a:t>
            </a:r>
            <a:r>
              <a:rPr dirty="0" sz="1450" spc="-10">
                <a:latin typeface="Times New Roman"/>
                <a:cs typeface="Times New Roman"/>
              </a:rPr>
              <a:t>would probably have  feared to push his experiment </a:t>
            </a:r>
            <a:r>
              <a:rPr dirty="0" sz="1450" spc="-15">
                <a:latin typeface="Times New Roman"/>
                <a:cs typeface="Times New Roman"/>
              </a:rPr>
              <a:t>farther, </a:t>
            </a:r>
            <a:r>
              <a:rPr dirty="0" sz="1450" spc="-10">
                <a:latin typeface="Times New Roman"/>
                <a:cs typeface="Times New Roman"/>
              </a:rPr>
              <a:t>lest she might die under the</a:t>
            </a:r>
            <a:r>
              <a:rPr dirty="0" sz="1450" spc="100">
                <a:latin typeface="Times New Roman"/>
                <a:cs typeface="Times New Roman"/>
              </a:rPr>
              <a:t> </a:t>
            </a:r>
            <a:r>
              <a:rPr dirty="0" sz="1450" spc="-10">
                <a:latin typeface="Times New Roman"/>
                <a:cs typeface="Times New Roman"/>
              </a:rPr>
              <a:t>cure.</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Fanny was </a:t>
            </a:r>
            <a:r>
              <a:rPr dirty="0" sz="1450" spc="-5">
                <a:latin typeface="Times New Roman"/>
                <a:cs typeface="Times New Roman"/>
              </a:rPr>
              <a:t>out of </a:t>
            </a:r>
            <a:r>
              <a:rPr dirty="0" sz="1450" spc="-10">
                <a:latin typeface="Times New Roman"/>
                <a:cs typeface="Times New Roman"/>
              </a:rPr>
              <a:t>spirits all the rest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Though tolerably secure </a:t>
            </a:r>
            <a:r>
              <a:rPr dirty="0" sz="1450" spc="-5">
                <a:latin typeface="Times New Roman"/>
                <a:cs typeface="Times New Roman"/>
              </a:rPr>
              <a:t>of  not </a:t>
            </a:r>
            <a:r>
              <a:rPr dirty="0" sz="1450" spc="-10">
                <a:latin typeface="Times New Roman"/>
                <a:cs typeface="Times New Roman"/>
              </a:rPr>
              <a:t>seeing </a:t>
            </a:r>
            <a:r>
              <a:rPr dirty="0" sz="1450" spc="-35">
                <a:latin typeface="Times New Roman"/>
                <a:cs typeface="Times New Roman"/>
              </a:rPr>
              <a:t>Mr. </a:t>
            </a:r>
            <a:r>
              <a:rPr dirty="0" sz="1450" spc="-10">
                <a:latin typeface="Times New Roman"/>
                <a:cs typeface="Times New Roman"/>
              </a:rPr>
              <a:t>Crawford again, she could </a:t>
            </a:r>
            <a:r>
              <a:rPr dirty="0" sz="1450" spc="-5">
                <a:latin typeface="Times New Roman"/>
                <a:cs typeface="Times New Roman"/>
              </a:rPr>
              <a:t>not </a:t>
            </a:r>
            <a:r>
              <a:rPr dirty="0" sz="1450" spc="-10">
                <a:latin typeface="Times New Roman"/>
                <a:cs typeface="Times New Roman"/>
              </a:rPr>
              <a:t>help being </a:t>
            </a:r>
            <a:r>
              <a:rPr dirty="0" sz="1450" spc="-30">
                <a:latin typeface="Times New Roman"/>
                <a:cs typeface="Times New Roman"/>
              </a:rPr>
              <a:t>low. </a:t>
            </a:r>
            <a:r>
              <a:rPr dirty="0" sz="1450" spc="-10">
                <a:latin typeface="Times New Roman"/>
                <a:cs typeface="Times New Roman"/>
              </a:rPr>
              <a:t>It was parting  with somebody </a:t>
            </a:r>
            <a:r>
              <a:rPr dirty="0" sz="1450" spc="-5">
                <a:latin typeface="Times New Roman"/>
                <a:cs typeface="Times New Roman"/>
              </a:rPr>
              <a:t>of </a:t>
            </a:r>
            <a:r>
              <a:rPr dirty="0" sz="1450" spc="-10">
                <a:latin typeface="Times New Roman"/>
                <a:cs typeface="Times New Roman"/>
              </a:rPr>
              <a:t>the nature </a:t>
            </a:r>
            <a:r>
              <a:rPr dirty="0" sz="1450" spc="-5">
                <a:latin typeface="Times New Roman"/>
                <a:cs typeface="Times New Roman"/>
              </a:rPr>
              <a:t>of a </a:t>
            </a:r>
            <a:r>
              <a:rPr dirty="0" sz="1450" spc="-10">
                <a:latin typeface="Times New Roman"/>
                <a:cs typeface="Times New Roman"/>
              </a:rPr>
              <a:t>friend; and </a:t>
            </a:r>
            <a:r>
              <a:rPr dirty="0" sz="1450" spc="-5">
                <a:latin typeface="Times New Roman"/>
                <a:cs typeface="Times New Roman"/>
              </a:rPr>
              <a:t>though, </a:t>
            </a:r>
            <a:r>
              <a:rPr dirty="0" sz="1450" spc="-10">
                <a:latin typeface="Times New Roman"/>
                <a:cs typeface="Times New Roman"/>
              </a:rPr>
              <a:t>in </a:t>
            </a:r>
            <a:r>
              <a:rPr dirty="0" sz="1450" spc="-5">
                <a:latin typeface="Times New Roman"/>
                <a:cs typeface="Times New Roman"/>
              </a:rPr>
              <a:t>one </a:t>
            </a:r>
            <a:r>
              <a:rPr dirty="0" sz="1450" spc="-10">
                <a:latin typeface="Times New Roman"/>
                <a:cs typeface="Times New Roman"/>
              </a:rPr>
              <a:t>light, glad to have  him gone, it seemed as if she was now deserted </a:t>
            </a:r>
            <a:r>
              <a:rPr dirty="0" sz="1450" spc="-5">
                <a:latin typeface="Times New Roman"/>
                <a:cs typeface="Times New Roman"/>
              </a:rPr>
              <a:t>by </a:t>
            </a:r>
            <a:r>
              <a:rPr dirty="0" sz="1450" spc="-10">
                <a:latin typeface="Times New Roman"/>
                <a:cs typeface="Times New Roman"/>
              </a:rPr>
              <a:t>everybody;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renewed separation from Mansfield; and she could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his returning to  town, and being frequently with Mary and Edmund, without feelings so near  akin to envy as made her hate herself for having</a:t>
            </a:r>
            <a:r>
              <a:rPr dirty="0" sz="1450" spc="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Her dejection had </a:t>
            </a:r>
            <a:r>
              <a:rPr dirty="0" sz="1450" spc="-5">
                <a:latin typeface="Times New Roman"/>
                <a:cs typeface="Times New Roman"/>
              </a:rPr>
              <a:t>no </a:t>
            </a:r>
            <a:r>
              <a:rPr dirty="0" sz="1450" spc="-10">
                <a:latin typeface="Times New Roman"/>
                <a:cs typeface="Times New Roman"/>
              </a:rPr>
              <a:t>abatement from anything passing around her; </a:t>
            </a:r>
            <a:r>
              <a:rPr dirty="0" sz="1450" spc="-5">
                <a:latin typeface="Times New Roman"/>
                <a:cs typeface="Times New Roman"/>
              </a:rPr>
              <a:t>a </a:t>
            </a:r>
            <a:r>
              <a:rPr dirty="0" sz="1450" spc="-10">
                <a:latin typeface="Times New Roman"/>
                <a:cs typeface="Times New Roman"/>
              </a:rPr>
              <a:t>friend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father’s, </a:t>
            </a:r>
            <a:r>
              <a:rPr dirty="0" sz="1450" spc="-10">
                <a:latin typeface="Times New Roman"/>
                <a:cs typeface="Times New Roman"/>
              </a:rPr>
              <a:t>as always happened if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with them, spent the  </a:t>
            </a:r>
            <a:r>
              <a:rPr dirty="0" sz="1450" spc="-5">
                <a:latin typeface="Times New Roman"/>
                <a:cs typeface="Times New Roman"/>
              </a:rPr>
              <a:t>long,</a:t>
            </a:r>
            <a:r>
              <a:rPr dirty="0" sz="1450" spc="200">
                <a:latin typeface="Times New Roman"/>
                <a:cs typeface="Times New Roman"/>
              </a:rPr>
              <a:t> </a:t>
            </a:r>
            <a:r>
              <a:rPr dirty="0" sz="1450" spc="-10">
                <a:latin typeface="Times New Roman"/>
                <a:cs typeface="Times New Roman"/>
              </a:rPr>
              <a:t>long</a:t>
            </a:r>
            <a:r>
              <a:rPr dirty="0" sz="1450" spc="200">
                <a:latin typeface="Times New Roman"/>
                <a:cs typeface="Times New Roman"/>
              </a:rPr>
              <a:t> </a:t>
            </a:r>
            <a:r>
              <a:rPr dirty="0" sz="1450" spc="-10">
                <a:latin typeface="Times New Roman"/>
                <a:cs typeface="Times New Roman"/>
              </a:rPr>
              <a:t>evening</a:t>
            </a:r>
            <a:r>
              <a:rPr dirty="0" sz="1450" spc="200">
                <a:latin typeface="Times New Roman"/>
                <a:cs typeface="Times New Roman"/>
              </a:rPr>
              <a:t> </a:t>
            </a:r>
            <a:r>
              <a:rPr dirty="0" sz="1450" spc="-10">
                <a:latin typeface="Times New Roman"/>
                <a:cs typeface="Times New Roman"/>
              </a:rPr>
              <a:t>there;</a:t>
            </a:r>
            <a:r>
              <a:rPr dirty="0" sz="1450" spc="200">
                <a:latin typeface="Times New Roman"/>
                <a:cs typeface="Times New Roman"/>
              </a:rPr>
              <a:t> </a:t>
            </a:r>
            <a:r>
              <a:rPr dirty="0" sz="1450" spc="-10">
                <a:latin typeface="Times New Roman"/>
                <a:cs typeface="Times New Roman"/>
              </a:rPr>
              <a:t>and</a:t>
            </a:r>
            <a:r>
              <a:rPr dirty="0" sz="1450" spc="204">
                <a:latin typeface="Times New Roman"/>
                <a:cs typeface="Times New Roman"/>
              </a:rPr>
              <a:t> </a:t>
            </a:r>
            <a:r>
              <a:rPr dirty="0" sz="1450" spc="-10">
                <a:latin typeface="Times New Roman"/>
                <a:cs typeface="Times New Roman"/>
              </a:rPr>
              <a:t>from</a:t>
            </a:r>
            <a:r>
              <a:rPr dirty="0" sz="1450" spc="200">
                <a:latin typeface="Times New Roman"/>
                <a:cs typeface="Times New Roman"/>
              </a:rPr>
              <a:t> </a:t>
            </a:r>
            <a:r>
              <a:rPr dirty="0" sz="1450" spc="-10">
                <a:latin typeface="Times New Roman"/>
                <a:cs typeface="Times New Roman"/>
              </a:rPr>
              <a:t>six</a:t>
            </a:r>
            <a:r>
              <a:rPr dirty="0" sz="1450" spc="200">
                <a:latin typeface="Times New Roman"/>
                <a:cs typeface="Times New Roman"/>
              </a:rPr>
              <a:t> </a:t>
            </a:r>
            <a:r>
              <a:rPr dirty="0" sz="1450" spc="-10">
                <a:latin typeface="Times New Roman"/>
                <a:cs typeface="Times New Roman"/>
              </a:rPr>
              <a:t>o’clock</a:t>
            </a:r>
            <a:r>
              <a:rPr dirty="0" sz="1450" spc="200">
                <a:latin typeface="Times New Roman"/>
                <a:cs typeface="Times New Roman"/>
              </a:rPr>
              <a:t> </a:t>
            </a:r>
            <a:r>
              <a:rPr dirty="0" sz="1450" spc="-10">
                <a:latin typeface="Times New Roman"/>
                <a:cs typeface="Times New Roman"/>
              </a:rPr>
              <a:t>till</a:t>
            </a:r>
            <a:r>
              <a:rPr dirty="0" sz="1450" spc="200">
                <a:latin typeface="Times New Roman"/>
                <a:cs typeface="Times New Roman"/>
              </a:rPr>
              <a:t> </a:t>
            </a:r>
            <a:r>
              <a:rPr dirty="0" sz="1450" spc="-10">
                <a:latin typeface="Times New Roman"/>
                <a:cs typeface="Times New Roman"/>
              </a:rPr>
              <a:t>half-past</a:t>
            </a:r>
            <a:r>
              <a:rPr dirty="0" sz="1450" spc="204">
                <a:latin typeface="Times New Roman"/>
                <a:cs typeface="Times New Roman"/>
              </a:rPr>
              <a:t> </a:t>
            </a:r>
            <a:r>
              <a:rPr dirty="0" sz="1450" spc="-10">
                <a:latin typeface="Times New Roman"/>
                <a:cs typeface="Times New Roman"/>
              </a:rPr>
              <a:t>nine,</a:t>
            </a:r>
            <a:r>
              <a:rPr dirty="0" sz="1450" spc="200">
                <a:latin typeface="Times New Roman"/>
                <a:cs typeface="Times New Roman"/>
              </a:rPr>
              <a:t> </a:t>
            </a:r>
            <a:r>
              <a:rPr dirty="0" sz="1450" spc="-10">
                <a:latin typeface="Times New Roman"/>
                <a:cs typeface="Times New Roman"/>
              </a:rPr>
              <a:t>there</a:t>
            </a:r>
            <a:r>
              <a:rPr dirty="0" sz="1450" spc="200">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22199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little intermission </a:t>
            </a:r>
            <a:r>
              <a:rPr dirty="0" sz="1450" spc="-5">
                <a:latin typeface="Times New Roman"/>
                <a:cs typeface="Times New Roman"/>
              </a:rPr>
              <a:t>of </a:t>
            </a:r>
            <a:r>
              <a:rPr dirty="0" sz="1450" spc="-10">
                <a:latin typeface="Times New Roman"/>
                <a:cs typeface="Times New Roman"/>
              </a:rPr>
              <a:t>noise </a:t>
            </a:r>
            <a:r>
              <a:rPr dirty="0" sz="1450" spc="-5">
                <a:latin typeface="Times New Roman"/>
                <a:cs typeface="Times New Roman"/>
              </a:rPr>
              <a:t>or grog. </a:t>
            </a:r>
            <a:r>
              <a:rPr dirty="0" sz="1450" spc="-10">
                <a:latin typeface="Times New Roman"/>
                <a:cs typeface="Times New Roman"/>
              </a:rPr>
              <a:t>She was very </a:t>
            </a:r>
            <a:r>
              <a:rPr dirty="0" sz="1450" spc="-30">
                <a:latin typeface="Times New Roman"/>
                <a:cs typeface="Times New Roman"/>
              </a:rPr>
              <a:t>low. </a:t>
            </a:r>
            <a:r>
              <a:rPr dirty="0" sz="1450" spc="-10">
                <a:latin typeface="Times New Roman"/>
                <a:cs typeface="Times New Roman"/>
              </a:rPr>
              <a:t>The wonderful  improvement which she still fancied in </a:t>
            </a:r>
            <a:r>
              <a:rPr dirty="0" sz="1450" spc="-35">
                <a:latin typeface="Times New Roman"/>
                <a:cs typeface="Times New Roman"/>
              </a:rPr>
              <a:t>Mr. </a:t>
            </a:r>
            <a:r>
              <a:rPr dirty="0" sz="1450" spc="-10">
                <a:latin typeface="Times New Roman"/>
                <a:cs typeface="Times New Roman"/>
              </a:rPr>
              <a:t>Crawford was the nearest to  administering comfort </a:t>
            </a:r>
            <a:r>
              <a:rPr dirty="0" sz="1450" spc="-5">
                <a:latin typeface="Times New Roman"/>
                <a:cs typeface="Times New Roman"/>
              </a:rPr>
              <a:t>of </a:t>
            </a:r>
            <a:r>
              <a:rPr dirty="0" sz="1450" spc="-10">
                <a:latin typeface="Times New Roman"/>
                <a:cs typeface="Times New Roman"/>
              </a:rPr>
              <a:t>anything within the current </a:t>
            </a:r>
            <a:r>
              <a:rPr dirty="0" sz="1450" spc="-5">
                <a:latin typeface="Times New Roman"/>
                <a:cs typeface="Times New Roman"/>
              </a:rPr>
              <a:t>of </a:t>
            </a:r>
            <a:r>
              <a:rPr dirty="0" sz="1450" spc="-10">
                <a:latin typeface="Times New Roman"/>
                <a:cs typeface="Times New Roman"/>
              </a:rPr>
              <a:t>her thoughts. Not  considering in how different </a:t>
            </a:r>
            <a:r>
              <a:rPr dirty="0" sz="1450" spc="-5">
                <a:latin typeface="Times New Roman"/>
                <a:cs typeface="Times New Roman"/>
              </a:rPr>
              <a:t>a </a:t>
            </a:r>
            <a:r>
              <a:rPr dirty="0" sz="1450" spc="-10">
                <a:latin typeface="Times New Roman"/>
                <a:cs typeface="Times New Roman"/>
              </a:rPr>
              <a:t>circle she had been just seeing him, </a:t>
            </a:r>
            <a:r>
              <a:rPr dirty="0" sz="1450" spc="-5">
                <a:latin typeface="Times New Roman"/>
                <a:cs typeface="Times New Roman"/>
              </a:rPr>
              <a:t>nor </a:t>
            </a:r>
            <a:r>
              <a:rPr dirty="0" sz="1450" spc="-10">
                <a:latin typeface="Times New Roman"/>
                <a:cs typeface="Times New Roman"/>
              </a:rPr>
              <a:t>how  much might </a:t>
            </a:r>
            <a:r>
              <a:rPr dirty="0" sz="1450" spc="-5">
                <a:latin typeface="Times New Roman"/>
                <a:cs typeface="Times New Roman"/>
              </a:rPr>
              <a:t>be </a:t>
            </a:r>
            <a:r>
              <a:rPr dirty="0" sz="1450" spc="-10">
                <a:latin typeface="Times New Roman"/>
                <a:cs typeface="Times New Roman"/>
              </a:rPr>
              <a:t>owing to contrast, she was quite persuaded </a:t>
            </a:r>
            <a:r>
              <a:rPr dirty="0" sz="1450" spc="-5">
                <a:latin typeface="Times New Roman"/>
                <a:cs typeface="Times New Roman"/>
              </a:rPr>
              <a:t>of </a:t>
            </a:r>
            <a:r>
              <a:rPr dirty="0" sz="1450" spc="-10">
                <a:latin typeface="Times New Roman"/>
                <a:cs typeface="Times New Roman"/>
              </a:rPr>
              <a:t>his being  astonishingly more gentle and regardful </a:t>
            </a:r>
            <a:r>
              <a:rPr dirty="0" sz="1450" spc="-5">
                <a:latin typeface="Times New Roman"/>
                <a:cs typeface="Times New Roman"/>
              </a:rPr>
              <a:t>of </a:t>
            </a:r>
            <a:r>
              <a:rPr dirty="0" sz="1450" spc="-10">
                <a:latin typeface="Times New Roman"/>
                <a:cs typeface="Times New Roman"/>
              </a:rPr>
              <a:t>others than </a:t>
            </a:r>
            <a:r>
              <a:rPr dirty="0" sz="1450" spc="-20">
                <a:latin typeface="Times New Roman"/>
                <a:cs typeface="Times New Roman"/>
              </a:rPr>
              <a:t>formerly. </a:t>
            </a:r>
            <a:r>
              <a:rPr dirty="0" sz="1450" spc="-10">
                <a:latin typeface="Times New Roman"/>
                <a:cs typeface="Times New Roman"/>
              </a:rPr>
              <a:t>And, if in  little things, must it </a:t>
            </a:r>
            <a:r>
              <a:rPr dirty="0" sz="1450" spc="-5">
                <a:latin typeface="Times New Roman"/>
                <a:cs typeface="Times New Roman"/>
              </a:rPr>
              <a:t>not be </a:t>
            </a:r>
            <a:r>
              <a:rPr dirty="0" sz="1450" spc="-10">
                <a:latin typeface="Times New Roman"/>
                <a:cs typeface="Times New Roman"/>
              </a:rPr>
              <a:t>so in great? So anxious for her health and comfort,  so very feeling as </a:t>
            </a:r>
            <a:r>
              <a:rPr dirty="0" sz="1450" spc="-5">
                <a:latin typeface="Times New Roman"/>
                <a:cs typeface="Times New Roman"/>
              </a:rPr>
              <a:t>he </a:t>
            </a:r>
            <a:r>
              <a:rPr dirty="0" sz="1450" spc="-10">
                <a:latin typeface="Times New Roman"/>
                <a:cs typeface="Times New Roman"/>
              </a:rPr>
              <a:t>now expressed himself, and really seemed, might </a:t>
            </a:r>
            <a:r>
              <a:rPr dirty="0" sz="1450" spc="-5">
                <a:latin typeface="Times New Roman"/>
                <a:cs typeface="Times New Roman"/>
              </a:rPr>
              <a:t>not </a:t>
            </a:r>
            <a:r>
              <a:rPr dirty="0" sz="1450" spc="-10">
                <a:latin typeface="Times New Roman"/>
                <a:cs typeface="Times New Roman"/>
              </a:rPr>
              <a:t>it  </a:t>
            </a:r>
            <a:r>
              <a:rPr dirty="0" sz="1450" spc="-5">
                <a:latin typeface="Times New Roman"/>
                <a:cs typeface="Times New Roman"/>
              </a:rPr>
              <a:t>be </a:t>
            </a:r>
            <a:r>
              <a:rPr dirty="0" sz="1450" spc="-10">
                <a:latin typeface="Times New Roman"/>
                <a:cs typeface="Times New Roman"/>
              </a:rPr>
              <a:t>fairly supposed 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much longer persevere in </a:t>
            </a:r>
            <a:r>
              <a:rPr dirty="0" sz="1450" spc="-5">
                <a:latin typeface="Times New Roman"/>
                <a:cs typeface="Times New Roman"/>
              </a:rPr>
              <a:t>a </a:t>
            </a:r>
            <a:r>
              <a:rPr dirty="0" sz="1450" spc="-10">
                <a:latin typeface="Times New Roman"/>
                <a:cs typeface="Times New Roman"/>
              </a:rPr>
              <a:t>suit so  distressing to</a:t>
            </a:r>
            <a:r>
              <a:rPr dirty="0" sz="1450" spc="-5">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
        <p:nvSpPr>
          <p:cNvPr id="3" name="object 3"/>
          <p:cNvSpPr txBox="1"/>
          <p:nvPr/>
        </p:nvSpPr>
        <p:spPr>
          <a:xfrm>
            <a:off x="876300" y="3380566"/>
            <a:ext cx="5807075" cy="6610984"/>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XLIII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8255" indent="255904">
              <a:lnSpc>
                <a:spcPts val="1730"/>
              </a:lnSpc>
            </a:pPr>
            <a:r>
              <a:rPr dirty="0" sz="1450" spc="-10">
                <a:latin typeface="Times New Roman"/>
                <a:cs typeface="Times New Roman"/>
              </a:rPr>
              <a:t>It was presumed that </a:t>
            </a:r>
            <a:r>
              <a:rPr dirty="0" sz="1450" spc="-35">
                <a:latin typeface="Times New Roman"/>
                <a:cs typeface="Times New Roman"/>
              </a:rPr>
              <a:t>Mr. </a:t>
            </a:r>
            <a:r>
              <a:rPr dirty="0" sz="1450" spc="-10">
                <a:latin typeface="Times New Roman"/>
                <a:cs typeface="Times New Roman"/>
              </a:rPr>
              <a:t>Crawford was travelling back, to London,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for nothing more was seen </a:t>
            </a:r>
            <a:r>
              <a:rPr dirty="0" sz="1450" spc="-5">
                <a:latin typeface="Times New Roman"/>
                <a:cs typeface="Times New Roman"/>
              </a:rPr>
              <a:t>of </a:t>
            </a:r>
            <a:r>
              <a:rPr dirty="0" sz="1450" spc="-10">
                <a:latin typeface="Times New Roman"/>
                <a:cs typeface="Times New Roman"/>
              </a:rPr>
              <a:t>him at </a:t>
            </a:r>
            <a:r>
              <a:rPr dirty="0" sz="1450" spc="-35">
                <a:latin typeface="Times New Roman"/>
                <a:cs typeface="Times New Roman"/>
              </a:rPr>
              <a:t>Mr. </a:t>
            </a:r>
            <a:r>
              <a:rPr dirty="0" sz="1450" spc="-20">
                <a:latin typeface="Times New Roman"/>
                <a:cs typeface="Times New Roman"/>
              </a:rPr>
              <a:t>Price’s; </a:t>
            </a:r>
            <a:r>
              <a:rPr dirty="0" sz="1450" spc="-10">
                <a:latin typeface="Times New Roman"/>
                <a:cs typeface="Times New Roman"/>
              </a:rPr>
              <a:t>and two days  afterwards, it was </a:t>
            </a:r>
            <a:r>
              <a:rPr dirty="0" sz="1450" spc="-5">
                <a:latin typeface="Times New Roman"/>
                <a:cs typeface="Times New Roman"/>
              </a:rPr>
              <a:t>a </a:t>
            </a:r>
            <a:r>
              <a:rPr dirty="0" sz="1450" spc="-10">
                <a:latin typeface="Times New Roman"/>
                <a:cs typeface="Times New Roman"/>
              </a:rPr>
              <a:t>fact ascertained to Fanny </a:t>
            </a:r>
            <a:r>
              <a:rPr dirty="0" sz="1450" spc="-5">
                <a:latin typeface="Times New Roman"/>
                <a:cs typeface="Times New Roman"/>
              </a:rPr>
              <a:t>by </a:t>
            </a:r>
            <a:r>
              <a:rPr dirty="0" sz="1450" spc="-10">
                <a:latin typeface="Times New Roman"/>
                <a:cs typeface="Times New Roman"/>
              </a:rPr>
              <a:t>the following letter from his  </a:t>
            </a:r>
            <a:r>
              <a:rPr dirty="0" sz="1450" spc="-20">
                <a:latin typeface="Times New Roman"/>
                <a:cs typeface="Times New Roman"/>
              </a:rPr>
              <a:t>sister, </a:t>
            </a:r>
            <a:r>
              <a:rPr dirty="0" sz="1450" spc="-10">
                <a:latin typeface="Times New Roman"/>
                <a:cs typeface="Times New Roman"/>
              </a:rPr>
              <a:t>opened and read </a:t>
            </a:r>
            <a:r>
              <a:rPr dirty="0" sz="1450" spc="-5">
                <a:latin typeface="Times New Roman"/>
                <a:cs typeface="Times New Roman"/>
              </a:rPr>
              <a:t>by </a:t>
            </a:r>
            <a:r>
              <a:rPr dirty="0" sz="1450" spc="-20">
                <a:latin typeface="Times New Roman"/>
                <a:cs typeface="Times New Roman"/>
              </a:rPr>
              <a:t>her, </a:t>
            </a:r>
            <a:r>
              <a:rPr dirty="0" sz="1450" spc="-5">
                <a:latin typeface="Times New Roman"/>
                <a:cs typeface="Times New Roman"/>
              </a:rPr>
              <a:t>on </a:t>
            </a:r>
            <a:r>
              <a:rPr dirty="0" sz="1450" spc="-10">
                <a:latin typeface="Times New Roman"/>
                <a:cs typeface="Times New Roman"/>
              </a:rPr>
              <a:t>another account, with the most anxious  curiosity:—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have to inform </a:t>
            </a:r>
            <a:r>
              <a:rPr dirty="0" sz="1450" spc="-5">
                <a:latin typeface="Times New Roman"/>
                <a:cs typeface="Times New Roman"/>
              </a:rPr>
              <a:t>you, </a:t>
            </a:r>
            <a:r>
              <a:rPr dirty="0" sz="1450" spc="-10">
                <a:latin typeface="Times New Roman"/>
                <a:cs typeface="Times New Roman"/>
              </a:rPr>
              <a:t>my dearest </a:t>
            </a:r>
            <a:r>
              <a:rPr dirty="0" sz="1450" spc="-25">
                <a:latin typeface="Times New Roman"/>
                <a:cs typeface="Times New Roman"/>
              </a:rPr>
              <a:t>Fanny, </a:t>
            </a:r>
            <a:r>
              <a:rPr dirty="0" sz="1450" spc="-10">
                <a:latin typeface="Times New Roman"/>
                <a:cs typeface="Times New Roman"/>
              </a:rPr>
              <a:t>that Henry has been down to  Portsmouth to see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delightful walk with </a:t>
            </a:r>
            <a:r>
              <a:rPr dirty="0" sz="1450" spc="-5">
                <a:latin typeface="Times New Roman"/>
                <a:cs typeface="Times New Roman"/>
              </a:rPr>
              <a:t>you </a:t>
            </a:r>
            <a:r>
              <a:rPr dirty="0" sz="1450" spc="-10">
                <a:latin typeface="Times New Roman"/>
                <a:cs typeface="Times New Roman"/>
              </a:rPr>
              <a:t>to the dockyard  last </a:t>
            </a:r>
            <a:r>
              <a:rPr dirty="0" sz="1450" spc="-20">
                <a:latin typeface="Times New Roman"/>
                <a:cs typeface="Times New Roman"/>
              </a:rPr>
              <a:t>Saturday, </a:t>
            </a:r>
            <a:r>
              <a:rPr dirty="0" sz="1450" spc="-10">
                <a:latin typeface="Times New Roman"/>
                <a:cs typeface="Times New Roman"/>
              </a:rPr>
              <a:t>and </a:t>
            </a:r>
            <a:r>
              <a:rPr dirty="0" sz="1450" spc="-5">
                <a:latin typeface="Times New Roman"/>
                <a:cs typeface="Times New Roman"/>
              </a:rPr>
              <a:t>one </a:t>
            </a:r>
            <a:r>
              <a:rPr dirty="0" sz="1450" spc="-10">
                <a:latin typeface="Times New Roman"/>
                <a:cs typeface="Times New Roman"/>
              </a:rPr>
              <a:t>still more to </a:t>
            </a:r>
            <a:r>
              <a:rPr dirty="0" sz="1450" spc="-5">
                <a:latin typeface="Times New Roman"/>
                <a:cs typeface="Times New Roman"/>
              </a:rPr>
              <a:t>be </a:t>
            </a:r>
            <a:r>
              <a:rPr dirty="0" sz="1450" spc="-10">
                <a:latin typeface="Times New Roman"/>
                <a:cs typeface="Times New Roman"/>
              </a:rPr>
              <a:t>dwelt </a:t>
            </a:r>
            <a:r>
              <a:rPr dirty="0" sz="1450" spc="-5">
                <a:latin typeface="Times New Roman"/>
                <a:cs typeface="Times New Roman"/>
              </a:rPr>
              <a:t>on </a:t>
            </a:r>
            <a:r>
              <a:rPr dirty="0" sz="1450" spc="-10">
                <a:latin typeface="Times New Roman"/>
                <a:cs typeface="Times New Roman"/>
              </a:rPr>
              <a:t>the next </a:t>
            </a:r>
            <a:r>
              <a:rPr dirty="0" sz="1450" spc="-30">
                <a:latin typeface="Times New Roman"/>
                <a:cs typeface="Times New Roman"/>
              </a:rPr>
              <a:t>day, </a:t>
            </a:r>
            <a:r>
              <a:rPr dirty="0" sz="1450" spc="-5">
                <a:latin typeface="Times New Roman"/>
                <a:cs typeface="Times New Roman"/>
              </a:rPr>
              <a:t>on </a:t>
            </a:r>
            <a:r>
              <a:rPr dirty="0" sz="1450" spc="-10">
                <a:latin typeface="Times New Roman"/>
                <a:cs typeface="Times New Roman"/>
              </a:rPr>
              <a:t>the ramparts;  when the balmy </a:t>
            </a:r>
            <a:r>
              <a:rPr dirty="0" sz="1450" spc="-25">
                <a:latin typeface="Times New Roman"/>
                <a:cs typeface="Times New Roman"/>
              </a:rPr>
              <a:t>air, </a:t>
            </a:r>
            <a:r>
              <a:rPr dirty="0" sz="1450" spc="-10">
                <a:latin typeface="Times New Roman"/>
                <a:cs typeface="Times New Roman"/>
              </a:rPr>
              <a:t>the sparkling sea, and </a:t>
            </a:r>
            <a:r>
              <a:rPr dirty="0" sz="1450" spc="-5">
                <a:latin typeface="Times New Roman"/>
                <a:cs typeface="Times New Roman"/>
              </a:rPr>
              <a:t>your </a:t>
            </a:r>
            <a:r>
              <a:rPr dirty="0" sz="1450" spc="-10">
                <a:latin typeface="Times New Roman"/>
                <a:cs typeface="Times New Roman"/>
              </a:rPr>
              <a:t>sweet </a:t>
            </a:r>
            <a:r>
              <a:rPr dirty="0" sz="1450" spc="-5">
                <a:latin typeface="Times New Roman"/>
                <a:cs typeface="Times New Roman"/>
              </a:rPr>
              <a:t>looks </a:t>
            </a:r>
            <a:r>
              <a:rPr dirty="0" sz="1450" spc="-10">
                <a:latin typeface="Times New Roman"/>
                <a:cs typeface="Times New Roman"/>
              </a:rPr>
              <a:t>and conversation  were altogether in the most delicious </a:t>
            </a:r>
            <a:r>
              <a:rPr dirty="0" sz="1450" spc="-20">
                <a:latin typeface="Times New Roman"/>
                <a:cs typeface="Times New Roman"/>
              </a:rPr>
              <a:t>harmony, </a:t>
            </a:r>
            <a:r>
              <a:rPr dirty="0" sz="1450" spc="-10">
                <a:latin typeface="Times New Roman"/>
                <a:cs typeface="Times New Roman"/>
              </a:rPr>
              <a:t>and </a:t>
            </a:r>
            <a:r>
              <a:rPr dirty="0" sz="1450" spc="-15">
                <a:latin typeface="Times New Roman"/>
                <a:cs typeface="Times New Roman"/>
              </a:rPr>
              <a:t>afforded </a:t>
            </a:r>
            <a:r>
              <a:rPr dirty="0" sz="1450" spc="-10">
                <a:latin typeface="Times New Roman"/>
                <a:cs typeface="Times New Roman"/>
              </a:rPr>
              <a:t>sensations which  are to raise ecstasy even in retrospect. This, as well as </a:t>
            </a:r>
            <a:r>
              <a:rPr dirty="0" sz="1450" spc="-5">
                <a:latin typeface="Times New Roman"/>
                <a:cs typeface="Times New Roman"/>
              </a:rPr>
              <a:t>I </a:t>
            </a:r>
            <a:r>
              <a:rPr dirty="0" sz="1450" spc="-10">
                <a:latin typeface="Times New Roman"/>
                <a:cs typeface="Times New Roman"/>
              </a:rPr>
              <a:t>understand, is to </a:t>
            </a:r>
            <a:r>
              <a:rPr dirty="0" sz="1450" spc="-5">
                <a:latin typeface="Times New Roman"/>
                <a:cs typeface="Times New Roman"/>
              </a:rPr>
              <a:t>be  </a:t>
            </a:r>
            <a:r>
              <a:rPr dirty="0" sz="1450" spc="-10">
                <a:latin typeface="Times New Roman"/>
                <a:cs typeface="Times New Roman"/>
              </a:rPr>
              <a:t>the substance </a:t>
            </a:r>
            <a:r>
              <a:rPr dirty="0" sz="1450" spc="-5">
                <a:latin typeface="Times New Roman"/>
                <a:cs typeface="Times New Roman"/>
              </a:rPr>
              <a:t>of </a:t>
            </a:r>
            <a:r>
              <a:rPr dirty="0" sz="1450" spc="-10">
                <a:latin typeface="Times New Roman"/>
                <a:cs typeface="Times New Roman"/>
              </a:rPr>
              <a:t>my information. He makes me write, </a:t>
            </a:r>
            <a:r>
              <a:rPr dirty="0" sz="1450" spc="-5">
                <a:latin typeface="Times New Roman"/>
                <a:cs typeface="Times New Roman"/>
              </a:rPr>
              <a:t>but I do not </a:t>
            </a:r>
            <a:r>
              <a:rPr dirty="0" sz="1450" spc="-10">
                <a:latin typeface="Times New Roman"/>
                <a:cs typeface="Times New Roman"/>
              </a:rPr>
              <a:t>know what  else is to </a:t>
            </a:r>
            <a:r>
              <a:rPr dirty="0" sz="1450" spc="-5">
                <a:latin typeface="Times New Roman"/>
                <a:cs typeface="Times New Roman"/>
              </a:rPr>
              <a:t>be </a:t>
            </a:r>
            <a:r>
              <a:rPr dirty="0" sz="1450" spc="-10">
                <a:latin typeface="Times New Roman"/>
                <a:cs typeface="Times New Roman"/>
              </a:rPr>
              <a:t>communicated, except this said visit to Portsmouth, and these two  said walks, and his introduction to </a:t>
            </a:r>
            <a:r>
              <a:rPr dirty="0" sz="1450" spc="-5">
                <a:latin typeface="Times New Roman"/>
                <a:cs typeface="Times New Roman"/>
              </a:rPr>
              <a:t>your </a:t>
            </a:r>
            <a:r>
              <a:rPr dirty="0" sz="1450" spc="-25">
                <a:latin typeface="Times New Roman"/>
                <a:cs typeface="Times New Roman"/>
              </a:rPr>
              <a:t>family, </a:t>
            </a:r>
            <a:r>
              <a:rPr dirty="0" sz="1450" spc="-10">
                <a:latin typeface="Times New Roman"/>
                <a:cs typeface="Times New Roman"/>
              </a:rPr>
              <a:t>especially to </a:t>
            </a:r>
            <a:r>
              <a:rPr dirty="0" sz="1450" spc="-5">
                <a:latin typeface="Times New Roman"/>
                <a:cs typeface="Times New Roman"/>
              </a:rPr>
              <a:t>a </a:t>
            </a:r>
            <a:r>
              <a:rPr dirty="0" sz="1450" spc="-10">
                <a:latin typeface="Times New Roman"/>
                <a:cs typeface="Times New Roman"/>
              </a:rPr>
              <a:t>fair sister </a:t>
            </a:r>
            <a:r>
              <a:rPr dirty="0" sz="1450" spc="-5">
                <a:latin typeface="Times New Roman"/>
                <a:cs typeface="Times New Roman"/>
              </a:rPr>
              <a:t>of  </a:t>
            </a:r>
            <a:r>
              <a:rPr dirty="0" sz="1450" spc="-10">
                <a:latin typeface="Times New Roman"/>
                <a:cs typeface="Times New Roman"/>
              </a:rPr>
              <a:t>yours, </a:t>
            </a:r>
            <a:r>
              <a:rPr dirty="0" sz="1450" spc="-5">
                <a:latin typeface="Times New Roman"/>
                <a:cs typeface="Times New Roman"/>
              </a:rPr>
              <a:t>a </a:t>
            </a:r>
            <a:r>
              <a:rPr dirty="0" sz="1450" spc="-10">
                <a:latin typeface="Times New Roman"/>
                <a:cs typeface="Times New Roman"/>
              </a:rPr>
              <a:t>fine girl </a:t>
            </a:r>
            <a:r>
              <a:rPr dirty="0" sz="1450" spc="-5">
                <a:latin typeface="Times New Roman"/>
                <a:cs typeface="Times New Roman"/>
              </a:rPr>
              <a:t>of </a:t>
            </a:r>
            <a:r>
              <a:rPr dirty="0" sz="1450" spc="-10">
                <a:latin typeface="Times New Roman"/>
                <a:cs typeface="Times New Roman"/>
              </a:rPr>
              <a:t>fifteen, who was </a:t>
            </a:r>
            <a:r>
              <a:rPr dirty="0" sz="1450" spc="-5">
                <a:latin typeface="Times New Roman"/>
                <a:cs typeface="Times New Roman"/>
              </a:rPr>
              <a:t>of </a:t>
            </a:r>
            <a:r>
              <a:rPr dirty="0" sz="1450" spc="-10">
                <a:latin typeface="Times New Roman"/>
                <a:cs typeface="Times New Roman"/>
              </a:rPr>
              <a:t>the party </a:t>
            </a:r>
            <a:r>
              <a:rPr dirty="0" sz="1450" spc="-5">
                <a:latin typeface="Times New Roman"/>
                <a:cs typeface="Times New Roman"/>
              </a:rPr>
              <a:t>on </a:t>
            </a:r>
            <a:r>
              <a:rPr dirty="0" sz="1450" spc="-10">
                <a:latin typeface="Times New Roman"/>
                <a:cs typeface="Times New Roman"/>
              </a:rPr>
              <a:t>the ramparts, taking her  first lesson, </a:t>
            </a:r>
            <a:r>
              <a:rPr dirty="0" sz="1450" spc="-5">
                <a:latin typeface="Times New Roman"/>
                <a:cs typeface="Times New Roman"/>
              </a:rPr>
              <a:t>I </a:t>
            </a:r>
            <a:r>
              <a:rPr dirty="0" sz="1450" spc="-10">
                <a:latin typeface="Times New Roman"/>
                <a:cs typeface="Times New Roman"/>
              </a:rPr>
              <a:t>presume, in love.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time for writing much, </a:t>
            </a:r>
            <a:r>
              <a:rPr dirty="0" sz="1450" spc="-5">
                <a:latin typeface="Times New Roman"/>
                <a:cs typeface="Times New Roman"/>
              </a:rPr>
              <a:t>but </a:t>
            </a:r>
            <a:r>
              <a:rPr dirty="0" sz="1450" spc="-10">
                <a:latin typeface="Times New Roman"/>
                <a:cs typeface="Times New Roman"/>
              </a:rPr>
              <a:t>it would  </a:t>
            </a:r>
            <a:r>
              <a:rPr dirty="0" sz="1450" spc="-5">
                <a:latin typeface="Times New Roman"/>
                <a:cs typeface="Times New Roman"/>
              </a:rPr>
              <a:t>be out of </a:t>
            </a:r>
            <a:r>
              <a:rPr dirty="0" sz="1450" spc="-10">
                <a:latin typeface="Times New Roman"/>
                <a:cs typeface="Times New Roman"/>
              </a:rPr>
              <a:t>place if </a:t>
            </a:r>
            <a:r>
              <a:rPr dirty="0" sz="1450" spc="-5">
                <a:latin typeface="Times New Roman"/>
                <a:cs typeface="Times New Roman"/>
              </a:rPr>
              <a:t>I </a:t>
            </a:r>
            <a:r>
              <a:rPr dirty="0" sz="1450" spc="-10">
                <a:latin typeface="Times New Roman"/>
                <a:cs typeface="Times New Roman"/>
              </a:rPr>
              <a:t>had, for this is to </a:t>
            </a:r>
            <a:r>
              <a:rPr dirty="0" sz="1450" spc="-5">
                <a:latin typeface="Times New Roman"/>
                <a:cs typeface="Times New Roman"/>
              </a:rPr>
              <a:t>be a </a:t>
            </a:r>
            <a:r>
              <a:rPr dirty="0" sz="1450" spc="-10">
                <a:latin typeface="Times New Roman"/>
                <a:cs typeface="Times New Roman"/>
              </a:rPr>
              <a:t>mere letter </a:t>
            </a:r>
            <a:r>
              <a:rPr dirty="0" sz="1450" spc="-5">
                <a:latin typeface="Times New Roman"/>
                <a:cs typeface="Times New Roman"/>
              </a:rPr>
              <a:t>of </a:t>
            </a:r>
            <a:r>
              <a:rPr dirty="0" sz="1450" spc="-10">
                <a:latin typeface="Times New Roman"/>
                <a:cs typeface="Times New Roman"/>
              </a:rPr>
              <a:t>business, penned for  the purpose </a:t>
            </a:r>
            <a:r>
              <a:rPr dirty="0" sz="1450" spc="-5">
                <a:latin typeface="Times New Roman"/>
                <a:cs typeface="Times New Roman"/>
              </a:rPr>
              <a:t>of </a:t>
            </a:r>
            <a:r>
              <a:rPr dirty="0" sz="1450" spc="-10">
                <a:latin typeface="Times New Roman"/>
                <a:cs typeface="Times New Roman"/>
              </a:rPr>
              <a:t>conveying necessary information, which could </a:t>
            </a:r>
            <a:r>
              <a:rPr dirty="0" sz="1450" spc="-5">
                <a:latin typeface="Times New Roman"/>
                <a:cs typeface="Times New Roman"/>
              </a:rPr>
              <a:t>not be </a:t>
            </a:r>
            <a:r>
              <a:rPr dirty="0" sz="1450" spc="-10">
                <a:latin typeface="Times New Roman"/>
                <a:cs typeface="Times New Roman"/>
              </a:rPr>
              <a:t>delayed  without risk </a:t>
            </a:r>
            <a:r>
              <a:rPr dirty="0" sz="1450" spc="-5">
                <a:latin typeface="Times New Roman"/>
                <a:cs typeface="Times New Roman"/>
              </a:rPr>
              <a:t>of </a:t>
            </a:r>
            <a:r>
              <a:rPr dirty="0" sz="1450" spc="-10">
                <a:latin typeface="Times New Roman"/>
                <a:cs typeface="Times New Roman"/>
              </a:rPr>
              <a:t>evil. My </a:t>
            </a:r>
            <a:r>
              <a:rPr dirty="0" sz="1450" spc="-20">
                <a:latin typeface="Times New Roman"/>
                <a:cs typeface="Times New Roman"/>
              </a:rPr>
              <a:t>dear, </a:t>
            </a:r>
            <a:r>
              <a:rPr dirty="0" sz="1450" spc="-10">
                <a:latin typeface="Times New Roman"/>
                <a:cs typeface="Times New Roman"/>
              </a:rPr>
              <a:t>dear </a:t>
            </a:r>
            <a:r>
              <a:rPr dirty="0" sz="1450" spc="-25">
                <a:latin typeface="Times New Roman"/>
                <a:cs typeface="Times New Roman"/>
              </a:rPr>
              <a:t>Fanny,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you </a:t>
            </a:r>
            <a:r>
              <a:rPr dirty="0" sz="1450" spc="-10">
                <a:latin typeface="Times New Roman"/>
                <a:cs typeface="Times New Roman"/>
              </a:rPr>
              <a:t>here, how </a:t>
            </a:r>
            <a:r>
              <a:rPr dirty="0" sz="1450" spc="-5">
                <a:latin typeface="Times New Roman"/>
                <a:cs typeface="Times New Roman"/>
              </a:rPr>
              <a:t>I </a:t>
            </a:r>
            <a:r>
              <a:rPr dirty="0" sz="1450" spc="-10">
                <a:latin typeface="Times New Roman"/>
                <a:cs typeface="Times New Roman"/>
              </a:rPr>
              <a:t>would talk  to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should listen to me till </a:t>
            </a:r>
            <a:r>
              <a:rPr dirty="0" sz="1450" spc="-5">
                <a:latin typeface="Times New Roman"/>
                <a:cs typeface="Times New Roman"/>
              </a:rPr>
              <a:t>you </a:t>
            </a:r>
            <a:r>
              <a:rPr dirty="0" sz="1450" spc="-10">
                <a:latin typeface="Times New Roman"/>
                <a:cs typeface="Times New Roman"/>
              </a:rPr>
              <a:t>were tired, and advise me till </a:t>
            </a:r>
            <a:r>
              <a:rPr dirty="0" sz="1450" spc="-5">
                <a:latin typeface="Times New Roman"/>
                <a:cs typeface="Times New Roman"/>
              </a:rPr>
              <a:t>you </a:t>
            </a:r>
            <a:r>
              <a:rPr dirty="0" sz="1450" spc="-10">
                <a:latin typeface="Times New Roman"/>
                <a:cs typeface="Times New Roman"/>
              </a:rPr>
              <a:t>were  still tired more; </a:t>
            </a:r>
            <a:r>
              <a:rPr dirty="0" sz="1450" spc="-5">
                <a:latin typeface="Times New Roman"/>
                <a:cs typeface="Times New Roman"/>
              </a:rPr>
              <a:t>but </a:t>
            </a:r>
            <a:r>
              <a:rPr dirty="0" sz="1450" spc="-10">
                <a:latin typeface="Times New Roman"/>
                <a:cs typeface="Times New Roman"/>
              </a:rPr>
              <a:t>it is impossible to </a:t>
            </a:r>
            <a:r>
              <a:rPr dirty="0" sz="1450" spc="-5">
                <a:latin typeface="Times New Roman"/>
                <a:cs typeface="Times New Roman"/>
              </a:rPr>
              <a:t>put a </a:t>
            </a:r>
            <a:r>
              <a:rPr dirty="0" sz="1450" spc="-10">
                <a:latin typeface="Times New Roman"/>
                <a:cs typeface="Times New Roman"/>
              </a:rPr>
              <a:t>hundredth part </a:t>
            </a:r>
            <a:r>
              <a:rPr dirty="0" sz="1450" spc="-5">
                <a:latin typeface="Times New Roman"/>
                <a:cs typeface="Times New Roman"/>
              </a:rPr>
              <a:t>of </a:t>
            </a:r>
            <a:r>
              <a:rPr dirty="0" sz="1450" spc="-10">
                <a:latin typeface="Times New Roman"/>
                <a:cs typeface="Times New Roman"/>
              </a:rPr>
              <a:t>my great mind  </a:t>
            </a:r>
            <a:r>
              <a:rPr dirty="0" sz="1450" spc="-5">
                <a:latin typeface="Times New Roman"/>
                <a:cs typeface="Times New Roman"/>
              </a:rPr>
              <a:t>on </a:t>
            </a:r>
            <a:r>
              <a:rPr dirty="0" sz="1450" spc="-20">
                <a:latin typeface="Times New Roman"/>
                <a:cs typeface="Times New Roman"/>
              </a:rPr>
              <a:t>paper,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will abstain </a:t>
            </a:r>
            <a:r>
              <a:rPr dirty="0" sz="1450" spc="-15">
                <a:latin typeface="Times New Roman"/>
                <a:cs typeface="Times New Roman"/>
              </a:rPr>
              <a:t>altogether, </a:t>
            </a:r>
            <a:r>
              <a:rPr dirty="0" sz="1450" spc="-10">
                <a:latin typeface="Times New Roman"/>
                <a:cs typeface="Times New Roman"/>
              </a:rPr>
              <a:t>and leave </a:t>
            </a:r>
            <a:r>
              <a:rPr dirty="0" sz="1450" spc="-5">
                <a:latin typeface="Times New Roman"/>
                <a:cs typeface="Times New Roman"/>
              </a:rPr>
              <a:t>you </a:t>
            </a:r>
            <a:r>
              <a:rPr dirty="0" sz="1450" spc="-10">
                <a:latin typeface="Times New Roman"/>
                <a:cs typeface="Times New Roman"/>
              </a:rPr>
              <a:t>to guess what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news for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have politics, </a:t>
            </a:r>
            <a:r>
              <a:rPr dirty="0" sz="1450" spc="-5">
                <a:latin typeface="Times New Roman"/>
                <a:cs typeface="Times New Roman"/>
              </a:rPr>
              <a:t>of </a:t>
            </a:r>
            <a:r>
              <a:rPr dirty="0" sz="1450" spc="-10">
                <a:latin typeface="Times New Roman"/>
                <a:cs typeface="Times New Roman"/>
              </a:rPr>
              <a:t>course; and it would </a:t>
            </a:r>
            <a:r>
              <a:rPr dirty="0" sz="1450" spc="-5">
                <a:latin typeface="Times New Roman"/>
                <a:cs typeface="Times New Roman"/>
              </a:rPr>
              <a:t>be </a:t>
            </a:r>
            <a:r>
              <a:rPr dirty="0" sz="1450" spc="-10">
                <a:latin typeface="Times New Roman"/>
                <a:cs typeface="Times New Roman"/>
              </a:rPr>
              <a:t>too bad to  plague </a:t>
            </a:r>
            <a:r>
              <a:rPr dirty="0" sz="1450" spc="-5">
                <a:latin typeface="Times New Roman"/>
                <a:cs typeface="Times New Roman"/>
              </a:rPr>
              <a:t>you </a:t>
            </a:r>
            <a:r>
              <a:rPr dirty="0" sz="1450" spc="-10">
                <a:latin typeface="Times New Roman"/>
                <a:cs typeface="Times New Roman"/>
              </a:rPr>
              <a:t>with the names </a:t>
            </a:r>
            <a:r>
              <a:rPr dirty="0" sz="1450" spc="-5">
                <a:latin typeface="Times New Roman"/>
                <a:cs typeface="Times New Roman"/>
              </a:rPr>
              <a:t>of </a:t>
            </a:r>
            <a:r>
              <a:rPr dirty="0" sz="1450" spc="-10">
                <a:latin typeface="Times New Roman"/>
                <a:cs typeface="Times New Roman"/>
              </a:rPr>
              <a:t>people and parties that fill </a:t>
            </a:r>
            <a:r>
              <a:rPr dirty="0" sz="1450" spc="-5">
                <a:latin typeface="Times New Roman"/>
                <a:cs typeface="Times New Roman"/>
              </a:rPr>
              <a:t>up </a:t>
            </a:r>
            <a:r>
              <a:rPr dirty="0" sz="1450" spc="-10">
                <a:latin typeface="Times New Roman"/>
                <a:cs typeface="Times New Roman"/>
              </a:rPr>
              <a:t>my time. </a:t>
            </a:r>
            <a:r>
              <a:rPr dirty="0" sz="1450" spc="-5">
                <a:latin typeface="Times New Roman"/>
                <a:cs typeface="Times New Roman"/>
              </a:rPr>
              <a:t>I ought  </a:t>
            </a:r>
            <a:r>
              <a:rPr dirty="0" sz="1450" spc="-10">
                <a:latin typeface="Times New Roman"/>
                <a:cs typeface="Times New Roman"/>
              </a:rPr>
              <a:t>to have sent </a:t>
            </a:r>
            <a:r>
              <a:rPr dirty="0" sz="1450" spc="-5">
                <a:latin typeface="Times New Roman"/>
                <a:cs typeface="Times New Roman"/>
              </a:rPr>
              <a:t>you </a:t>
            </a:r>
            <a:r>
              <a:rPr dirty="0" sz="1450" spc="-10">
                <a:latin typeface="Times New Roman"/>
                <a:cs typeface="Times New Roman"/>
              </a:rPr>
              <a:t>an account </a:t>
            </a:r>
            <a:r>
              <a:rPr dirty="0" sz="1450" spc="-5">
                <a:latin typeface="Times New Roman"/>
                <a:cs typeface="Times New Roman"/>
              </a:rPr>
              <a:t>of your </a:t>
            </a:r>
            <a:r>
              <a:rPr dirty="0" sz="1450" spc="-20">
                <a:latin typeface="Times New Roman"/>
                <a:cs typeface="Times New Roman"/>
              </a:rPr>
              <a:t>cousin’s </a:t>
            </a:r>
            <a:r>
              <a:rPr dirty="0" sz="1450" spc="-10">
                <a:latin typeface="Times New Roman"/>
                <a:cs typeface="Times New Roman"/>
              </a:rPr>
              <a:t>first </a:t>
            </a:r>
            <a:r>
              <a:rPr dirty="0" sz="1450" spc="-25">
                <a:latin typeface="Times New Roman"/>
                <a:cs typeface="Times New Roman"/>
              </a:rPr>
              <a:t>party, </a:t>
            </a:r>
            <a:r>
              <a:rPr dirty="0" sz="1450" spc="-5">
                <a:latin typeface="Times New Roman"/>
                <a:cs typeface="Times New Roman"/>
              </a:rPr>
              <a:t>but I </a:t>
            </a:r>
            <a:r>
              <a:rPr dirty="0" sz="1450" spc="-10">
                <a:latin typeface="Times New Roman"/>
                <a:cs typeface="Times New Roman"/>
              </a:rPr>
              <a:t>was </a:t>
            </a:r>
            <a:r>
              <a:rPr dirty="0" sz="1450" spc="-30">
                <a:latin typeface="Times New Roman"/>
                <a:cs typeface="Times New Roman"/>
              </a:rPr>
              <a:t>lazy, </a:t>
            </a:r>
            <a:r>
              <a:rPr dirty="0" sz="1450" spc="-10">
                <a:latin typeface="Times New Roman"/>
                <a:cs typeface="Times New Roman"/>
              </a:rPr>
              <a:t>and  now it is too long ago; </a:t>
            </a:r>
            <a:r>
              <a:rPr dirty="0" sz="1450" spc="-15">
                <a:latin typeface="Times New Roman"/>
                <a:cs typeface="Times New Roman"/>
              </a:rPr>
              <a:t>suffice </a:t>
            </a:r>
            <a:r>
              <a:rPr dirty="0" sz="1450" spc="-10">
                <a:latin typeface="Times New Roman"/>
                <a:cs typeface="Times New Roman"/>
              </a:rPr>
              <a:t>it, that everything was just as it </a:t>
            </a:r>
            <a:r>
              <a:rPr dirty="0" sz="1450" spc="-5">
                <a:latin typeface="Times New Roman"/>
                <a:cs typeface="Times New Roman"/>
              </a:rPr>
              <a:t>ought </a:t>
            </a:r>
            <a:r>
              <a:rPr dirty="0" sz="1450" spc="-10">
                <a:latin typeface="Times New Roman"/>
                <a:cs typeface="Times New Roman"/>
              </a:rPr>
              <a:t>to be, in </a:t>
            </a:r>
            <a:r>
              <a:rPr dirty="0" sz="1450" spc="-5">
                <a:latin typeface="Times New Roman"/>
                <a:cs typeface="Times New Roman"/>
              </a:rPr>
              <a:t>a  </a:t>
            </a:r>
            <a:r>
              <a:rPr dirty="0" sz="1450" spc="-10">
                <a:latin typeface="Times New Roman"/>
                <a:cs typeface="Times New Roman"/>
              </a:rPr>
              <a:t>style</a:t>
            </a:r>
            <a:r>
              <a:rPr dirty="0" sz="1450" spc="80">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10">
                <a:latin typeface="Times New Roman"/>
                <a:cs typeface="Times New Roman"/>
              </a:rPr>
              <a:t>any</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her</a:t>
            </a:r>
            <a:r>
              <a:rPr dirty="0" sz="1450" spc="90">
                <a:latin typeface="Times New Roman"/>
                <a:cs typeface="Times New Roman"/>
              </a:rPr>
              <a:t> </a:t>
            </a:r>
            <a:r>
              <a:rPr dirty="0" sz="1450" spc="-10">
                <a:latin typeface="Times New Roman"/>
                <a:cs typeface="Times New Roman"/>
              </a:rPr>
              <a:t>connexions</a:t>
            </a:r>
            <a:r>
              <a:rPr dirty="0" sz="1450" spc="90">
                <a:latin typeface="Times New Roman"/>
                <a:cs typeface="Times New Roman"/>
              </a:rPr>
              <a:t> </a:t>
            </a:r>
            <a:r>
              <a:rPr dirty="0" sz="1450" spc="-10">
                <a:latin typeface="Times New Roman"/>
                <a:cs typeface="Times New Roman"/>
              </a:rPr>
              <a:t>must</a:t>
            </a:r>
            <a:r>
              <a:rPr dirty="0" sz="1450" spc="80">
                <a:latin typeface="Times New Roman"/>
                <a:cs typeface="Times New Roman"/>
              </a:rPr>
              <a:t> </a:t>
            </a:r>
            <a:r>
              <a:rPr dirty="0" sz="1450" spc="-10">
                <a:latin typeface="Times New Roman"/>
                <a:cs typeface="Times New Roman"/>
              </a:rPr>
              <a:t>have</a:t>
            </a:r>
            <a:r>
              <a:rPr dirty="0" sz="1450" spc="90">
                <a:latin typeface="Times New Roman"/>
                <a:cs typeface="Times New Roman"/>
              </a:rPr>
              <a:t> </a:t>
            </a:r>
            <a:r>
              <a:rPr dirty="0" sz="1450" spc="-10">
                <a:latin typeface="Times New Roman"/>
                <a:cs typeface="Times New Roman"/>
              </a:rPr>
              <a:t>been</a:t>
            </a:r>
            <a:r>
              <a:rPr dirty="0" sz="1450" spc="90">
                <a:latin typeface="Times New Roman"/>
                <a:cs typeface="Times New Roman"/>
              </a:rPr>
              <a:t> </a:t>
            </a:r>
            <a:r>
              <a:rPr dirty="0" sz="1450" spc="-10">
                <a:latin typeface="Times New Roman"/>
                <a:cs typeface="Times New Roman"/>
              </a:rPr>
              <a:t>gratified</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witness,</a:t>
            </a:r>
            <a:r>
              <a:rPr dirty="0" sz="1450" spc="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66885"/>
          </a:xfrm>
          <a:prstGeom prst="rect">
            <a:avLst/>
          </a:prstGeom>
        </p:spPr>
        <p:txBody>
          <a:bodyPr wrap="square" lIns="0" tIns="12065" rIns="0" bIns="0" rtlCol="0" vert="horz">
            <a:spAutoFit/>
          </a:bodyPr>
          <a:lstStyle/>
          <a:p>
            <a:pPr algn="just" marL="12700" marR="5715">
              <a:lnSpc>
                <a:spcPct val="99600"/>
              </a:lnSpc>
              <a:spcBef>
                <a:spcPts val="95"/>
              </a:spcBef>
            </a:pPr>
            <a:r>
              <a:rPr dirty="0" sz="1450" spc="-10">
                <a:latin typeface="Times New Roman"/>
                <a:cs typeface="Times New Roman"/>
              </a:rPr>
              <a:t>waited her arrival to look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suitable match for her: she had fixed </a:t>
            </a:r>
            <a:r>
              <a:rPr dirty="0" sz="1450" spc="-5">
                <a:latin typeface="Times New Roman"/>
                <a:cs typeface="Times New Roman"/>
              </a:rPr>
              <a:t>on  </a:t>
            </a:r>
            <a:r>
              <a:rPr dirty="0" sz="1450" spc="-45">
                <a:latin typeface="Times New Roman"/>
                <a:cs typeface="Times New Roman"/>
              </a:rPr>
              <a:t>Tom </a:t>
            </a:r>
            <a:r>
              <a:rPr dirty="0" sz="1450" spc="-10">
                <a:latin typeface="Times New Roman"/>
                <a:cs typeface="Times New Roman"/>
              </a:rPr>
              <a:t>Bertram; the eldest son </a:t>
            </a:r>
            <a:r>
              <a:rPr dirty="0" sz="1450" spc="-5">
                <a:latin typeface="Times New Roman"/>
                <a:cs typeface="Times New Roman"/>
              </a:rPr>
              <a:t>of a </a:t>
            </a:r>
            <a:r>
              <a:rPr dirty="0" sz="1450" spc="-10">
                <a:latin typeface="Times New Roman"/>
                <a:cs typeface="Times New Roman"/>
              </a:rPr>
              <a:t>baronet was </a:t>
            </a:r>
            <a:r>
              <a:rPr dirty="0" sz="1450" spc="-5">
                <a:latin typeface="Times New Roman"/>
                <a:cs typeface="Times New Roman"/>
              </a:rPr>
              <a:t>not </a:t>
            </a:r>
            <a:r>
              <a:rPr dirty="0" sz="1450" spc="-10">
                <a:latin typeface="Times New Roman"/>
                <a:cs typeface="Times New Roman"/>
              </a:rPr>
              <a:t>too </a:t>
            </a:r>
            <a:r>
              <a:rPr dirty="0" sz="1450" spc="-5">
                <a:latin typeface="Times New Roman"/>
                <a:cs typeface="Times New Roman"/>
              </a:rPr>
              <a:t>good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girl </a:t>
            </a:r>
            <a:r>
              <a:rPr dirty="0" sz="1450" spc="-5">
                <a:latin typeface="Times New Roman"/>
                <a:cs typeface="Times New Roman"/>
              </a:rPr>
              <a:t>of </a:t>
            </a:r>
            <a:r>
              <a:rPr dirty="0" sz="1450" spc="-10">
                <a:latin typeface="Times New Roman"/>
                <a:cs typeface="Times New Roman"/>
              </a:rPr>
              <a:t>twenty  thousand </a:t>
            </a:r>
            <a:r>
              <a:rPr dirty="0" sz="1450" spc="-5">
                <a:latin typeface="Times New Roman"/>
                <a:cs typeface="Times New Roman"/>
              </a:rPr>
              <a:t>pounds, </a:t>
            </a:r>
            <a:r>
              <a:rPr dirty="0" sz="1450" spc="-10">
                <a:latin typeface="Times New Roman"/>
                <a:cs typeface="Times New Roman"/>
              </a:rPr>
              <a:t>with all the elegance and accomplishments which Mrs.  Grant foresaw in her; and being </a:t>
            </a:r>
            <a:r>
              <a:rPr dirty="0" sz="1450" spc="-5">
                <a:latin typeface="Times New Roman"/>
                <a:cs typeface="Times New Roman"/>
              </a:rPr>
              <a:t>a </a:t>
            </a:r>
            <a:r>
              <a:rPr dirty="0" sz="1450" spc="-10">
                <a:latin typeface="Times New Roman"/>
                <a:cs typeface="Times New Roman"/>
              </a:rPr>
              <a:t>warm-hearted, unreserved woman, Mary  had </a:t>
            </a:r>
            <a:r>
              <a:rPr dirty="0" sz="1450" spc="-5">
                <a:latin typeface="Times New Roman"/>
                <a:cs typeface="Times New Roman"/>
              </a:rPr>
              <a:t>not </a:t>
            </a:r>
            <a:r>
              <a:rPr dirty="0" sz="1450" spc="-10">
                <a:latin typeface="Times New Roman"/>
                <a:cs typeface="Times New Roman"/>
              </a:rPr>
              <a:t>been three hours in the house before she told her what she had  planned.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Miss Crawford was glad to find </a:t>
            </a:r>
            <a:r>
              <a:rPr dirty="0" sz="1450" spc="-5">
                <a:latin typeface="Times New Roman"/>
                <a:cs typeface="Times New Roman"/>
              </a:rPr>
              <a:t>a </a:t>
            </a:r>
            <a:r>
              <a:rPr dirty="0" sz="1450" spc="-10">
                <a:latin typeface="Times New Roman"/>
                <a:cs typeface="Times New Roman"/>
              </a:rPr>
              <a:t>family </a:t>
            </a:r>
            <a:r>
              <a:rPr dirty="0" sz="1450" spc="-5">
                <a:latin typeface="Times New Roman"/>
                <a:cs typeface="Times New Roman"/>
              </a:rPr>
              <a:t>of </a:t>
            </a:r>
            <a:r>
              <a:rPr dirty="0" sz="1450" spc="-10">
                <a:latin typeface="Times New Roman"/>
                <a:cs typeface="Times New Roman"/>
              </a:rPr>
              <a:t>such consequence so very near  them, and </a:t>
            </a:r>
            <a:r>
              <a:rPr dirty="0" sz="1450" spc="-5">
                <a:latin typeface="Times New Roman"/>
                <a:cs typeface="Times New Roman"/>
              </a:rPr>
              <a:t>not </a:t>
            </a:r>
            <a:r>
              <a:rPr dirty="0" sz="1450" spc="-10">
                <a:latin typeface="Times New Roman"/>
                <a:cs typeface="Times New Roman"/>
              </a:rPr>
              <a:t>at all displeased either at her </a:t>
            </a:r>
            <a:r>
              <a:rPr dirty="0" sz="1450" spc="-15">
                <a:latin typeface="Times New Roman"/>
                <a:cs typeface="Times New Roman"/>
              </a:rPr>
              <a:t>sister’s </a:t>
            </a:r>
            <a:r>
              <a:rPr dirty="0" sz="1450" spc="-10">
                <a:latin typeface="Times New Roman"/>
                <a:cs typeface="Times New Roman"/>
              </a:rPr>
              <a:t>early care, </a:t>
            </a:r>
            <a:r>
              <a:rPr dirty="0" sz="1450" spc="-5">
                <a:latin typeface="Times New Roman"/>
                <a:cs typeface="Times New Roman"/>
              </a:rPr>
              <a:t>or </a:t>
            </a:r>
            <a:r>
              <a:rPr dirty="0" sz="1450" spc="-10">
                <a:latin typeface="Times New Roman"/>
                <a:cs typeface="Times New Roman"/>
              </a:rPr>
              <a:t>the choice it  had fallen </a:t>
            </a:r>
            <a:r>
              <a:rPr dirty="0" sz="1450" spc="-5">
                <a:latin typeface="Times New Roman"/>
                <a:cs typeface="Times New Roman"/>
              </a:rPr>
              <a:t>on. </a:t>
            </a:r>
            <a:r>
              <a:rPr dirty="0" sz="1450" spc="-10">
                <a:latin typeface="Times New Roman"/>
                <a:cs typeface="Times New Roman"/>
              </a:rPr>
              <a:t>Matrimony was her object, provided she could marry well: and  having seen </a:t>
            </a:r>
            <a:r>
              <a:rPr dirty="0" sz="1450" spc="-35">
                <a:latin typeface="Times New Roman"/>
                <a:cs typeface="Times New Roman"/>
              </a:rPr>
              <a:t>Mr. </a:t>
            </a:r>
            <a:r>
              <a:rPr dirty="0" sz="1450" spc="-10">
                <a:latin typeface="Times New Roman"/>
                <a:cs typeface="Times New Roman"/>
              </a:rPr>
              <a:t>Bertram in town, she knew that objection could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be  </a:t>
            </a:r>
            <a:r>
              <a:rPr dirty="0" sz="1450" spc="-10">
                <a:latin typeface="Times New Roman"/>
                <a:cs typeface="Times New Roman"/>
              </a:rPr>
              <a:t>made to his person than to his situation in life. While she treated it as </a:t>
            </a:r>
            <a:r>
              <a:rPr dirty="0" sz="1450" spc="-5">
                <a:latin typeface="Times New Roman"/>
                <a:cs typeface="Times New Roman"/>
              </a:rPr>
              <a:t>a </a:t>
            </a:r>
            <a:r>
              <a:rPr dirty="0" sz="1450" spc="-10">
                <a:latin typeface="Times New Roman"/>
                <a:cs typeface="Times New Roman"/>
              </a:rPr>
              <a:t>joke,  therefore, she did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it </a:t>
            </a:r>
            <a:r>
              <a:rPr dirty="0" sz="1450" spc="-20">
                <a:latin typeface="Times New Roman"/>
                <a:cs typeface="Times New Roman"/>
              </a:rPr>
              <a:t>seriously. </a:t>
            </a:r>
            <a:r>
              <a:rPr dirty="0" sz="1450" spc="-10">
                <a:latin typeface="Times New Roman"/>
                <a:cs typeface="Times New Roman"/>
              </a:rPr>
              <a:t>The scheme was soon  repeated to</a:t>
            </a:r>
            <a:r>
              <a:rPr dirty="0" sz="1450" spc="-5">
                <a:latin typeface="Times New Roman"/>
                <a:cs typeface="Times New Roman"/>
              </a:rPr>
              <a:t> </a:t>
            </a:r>
            <a:r>
              <a:rPr dirty="0" sz="1450" spc="-25">
                <a:latin typeface="Times New Roman"/>
                <a:cs typeface="Times New Roman"/>
              </a:rPr>
              <a:t>Henry.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“And </a:t>
            </a:r>
            <a:r>
              <a:rPr dirty="0" sz="1450" spc="-25">
                <a:latin typeface="Times New Roman"/>
                <a:cs typeface="Times New Roman"/>
              </a:rPr>
              <a:t>now,” </a:t>
            </a:r>
            <a:r>
              <a:rPr dirty="0" sz="1450" spc="-10">
                <a:latin typeface="Times New Roman"/>
                <a:cs typeface="Times New Roman"/>
              </a:rPr>
              <a:t>added Mrs. Grant, “I have </a:t>
            </a:r>
            <a:r>
              <a:rPr dirty="0" sz="1450" spc="-5">
                <a:latin typeface="Times New Roman"/>
                <a:cs typeface="Times New Roman"/>
              </a:rPr>
              <a:t>thought of </a:t>
            </a:r>
            <a:r>
              <a:rPr dirty="0" sz="1450" spc="-10">
                <a:latin typeface="Times New Roman"/>
                <a:cs typeface="Times New Roman"/>
              </a:rPr>
              <a:t>something to make it  complete. </a:t>
            </a:r>
            <a:r>
              <a:rPr dirty="0" sz="1450" spc="-5">
                <a:latin typeface="Times New Roman"/>
                <a:cs typeface="Times New Roman"/>
              </a:rPr>
              <a:t>I </a:t>
            </a:r>
            <a:r>
              <a:rPr dirty="0" sz="1450" spc="-10">
                <a:latin typeface="Times New Roman"/>
                <a:cs typeface="Times New Roman"/>
              </a:rPr>
              <a:t>should dearly love to settle </a:t>
            </a:r>
            <a:r>
              <a:rPr dirty="0" sz="1450" spc="-5">
                <a:latin typeface="Times New Roman"/>
                <a:cs typeface="Times New Roman"/>
              </a:rPr>
              <a:t>you </a:t>
            </a:r>
            <a:r>
              <a:rPr dirty="0" sz="1450" spc="-10">
                <a:latin typeface="Times New Roman"/>
                <a:cs typeface="Times New Roman"/>
              </a:rPr>
              <a:t>both in this country; and therefore,  </a:t>
            </a:r>
            <a:r>
              <a:rPr dirty="0" sz="1450" spc="-25">
                <a:latin typeface="Times New Roman"/>
                <a:cs typeface="Times New Roman"/>
              </a:rPr>
              <a:t>Henry, </a:t>
            </a:r>
            <a:r>
              <a:rPr dirty="0" sz="1450" spc="-5">
                <a:latin typeface="Times New Roman"/>
                <a:cs typeface="Times New Roman"/>
              </a:rPr>
              <a:t>you </a:t>
            </a:r>
            <a:r>
              <a:rPr dirty="0" sz="1450" spc="-10">
                <a:latin typeface="Times New Roman"/>
                <a:cs typeface="Times New Roman"/>
              </a:rPr>
              <a:t>shall marry the youngest Miss Bertram, </a:t>
            </a:r>
            <a:r>
              <a:rPr dirty="0" sz="1450" spc="-5">
                <a:latin typeface="Times New Roman"/>
                <a:cs typeface="Times New Roman"/>
              </a:rPr>
              <a:t>a </a:t>
            </a:r>
            <a:r>
              <a:rPr dirty="0" sz="1450" spc="-10">
                <a:latin typeface="Times New Roman"/>
                <a:cs typeface="Times New Roman"/>
              </a:rPr>
              <a:t>nice, handsome, </a:t>
            </a:r>
            <a:r>
              <a:rPr dirty="0" sz="1450" spc="-5">
                <a:latin typeface="Times New Roman"/>
                <a:cs typeface="Times New Roman"/>
              </a:rPr>
              <a:t>good-  </a:t>
            </a:r>
            <a:r>
              <a:rPr dirty="0" sz="1450" spc="-10">
                <a:latin typeface="Times New Roman"/>
                <a:cs typeface="Times New Roman"/>
              </a:rPr>
              <a:t>humoured, accomplished girl, who will make </a:t>
            </a:r>
            <a:r>
              <a:rPr dirty="0" sz="1450" spc="-5">
                <a:latin typeface="Times New Roman"/>
                <a:cs typeface="Times New Roman"/>
              </a:rPr>
              <a:t>you </a:t>
            </a:r>
            <a:r>
              <a:rPr dirty="0" sz="1450" spc="-10">
                <a:latin typeface="Times New Roman"/>
                <a:cs typeface="Times New Roman"/>
              </a:rPr>
              <a:t>very</a:t>
            </a:r>
            <a:r>
              <a:rPr dirty="0" sz="1450" spc="30">
                <a:latin typeface="Times New Roman"/>
                <a:cs typeface="Times New Roman"/>
              </a:rPr>
              <a:t> </a:t>
            </a:r>
            <a:r>
              <a:rPr dirty="0" sz="1450" spc="-20">
                <a:latin typeface="Times New Roman"/>
                <a:cs typeface="Times New Roman"/>
              </a:rPr>
              <a:t>happy.”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Henry bowed and thanked</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“My dear </a:t>
            </a:r>
            <a:r>
              <a:rPr dirty="0" sz="1450" spc="-15">
                <a:latin typeface="Times New Roman"/>
                <a:cs typeface="Times New Roman"/>
              </a:rPr>
              <a:t>sister,” </a:t>
            </a:r>
            <a:r>
              <a:rPr dirty="0" sz="1450" spc="-10">
                <a:latin typeface="Times New Roman"/>
                <a:cs typeface="Times New Roman"/>
              </a:rPr>
              <a:t>said </a:t>
            </a:r>
            <a:r>
              <a:rPr dirty="0" sz="1450" spc="-30">
                <a:latin typeface="Times New Roman"/>
                <a:cs typeface="Times New Roman"/>
              </a:rPr>
              <a:t>Mary,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persuade him into anything </a:t>
            </a:r>
            <a:r>
              <a:rPr dirty="0" sz="1450" spc="-5">
                <a:latin typeface="Times New Roman"/>
                <a:cs typeface="Times New Roman"/>
              </a:rPr>
              <a:t>of </a:t>
            </a:r>
            <a:r>
              <a:rPr dirty="0" sz="1450" spc="-10">
                <a:latin typeface="Times New Roman"/>
                <a:cs typeface="Times New Roman"/>
              </a:rPr>
              <a:t>the  sort, it will </a:t>
            </a:r>
            <a:r>
              <a:rPr dirty="0" sz="1450" spc="-5">
                <a:latin typeface="Times New Roman"/>
                <a:cs typeface="Times New Roman"/>
              </a:rPr>
              <a:t>be a </a:t>
            </a:r>
            <a:r>
              <a:rPr dirty="0" sz="1450" spc="-10">
                <a:latin typeface="Times New Roman"/>
                <a:cs typeface="Times New Roman"/>
              </a:rPr>
              <a:t>fresh matter </a:t>
            </a:r>
            <a:r>
              <a:rPr dirty="0" sz="1450" spc="-5">
                <a:latin typeface="Times New Roman"/>
                <a:cs typeface="Times New Roman"/>
              </a:rPr>
              <a:t>of </a:t>
            </a:r>
            <a:r>
              <a:rPr dirty="0" sz="1450" spc="-10">
                <a:latin typeface="Times New Roman"/>
                <a:cs typeface="Times New Roman"/>
              </a:rPr>
              <a:t>delight to me to find myself allied to anybody  so </a:t>
            </a:r>
            <a:r>
              <a:rPr dirty="0" sz="1450" spc="-15">
                <a:latin typeface="Times New Roman"/>
                <a:cs typeface="Times New Roman"/>
              </a:rPr>
              <a:t>clever,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shall only regret that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dozen daughters to  dispose </a:t>
            </a:r>
            <a:r>
              <a:rPr dirty="0" sz="1450" spc="-5">
                <a:latin typeface="Times New Roman"/>
                <a:cs typeface="Times New Roman"/>
              </a:rPr>
              <a:t>of.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persuade Henry to </a:t>
            </a:r>
            <a:r>
              <a:rPr dirty="0" sz="1450" spc="-25">
                <a:latin typeface="Times New Roman"/>
                <a:cs typeface="Times New Roman"/>
              </a:rPr>
              <a:t>marry, </a:t>
            </a:r>
            <a:r>
              <a:rPr dirty="0" sz="1450" spc="-5">
                <a:latin typeface="Times New Roman"/>
                <a:cs typeface="Times New Roman"/>
              </a:rPr>
              <a:t>you </a:t>
            </a:r>
            <a:r>
              <a:rPr dirty="0" sz="1450" spc="-10">
                <a:latin typeface="Times New Roman"/>
                <a:cs typeface="Times New Roman"/>
              </a:rPr>
              <a:t>must have the address </a:t>
            </a:r>
            <a:r>
              <a:rPr dirty="0" sz="1450" spc="-5">
                <a:latin typeface="Times New Roman"/>
                <a:cs typeface="Times New Roman"/>
              </a:rPr>
              <a:t>of  a </a:t>
            </a:r>
            <a:r>
              <a:rPr dirty="0" sz="1450" spc="-10">
                <a:latin typeface="Times New Roman"/>
                <a:cs typeface="Times New Roman"/>
              </a:rPr>
              <a:t>Frenchwoman. All that English abilities can </a:t>
            </a:r>
            <a:r>
              <a:rPr dirty="0" sz="1450" spc="-5">
                <a:latin typeface="Times New Roman"/>
                <a:cs typeface="Times New Roman"/>
              </a:rPr>
              <a:t>do </a:t>
            </a:r>
            <a:r>
              <a:rPr dirty="0" sz="1450" spc="-10">
                <a:latin typeface="Times New Roman"/>
                <a:cs typeface="Times New Roman"/>
              </a:rPr>
              <a:t>has been tried </a:t>
            </a:r>
            <a:r>
              <a:rPr dirty="0" sz="1450" spc="-20">
                <a:latin typeface="Times New Roman"/>
                <a:cs typeface="Times New Roman"/>
              </a:rPr>
              <a:t>already. </a:t>
            </a:r>
            <a:r>
              <a:rPr dirty="0" sz="1450" spc="-5">
                <a:latin typeface="Times New Roman"/>
                <a:cs typeface="Times New Roman"/>
              </a:rPr>
              <a:t>I </a:t>
            </a:r>
            <a:r>
              <a:rPr dirty="0" sz="1450" spc="-10">
                <a:latin typeface="Times New Roman"/>
                <a:cs typeface="Times New Roman"/>
              </a:rPr>
              <a:t>have  three very particular friends who have been all dying for him in their turn; and  the pains which </a:t>
            </a:r>
            <a:r>
              <a:rPr dirty="0" sz="1450" spc="-25">
                <a:latin typeface="Times New Roman"/>
                <a:cs typeface="Times New Roman"/>
              </a:rPr>
              <a:t>they, </a:t>
            </a:r>
            <a:r>
              <a:rPr dirty="0" sz="1450" spc="-10">
                <a:latin typeface="Times New Roman"/>
                <a:cs typeface="Times New Roman"/>
              </a:rPr>
              <a:t>their mothers (very clever women), as well as my dear  aunt and myself, have taken to reason, coax, </a:t>
            </a:r>
            <a:r>
              <a:rPr dirty="0" sz="1450" spc="-5">
                <a:latin typeface="Times New Roman"/>
                <a:cs typeface="Times New Roman"/>
              </a:rPr>
              <a:t>or </a:t>
            </a:r>
            <a:r>
              <a:rPr dirty="0" sz="1450" spc="-10">
                <a:latin typeface="Times New Roman"/>
                <a:cs typeface="Times New Roman"/>
              </a:rPr>
              <a:t>trick him into marrying, is  inconceivable! He is the most horrible flirt that can </a:t>
            </a:r>
            <a:r>
              <a:rPr dirty="0" sz="1450" spc="-5">
                <a:latin typeface="Times New Roman"/>
                <a:cs typeface="Times New Roman"/>
              </a:rPr>
              <a:t>be </a:t>
            </a:r>
            <a:r>
              <a:rPr dirty="0" sz="1450" spc="-10">
                <a:latin typeface="Times New Roman"/>
                <a:cs typeface="Times New Roman"/>
              </a:rPr>
              <a:t>imagined. If </a:t>
            </a:r>
            <a:r>
              <a:rPr dirty="0" sz="1450" spc="-5">
                <a:latin typeface="Times New Roman"/>
                <a:cs typeface="Times New Roman"/>
              </a:rPr>
              <a:t>your </a:t>
            </a:r>
            <a:r>
              <a:rPr dirty="0" sz="1450" spc="-10">
                <a:latin typeface="Times New Roman"/>
                <a:cs typeface="Times New Roman"/>
              </a:rPr>
              <a:t>Miss  Bertrams </a:t>
            </a:r>
            <a:r>
              <a:rPr dirty="0" sz="1450" spc="-5">
                <a:latin typeface="Times New Roman"/>
                <a:cs typeface="Times New Roman"/>
              </a:rPr>
              <a:t>do not </a:t>
            </a:r>
            <a:r>
              <a:rPr dirty="0" sz="1450" spc="-10">
                <a:latin typeface="Times New Roman"/>
                <a:cs typeface="Times New Roman"/>
              </a:rPr>
              <a:t>like to have their hearts broke, let them avoid</a:t>
            </a:r>
            <a:r>
              <a:rPr dirty="0" sz="1450" spc="65">
                <a:latin typeface="Times New Roman"/>
                <a:cs typeface="Times New Roman"/>
              </a:rPr>
              <a:t> </a:t>
            </a:r>
            <a:r>
              <a:rPr dirty="0" sz="1450" spc="-20">
                <a:latin typeface="Times New Roman"/>
                <a:cs typeface="Times New Roman"/>
              </a:rPr>
              <a:t>Henry.”</a:t>
            </a:r>
            <a:endParaRPr sz="1450">
              <a:latin typeface="Times New Roman"/>
              <a:cs typeface="Times New Roman"/>
            </a:endParaRPr>
          </a:p>
          <a:p>
            <a:pPr algn="just" marL="268605">
              <a:lnSpc>
                <a:spcPct val="100000"/>
              </a:lnSpc>
              <a:spcBef>
                <a:spcPts val="635"/>
              </a:spcBef>
            </a:pPr>
            <a:r>
              <a:rPr dirty="0" sz="1450" spc="-10">
                <a:latin typeface="Times New Roman"/>
                <a:cs typeface="Times New Roman"/>
              </a:rPr>
              <a:t>“My dear </a:t>
            </a:r>
            <a:r>
              <a:rPr dirty="0" sz="1450" spc="-15">
                <a:latin typeface="Times New Roman"/>
                <a:cs typeface="Times New Roman"/>
              </a:rPr>
              <a:t>brother,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believe this </a:t>
            </a:r>
            <a:r>
              <a:rPr dirty="0" sz="1450" spc="-5">
                <a:latin typeface="Times New Roman"/>
                <a:cs typeface="Times New Roman"/>
              </a:rPr>
              <a:t>of</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are too </a:t>
            </a:r>
            <a:r>
              <a:rPr dirty="0" sz="1450" spc="-5">
                <a:latin typeface="Times New Roman"/>
                <a:cs typeface="Times New Roman"/>
              </a:rPr>
              <a:t>good.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kinder than </a:t>
            </a:r>
            <a:r>
              <a:rPr dirty="0" sz="1450" spc="-30">
                <a:latin typeface="Times New Roman"/>
                <a:cs typeface="Times New Roman"/>
              </a:rPr>
              <a:t>Mary. </a:t>
            </a:r>
            <a:r>
              <a:rPr dirty="0" sz="1450" spc="-60">
                <a:latin typeface="Times New Roman"/>
                <a:cs typeface="Times New Roman"/>
              </a:rPr>
              <a:t>You </a:t>
            </a:r>
            <a:r>
              <a:rPr dirty="0" sz="1450" spc="-10">
                <a:latin typeface="Times New Roman"/>
                <a:cs typeface="Times New Roman"/>
              </a:rPr>
              <a:t>will  allow for the </a:t>
            </a:r>
            <a:r>
              <a:rPr dirty="0" sz="1450" spc="-5">
                <a:latin typeface="Times New Roman"/>
                <a:cs typeface="Times New Roman"/>
              </a:rPr>
              <a:t>doubts of </a:t>
            </a:r>
            <a:r>
              <a:rPr dirty="0" sz="1450" spc="-10">
                <a:latin typeface="Times New Roman"/>
                <a:cs typeface="Times New Roman"/>
              </a:rPr>
              <a:t>youth and inexperience.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 </a:t>
            </a:r>
            <a:r>
              <a:rPr dirty="0" sz="1450" spc="-10">
                <a:latin typeface="Times New Roman"/>
                <a:cs typeface="Times New Roman"/>
              </a:rPr>
              <a:t>cautious </a:t>
            </a:r>
            <a:r>
              <a:rPr dirty="0" sz="1450" spc="-20">
                <a:latin typeface="Times New Roman"/>
                <a:cs typeface="Times New Roman"/>
              </a:rPr>
              <a:t>temper, </a:t>
            </a:r>
            <a:r>
              <a:rPr dirty="0" sz="1450" spc="-10">
                <a:latin typeface="Times New Roman"/>
                <a:cs typeface="Times New Roman"/>
              </a:rPr>
              <a:t>and  unwilling to risk my happiness in </a:t>
            </a:r>
            <a:r>
              <a:rPr dirty="0" sz="1450" spc="-5">
                <a:latin typeface="Times New Roman"/>
                <a:cs typeface="Times New Roman"/>
              </a:rPr>
              <a:t>a </a:t>
            </a:r>
            <a:r>
              <a:rPr dirty="0" sz="1450" spc="-25">
                <a:latin typeface="Times New Roman"/>
                <a:cs typeface="Times New Roman"/>
              </a:rPr>
              <a:t>hurry. </a:t>
            </a:r>
            <a:r>
              <a:rPr dirty="0" sz="1450" spc="-10">
                <a:latin typeface="Times New Roman"/>
                <a:cs typeface="Times New Roman"/>
              </a:rPr>
              <a:t>Nobody can think more highly </a:t>
            </a:r>
            <a:r>
              <a:rPr dirty="0" sz="1450" spc="-5">
                <a:latin typeface="Times New Roman"/>
                <a:cs typeface="Times New Roman"/>
              </a:rPr>
              <a:t>of  </a:t>
            </a:r>
            <a:r>
              <a:rPr dirty="0" sz="1450" spc="-10">
                <a:latin typeface="Times New Roman"/>
                <a:cs typeface="Times New Roman"/>
              </a:rPr>
              <a:t>the matrimonial state than myself. </a:t>
            </a:r>
            <a:r>
              <a:rPr dirty="0" sz="1450" spc="-5">
                <a:latin typeface="Times New Roman"/>
                <a:cs typeface="Times New Roman"/>
              </a:rPr>
              <a:t>I </a:t>
            </a:r>
            <a:r>
              <a:rPr dirty="0" sz="1450" spc="-10">
                <a:latin typeface="Times New Roman"/>
                <a:cs typeface="Times New Roman"/>
              </a:rPr>
              <a:t>consider the blessing </a:t>
            </a:r>
            <a:r>
              <a:rPr dirty="0" sz="1450" spc="-5">
                <a:latin typeface="Times New Roman"/>
                <a:cs typeface="Times New Roman"/>
              </a:rPr>
              <a:t>of a </a:t>
            </a:r>
            <a:r>
              <a:rPr dirty="0" sz="1450" spc="-10">
                <a:latin typeface="Times New Roman"/>
                <a:cs typeface="Times New Roman"/>
              </a:rPr>
              <a:t>wife as most  justly described in those discreet lines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poet—‘Heaven’s </a:t>
            </a:r>
            <a:r>
              <a:rPr dirty="0" sz="1450" spc="-10">
                <a:latin typeface="Times New Roman"/>
                <a:cs typeface="Times New Roman"/>
              </a:rPr>
              <a:t>last best</a:t>
            </a:r>
            <a:r>
              <a:rPr dirty="0" sz="1450" spc="125">
                <a:latin typeface="Times New Roman"/>
                <a:cs typeface="Times New Roman"/>
              </a:rPr>
              <a:t> </a:t>
            </a:r>
            <a:r>
              <a:rPr dirty="0" sz="1450" spc="-10">
                <a:latin typeface="Times New Roman"/>
                <a:cs typeface="Times New Roman"/>
              </a:rPr>
              <a:t>gift.’”</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“There, Mrs. Grant, </a:t>
            </a:r>
            <a:r>
              <a:rPr dirty="0" sz="1450" spc="-5">
                <a:latin typeface="Times New Roman"/>
                <a:cs typeface="Times New Roman"/>
              </a:rPr>
              <a:t>you </a:t>
            </a:r>
            <a:r>
              <a:rPr dirty="0" sz="1450" spc="-10">
                <a:latin typeface="Times New Roman"/>
                <a:cs typeface="Times New Roman"/>
              </a:rPr>
              <a:t>see how </a:t>
            </a:r>
            <a:r>
              <a:rPr dirty="0" sz="1450" spc="-5">
                <a:latin typeface="Times New Roman"/>
                <a:cs typeface="Times New Roman"/>
              </a:rPr>
              <a:t>he </a:t>
            </a:r>
            <a:r>
              <a:rPr dirty="0" sz="1450" spc="-10">
                <a:latin typeface="Times New Roman"/>
                <a:cs typeface="Times New Roman"/>
              </a:rPr>
              <a:t>dwells </a:t>
            </a:r>
            <a:r>
              <a:rPr dirty="0" sz="1450" spc="-5">
                <a:latin typeface="Times New Roman"/>
                <a:cs typeface="Times New Roman"/>
              </a:rPr>
              <a:t>on one </a:t>
            </a:r>
            <a:r>
              <a:rPr dirty="0" sz="1450" spc="-10">
                <a:latin typeface="Times New Roman"/>
                <a:cs typeface="Times New Roman"/>
              </a:rPr>
              <a:t>word, and only look at  his smile.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he </a:t>
            </a:r>
            <a:r>
              <a:rPr dirty="0" sz="1450" spc="-10">
                <a:latin typeface="Times New Roman"/>
                <a:cs typeface="Times New Roman"/>
              </a:rPr>
              <a:t>is very detestable; the </a:t>
            </a:r>
            <a:r>
              <a:rPr dirty="0" sz="1450" spc="-20">
                <a:latin typeface="Times New Roman"/>
                <a:cs typeface="Times New Roman"/>
              </a:rPr>
              <a:t>Admiral’s </a:t>
            </a:r>
            <a:r>
              <a:rPr dirty="0" sz="1450" spc="-10">
                <a:latin typeface="Times New Roman"/>
                <a:cs typeface="Times New Roman"/>
              </a:rPr>
              <a:t>lessons have quite  spoiled him.”</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pay very little regard,” said Mrs. Grant, “to what any </a:t>
            </a:r>
            <a:r>
              <a:rPr dirty="0" sz="1450" spc="-5">
                <a:latin typeface="Times New Roman"/>
                <a:cs typeface="Times New Roman"/>
              </a:rPr>
              <a:t>young </a:t>
            </a:r>
            <a:r>
              <a:rPr dirty="0" sz="1450" spc="-10">
                <a:latin typeface="Times New Roman"/>
                <a:cs typeface="Times New Roman"/>
              </a:rPr>
              <a:t>person says  </a:t>
            </a:r>
            <a:r>
              <a:rPr dirty="0" sz="1450" spc="-5">
                <a:latin typeface="Times New Roman"/>
                <a:cs typeface="Times New Roman"/>
              </a:rPr>
              <a:t>on</a:t>
            </a:r>
            <a:r>
              <a:rPr dirty="0" sz="1450" spc="120">
                <a:latin typeface="Times New Roman"/>
                <a:cs typeface="Times New Roman"/>
              </a:rPr>
              <a:t> </a:t>
            </a:r>
            <a:r>
              <a:rPr dirty="0" sz="1450" spc="-10">
                <a:latin typeface="Times New Roman"/>
                <a:cs typeface="Times New Roman"/>
              </a:rPr>
              <a:t>the</a:t>
            </a:r>
            <a:r>
              <a:rPr dirty="0" sz="1450" spc="125">
                <a:latin typeface="Times New Roman"/>
                <a:cs typeface="Times New Roman"/>
              </a:rPr>
              <a:t> </a:t>
            </a:r>
            <a:r>
              <a:rPr dirty="0" sz="1450" spc="-10">
                <a:latin typeface="Times New Roman"/>
                <a:cs typeface="Times New Roman"/>
              </a:rPr>
              <a:t>subject</a:t>
            </a:r>
            <a:r>
              <a:rPr dirty="0" sz="1450" spc="120">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marriage.</a:t>
            </a:r>
            <a:r>
              <a:rPr dirty="0" sz="1450" spc="120">
                <a:latin typeface="Times New Roman"/>
                <a:cs typeface="Times New Roman"/>
              </a:rPr>
              <a:t> </a:t>
            </a:r>
            <a:r>
              <a:rPr dirty="0" sz="1450" spc="-10">
                <a:latin typeface="Times New Roman"/>
                <a:cs typeface="Times New Roman"/>
              </a:rPr>
              <a:t>If</a:t>
            </a:r>
            <a:r>
              <a:rPr dirty="0" sz="1450" spc="125">
                <a:latin typeface="Times New Roman"/>
                <a:cs typeface="Times New Roman"/>
              </a:rPr>
              <a:t> </a:t>
            </a:r>
            <a:r>
              <a:rPr dirty="0" sz="1450" spc="-10">
                <a:latin typeface="Times New Roman"/>
                <a:cs typeface="Times New Roman"/>
              </a:rPr>
              <a:t>they</a:t>
            </a:r>
            <a:r>
              <a:rPr dirty="0" sz="1450" spc="120">
                <a:latin typeface="Times New Roman"/>
                <a:cs typeface="Times New Roman"/>
              </a:rPr>
              <a:t> </a:t>
            </a:r>
            <a:r>
              <a:rPr dirty="0" sz="1450" spc="-10">
                <a:latin typeface="Times New Roman"/>
                <a:cs typeface="Times New Roman"/>
              </a:rPr>
              <a:t>profess</a:t>
            </a:r>
            <a:r>
              <a:rPr dirty="0" sz="1450" spc="125">
                <a:latin typeface="Times New Roman"/>
                <a:cs typeface="Times New Roman"/>
              </a:rPr>
              <a:t> </a:t>
            </a:r>
            <a:r>
              <a:rPr dirty="0" sz="1450" spc="-5">
                <a:latin typeface="Times New Roman"/>
                <a:cs typeface="Times New Roman"/>
              </a:rPr>
              <a:t>a</a:t>
            </a:r>
            <a:r>
              <a:rPr dirty="0" sz="1450" spc="120">
                <a:latin typeface="Times New Roman"/>
                <a:cs typeface="Times New Roman"/>
              </a:rPr>
              <a:t> </a:t>
            </a:r>
            <a:r>
              <a:rPr dirty="0" sz="1450" spc="-10">
                <a:latin typeface="Times New Roman"/>
                <a:cs typeface="Times New Roman"/>
              </a:rPr>
              <a:t>disinclination</a:t>
            </a:r>
            <a:r>
              <a:rPr dirty="0" sz="1450" spc="125">
                <a:latin typeface="Times New Roman"/>
                <a:cs typeface="Times New Roman"/>
              </a:rPr>
              <a:t> </a:t>
            </a:r>
            <a:r>
              <a:rPr dirty="0" sz="1450" spc="-10">
                <a:latin typeface="Times New Roman"/>
                <a:cs typeface="Times New Roman"/>
              </a:rPr>
              <a:t>for</a:t>
            </a:r>
            <a:r>
              <a:rPr dirty="0" sz="1450" spc="120">
                <a:latin typeface="Times New Roman"/>
                <a:cs typeface="Times New Roman"/>
              </a:rPr>
              <a:t> </a:t>
            </a:r>
            <a:r>
              <a:rPr dirty="0" sz="1450" spc="-10">
                <a:latin typeface="Times New Roman"/>
                <a:cs typeface="Times New Roman"/>
              </a:rPr>
              <a:t>it,</a:t>
            </a:r>
            <a:r>
              <a:rPr dirty="0" sz="1450" spc="125">
                <a:latin typeface="Times New Roman"/>
                <a:cs typeface="Times New Roman"/>
              </a:rPr>
              <a:t> </a:t>
            </a:r>
            <a:r>
              <a:rPr dirty="0" sz="1450" spc="-5">
                <a:latin typeface="Times New Roman"/>
                <a:cs typeface="Times New Roman"/>
              </a:rPr>
              <a:t>I</a:t>
            </a:r>
            <a:r>
              <a:rPr dirty="0" sz="1450" spc="125">
                <a:latin typeface="Times New Roman"/>
                <a:cs typeface="Times New Roman"/>
              </a:rPr>
              <a:t> </a:t>
            </a:r>
            <a:r>
              <a:rPr dirty="0" sz="1450" spc="-10">
                <a:latin typeface="Times New Roman"/>
                <a:cs typeface="Times New Roman"/>
              </a:rPr>
              <a:t>only</a:t>
            </a:r>
            <a:r>
              <a:rPr dirty="0" sz="1450" spc="120">
                <a:latin typeface="Times New Roman"/>
                <a:cs typeface="Times New Roman"/>
              </a:rPr>
              <a:t> </a:t>
            </a:r>
            <a:r>
              <a:rPr dirty="0" sz="1450" spc="-10">
                <a:latin typeface="Times New Roman"/>
                <a:cs typeface="Times New Roman"/>
              </a:rPr>
              <a:t>set</a:t>
            </a:r>
            <a:r>
              <a:rPr dirty="0" sz="1450" spc="12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265938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her own dress and manners did her the greatest credit. My friend, Mrs. </a:t>
            </a:r>
            <a:r>
              <a:rPr dirty="0" sz="1450" spc="-20">
                <a:latin typeface="Times New Roman"/>
                <a:cs typeface="Times New Roman"/>
              </a:rPr>
              <a:t>Fraser, </a:t>
            </a:r>
            <a:r>
              <a:rPr dirty="0" sz="1450" spc="320">
                <a:latin typeface="Times New Roman"/>
                <a:cs typeface="Times New Roman"/>
              </a:rPr>
              <a:t> </a:t>
            </a:r>
            <a:r>
              <a:rPr dirty="0" sz="1450" spc="-10">
                <a:latin typeface="Times New Roman"/>
                <a:cs typeface="Times New Roman"/>
              </a:rPr>
              <a:t>is mad for such </a:t>
            </a:r>
            <a:r>
              <a:rPr dirty="0" sz="1450" spc="-5">
                <a:latin typeface="Times New Roman"/>
                <a:cs typeface="Times New Roman"/>
              </a:rPr>
              <a:t>a </a:t>
            </a:r>
            <a:r>
              <a:rPr dirty="0" sz="1450" spc="-10">
                <a:latin typeface="Times New Roman"/>
                <a:cs typeface="Times New Roman"/>
              </a:rPr>
              <a:t>house, and it would </a:t>
            </a:r>
            <a:r>
              <a:rPr dirty="0" sz="1450" spc="-5">
                <a:latin typeface="Times New Roman"/>
                <a:cs typeface="Times New Roman"/>
              </a:rPr>
              <a:t>not </a:t>
            </a:r>
            <a:r>
              <a:rPr dirty="0" sz="1450" spc="-10">
                <a:latin typeface="Times New Roman"/>
                <a:cs typeface="Times New Roman"/>
              </a:rPr>
              <a:t>make me miserable. </a:t>
            </a:r>
            <a:r>
              <a:rPr dirty="0" sz="1450" spc="-5">
                <a:latin typeface="Times New Roman"/>
                <a:cs typeface="Times New Roman"/>
              </a:rPr>
              <a:t>I go </a:t>
            </a:r>
            <a:r>
              <a:rPr dirty="0" sz="1450" spc="-10">
                <a:latin typeface="Times New Roman"/>
                <a:cs typeface="Times New Roman"/>
              </a:rPr>
              <a:t>to Lady  Stornaway after Easter; she seems in high spirits, and very </a:t>
            </a:r>
            <a:r>
              <a:rPr dirty="0" sz="1450" spc="-25">
                <a:latin typeface="Times New Roman"/>
                <a:cs typeface="Times New Roman"/>
              </a:rPr>
              <a:t>happy. </a:t>
            </a:r>
            <a:r>
              <a:rPr dirty="0" sz="1450" spc="-5">
                <a:latin typeface="Times New Roman"/>
                <a:cs typeface="Times New Roman"/>
              </a:rPr>
              <a:t>I </a:t>
            </a:r>
            <a:r>
              <a:rPr dirty="0" sz="1450" spc="-10">
                <a:latin typeface="Times New Roman"/>
                <a:cs typeface="Times New Roman"/>
              </a:rPr>
              <a:t>fancy</a:t>
            </a:r>
            <a:r>
              <a:rPr dirty="0" sz="1450" spc="290">
                <a:latin typeface="Times New Roman"/>
                <a:cs typeface="Times New Roman"/>
              </a:rPr>
              <a:t> </a:t>
            </a:r>
            <a:r>
              <a:rPr dirty="0" sz="1450" spc="-10">
                <a:latin typeface="Times New Roman"/>
                <a:cs typeface="Times New Roman"/>
              </a:rPr>
              <a:t>Lord</a:t>
            </a:r>
            <a:endParaRPr sz="1450">
              <a:latin typeface="Times New Roman"/>
              <a:cs typeface="Times New Roman"/>
            </a:endParaRPr>
          </a:p>
          <a:p>
            <a:pPr algn="just" marL="12700" marR="5080">
              <a:lnSpc>
                <a:spcPts val="1730"/>
              </a:lnSpc>
              <a:spcBef>
                <a:spcPts val="50"/>
              </a:spcBef>
            </a:pPr>
            <a:r>
              <a:rPr dirty="0" sz="1450" spc="-10">
                <a:latin typeface="Times New Roman"/>
                <a:cs typeface="Times New Roman"/>
              </a:rPr>
              <a:t>S. is very good-humoured and pleasant in his own </a:t>
            </a:r>
            <a:r>
              <a:rPr dirty="0" sz="1450" spc="-25">
                <a:latin typeface="Times New Roman"/>
                <a:cs typeface="Times New Roman"/>
              </a:rPr>
              <a:t>family,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think  him so very ill-looking as </a:t>
            </a:r>
            <a:r>
              <a:rPr dirty="0" sz="1450" spc="-5">
                <a:latin typeface="Times New Roman"/>
                <a:cs typeface="Times New Roman"/>
              </a:rPr>
              <a:t>I </a:t>
            </a:r>
            <a:r>
              <a:rPr dirty="0" sz="1450" spc="-10">
                <a:latin typeface="Times New Roman"/>
                <a:cs typeface="Times New Roman"/>
              </a:rPr>
              <a:t>did—at least, </a:t>
            </a:r>
            <a:r>
              <a:rPr dirty="0" sz="1450" spc="-5">
                <a:latin typeface="Times New Roman"/>
                <a:cs typeface="Times New Roman"/>
              </a:rPr>
              <a:t>one </a:t>
            </a:r>
            <a:r>
              <a:rPr dirty="0" sz="1450" spc="-10">
                <a:latin typeface="Times New Roman"/>
                <a:cs typeface="Times New Roman"/>
              </a:rPr>
              <a:t>sees many worse. He will </a:t>
            </a:r>
            <a:r>
              <a:rPr dirty="0" sz="1450" spc="-5">
                <a:latin typeface="Times New Roman"/>
                <a:cs typeface="Times New Roman"/>
              </a:rPr>
              <a:t>not do  by </a:t>
            </a:r>
            <a:r>
              <a:rPr dirty="0" sz="1450" spc="-10">
                <a:latin typeface="Times New Roman"/>
                <a:cs typeface="Times New Roman"/>
              </a:rPr>
              <a:t>the side </a:t>
            </a:r>
            <a:r>
              <a:rPr dirty="0" sz="1450" spc="-5">
                <a:latin typeface="Times New Roman"/>
                <a:cs typeface="Times New Roman"/>
              </a:rPr>
              <a:t>of your </a:t>
            </a:r>
            <a:r>
              <a:rPr dirty="0" sz="1450" spc="-10">
                <a:latin typeface="Times New Roman"/>
                <a:cs typeface="Times New Roman"/>
              </a:rPr>
              <a:t>cousin Edmund. Of the last-mentioned hero, what shall </a:t>
            </a:r>
            <a:r>
              <a:rPr dirty="0" sz="1450" spc="-5">
                <a:latin typeface="Times New Roman"/>
                <a:cs typeface="Times New Roman"/>
              </a:rPr>
              <a:t>I  </a:t>
            </a:r>
            <a:r>
              <a:rPr dirty="0" sz="1450" spc="-10">
                <a:latin typeface="Times New Roman"/>
                <a:cs typeface="Times New Roman"/>
              </a:rPr>
              <a:t>say? If </a:t>
            </a:r>
            <a:r>
              <a:rPr dirty="0" sz="1450" spc="-5">
                <a:latin typeface="Times New Roman"/>
                <a:cs typeface="Times New Roman"/>
              </a:rPr>
              <a:t>I </a:t>
            </a:r>
            <a:r>
              <a:rPr dirty="0" sz="1450" spc="-10">
                <a:latin typeface="Times New Roman"/>
                <a:cs typeface="Times New Roman"/>
              </a:rPr>
              <a:t>avoided his name </a:t>
            </a:r>
            <a:r>
              <a:rPr dirty="0" sz="1450" spc="-20">
                <a:latin typeface="Times New Roman"/>
                <a:cs typeface="Times New Roman"/>
              </a:rPr>
              <a:t>entirely, </a:t>
            </a:r>
            <a:r>
              <a:rPr dirty="0" sz="1450" spc="-10">
                <a:latin typeface="Times New Roman"/>
                <a:cs typeface="Times New Roman"/>
              </a:rPr>
              <a:t>it would look suspicious. </a:t>
            </a:r>
            <a:r>
              <a:rPr dirty="0" sz="1450" spc="-5">
                <a:latin typeface="Times New Roman"/>
                <a:cs typeface="Times New Roman"/>
              </a:rPr>
              <a:t>I </a:t>
            </a:r>
            <a:r>
              <a:rPr dirty="0" sz="1450" spc="-10">
                <a:latin typeface="Times New Roman"/>
                <a:cs typeface="Times New Roman"/>
              </a:rPr>
              <a:t>will </a:t>
            </a:r>
            <a:r>
              <a:rPr dirty="0" sz="1450" spc="-30">
                <a:latin typeface="Times New Roman"/>
                <a:cs typeface="Times New Roman"/>
              </a:rPr>
              <a:t>say, </a:t>
            </a:r>
            <a:r>
              <a:rPr dirty="0" sz="1450" spc="-10">
                <a:latin typeface="Times New Roman"/>
                <a:cs typeface="Times New Roman"/>
              </a:rPr>
              <a:t>then,  that we have seen him two </a:t>
            </a:r>
            <a:r>
              <a:rPr dirty="0" sz="1450" spc="-5">
                <a:latin typeface="Times New Roman"/>
                <a:cs typeface="Times New Roman"/>
              </a:rPr>
              <a:t>or </a:t>
            </a:r>
            <a:r>
              <a:rPr dirty="0" sz="1450" spc="-10">
                <a:latin typeface="Times New Roman"/>
                <a:cs typeface="Times New Roman"/>
              </a:rPr>
              <a:t>three times, and that my friends here are very  much struck with his gentlemanlike appearance. Mrs. Fraser (no bad judge)  declares she knows </a:t>
            </a:r>
            <a:r>
              <a:rPr dirty="0" sz="1450" spc="-5">
                <a:latin typeface="Times New Roman"/>
                <a:cs typeface="Times New Roman"/>
              </a:rPr>
              <a:t>but </a:t>
            </a:r>
            <a:r>
              <a:rPr dirty="0" sz="1450" spc="-10">
                <a:latin typeface="Times New Roman"/>
                <a:cs typeface="Times New Roman"/>
              </a:rPr>
              <a:t>three men in town who have so </a:t>
            </a:r>
            <a:r>
              <a:rPr dirty="0" sz="1450" spc="-5">
                <a:latin typeface="Times New Roman"/>
                <a:cs typeface="Times New Roman"/>
              </a:rPr>
              <a:t>good a </a:t>
            </a:r>
            <a:r>
              <a:rPr dirty="0" sz="1450" spc="-10">
                <a:latin typeface="Times New Roman"/>
                <a:cs typeface="Times New Roman"/>
              </a:rPr>
              <a:t>person, height,  and air; and </a:t>
            </a:r>
            <a:r>
              <a:rPr dirty="0" sz="1450" spc="-5">
                <a:latin typeface="Times New Roman"/>
                <a:cs typeface="Times New Roman"/>
              </a:rPr>
              <a:t>I </a:t>
            </a:r>
            <a:r>
              <a:rPr dirty="0" sz="1450" spc="-10">
                <a:latin typeface="Times New Roman"/>
                <a:cs typeface="Times New Roman"/>
              </a:rPr>
              <a:t>must confess, when </a:t>
            </a:r>
            <a:r>
              <a:rPr dirty="0" sz="1450" spc="-5">
                <a:latin typeface="Times New Roman"/>
                <a:cs typeface="Times New Roman"/>
              </a:rPr>
              <a:t>he </a:t>
            </a:r>
            <a:r>
              <a:rPr dirty="0" sz="1450" spc="-10">
                <a:latin typeface="Times New Roman"/>
                <a:cs typeface="Times New Roman"/>
              </a:rPr>
              <a:t>dined here the other </a:t>
            </a:r>
            <a:r>
              <a:rPr dirty="0" sz="1450" spc="-30">
                <a:latin typeface="Times New Roman"/>
                <a:cs typeface="Times New Roman"/>
              </a:rPr>
              <a:t>day, </a:t>
            </a:r>
            <a:r>
              <a:rPr dirty="0" sz="1450" spc="-10">
                <a:latin typeface="Times New Roman"/>
                <a:cs typeface="Times New Roman"/>
              </a:rPr>
              <a:t>there were </a:t>
            </a:r>
            <a:r>
              <a:rPr dirty="0" sz="1450" spc="-5">
                <a:latin typeface="Times New Roman"/>
                <a:cs typeface="Times New Roman"/>
              </a:rPr>
              <a:t>none  </a:t>
            </a:r>
            <a:r>
              <a:rPr dirty="0" sz="1450" spc="-10">
                <a:latin typeface="Times New Roman"/>
                <a:cs typeface="Times New Roman"/>
              </a:rPr>
              <a:t>to  compare  with  him,  and  we  were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a:t>
            </a:r>
            <a:r>
              <a:rPr dirty="0" sz="1450" spc="-10">
                <a:latin typeface="Times New Roman"/>
                <a:cs typeface="Times New Roman"/>
              </a:rPr>
              <a:t>sixteen.  Luckily  there  is</a:t>
            </a:r>
            <a:r>
              <a:rPr dirty="0" sz="1450" spc="-90">
                <a:latin typeface="Times New Roman"/>
                <a:cs typeface="Times New Roman"/>
              </a:rPr>
              <a:t> </a:t>
            </a:r>
            <a:r>
              <a:rPr dirty="0" sz="1450" spc="-5">
                <a:latin typeface="Times New Roman"/>
                <a:cs typeface="Times New Roman"/>
              </a:rPr>
              <a:t>no</a:t>
            </a:r>
            <a:endParaRPr sz="1450">
              <a:latin typeface="Times New Roman"/>
              <a:cs typeface="Times New Roman"/>
            </a:endParaRPr>
          </a:p>
        </p:txBody>
      </p:sp>
      <p:sp>
        <p:nvSpPr>
          <p:cNvPr id="3" name="object 3"/>
          <p:cNvSpPr txBox="1"/>
          <p:nvPr/>
        </p:nvSpPr>
        <p:spPr>
          <a:xfrm>
            <a:off x="876300" y="3234226"/>
            <a:ext cx="5801360" cy="245110"/>
          </a:xfrm>
          <a:prstGeom prst="rect">
            <a:avLst/>
          </a:prstGeom>
        </p:spPr>
        <p:txBody>
          <a:bodyPr wrap="square" lIns="0" tIns="11430" rIns="0" bIns="0" rtlCol="0" vert="horz">
            <a:spAutoFit/>
          </a:bodyPr>
          <a:lstStyle/>
          <a:p>
            <a:pPr marL="12700">
              <a:lnSpc>
                <a:spcPct val="100000"/>
              </a:lnSpc>
              <a:spcBef>
                <a:spcPts val="90"/>
              </a:spcBef>
              <a:tabLst>
                <a:tab pos="970915" algn="l"/>
                <a:tab pos="1309370" algn="l"/>
                <a:tab pos="1871980" algn="l"/>
                <a:tab pos="2790190" algn="l"/>
                <a:tab pos="3118485" algn="l"/>
                <a:tab pos="3538220" algn="l"/>
                <a:tab pos="4105910" algn="l"/>
                <a:tab pos="5359400" algn="l"/>
              </a:tabLst>
            </a:pPr>
            <a:r>
              <a:rPr dirty="0" sz="1450" spc="-5">
                <a:latin typeface="Times New Roman"/>
                <a:cs typeface="Times New Roman"/>
              </a:rPr>
              <a:t>d</a:t>
            </a:r>
            <a:r>
              <a:rPr dirty="0" sz="1450" spc="-10">
                <a:latin typeface="Times New Roman"/>
                <a:cs typeface="Times New Roman"/>
              </a:rPr>
              <a:t>isti</a:t>
            </a:r>
            <a:r>
              <a:rPr dirty="0" sz="1450" spc="-5">
                <a:latin typeface="Times New Roman"/>
                <a:cs typeface="Times New Roman"/>
              </a:rPr>
              <a:t>n</a:t>
            </a:r>
            <a:r>
              <a:rPr dirty="0" sz="1450" spc="-10">
                <a:latin typeface="Times New Roman"/>
                <a:cs typeface="Times New Roman"/>
              </a:rPr>
              <a:t>cti</a:t>
            </a:r>
            <a:r>
              <a:rPr dirty="0" sz="1450" spc="-5">
                <a:latin typeface="Times New Roman"/>
                <a:cs typeface="Times New Roman"/>
              </a:rPr>
              <a:t>on</a:t>
            </a:r>
            <a:r>
              <a:rPr dirty="0" sz="1450">
                <a:latin typeface="Times New Roman"/>
                <a:cs typeface="Times New Roman"/>
              </a:rPr>
              <a:t>	</a:t>
            </a:r>
            <a:r>
              <a:rPr dirty="0" sz="1450" spc="-5">
                <a:latin typeface="Times New Roman"/>
                <a:cs typeface="Times New Roman"/>
              </a:rPr>
              <a:t>of</a:t>
            </a:r>
            <a:r>
              <a:rPr dirty="0" sz="1450">
                <a:latin typeface="Times New Roman"/>
                <a:cs typeface="Times New Roman"/>
              </a:rPr>
              <a:t>	</a:t>
            </a:r>
            <a:r>
              <a:rPr dirty="0" sz="1450" spc="-5">
                <a:latin typeface="Times New Roman"/>
                <a:cs typeface="Times New Roman"/>
              </a:rPr>
              <a:t>d</a:t>
            </a:r>
            <a:r>
              <a:rPr dirty="0" sz="1450" spc="-10">
                <a:latin typeface="Times New Roman"/>
                <a:cs typeface="Times New Roman"/>
              </a:rPr>
              <a:t>res</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no</a:t>
            </a:r>
            <a:r>
              <a:rPr dirty="0" sz="1450" spc="-15">
                <a:latin typeface="Times New Roman"/>
                <a:cs typeface="Times New Roman"/>
              </a:rPr>
              <a:t>wa</a:t>
            </a:r>
            <a:r>
              <a:rPr dirty="0" sz="1450" spc="-5">
                <a:latin typeface="Times New Roman"/>
                <a:cs typeface="Times New Roman"/>
              </a:rPr>
              <a:t>d</a:t>
            </a:r>
            <a:r>
              <a:rPr dirty="0" sz="1450" spc="-10">
                <a:latin typeface="Times New Roman"/>
                <a:cs typeface="Times New Roman"/>
              </a:rPr>
              <a:t>a</a:t>
            </a:r>
            <a:r>
              <a:rPr dirty="0" sz="1450" spc="-5">
                <a:latin typeface="Times New Roman"/>
                <a:cs typeface="Times New Roman"/>
              </a:rPr>
              <a:t>ys</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o</a:t>
            </a:r>
            <a:r>
              <a:rPr dirty="0" sz="1450">
                <a:latin typeface="Times New Roman"/>
                <a:cs typeface="Times New Roman"/>
              </a:rPr>
              <a:t>	</a:t>
            </a:r>
            <a:r>
              <a:rPr dirty="0" sz="1450" spc="-10">
                <a:latin typeface="Times New Roman"/>
                <a:cs typeface="Times New Roman"/>
              </a:rPr>
              <a:t>tel</a:t>
            </a:r>
            <a:r>
              <a:rPr dirty="0" sz="1450" spc="-5">
                <a:latin typeface="Times New Roman"/>
                <a:cs typeface="Times New Roman"/>
              </a:rPr>
              <a:t>l</a:t>
            </a:r>
            <a:r>
              <a:rPr dirty="0" sz="1450">
                <a:latin typeface="Times New Roman"/>
                <a:cs typeface="Times New Roman"/>
              </a:rPr>
              <a:t>	</a:t>
            </a:r>
            <a:r>
              <a:rPr dirty="0" sz="1450" spc="-10">
                <a:latin typeface="Times New Roman"/>
                <a:cs typeface="Times New Roman"/>
              </a:rPr>
              <a:t>tales</a:t>
            </a:r>
            <a:r>
              <a:rPr dirty="0" sz="1450" spc="-5">
                <a:latin typeface="Times New Roman"/>
                <a:cs typeface="Times New Roman"/>
              </a:rPr>
              <a:t>,</a:t>
            </a:r>
            <a:r>
              <a:rPr dirty="0" sz="1450">
                <a:latin typeface="Times New Roman"/>
                <a:cs typeface="Times New Roman"/>
              </a:rPr>
              <a:t>	</a:t>
            </a:r>
            <a:r>
              <a:rPr dirty="0" sz="1450" spc="-5">
                <a:latin typeface="Times New Roman"/>
                <a:cs typeface="Times New Roman"/>
              </a:rPr>
              <a:t>bu</a:t>
            </a:r>
            <a:r>
              <a:rPr dirty="0" sz="1450" spc="-10">
                <a:latin typeface="Times New Roman"/>
                <a:cs typeface="Times New Roman"/>
              </a:rPr>
              <a:t>t</a:t>
            </a:r>
            <a:r>
              <a:rPr dirty="0" sz="1450" spc="-10">
                <a:latin typeface="Times New Roman"/>
                <a:cs typeface="Times New Roman"/>
              </a:rPr>
              <a:t>—bu</a:t>
            </a:r>
            <a:r>
              <a:rPr dirty="0" sz="1450" spc="-10">
                <a:latin typeface="Times New Roman"/>
                <a:cs typeface="Times New Roman"/>
              </a:rPr>
              <a:t>t</a:t>
            </a:r>
            <a:r>
              <a:rPr dirty="0" sz="1450" spc="-10">
                <a:latin typeface="Times New Roman"/>
                <a:cs typeface="Times New Roman"/>
              </a:rPr>
              <a:t>—but</a:t>
            </a:r>
            <a:r>
              <a:rPr dirty="0" sz="1450">
                <a:latin typeface="Times New Roman"/>
                <a:cs typeface="Times New Roman"/>
              </a:rPr>
              <a:t>	</a:t>
            </a:r>
            <a:r>
              <a:rPr dirty="0" sz="1450" spc="-160">
                <a:latin typeface="Times New Roman"/>
                <a:cs typeface="Times New Roman"/>
              </a:rPr>
              <a:t>Y</a:t>
            </a:r>
            <a:r>
              <a:rPr dirty="0" sz="1450" spc="-5">
                <a:latin typeface="Times New Roman"/>
                <a:cs typeface="Times New Roman"/>
              </a:rPr>
              <a:t>ou</a:t>
            </a:r>
            <a:r>
              <a:rPr dirty="0" sz="1450" spc="-10">
                <a:latin typeface="Times New Roman"/>
                <a:cs typeface="Times New Roman"/>
              </a:rPr>
              <a:t>r</a:t>
            </a:r>
            <a:r>
              <a:rPr dirty="0" sz="1450" spc="-5">
                <a:latin typeface="Times New Roman"/>
                <a:cs typeface="Times New Roman"/>
              </a:rPr>
              <a:t>s</a:t>
            </a:r>
            <a:endParaRPr sz="1450">
              <a:latin typeface="Times New Roman"/>
              <a:cs typeface="Times New Roman"/>
            </a:endParaRPr>
          </a:p>
        </p:txBody>
      </p:sp>
      <p:sp>
        <p:nvSpPr>
          <p:cNvPr id="4" name="object 4"/>
          <p:cNvSpPr txBox="1"/>
          <p:nvPr/>
        </p:nvSpPr>
        <p:spPr>
          <a:xfrm>
            <a:off x="876300" y="3353127"/>
            <a:ext cx="5807075" cy="6684009"/>
          </a:xfrm>
          <a:prstGeom prst="rect">
            <a:avLst/>
          </a:prstGeom>
        </p:spPr>
        <p:txBody>
          <a:bodyPr wrap="square" lIns="0" tIns="111760" rIns="0" bIns="0" rtlCol="0" vert="horz">
            <a:spAutoFit/>
          </a:bodyPr>
          <a:lstStyle/>
          <a:p>
            <a:pPr marL="12700">
              <a:lnSpc>
                <a:spcPct val="100000"/>
              </a:lnSpc>
              <a:spcBef>
                <a:spcPts val="880"/>
              </a:spcBef>
            </a:pPr>
            <a:r>
              <a:rPr dirty="0" sz="1450" spc="-15">
                <a:latin typeface="Times New Roman"/>
                <a:cs typeface="Times New Roman"/>
              </a:rPr>
              <a:t>affectionately.”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had almost forgot (it was </a:t>
            </a:r>
            <a:r>
              <a:rPr dirty="0" sz="1450" spc="-20">
                <a:latin typeface="Times New Roman"/>
                <a:cs typeface="Times New Roman"/>
              </a:rPr>
              <a:t>Edmund’s </a:t>
            </a:r>
            <a:r>
              <a:rPr dirty="0" sz="1450" spc="-10">
                <a:latin typeface="Times New Roman"/>
                <a:cs typeface="Times New Roman"/>
              </a:rPr>
              <a:t>fault: </a:t>
            </a:r>
            <a:r>
              <a:rPr dirty="0" sz="1450" spc="-5">
                <a:latin typeface="Times New Roman"/>
                <a:cs typeface="Times New Roman"/>
              </a:rPr>
              <a:t>he </a:t>
            </a:r>
            <a:r>
              <a:rPr dirty="0" sz="1450" spc="-10">
                <a:latin typeface="Times New Roman"/>
                <a:cs typeface="Times New Roman"/>
              </a:rPr>
              <a:t>gets into my head more  than does me </a:t>
            </a:r>
            <a:r>
              <a:rPr dirty="0" sz="1450" spc="-5">
                <a:latin typeface="Times New Roman"/>
                <a:cs typeface="Times New Roman"/>
              </a:rPr>
              <a:t>good) one </a:t>
            </a:r>
            <a:r>
              <a:rPr dirty="0" sz="1450" spc="-10">
                <a:latin typeface="Times New Roman"/>
                <a:cs typeface="Times New Roman"/>
              </a:rPr>
              <a:t>very material thing </a:t>
            </a:r>
            <a:r>
              <a:rPr dirty="0" sz="1450" spc="-5">
                <a:latin typeface="Times New Roman"/>
                <a:cs typeface="Times New Roman"/>
              </a:rPr>
              <a:t>I </a:t>
            </a:r>
            <a:r>
              <a:rPr dirty="0" sz="1450" spc="-10">
                <a:latin typeface="Times New Roman"/>
                <a:cs typeface="Times New Roman"/>
              </a:rPr>
              <a:t>had to say from Henry and  myself—I mean about </a:t>
            </a:r>
            <a:r>
              <a:rPr dirty="0" sz="1450" spc="-5">
                <a:latin typeface="Times New Roman"/>
                <a:cs typeface="Times New Roman"/>
              </a:rPr>
              <a:t>our </a:t>
            </a:r>
            <a:r>
              <a:rPr dirty="0" sz="1450" spc="-10">
                <a:latin typeface="Times New Roman"/>
                <a:cs typeface="Times New Roman"/>
              </a:rPr>
              <a:t>taking </a:t>
            </a:r>
            <a:r>
              <a:rPr dirty="0" sz="1450" spc="-5">
                <a:latin typeface="Times New Roman"/>
                <a:cs typeface="Times New Roman"/>
              </a:rPr>
              <a:t>you </a:t>
            </a:r>
            <a:r>
              <a:rPr dirty="0" sz="1450" spc="-10">
                <a:latin typeface="Times New Roman"/>
                <a:cs typeface="Times New Roman"/>
              </a:rPr>
              <a:t>back into Northamptonshire. My dear  little creature, </a:t>
            </a:r>
            <a:r>
              <a:rPr dirty="0" sz="1450" spc="-5">
                <a:latin typeface="Times New Roman"/>
                <a:cs typeface="Times New Roman"/>
              </a:rPr>
              <a:t>do not </a:t>
            </a:r>
            <a:r>
              <a:rPr dirty="0" sz="1450" spc="-10">
                <a:latin typeface="Times New Roman"/>
                <a:cs typeface="Times New Roman"/>
              </a:rPr>
              <a:t>stay at Portsmouth to lose </a:t>
            </a:r>
            <a:r>
              <a:rPr dirty="0" sz="1450" spc="-5">
                <a:latin typeface="Times New Roman"/>
                <a:cs typeface="Times New Roman"/>
              </a:rPr>
              <a:t>your </a:t>
            </a:r>
            <a:r>
              <a:rPr dirty="0" sz="1450" spc="-10">
                <a:latin typeface="Times New Roman"/>
                <a:cs typeface="Times New Roman"/>
              </a:rPr>
              <a:t>pretty looks. Those vile  sea-breezes are the ruin </a:t>
            </a:r>
            <a:r>
              <a:rPr dirty="0" sz="1450" spc="-5">
                <a:latin typeface="Times New Roman"/>
                <a:cs typeface="Times New Roman"/>
              </a:rPr>
              <a:t>of </a:t>
            </a:r>
            <a:r>
              <a:rPr dirty="0" sz="1450" spc="-10">
                <a:latin typeface="Times New Roman"/>
                <a:cs typeface="Times New Roman"/>
              </a:rPr>
              <a:t>beauty and health. My </a:t>
            </a:r>
            <a:r>
              <a:rPr dirty="0" sz="1450" spc="-5">
                <a:latin typeface="Times New Roman"/>
                <a:cs typeface="Times New Roman"/>
              </a:rPr>
              <a:t>poor </a:t>
            </a:r>
            <a:r>
              <a:rPr dirty="0" sz="1450" spc="-10">
                <a:latin typeface="Times New Roman"/>
                <a:cs typeface="Times New Roman"/>
              </a:rPr>
              <a:t>aunt always felt  </a:t>
            </a:r>
            <a:r>
              <a:rPr dirty="0" sz="1450" spc="-15">
                <a:latin typeface="Times New Roman"/>
                <a:cs typeface="Times New Roman"/>
              </a:rPr>
              <a:t>affected </a:t>
            </a:r>
            <a:r>
              <a:rPr dirty="0" sz="1450" spc="-10">
                <a:latin typeface="Times New Roman"/>
                <a:cs typeface="Times New Roman"/>
              </a:rPr>
              <a:t>if within ten miles </a:t>
            </a:r>
            <a:r>
              <a:rPr dirty="0" sz="1450" spc="-5">
                <a:latin typeface="Times New Roman"/>
                <a:cs typeface="Times New Roman"/>
              </a:rPr>
              <a:t>of </a:t>
            </a:r>
            <a:r>
              <a:rPr dirty="0" sz="1450" spc="-10">
                <a:latin typeface="Times New Roman"/>
                <a:cs typeface="Times New Roman"/>
              </a:rPr>
              <a:t>the sea, which the Admiral </a:t>
            </a:r>
            <a:r>
              <a:rPr dirty="0" sz="1450" spc="-5">
                <a:latin typeface="Times New Roman"/>
                <a:cs typeface="Times New Roman"/>
              </a:rPr>
              <a:t>of </a:t>
            </a:r>
            <a:r>
              <a:rPr dirty="0" sz="1450" spc="-10">
                <a:latin typeface="Times New Roman"/>
                <a:cs typeface="Times New Roman"/>
              </a:rPr>
              <a:t>course never  believed, </a:t>
            </a:r>
            <a:r>
              <a:rPr dirty="0" sz="1450" spc="-5">
                <a:latin typeface="Times New Roman"/>
                <a:cs typeface="Times New Roman"/>
              </a:rPr>
              <a:t>but I </a:t>
            </a:r>
            <a:r>
              <a:rPr dirty="0" sz="1450" spc="-10">
                <a:latin typeface="Times New Roman"/>
                <a:cs typeface="Times New Roman"/>
              </a:rPr>
              <a:t>know it was so. </a:t>
            </a:r>
            <a:r>
              <a:rPr dirty="0" sz="1450" spc="-5">
                <a:latin typeface="Times New Roman"/>
                <a:cs typeface="Times New Roman"/>
              </a:rPr>
              <a:t>I </a:t>
            </a:r>
            <a:r>
              <a:rPr dirty="0" sz="1450" spc="-10">
                <a:latin typeface="Times New Roman"/>
                <a:cs typeface="Times New Roman"/>
              </a:rPr>
              <a:t>am at </a:t>
            </a:r>
            <a:r>
              <a:rPr dirty="0" sz="1450" spc="-5">
                <a:latin typeface="Times New Roman"/>
                <a:cs typeface="Times New Roman"/>
              </a:rPr>
              <a:t>your </a:t>
            </a:r>
            <a:r>
              <a:rPr dirty="0" sz="1450" spc="-10">
                <a:latin typeface="Times New Roman"/>
                <a:cs typeface="Times New Roman"/>
              </a:rPr>
              <a:t>service and </a:t>
            </a:r>
            <a:r>
              <a:rPr dirty="0" sz="1450" spc="-20">
                <a:latin typeface="Times New Roman"/>
                <a:cs typeface="Times New Roman"/>
              </a:rPr>
              <a:t>Henry’s, </a:t>
            </a:r>
            <a:r>
              <a:rPr dirty="0" sz="1450" spc="-10">
                <a:latin typeface="Times New Roman"/>
                <a:cs typeface="Times New Roman"/>
              </a:rPr>
              <a:t>at an hour’s  notice. </a:t>
            </a:r>
            <a:r>
              <a:rPr dirty="0" sz="1450" spc="-5">
                <a:latin typeface="Times New Roman"/>
                <a:cs typeface="Times New Roman"/>
              </a:rPr>
              <a:t>I </a:t>
            </a:r>
            <a:r>
              <a:rPr dirty="0" sz="1450" spc="-10">
                <a:latin typeface="Times New Roman"/>
                <a:cs typeface="Times New Roman"/>
              </a:rPr>
              <a:t>should like the scheme, and we would make </a:t>
            </a:r>
            <a:r>
              <a:rPr dirty="0" sz="1450" spc="-5">
                <a:latin typeface="Times New Roman"/>
                <a:cs typeface="Times New Roman"/>
              </a:rPr>
              <a:t>a </a:t>
            </a:r>
            <a:r>
              <a:rPr dirty="0" sz="1450" spc="-10">
                <a:latin typeface="Times New Roman"/>
                <a:cs typeface="Times New Roman"/>
              </a:rPr>
              <a:t>little circuit, and shew  </a:t>
            </a:r>
            <a:r>
              <a:rPr dirty="0" sz="1450" spc="-5">
                <a:latin typeface="Times New Roman"/>
                <a:cs typeface="Times New Roman"/>
              </a:rPr>
              <a:t>you </a:t>
            </a:r>
            <a:r>
              <a:rPr dirty="0" sz="1450" spc="-10">
                <a:latin typeface="Times New Roman"/>
                <a:cs typeface="Times New Roman"/>
              </a:rPr>
              <a:t>Everingham in </a:t>
            </a:r>
            <a:r>
              <a:rPr dirty="0" sz="1450" spc="-5">
                <a:latin typeface="Times New Roman"/>
                <a:cs typeface="Times New Roman"/>
              </a:rPr>
              <a:t>our </a:t>
            </a:r>
            <a:r>
              <a:rPr dirty="0" sz="1450" spc="-35">
                <a:latin typeface="Times New Roman"/>
                <a:cs typeface="Times New Roman"/>
              </a:rPr>
              <a:t>way, </a:t>
            </a:r>
            <a:r>
              <a:rPr dirty="0" sz="1450" spc="-10">
                <a:latin typeface="Times New Roman"/>
                <a:cs typeface="Times New Roman"/>
              </a:rPr>
              <a:t>and perhaps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mind passing through  London, and seeing the inside </a:t>
            </a:r>
            <a:r>
              <a:rPr dirty="0" sz="1450" spc="-5">
                <a:latin typeface="Times New Roman"/>
                <a:cs typeface="Times New Roman"/>
              </a:rPr>
              <a:t>of </a:t>
            </a:r>
            <a:r>
              <a:rPr dirty="0" sz="1450" spc="-10">
                <a:latin typeface="Times New Roman"/>
                <a:cs typeface="Times New Roman"/>
              </a:rPr>
              <a:t>St. </a:t>
            </a:r>
            <a:r>
              <a:rPr dirty="0" sz="1450" spc="-20">
                <a:latin typeface="Times New Roman"/>
                <a:cs typeface="Times New Roman"/>
              </a:rPr>
              <a:t>George’s, </a:t>
            </a:r>
            <a:r>
              <a:rPr dirty="0" sz="1450" spc="-10">
                <a:latin typeface="Times New Roman"/>
                <a:cs typeface="Times New Roman"/>
              </a:rPr>
              <a:t>Hanover Square. Only keep  </a:t>
            </a:r>
            <a:r>
              <a:rPr dirty="0" sz="1450" spc="-5">
                <a:latin typeface="Times New Roman"/>
                <a:cs typeface="Times New Roman"/>
              </a:rPr>
              <a:t>your </a:t>
            </a:r>
            <a:r>
              <a:rPr dirty="0" sz="1450" spc="-10">
                <a:latin typeface="Times New Roman"/>
                <a:cs typeface="Times New Roman"/>
              </a:rPr>
              <a:t>cousin Edmund from me at such </a:t>
            </a:r>
            <a:r>
              <a:rPr dirty="0" sz="1450" spc="-5">
                <a:latin typeface="Times New Roman"/>
                <a:cs typeface="Times New Roman"/>
              </a:rPr>
              <a:t>a </a:t>
            </a:r>
            <a:r>
              <a:rPr dirty="0" sz="1450" spc="-10">
                <a:latin typeface="Times New Roman"/>
                <a:cs typeface="Times New Roman"/>
              </a:rPr>
              <a:t>time: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like to </a:t>
            </a:r>
            <a:r>
              <a:rPr dirty="0" sz="1450" spc="-5">
                <a:latin typeface="Times New Roman"/>
                <a:cs typeface="Times New Roman"/>
              </a:rPr>
              <a:t>be </a:t>
            </a:r>
            <a:r>
              <a:rPr dirty="0" sz="1450" spc="-10">
                <a:latin typeface="Times New Roman"/>
                <a:cs typeface="Times New Roman"/>
              </a:rPr>
              <a:t>tempted.  What </a:t>
            </a:r>
            <a:r>
              <a:rPr dirty="0" sz="1450" spc="-5">
                <a:latin typeface="Times New Roman"/>
                <a:cs typeface="Times New Roman"/>
              </a:rPr>
              <a:t>a </a:t>
            </a:r>
            <a:r>
              <a:rPr dirty="0" sz="1450" spc="-10">
                <a:latin typeface="Times New Roman"/>
                <a:cs typeface="Times New Roman"/>
              </a:rPr>
              <a:t>long letter! </a:t>
            </a:r>
            <a:r>
              <a:rPr dirty="0" sz="1450" spc="-5">
                <a:latin typeface="Times New Roman"/>
                <a:cs typeface="Times New Roman"/>
              </a:rPr>
              <a:t>one </a:t>
            </a:r>
            <a:r>
              <a:rPr dirty="0" sz="1450" spc="-10">
                <a:latin typeface="Times New Roman"/>
                <a:cs typeface="Times New Roman"/>
              </a:rPr>
              <a:t>word more. </a:t>
            </a:r>
            <a:r>
              <a:rPr dirty="0" sz="1450" spc="-25">
                <a:latin typeface="Times New Roman"/>
                <a:cs typeface="Times New Roman"/>
              </a:rPr>
              <a:t>Henry, </a:t>
            </a:r>
            <a:r>
              <a:rPr dirty="0" sz="1450" spc="-5">
                <a:latin typeface="Times New Roman"/>
                <a:cs typeface="Times New Roman"/>
              </a:rPr>
              <a:t>I </a:t>
            </a:r>
            <a:r>
              <a:rPr dirty="0" sz="1450" spc="-10">
                <a:latin typeface="Times New Roman"/>
                <a:cs typeface="Times New Roman"/>
              </a:rPr>
              <a:t>find, has some idea </a:t>
            </a:r>
            <a:r>
              <a:rPr dirty="0" sz="1450" spc="-5">
                <a:latin typeface="Times New Roman"/>
                <a:cs typeface="Times New Roman"/>
              </a:rPr>
              <a:t>of </a:t>
            </a:r>
            <a:r>
              <a:rPr dirty="0" sz="1450" spc="-10">
                <a:latin typeface="Times New Roman"/>
                <a:cs typeface="Times New Roman"/>
              </a:rPr>
              <a:t>going into  Norfolk again </a:t>
            </a:r>
            <a:r>
              <a:rPr dirty="0" sz="1450" spc="-5">
                <a:latin typeface="Times New Roman"/>
                <a:cs typeface="Times New Roman"/>
              </a:rPr>
              <a:t>upon </a:t>
            </a:r>
            <a:r>
              <a:rPr dirty="0" sz="1450" spc="-10">
                <a:latin typeface="Times New Roman"/>
                <a:cs typeface="Times New Roman"/>
              </a:rPr>
              <a:t>some business that </a:t>
            </a:r>
            <a:r>
              <a:rPr dirty="0" sz="1450" spc="-5">
                <a:latin typeface="Times New Roman"/>
                <a:cs typeface="Times New Roman"/>
              </a:rPr>
              <a:t>you </a:t>
            </a:r>
            <a:r>
              <a:rPr dirty="0" sz="1450" spc="-10">
                <a:latin typeface="Times New Roman"/>
                <a:cs typeface="Times New Roman"/>
              </a:rPr>
              <a:t>approve; </a:t>
            </a:r>
            <a:r>
              <a:rPr dirty="0" sz="1450" spc="-5">
                <a:latin typeface="Times New Roman"/>
                <a:cs typeface="Times New Roman"/>
              </a:rPr>
              <a:t>but </a:t>
            </a:r>
            <a:r>
              <a:rPr dirty="0" sz="1450" spc="-10">
                <a:latin typeface="Times New Roman"/>
                <a:cs typeface="Times New Roman"/>
              </a:rPr>
              <a:t>this cannot possibly  </a:t>
            </a:r>
            <a:r>
              <a:rPr dirty="0" sz="1450" spc="-5">
                <a:latin typeface="Times New Roman"/>
                <a:cs typeface="Times New Roman"/>
              </a:rPr>
              <a:t>be </a:t>
            </a:r>
            <a:r>
              <a:rPr dirty="0" sz="1450" spc="-10">
                <a:latin typeface="Times New Roman"/>
                <a:cs typeface="Times New Roman"/>
              </a:rPr>
              <a:t>permitted before the middle </a:t>
            </a:r>
            <a:r>
              <a:rPr dirty="0" sz="1450" spc="-5">
                <a:latin typeface="Times New Roman"/>
                <a:cs typeface="Times New Roman"/>
              </a:rPr>
              <a:t>of </a:t>
            </a:r>
            <a:r>
              <a:rPr dirty="0" sz="1450" spc="-10">
                <a:latin typeface="Times New Roman"/>
                <a:cs typeface="Times New Roman"/>
              </a:rPr>
              <a:t>next week; that is, </a:t>
            </a:r>
            <a:r>
              <a:rPr dirty="0" sz="1450" spc="-5">
                <a:latin typeface="Times New Roman"/>
                <a:cs typeface="Times New Roman"/>
              </a:rPr>
              <a:t>he </a:t>
            </a:r>
            <a:r>
              <a:rPr dirty="0" sz="1450" spc="-10">
                <a:latin typeface="Times New Roman"/>
                <a:cs typeface="Times New Roman"/>
              </a:rPr>
              <a:t>cannot anyhow </a:t>
            </a:r>
            <a:r>
              <a:rPr dirty="0" sz="1450" spc="-5">
                <a:latin typeface="Times New Roman"/>
                <a:cs typeface="Times New Roman"/>
              </a:rPr>
              <a:t>be  </a:t>
            </a:r>
            <a:r>
              <a:rPr dirty="0" sz="1450" spc="-10">
                <a:latin typeface="Times New Roman"/>
                <a:cs typeface="Times New Roman"/>
              </a:rPr>
              <a:t>spared till after the </a:t>
            </a:r>
            <a:r>
              <a:rPr dirty="0" sz="1450" spc="-5">
                <a:latin typeface="Times New Roman"/>
                <a:cs typeface="Times New Roman"/>
              </a:rPr>
              <a:t>14th, </a:t>
            </a:r>
            <a:r>
              <a:rPr dirty="0" sz="1450" spc="-10">
                <a:latin typeface="Times New Roman"/>
                <a:cs typeface="Times New Roman"/>
              </a:rPr>
              <a:t>for we have </a:t>
            </a:r>
            <a:r>
              <a:rPr dirty="0" sz="1450" spc="-5">
                <a:latin typeface="Times New Roman"/>
                <a:cs typeface="Times New Roman"/>
              </a:rPr>
              <a:t>a </a:t>
            </a:r>
            <a:r>
              <a:rPr dirty="0" sz="1450" spc="-10">
                <a:latin typeface="Times New Roman"/>
                <a:cs typeface="Times New Roman"/>
              </a:rPr>
              <a:t>party that evening. The value </a:t>
            </a:r>
            <a:r>
              <a:rPr dirty="0" sz="1450" spc="-5">
                <a:latin typeface="Times New Roman"/>
                <a:cs typeface="Times New Roman"/>
              </a:rPr>
              <a:t>of a </a:t>
            </a:r>
            <a:r>
              <a:rPr dirty="0" sz="1450" spc="-10">
                <a:latin typeface="Times New Roman"/>
                <a:cs typeface="Times New Roman"/>
              </a:rPr>
              <a:t>man  like </a:t>
            </a:r>
            <a:r>
              <a:rPr dirty="0" sz="1450" spc="-25">
                <a:latin typeface="Times New Roman"/>
                <a:cs typeface="Times New Roman"/>
              </a:rPr>
              <a:t>Henry, </a:t>
            </a:r>
            <a:r>
              <a:rPr dirty="0" sz="1450" spc="-5">
                <a:latin typeface="Times New Roman"/>
                <a:cs typeface="Times New Roman"/>
              </a:rPr>
              <a:t>on </a:t>
            </a:r>
            <a:r>
              <a:rPr dirty="0" sz="1450" spc="-10">
                <a:latin typeface="Times New Roman"/>
                <a:cs typeface="Times New Roman"/>
              </a:rPr>
              <a:t>such an occasion, is what </a:t>
            </a:r>
            <a:r>
              <a:rPr dirty="0" sz="1450" spc="-5">
                <a:latin typeface="Times New Roman"/>
                <a:cs typeface="Times New Roman"/>
              </a:rPr>
              <a:t>you </a:t>
            </a:r>
            <a:r>
              <a:rPr dirty="0" sz="1450" spc="-10">
                <a:latin typeface="Times New Roman"/>
                <a:cs typeface="Times New Roman"/>
              </a:rPr>
              <a:t>can have </a:t>
            </a:r>
            <a:r>
              <a:rPr dirty="0" sz="1450" spc="-5">
                <a:latin typeface="Times New Roman"/>
                <a:cs typeface="Times New Roman"/>
              </a:rPr>
              <a:t>no </a:t>
            </a:r>
            <a:r>
              <a:rPr dirty="0" sz="1450" spc="-10">
                <a:latin typeface="Times New Roman"/>
                <a:cs typeface="Times New Roman"/>
              </a:rPr>
              <a:t>conception of; so  </a:t>
            </a:r>
            <a:r>
              <a:rPr dirty="0" sz="1450" spc="-5">
                <a:latin typeface="Times New Roman"/>
                <a:cs typeface="Times New Roman"/>
              </a:rPr>
              <a:t>you </a:t>
            </a:r>
            <a:r>
              <a:rPr dirty="0" sz="1450" spc="-10">
                <a:latin typeface="Times New Roman"/>
                <a:cs typeface="Times New Roman"/>
              </a:rPr>
              <a:t>must take it </a:t>
            </a:r>
            <a:r>
              <a:rPr dirty="0" sz="1450" spc="-5">
                <a:latin typeface="Times New Roman"/>
                <a:cs typeface="Times New Roman"/>
              </a:rPr>
              <a:t>upon </a:t>
            </a:r>
            <a:r>
              <a:rPr dirty="0" sz="1450" spc="-10">
                <a:latin typeface="Times New Roman"/>
                <a:cs typeface="Times New Roman"/>
              </a:rPr>
              <a:t>my word to </a:t>
            </a:r>
            <a:r>
              <a:rPr dirty="0" sz="1450" spc="-5">
                <a:latin typeface="Times New Roman"/>
                <a:cs typeface="Times New Roman"/>
              </a:rPr>
              <a:t>be </a:t>
            </a:r>
            <a:r>
              <a:rPr dirty="0" sz="1450" spc="-10">
                <a:latin typeface="Times New Roman"/>
                <a:cs typeface="Times New Roman"/>
              </a:rPr>
              <a:t>inestimable. He will see the Rushworths,  which</a:t>
            </a:r>
            <a:r>
              <a:rPr dirty="0" sz="1450" spc="90">
                <a:latin typeface="Times New Roman"/>
                <a:cs typeface="Times New Roman"/>
              </a:rPr>
              <a:t> </a:t>
            </a:r>
            <a:r>
              <a:rPr dirty="0" sz="1450" spc="-10">
                <a:latin typeface="Times New Roman"/>
                <a:cs typeface="Times New Roman"/>
              </a:rPr>
              <a:t>own</a:t>
            </a:r>
            <a:r>
              <a:rPr dirty="0" sz="1450" spc="9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am</a:t>
            </a:r>
            <a:r>
              <a:rPr dirty="0" sz="1450" spc="90">
                <a:latin typeface="Times New Roman"/>
                <a:cs typeface="Times New Roman"/>
              </a:rPr>
              <a:t> </a:t>
            </a:r>
            <a:r>
              <a:rPr dirty="0" sz="1450" spc="-5">
                <a:latin typeface="Times New Roman"/>
                <a:cs typeface="Times New Roman"/>
              </a:rPr>
              <a:t>not</a:t>
            </a:r>
            <a:r>
              <a:rPr dirty="0" sz="1450" spc="95">
                <a:latin typeface="Times New Roman"/>
                <a:cs typeface="Times New Roman"/>
              </a:rPr>
              <a:t> </a:t>
            </a:r>
            <a:r>
              <a:rPr dirty="0" sz="1450" spc="-10">
                <a:latin typeface="Times New Roman"/>
                <a:cs typeface="Times New Roman"/>
              </a:rPr>
              <a:t>sorry</a:t>
            </a:r>
            <a:r>
              <a:rPr dirty="0" sz="1450" spc="90">
                <a:latin typeface="Times New Roman"/>
                <a:cs typeface="Times New Roman"/>
              </a:rPr>
              <a:t> </a:t>
            </a:r>
            <a:r>
              <a:rPr dirty="0" sz="1450" spc="-10">
                <a:latin typeface="Times New Roman"/>
                <a:cs typeface="Times New Roman"/>
              </a:rPr>
              <a:t>for—having</a:t>
            </a:r>
            <a:r>
              <a:rPr dirty="0" sz="1450" spc="90">
                <a:latin typeface="Times New Roman"/>
                <a:cs typeface="Times New Roman"/>
              </a:rPr>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little</a:t>
            </a:r>
            <a:r>
              <a:rPr dirty="0" sz="1450" spc="95">
                <a:latin typeface="Times New Roman"/>
                <a:cs typeface="Times New Roman"/>
              </a:rPr>
              <a:t> </a:t>
            </a:r>
            <a:r>
              <a:rPr dirty="0" sz="1450" spc="-20">
                <a:latin typeface="Times New Roman"/>
                <a:cs typeface="Times New Roman"/>
              </a:rPr>
              <a:t>curiosity,</a:t>
            </a:r>
            <a:r>
              <a:rPr dirty="0" sz="1450" spc="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so</a:t>
            </a:r>
            <a:r>
              <a:rPr dirty="0" sz="1450" spc="9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think</a:t>
            </a:r>
            <a:r>
              <a:rPr dirty="0" sz="1450" spc="90">
                <a:latin typeface="Times New Roman"/>
                <a:cs typeface="Times New Roman"/>
              </a:rPr>
              <a:t> </a:t>
            </a:r>
            <a:r>
              <a:rPr dirty="0" sz="1450" spc="-10">
                <a:latin typeface="Times New Roman"/>
                <a:cs typeface="Times New Roman"/>
              </a:rPr>
              <a:t>has</a:t>
            </a:r>
            <a:r>
              <a:rPr dirty="0" sz="1450" spc="90">
                <a:latin typeface="Times New Roman"/>
                <a:cs typeface="Times New Roman"/>
              </a:rPr>
              <a:t> </a:t>
            </a:r>
            <a:r>
              <a:rPr dirty="0" sz="1450" spc="-5">
                <a:latin typeface="Times New Roman"/>
                <a:cs typeface="Times New Roman"/>
              </a:rPr>
              <a:t>he</a:t>
            </a:r>
            <a:endParaRPr sz="1450">
              <a:latin typeface="Times New Roman"/>
              <a:cs typeface="Times New Roman"/>
            </a:endParaRPr>
          </a:p>
          <a:p>
            <a:pPr algn="just" marL="12700">
              <a:lnSpc>
                <a:spcPts val="1645"/>
              </a:lnSpc>
            </a:pP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acknowledge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70"/>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letter to </a:t>
            </a:r>
            <a:r>
              <a:rPr dirty="0" sz="1450" spc="-5">
                <a:latin typeface="Times New Roman"/>
                <a:cs typeface="Times New Roman"/>
              </a:rPr>
              <a:t>be </a:t>
            </a:r>
            <a:r>
              <a:rPr dirty="0" sz="1450" spc="-10">
                <a:latin typeface="Times New Roman"/>
                <a:cs typeface="Times New Roman"/>
              </a:rPr>
              <a:t>run through </a:t>
            </a:r>
            <a:r>
              <a:rPr dirty="0" sz="1450" spc="-20">
                <a:latin typeface="Times New Roman"/>
                <a:cs typeface="Times New Roman"/>
              </a:rPr>
              <a:t>eagerly,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read </a:t>
            </a:r>
            <a:r>
              <a:rPr dirty="0" sz="1450" spc="-15">
                <a:latin typeface="Times New Roman"/>
                <a:cs typeface="Times New Roman"/>
              </a:rPr>
              <a:t>deliberately, </a:t>
            </a:r>
            <a:r>
              <a:rPr dirty="0" sz="1450" spc="-10">
                <a:latin typeface="Times New Roman"/>
                <a:cs typeface="Times New Roman"/>
              </a:rPr>
              <a:t>to  supply matter for much reflection, and to leave everything in greater suspense  than </a:t>
            </a:r>
            <a:r>
              <a:rPr dirty="0" sz="1450" spc="-25">
                <a:latin typeface="Times New Roman"/>
                <a:cs typeface="Times New Roman"/>
              </a:rPr>
              <a:t>ever. </a:t>
            </a:r>
            <a:r>
              <a:rPr dirty="0" sz="1450" spc="-10">
                <a:latin typeface="Times New Roman"/>
                <a:cs typeface="Times New Roman"/>
              </a:rPr>
              <a:t>The only certainty to </a:t>
            </a:r>
            <a:r>
              <a:rPr dirty="0" sz="1450" spc="-5">
                <a:latin typeface="Times New Roman"/>
                <a:cs typeface="Times New Roman"/>
              </a:rPr>
              <a:t>be </a:t>
            </a:r>
            <a:r>
              <a:rPr dirty="0" sz="1450" spc="-10">
                <a:latin typeface="Times New Roman"/>
                <a:cs typeface="Times New Roman"/>
              </a:rPr>
              <a:t>drawn from it was, that nothing decisive  had yet taken place. Edmund had </a:t>
            </a:r>
            <a:r>
              <a:rPr dirty="0" sz="1450" spc="-5">
                <a:latin typeface="Times New Roman"/>
                <a:cs typeface="Times New Roman"/>
              </a:rPr>
              <a:t>not </a:t>
            </a:r>
            <a:r>
              <a:rPr dirty="0" sz="1450" spc="-10">
                <a:latin typeface="Times New Roman"/>
                <a:cs typeface="Times New Roman"/>
              </a:rPr>
              <a:t>yet spoken. How Miss Crawford really  felt, how she meant to act, </a:t>
            </a:r>
            <a:r>
              <a:rPr dirty="0" sz="1450" spc="-5">
                <a:latin typeface="Times New Roman"/>
                <a:cs typeface="Times New Roman"/>
              </a:rPr>
              <a:t>or </a:t>
            </a:r>
            <a:r>
              <a:rPr dirty="0" sz="1450" spc="-10">
                <a:latin typeface="Times New Roman"/>
                <a:cs typeface="Times New Roman"/>
              </a:rPr>
              <a:t>might act without </a:t>
            </a:r>
            <a:r>
              <a:rPr dirty="0" sz="1450" spc="-5">
                <a:latin typeface="Times New Roman"/>
                <a:cs typeface="Times New Roman"/>
              </a:rPr>
              <a:t>or </a:t>
            </a:r>
            <a:r>
              <a:rPr dirty="0" sz="1450" spc="-10">
                <a:latin typeface="Times New Roman"/>
                <a:cs typeface="Times New Roman"/>
              </a:rPr>
              <a:t>against her meaning;  whether his importance to her were quite what it had been before the last  separation; </a:t>
            </a:r>
            <a:r>
              <a:rPr dirty="0" sz="1450" spc="-15">
                <a:latin typeface="Times New Roman"/>
                <a:cs typeface="Times New Roman"/>
              </a:rPr>
              <a:t>whether, </a:t>
            </a:r>
            <a:r>
              <a:rPr dirty="0" sz="1450" spc="-10">
                <a:latin typeface="Times New Roman"/>
                <a:cs typeface="Times New Roman"/>
              </a:rPr>
              <a:t>if lessened, it were likely to lessen more, </a:t>
            </a:r>
            <a:r>
              <a:rPr dirty="0" sz="1450" spc="-5">
                <a:latin typeface="Times New Roman"/>
                <a:cs typeface="Times New Roman"/>
              </a:rPr>
              <a:t>or </a:t>
            </a:r>
            <a:r>
              <a:rPr dirty="0" sz="1450" spc="-10">
                <a:latin typeface="Times New Roman"/>
                <a:cs typeface="Times New Roman"/>
              </a:rPr>
              <a:t>to recover  itself, were subjects for endless conjecture, and to </a:t>
            </a:r>
            <a:r>
              <a:rPr dirty="0" sz="1450" spc="-5">
                <a:latin typeface="Times New Roman"/>
                <a:cs typeface="Times New Roman"/>
              </a:rPr>
              <a:t>be thought of on </a:t>
            </a:r>
            <a:r>
              <a:rPr dirty="0" sz="1450" spc="-10">
                <a:latin typeface="Times New Roman"/>
                <a:cs typeface="Times New Roman"/>
              </a:rPr>
              <a:t>that day  and many days to come, without producing any conclusion. The idea</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421495"/>
          </a:xfrm>
          <a:prstGeom prst="rect">
            <a:avLst/>
          </a:prstGeom>
        </p:spPr>
        <p:txBody>
          <a:bodyPr wrap="square" lIns="0" tIns="12065" rIns="0" bIns="0" rtlCol="0" vert="horz">
            <a:spAutoFit/>
          </a:bodyPr>
          <a:lstStyle/>
          <a:p>
            <a:pPr algn="just" marL="12700" marR="6350">
              <a:lnSpc>
                <a:spcPct val="99700"/>
              </a:lnSpc>
              <a:spcBef>
                <a:spcPts val="95"/>
              </a:spcBef>
            </a:pPr>
            <a:r>
              <a:rPr dirty="0" sz="1450" spc="-10">
                <a:latin typeface="Times New Roman"/>
                <a:cs typeface="Times New Roman"/>
              </a:rPr>
              <a:t>returned the oftenest was that Miss Crawford, after proving herself cooled and  staggered </a:t>
            </a:r>
            <a:r>
              <a:rPr dirty="0" sz="1450" spc="-5">
                <a:latin typeface="Times New Roman"/>
                <a:cs typeface="Times New Roman"/>
              </a:rPr>
              <a:t>by a </a:t>
            </a:r>
            <a:r>
              <a:rPr dirty="0" sz="1450" spc="-10">
                <a:latin typeface="Times New Roman"/>
                <a:cs typeface="Times New Roman"/>
              </a:rPr>
              <a:t>return to London habits, would yet prove herself in the end too  much attached to him to give him </a:t>
            </a:r>
            <a:r>
              <a:rPr dirty="0" sz="1450" spc="-5">
                <a:latin typeface="Times New Roman"/>
                <a:cs typeface="Times New Roman"/>
              </a:rPr>
              <a:t>up. </a:t>
            </a:r>
            <a:r>
              <a:rPr dirty="0" sz="1450" spc="-10">
                <a:latin typeface="Times New Roman"/>
                <a:cs typeface="Times New Roman"/>
              </a:rPr>
              <a:t>She would try to </a:t>
            </a:r>
            <a:r>
              <a:rPr dirty="0" sz="1450" spc="-5">
                <a:latin typeface="Times New Roman"/>
                <a:cs typeface="Times New Roman"/>
              </a:rPr>
              <a:t>be </a:t>
            </a:r>
            <a:r>
              <a:rPr dirty="0" sz="1450" spc="-10">
                <a:latin typeface="Times New Roman"/>
                <a:cs typeface="Times New Roman"/>
              </a:rPr>
              <a:t>more ambitious than  her heart would </a:t>
            </a:r>
            <a:r>
              <a:rPr dirty="0" sz="1450" spc="-25">
                <a:latin typeface="Times New Roman"/>
                <a:cs typeface="Times New Roman"/>
              </a:rPr>
              <a:t>allow. </a:t>
            </a:r>
            <a:r>
              <a:rPr dirty="0" sz="1450" spc="-10">
                <a:latin typeface="Times New Roman"/>
                <a:cs typeface="Times New Roman"/>
              </a:rPr>
              <a:t>She would hesitate, she would tease, she would  condition, she would require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but </a:t>
            </a:r>
            <a:r>
              <a:rPr dirty="0" sz="1450" spc="-10">
                <a:latin typeface="Times New Roman"/>
                <a:cs typeface="Times New Roman"/>
              </a:rPr>
              <a:t>she would finally</a:t>
            </a:r>
            <a:r>
              <a:rPr dirty="0" sz="1450" spc="80">
                <a:latin typeface="Times New Roman"/>
                <a:cs typeface="Times New Roman"/>
              </a:rPr>
              <a:t> </a:t>
            </a:r>
            <a:r>
              <a:rPr dirty="0" sz="1450" spc="-10">
                <a:latin typeface="Times New Roman"/>
                <a:cs typeface="Times New Roman"/>
              </a:rPr>
              <a:t>accept.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This was </a:t>
            </a:r>
            <a:r>
              <a:rPr dirty="0" sz="1450" spc="-20">
                <a:latin typeface="Times New Roman"/>
                <a:cs typeface="Times New Roman"/>
              </a:rPr>
              <a:t>Fanny’s </a:t>
            </a:r>
            <a:r>
              <a:rPr dirty="0" sz="1450" spc="-10">
                <a:latin typeface="Times New Roman"/>
                <a:cs typeface="Times New Roman"/>
              </a:rPr>
              <a:t>most frequent expectation. A house in town—that, she  thought, must </a:t>
            </a:r>
            <a:r>
              <a:rPr dirty="0" sz="1450" spc="-5">
                <a:latin typeface="Times New Roman"/>
                <a:cs typeface="Times New Roman"/>
              </a:rPr>
              <a:t>be </a:t>
            </a:r>
            <a:r>
              <a:rPr dirty="0" sz="1450" spc="-10">
                <a:latin typeface="Times New Roman"/>
                <a:cs typeface="Times New Roman"/>
              </a:rPr>
              <a:t>impossible. </a:t>
            </a:r>
            <a:r>
              <a:rPr dirty="0" sz="1450" spc="-60">
                <a:latin typeface="Times New Roman"/>
                <a:cs typeface="Times New Roman"/>
              </a:rPr>
              <a:t>Yet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saying what Miss Crawford  might </a:t>
            </a:r>
            <a:r>
              <a:rPr dirty="0" sz="1450" spc="-5">
                <a:latin typeface="Times New Roman"/>
                <a:cs typeface="Times New Roman"/>
              </a:rPr>
              <a:t>not </a:t>
            </a:r>
            <a:r>
              <a:rPr dirty="0" sz="1450" spc="-10">
                <a:latin typeface="Times New Roman"/>
                <a:cs typeface="Times New Roman"/>
              </a:rPr>
              <a:t>ask. The prospect for her cousin grew worse and worse. The woman  who could speak </a:t>
            </a:r>
            <a:r>
              <a:rPr dirty="0" sz="1450" spc="-5">
                <a:latin typeface="Times New Roman"/>
                <a:cs typeface="Times New Roman"/>
              </a:rPr>
              <a:t>of </a:t>
            </a:r>
            <a:r>
              <a:rPr dirty="0" sz="1450" spc="-10">
                <a:latin typeface="Times New Roman"/>
                <a:cs typeface="Times New Roman"/>
              </a:rPr>
              <a:t>him, and speak only </a:t>
            </a:r>
            <a:r>
              <a:rPr dirty="0" sz="1450" spc="-5">
                <a:latin typeface="Times New Roman"/>
                <a:cs typeface="Times New Roman"/>
              </a:rPr>
              <a:t>of </a:t>
            </a:r>
            <a:r>
              <a:rPr dirty="0" sz="1450" spc="-10">
                <a:latin typeface="Times New Roman"/>
                <a:cs typeface="Times New Roman"/>
              </a:rPr>
              <a:t>his appearance! What an unworthy  attachment!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deriving support from the commendations </a:t>
            </a:r>
            <a:r>
              <a:rPr dirty="0" sz="1450" spc="-5">
                <a:latin typeface="Times New Roman"/>
                <a:cs typeface="Times New Roman"/>
              </a:rPr>
              <a:t>of </a:t>
            </a:r>
            <a:r>
              <a:rPr dirty="0" sz="1450" spc="-10">
                <a:latin typeface="Times New Roman"/>
                <a:cs typeface="Times New Roman"/>
              </a:rPr>
              <a:t>Mrs. Fraser!  She who had known him intimately half </a:t>
            </a:r>
            <a:r>
              <a:rPr dirty="0" sz="1450" spc="-5">
                <a:latin typeface="Times New Roman"/>
                <a:cs typeface="Times New Roman"/>
              </a:rPr>
              <a:t>a </a:t>
            </a:r>
            <a:r>
              <a:rPr dirty="0" sz="1450" spc="-10">
                <a:latin typeface="Times New Roman"/>
                <a:cs typeface="Times New Roman"/>
              </a:rPr>
              <a:t>year! Fanny was ashamed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Those parts </a:t>
            </a:r>
            <a:r>
              <a:rPr dirty="0" sz="1450" spc="-5">
                <a:latin typeface="Times New Roman"/>
                <a:cs typeface="Times New Roman"/>
              </a:rPr>
              <a:t>of </a:t>
            </a:r>
            <a:r>
              <a:rPr dirty="0" sz="1450" spc="-10">
                <a:latin typeface="Times New Roman"/>
                <a:cs typeface="Times New Roman"/>
              </a:rPr>
              <a:t>the letter which related only to </a:t>
            </a:r>
            <a:r>
              <a:rPr dirty="0" sz="1450" spc="-35">
                <a:latin typeface="Times New Roman"/>
                <a:cs typeface="Times New Roman"/>
              </a:rPr>
              <a:t>Mr. </a:t>
            </a:r>
            <a:r>
              <a:rPr dirty="0" sz="1450" spc="-10">
                <a:latin typeface="Times New Roman"/>
                <a:cs typeface="Times New Roman"/>
              </a:rPr>
              <a:t>Crawford and herself,  touched </a:t>
            </a:r>
            <a:r>
              <a:rPr dirty="0" sz="1450" spc="-20">
                <a:latin typeface="Times New Roman"/>
                <a:cs typeface="Times New Roman"/>
              </a:rPr>
              <a:t>her, </a:t>
            </a:r>
            <a:r>
              <a:rPr dirty="0" sz="1450" spc="-10">
                <a:latin typeface="Times New Roman"/>
                <a:cs typeface="Times New Roman"/>
              </a:rPr>
              <a:t>in comparison, </a:t>
            </a:r>
            <a:r>
              <a:rPr dirty="0" sz="1450" spc="-20">
                <a:latin typeface="Times New Roman"/>
                <a:cs typeface="Times New Roman"/>
              </a:rPr>
              <a:t>slightly. </a:t>
            </a:r>
            <a:r>
              <a:rPr dirty="0" sz="1450" spc="-10">
                <a:latin typeface="Times New Roman"/>
                <a:cs typeface="Times New Roman"/>
              </a:rPr>
              <a:t>Whether </a:t>
            </a:r>
            <a:r>
              <a:rPr dirty="0" sz="1450" spc="-35">
                <a:latin typeface="Times New Roman"/>
                <a:cs typeface="Times New Roman"/>
              </a:rPr>
              <a:t>Mr. </a:t>
            </a:r>
            <a:r>
              <a:rPr dirty="0" sz="1450" spc="-10">
                <a:latin typeface="Times New Roman"/>
                <a:cs typeface="Times New Roman"/>
              </a:rPr>
              <a:t>Crawford went into Norfolk  before </a:t>
            </a:r>
            <a:r>
              <a:rPr dirty="0" sz="1450" spc="-5">
                <a:latin typeface="Times New Roman"/>
                <a:cs typeface="Times New Roman"/>
              </a:rPr>
              <a:t>or </a:t>
            </a:r>
            <a:r>
              <a:rPr dirty="0" sz="1450" spc="-10">
                <a:latin typeface="Times New Roman"/>
                <a:cs typeface="Times New Roman"/>
              </a:rPr>
              <a:t>after the 14th was certainly </a:t>
            </a:r>
            <a:r>
              <a:rPr dirty="0" sz="1450" spc="-5">
                <a:latin typeface="Times New Roman"/>
                <a:cs typeface="Times New Roman"/>
              </a:rPr>
              <a:t>no </a:t>
            </a:r>
            <a:r>
              <a:rPr dirty="0" sz="1450" spc="-10">
                <a:latin typeface="Times New Roman"/>
                <a:cs typeface="Times New Roman"/>
              </a:rPr>
              <a:t>concern </a:t>
            </a:r>
            <a:r>
              <a:rPr dirty="0" sz="1450" spc="-5">
                <a:latin typeface="Times New Roman"/>
                <a:cs typeface="Times New Roman"/>
              </a:rPr>
              <a:t>of </a:t>
            </a:r>
            <a:r>
              <a:rPr dirty="0" sz="1450" spc="-10">
                <a:latin typeface="Times New Roman"/>
                <a:cs typeface="Times New Roman"/>
              </a:rPr>
              <a:t>hers, </a:t>
            </a:r>
            <a:r>
              <a:rPr dirty="0" sz="1450" spc="-5">
                <a:latin typeface="Times New Roman"/>
                <a:cs typeface="Times New Roman"/>
              </a:rPr>
              <a:t>though, </a:t>
            </a:r>
            <a:r>
              <a:rPr dirty="0" sz="1450" spc="-10">
                <a:latin typeface="Times New Roman"/>
                <a:cs typeface="Times New Roman"/>
              </a:rPr>
              <a:t>everything  considered, she </a:t>
            </a:r>
            <a:r>
              <a:rPr dirty="0" sz="1450" spc="-5">
                <a:latin typeface="Times New Roman"/>
                <a:cs typeface="Times New Roman"/>
              </a:rPr>
              <a:t>thought 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without </a:t>
            </a:r>
            <a:r>
              <a:rPr dirty="0" sz="1450" spc="-25">
                <a:latin typeface="Times New Roman"/>
                <a:cs typeface="Times New Roman"/>
              </a:rPr>
              <a:t>delay. </a:t>
            </a:r>
            <a:r>
              <a:rPr dirty="0" sz="1450" spc="-10">
                <a:latin typeface="Times New Roman"/>
                <a:cs typeface="Times New Roman"/>
              </a:rPr>
              <a:t>That Miss Crawford  should endeavour to secure </a:t>
            </a:r>
            <a:r>
              <a:rPr dirty="0" sz="1450" spc="-5">
                <a:latin typeface="Times New Roman"/>
                <a:cs typeface="Times New Roman"/>
              </a:rPr>
              <a:t>a </a:t>
            </a:r>
            <a:r>
              <a:rPr dirty="0" sz="1450" spc="-10">
                <a:latin typeface="Times New Roman"/>
                <a:cs typeface="Times New Roman"/>
              </a:rPr>
              <a:t>meeting between him and Mrs. Rushworth, was  all in her worst line </a:t>
            </a:r>
            <a:r>
              <a:rPr dirty="0" sz="1450" spc="-5">
                <a:latin typeface="Times New Roman"/>
                <a:cs typeface="Times New Roman"/>
              </a:rPr>
              <a:t>of </a:t>
            </a:r>
            <a:r>
              <a:rPr dirty="0" sz="1450" spc="-10">
                <a:latin typeface="Times New Roman"/>
                <a:cs typeface="Times New Roman"/>
              </a:rPr>
              <a:t>conduct, and grossly unkind and ill-judged; </a:t>
            </a:r>
            <a:r>
              <a:rPr dirty="0" sz="1450" spc="-5">
                <a:latin typeface="Times New Roman"/>
                <a:cs typeface="Times New Roman"/>
              </a:rPr>
              <a:t>but </a:t>
            </a:r>
            <a:r>
              <a:rPr dirty="0" sz="1450" spc="-10">
                <a:latin typeface="Times New Roman"/>
                <a:cs typeface="Times New Roman"/>
              </a:rPr>
              <a:t>she  hoped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actuated </a:t>
            </a:r>
            <a:r>
              <a:rPr dirty="0" sz="1450" spc="-5">
                <a:latin typeface="Times New Roman"/>
                <a:cs typeface="Times New Roman"/>
              </a:rPr>
              <a:t>by </a:t>
            </a:r>
            <a:r>
              <a:rPr dirty="0" sz="1450" spc="-10">
                <a:latin typeface="Times New Roman"/>
                <a:cs typeface="Times New Roman"/>
              </a:rPr>
              <a:t>any such degrading </a:t>
            </a:r>
            <a:r>
              <a:rPr dirty="0" sz="1450" spc="-20">
                <a:latin typeface="Times New Roman"/>
                <a:cs typeface="Times New Roman"/>
              </a:rPr>
              <a:t>curiosity.</a:t>
            </a:r>
            <a:r>
              <a:rPr dirty="0" sz="1450" spc="320">
                <a:latin typeface="Times New Roman"/>
                <a:cs typeface="Times New Roman"/>
              </a:rPr>
              <a:t> </a:t>
            </a:r>
            <a:r>
              <a:rPr dirty="0" sz="1450" spc="-10">
                <a:latin typeface="Times New Roman"/>
                <a:cs typeface="Times New Roman"/>
              </a:rPr>
              <a:t>He  acknowledged </a:t>
            </a:r>
            <a:r>
              <a:rPr dirty="0" sz="1450" spc="-5">
                <a:latin typeface="Times New Roman"/>
                <a:cs typeface="Times New Roman"/>
              </a:rPr>
              <a:t>no </a:t>
            </a:r>
            <a:r>
              <a:rPr dirty="0" sz="1450" spc="-10">
                <a:latin typeface="Times New Roman"/>
                <a:cs typeface="Times New Roman"/>
              </a:rPr>
              <a:t>such inducement, and his sister </a:t>
            </a:r>
            <a:r>
              <a:rPr dirty="0" sz="1450" spc="-5">
                <a:latin typeface="Times New Roman"/>
                <a:cs typeface="Times New Roman"/>
              </a:rPr>
              <a:t>ought </a:t>
            </a:r>
            <a:r>
              <a:rPr dirty="0" sz="1450" spc="-10">
                <a:latin typeface="Times New Roman"/>
                <a:cs typeface="Times New Roman"/>
              </a:rPr>
              <a:t>to have given him  credit for better feelings than her</a:t>
            </a:r>
            <a:r>
              <a:rPr dirty="0" sz="1450" spc="2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She was yet more impatient for another letter from town after receiving  this than she had been before; and for </a:t>
            </a:r>
            <a:r>
              <a:rPr dirty="0" sz="1450" spc="-5">
                <a:latin typeface="Times New Roman"/>
                <a:cs typeface="Times New Roman"/>
              </a:rPr>
              <a:t>a </a:t>
            </a:r>
            <a:r>
              <a:rPr dirty="0" sz="1450" spc="-10">
                <a:latin typeface="Times New Roman"/>
                <a:cs typeface="Times New Roman"/>
              </a:rPr>
              <a:t>few days was so unsettled </a:t>
            </a:r>
            <a:r>
              <a:rPr dirty="0" sz="1450" spc="-5">
                <a:latin typeface="Times New Roman"/>
                <a:cs typeface="Times New Roman"/>
              </a:rPr>
              <a:t>by </a:t>
            </a:r>
            <a:r>
              <a:rPr dirty="0" sz="1450" spc="-10">
                <a:latin typeface="Times New Roman"/>
                <a:cs typeface="Times New Roman"/>
              </a:rPr>
              <a:t>it  </a:t>
            </a:r>
            <a:r>
              <a:rPr dirty="0" sz="1450" spc="-15">
                <a:latin typeface="Times New Roman"/>
                <a:cs typeface="Times New Roman"/>
              </a:rPr>
              <a:t>altogether, </a:t>
            </a:r>
            <a:r>
              <a:rPr dirty="0" sz="1450" spc="-5">
                <a:latin typeface="Times New Roman"/>
                <a:cs typeface="Times New Roman"/>
              </a:rPr>
              <a:t>by </a:t>
            </a:r>
            <a:r>
              <a:rPr dirty="0" sz="1450" spc="-10">
                <a:latin typeface="Times New Roman"/>
                <a:cs typeface="Times New Roman"/>
              </a:rPr>
              <a:t>what had come, and what might come, that her usual readings  and conversation with Susan were much suspended. She could </a:t>
            </a:r>
            <a:r>
              <a:rPr dirty="0" sz="1450" spc="-5">
                <a:latin typeface="Times New Roman"/>
                <a:cs typeface="Times New Roman"/>
              </a:rPr>
              <a:t>not </a:t>
            </a:r>
            <a:r>
              <a:rPr dirty="0" sz="1450" spc="-10">
                <a:latin typeface="Times New Roman"/>
                <a:cs typeface="Times New Roman"/>
              </a:rPr>
              <a:t>command  her attention as she wished. If </a:t>
            </a:r>
            <a:r>
              <a:rPr dirty="0" sz="1450" spc="-35">
                <a:latin typeface="Times New Roman"/>
                <a:cs typeface="Times New Roman"/>
              </a:rPr>
              <a:t>Mr. </a:t>
            </a:r>
            <a:r>
              <a:rPr dirty="0" sz="1450" spc="-10">
                <a:latin typeface="Times New Roman"/>
                <a:cs typeface="Times New Roman"/>
              </a:rPr>
              <a:t>Crawford remembered her message to her  cousin, she </a:t>
            </a:r>
            <a:r>
              <a:rPr dirty="0" sz="1450" spc="-5">
                <a:latin typeface="Times New Roman"/>
                <a:cs typeface="Times New Roman"/>
              </a:rPr>
              <a:t>thought </a:t>
            </a:r>
            <a:r>
              <a:rPr dirty="0" sz="1450" spc="-10">
                <a:latin typeface="Times New Roman"/>
                <a:cs typeface="Times New Roman"/>
              </a:rPr>
              <a:t>it very </a:t>
            </a:r>
            <a:r>
              <a:rPr dirty="0" sz="1450" spc="-20">
                <a:latin typeface="Times New Roman"/>
                <a:cs typeface="Times New Roman"/>
              </a:rPr>
              <a:t>likely, </a:t>
            </a:r>
            <a:r>
              <a:rPr dirty="0" sz="1450" spc="-10">
                <a:latin typeface="Times New Roman"/>
                <a:cs typeface="Times New Roman"/>
              </a:rPr>
              <a:t>most </a:t>
            </a:r>
            <a:r>
              <a:rPr dirty="0" sz="1450" spc="-20">
                <a:latin typeface="Times New Roman"/>
                <a:cs typeface="Times New Roman"/>
              </a:rPr>
              <a:t>likely,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would write to her at all  events; it would </a:t>
            </a:r>
            <a:r>
              <a:rPr dirty="0" sz="1450" spc="-5">
                <a:latin typeface="Times New Roman"/>
                <a:cs typeface="Times New Roman"/>
              </a:rPr>
              <a:t>be </a:t>
            </a:r>
            <a:r>
              <a:rPr dirty="0" sz="1450" spc="-10">
                <a:latin typeface="Times New Roman"/>
                <a:cs typeface="Times New Roman"/>
              </a:rPr>
              <a:t>most consistent with his usual kindness; and till she </a:t>
            </a:r>
            <a:r>
              <a:rPr dirty="0" sz="1450" spc="-5">
                <a:latin typeface="Times New Roman"/>
                <a:cs typeface="Times New Roman"/>
              </a:rPr>
              <a:t>got </a:t>
            </a:r>
            <a:r>
              <a:rPr dirty="0" sz="1450" spc="-10">
                <a:latin typeface="Times New Roman"/>
                <a:cs typeface="Times New Roman"/>
              </a:rPr>
              <a:t>rid  </a:t>
            </a:r>
            <a:r>
              <a:rPr dirty="0" sz="1450" spc="-5">
                <a:latin typeface="Times New Roman"/>
                <a:cs typeface="Times New Roman"/>
              </a:rPr>
              <a:t>of </a:t>
            </a:r>
            <a:r>
              <a:rPr dirty="0" sz="1450" spc="-10">
                <a:latin typeface="Times New Roman"/>
                <a:cs typeface="Times New Roman"/>
              </a:rPr>
              <a:t>this idea, till it gradually wore </a:t>
            </a:r>
            <a:r>
              <a:rPr dirty="0" sz="1450" spc="-15">
                <a:latin typeface="Times New Roman"/>
                <a:cs typeface="Times New Roman"/>
              </a:rPr>
              <a:t>off, </a:t>
            </a:r>
            <a:r>
              <a:rPr dirty="0" sz="1450" spc="-5">
                <a:latin typeface="Times New Roman"/>
                <a:cs typeface="Times New Roman"/>
              </a:rPr>
              <a:t>by no </a:t>
            </a:r>
            <a:r>
              <a:rPr dirty="0" sz="1450" spc="-10">
                <a:latin typeface="Times New Roman"/>
                <a:cs typeface="Times New Roman"/>
              </a:rPr>
              <a:t>letters appearing in the course </a:t>
            </a:r>
            <a:r>
              <a:rPr dirty="0" sz="1450" spc="-5">
                <a:latin typeface="Times New Roman"/>
                <a:cs typeface="Times New Roman"/>
              </a:rPr>
              <a:t>of  </a:t>
            </a:r>
            <a:r>
              <a:rPr dirty="0" sz="1450" spc="-10">
                <a:latin typeface="Times New Roman"/>
                <a:cs typeface="Times New Roman"/>
              </a:rPr>
              <a:t>three </a:t>
            </a:r>
            <a:r>
              <a:rPr dirty="0" sz="1450" spc="-5">
                <a:latin typeface="Times New Roman"/>
                <a:cs typeface="Times New Roman"/>
              </a:rPr>
              <a:t>or </a:t>
            </a:r>
            <a:r>
              <a:rPr dirty="0" sz="1450" spc="-10">
                <a:latin typeface="Times New Roman"/>
                <a:cs typeface="Times New Roman"/>
              </a:rPr>
              <a:t>four days more, she was in </a:t>
            </a:r>
            <a:r>
              <a:rPr dirty="0" sz="1450" spc="-5">
                <a:latin typeface="Times New Roman"/>
                <a:cs typeface="Times New Roman"/>
              </a:rPr>
              <a:t>a </a:t>
            </a:r>
            <a:r>
              <a:rPr dirty="0" sz="1450" spc="-10">
                <a:latin typeface="Times New Roman"/>
                <a:cs typeface="Times New Roman"/>
              </a:rPr>
              <a:t>most restless, anxious</a:t>
            </a:r>
            <a:r>
              <a:rPr dirty="0" sz="1450" spc="65">
                <a:latin typeface="Times New Roman"/>
                <a:cs typeface="Times New Roman"/>
              </a:rPr>
              <a:t> </a:t>
            </a:r>
            <a:r>
              <a:rPr dirty="0" sz="1450" spc="-10">
                <a:latin typeface="Times New Roman"/>
                <a:cs typeface="Times New Roman"/>
              </a:rPr>
              <a:t>state.</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At length, </a:t>
            </a:r>
            <a:r>
              <a:rPr dirty="0" sz="1450" spc="-5">
                <a:latin typeface="Times New Roman"/>
                <a:cs typeface="Times New Roman"/>
              </a:rPr>
              <a:t>a </a:t>
            </a:r>
            <a:r>
              <a:rPr dirty="0" sz="1450" spc="-10">
                <a:latin typeface="Times New Roman"/>
                <a:cs typeface="Times New Roman"/>
              </a:rPr>
              <a:t>something like composure succeeded. Suspense must </a:t>
            </a:r>
            <a:r>
              <a:rPr dirty="0" sz="1450" spc="-5">
                <a:latin typeface="Times New Roman"/>
                <a:cs typeface="Times New Roman"/>
              </a:rPr>
              <a:t>be  </a:t>
            </a:r>
            <a:r>
              <a:rPr dirty="0" sz="1450" spc="-10">
                <a:latin typeface="Times New Roman"/>
                <a:cs typeface="Times New Roman"/>
              </a:rPr>
              <a:t>submitted </a:t>
            </a:r>
            <a:r>
              <a:rPr dirty="0" sz="1450" spc="-5">
                <a:latin typeface="Times New Roman"/>
                <a:cs typeface="Times New Roman"/>
              </a:rPr>
              <a:t>to, </a:t>
            </a:r>
            <a:r>
              <a:rPr dirty="0" sz="1450" spc="-10">
                <a:latin typeface="Times New Roman"/>
                <a:cs typeface="Times New Roman"/>
              </a:rPr>
              <a:t>and must </a:t>
            </a:r>
            <a:r>
              <a:rPr dirty="0" sz="1450" spc="-5">
                <a:latin typeface="Times New Roman"/>
                <a:cs typeface="Times New Roman"/>
              </a:rPr>
              <a:t>not be </a:t>
            </a:r>
            <a:r>
              <a:rPr dirty="0" sz="1450" spc="-10">
                <a:latin typeface="Times New Roman"/>
                <a:cs typeface="Times New Roman"/>
              </a:rPr>
              <a:t>allowed to wear her </a:t>
            </a:r>
            <a:r>
              <a:rPr dirty="0" sz="1450" spc="-5">
                <a:latin typeface="Times New Roman"/>
                <a:cs typeface="Times New Roman"/>
              </a:rPr>
              <a:t>out, </a:t>
            </a:r>
            <a:r>
              <a:rPr dirty="0" sz="1450" spc="-10">
                <a:latin typeface="Times New Roman"/>
                <a:cs typeface="Times New Roman"/>
              </a:rPr>
              <a:t>and make her useless.  </a:t>
            </a:r>
            <a:r>
              <a:rPr dirty="0" sz="1450" spc="-25">
                <a:latin typeface="Times New Roman"/>
                <a:cs typeface="Times New Roman"/>
              </a:rPr>
              <a:t>Time </a:t>
            </a:r>
            <a:r>
              <a:rPr dirty="0" sz="1450" spc="-10">
                <a:latin typeface="Times New Roman"/>
                <a:cs typeface="Times New Roman"/>
              </a:rPr>
              <a:t>did something, her own exertions something more, and she resumed her  attentions to Susan, and again awakened the same interest in</a:t>
            </a:r>
            <a:r>
              <a:rPr dirty="0" sz="1450" spc="6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Susan was growing very fond </a:t>
            </a:r>
            <a:r>
              <a:rPr dirty="0" sz="1450" spc="-5">
                <a:latin typeface="Times New Roman"/>
                <a:cs typeface="Times New Roman"/>
              </a:rPr>
              <a:t>of </a:t>
            </a:r>
            <a:r>
              <a:rPr dirty="0" sz="1450" spc="-20">
                <a:latin typeface="Times New Roman"/>
                <a:cs typeface="Times New Roman"/>
              </a:rPr>
              <a:t>her, </a:t>
            </a:r>
            <a:r>
              <a:rPr dirty="0" sz="1450" spc="-10">
                <a:latin typeface="Times New Roman"/>
                <a:cs typeface="Times New Roman"/>
              </a:rPr>
              <a:t>and though without any </a:t>
            </a:r>
            <a:r>
              <a:rPr dirty="0" sz="1450" spc="-5">
                <a:latin typeface="Times New Roman"/>
                <a:cs typeface="Times New Roman"/>
              </a:rPr>
              <a:t>of </a:t>
            </a:r>
            <a:r>
              <a:rPr dirty="0" sz="1450" spc="-10">
                <a:latin typeface="Times New Roman"/>
                <a:cs typeface="Times New Roman"/>
              </a:rPr>
              <a:t>the early  delight in </a:t>
            </a:r>
            <a:r>
              <a:rPr dirty="0" sz="1450" spc="-5">
                <a:latin typeface="Times New Roman"/>
                <a:cs typeface="Times New Roman"/>
              </a:rPr>
              <a:t>books </a:t>
            </a:r>
            <a:r>
              <a:rPr dirty="0" sz="1450" spc="-10">
                <a:latin typeface="Times New Roman"/>
                <a:cs typeface="Times New Roman"/>
              </a:rPr>
              <a:t>which had been so strong in </a:t>
            </a:r>
            <a:r>
              <a:rPr dirty="0" sz="1450" spc="-25">
                <a:latin typeface="Times New Roman"/>
                <a:cs typeface="Times New Roman"/>
              </a:rPr>
              <a:t>Fanny,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disposition much  less inclined to sedentary pursuits, </a:t>
            </a:r>
            <a:r>
              <a:rPr dirty="0" sz="1450" spc="-5">
                <a:latin typeface="Times New Roman"/>
                <a:cs typeface="Times New Roman"/>
              </a:rPr>
              <a:t>or </a:t>
            </a:r>
            <a:r>
              <a:rPr dirty="0" sz="1450" spc="-10">
                <a:latin typeface="Times New Roman"/>
                <a:cs typeface="Times New Roman"/>
              </a:rPr>
              <a:t>to information for </a:t>
            </a:r>
            <a:r>
              <a:rPr dirty="0" sz="1450" spc="-15">
                <a:latin typeface="Times New Roman"/>
                <a:cs typeface="Times New Roman"/>
              </a:rPr>
              <a:t>information’s </a:t>
            </a:r>
            <a:r>
              <a:rPr dirty="0" sz="1450" spc="-10">
                <a:latin typeface="Times New Roman"/>
                <a:cs typeface="Times New Roman"/>
              </a:rPr>
              <a:t>sake,  she had so strong </a:t>
            </a:r>
            <a:r>
              <a:rPr dirty="0" sz="1450" spc="-5">
                <a:latin typeface="Times New Roman"/>
                <a:cs typeface="Times New Roman"/>
              </a:rPr>
              <a:t>a </a:t>
            </a:r>
            <a:r>
              <a:rPr dirty="0" sz="1450" spc="-10">
                <a:latin typeface="Times New Roman"/>
                <a:cs typeface="Times New Roman"/>
              </a:rPr>
              <a:t>desire </a:t>
            </a:r>
            <a:r>
              <a:rPr dirty="0" sz="1450" spc="-5">
                <a:latin typeface="Times New Roman"/>
                <a:cs typeface="Times New Roman"/>
              </a:rPr>
              <a:t>of not </a:t>
            </a:r>
            <a:r>
              <a:rPr dirty="0" sz="1450" spc="-10">
                <a:latin typeface="Times New Roman"/>
                <a:cs typeface="Times New Roman"/>
              </a:rPr>
              <a:t>appearing ignorant, as, with </a:t>
            </a:r>
            <a:r>
              <a:rPr dirty="0" sz="1450" spc="-5">
                <a:latin typeface="Times New Roman"/>
                <a:cs typeface="Times New Roman"/>
              </a:rPr>
              <a:t>a good </a:t>
            </a:r>
            <a:r>
              <a:rPr dirty="0" sz="1450" spc="-10">
                <a:latin typeface="Times New Roman"/>
                <a:cs typeface="Times New Roman"/>
              </a:rPr>
              <a:t>clear  understanding, made her </a:t>
            </a:r>
            <a:r>
              <a:rPr dirty="0" sz="1450" spc="-5">
                <a:latin typeface="Times New Roman"/>
                <a:cs typeface="Times New Roman"/>
              </a:rPr>
              <a:t>a </a:t>
            </a:r>
            <a:r>
              <a:rPr dirty="0" sz="1450" spc="-10">
                <a:latin typeface="Times New Roman"/>
                <a:cs typeface="Times New Roman"/>
              </a:rPr>
              <a:t>most attentive, profitable, thankful pupil. Fanny  was her oracle. </a:t>
            </a:r>
            <a:r>
              <a:rPr dirty="0" sz="1450" spc="-20">
                <a:latin typeface="Times New Roman"/>
                <a:cs typeface="Times New Roman"/>
              </a:rPr>
              <a:t>Fanny’s </a:t>
            </a:r>
            <a:r>
              <a:rPr dirty="0" sz="1450" spc="-10">
                <a:latin typeface="Times New Roman"/>
                <a:cs typeface="Times New Roman"/>
              </a:rPr>
              <a:t>explanations and remarks were </a:t>
            </a:r>
            <a:r>
              <a:rPr dirty="0" sz="1450" spc="-5">
                <a:latin typeface="Times New Roman"/>
                <a:cs typeface="Times New Roman"/>
              </a:rPr>
              <a:t>a </a:t>
            </a:r>
            <a:r>
              <a:rPr dirty="0" sz="1450" spc="-10">
                <a:latin typeface="Times New Roman"/>
                <a:cs typeface="Times New Roman"/>
              </a:rPr>
              <a:t>most important  addition to every </a:t>
            </a:r>
            <a:r>
              <a:rPr dirty="0" sz="1450" spc="-25">
                <a:latin typeface="Times New Roman"/>
                <a:cs typeface="Times New Roman"/>
              </a:rPr>
              <a:t>essay, </a:t>
            </a:r>
            <a:r>
              <a:rPr dirty="0" sz="1450" spc="-5">
                <a:latin typeface="Times New Roman"/>
                <a:cs typeface="Times New Roman"/>
              </a:rPr>
              <a:t>or </a:t>
            </a:r>
            <a:r>
              <a:rPr dirty="0" sz="1450" spc="-10">
                <a:latin typeface="Times New Roman"/>
                <a:cs typeface="Times New Roman"/>
              </a:rPr>
              <a:t>every chapter </a:t>
            </a:r>
            <a:r>
              <a:rPr dirty="0" sz="1450" spc="-5">
                <a:latin typeface="Times New Roman"/>
                <a:cs typeface="Times New Roman"/>
              </a:rPr>
              <a:t>of </a:t>
            </a:r>
            <a:r>
              <a:rPr dirty="0" sz="1450" spc="-20">
                <a:latin typeface="Times New Roman"/>
                <a:cs typeface="Times New Roman"/>
              </a:rPr>
              <a:t>history. </a:t>
            </a:r>
            <a:r>
              <a:rPr dirty="0" sz="1450" spc="-10">
                <a:latin typeface="Times New Roman"/>
                <a:cs typeface="Times New Roman"/>
              </a:rPr>
              <a:t>What Fanny told her </a:t>
            </a:r>
            <a:r>
              <a:rPr dirty="0" sz="1450" spc="-5">
                <a:latin typeface="Times New Roman"/>
                <a:cs typeface="Times New Roman"/>
              </a:rPr>
              <a:t>of  </a:t>
            </a:r>
            <a:r>
              <a:rPr dirty="0" sz="1450" spc="-10">
                <a:latin typeface="Times New Roman"/>
                <a:cs typeface="Times New Roman"/>
              </a:rPr>
              <a:t>former</a:t>
            </a:r>
            <a:r>
              <a:rPr dirty="0" sz="1450" spc="165">
                <a:latin typeface="Times New Roman"/>
                <a:cs typeface="Times New Roman"/>
              </a:rPr>
              <a:t> </a:t>
            </a:r>
            <a:r>
              <a:rPr dirty="0" sz="1450" spc="-10">
                <a:latin typeface="Times New Roman"/>
                <a:cs typeface="Times New Roman"/>
              </a:rPr>
              <a:t>times</a:t>
            </a:r>
            <a:r>
              <a:rPr dirty="0" sz="1450" spc="165">
                <a:latin typeface="Times New Roman"/>
                <a:cs typeface="Times New Roman"/>
              </a:rPr>
              <a:t> </a:t>
            </a:r>
            <a:r>
              <a:rPr dirty="0" sz="1450" spc="-10">
                <a:latin typeface="Times New Roman"/>
                <a:cs typeface="Times New Roman"/>
              </a:rPr>
              <a:t>dwelt</a:t>
            </a:r>
            <a:r>
              <a:rPr dirty="0" sz="1450" spc="165">
                <a:latin typeface="Times New Roman"/>
                <a:cs typeface="Times New Roman"/>
              </a:rPr>
              <a:t> </a:t>
            </a:r>
            <a:r>
              <a:rPr dirty="0" sz="1450" spc="-10">
                <a:latin typeface="Times New Roman"/>
                <a:cs typeface="Times New Roman"/>
              </a:rPr>
              <a:t>more</a:t>
            </a:r>
            <a:r>
              <a:rPr dirty="0" sz="1450" spc="165">
                <a:latin typeface="Times New Roman"/>
                <a:cs typeface="Times New Roman"/>
              </a:rPr>
              <a:t> </a:t>
            </a:r>
            <a:r>
              <a:rPr dirty="0" sz="1450" spc="-5">
                <a:latin typeface="Times New Roman"/>
                <a:cs typeface="Times New Roman"/>
              </a:rPr>
              <a:t>on</a:t>
            </a:r>
            <a:r>
              <a:rPr dirty="0" sz="1450" spc="165">
                <a:latin typeface="Times New Roman"/>
                <a:cs typeface="Times New Roman"/>
              </a:rPr>
              <a:t> </a:t>
            </a:r>
            <a:r>
              <a:rPr dirty="0" sz="1450" spc="-10">
                <a:latin typeface="Times New Roman"/>
                <a:cs typeface="Times New Roman"/>
              </a:rPr>
              <a:t>her</a:t>
            </a:r>
            <a:r>
              <a:rPr dirty="0" sz="1450" spc="165">
                <a:latin typeface="Times New Roman"/>
                <a:cs typeface="Times New Roman"/>
              </a:rPr>
              <a:t> </a:t>
            </a:r>
            <a:r>
              <a:rPr dirty="0" sz="1450" spc="-10">
                <a:latin typeface="Times New Roman"/>
                <a:cs typeface="Times New Roman"/>
              </a:rPr>
              <a:t>mind</a:t>
            </a:r>
            <a:r>
              <a:rPr dirty="0" sz="1450" spc="165">
                <a:latin typeface="Times New Roman"/>
                <a:cs typeface="Times New Roman"/>
              </a:rPr>
              <a:t> </a:t>
            </a:r>
            <a:r>
              <a:rPr dirty="0" sz="1450" spc="-10">
                <a:latin typeface="Times New Roman"/>
                <a:cs typeface="Times New Roman"/>
              </a:rPr>
              <a:t>than</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pages</a:t>
            </a:r>
            <a:r>
              <a:rPr dirty="0" sz="1450" spc="165">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Goldsmith;</a:t>
            </a:r>
            <a:r>
              <a:rPr dirty="0" sz="1450" spc="165">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5262880"/>
          </a:xfrm>
          <a:prstGeom prst="rect">
            <a:avLst/>
          </a:prstGeom>
        </p:spPr>
        <p:txBody>
          <a:bodyPr wrap="square" lIns="0" tIns="22860" rIns="0" bIns="0" rtlCol="0" vert="horz">
            <a:spAutoFit/>
          </a:bodyPr>
          <a:lstStyle/>
          <a:p>
            <a:pPr algn="just" marL="12700" marR="8255">
              <a:lnSpc>
                <a:spcPts val="1700"/>
              </a:lnSpc>
              <a:spcBef>
                <a:spcPts val="180"/>
              </a:spcBef>
            </a:pPr>
            <a:r>
              <a:rPr dirty="0" sz="1450" spc="-10">
                <a:latin typeface="Times New Roman"/>
                <a:cs typeface="Times New Roman"/>
              </a:rPr>
              <a:t>paid her sister the compliment </a:t>
            </a:r>
            <a:r>
              <a:rPr dirty="0" sz="1450" spc="-5">
                <a:latin typeface="Times New Roman"/>
                <a:cs typeface="Times New Roman"/>
              </a:rPr>
              <a:t>of </a:t>
            </a:r>
            <a:r>
              <a:rPr dirty="0" sz="1450" spc="-10">
                <a:latin typeface="Times New Roman"/>
                <a:cs typeface="Times New Roman"/>
              </a:rPr>
              <a:t>preferring her style to that </a:t>
            </a:r>
            <a:r>
              <a:rPr dirty="0" sz="1450" spc="-5">
                <a:latin typeface="Times New Roman"/>
                <a:cs typeface="Times New Roman"/>
              </a:rPr>
              <a:t>of </a:t>
            </a:r>
            <a:r>
              <a:rPr dirty="0" sz="1450" spc="-10">
                <a:latin typeface="Times New Roman"/>
                <a:cs typeface="Times New Roman"/>
              </a:rPr>
              <a:t>any printed  </a:t>
            </a:r>
            <a:r>
              <a:rPr dirty="0" sz="1450" spc="-20">
                <a:latin typeface="Times New Roman"/>
                <a:cs typeface="Times New Roman"/>
              </a:rPr>
              <a:t>author. </a:t>
            </a:r>
            <a:r>
              <a:rPr dirty="0" sz="1450" spc="-10">
                <a:latin typeface="Times New Roman"/>
                <a:cs typeface="Times New Roman"/>
              </a:rPr>
              <a:t>The early habit </a:t>
            </a:r>
            <a:r>
              <a:rPr dirty="0" sz="1450" spc="-5">
                <a:latin typeface="Times New Roman"/>
                <a:cs typeface="Times New Roman"/>
              </a:rPr>
              <a:t>of </a:t>
            </a:r>
            <a:r>
              <a:rPr dirty="0" sz="1450" spc="-10">
                <a:latin typeface="Times New Roman"/>
                <a:cs typeface="Times New Roman"/>
              </a:rPr>
              <a:t>reading was</a:t>
            </a:r>
            <a:r>
              <a:rPr dirty="0" sz="1450" spc="30">
                <a:latin typeface="Times New Roman"/>
                <a:cs typeface="Times New Roman"/>
              </a:rPr>
              <a:t> </a:t>
            </a:r>
            <a:r>
              <a:rPr dirty="0" sz="1450" spc="-10">
                <a:latin typeface="Times New Roman"/>
                <a:cs typeface="Times New Roman"/>
              </a:rPr>
              <a:t>wanting.</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Their conversations, </a:t>
            </a:r>
            <a:r>
              <a:rPr dirty="0" sz="1450" spc="-15">
                <a:latin typeface="Times New Roman"/>
                <a:cs typeface="Times New Roman"/>
              </a:rPr>
              <a:t>however, </a:t>
            </a:r>
            <a:r>
              <a:rPr dirty="0" sz="1450" spc="-10">
                <a:latin typeface="Times New Roman"/>
                <a:cs typeface="Times New Roman"/>
              </a:rPr>
              <a:t>were </a:t>
            </a:r>
            <a:r>
              <a:rPr dirty="0" sz="1450" spc="-5">
                <a:latin typeface="Times New Roman"/>
                <a:cs typeface="Times New Roman"/>
              </a:rPr>
              <a:t>not </a:t>
            </a:r>
            <a:r>
              <a:rPr dirty="0" sz="1450" spc="-10">
                <a:latin typeface="Times New Roman"/>
                <a:cs typeface="Times New Roman"/>
              </a:rPr>
              <a:t>always </a:t>
            </a:r>
            <a:r>
              <a:rPr dirty="0" sz="1450" spc="-5">
                <a:latin typeface="Times New Roman"/>
                <a:cs typeface="Times New Roman"/>
              </a:rPr>
              <a:t>on </a:t>
            </a:r>
            <a:r>
              <a:rPr dirty="0" sz="1450" spc="-10">
                <a:latin typeface="Times New Roman"/>
                <a:cs typeface="Times New Roman"/>
              </a:rPr>
              <a:t>subjects so high as  history </a:t>
            </a:r>
            <a:r>
              <a:rPr dirty="0" sz="1450" spc="-5">
                <a:latin typeface="Times New Roman"/>
                <a:cs typeface="Times New Roman"/>
              </a:rPr>
              <a:t>or </a:t>
            </a:r>
            <a:r>
              <a:rPr dirty="0" sz="1450" spc="-10">
                <a:latin typeface="Times New Roman"/>
                <a:cs typeface="Times New Roman"/>
              </a:rPr>
              <a:t>morals. Others had their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lesser matters, </a:t>
            </a:r>
            <a:r>
              <a:rPr dirty="0" sz="1450" spc="-5">
                <a:latin typeface="Times New Roman"/>
                <a:cs typeface="Times New Roman"/>
              </a:rPr>
              <a:t>none </a:t>
            </a:r>
            <a:r>
              <a:rPr dirty="0" sz="1450" spc="-10">
                <a:latin typeface="Times New Roman"/>
                <a:cs typeface="Times New Roman"/>
              </a:rPr>
              <a:t>returned  so often, </a:t>
            </a:r>
            <a:r>
              <a:rPr dirty="0" sz="1450" spc="-5">
                <a:latin typeface="Times New Roman"/>
                <a:cs typeface="Times New Roman"/>
              </a:rPr>
              <a:t>or </a:t>
            </a:r>
            <a:r>
              <a:rPr dirty="0" sz="1450" spc="-10">
                <a:latin typeface="Times New Roman"/>
                <a:cs typeface="Times New Roman"/>
              </a:rPr>
              <a:t>remained so long between them, as Mansfield Park, </a:t>
            </a:r>
            <a:r>
              <a:rPr dirty="0" sz="1450" spc="-5">
                <a:latin typeface="Times New Roman"/>
                <a:cs typeface="Times New Roman"/>
              </a:rPr>
              <a:t>a </a:t>
            </a:r>
            <a:r>
              <a:rPr dirty="0" sz="1450" spc="-10">
                <a:latin typeface="Times New Roman"/>
                <a:cs typeface="Times New Roman"/>
              </a:rPr>
              <a:t>description  </a:t>
            </a:r>
            <a:r>
              <a:rPr dirty="0" sz="1450" spc="-5">
                <a:latin typeface="Times New Roman"/>
                <a:cs typeface="Times New Roman"/>
              </a:rPr>
              <a:t>of </a:t>
            </a:r>
            <a:r>
              <a:rPr dirty="0" sz="1450" spc="-10">
                <a:latin typeface="Times New Roman"/>
                <a:cs typeface="Times New Roman"/>
              </a:rPr>
              <a:t>the people, the manners, the amusements, the ways </a:t>
            </a:r>
            <a:r>
              <a:rPr dirty="0" sz="1450" spc="-5">
                <a:latin typeface="Times New Roman"/>
                <a:cs typeface="Times New Roman"/>
              </a:rPr>
              <a:t>of </a:t>
            </a:r>
            <a:r>
              <a:rPr dirty="0" sz="1450" spc="-10">
                <a:latin typeface="Times New Roman"/>
                <a:cs typeface="Times New Roman"/>
              </a:rPr>
              <a:t>Mansfield Park.  Susan, who had an innate taste for the genteel and well-appointed, was eager  to </a:t>
            </a:r>
            <a:r>
              <a:rPr dirty="0" sz="1450" spc="-20">
                <a:latin typeface="Times New Roman"/>
                <a:cs typeface="Times New Roman"/>
              </a:rPr>
              <a:t>hear, </a:t>
            </a:r>
            <a:r>
              <a:rPr dirty="0" sz="1450" spc="-10">
                <a:latin typeface="Times New Roman"/>
                <a:cs typeface="Times New Roman"/>
              </a:rPr>
              <a:t>and Fanny could </a:t>
            </a:r>
            <a:r>
              <a:rPr dirty="0" sz="1450" spc="-5">
                <a:latin typeface="Times New Roman"/>
                <a:cs typeface="Times New Roman"/>
              </a:rPr>
              <a:t>not but </a:t>
            </a:r>
            <a:r>
              <a:rPr dirty="0" sz="1450" spc="-10">
                <a:latin typeface="Times New Roman"/>
                <a:cs typeface="Times New Roman"/>
              </a:rPr>
              <a:t>indulge herself in dwelling </a:t>
            </a:r>
            <a:r>
              <a:rPr dirty="0" sz="1450" spc="-5">
                <a:latin typeface="Times New Roman"/>
                <a:cs typeface="Times New Roman"/>
              </a:rPr>
              <a:t>on </a:t>
            </a:r>
            <a:r>
              <a:rPr dirty="0" sz="1450" spc="-10">
                <a:latin typeface="Times New Roman"/>
                <a:cs typeface="Times New Roman"/>
              </a:rPr>
              <a:t>so beloved </a:t>
            </a:r>
            <a:r>
              <a:rPr dirty="0" sz="1450" spc="-5">
                <a:latin typeface="Times New Roman"/>
                <a:cs typeface="Times New Roman"/>
              </a:rPr>
              <a:t>a  </a:t>
            </a:r>
            <a:r>
              <a:rPr dirty="0" sz="1450" spc="-10">
                <a:latin typeface="Times New Roman"/>
                <a:cs typeface="Times New Roman"/>
              </a:rPr>
              <a:t>theme. She hoped it was </a:t>
            </a:r>
            <a:r>
              <a:rPr dirty="0" sz="1450" spc="-5">
                <a:latin typeface="Times New Roman"/>
                <a:cs typeface="Times New Roman"/>
              </a:rPr>
              <a:t>not </a:t>
            </a:r>
            <a:r>
              <a:rPr dirty="0" sz="1450" spc="-10">
                <a:latin typeface="Times New Roman"/>
                <a:cs typeface="Times New Roman"/>
              </a:rPr>
              <a:t>wrong; </a:t>
            </a:r>
            <a:r>
              <a:rPr dirty="0" sz="1450" spc="-5">
                <a:latin typeface="Times New Roman"/>
                <a:cs typeface="Times New Roman"/>
              </a:rPr>
              <a:t>though,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time, </a:t>
            </a:r>
            <a:r>
              <a:rPr dirty="0" sz="1450" spc="-20">
                <a:latin typeface="Times New Roman"/>
                <a:cs typeface="Times New Roman"/>
              </a:rPr>
              <a:t>Susan’s </a:t>
            </a:r>
            <a:r>
              <a:rPr dirty="0" sz="1450" spc="-10">
                <a:latin typeface="Times New Roman"/>
                <a:cs typeface="Times New Roman"/>
              </a:rPr>
              <a:t>very great  admiration </a:t>
            </a:r>
            <a:r>
              <a:rPr dirty="0" sz="1450" spc="-5">
                <a:latin typeface="Times New Roman"/>
                <a:cs typeface="Times New Roman"/>
              </a:rPr>
              <a:t>of </a:t>
            </a:r>
            <a:r>
              <a:rPr dirty="0" sz="1450" spc="-10">
                <a:latin typeface="Times New Roman"/>
                <a:cs typeface="Times New Roman"/>
              </a:rPr>
              <a:t>everything said </a:t>
            </a:r>
            <a:r>
              <a:rPr dirty="0" sz="1450" spc="-5">
                <a:latin typeface="Times New Roman"/>
                <a:cs typeface="Times New Roman"/>
              </a:rPr>
              <a:t>or done </a:t>
            </a:r>
            <a:r>
              <a:rPr dirty="0" sz="1450" spc="-10">
                <a:latin typeface="Times New Roman"/>
                <a:cs typeface="Times New Roman"/>
              </a:rPr>
              <a:t>in her </a:t>
            </a:r>
            <a:r>
              <a:rPr dirty="0" sz="1450" spc="-20">
                <a:latin typeface="Times New Roman"/>
                <a:cs typeface="Times New Roman"/>
              </a:rPr>
              <a:t>uncle’s </a:t>
            </a:r>
            <a:r>
              <a:rPr dirty="0" sz="1450" spc="-10">
                <a:latin typeface="Times New Roman"/>
                <a:cs typeface="Times New Roman"/>
              </a:rPr>
              <a:t>house, and earnest  longing to </a:t>
            </a:r>
            <a:r>
              <a:rPr dirty="0" sz="1450" spc="-5">
                <a:latin typeface="Times New Roman"/>
                <a:cs typeface="Times New Roman"/>
              </a:rPr>
              <a:t>go </a:t>
            </a:r>
            <a:r>
              <a:rPr dirty="0" sz="1450" spc="-10">
                <a:latin typeface="Times New Roman"/>
                <a:cs typeface="Times New Roman"/>
              </a:rPr>
              <a:t>into Northamptonshire, seemed almost to blame her for exciting  feelings which could </a:t>
            </a:r>
            <a:r>
              <a:rPr dirty="0" sz="1450" spc="-5">
                <a:latin typeface="Times New Roman"/>
                <a:cs typeface="Times New Roman"/>
              </a:rPr>
              <a:t>not be</a:t>
            </a:r>
            <a:r>
              <a:rPr dirty="0" sz="1450" spc="5">
                <a:latin typeface="Times New Roman"/>
                <a:cs typeface="Times New Roman"/>
              </a:rPr>
              <a:t> </a:t>
            </a:r>
            <a:r>
              <a:rPr dirty="0" sz="1450" spc="-10">
                <a:latin typeface="Times New Roman"/>
                <a:cs typeface="Times New Roman"/>
              </a:rPr>
              <a:t>gratified.</a:t>
            </a:r>
            <a:endParaRPr sz="1450">
              <a:latin typeface="Times New Roman"/>
              <a:cs typeface="Times New Roman"/>
            </a:endParaRPr>
          </a:p>
          <a:p>
            <a:pPr algn="just" marL="12700" marR="6350" indent="255904">
              <a:lnSpc>
                <a:spcPts val="1730"/>
              </a:lnSpc>
              <a:spcBef>
                <a:spcPts val="705"/>
              </a:spcBef>
            </a:pPr>
            <a:r>
              <a:rPr dirty="0" sz="1450" spc="-10">
                <a:latin typeface="Times New Roman"/>
                <a:cs typeface="Times New Roman"/>
              </a:rPr>
              <a:t>Poor Susan was very little better fitted for home than her elder sister; and  as Fanny grew thoroughly to understand this, she began to feel that when her  own release from Portsmouth came, her happiness would have </a:t>
            </a:r>
            <a:r>
              <a:rPr dirty="0" sz="1450" spc="-5">
                <a:latin typeface="Times New Roman"/>
                <a:cs typeface="Times New Roman"/>
              </a:rPr>
              <a:t>a </a:t>
            </a:r>
            <a:r>
              <a:rPr dirty="0" sz="1450" spc="-10">
                <a:latin typeface="Times New Roman"/>
                <a:cs typeface="Times New Roman"/>
              </a:rPr>
              <a:t>material  drawback in leaving Susan behind. That </a:t>
            </a:r>
            <a:r>
              <a:rPr dirty="0" sz="1450" spc="-5">
                <a:latin typeface="Times New Roman"/>
                <a:cs typeface="Times New Roman"/>
              </a:rPr>
              <a:t>a </a:t>
            </a:r>
            <a:r>
              <a:rPr dirty="0" sz="1450" spc="-10">
                <a:latin typeface="Times New Roman"/>
                <a:cs typeface="Times New Roman"/>
              </a:rPr>
              <a:t>girl so capable </a:t>
            </a:r>
            <a:r>
              <a:rPr dirty="0" sz="1450" spc="-5">
                <a:latin typeface="Times New Roman"/>
                <a:cs typeface="Times New Roman"/>
              </a:rPr>
              <a:t>of </a:t>
            </a:r>
            <a:r>
              <a:rPr dirty="0" sz="1450" spc="-10">
                <a:latin typeface="Times New Roman"/>
                <a:cs typeface="Times New Roman"/>
              </a:rPr>
              <a:t>being made  everything </a:t>
            </a:r>
            <a:r>
              <a:rPr dirty="0" sz="1450" spc="-5">
                <a:latin typeface="Times New Roman"/>
                <a:cs typeface="Times New Roman"/>
              </a:rPr>
              <a:t>good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left in such hands, distressed her more and more.  </a:t>
            </a:r>
            <a:r>
              <a:rPr dirty="0" sz="1450" spc="-40">
                <a:latin typeface="Times New Roman"/>
                <a:cs typeface="Times New Roman"/>
              </a:rPr>
              <a:t>Were </a:t>
            </a:r>
            <a:r>
              <a:rPr dirty="0" sz="1450" spc="-10">
                <a:latin typeface="Times New Roman"/>
                <a:cs typeface="Times New Roman"/>
              </a:rPr>
              <a:t>she likely to have </a:t>
            </a:r>
            <a:r>
              <a:rPr dirty="0" sz="1450" spc="-5">
                <a:latin typeface="Times New Roman"/>
                <a:cs typeface="Times New Roman"/>
              </a:rPr>
              <a:t>a </a:t>
            </a:r>
            <a:r>
              <a:rPr dirty="0" sz="1450" spc="-10">
                <a:latin typeface="Times New Roman"/>
                <a:cs typeface="Times New Roman"/>
              </a:rPr>
              <a:t>home to invite her </a:t>
            </a:r>
            <a:r>
              <a:rPr dirty="0" sz="1450" spc="-5">
                <a:latin typeface="Times New Roman"/>
                <a:cs typeface="Times New Roman"/>
              </a:rPr>
              <a:t>to,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blessing it would be!  And had it been possible for her to return </a:t>
            </a:r>
            <a:r>
              <a:rPr dirty="0" sz="1450" spc="-35">
                <a:latin typeface="Times New Roman"/>
                <a:cs typeface="Times New Roman"/>
              </a:rPr>
              <a:t>Mr. </a:t>
            </a:r>
            <a:r>
              <a:rPr dirty="0" sz="1450" spc="-20">
                <a:latin typeface="Times New Roman"/>
                <a:cs typeface="Times New Roman"/>
              </a:rPr>
              <a:t>Crawford’s</a:t>
            </a:r>
            <a:r>
              <a:rPr dirty="0" sz="1450" spc="320">
                <a:latin typeface="Times New Roman"/>
                <a:cs typeface="Times New Roman"/>
              </a:rPr>
              <a:t> </a:t>
            </a:r>
            <a:r>
              <a:rPr dirty="0" sz="1450" spc="-10">
                <a:latin typeface="Times New Roman"/>
                <a:cs typeface="Times New Roman"/>
              </a:rPr>
              <a:t>regard, the  probability </a:t>
            </a:r>
            <a:r>
              <a:rPr dirty="0" sz="1450" spc="-5">
                <a:latin typeface="Times New Roman"/>
                <a:cs typeface="Times New Roman"/>
              </a:rPr>
              <a:t>of </a:t>
            </a:r>
            <a:r>
              <a:rPr dirty="0" sz="1450" spc="-10">
                <a:latin typeface="Times New Roman"/>
                <a:cs typeface="Times New Roman"/>
              </a:rPr>
              <a:t>his being very far from objecting to such </a:t>
            </a:r>
            <a:r>
              <a:rPr dirty="0" sz="1450" spc="-5">
                <a:latin typeface="Times New Roman"/>
                <a:cs typeface="Times New Roman"/>
              </a:rPr>
              <a:t>a </a:t>
            </a:r>
            <a:r>
              <a:rPr dirty="0" sz="1450" spc="-10">
                <a:latin typeface="Times New Roman"/>
                <a:cs typeface="Times New Roman"/>
              </a:rPr>
              <a:t>measure would have  been the greatest increase </a:t>
            </a:r>
            <a:r>
              <a:rPr dirty="0" sz="1450" spc="-5">
                <a:latin typeface="Times New Roman"/>
                <a:cs typeface="Times New Roman"/>
              </a:rPr>
              <a:t>of </a:t>
            </a:r>
            <a:r>
              <a:rPr dirty="0" sz="1450" spc="-10">
                <a:latin typeface="Times New Roman"/>
                <a:cs typeface="Times New Roman"/>
              </a:rPr>
              <a:t>all her own comforts. She </a:t>
            </a:r>
            <a:r>
              <a:rPr dirty="0" sz="1450" spc="-5">
                <a:latin typeface="Times New Roman"/>
                <a:cs typeface="Times New Roman"/>
              </a:rPr>
              <a:t>thought he </a:t>
            </a:r>
            <a:r>
              <a:rPr dirty="0" sz="1450" spc="-10">
                <a:latin typeface="Times New Roman"/>
                <a:cs typeface="Times New Roman"/>
              </a:rPr>
              <a:t>was really  good-tempered, and could fancy his entering into </a:t>
            </a:r>
            <a:r>
              <a:rPr dirty="0" sz="1450" spc="-5">
                <a:latin typeface="Times New Roman"/>
                <a:cs typeface="Times New Roman"/>
              </a:rPr>
              <a:t>a </a:t>
            </a:r>
            <a:r>
              <a:rPr dirty="0" sz="1450" spc="-10">
                <a:latin typeface="Times New Roman"/>
                <a:cs typeface="Times New Roman"/>
              </a:rPr>
              <a:t>plan </a:t>
            </a:r>
            <a:r>
              <a:rPr dirty="0" sz="1450" spc="-5">
                <a:latin typeface="Times New Roman"/>
                <a:cs typeface="Times New Roman"/>
              </a:rPr>
              <a:t>of </a:t>
            </a:r>
            <a:r>
              <a:rPr dirty="0" sz="1450" spc="-10">
                <a:latin typeface="Times New Roman"/>
                <a:cs typeface="Times New Roman"/>
              </a:rPr>
              <a:t>that sort most  </a:t>
            </a:r>
            <a:r>
              <a:rPr dirty="0" sz="1450" spc="-20">
                <a:latin typeface="Times New Roman"/>
                <a:cs typeface="Times New Roman"/>
              </a:rPr>
              <a:t>pleasantly.</a:t>
            </a:r>
            <a:endParaRPr sz="1450">
              <a:latin typeface="Times New Roman"/>
              <a:cs typeface="Times New Roman"/>
            </a:endParaRPr>
          </a:p>
        </p:txBody>
      </p:sp>
      <p:sp>
        <p:nvSpPr>
          <p:cNvPr id="3" name="object 3"/>
          <p:cNvSpPr txBox="1"/>
          <p:nvPr/>
        </p:nvSpPr>
        <p:spPr>
          <a:xfrm>
            <a:off x="876300" y="6426275"/>
            <a:ext cx="5807710" cy="353758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XLIV</a:t>
            </a:r>
            <a:endParaRPr sz="1450">
              <a:latin typeface="Times New Roman"/>
              <a:cs typeface="Times New Roman"/>
            </a:endParaRPr>
          </a:p>
          <a:p>
            <a:pPr>
              <a:lnSpc>
                <a:spcPct val="100000"/>
              </a:lnSpc>
            </a:pPr>
            <a:endParaRPr sz="1600">
              <a:latin typeface="Times New Roman"/>
              <a:cs typeface="Times New Roman"/>
            </a:endParaRPr>
          </a:p>
          <a:p>
            <a:pPr algn="just" marL="12700" marR="8255" indent="255904">
              <a:lnSpc>
                <a:spcPts val="1730"/>
              </a:lnSpc>
              <a:spcBef>
                <a:spcPts val="950"/>
              </a:spcBef>
            </a:pPr>
            <a:r>
              <a:rPr dirty="0" sz="1450" spc="-10">
                <a:latin typeface="Times New Roman"/>
                <a:cs typeface="Times New Roman"/>
              </a:rPr>
              <a:t>Seven weeks </a:t>
            </a:r>
            <a:r>
              <a:rPr dirty="0" sz="1450" spc="-5">
                <a:latin typeface="Times New Roman"/>
                <a:cs typeface="Times New Roman"/>
              </a:rPr>
              <a:t>of </a:t>
            </a:r>
            <a:r>
              <a:rPr dirty="0" sz="1450" spc="-10">
                <a:latin typeface="Times New Roman"/>
                <a:cs typeface="Times New Roman"/>
              </a:rPr>
              <a:t>the two months were very nearly gone, when the </a:t>
            </a:r>
            <a:r>
              <a:rPr dirty="0" sz="1450" spc="-5">
                <a:latin typeface="Times New Roman"/>
                <a:cs typeface="Times New Roman"/>
              </a:rPr>
              <a:t>one  </a:t>
            </a:r>
            <a:r>
              <a:rPr dirty="0" sz="1450" spc="-20">
                <a:latin typeface="Times New Roman"/>
                <a:cs typeface="Times New Roman"/>
              </a:rPr>
              <a:t>letter, </a:t>
            </a:r>
            <a:r>
              <a:rPr dirty="0" sz="1450" spc="-10">
                <a:latin typeface="Times New Roman"/>
                <a:cs typeface="Times New Roman"/>
              </a:rPr>
              <a:t>the letter from Edmund, so long expected, was </a:t>
            </a:r>
            <a:r>
              <a:rPr dirty="0" sz="1450" spc="-5">
                <a:latin typeface="Times New Roman"/>
                <a:cs typeface="Times New Roman"/>
              </a:rPr>
              <a:t>put </a:t>
            </a:r>
            <a:r>
              <a:rPr dirty="0" sz="1450" spc="-10">
                <a:latin typeface="Times New Roman"/>
                <a:cs typeface="Times New Roman"/>
              </a:rPr>
              <a:t>into </a:t>
            </a:r>
            <a:r>
              <a:rPr dirty="0" sz="1450" spc="-20">
                <a:latin typeface="Times New Roman"/>
                <a:cs typeface="Times New Roman"/>
              </a:rPr>
              <a:t>Fanny’s </a:t>
            </a:r>
            <a:r>
              <a:rPr dirty="0" sz="1450" spc="-10">
                <a:latin typeface="Times New Roman"/>
                <a:cs typeface="Times New Roman"/>
              </a:rPr>
              <a:t>hands.  As she opened, and saw its length, she prepared herself for </a:t>
            </a:r>
            <a:r>
              <a:rPr dirty="0" sz="1450" spc="-5">
                <a:latin typeface="Times New Roman"/>
                <a:cs typeface="Times New Roman"/>
              </a:rPr>
              <a:t>a </a:t>
            </a:r>
            <a:r>
              <a:rPr dirty="0" sz="1450" spc="-10">
                <a:latin typeface="Times New Roman"/>
                <a:cs typeface="Times New Roman"/>
              </a:rPr>
              <a:t>minute detail </a:t>
            </a:r>
            <a:r>
              <a:rPr dirty="0" sz="1450" spc="-5">
                <a:latin typeface="Times New Roman"/>
                <a:cs typeface="Times New Roman"/>
              </a:rPr>
              <a:t>of  </a:t>
            </a:r>
            <a:r>
              <a:rPr dirty="0" sz="1450" spc="-10">
                <a:latin typeface="Times New Roman"/>
                <a:cs typeface="Times New Roman"/>
              </a:rPr>
              <a:t>happiness and </a:t>
            </a:r>
            <a:r>
              <a:rPr dirty="0" sz="1450" spc="-5">
                <a:latin typeface="Times New Roman"/>
                <a:cs typeface="Times New Roman"/>
              </a:rPr>
              <a:t>a </a:t>
            </a:r>
            <a:r>
              <a:rPr dirty="0" sz="1450" spc="-10">
                <a:latin typeface="Times New Roman"/>
                <a:cs typeface="Times New Roman"/>
              </a:rPr>
              <a:t>profusion </a:t>
            </a:r>
            <a:r>
              <a:rPr dirty="0" sz="1450" spc="-5">
                <a:latin typeface="Times New Roman"/>
                <a:cs typeface="Times New Roman"/>
              </a:rPr>
              <a:t>of </a:t>
            </a:r>
            <a:r>
              <a:rPr dirty="0" sz="1450" spc="-10">
                <a:latin typeface="Times New Roman"/>
                <a:cs typeface="Times New Roman"/>
              </a:rPr>
              <a:t>love and praise towards the fortunate creature  who was now mistress </a:t>
            </a:r>
            <a:r>
              <a:rPr dirty="0" sz="1450" spc="-5">
                <a:latin typeface="Times New Roman"/>
                <a:cs typeface="Times New Roman"/>
              </a:rPr>
              <a:t>of </a:t>
            </a:r>
            <a:r>
              <a:rPr dirty="0" sz="1450" spc="-10">
                <a:latin typeface="Times New Roman"/>
                <a:cs typeface="Times New Roman"/>
              </a:rPr>
              <a:t>his fate. These were the</a:t>
            </a:r>
            <a:r>
              <a:rPr dirty="0" sz="1450" spc="40">
                <a:latin typeface="Times New Roman"/>
                <a:cs typeface="Times New Roman"/>
              </a:rPr>
              <a:t> </a:t>
            </a:r>
            <a:r>
              <a:rPr dirty="0" sz="1450" spc="-10">
                <a:latin typeface="Times New Roman"/>
                <a:cs typeface="Times New Roman"/>
              </a:rPr>
              <a:t>contents—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“My Dear </a:t>
            </a:r>
            <a:r>
              <a:rPr dirty="0" sz="1450" spc="-15">
                <a:latin typeface="Times New Roman"/>
                <a:cs typeface="Times New Roman"/>
              </a:rPr>
              <a:t>Fanny,—Excuse </a:t>
            </a:r>
            <a:r>
              <a:rPr dirty="0" sz="1450" spc="-10">
                <a:latin typeface="Times New Roman"/>
                <a:cs typeface="Times New Roman"/>
              </a:rPr>
              <a:t>me that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written before. Crawford  told me that </a:t>
            </a:r>
            <a:r>
              <a:rPr dirty="0" sz="1450" spc="-5">
                <a:latin typeface="Times New Roman"/>
                <a:cs typeface="Times New Roman"/>
              </a:rPr>
              <a:t>you </a:t>
            </a:r>
            <a:r>
              <a:rPr dirty="0" sz="1450" spc="-10">
                <a:latin typeface="Times New Roman"/>
                <a:cs typeface="Times New Roman"/>
              </a:rPr>
              <a:t>were wishing to hear from me, </a:t>
            </a:r>
            <a:r>
              <a:rPr dirty="0" sz="1450" spc="-5">
                <a:latin typeface="Times New Roman"/>
                <a:cs typeface="Times New Roman"/>
              </a:rPr>
              <a:t>but I </a:t>
            </a:r>
            <a:r>
              <a:rPr dirty="0" sz="1450" spc="-10">
                <a:latin typeface="Times New Roman"/>
                <a:cs typeface="Times New Roman"/>
              </a:rPr>
              <a:t>found it impossible to  write from London, and persuaded myself that </a:t>
            </a:r>
            <a:r>
              <a:rPr dirty="0" sz="1450" spc="-5">
                <a:latin typeface="Times New Roman"/>
                <a:cs typeface="Times New Roman"/>
              </a:rPr>
              <a:t>you </a:t>
            </a:r>
            <a:r>
              <a:rPr dirty="0" sz="1450" spc="-10">
                <a:latin typeface="Times New Roman"/>
                <a:cs typeface="Times New Roman"/>
              </a:rPr>
              <a:t>would understand my  silence. Could </a:t>
            </a:r>
            <a:r>
              <a:rPr dirty="0" sz="1450" spc="-5">
                <a:latin typeface="Times New Roman"/>
                <a:cs typeface="Times New Roman"/>
              </a:rPr>
              <a:t>I </a:t>
            </a:r>
            <a:r>
              <a:rPr dirty="0" sz="1450" spc="-10">
                <a:latin typeface="Times New Roman"/>
                <a:cs typeface="Times New Roman"/>
              </a:rPr>
              <a:t>have sent </a:t>
            </a:r>
            <a:r>
              <a:rPr dirty="0" sz="1450" spc="-5">
                <a:latin typeface="Times New Roman"/>
                <a:cs typeface="Times New Roman"/>
              </a:rPr>
              <a:t>a </a:t>
            </a:r>
            <a:r>
              <a:rPr dirty="0" sz="1450" spc="-10">
                <a:latin typeface="Times New Roman"/>
                <a:cs typeface="Times New Roman"/>
              </a:rPr>
              <a:t>few happy lines, they should </a:t>
            </a:r>
            <a:r>
              <a:rPr dirty="0" sz="1450" spc="-5">
                <a:latin typeface="Times New Roman"/>
                <a:cs typeface="Times New Roman"/>
              </a:rPr>
              <a:t>not </a:t>
            </a:r>
            <a:r>
              <a:rPr dirty="0" sz="1450" spc="-10">
                <a:latin typeface="Times New Roman"/>
                <a:cs typeface="Times New Roman"/>
              </a:rPr>
              <a:t>have been  wanting, </a:t>
            </a:r>
            <a:r>
              <a:rPr dirty="0" sz="1450" spc="-5">
                <a:latin typeface="Times New Roman"/>
                <a:cs typeface="Times New Roman"/>
              </a:rPr>
              <a:t>but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that nature was ever in my </a:t>
            </a:r>
            <a:r>
              <a:rPr dirty="0" sz="1450" spc="-25">
                <a:latin typeface="Times New Roman"/>
                <a:cs typeface="Times New Roman"/>
              </a:rPr>
              <a:t>power. </a:t>
            </a:r>
            <a:r>
              <a:rPr dirty="0" sz="1450" spc="-5">
                <a:latin typeface="Times New Roman"/>
                <a:cs typeface="Times New Roman"/>
              </a:rPr>
              <a:t>I </a:t>
            </a:r>
            <a:r>
              <a:rPr dirty="0" sz="1450" spc="-10">
                <a:latin typeface="Times New Roman"/>
                <a:cs typeface="Times New Roman"/>
              </a:rPr>
              <a:t>am returned to  Mansfield in </a:t>
            </a:r>
            <a:r>
              <a:rPr dirty="0" sz="1450" spc="-5">
                <a:latin typeface="Times New Roman"/>
                <a:cs typeface="Times New Roman"/>
              </a:rPr>
              <a:t>a </a:t>
            </a:r>
            <a:r>
              <a:rPr dirty="0" sz="1450" spc="-10">
                <a:latin typeface="Times New Roman"/>
                <a:cs typeface="Times New Roman"/>
              </a:rPr>
              <a:t>less assured state than when </a:t>
            </a:r>
            <a:r>
              <a:rPr dirty="0" sz="1450" spc="-5">
                <a:latin typeface="Times New Roman"/>
                <a:cs typeface="Times New Roman"/>
              </a:rPr>
              <a:t>I </a:t>
            </a:r>
            <a:r>
              <a:rPr dirty="0" sz="1450" spc="-10">
                <a:latin typeface="Times New Roman"/>
                <a:cs typeface="Times New Roman"/>
              </a:rPr>
              <a:t>left it. My hopes are much  </a:t>
            </a:r>
            <a:r>
              <a:rPr dirty="0" sz="1450" spc="-20">
                <a:latin typeface="Times New Roman"/>
                <a:cs typeface="Times New Roman"/>
              </a:rPr>
              <a:t>weaker. </a:t>
            </a:r>
            <a:r>
              <a:rPr dirty="0" sz="1450" spc="-60">
                <a:latin typeface="Times New Roman"/>
                <a:cs typeface="Times New Roman"/>
              </a:rPr>
              <a:t>You </a:t>
            </a:r>
            <a:r>
              <a:rPr dirty="0" sz="1450" spc="-10">
                <a:latin typeface="Times New Roman"/>
                <a:cs typeface="Times New Roman"/>
              </a:rPr>
              <a:t>are probably aware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already. </a:t>
            </a:r>
            <a:r>
              <a:rPr dirty="0" sz="1450" spc="-10">
                <a:latin typeface="Times New Roman"/>
                <a:cs typeface="Times New Roman"/>
              </a:rPr>
              <a:t>So very fond </a:t>
            </a:r>
            <a:r>
              <a:rPr dirty="0" sz="1450" spc="-5">
                <a:latin typeface="Times New Roman"/>
                <a:cs typeface="Times New Roman"/>
              </a:rPr>
              <a:t>of you </a:t>
            </a:r>
            <a:r>
              <a:rPr dirty="0" sz="1450" spc="-10">
                <a:latin typeface="Times New Roman"/>
                <a:cs typeface="Times New Roman"/>
              </a:rPr>
              <a:t>as Miss  Crawford</a:t>
            </a:r>
            <a:r>
              <a:rPr dirty="0" sz="1450" spc="240">
                <a:latin typeface="Times New Roman"/>
                <a:cs typeface="Times New Roman"/>
              </a:rPr>
              <a:t> </a:t>
            </a:r>
            <a:r>
              <a:rPr dirty="0" sz="1450" spc="-10">
                <a:latin typeface="Times New Roman"/>
                <a:cs typeface="Times New Roman"/>
              </a:rPr>
              <a:t>is,</a:t>
            </a:r>
            <a:r>
              <a:rPr dirty="0" sz="1450" spc="245">
                <a:latin typeface="Times New Roman"/>
                <a:cs typeface="Times New Roman"/>
              </a:rPr>
              <a:t> </a:t>
            </a:r>
            <a:r>
              <a:rPr dirty="0" sz="1450" spc="-10">
                <a:latin typeface="Times New Roman"/>
                <a:cs typeface="Times New Roman"/>
              </a:rPr>
              <a:t>it</a:t>
            </a:r>
            <a:r>
              <a:rPr dirty="0" sz="1450" spc="245">
                <a:latin typeface="Times New Roman"/>
                <a:cs typeface="Times New Roman"/>
              </a:rPr>
              <a:t> </a:t>
            </a:r>
            <a:r>
              <a:rPr dirty="0" sz="1450" spc="-10">
                <a:latin typeface="Times New Roman"/>
                <a:cs typeface="Times New Roman"/>
              </a:rPr>
              <a:t>is</a:t>
            </a:r>
            <a:r>
              <a:rPr dirty="0" sz="1450" spc="245">
                <a:latin typeface="Times New Roman"/>
                <a:cs typeface="Times New Roman"/>
              </a:rPr>
              <a:t> </a:t>
            </a:r>
            <a:r>
              <a:rPr dirty="0" sz="1450" spc="-10">
                <a:latin typeface="Times New Roman"/>
                <a:cs typeface="Times New Roman"/>
              </a:rPr>
              <a:t>most</a:t>
            </a:r>
            <a:r>
              <a:rPr dirty="0" sz="1450" spc="245">
                <a:latin typeface="Times New Roman"/>
                <a:cs typeface="Times New Roman"/>
              </a:rPr>
              <a:t> </a:t>
            </a:r>
            <a:r>
              <a:rPr dirty="0" sz="1450" spc="-10">
                <a:latin typeface="Times New Roman"/>
                <a:cs typeface="Times New Roman"/>
              </a:rPr>
              <a:t>natural</a:t>
            </a:r>
            <a:r>
              <a:rPr dirty="0" sz="1450" spc="245">
                <a:latin typeface="Times New Roman"/>
                <a:cs typeface="Times New Roman"/>
              </a:rPr>
              <a:t> </a:t>
            </a:r>
            <a:r>
              <a:rPr dirty="0" sz="1450" spc="-10">
                <a:latin typeface="Times New Roman"/>
                <a:cs typeface="Times New Roman"/>
              </a:rPr>
              <a:t>that</a:t>
            </a:r>
            <a:r>
              <a:rPr dirty="0" sz="1450" spc="245">
                <a:latin typeface="Times New Roman"/>
                <a:cs typeface="Times New Roman"/>
              </a:rPr>
              <a:t> </a:t>
            </a:r>
            <a:r>
              <a:rPr dirty="0" sz="1450" spc="-10">
                <a:latin typeface="Times New Roman"/>
                <a:cs typeface="Times New Roman"/>
              </a:rPr>
              <a:t>she</a:t>
            </a:r>
            <a:r>
              <a:rPr dirty="0" sz="1450" spc="245">
                <a:latin typeface="Times New Roman"/>
                <a:cs typeface="Times New Roman"/>
              </a:rPr>
              <a:t> </a:t>
            </a:r>
            <a:r>
              <a:rPr dirty="0" sz="1450" spc="-10">
                <a:latin typeface="Times New Roman"/>
                <a:cs typeface="Times New Roman"/>
              </a:rPr>
              <a:t>should</a:t>
            </a:r>
            <a:r>
              <a:rPr dirty="0" sz="1450" spc="245">
                <a:latin typeface="Times New Roman"/>
                <a:cs typeface="Times New Roman"/>
              </a:rPr>
              <a:t> </a:t>
            </a:r>
            <a:r>
              <a:rPr dirty="0" sz="1450" spc="-10">
                <a:latin typeface="Times New Roman"/>
                <a:cs typeface="Times New Roman"/>
              </a:rPr>
              <a:t>tell</a:t>
            </a:r>
            <a:r>
              <a:rPr dirty="0" sz="1450" spc="245">
                <a:latin typeface="Times New Roman"/>
                <a:cs typeface="Times New Roman"/>
              </a:rPr>
              <a:t> </a:t>
            </a:r>
            <a:r>
              <a:rPr dirty="0" sz="1450" spc="-5">
                <a:latin typeface="Times New Roman"/>
                <a:cs typeface="Times New Roman"/>
              </a:rPr>
              <a:t>you</a:t>
            </a:r>
            <a:r>
              <a:rPr dirty="0" sz="1450" spc="245">
                <a:latin typeface="Times New Roman"/>
                <a:cs typeface="Times New Roman"/>
              </a:rPr>
              <a:t> </a:t>
            </a:r>
            <a:r>
              <a:rPr dirty="0" sz="1450" spc="-10">
                <a:latin typeface="Times New Roman"/>
                <a:cs typeface="Times New Roman"/>
              </a:rPr>
              <a:t>enough</a:t>
            </a:r>
            <a:r>
              <a:rPr dirty="0" sz="1450" spc="245">
                <a:latin typeface="Times New Roman"/>
                <a:cs typeface="Times New Roman"/>
              </a:rPr>
              <a:t> </a:t>
            </a:r>
            <a:r>
              <a:rPr dirty="0" sz="1450" spc="-5">
                <a:latin typeface="Times New Roman"/>
                <a:cs typeface="Times New Roman"/>
              </a:rPr>
              <a:t>of</a:t>
            </a:r>
            <a:r>
              <a:rPr dirty="0" sz="1450" spc="245">
                <a:latin typeface="Times New Roman"/>
                <a:cs typeface="Times New Roman"/>
              </a:rPr>
              <a:t> </a:t>
            </a:r>
            <a:r>
              <a:rPr dirty="0" sz="1450" spc="-10">
                <a:latin typeface="Times New Roman"/>
                <a:cs typeface="Times New Roman"/>
              </a:rPr>
              <a:t>her</a:t>
            </a:r>
            <a:r>
              <a:rPr dirty="0" sz="1450" spc="240">
                <a:latin typeface="Times New Roman"/>
                <a:cs typeface="Times New Roman"/>
              </a:rPr>
              <a:t> </a:t>
            </a:r>
            <a:r>
              <a:rPr dirty="0" sz="1450" spc="-10">
                <a:latin typeface="Times New Roman"/>
                <a:cs typeface="Times New Roman"/>
              </a:rPr>
              <a:t>own</a:t>
            </a:r>
            <a:endParaRPr sz="1450">
              <a:latin typeface="Times New Roman"/>
              <a:cs typeface="Times New Roman"/>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247505"/>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feelings to furnish </a:t>
            </a:r>
            <a:r>
              <a:rPr dirty="0" sz="1450" spc="-5">
                <a:latin typeface="Times New Roman"/>
                <a:cs typeface="Times New Roman"/>
              </a:rPr>
              <a:t>a </a:t>
            </a:r>
            <a:r>
              <a:rPr dirty="0" sz="1450" spc="-10">
                <a:latin typeface="Times New Roman"/>
                <a:cs typeface="Times New Roman"/>
              </a:rPr>
              <a:t>tolerable guess at mine.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be </a:t>
            </a:r>
            <a:r>
              <a:rPr dirty="0" sz="1450" spc="-10">
                <a:latin typeface="Times New Roman"/>
                <a:cs typeface="Times New Roman"/>
              </a:rPr>
              <a:t>prevented, </a:t>
            </a:r>
            <a:r>
              <a:rPr dirty="0" sz="1450" spc="-15">
                <a:latin typeface="Times New Roman"/>
                <a:cs typeface="Times New Roman"/>
              </a:rPr>
              <a:t>however,  </a:t>
            </a:r>
            <a:r>
              <a:rPr dirty="0" sz="1450" spc="-10">
                <a:latin typeface="Times New Roman"/>
                <a:cs typeface="Times New Roman"/>
              </a:rPr>
              <a:t>from making my own communication. Our confidences in </a:t>
            </a:r>
            <a:r>
              <a:rPr dirty="0" sz="1450" spc="-5">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clash.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no </a:t>
            </a:r>
            <a:r>
              <a:rPr dirty="0" sz="1450" spc="-10">
                <a:latin typeface="Times New Roman"/>
                <a:cs typeface="Times New Roman"/>
              </a:rPr>
              <a:t>questions. There is something soothing in the idea that we have the  same friend, and that whatever unhappy differences </a:t>
            </a:r>
            <a:r>
              <a:rPr dirty="0" sz="1450" spc="-5">
                <a:latin typeface="Times New Roman"/>
                <a:cs typeface="Times New Roman"/>
              </a:rPr>
              <a:t>of </a:t>
            </a:r>
            <a:r>
              <a:rPr dirty="0" sz="1450" spc="-10">
                <a:latin typeface="Times New Roman"/>
                <a:cs typeface="Times New Roman"/>
              </a:rPr>
              <a:t>opinion may exist  between us, we are united in </a:t>
            </a:r>
            <a:r>
              <a:rPr dirty="0" sz="1450" spc="-5">
                <a:latin typeface="Times New Roman"/>
                <a:cs typeface="Times New Roman"/>
              </a:rPr>
              <a:t>our </a:t>
            </a:r>
            <a:r>
              <a:rPr dirty="0" sz="1450" spc="-10">
                <a:latin typeface="Times New Roman"/>
                <a:cs typeface="Times New Roman"/>
              </a:rPr>
              <a:t>love </a:t>
            </a:r>
            <a:r>
              <a:rPr dirty="0" sz="1450" spc="-5">
                <a:latin typeface="Times New Roman"/>
                <a:cs typeface="Times New Roman"/>
              </a:rPr>
              <a:t>of you. </a:t>
            </a:r>
            <a:r>
              <a:rPr dirty="0" sz="1450" spc="-10">
                <a:latin typeface="Times New Roman"/>
                <a:cs typeface="Times New Roman"/>
              </a:rPr>
              <a:t>It will </a:t>
            </a:r>
            <a:r>
              <a:rPr dirty="0" sz="1450" spc="-5">
                <a:latin typeface="Times New Roman"/>
                <a:cs typeface="Times New Roman"/>
              </a:rPr>
              <a:t>be a </a:t>
            </a:r>
            <a:r>
              <a:rPr dirty="0" sz="1450" spc="-10">
                <a:latin typeface="Times New Roman"/>
                <a:cs typeface="Times New Roman"/>
              </a:rPr>
              <a:t>comfort to me to tell  </a:t>
            </a:r>
            <a:r>
              <a:rPr dirty="0" sz="1450" spc="-5">
                <a:latin typeface="Times New Roman"/>
                <a:cs typeface="Times New Roman"/>
              </a:rPr>
              <a:t>you </a:t>
            </a:r>
            <a:r>
              <a:rPr dirty="0" sz="1450" spc="-10">
                <a:latin typeface="Times New Roman"/>
                <a:cs typeface="Times New Roman"/>
              </a:rPr>
              <a:t>how things now are, and what are my present plans, if plans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said  to have. </a:t>
            </a:r>
            <a:r>
              <a:rPr dirty="0" sz="1450" spc="-5">
                <a:latin typeface="Times New Roman"/>
                <a:cs typeface="Times New Roman"/>
              </a:rPr>
              <a:t>I </a:t>
            </a:r>
            <a:r>
              <a:rPr dirty="0" sz="1450" spc="-10">
                <a:latin typeface="Times New Roman"/>
                <a:cs typeface="Times New Roman"/>
              </a:rPr>
              <a:t>have been returned since </a:t>
            </a:r>
            <a:r>
              <a:rPr dirty="0" sz="1450" spc="-20">
                <a:latin typeface="Times New Roman"/>
                <a:cs typeface="Times New Roman"/>
              </a:rPr>
              <a:t>Saturday. </a:t>
            </a:r>
            <a:r>
              <a:rPr dirty="0" sz="1450" spc="-5">
                <a:latin typeface="Times New Roman"/>
                <a:cs typeface="Times New Roman"/>
              </a:rPr>
              <a:t>I </a:t>
            </a:r>
            <a:r>
              <a:rPr dirty="0" sz="1450" spc="-10">
                <a:latin typeface="Times New Roman"/>
                <a:cs typeface="Times New Roman"/>
              </a:rPr>
              <a:t>was three weeks in London,  and saw her (for London) very often. </a:t>
            </a:r>
            <a:r>
              <a:rPr dirty="0" sz="1450" spc="-5">
                <a:latin typeface="Times New Roman"/>
                <a:cs typeface="Times New Roman"/>
              </a:rPr>
              <a:t>I </a:t>
            </a:r>
            <a:r>
              <a:rPr dirty="0" sz="1450" spc="-10">
                <a:latin typeface="Times New Roman"/>
                <a:cs typeface="Times New Roman"/>
              </a:rPr>
              <a:t>had every attention from the Frasers  that could </a:t>
            </a:r>
            <a:r>
              <a:rPr dirty="0" sz="1450" spc="-5">
                <a:latin typeface="Times New Roman"/>
                <a:cs typeface="Times New Roman"/>
              </a:rPr>
              <a:t>be </a:t>
            </a:r>
            <a:r>
              <a:rPr dirty="0" sz="1450" spc="-10">
                <a:latin typeface="Times New Roman"/>
                <a:cs typeface="Times New Roman"/>
              </a:rPr>
              <a:t>reasonably expected.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reasonable in carrying  with me hopes </a:t>
            </a:r>
            <a:r>
              <a:rPr dirty="0" sz="1450" spc="-5">
                <a:latin typeface="Times New Roman"/>
                <a:cs typeface="Times New Roman"/>
              </a:rPr>
              <a:t>of </a:t>
            </a:r>
            <a:r>
              <a:rPr dirty="0" sz="1450" spc="-10">
                <a:latin typeface="Times New Roman"/>
                <a:cs typeface="Times New Roman"/>
              </a:rPr>
              <a:t>an intercourse at all like that </a:t>
            </a:r>
            <a:r>
              <a:rPr dirty="0" sz="1450" spc="-5">
                <a:latin typeface="Times New Roman"/>
                <a:cs typeface="Times New Roman"/>
              </a:rPr>
              <a:t>of </a:t>
            </a:r>
            <a:r>
              <a:rPr dirty="0" sz="1450" spc="-10">
                <a:latin typeface="Times New Roman"/>
                <a:cs typeface="Times New Roman"/>
              </a:rPr>
              <a:t>Mansfield. It was her  </a:t>
            </a:r>
            <a:r>
              <a:rPr dirty="0" sz="1450" spc="-15">
                <a:latin typeface="Times New Roman"/>
                <a:cs typeface="Times New Roman"/>
              </a:rPr>
              <a:t>manner, however, </a:t>
            </a:r>
            <a:r>
              <a:rPr dirty="0" sz="1450" spc="-10">
                <a:latin typeface="Times New Roman"/>
                <a:cs typeface="Times New Roman"/>
              </a:rPr>
              <a:t>rather than any unfrequency </a:t>
            </a:r>
            <a:r>
              <a:rPr dirty="0" sz="1450" spc="-5">
                <a:latin typeface="Times New Roman"/>
                <a:cs typeface="Times New Roman"/>
              </a:rPr>
              <a:t>of </a:t>
            </a:r>
            <a:r>
              <a:rPr dirty="0" sz="1450" spc="-10">
                <a:latin typeface="Times New Roman"/>
                <a:cs typeface="Times New Roman"/>
              </a:rPr>
              <a:t>meeting. Had she been  different when </a:t>
            </a:r>
            <a:r>
              <a:rPr dirty="0" sz="1450" spc="-5">
                <a:latin typeface="Times New Roman"/>
                <a:cs typeface="Times New Roman"/>
              </a:rPr>
              <a:t>I </a:t>
            </a:r>
            <a:r>
              <a:rPr dirty="0" sz="1450" spc="-10">
                <a:latin typeface="Times New Roman"/>
                <a:cs typeface="Times New Roman"/>
              </a:rPr>
              <a:t>did see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should have made </a:t>
            </a:r>
            <a:r>
              <a:rPr dirty="0" sz="1450" spc="-5">
                <a:latin typeface="Times New Roman"/>
                <a:cs typeface="Times New Roman"/>
              </a:rPr>
              <a:t>no </a:t>
            </a:r>
            <a:r>
              <a:rPr dirty="0" sz="1450" spc="-10">
                <a:latin typeface="Times New Roman"/>
                <a:cs typeface="Times New Roman"/>
              </a:rPr>
              <a:t>complaint, </a:t>
            </a:r>
            <a:r>
              <a:rPr dirty="0" sz="1450" spc="-5">
                <a:latin typeface="Times New Roman"/>
                <a:cs typeface="Times New Roman"/>
              </a:rPr>
              <a:t>but </a:t>
            </a:r>
            <a:r>
              <a:rPr dirty="0" sz="1450" spc="-10">
                <a:latin typeface="Times New Roman"/>
                <a:cs typeface="Times New Roman"/>
              </a:rPr>
              <a:t>from the  very first she was altered: my first reception was so unlike what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hoped,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almost resolved </a:t>
            </a:r>
            <a:r>
              <a:rPr dirty="0" sz="1450" spc="-5">
                <a:latin typeface="Times New Roman"/>
                <a:cs typeface="Times New Roman"/>
              </a:rPr>
              <a:t>on </a:t>
            </a:r>
            <a:r>
              <a:rPr dirty="0" sz="1450" spc="-10">
                <a:latin typeface="Times New Roman"/>
                <a:cs typeface="Times New Roman"/>
              </a:rPr>
              <a:t>leaving London again </a:t>
            </a:r>
            <a:r>
              <a:rPr dirty="0" sz="1450" spc="-20">
                <a:latin typeface="Times New Roman"/>
                <a:cs typeface="Times New Roman"/>
              </a:rPr>
              <a:t>directly.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particularise. </a:t>
            </a:r>
            <a:r>
              <a:rPr dirty="0" sz="1450" spc="-60">
                <a:latin typeface="Times New Roman"/>
                <a:cs typeface="Times New Roman"/>
              </a:rPr>
              <a:t>You </a:t>
            </a:r>
            <a:r>
              <a:rPr dirty="0" sz="1450" spc="-10">
                <a:latin typeface="Times New Roman"/>
                <a:cs typeface="Times New Roman"/>
              </a:rPr>
              <a:t>know the weak side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character, </a:t>
            </a:r>
            <a:r>
              <a:rPr dirty="0" sz="1450" spc="-10">
                <a:latin typeface="Times New Roman"/>
                <a:cs typeface="Times New Roman"/>
              </a:rPr>
              <a:t>and may imagine the  sentiments and expressions which were torturing me. She was in high spirits,  and surrounded </a:t>
            </a:r>
            <a:r>
              <a:rPr dirty="0" sz="1450" spc="-5">
                <a:latin typeface="Times New Roman"/>
                <a:cs typeface="Times New Roman"/>
              </a:rPr>
              <a:t>by </a:t>
            </a:r>
            <a:r>
              <a:rPr dirty="0" sz="1450" spc="-10">
                <a:latin typeface="Times New Roman"/>
                <a:cs typeface="Times New Roman"/>
              </a:rPr>
              <a:t>those who were giving all the support </a:t>
            </a:r>
            <a:r>
              <a:rPr dirty="0" sz="1450" spc="-5">
                <a:latin typeface="Times New Roman"/>
                <a:cs typeface="Times New Roman"/>
              </a:rPr>
              <a:t>of </a:t>
            </a:r>
            <a:r>
              <a:rPr dirty="0" sz="1450" spc="-10">
                <a:latin typeface="Times New Roman"/>
                <a:cs typeface="Times New Roman"/>
              </a:rPr>
              <a:t>their own bad  sense to her too lively mind. </a:t>
            </a:r>
            <a:r>
              <a:rPr dirty="0" sz="1450" spc="-5">
                <a:latin typeface="Times New Roman"/>
                <a:cs typeface="Times New Roman"/>
              </a:rPr>
              <a:t>I do not </a:t>
            </a:r>
            <a:r>
              <a:rPr dirty="0" sz="1450" spc="-10">
                <a:latin typeface="Times New Roman"/>
                <a:cs typeface="Times New Roman"/>
              </a:rPr>
              <a:t>like Mrs. </a:t>
            </a:r>
            <a:r>
              <a:rPr dirty="0" sz="1450" spc="-20">
                <a:latin typeface="Times New Roman"/>
                <a:cs typeface="Times New Roman"/>
              </a:rPr>
              <a:t>Fraser. </a:t>
            </a:r>
            <a:r>
              <a:rPr dirty="0" sz="1450" spc="-10">
                <a:latin typeface="Times New Roman"/>
                <a:cs typeface="Times New Roman"/>
              </a:rPr>
              <a:t>She is </a:t>
            </a:r>
            <a:r>
              <a:rPr dirty="0" sz="1450" spc="-5">
                <a:latin typeface="Times New Roman"/>
                <a:cs typeface="Times New Roman"/>
              </a:rPr>
              <a:t>a </a:t>
            </a:r>
            <a:r>
              <a:rPr dirty="0" sz="1450" spc="-10">
                <a:latin typeface="Times New Roman"/>
                <a:cs typeface="Times New Roman"/>
              </a:rPr>
              <a:t>cold-hearted,  vain woman, who has married entirely from convenience, and though  evidently unhappy in her marriage, places her disappointment </a:t>
            </a:r>
            <a:r>
              <a:rPr dirty="0" sz="1450" spc="-5">
                <a:latin typeface="Times New Roman"/>
                <a:cs typeface="Times New Roman"/>
              </a:rPr>
              <a:t>not </a:t>
            </a:r>
            <a:r>
              <a:rPr dirty="0" sz="1450" spc="-10">
                <a:latin typeface="Times New Roman"/>
                <a:cs typeface="Times New Roman"/>
              </a:rPr>
              <a:t>to faults </a:t>
            </a:r>
            <a:r>
              <a:rPr dirty="0" sz="1450" spc="-5">
                <a:latin typeface="Times New Roman"/>
                <a:cs typeface="Times New Roman"/>
              </a:rPr>
              <a:t>of  </a:t>
            </a:r>
            <a:r>
              <a:rPr dirty="0" sz="1450" spc="-10">
                <a:latin typeface="Times New Roman"/>
                <a:cs typeface="Times New Roman"/>
              </a:rPr>
              <a:t>judgment, </a:t>
            </a:r>
            <a:r>
              <a:rPr dirty="0" sz="1450" spc="-5">
                <a:latin typeface="Times New Roman"/>
                <a:cs typeface="Times New Roman"/>
              </a:rPr>
              <a:t>or </a:t>
            </a:r>
            <a:r>
              <a:rPr dirty="0" sz="1450" spc="-20">
                <a:latin typeface="Times New Roman"/>
                <a:cs typeface="Times New Roman"/>
              </a:rPr>
              <a:t>temper, </a:t>
            </a:r>
            <a:r>
              <a:rPr dirty="0" sz="1450" spc="-5">
                <a:latin typeface="Times New Roman"/>
                <a:cs typeface="Times New Roman"/>
              </a:rPr>
              <a:t>or </a:t>
            </a:r>
            <a:r>
              <a:rPr dirty="0" sz="1450" spc="-10">
                <a:latin typeface="Times New Roman"/>
                <a:cs typeface="Times New Roman"/>
              </a:rPr>
              <a:t>disproportion </a:t>
            </a:r>
            <a:r>
              <a:rPr dirty="0" sz="1450" spc="-5">
                <a:latin typeface="Times New Roman"/>
                <a:cs typeface="Times New Roman"/>
              </a:rPr>
              <a:t>of </a:t>
            </a:r>
            <a:r>
              <a:rPr dirty="0" sz="1450" spc="-10">
                <a:latin typeface="Times New Roman"/>
                <a:cs typeface="Times New Roman"/>
              </a:rPr>
              <a:t>age, </a:t>
            </a:r>
            <a:r>
              <a:rPr dirty="0" sz="1450" spc="-5">
                <a:latin typeface="Times New Roman"/>
                <a:cs typeface="Times New Roman"/>
              </a:rPr>
              <a:t>but </a:t>
            </a:r>
            <a:r>
              <a:rPr dirty="0" sz="1450" spc="-10">
                <a:latin typeface="Times New Roman"/>
                <a:cs typeface="Times New Roman"/>
              </a:rPr>
              <a:t>to her being, after all, less  affluent than many </a:t>
            </a:r>
            <a:r>
              <a:rPr dirty="0" sz="1450" spc="-5">
                <a:latin typeface="Times New Roman"/>
                <a:cs typeface="Times New Roman"/>
              </a:rPr>
              <a:t>of </a:t>
            </a:r>
            <a:r>
              <a:rPr dirty="0" sz="1450" spc="-10">
                <a:latin typeface="Times New Roman"/>
                <a:cs typeface="Times New Roman"/>
              </a:rPr>
              <a:t>her acquaintance, especially than her </a:t>
            </a:r>
            <a:r>
              <a:rPr dirty="0" sz="1450" spc="-20">
                <a:latin typeface="Times New Roman"/>
                <a:cs typeface="Times New Roman"/>
              </a:rPr>
              <a:t>sister,</a:t>
            </a:r>
            <a:r>
              <a:rPr dirty="0" sz="1450" spc="320">
                <a:latin typeface="Times New Roman"/>
                <a:cs typeface="Times New Roman"/>
              </a:rPr>
              <a:t> </a:t>
            </a:r>
            <a:r>
              <a:rPr dirty="0" sz="1450" spc="-10">
                <a:latin typeface="Times New Roman"/>
                <a:cs typeface="Times New Roman"/>
              </a:rPr>
              <a:t>Lady  </a:t>
            </a:r>
            <a:r>
              <a:rPr dirty="0" sz="1450" spc="-20">
                <a:latin typeface="Times New Roman"/>
                <a:cs typeface="Times New Roman"/>
              </a:rPr>
              <a:t>Stornaway, </a:t>
            </a:r>
            <a:r>
              <a:rPr dirty="0" sz="1450" spc="-10">
                <a:latin typeface="Times New Roman"/>
                <a:cs typeface="Times New Roman"/>
              </a:rPr>
              <a:t>and is the determined supporter </a:t>
            </a:r>
            <a:r>
              <a:rPr dirty="0" sz="1450" spc="-5">
                <a:latin typeface="Times New Roman"/>
                <a:cs typeface="Times New Roman"/>
              </a:rPr>
              <a:t>of </a:t>
            </a:r>
            <a:r>
              <a:rPr dirty="0" sz="1450" spc="-10">
                <a:latin typeface="Times New Roman"/>
                <a:cs typeface="Times New Roman"/>
              </a:rPr>
              <a:t>everything mercenary and  ambitious, provided it </a:t>
            </a:r>
            <a:r>
              <a:rPr dirty="0" sz="1450" spc="-5">
                <a:latin typeface="Times New Roman"/>
                <a:cs typeface="Times New Roman"/>
              </a:rPr>
              <a:t>be </a:t>
            </a:r>
            <a:r>
              <a:rPr dirty="0" sz="1450" spc="-10">
                <a:latin typeface="Times New Roman"/>
                <a:cs typeface="Times New Roman"/>
              </a:rPr>
              <a:t>only mercenary and ambitious </a:t>
            </a:r>
            <a:r>
              <a:rPr dirty="0" sz="1450" spc="-5">
                <a:latin typeface="Times New Roman"/>
                <a:cs typeface="Times New Roman"/>
              </a:rPr>
              <a:t>enough. I </a:t>
            </a:r>
            <a:r>
              <a:rPr dirty="0" sz="1450" spc="-10">
                <a:latin typeface="Times New Roman"/>
                <a:cs typeface="Times New Roman"/>
              </a:rPr>
              <a:t>look </a:t>
            </a:r>
            <a:r>
              <a:rPr dirty="0" sz="1450" spc="-5">
                <a:latin typeface="Times New Roman"/>
                <a:cs typeface="Times New Roman"/>
              </a:rPr>
              <a:t>upon  </a:t>
            </a:r>
            <a:r>
              <a:rPr dirty="0" sz="1450" spc="-10">
                <a:latin typeface="Times New Roman"/>
                <a:cs typeface="Times New Roman"/>
              </a:rPr>
              <a:t>her intimacy with those two sisters as the greatest misfortune </a:t>
            </a:r>
            <a:r>
              <a:rPr dirty="0" sz="1450" spc="-5">
                <a:latin typeface="Times New Roman"/>
                <a:cs typeface="Times New Roman"/>
              </a:rPr>
              <a:t>of </a:t>
            </a:r>
            <a:r>
              <a:rPr dirty="0" sz="1450" spc="-10">
                <a:latin typeface="Times New Roman"/>
                <a:cs typeface="Times New Roman"/>
              </a:rPr>
              <a:t>her life and  mine. They have been leading her astray for years. Could she </a:t>
            </a:r>
            <a:r>
              <a:rPr dirty="0" sz="1450" spc="-5">
                <a:latin typeface="Times New Roman"/>
                <a:cs typeface="Times New Roman"/>
              </a:rPr>
              <a:t>be </a:t>
            </a:r>
            <a:r>
              <a:rPr dirty="0" sz="1450" spc="-10">
                <a:latin typeface="Times New Roman"/>
                <a:cs typeface="Times New Roman"/>
              </a:rPr>
              <a:t>detached  from them!—and sometimes </a:t>
            </a:r>
            <a:r>
              <a:rPr dirty="0" sz="1450" spc="-5">
                <a:latin typeface="Times New Roman"/>
                <a:cs typeface="Times New Roman"/>
              </a:rPr>
              <a:t>I do not </a:t>
            </a:r>
            <a:r>
              <a:rPr dirty="0" sz="1450" spc="-10">
                <a:latin typeface="Times New Roman"/>
                <a:cs typeface="Times New Roman"/>
              </a:rPr>
              <a:t>despair </a:t>
            </a:r>
            <a:r>
              <a:rPr dirty="0" sz="1450" spc="-5">
                <a:latin typeface="Times New Roman"/>
                <a:cs typeface="Times New Roman"/>
              </a:rPr>
              <a:t>of </a:t>
            </a:r>
            <a:r>
              <a:rPr dirty="0" sz="1450" spc="-10">
                <a:latin typeface="Times New Roman"/>
                <a:cs typeface="Times New Roman"/>
              </a:rPr>
              <a:t>it, for the </a:t>
            </a:r>
            <a:r>
              <a:rPr dirty="0" sz="1450" spc="-15">
                <a:latin typeface="Times New Roman"/>
                <a:cs typeface="Times New Roman"/>
              </a:rPr>
              <a:t>affection </a:t>
            </a:r>
            <a:r>
              <a:rPr dirty="0" sz="1450" spc="-10">
                <a:latin typeface="Times New Roman"/>
                <a:cs typeface="Times New Roman"/>
              </a:rPr>
              <a:t>appears to  me principally </a:t>
            </a:r>
            <a:r>
              <a:rPr dirty="0" sz="1450" spc="-5">
                <a:latin typeface="Times New Roman"/>
                <a:cs typeface="Times New Roman"/>
              </a:rPr>
              <a:t>on </a:t>
            </a:r>
            <a:r>
              <a:rPr dirty="0" sz="1450" spc="-10">
                <a:latin typeface="Times New Roman"/>
                <a:cs typeface="Times New Roman"/>
              </a:rPr>
              <a:t>their side. They are very fond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but I </a:t>
            </a:r>
            <a:r>
              <a:rPr dirty="0" sz="1450" spc="-10">
                <a:latin typeface="Times New Roman"/>
                <a:cs typeface="Times New Roman"/>
              </a:rPr>
              <a:t>am sure she does  </a:t>
            </a:r>
            <a:r>
              <a:rPr dirty="0" sz="1450" spc="-5">
                <a:latin typeface="Times New Roman"/>
                <a:cs typeface="Times New Roman"/>
              </a:rPr>
              <a:t>not </a:t>
            </a:r>
            <a:r>
              <a:rPr dirty="0" sz="1450" spc="-10">
                <a:latin typeface="Times New Roman"/>
                <a:cs typeface="Times New Roman"/>
              </a:rPr>
              <a:t>love them as she loves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her great attachment to </a:t>
            </a:r>
            <a:r>
              <a:rPr dirty="0" sz="1450" spc="-5">
                <a:latin typeface="Times New Roman"/>
                <a:cs typeface="Times New Roman"/>
              </a:rPr>
              <a:t>you,  </a:t>
            </a:r>
            <a:r>
              <a:rPr dirty="0" sz="1450" spc="-10">
                <a:latin typeface="Times New Roman"/>
                <a:cs typeface="Times New Roman"/>
              </a:rPr>
              <a:t>indeed, and the whole </a:t>
            </a:r>
            <a:r>
              <a:rPr dirty="0" sz="1450" spc="-5">
                <a:latin typeface="Times New Roman"/>
                <a:cs typeface="Times New Roman"/>
              </a:rPr>
              <a:t>of </a:t>
            </a:r>
            <a:r>
              <a:rPr dirty="0" sz="1450" spc="-10">
                <a:latin typeface="Times New Roman"/>
                <a:cs typeface="Times New Roman"/>
              </a:rPr>
              <a:t>her judicious, upright conduct as </a:t>
            </a:r>
            <a:r>
              <a:rPr dirty="0" sz="1450" spc="-5">
                <a:latin typeface="Times New Roman"/>
                <a:cs typeface="Times New Roman"/>
              </a:rPr>
              <a:t>a </a:t>
            </a:r>
            <a:r>
              <a:rPr dirty="0" sz="1450" spc="-20">
                <a:latin typeface="Times New Roman"/>
                <a:cs typeface="Times New Roman"/>
              </a:rPr>
              <a:t>sister, </a:t>
            </a:r>
            <a:r>
              <a:rPr dirty="0" sz="1450" spc="-10">
                <a:latin typeface="Times New Roman"/>
                <a:cs typeface="Times New Roman"/>
              </a:rPr>
              <a:t>she appears  </a:t>
            </a:r>
            <a:r>
              <a:rPr dirty="0" sz="1450" spc="-5">
                <a:latin typeface="Times New Roman"/>
                <a:cs typeface="Times New Roman"/>
              </a:rPr>
              <a:t>a </a:t>
            </a:r>
            <a:r>
              <a:rPr dirty="0" sz="1450" spc="-10">
                <a:latin typeface="Times New Roman"/>
                <a:cs typeface="Times New Roman"/>
              </a:rPr>
              <a:t>very different creature, capable </a:t>
            </a:r>
            <a:r>
              <a:rPr dirty="0" sz="1450" spc="-5">
                <a:latin typeface="Times New Roman"/>
                <a:cs typeface="Times New Roman"/>
              </a:rPr>
              <a:t>of </a:t>
            </a:r>
            <a:r>
              <a:rPr dirty="0" sz="1450" spc="-10">
                <a:latin typeface="Times New Roman"/>
                <a:cs typeface="Times New Roman"/>
              </a:rPr>
              <a:t>everything noble, and </a:t>
            </a:r>
            <a:r>
              <a:rPr dirty="0" sz="1450" spc="-5">
                <a:latin typeface="Times New Roman"/>
                <a:cs typeface="Times New Roman"/>
              </a:rPr>
              <a:t>I </a:t>
            </a:r>
            <a:r>
              <a:rPr dirty="0" sz="1450" spc="-10">
                <a:latin typeface="Times New Roman"/>
                <a:cs typeface="Times New Roman"/>
              </a:rPr>
              <a:t>am ready to blame  myself for </a:t>
            </a:r>
            <a:r>
              <a:rPr dirty="0" sz="1450" spc="-5">
                <a:latin typeface="Times New Roman"/>
                <a:cs typeface="Times New Roman"/>
              </a:rPr>
              <a:t>a </a:t>
            </a:r>
            <a:r>
              <a:rPr dirty="0" sz="1450" spc="-10">
                <a:latin typeface="Times New Roman"/>
                <a:cs typeface="Times New Roman"/>
              </a:rPr>
              <a:t>too harsh construction </a:t>
            </a:r>
            <a:r>
              <a:rPr dirty="0" sz="1450" spc="-5">
                <a:latin typeface="Times New Roman"/>
                <a:cs typeface="Times New Roman"/>
              </a:rPr>
              <a:t>of a </a:t>
            </a:r>
            <a:r>
              <a:rPr dirty="0" sz="1450" spc="-10">
                <a:latin typeface="Times New Roman"/>
                <a:cs typeface="Times New Roman"/>
              </a:rPr>
              <a:t>playful </a:t>
            </a:r>
            <a:r>
              <a:rPr dirty="0" sz="1450" spc="-20">
                <a:latin typeface="Times New Roman"/>
                <a:cs typeface="Times New Roman"/>
              </a:rPr>
              <a:t>manner. </a:t>
            </a:r>
            <a:r>
              <a:rPr dirty="0" sz="1450" spc="-5">
                <a:latin typeface="Times New Roman"/>
                <a:cs typeface="Times New Roman"/>
              </a:rPr>
              <a:t>I </a:t>
            </a:r>
            <a:r>
              <a:rPr dirty="0" sz="1450" spc="-10">
                <a:latin typeface="Times New Roman"/>
                <a:cs typeface="Times New Roman"/>
              </a:rPr>
              <a:t>cannot give her </a:t>
            </a:r>
            <a:r>
              <a:rPr dirty="0" sz="1450" spc="-5">
                <a:latin typeface="Times New Roman"/>
                <a:cs typeface="Times New Roman"/>
              </a:rPr>
              <a:t>up,  </a:t>
            </a:r>
            <a:r>
              <a:rPr dirty="0" sz="1450" spc="-25">
                <a:latin typeface="Times New Roman"/>
                <a:cs typeface="Times New Roman"/>
              </a:rPr>
              <a:t>Fanny. </a:t>
            </a:r>
            <a:r>
              <a:rPr dirty="0" sz="1450" spc="-10">
                <a:latin typeface="Times New Roman"/>
                <a:cs typeface="Times New Roman"/>
              </a:rPr>
              <a:t>She is the only woman in the world whom </a:t>
            </a:r>
            <a:r>
              <a:rPr dirty="0" sz="1450" spc="-5">
                <a:latin typeface="Times New Roman"/>
                <a:cs typeface="Times New Roman"/>
              </a:rPr>
              <a:t>I </a:t>
            </a:r>
            <a:r>
              <a:rPr dirty="0" sz="1450" spc="-10">
                <a:latin typeface="Times New Roman"/>
                <a:cs typeface="Times New Roman"/>
              </a:rPr>
              <a:t>could ever think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wife. If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believe that she had some regard for me,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say this, </a:t>
            </a:r>
            <a:r>
              <a:rPr dirty="0" sz="1450" spc="-5">
                <a:latin typeface="Times New Roman"/>
                <a:cs typeface="Times New Roman"/>
              </a:rPr>
              <a:t>but I do </a:t>
            </a:r>
            <a:r>
              <a:rPr dirty="0" sz="1450" spc="-10">
                <a:latin typeface="Times New Roman"/>
                <a:cs typeface="Times New Roman"/>
              </a:rPr>
              <a:t>believe it. </a:t>
            </a:r>
            <a:r>
              <a:rPr dirty="0" sz="1450" spc="-5">
                <a:latin typeface="Times New Roman"/>
                <a:cs typeface="Times New Roman"/>
              </a:rPr>
              <a:t>I </a:t>
            </a:r>
            <a:r>
              <a:rPr dirty="0" sz="1450" spc="-10">
                <a:latin typeface="Times New Roman"/>
                <a:cs typeface="Times New Roman"/>
              </a:rPr>
              <a:t>am convinced that she is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decided preference.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jealousy </a:t>
            </a:r>
            <a:r>
              <a:rPr dirty="0" sz="1450" spc="-5">
                <a:latin typeface="Times New Roman"/>
                <a:cs typeface="Times New Roman"/>
              </a:rPr>
              <a:t>of </a:t>
            </a:r>
            <a:r>
              <a:rPr dirty="0" sz="1450" spc="-10">
                <a:latin typeface="Times New Roman"/>
                <a:cs typeface="Times New Roman"/>
              </a:rPr>
              <a:t>any individual. It is the influence </a:t>
            </a:r>
            <a:r>
              <a:rPr dirty="0" sz="1450" spc="-5">
                <a:latin typeface="Times New Roman"/>
                <a:cs typeface="Times New Roman"/>
              </a:rPr>
              <a:t>of  </a:t>
            </a:r>
            <a:r>
              <a:rPr dirty="0" sz="1450" spc="-10">
                <a:latin typeface="Times New Roman"/>
                <a:cs typeface="Times New Roman"/>
              </a:rPr>
              <a:t>the fashionable world altogether that </a:t>
            </a:r>
            <a:r>
              <a:rPr dirty="0" sz="1450" spc="-5">
                <a:latin typeface="Times New Roman"/>
                <a:cs typeface="Times New Roman"/>
              </a:rPr>
              <a:t>I </a:t>
            </a:r>
            <a:r>
              <a:rPr dirty="0" sz="1450" spc="-10">
                <a:latin typeface="Times New Roman"/>
                <a:cs typeface="Times New Roman"/>
              </a:rPr>
              <a:t>am jealous </a:t>
            </a:r>
            <a:r>
              <a:rPr dirty="0" sz="1450" spc="-5">
                <a:latin typeface="Times New Roman"/>
                <a:cs typeface="Times New Roman"/>
              </a:rPr>
              <a:t>of. </a:t>
            </a:r>
            <a:r>
              <a:rPr dirty="0" sz="1450" spc="-10">
                <a:latin typeface="Times New Roman"/>
                <a:cs typeface="Times New Roman"/>
              </a:rPr>
              <a:t>It is the habits </a:t>
            </a:r>
            <a:r>
              <a:rPr dirty="0" sz="1450" spc="-5">
                <a:latin typeface="Times New Roman"/>
                <a:cs typeface="Times New Roman"/>
              </a:rPr>
              <a:t>of </a:t>
            </a:r>
            <a:r>
              <a:rPr dirty="0" sz="1450" spc="-10">
                <a:latin typeface="Times New Roman"/>
                <a:cs typeface="Times New Roman"/>
              </a:rPr>
              <a:t>wealth  that </a:t>
            </a:r>
            <a:r>
              <a:rPr dirty="0" sz="1450" spc="-5">
                <a:latin typeface="Times New Roman"/>
                <a:cs typeface="Times New Roman"/>
              </a:rPr>
              <a:t>I </a:t>
            </a:r>
            <a:r>
              <a:rPr dirty="0" sz="1450" spc="-25">
                <a:latin typeface="Times New Roman"/>
                <a:cs typeface="Times New Roman"/>
              </a:rPr>
              <a:t>fear. </a:t>
            </a:r>
            <a:r>
              <a:rPr dirty="0" sz="1450" spc="-10">
                <a:latin typeface="Times New Roman"/>
                <a:cs typeface="Times New Roman"/>
              </a:rPr>
              <a:t>Her ideas are </a:t>
            </a:r>
            <a:r>
              <a:rPr dirty="0" sz="1450" spc="-5">
                <a:latin typeface="Times New Roman"/>
                <a:cs typeface="Times New Roman"/>
              </a:rPr>
              <a:t>not </a:t>
            </a:r>
            <a:r>
              <a:rPr dirty="0" sz="1450" spc="-10">
                <a:latin typeface="Times New Roman"/>
                <a:cs typeface="Times New Roman"/>
              </a:rPr>
              <a:t>higher than her own fortune may warrant, </a:t>
            </a:r>
            <a:r>
              <a:rPr dirty="0" sz="1450" spc="-5">
                <a:latin typeface="Times New Roman"/>
                <a:cs typeface="Times New Roman"/>
              </a:rPr>
              <a:t>but </a:t>
            </a:r>
            <a:r>
              <a:rPr dirty="0" sz="1450" spc="-10">
                <a:latin typeface="Times New Roman"/>
                <a:cs typeface="Times New Roman"/>
              </a:rPr>
              <a:t>they  are beyond what </a:t>
            </a:r>
            <a:r>
              <a:rPr dirty="0" sz="1450" spc="-5">
                <a:latin typeface="Times New Roman"/>
                <a:cs typeface="Times New Roman"/>
              </a:rPr>
              <a:t>our </a:t>
            </a:r>
            <a:r>
              <a:rPr dirty="0" sz="1450" spc="-10">
                <a:latin typeface="Times New Roman"/>
                <a:cs typeface="Times New Roman"/>
              </a:rPr>
              <a:t>incomes united could authorise. There is comfort,  </a:t>
            </a:r>
            <a:r>
              <a:rPr dirty="0" sz="1450" spc="-15">
                <a:latin typeface="Times New Roman"/>
                <a:cs typeface="Times New Roman"/>
              </a:rPr>
              <a:t>however, </a:t>
            </a:r>
            <a:r>
              <a:rPr dirty="0" sz="1450" spc="-10">
                <a:latin typeface="Times New Roman"/>
                <a:cs typeface="Times New Roman"/>
              </a:rPr>
              <a:t>even here. </a:t>
            </a:r>
            <a:r>
              <a:rPr dirty="0" sz="1450" spc="-5">
                <a:latin typeface="Times New Roman"/>
                <a:cs typeface="Times New Roman"/>
              </a:rPr>
              <a:t>I </a:t>
            </a:r>
            <a:r>
              <a:rPr dirty="0" sz="1450" spc="-10">
                <a:latin typeface="Times New Roman"/>
                <a:cs typeface="Times New Roman"/>
              </a:rPr>
              <a:t>could better bear to lose her because </a:t>
            </a:r>
            <a:r>
              <a:rPr dirty="0" sz="1450" spc="-5">
                <a:latin typeface="Times New Roman"/>
                <a:cs typeface="Times New Roman"/>
              </a:rPr>
              <a:t>not </a:t>
            </a:r>
            <a:r>
              <a:rPr dirty="0" sz="1450" spc="-10">
                <a:latin typeface="Times New Roman"/>
                <a:cs typeface="Times New Roman"/>
              </a:rPr>
              <a:t>rich </a:t>
            </a:r>
            <a:r>
              <a:rPr dirty="0" sz="1450" spc="-5">
                <a:latin typeface="Times New Roman"/>
                <a:cs typeface="Times New Roman"/>
              </a:rPr>
              <a:t>enough,  </a:t>
            </a:r>
            <a:r>
              <a:rPr dirty="0" sz="1450" spc="-10">
                <a:latin typeface="Times New Roman"/>
                <a:cs typeface="Times New Roman"/>
              </a:rPr>
              <a:t>than because </a:t>
            </a:r>
            <a:r>
              <a:rPr dirty="0" sz="1450" spc="-5">
                <a:latin typeface="Times New Roman"/>
                <a:cs typeface="Times New Roman"/>
              </a:rPr>
              <a:t>of </a:t>
            </a:r>
            <a:r>
              <a:rPr dirty="0" sz="1450" spc="-10">
                <a:latin typeface="Times New Roman"/>
                <a:cs typeface="Times New Roman"/>
              </a:rPr>
              <a:t>my profession. That would only prove her </a:t>
            </a:r>
            <a:r>
              <a:rPr dirty="0" sz="1450" spc="-15">
                <a:latin typeface="Times New Roman"/>
                <a:cs typeface="Times New Roman"/>
              </a:rPr>
              <a:t>affection </a:t>
            </a:r>
            <a:r>
              <a:rPr dirty="0" sz="1450" spc="-5">
                <a:latin typeface="Times New Roman"/>
                <a:cs typeface="Times New Roman"/>
              </a:rPr>
              <a:t>not </a:t>
            </a:r>
            <a:r>
              <a:rPr dirty="0" sz="1450" spc="-10">
                <a:latin typeface="Times New Roman"/>
                <a:cs typeface="Times New Roman"/>
              </a:rPr>
              <a:t>equal  to</a:t>
            </a:r>
            <a:r>
              <a:rPr dirty="0" sz="1450" spc="250">
                <a:latin typeface="Times New Roman"/>
                <a:cs typeface="Times New Roman"/>
              </a:rPr>
              <a:t> </a:t>
            </a:r>
            <a:r>
              <a:rPr dirty="0" sz="1450" spc="-10">
                <a:latin typeface="Times New Roman"/>
                <a:cs typeface="Times New Roman"/>
              </a:rPr>
              <a:t>sacrifices,</a:t>
            </a:r>
            <a:r>
              <a:rPr dirty="0" sz="1450" spc="254">
                <a:latin typeface="Times New Roman"/>
                <a:cs typeface="Times New Roman"/>
              </a:rPr>
              <a:t> </a:t>
            </a:r>
            <a:r>
              <a:rPr dirty="0" sz="1450" spc="-10">
                <a:latin typeface="Times New Roman"/>
                <a:cs typeface="Times New Roman"/>
              </a:rPr>
              <a:t>which,</a:t>
            </a:r>
            <a:r>
              <a:rPr dirty="0" sz="1450" spc="254">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0">
                <a:latin typeface="Times New Roman"/>
                <a:cs typeface="Times New Roman"/>
              </a:rPr>
              <a:t>fact,</a:t>
            </a:r>
            <a:r>
              <a:rPr dirty="0" sz="1450" spc="254">
                <a:latin typeface="Times New Roman"/>
                <a:cs typeface="Times New Roman"/>
              </a:rPr>
              <a:t> </a:t>
            </a:r>
            <a:r>
              <a:rPr dirty="0" sz="1450" spc="-5">
                <a:latin typeface="Times New Roman"/>
                <a:cs typeface="Times New Roman"/>
              </a:rPr>
              <a:t>I</a:t>
            </a:r>
            <a:r>
              <a:rPr dirty="0" sz="1450" spc="254">
                <a:latin typeface="Times New Roman"/>
                <a:cs typeface="Times New Roman"/>
              </a:rPr>
              <a:t> </a:t>
            </a:r>
            <a:r>
              <a:rPr dirty="0" sz="1450" spc="-10">
                <a:latin typeface="Times New Roman"/>
                <a:cs typeface="Times New Roman"/>
              </a:rPr>
              <a:t>am</a:t>
            </a:r>
            <a:r>
              <a:rPr dirty="0" sz="1450" spc="254">
                <a:latin typeface="Times New Roman"/>
                <a:cs typeface="Times New Roman"/>
              </a:rPr>
              <a:t> </a:t>
            </a:r>
            <a:r>
              <a:rPr dirty="0" sz="1450" spc="-10">
                <a:latin typeface="Times New Roman"/>
                <a:cs typeface="Times New Roman"/>
              </a:rPr>
              <a:t>scarcely</a:t>
            </a:r>
            <a:r>
              <a:rPr dirty="0" sz="1450" spc="250">
                <a:latin typeface="Times New Roman"/>
                <a:cs typeface="Times New Roman"/>
              </a:rPr>
              <a:t> </a:t>
            </a:r>
            <a:r>
              <a:rPr dirty="0" sz="1450" spc="-10">
                <a:latin typeface="Times New Roman"/>
                <a:cs typeface="Times New Roman"/>
              </a:rPr>
              <a:t>justified</a:t>
            </a:r>
            <a:r>
              <a:rPr dirty="0" sz="1450" spc="254">
                <a:latin typeface="Times New Roman"/>
                <a:cs typeface="Times New Roman"/>
              </a:rPr>
              <a:t> </a:t>
            </a:r>
            <a:r>
              <a:rPr dirty="0" sz="1450" spc="-10">
                <a:latin typeface="Times New Roman"/>
                <a:cs typeface="Times New Roman"/>
              </a:rPr>
              <a:t>in</a:t>
            </a:r>
            <a:r>
              <a:rPr dirty="0" sz="1450" spc="254">
                <a:latin typeface="Times New Roman"/>
                <a:cs typeface="Times New Roman"/>
              </a:rPr>
              <a:t> </a:t>
            </a:r>
            <a:r>
              <a:rPr dirty="0" sz="1450" spc="-10">
                <a:latin typeface="Times New Roman"/>
                <a:cs typeface="Times New Roman"/>
              </a:rPr>
              <a:t>asking;</a:t>
            </a:r>
            <a:r>
              <a:rPr dirty="0" sz="1450" spc="250">
                <a:latin typeface="Times New Roman"/>
                <a:cs typeface="Times New Roman"/>
              </a:rPr>
              <a:t> </a:t>
            </a:r>
            <a:r>
              <a:rPr dirty="0" sz="1450" spc="-10">
                <a:latin typeface="Times New Roman"/>
                <a:cs typeface="Times New Roman"/>
              </a:rPr>
              <a:t>and,</a:t>
            </a:r>
            <a:r>
              <a:rPr dirty="0" sz="1450" spc="254">
                <a:latin typeface="Times New Roman"/>
                <a:cs typeface="Times New Roman"/>
              </a:rPr>
              <a:t> </a:t>
            </a:r>
            <a:r>
              <a:rPr dirty="0" sz="1450" spc="-10">
                <a:latin typeface="Times New Roman"/>
                <a:cs typeface="Times New Roman"/>
              </a:rPr>
              <a:t>if</a:t>
            </a:r>
            <a:r>
              <a:rPr dirty="0" sz="1450" spc="254">
                <a:latin typeface="Times New Roman"/>
                <a:cs typeface="Times New Roman"/>
              </a:rPr>
              <a:t> </a:t>
            </a:r>
            <a:r>
              <a:rPr dirty="0" sz="1450" spc="-5">
                <a:latin typeface="Times New Roman"/>
                <a:cs typeface="Times New Roman"/>
              </a:rPr>
              <a:t>I</a:t>
            </a:r>
            <a:r>
              <a:rPr dirty="0" sz="1450" spc="254">
                <a:latin typeface="Times New Roman"/>
                <a:cs typeface="Times New Roman"/>
              </a:rPr>
              <a:t> </a:t>
            </a:r>
            <a:r>
              <a:rPr dirty="0" sz="1450" spc="-10">
                <a:latin typeface="Times New Roman"/>
                <a:cs typeface="Times New Roman"/>
              </a:rPr>
              <a:t>am</a:t>
            </a:r>
            <a:endParaRPr sz="1450">
              <a:latin typeface="Times New Roman"/>
              <a:cs typeface="Times New Roman"/>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080">
              <a:lnSpc>
                <a:spcPts val="1730"/>
              </a:lnSpc>
              <a:spcBef>
                <a:spcPts val="155"/>
              </a:spcBef>
            </a:pPr>
            <a:r>
              <a:rPr dirty="0" sz="1450" spc="-10">
                <a:latin typeface="Times New Roman"/>
                <a:cs typeface="Times New Roman"/>
              </a:rPr>
              <a:t>refused, that, </a:t>
            </a:r>
            <a:r>
              <a:rPr dirty="0" sz="1450" spc="-5">
                <a:latin typeface="Times New Roman"/>
                <a:cs typeface="Times New Roman"/>
              </a:rPr>
              <a:t>I </a:t>
            </a:r>
            <a:r>
              <a:rPr dirty="0" sz="1450" spc="-10">
                <a:latin typeface="Times New Roman"/>
                <a:cs typeface="Times New Roman"/>
              </a:rPr>
              <a:t>think, will </a:t>
            </a:r>
            <a:r>
              <a:rPr dirty="0" sz="1450" spc="-5">
                <a:latin typeface="Times New Roman"/>
                <a:cs typeface="Times New Roman"/>
              </a:rPr>
              <a:t>be </a:t>
            </a:r>
            <a:r>
              <a:rPr dirty="0" sz="1450" spc="-10">
                <a:latin typeface="Times New Roman"/>
                <a:cs typeface="Times New Roman"/>
              </a:rPr>
              <a:t>the honest motive. Her prejudices, </a:t>
            </a:r>
            <a:r>
              <a:rPr dirty="0" sz="1450" spc="-5">
                <a:latin typeface="Times New Roman"/>
                <a:cs typeface="Times New Roman"/>
              </a:rPr>
              <a:t>I </a:t>
            </a:r>
            <a:r>
              <a:rPr dirty="0" sz="1450" spc="-10">
                <a:latin typeface="Times New Roman"/>
                <a:cs typeface="Times New Roman"/>
              </a:rPr>
              <a:t>trust, are </a:t>
            </a:r>
            <a:r>
              <a:rPr dirty="0" sz="1450" spc="-5">
                <a:latin typeface="Times New Roman"/>
                <a:cs typeface="Times New Roman"/>
              </a:rPr>
              <a:t>not  </a:t>
            </a:r>
            <a:r>
              <a:rPr dirty="0" sz="1450" spc="-10">
                <a:latin typeface="Times New Roman"/>
                <a:cs typeface="Times New Roman"/>
              </a:rPr>
              <a:t>so strong as they were. </a:t>
            </a:r>
            <a:r>
              <a:rPr dirty="0" sz="1450" spc="-60">
                <a:latin typeface="Times New Roman"/>
                <a:cs typeface="Times New Roman"/>
              </a:rPr>
              <a:t>You </a:t>
            </a:r>
            <a:r>
              <a:rPr dirty="0" sz="1450" spc="-10">
                <a:latin typeface="Times New Roman"/>
                <a:cs typeface="Times New Roman"/>
              </a:rPr>
              <a:t>have my thoughts exactly as they arise, my dear  Fanny; perhaps they are sometimes </a:t>
            </a:r>
            <a:r>
              <a:rPr dirty="0" sz="1450" spc="-15">
                <a:latin typeface="Times New Roman"/>
                <a:cs typeface="Times New Roman"/>
              </a:rPr>
              <a:t>contradictory, </a:t>
            </a:r>
            <a:r>
              <a:rPr dirty="0" sz="1450" spc="-5">
                <a:latin typeface="Times New Roman"/>
                <a:cs typeface="Times New Roman"/>
              </a:rPr>
              <a:t>but </a:t>
            </a:r>
            <a:r>
              <a:rPr dirty="0" sz="1450" spc="-10">
                <a:latin typeface="Times New Roman"/>
                <a:cs typeface="Times New Roman"/>
              </a:rPr>
              <a:t>it will </a:t>
            </a:r>
            <a:r>
              <a:rPr dirty="0" sz="1450" spc="-5">
                <a:latin typeface="Times New Roman"/>
                <a:cs typeface="Times New Roman"/>
              </a:rPr>
              <a:t>not be a </a:t>
            </a:r>
            <a:r>
              <a:rPr dirty="0" sz="1450" spc="-10">
                <a:latin typeface="Times New Roman"/>
                <a:cs typeface="Times New Roman"/>
              </a:rPr>
              <a:t>less  faithful picture </a:t>
            </a:r>
            <a:r>
              <a:rPr dirty="0" sz="1450" spc="-5">
                <a:latin typeface="Times New Roman"/>
                <a:cs typeface="Times New Roman"/>
              </a:rPr>
              <a:t>of </a:t>
            </a:r>
            <a:r>
              <a:rPr dirty="0" sz="1450" spc="-10">
                <a:latin typeface="Times New Roman"/>
                <a:cs typeface="Times New Roman"/>
              </a:rPr>
              <a:t>my mind. Having once </a:t>
            </a:r>
            <a:r>
              <a:rPr dirty="0" sz="1450" spc="-5">
                <a:latin typeface="Times New Roman"/>
                <a:cs typeface="Times New Roman"/>
              </a:rPr>
              <a:t>begun,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pleasure to me to tell  </a:t>
            </a:r>
            <a:r>
              <a:rPr dirty="0" sz="1450" spc="-5">
                <a:latin typeface="Times New Roman"/>
                <a:cs typeface="Times New Roman"/>
              </a:rPr>
              <a:t>you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feel. </a:t>
            </a:r>
            <a:r>
              <a:rPr dirty="0" sz="1450" spc="-5">
                <a:latin typeface="Times New Roman"/>
                <a:cs typeface="Times New Roman"/>
              </a:rPr>
              <a:t>I </a:t>
            </a:r>
            <a:r>
              <a:rPr dirty="0" sz="1450" spc="-10">
                <a:latin typeface="Times New Roman"/>
                <a:cs typeface="Times New Roman"/>
              </a:rPr>
              <a:t>cannot give her </a:t>
            </a:r>
            <a:r>
              <a:rPr dirty="0" sz="1450" spc="-5">
                <a:latin typeface="Times New Roman"/>
                <a:cs typeface="Times New Roman"/>
              </a:rPr>
              <a:t>up. </a:t>
            </a:r>
            <a:r>
              <a:rPr dirty="0" sz="1450" spc="-10">
                <a:latin typeface="Times New Roman"/>
                <a:cs typeface="Times New Roman"/>
              </a:rPr>
              <a:t>Connected as we already are, and, </a:t>
            </a:r>
            <a:r>
              <a:rPr dirty="0" sz="1450" spc="-5">
                <a:latin typeface="Times New Roman"/>
                <a:cs typeface="Times New Roman"/>
              </a:rPr>
              <a:t>I </a:t>
            </a:r>
            <a:r>
              <a:rPr dirty="0" sz="1450" spc="-10">
                <a:latin typeface="Times New Roman"/>
                <a:cs typeface="Times New Roman"/>
              </a:rPr>
              <a:t>hope,  are to be, to give </a:t>
            </a:r>
            <a:r>
              <a:rPr dirty="0" sz="1450" spc="-5">
                <a:latin typeface="Times New Roman"/>
                <a:cs typeface="Times New Roman"/>
              </a:rPr>
              <a:t>up </a:t>
            </a:r>
            <a:r>
              <a:rPr dirty="0" sz="1450" spc="-10">
                <a:latin typeface="Times New Roman"/>
                <a:cs typeface="Times New Roman"/>
              </a:rPr>
              <a:t>Mary Crawford would </a:t>
            </a:r>
            <a:r>
              <a:rPr dirty="0" sz="1450" spc="-5">
                <a:latin typeface="Times New Roman"/>
                <a:cs typeface="Times New Roman"/>
              </a:rPr>
              <a:t>be </a:t>
            </a:r>
            <a:r>
              <a:rPr dirty="0" sz="1450" spc="-10">
                <a:latin typeface="Times New Roman"/>
                <a:cs typeface="Times New Roman"/>
              </a:rPr>
              <a:t>to give </a:t>
            </a:r>
            <a:r>
              <a:rPr dirty="0" sz="1450" spc="-5">
                <a:latin typeface="Times New Roman"/>
                <a:cs typeface="Times New Roman"/>
              </a:rPr>
              <a:t>up </a:t>
            </a:r>
            <a:r>
              <a:rPr dirty="0" sz="1450" spc="-10">
                <a:latin typeface="Times New Roman"/>
                <a:cs typeface="Times New Roman"/>
              </a:rPr>
              <a:t>the society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those most dear to me; to banish myself from the very houses and friends  whom, under any other distress, </a:t>
            </a:r>
            <a:r>
              <a:rPr dirty="0" sz="1450" spc="-5">
                <a:latin typeface="Times New Roman"/>
                <a:cs typeface="Times New Roman"/>
              </a:rPr>
              <a:t>I </a:t>
            </a:r>
            <a:r>
              <a:rPr dirty="0" sz="1450" spc="-10">
                <a:latin typeface="Times New Roman"/>
                <a:cs typeface="Times New Roman"/>
              </a:rPr>
              <a:t>should turn to for consolation. The loss </a:t>
            </a:r>
            <a:r>
              <a:rPr dirty="0" sz="1450" spc="-5">
                <a:latin typeface="Times New Roman"/>
                <a:cs typeface="Times New Roman"/>
              </a:rPr>
              <a:t>of  </a:t>
            </a:r>
            <a:r>
              <a:rPr dirty="0" sz="1450" spc="-10">
                <a:latin typeface="Times New Roman"/>
                <a:cs typeface="Times New Roman"/>
              </a:rPr>
              <a:t>Mary </a:t>
            </a:r>
            <a:r>
              <a:rPr dirty="0" sz="1450" spc="-5">
                <a:latin typeface="Times New Roman"/>
                <a:cs typeface="Times New Roman"/>
              </a:rPr>
              <a:t>I </a:t>
            </a:r>
            <a:r>
              <a:rPr dirty="0" sz="1450" spc="-10">
                <a:latin typeface="Times New Roman"/>
                <a:cs typeface="Times New Roman"/>
              </a:rPr>
              <a:t>must consider as comprehending the loss </a:t>
            </a:r>
            <a:r>
              <a:rPr dirty="0" sz="1450" spc="-5">
                <a:latin typeface="Times New Roman"/>
                <a:cs typeface="Times New Roman"/>
              </a:rPr>
              <a:t>of </a:t>
            </a:r>
            <a:r>
              <a:rPr dirty="0" sz="1450" spc="-10">
                <a:latin typeface="Times New Roman"/>
                <a:cs typeface="Times New Roman"/>
              </a:rPr>
              <a:t>Crawford and </a:t>
            </a:r>
            <a:r>
              <a:rPr dirty="0" sz="1450" spc="-5">
                <a:latin typeface="Times New Roman"/>
                <a:cs typeface="Times New Roman"/>
              </a:rPr>
              <a:t>of </a:t>
            </a:r>
            <a:r>
              <a:rPr dirty="0" sz="1450" spc="-25">
                <a:latin typeface="Times New Roman"/>
                <a:cs typeface="Times New Roman"/>
              </a:rPr>
              <a:t>Fanny.  </a:t>
            </a:r>
            <a:r>
              <a:rPr dirty="0" sz="1450" spc="-40">
                <a:latin typeface="Times New Roman"/>
                <a:cs typeface="Times New Roman"/>
              </a:rPr>
              <a:t>Were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decided thing, an actual refusal, </a:t>
            </a:r>
            <a:r>
              <a:rPr dirty="0" sz="1450" spc="-5">
                <a:latin typeface="Times New Roman"/>
                <a:cs typeface="Times New Roman"/>
              </a:rPr>
              <a:t>I hope I </a:t>
            </a:r>
            <a:r>
              <a:rPr dirty="0" sz="1450" spc="-10">
                <a:latin typeface="Times New Roman"/>
                <a:cs typeface="Times New Roman"/>
              </a:rPr>
              <a:t>should know how to bear it,  and how to endeavour to weaken her hold </a:t>
            </a:r>
            <a:r>
              <a:rPr dirty="0" sz="1450" spc="-5">
                <a:latin typeface="Times New Roman"/>
                <a:cs typeface="Times New Roman"/>
              </a:rPr>
              <a:t>on </a:t>
            </a:r>
            <a:r>
              <a:rPr dirty="0" sz="1450" spc="-10">
                <a:latin typeface="Times New Roman"/>
                <a:cs typeface="Times New Roman"/>
              </a:rPr>
              <a:t>my heart, and in the course </a:t>
            </a:r>
            <a:r>
              <a:rPr dirty="0" sz="1450" spc="-5">
                <a:latin typeface="Times New Roman"/>
                <a:cs typeface="Times New Roman"/>
              </a:rPr>
              <a:t>of a  </a:t>
            </a:r>
            <a:r>
              <a:rPr dirty="0" sz="1450" spc="-10">
                <a:latin typeface="Times New Roman"/>
                <a:cs typeface="Times New Roman"/>
              </a:rPr>
              <a:t>few years—but </a:t>
            </a:r>
            <a:r>
              <a:rPr dirty="0" sz="1450" spc="-5">
                <a:latin typeface="Times New Roman"/>
                <a:cs typeface="Times New Roman"/>
              </a:rPr>
              <a:t>I </a:t>
            </a:r>
            <a:r>
              <a:rPr dirty="0" sz="1450" spc="-10">
                <a:latin typeface="Times New Roman"/>
                <a:cs typeface="Times New Roman"/>
              </a:rPr>
              <a:t>am writing nonsense. </a:t>
            </a:r>
            <a:r>
              <a:rPr dirty="0" sz="1450" spc="-40">
                <a:latin typeface="Times New Roman"/>
                <a:cs typeface="Times New Roman"/>
              </a:rPr>
              <a:t>Were </a:t>
            </a:r>
            <a:r>
              <a:rPr dirty="0" sz="1450" spc="-5">
                <a:latin typeface="Times New Roman"/>
                <a:cs typeface="Times New Roman"/>
              </a:rPr>
              <a:t>I </a:t>
            </a:r>
            <a:r>
              <a:rPr dirty="0" sz="1450" spc="-10">
                <a:latin typeface="Times New Roman"/>
                <a:cs typeface="Times New Roman"/>
              </a:rPr>
              <a:t>refused, </a:t>
            </a:r>
            <a:r>
              <a:rPr dirty="0" sz="1450" spc="-5">
                <a:latin typeface="Times New Roman"/>
                <a:cs typeface="Times New Roman"/>
              </a:rPr>
              <a:t>I </a:t>
            </a:r>
            <a:r>
              <a:rPr dirty="0" sz="1450" spc="-10">
                <a:latin typeface="Times New Roman"/>
                <a:cs typeface="Times New Roman"/>
              </a:rPr>
              <a:t>must bear it; and till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can never cease to try for </a:t>
            </a:r>
            <a:r>
              <a:rPr dirty="0" sz="1450" spc="-30">
                <a:latin typeface="Times New Roman"/>
                <a:cs typeface="Times New Roman"/>
              </a:rPr>
              <a:t>her. </a:t>
            </a:r>
            <a:r>
              <a:rPr dirty="0" sz="1450" spc="-10">
                <a:latin typeface="Times New Roman"/>
                <a:cs typeface="Times New Roman"/>
              </a:rPr>
              <a:t>This is the truth. The only question is  how? What may </a:t>
            </a:r>
            <a:r>
              <a:rPr dirty="0" sz="1450" spc="-5">
                <a:latin typeface="Times New Roman"/>
                <a:cs typeface="Times New Roman"/>
              </a:rPr>
              <a:t>be </a:t>
            </a:r>
            <a:r>
              <a:rPr dirty="0" sz="1450" spc="-10">
                <a:latin typeface="Times New Roman"/>
                <a:cs typeface="Times New Roman"/>
              </a:rPr>
              <a:t>the likeliest means? </a:t>
            </a:r>
            <a:r>
              <a:rPr dirty="0" sz="1450" spc="-5">
                <a:latin typeface="Times New Roman"/>
                <a:cs typeface="Times New Roman"/>
              </a:rPr>
              <a:t>I </a:t>
            </a:r>
            <a:r>
              <a:rPr dirty="0" sz="1450" spc="-10">
                <a:latin typeface="Times New Roman"/>
                <a:cs typeface="Times New Roman"/>
              </a:rPr>
              <a:t>have sometimes </a:t>
            </a:r>
            <a:r>
              <a:rPr dirty="0" sz="1450" spc="-5">
                <a:latin typeface="Times New Roman"/>
                <a:cs typeface="Times New Roman"/>
              </a:rPr>
              <a:t>thought of </a:t>
            </a:r>
            <a:r>
              <a:rPr dirty="0" sz="1450" spc="-10">
                <a:latin typeface="Times New Roman"/>
                <a:cs typeface="Times New Roman"/>
              </a:rPr>
              <a:t>going to  London again after </a:t>
            </a:r>
            <a:r>
              <a:rPr dirty="0" sz="1450" spc="-20">
                <a:latin typeface="Times New Roman"/>
                <a:cs typeface="Times New Roman"/>
              </a:rPr>
              <a:t>Easter, </a:t>
            </a:r>
            <a:r>
              <a:rPr dirty="0" sz="1450" spc="-10">
                <a:latin typeface="Times New Roman"/>
                <a:cs typeface="Times New Roman"/>
              </a:rPr>
              <a:t>and sometimes resolved </a:t>
            </a:r>
            <a:r>
              <a:rPr dirty="0" sz="1450" spc="-5">
                <a:latin typeface="Times New Roman"/>
                <a:cs typeface="Times New Roman"/>
              </a:rPr>
              <a:t>on </a:t>
            </a:r>
            <a:r>
              <a:rPr dirty="0" sz="1450" spc="-10">
                <a:latin typeface="Times New Roman"/>
                <a:cs typeface="Times New Roman"/>
              </a:rPr>
              <a:t>doing nothing till she  returns to Mansfield. Even </a:t>
            </a:r>
            <a:r>
              <a:rPr dirty="0" sz="1450" spc="-30">
                <a:latin typeface="Times New Roman"/>
                <a:cs typeface="Times New Roman"/>
              </a:rPr>
              <a:t>now, </a:t>
            </a:r>
            <a:r>
              <a:rPr dirty="0" sz="1450" spc="-10">
                <a:latin typeface="Times New Roman"/>
                <a:cs typeface="Times New Roman"/>
              </a:rPr>
              <a:t>she speaks with pleasure </a:t>
            </a:r>
            <a:r>
              <a:rPr dirty="0" sz="1450" spc="-5">
                <a:latin typeface="Times New Roman"/>
                <a:cs typeface="Times New Roman"/>
              </a:rPr>
              <a:t>of </a:t>
            </a:r>
            <a:r>
              <a:rPr dirty="0" sz="1450" spc="-10">
                <a:latin typeface="Times New Roman"/>
                <a:cs typeface="Times New Roman"/>
              </a:rPr>
              <a:t>being in  Mansfield in June; </a:t>
            </a:r>
            <a:r>
              <a:rPr dirty="0" sz="1450" spc="-5">
                <a:latin typeface="Times New Roman"/>
                <a:cs typeface="Times New Roman"/>
              </a:rPr>
              <a:t>but </a:t>
            </a:r>
            <a:r>
              <a:rPr dirty="0" sz="1450" spc="-10">
                <a:latin typeface="Times New Roman"/>
                <a:cs typeface="Times New Roman"/>
              </a:rPr>
              <a:t>June is at </a:t>
            </a:r>
            <a:r>
              <a:rPr dirty="0" sz="1450" spc="-5">
                <a:latin typeface="Times New Roman"/>
                <a:cs typeface="Times New Roman"/>
              </a:rPr>
              <a:t>a </a:t>
            </a:r>
            <a:r>
              <a:rPr dirty="0" sz="1450" spc="-10">
                <a:latin typeface="Times New Roman"/>
                <a:cs typeface="Times New Roman"/>
              </a:rPr>
              <a:t>great distance, and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shall write to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have nearly determined </a:t>
            </a:r>
            <a:r>
              <a:rPr dirty="0" sz="1450" spc="-5">
                <a:latin typeface="Times New Roman"/>
                <a:cs typeface="Times New Roman"/>
              </a:rPr>
              <a:t>on </a:t>
            </a:r>
            <a:r>
              <a:rPr dirty="0" sz="1450" spc="-10">
                <a:latin typeface="Times New Roman"/>
                <a:cs typeface="Times New Roman"/>
              </a:rPr>
              <a:t>explaining myself </a:t>
            </a:r>
            <a:r>
              <a:rPr dirty="0" sz="1450" spc="-5">
                <a:latin typeface="Times New Roman"/>
                <a:cs typeface="Times New Roman"/>
              </a:rPr>
              <a:t>by </a:t>
            </a:r>
            <a:r>
              <a:rPr dirty="0" sz="1450" spc="-20">
                <a:latin typeface="Times New Roman"/>
                <a:cs typeface="Times New Roman"/>
              </a:rPr>
              <a:t>letter.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at an early  certainty is </a:t>
            </a:r>
            <a:r>
              <a:rPr dirty="0" sz="1450" spc="-5">
                <a:latin typeface="Times New Roman"/>
                <a:cs typeface="Times New Roman"/>
              </a:rPr>
              <a:t>a </a:t>
            </a:r>
            <a:r>
              <a:rPr dirty="0" sz="1450" spc="-10">
                <a:latin typeface="Times New Roman"/>
                <a:cs typeface="Times New Roman"/>
              </a:rPr>
              <a:t>material object. My present state is miserably irksome.  Considering everything,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a </a:t>
            </a:r>
            <a:r>
              <a:rPr dirty="0" sz="1450" spc="-10">
                <a:latin typeface="Times New Roman"/>
                <a:cs typeface="Times New Roman"/>
              </a:rPr>
              <a:t>letter will </a:t>
            </a:r>
            <a:r>
              <a:rPr dirty="0" sz="1450" spc="-5">
                <a:latin typeface="Times New Roman"/>
                <a:cs typeface="Times New Roman"/>
              </a:rPr>
              <a:t>be </a:t>
            </a:r>
            <a:r>
              <a:rPr dirty="0" sz="1450" spc="-10">
                <a:latin typeface="Times New Roman"/>
                <a:cs typeface="Times New Roman"/>
              </a:rPr>
              <a:t>decidedly the best method </a:t>
            </a:r>
            <a:r>
              <a:rPr dirty="0" sz="1450" spc="-5">
                <a:latin typeface="Times New Roman"/>
                <a:cs typeface="Times New Roman"/>
              </a:rPr>
              <a:t>of  </a:t>
            </a:r>
            <a:r>
              <a:rPr dirty="0" sz="1450" spc="-10">
                <a:latin typeface="Times New Roman"/>
                <a:cs typeface="Times New Roman"/>
              </a:rPr>
              <a:t>explanation.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able to write much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30">
                <a:latin typeface="Times New Roman"/>
                <a:cs typeface="Times New Roman"/>
              </a:rPr>
              <a:t>say, </a:t>
            </a:r>
            <a:r>
              <a:rPr dirty="0" sz="1450" spc="-10">
                <a:latin typeface="Times New Roman"/>
                <a:cs typeface="Times New Roman"/>
              </a:rPr>
              <a:t>and shall </a:t>
            </a:r>
            <a:r>
              <a:rPr dirty="0" sz="1450" spc="-5">
                <a:latin typeface="Times New Roman"/>
                <a:cs typeface="Times New Roman"/>
              </a:rPr>
              <a:t>be  </a:t>
            </a:r>
            <a:r>
              <a:rPr dirty="0" sz="1450" spc="-10">
                <a:latin typeface="Times New Roman"/>
                <a:cs typeface="Times New Roman"/>
              </a:rPr>
              <a:t>giving her time for reflection before she resolves </a:t>
            </a:r>
            <a:r>
              <a:rPr dirty="0" sz="1450" spc="-5">
                <a:latin typeface="Times New Roman"/>
                <a:cs typeface="Times New Roman"/>
              </a:rPr>
              <a:t>on </a:t>
            </a:r>
            <a:r>
              <a:rPr dirty="0" sz="1450" spc="-10">
                <a:latin typeface="Times New Roman"/>
                <a:cs typeface="Times New Roman"/>
              </a:rPr>
              <a:t>her </a:t>
            </a:r>
            <a:r>
              <a:rPr dirty="0" sz="1450" spc="-20">
                <a:latin typeface="Times New Roman"/>
                <a:cs typeface="Times New Roman"/>
              </a:rPr>
              <a:t>answer,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less  afraid </a:t>
            </a:r>
            <a:r>
              <a:rPr dirty="0" sz="1450" spc="-5">
                <a:latin typeface="Times New Roman"/>
                <a:cs typeface="Times New Roman"/>
              </a:rPr>
              <a:t>of </a:t>
            </a:r>
            <a:r>
              <a:rPr dirty="0" sz="1450" spc="-10">
                <a:latin typeface="Times New Roman"/>
                <a:cs typeface="Times New Roman"/>
              </a:rPr>
              <a:t>the result </a:t>
            </a:r>
            <a:r>
              <a:rPr dirty="0" sz="1450" spc="-5">
                <a:latin typeface="Times New Roman"/>
                <a:cs typeface="Times New Roman"/>
              </a:rPr>
              <a:t>of </a:t>
            </a:r>
            <a:r>
              <a:rPr dirty="0" sz="1450" spc="-10">
                <a:latin typeface="Times New Roman"/>
                <a:cs typeface="Times New Roman"/>
              </a:rPr>
              <a:t>reflection than </a:t>
            </a:r>
            <a:r>
              <a:rPr dirty="0" sz="1450" spc="-5">
                <a:latin typeface="Times New Roman"/>
                <a:cs typeface="Times New Roman"/>
              </a:rPr>
              <a:t>of </a:t>
            </a:r>
            <a:r>
              <a:rPr dirty="0" sz="1450" spc="-10">
                <a:latin typeface="Times New Roman"/>
                <a:cs typeface="Times New Roman"/>
              </a:rPr>
              <a:t>an immediate hasty impulse;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My greatest danger would lie in her consulting Mrs. </a:t>
            </a:r>
            <a:r>
              <a:rPr dirty="0" sz="1450" spc="-20">
                <a:latin typeface="Times New Roman"/>
                <a:cs typeface="Times New Roman"/>
              </a:rPr>
              <a:t>Fraser,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distance unable to help my own cause. A letter exposes to all the evil </a:t>
            </a:r>
            <a:r>
              <a:rPr dirty="0" sz="1450" spc="-5">
                <a:latin typeface="Times New Roman"/>
                <a:cs typeface="Times New Roman"/>
              </a:rPr>
              <a:t>of  </a:t>
            </a:r>
            <a:r>
              <a:rPr dirty="0" sz="1450" spc="-10">
                <a:latin typeface="Times New Roman"/>
                <a:cs typeface="Times New Roman"/>
              </a:rPr>
              <a:t>consultation, and where the mind is anything short </a:t>
            </a:r>
            <a:r>
              <a:rPr dirty="0" sz="1450" spc="-5">
                <a:latin typeface="Times New Roman"/>
                <a:cs typeface="Times New Roman"/>
              </a:rPr>
              <a:t>of </a:t>
            </a:r>
            <a:r>
              <a:rPr dirty="0" sz="1450" spc="-10">
                <a:latin typeface="Times New Roman"/>
                <a:cs typeface="Times New Roman"/>
              </a:rPr>
              <a:t>perfect decision, an  adviser </a:t>
            </a:r>
            <a:r>
              <a:rPr dirty="0" sz="1450" spc="-35">
                <a:latin typeface="Times New Roman"/>
                <a:cs typeface="Times New Roman"/>
              </a:rPr>
              <a:t>may, </a:t>
            </a:r>
            <a:r>
              <a:rPr dirty="0" sz="1450" spc="-10">
                <a:latin typeface="Times New Roman"/>
                <a:cs typeface="Times New Roman"/>
              </a:rPr>
              <a:t>in an unlucky moment, lead it to </a:t>
            </a:r>
            <a:r>
              <a:rPr dirty="0" sz="1450" spc="-5">
                <a:latin typeface="Times New Roman"/>
                <a:cs typeface="Times New Roman"/>
              </a:rPr>
              <a:t>do </a:t>
            </a:r>
            <a:r>
              <a:rPr dirty="0" sz="1450" spc="-10">
                <a:latin typeface="Times New Roman"/>
                <a:cs typeface="Times New Roman"/>
              </a:rPr>
              <a:t>what it may afterwards  regret. </a:t>
            </a:r>
            <a:r>
              <a:rPr dirty="0" sz="1450" spc="-5">
                <a:latin typeface="Times New Roman"/>
                <a:cs typeface="Times New Roman"/>
              </a:rPr>
              <a:t>I </a:t>
            </a:r>
            <a:r>
              <a:rPr dirty="0" sz="1450" spc="-10">
                <a:latin typeface="Times New Roman"/>
                <a:cs typeface="Times New Roman"/>
              </a:rPr>
              <a:t>must think this matter over </a:t>
            </a:r>
            <a:r>
              <a:rPr dirty="0" sz="1450" spc="-5">
                <a:latin typeface="Times New Roman"/>
                <a:cs typeface="Times New Roman"/>
              </a:rPr>
              <a:t>a </a:t>
            </a:r>
            <a:r>
              <a:rPr dirty="0" sz="1450" spc="-10">
                <a:latin typeface="Times New Roman"/>
                <a:cs typeface="Times New Roman"/>
              </a:rPr>
              <a:t>little. This long </a:t>
            </a:r>
            <a:r>
              <a:rPr dirty="0" sz="1450" spc="-20">
                <a:latin typeface="Times New Roman"/>
                <a:cs typeface="Times New Roman"/>
              </a:rPr>
              <a:t>letter,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my own  concerns alone, will </a:t>
            </a:r>
            <a:r>
              <a:rPr dirty="0" sz="1450" spc="-5">
                <a:latin typeface="Times New Roman"/>
                <a:cs typeface="Times New Roman"/>
              </a:rPr>
              <a:t>be </a:t>
            </a:r>
            <a:r>
              <a:rPr dirty="0" sz="1450" spc="-10">
                <a:latin typeface="Times New Roman"/>
                <a:cs typeface="Times New Roman"/>
              </a:rPr>
              <a:t>enough to tire even the friendship </a:t>
            </a:r>
            <a:r>
              <a:rPr dirty="0" sz="1450" spc="-5">
                <a:latin typeface="Times New Roman"/>
                <a:cs typeface="Times New Roman"/>
              </a:rPr>
              <a:t>of a </a:t>
            </a:r>
            <a:r>
              <a:rPr dirty="0" sz="1450" spc="-25">
                <a:latin typeface="Times New Roman"/>
                <a:cs typeface="Times New Roman"/>
              </a:rPr>
              <a:t>Fanny. </a:t>
            </a:r>
            <a:r>
              <a:rPr dirty="0" sz="1450" spc="-10">
                <a:latin typeface="Times New Roman"/>
                <a:cs typeface="Times New Roman"/>
              </a:rPr>
              <a:t>The last  time </a:t>
            </a:r>
            <a:r>
              <a:rPr dirty="0" sz="1450" spc="-5">
                <a:latin typeface="Times New Roman"/>
                <a:cs typeface="Times New Roman"/>
              </a:rPr>
              <a:t>I </a:t>
            </a:r>
            <a:r>
              <a:rPr dirty="0" sz="1450" spc="-10">
                <a:latin typeface="Times New Roman"/>
                <a:cs typeface="Times New Roman"/>
              </a:rPr>
              <a:t>saw Crawford was at Mrs. </a:t>
            </a:r>
            <a:r>
              <a:rPr dirty="0" sz="1450" spc="-15">
                <a:latin typeface="Times New Roman"/>
                <a:cs typeface="Times New Roman"/>
              </a:rPr>
              <a:t>Fraser’s </a:t>
            </a:r>
            <a:r>
              <a:rPr dirty="0" sz="1450" spc="-25">
                <a:latin typeface="Times New Roman"/>
                <a:cs typeface="Times New Roman"/>
              </a:rPr>
              <a:t>party. </a:t>
            </a:r>
            <a:r>
              <a:rPr dirty="0" sz="1450" spc="-5">
                <a:latin typeface="Times New Roman"/>
                <a:cs typeface="Times New Roman"/>
              </a:rPr>
              <a:t>I </a:t>
            </a:r>
            <a:r>
              <a:rPr dirty="0" sz="1450" spc="-10">
                <a:latin typeface="Times New Roman"/>
                <a:cs typeface="Times New Roman"/>
              </a:rPr>
              <a:t>am more and more satisfied  with all that </a:t>
            </a:r>
            <a:r>
              <a:rPr dirty="0" sz="1450" spc="-5">
                <a:latin typeface="Times New Roman"/>
                <a:cs typeface="Times New Roman"/>
              </a:rPr>
              <a:t>I </a:t>
            </a:r>
            <a:r>
              <a:rPr dirty="0" sz="1450" spc="-10">
                <a:latin typeface="Times New Roman"/>
                <a:cs typeface="Times New Roman"/>
              </a:rPr>
              <a:t>see and hear </a:t>
            </a:r>
            <a:r>
              <a:rPr dirty="0" sz="1450" spc="-5">
                <a:latin typeface="Times New Roman"/>
                <a:cs typeface="Times New Roman"/>
              </a:rPr>
              <a:t>of </a:t>
            </a:r>
            <a:r>
              <a:rPr dirty="0" sz="1450" spc="-10">
                <a:latin typeface="Times New Roman"/>
                <a:cs typeface="Times New Roman"/>
              </a:rPr>
              <a:t>him. There is </a:t>
            </a:r>
            <a:r>
              <a:rPr dirty="0" sz="1450" spc="-5">
                <a:latin typeface="Times New Roman"/>
                <a:cs typeface="Times New Roman"/>
              </a:rPr>
              <a:t>not 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wavering. He  thoroughly knows his own mind, and acts </a:t>
            </a:r>
            <a:r>
              <a:rPr dirty="0" sz="1450" spc="-5">
                <a:latin typeface="Times New Roman"/>
                <a:cs typeface="Times New Roman"/>
              </a:rPr>
              <a:t>up </a:t>
            </a:r>
            <a:r>
              <a:rPr dirty="0" sz="1450" spc="-10">
                <a:latin typeface="Times New Roman"/>
                <a:cs typeface="Times New Roman"/>
              </a:rPr>
              <a:t>to his resolutions: an inestimable  </a:t>
            </a:r>
            <a:r>
              <a:rPr dirty="0" sz="1450" spc="-20">
                <a:latin typeface="Times New Roman"/>
                <a:cs typeface="Times New Roman"/>
              </a:rPr>
              <a:t>quality.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him and my eldest sister in the same room without  recollecting what </a:t>
            </a:r>
            <a:r>
              <a:rPr dirty="0" sz="1450" spc="-5">
                <a:latin typeface="Times New Roman"/>
                <a:cs typeface="Times New Roman"/>
              </a:rPr>
              <a:t>you </a:t>
            </a:r>
            <a:r>
              <a:rPr dirty="0" sz="1450" spc="-10">
                <a:latin typeface="Times New Roman"/>
                <a:cs typeface="Times New Roman"/>
              </a:rPr>
              <a:t>once told me, and </a:t>
            </a:r>
            <a:r>
              <a:rPr dirty="0" sz="1450" spc="-5">
                <a:latin typeface="Times New Roman"/>
                <a:cs typeface="Times New Roman"/>
              </a:rPr>
              <a:t>I </a:t>
            </a:r>
            <a:r>
              <a:rPr dirty="0" sz="1450" spc="-10">
                <a:latin typeface="Times New Roman"/>
                <a:cs typeface="Times New Roman"/>
              </a:rPr>
              <a:t>acknowledge that they did </a:t>
            </a:r>
            <a:r>
              <a:rPr dirty="0" sz="1450" spc="-5">
                <a:latin typeface="Times New Roman"/>
                <a:cs typeface="Times New Roman"/>
              </a:rPr>
              <a:t>not </a:t>
            </a:r>
            <a:r>
              <a:rPr dirty="0" sz="1450" spc="-10">
                <a:latin typeface="Times New Roman"/>
                <a:cs typeface="Times New Roman"/>
              </a:rPr>
              <a:t>meet  as friends. There was marked coolness </a:t>
            </a:r>
            <a:r>
              <a:rPr dirty="0" sz="1450" spc="-5">
                <a:latin typeface="Times New Roman"/>
                <a:cs typeface="Times New Roman"/>
              </a:rPr>
              <a:t>on </a:t>
            </a:r>
            <a:r>
              <a:rPr dirty="0" sz="1450" spc="-10">
                <a:latin typeface="Times New Roman"/>
                <a:cs typeface="Times New Roman"/>
              </a:rPr>
              <a:t>her side. They scarcely spoke. </a:t>
            </a:r>
            <a:r>
              <a:rPr dirty="0" sz="1450" spc="-5">
                <a:latin typeface="Times New Roman"/>
                <a:cs typeface="Times New Roman"/>
              </a:rPr>
              <a:t>I </a:t>
            </a:r>
            <a:r>
              <a:rPr dirty="0" sz="1450" spc="-10">
                <a:latin typeface="Times New Roman"/>
                <a:cs typeface="Times New Roman"/>
              </a:rPr>
              <a:t>saw  him draw back surprised, and </a:t>
            </a:r>
            <a:r>
              <a:rPr dirty="0" sz="1450" spc="-5">
                <a:latin typeface="Times New Roman"/>
                <a:cs typeface="Times New Roman"/>
              </a:rPr>
              <a:t>I </a:t>
            </a:r>
            <a:r>
              <a:rPr dirty="0" sz="1450" spc="-10">
                <a:latin typeface="Times New Roman"/>
                <a:cs typeface="Times New Roman"/>
              </a:rPr>
              <a:t>was sorry that Mrs. Rushworth should resent  any former supposed slight to Miss Bertram. </a:t>
            </a:r>
            <a:r>
              <a:rPr dirty="0" sz="1450" spc="-60">
                <a:latin typeface="Times New Roman"/>
                <a:cs typeface="Times New Roman"/>
              </a:rPr>
              <a:t>You </a:t>
            </a:r>
            <a:r>
              <a:rPr dirty="0" sz="1450" spc="-10">
                <a:latin typeface="Times New Roman"/>
                <a:cs typeface="Times New Roman"/>
              </a:rPr>
              <a:t>will wish to hear my opinion  </a:t>
            </a:r>
            <a:r>
              <a:rPr dirty="0" sz="1450" spc="-5">
                <a:latin typeface="Times New Roman"/>
                <a:cs typeface="Times New Roman"/>
              </a:rPr>
              <a:t>of </a:t>
            </a:r>
            <a:r>
              <a:rPr dirty="0" sz="1450" spc="-20">
                <a:latin typeface="Times New Roman"/>
                <a:cs typeface="Times New Roman"/>
              </a:rPr>
              <a:t>Maria’s</a:t>
            </a:r>
            <a:r>
              <a:rPr dirty="0" sz="1450" spc="320">
                <a:latin typeface="Times New Roman"/>
                <a:cs typeface="Times New Roman"/>
              </a:rPr>
              <a:t>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comfort as </a:t>
            </a:r>
            <a:r>
              <a:rPr dirty="0" sz="1450" spc="-5">
                <a:latin typeface="Times New Roman"/>
                <a:cs typeface="Times New Roman"/>
              </a:rPr>
              <a:t>a </a:t>
            </a:r>
            <a:r>
              <a:rPr dirty="0" sz="1450" spc="-10">
                <a:latin typeface="Times New Roman"/>
                <a:cs typeface="Times New Roman"/>
              </a:rPr>
              <a:t>wife. There is </a:t>
            </a:r>
            <a:r>
              <a:rPr dirty="0" sz="1450" spc="-5">
                <a:latin typeface="Times New Roman"/>
                <a:cs typeface="Times New Roman"/>
              </a:rPr>
              <a:t>no </a:t>
            </a:r>
            <a:r>
              <a:rPr dirty="0" sz="1450" spc="-10">
                <a:latin typeface="Times New Roman"/>
                <a:cs typeface="Times New Roman"/>
              </a:rPr>
              <a:t>appearance </a:t>
            </a:r>
            <a:r>
              <a:rPr dirty="0" sz="1450" spc="-5">
                <a:latin typeface="Times New Roman"/>
                <a:cs typeface="Times New Roman"/>
              </a:rPr>
              <a:t>of  </a:t>
            </a:r>
            <a:r>
              <a:rPr dirty="0" sz="1450" spc="-10">
                <a:latin typeface="Times New Roman"/>
                <a:cs typeface="Times New Roman"/>
              </a:rPr>
              <a:t>unhappiness. </a:t>
            </a:r>
            <a:r>
              <a:rPr dirty="0" sz="1450" spc="-5">
                <a:latin typeface="Times New Roman"/>
                <a:cs typeface="Times New Roman"/>
              </a:rPr>
              <a:t>I hope </a:t>
            </a:r>
            <a:r>
              <a:rPr dirty="0" sz="1450" spc="-10">
                <a:latin typeface="Times New Roman"/>
                <a:cs typeface="Times New Roman"/>
              </a:rPr>
              <a:t>they get </a:t>
            </a:r>
            <a:r>
              <a:rPr dirty="0" sz="1450" spc="-5">
                <a:latin typeface="Times New Roman"/>
                <a:cs typeface="Times New Roman"/>
              </a:rPr>
              <a:t>on </a:t>
            </a:r>
            <a:r>
              <a:rPr dirty="0" sz="1450" spc="-10">
                <a:latin typeface="Times New Roman"/>
                <a:cs typeface="Times New Roman"/>
              </a:rPr>
              <a:t>pretty well </a:t>
            </a:r>
            <a:r>
              <a:rPr dirty="0" sz="1450" spc="-20">
                <a:latin typeface="Times New Roman"/>
                <a:cs typeface="Times New Roman"/>
              </a:rPr>
              <a:t>together. </a:t>
            </a:r>
            <a:r>
              <a:rPr dirty="0" sz="1450" spc="-5">
                <a:latin typeface="Times New Roman"/>
                <a:cs typeface="Times New Roman"/>
              </a:rPr>
              <a:t>I </a:t>
            </a:r>
            <a:r>
              <a:rPr dirty="0" sz="1450" spc="-10">
                <a:latin typeface="Times New Roman"/>
                <a:cs typeface="Times New Roman"/>
              </a:rPr>
              <a:t>dined twice in </a:t>
            </a:r>
            <a:r>
              <a:rPr dirty="0" sz="1450" spc="-20">
                <a:latin typeface="Times New Roman"/>
                <a:cs typeface="Times New Roman"/>
              </a:rPr>
              <a:t>Wimpole  </a:t>
            </a:r>
            <a:r>
              <a:rPr dirty="0" sz="1450" spc="-10">
                <a:latin typeface="Times New Roman"/>
                <a:cs typeface="Times New Roman"/>
              </a:rPr>
              <a:t>Street, and might have been there </a:t>
            </a:r>
            <a:r>
              <a:rPr dirty="0" sz="1450" spc="-15">
                <a:latin typeface="Times New Roman"/>
                <a:cs typeface="Times New Roman"/>
              </a:rPr>
              <a:t>oftener, </a:t>
            </a:r>
            <a:r>
              <a:rPr dirty="0" sz="1450" spc="-5">
                <a:latin typeface="Times New Roman"/>
                <a:cs typeface="Times New Roman"/>
              </a:rPr>
              <a:t>but </a:t>
            </a:r>
            <a:r>
              <a:rPr dirty="0" sz="1450" spc="-10">
                <a:latin typeface="Times New Roman"/>
                <a:cs typeface="Times New Roman"/>
              </a:rPr>
              <a:t>it is mortifying to </a:t>
            </a:r>
            <a:r>
              <a:rPr dirty="0" sz="1450" spc="-5">
                <a:latin typeface="Times New Roman"/>
                <a:cs typeface="Times New Roman"/>
              </a:rPr>
              <a:t>be </a:t>
            </a:r>
            <a:r>
              <a:rPr dirty="0" sz="1450" spc="-10">
                <a:latin typeface="Times New Roman"/>
                <a:cs typeface="Times New Roman"/>
              </a:rPr>
              <a:t>with  Rushworth as </a:t>
            </a:r>
            <a:r>
              <a:rPr dirty="0" sz="1450" spc="-5">
                <a:latin typeface="Times New Roman"/>
                <a:cs typeface="Times New Roman"/>
              </a:rPr>
              <a:t>a </a:t>
            </a:r>
            <a:r>
              <a:rPr dirty="0" sz="1450" spc="-20">
                <a:latin typeface="Times New Roman"/>
                <a:cs typeface="Times New Roman"/>
              </a:rPr>
              <a:t>brother. </a:t>
            </a:r>
            <a:r>
              <a:rPr dirty="0" sz="1450" spc="-10">
                <a:latin typeface="Times New Roman"/>
                <a:cs typeface="Times New Roman"/>
              </a:rPr>
              <a:t>Julia seems to enjoy London </a:t>
            </a:r>
            <a:r>
              <a:rPr dirty="0" sz="1450" spc="-15">
                <a:latin typeface="Times New Roman"/>
                <a:cs typeface="Times New Roman"/>
              </a:rPr>
              <a:t>exceedingly. </a:t>
            </a:r>
            <a:r>
              <a:rPr dirty="0" sz="1450" spc="-5">
                <a:latin typeface="Times New Roman"/>
                <a:cs typeface="Times New Roman"/>
              </a:rPr>
              <a:t>I </a:t>
            </a:r>
            <a:r>
              <a:rPr dirty="0" sz="1450" spc="-10">
                <a:latin typeface="Times New Roman"/>
                <a:cs typeface="Times New Roman"/>
              </a:rPr>
              <a:t>had little  enjoyment</a:t>
            </a:r>
            <a:r>
              <a:rPr dirty="0" sz="1450" spc="165">
                <a:latin typeface="Times New Roman"/>
                <a:cs typeface="Times New Roman"/>
              </a:rPr>
              <a:t> </a:t>
            </a:r>
            <a:r>
              <a:rPr dirty="0" sz="1450" spc="-10">
                <a:latin typeface="Times New Roman"/>
                <a:cs typeface="Times New Roman"/>
              </a:rPr>
              <a:t>there,</a:t>
            </a:r>
            <a:r>
              <a:rPr dirty="0" sz="1450" spc="165">
                <a:latin typeface="Times New Roman"/>
                <a:cs typeface="Times New Roman"/>
              </a:rPr>
              <a:t> </a:t>
            </a:r>
            <a:r>
              <a:rPr dirty="0" sz="1450" spc="-5">
                <a:latin typeface="Times New Roman"/>
                <a:cs typeface="Times New Roman"/>
              </a:rPr>
              <a:t>but</a:t>
            </a:r>
            <a:r>
              <a:rPr dirty="0" sz="1450" spc="165">
                <a:latin typeface="Times New Roman"/>
                <a:cs typeface="Times New Roman"/>
              </a:rPr>
              <a:t> </a:t>
            </a:r>
            <a:r>
              <a:rPr dirty="0" sz="1450" spc="-10">
                <a:latin typeface="Times New Roman"/>
                <a:cs typeface="Times New Roman"/>
              </a:rPr>
              <a:t>have</a:t>
            </a:r>
            <a:r>
              <a:rPr dirty="0" sz="1450" spc="170">
                <a:latin typeface="Times New Roman"/>
                <a:cs typeface="Times New Roman"/>
              </a:rPr>
              <a:t> </a:t>
            </a:r>
            <a:r>
              <a:rPr dirty="0" sz="1450" spc="-10">
                <a:latin typeface="Times New Roman"/>
                <a:cs typeface="Times New Roman"/>
              </a:rPr>
              <a:t>less</a:t>
            </a:r>
            <a:r>
              <a:rPr dirty="0" sz="1450" spc="165">
                <a:latin typeface="Times New Roman"/>
                <a:cs typeface="Times New Roman"/>
              </a:rPr>
              <a:t> </a:t>
            </a:r>
            <a:r>
              <a:rPr dirty="0" sz="1450" spc="-10">
                <a:latin typeface="Times New Roman"/>
                <a:cs typeface="Times New Roman"/>
              </a:rPr>
              <a:t>here.</a:t>
            </a:r>
            <a:r>
              <a:rPr dirty="0" sz="1450" spc="165">
                <a:latin typeface="Times New Roman"/>
                <a:cs typeface="Times New Roman"/>
              </a:rPr>
              <a:t> </a:t>
            </a:r>
            <a:r>
              <a:rPr dirty="0" sz="1450" spc="-70">
                <a:latin typeface="Times New Roman"/>
                <a:cs typeface="Times New Roman"/>
              </a:rPr>
              <a:t>We</a:t>
            </a:r>
            <a:r>
              <a:rPr dirty="0" sz="1450" spc="170">
                <a:latin typeface="Times New Roman"/>
                <a:cs typeface="Times New Roman"/>
              </a:rPr>
              <a:t> </a:t>
            </a:r>
            <a:r>
              <a:rPr dirty="0" sz="1450" spc="-10">
                <a:latin typeface="Times New Roman"/>
                <a:cs typeface="Times New Roman"/>
              </a:rPr>
              <a:t>are</a:t>
            </a:r>
            <a:r>
              <a:rPr dirty="0" sz="1450" spc="165">
                <a:latin typeface="Times New Roman"/>
                <a:cs typeface="Times New Roman"/>
              </a:rPr>
              <a:t> </a:t>
            </a:r>
            <a:r>
              <a:rPr dirty="0" sz="1450" spc="-5">
                <a:latin typeface="Times New Roman"/>
                <a:cs typeface="Times New Roman"/>
              </a:rPr>
              <a:t>not</a:t>
            </a:r>
            <a:r>
              <a:rPr dirty="0" sz="1450" spc="165">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lively</a:t>
            </a:r>
            <a:r>
              <a:rPr dirty="0" sz="1450" spc="170">
                <a:latin typeface="Times New Roman"/>
                <a:cs typeface="Times New Roman"/>
              </a:rPr>
              <a:t> </a:t>
            </a:r>
            <a:r>
              <a:rPr dirty="0" sz="1450" spc="-25">
                <a:latin typeface="Times New Roman"/>
                <a:cs typeface="Times New Roman"/>
              </a:rPr>
              <a:t>party.</a:t>
            </a:r>
            <a:r>
              <a:rPr dirty="0" sz="1450" spc="165">
                <a:latin typeface="Times New Roman"/>
                <a:cs typeface="Times New Roman"/>
              </a:rPr>
              <a:t> </a:t>
            </a:r>
            <a:r>
              <a:rPr dirty="0" sz="1450" spc="-60">
                <a:latin typeface="Times New Roman"/>
                <a:cs typeface="Times New Roman"/>
              </a:rPr>
              <a:t>You</a:t>
            </a:r>
            <a:r>
              <a:rPr dirty="0" sz="1450" spc="165">
                <a:latin typeface="Times New Roman"/>
                <a:cs typeface="Times New Roman"/>
              </a:rPr>
              <a:t> </a:t>
            </a:r>
            <a:r>
              <a:rPr dirty="0" sz="1450" spc="-10">
                <a:latin typeface="Times New Roman"/>
                <a:cs typeface="Times New Roman"/>
              </a:rPr>
              <a:t>are</a:t>
            </a:r>
            <a:r>
              <a:rPr dirty="0" sz="1450" spc="170">
                <a:latin typeface="Times New Roman"/>
                <a:cs typeface="Times New Roman"/>
              </a:rPr>
              <a:t> </a:t>
            </a:r>
            <a:r>
              <a:rPr dirty="0" sz="1450" spc="-10">
                <a:latin typeface="Times New Roman"/>
                <a:cs typeface="Times New Roman"/>
              </a:rPr>
              <a:t>very</a:t>
            </a:r>
            <a:endParaRPr sz="1450">
              <a:latin typeface="Times New Roman"/>
              <a:cs typeface="Times New Roman"/>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19775" cy="9318625"/>
          </a:xfrm>
          <a:prstGeom prst="rect">
            <a:avLst/>
          </a:prstGeom>
        </p:spPr>
        <p:txBody>
          <a:bodyPr wrap="square" lIns="0" tIns="19685" rIns="0" bIns="0" rtlCol="0" vert="horz">
            <a:spAutoFit/>
          </a:bodyPr>
          <a:lstStyle/>
          <a:p>
            <a:pPr algn="just" marL="12700" marR="16510">
              <a:lnSpc>
                <a:spcPts val="1730"/>
              </a:lnSpc>
              <a:spcBef>
                <a:spcPts val="155"/>
              </a:spcBef>
            </a:pPr>
            <a:r>
              <a:rPr dirty="0" sz="1450" spc="-10">
                <a:latin typeface="Times New Roman"/>
                <a:cs typeface="Times New Roman"/>
              </a:rPr>
              <a:t>much wanted. </a:t>
            </a:r>
            <a:r>
              <a:rPr dirty="0" sz="1450" spc="-5">
                <a:latin typeface="Times New Roman"/>
                <a:cs typeface="Times New Roman"/>
              </a:rPr>
              <a:t>I </a:t>
            </a:r>
            <a:r>
              <a:rPr dirty="0" sz="1450" spc="-10">
                <a:latin typeface="Times New Roman"/>
                <a:cs typeface="Times New Roman"/>
              </a:rPr>
              <a:t>miss </a:t>
            </a:r>
            <a:r>
              <a:rPr dirty="0" sz="1450" spc="-5">
                <a:latin typeface="Times New Roman"/>
                <a:cs typeface="Times New Roman"/>
              </a:rPr>
              <a:t>you </a:t>
            </a:r>
            <a:r>
              <a:rPr dirty="0" sz="1450" spc="-10">
                <a:latin typeface="Times New Roman"/>
                <a:cs typeface="Times New Roman"/>
              </a:rPr>
              <a:t>more than </a:t>
            </a:r>
            <a:r>
              <a:rPr dirty="0" sz="1450" spc="-5">
                <a:latin typeface="Times New Roman"/>
                <a:cs typeface="Times New Roman"/>
              </a:rPr>
              <a:t>I </a:t>
            </a:r>
            <a:r>
              <a:rPr dirty="0" sz="1450" spc="-10">
                <a:latin typeface="Times New Roman"/>
                <a:cs typeface="Times New Roman"/>
              </a:rPr>
              <a:t>can express. My mother desires her best  love, and hopes to hear from </a:t>
            </a:r>
            <a:r>
              <a:rPr dirty="0" sz="1450" spc="-5">
                <a:latin typeface="Times New Roman"/>
                <a:cs typeface="Times New Roman"/>
              </a:rPr>
              <a:t>you soon. </a:t>
            </a:r>
            <a:r>
              <a:rPr dirty="0" sz="1450" spc="-10">
                <a:latin typeface="Times New Roman"/>
                <a:cs typeface="Times New Roman"/>
              </a:rPr>
              <a:t>She talks </a:t>
            </a:r>
            <a:r>
              <a:rPr dirty="0" sz="1450" spc="-5">
                <a:latin typeface="Times New Roman"/>
                <a:cs typeface="Times New Roman"/>
              </a:rPr>
              <a:t>of you </a:t>
            </a:r>
            <a:r>
              <a:rPr dirty="0" sz="1450" spc="-10">
                <a:latin typeface="Times New Roman"/>
                <a:cs typeface="Times New Roman"/>
              </a:rPr>
              <a:t>almost every </a:t>
            </a:r>
            <a:r>
              <a:rPr dirty="0" sz="1450" spc="-20">
                <a:latin typeface="Times New Roman"/>
                <a:cs typeface="Times New Roman"/>
              </a:rPr>
              <a:t>hour,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sorry to find how many weeks more she is likely to </a:t>
            </a:r>
            <a:r>
              <a:rPr dirty="0" sz="1450" spc="-5">
                <a:latin typeface="Times New Roman"/>
                <a:cs typeface="Times New Roman"/>
              </a:rPr>
              <a:t>be </a:t>
            </a:r>
            <a:r>
              <a:rPr dirty="0" sz="1450" spc="-10">
                <a:latin typeface="Times New Roman"/>
                <a:cs typeface="Times New Roman"/>
              </a:rPr>
              <a:t>without </a:t>
            </a:r>
            <a:r>
              <a:rPr dirty="0" sz="1450" spc="-5">
                <a:latin typeface="Times New Roman"/>
                <a:cs typeface="Times New Roman"/>
              </a:rPr>
              <a:t>you.  </a:t>
            </a:r>
            <a:r>
              <a:rPr dirty="0" sz="1450" spc="-10">
                <a:latin typeface="Times New Roman"/>
                <a:cs typeface="Times New Roman"/>
              </a:rPr>
              <a:t>My father means to fetch </a:t>
            </a:r>
            <a:r>
              <a:rPr dirty="0" sz="1450" spc="-5">
                <a:latin typeface="Times New Roman"/>
                <a:cs typeface="Times New Roman"/>
              </a:rPr>
              <a:t>you </a:t>
            </a:r>
            <a:r>
              <a:rPr dirty="0" sz="1450" spc="-10">
                <a:latin typeface="Times New Roman"/>
                <a:cs typeface="Times New Roman"/>
              </a:rPr>
              <a:t>himself, </a:t>
            </a:r>
            <a:r>
              <a:rPr dirty="0" sz="1450" spc="-5">
                <a:latin typeface="Times New Roman"/>
                <a:cs typeface="Times New Roman"/>
              </a:rPr>
              <a:t>but </a:t>
            </a:r>
            <a:r>
              <a:rPr dirty="0" sz="1450" spc="-10">
                <a:latin typeface="Times New Roman"/>
                <a:cs typeface="Times New Roman"/>
              </a:rPr>
              <a:t>it will </a:t>
            </a:r>
            <a:r>
              <a:rPr dirty="0" sz="1450" spc="-5">
                <a:latin typeface="Times New Roman"/>
                <a:cs typeface="Times New Roman"/>
              </a:rPr>
              <a:t>not be </a:t>
            </a:r>
            <a:r>
              <a:rPr dirty="0" sz="1450" spc="-10">
                <a:latin typeface="Times New Roman"/>
                <a:cs typeface="Times New Roman"/>
              </a:rPr>
              <a:t>till after </a:t>
            </a:r>
            <a:r>
              <a:rPr dirty="0" sz="1450" spc="-20">
                <a:latin typeface="Times New Roman"/>
                <a:cs typeface="Times New Roman"/>
              </a:rPr>
              <a:t>Easter,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has business in town. </a:t>
            </a:r>
            <a:r>
              <a:rPr dirty="0" sz="1450" spc="-60">
                <a:latin typeface="Times New Roman"/>
                <a:cs typeface="Times New Roman"/>
              </a:rPr>
              <a:t>You </a:t>
            </a:r>
            <a:r>
              <a:rPr dirty="0" sz="1450" spc="-10">
                <a:latin typeface="Times New Roman"/>
                <a:cs typeface="Times New Roman"/>
              </a:rPr>
              <a:t>are happy at Portsmouth, </a:t>
            </a:r>
            <a:r>
              <a:rPr dirty="0" sz="1450" spc="-5">
                <a:latin typeface="Times New Roman"/>
                <a:cs typeface="Times New Roman"/>
              </a:rPr>
              <a:t>I </a:t>
            </a:r>
            <a:r>
              <a:rPr dirty="0" sz="1450" spc="-10">
                <a:latin typeface="Times New Roman"/>
                <a:cs typeface="Times New Roman"/>
              </a:rPr>
              <a:t>hope, </a:t>
            </a:r>
            <a:r>
              <a:rPr dirty="0" sz="1450" spc="-5">
                <a:latin typeface="Times New Roman"/>
                <a:cs typeface="Times New Roman"/>
              </a:rPr>
              <a:t>but </a:t>
            </a:r>
            <a:r>
              <a:rPr dirty="0" sz="1450" spc="-10">
                <a:latin typeface="Times New Roman"/>
                <a:cs typeface="Times New Roman"/>
              </a:rPr>
              <a:t>this must  </a:t>
            </a:r>
            <a:r>
              <a:rPr dirty="0" sz="1450" spc="-5">
                <a:latin typeface="Times New Roman"/>
                <a:cs typeface="Times New Roman"/>
              </a:rPr>
              <a:t>not be a </a:t>
            </a:r>
            <a:r>
              <a:rPr dirty="0" sz="1450" spc="-10">
                <a:latin typeface="Times New Roman"/>
                <a:cs typeface="Times New Roman"/>
              </a:rPr>
              <a:t>yearly visit. </a:t>
            </a:r>
            <a:r>
              <a:rPr dirty="0" sz="1450" spc="-5">
                <a:latin typeface="Times New Roman"/>
                <a:cs typeface="Times New Roman"/>
              </a:rPr>
              <a:t>I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at home, that </a:t>
            </a:r>
            <a:r>
              <a:rPr dirty="0" sz="1450" spc="-5">
                <a:latin typeface="Times New Roman"/>
                <a:cs typeface="Times New Roman"/>
              </a:rPr>
              <a:t>I </a:t>
            </a:r>
            <a:r>
              <a:rPr dirty="0" sz="1450" spc="-10">
                <a:latin typeface="Times New Roman"/>
                <a:cs typeface="Times New Roman"/>
              </a:rPr>
              <a:t>may have </a:t>
            </a:r>
            <a:r>
              <a:rPr dirty="0" sz="1450" spc="-5">
                <a:latin typeface="Times New Roman"/>
                <a:cs typeface="Times New Roman"/>
              </a:rPr>
              <a:t>your </a:t>
            </a:r>
            <a:r>
              <a:rPr dirty="0" sz="1450" spc="-10">
                <a:latin typeface="Times New Roman"/>
                <a:cs typeface="Times New Roman"/>
              </a:rPr>
              <a:t>opinion about  Thornton </a:t>
            </a:r>
            <a:r>
              <a:rPr dirty="0" sz="1450" spc="-25">
                <a:latin typeface="Times New Roman"/>
                <a:cs typeface="Times New Roman"/>
              </a:rPr>
              <a:t>Lacey. </a:t>
            </a:r>
            <a:r>
              <a:rPr dirty="0" sz="1450" spc="-5">
                <a:latin typeface="Times New Roman"/>
                <a:cs typeface="Times New Roman"/>
              </a:rPr>
              <a:t>I </a:t>
            </a:r>
            <a:r>
              <a:rPr dirty="0" sz="1450" spc="-10">
                <a:latin typeface="Times New Roman"/>
                <a:cs typeface="Times New Roman"/>
              </a:rPr>
              <a:t>have little heart for extensive improvements till </a:t>
            </a:r>
            <a:r>
              <a:rPr dirty="0" sz="1450" spc="-5">
                <a:latin typeface="Times New Roman"/>
                <a:cs typeface="Times New Roman"/>
              </a:rPr>
              <a:t>I </a:t>
            </a:r>
            <a:r>
              <a:rPr dirty="0" sz="1450" spc="-10">
                <a:latin typeface="Times New Roman"/>
                <a:cs typeface="Times New Roman"/>
              </a:rPr>
              <a:t>know that  it will ever have </a:t>
            </a:r>
            <a:r>
              <a:rPr dirty="0" sz="1450" spc="-5">
                <a:latin typeface="Times New Roman"/>
                <a:cs typeface="Times New Roman"/>
              </a:rPr>
              <a:t>a </a:t>
            </a:r>
            <a:r>
              <a:rPr dirty="0" sz="1450" spc="-10">
                <a:latin typeface="Times New Roman"/>
                <a:cs typeface="Times New Roman"/>
              </a:rPr>
              <a:t>mistress.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shall certainly write. It is quite settled that  the Grants </a:t>
            </a:r>
            <a:r>
              <a:rPr dirty="0" sz="1450" spc="-5">
                <a:latin typeface="Times New Roman"/>
                <a:cs typeface="Times New Roman"/>
              </a:rPr>
              <a:t>go </a:t>
            </a:r>
            <a:r>
              <a:rPr dirty="0" sz="1450" spc="-10">
                <a:latin typeface="Times New Roman"/>
                <a:cs typeface="Times New Roman"/>
              </a:rPr>
              <a:t>to Bath; they leave Mansfield </a:t>
            </a:r>
            <a:r>
              <a:rPr dirty="0" sz="1450" spc="-5">
                <a:latin typeface="Times New Roman"/>
                <a:cs typeface="Times New Roman"/>
              </a:rPr>
              <a:t>on </a:t>
            </a:r>
            <a:r>
              <a:rPr dirty="0" sz="1450" spc="-20">
                <a:latin typeface="Times New Roman"/>
                <a:cs typeface="Times New Roman"/>
              </a:rPr>
              <a:t>Monday. </a:t>
            </a:r>
            <a:r>
              <a:rPr dirty="0" sz="1450" spc="-5">
                <a:latin typeface="Times New Roman"/>
                <a:cs typeface="Times New Roman"/>
              </a:rPr>
              <a:t>I </a:t>
            </a:r>
            <a:r>
              <a:rPr dirty="0" sz="1450" spc="-10">
                <a:latin typeface="Times New Roman"/>
                <a:cs typeface="Times New Roman"/>
              </a:rPr>
              <a:t>am glad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comfortable enough to </a:t>
            </a:r>
            <a:r>
              <a:rPr dirty="0" sz="1450" spc="-5">
                <a:latin typeface="Times New Roman"/>
                <a:cs typeface="Times New Roman"/>
              </a:rPr>
              <a:t>be </a:t>
            </a:r>
            <a:r>
              <a:rPr dirty="0" sz="1450" spc="-10">
                <a:latin typeface="Times New Roman"/>
                <a:cs typeface="Times New Roman"/>
              </a:rPr>
              <a:t>fit for </a:t>
            </a:r>
            <a:r>
              <a:rPr dirty="0" sz="1450" spc="-5">
                <a:latin typeface="Times New Roman"/>
                <a:cs typeface="Times New Roman"/>
              </a:rPr>
              <a:t>anybody; but your </a:t>
            </a:r>
            <a:r>
              <a:rPr dirty="0" sz="1450" spc="-10">
                <a:latin typeface="Times New Roman"/>
                <a:cs typeface="Times New Roman"/>
              </a:rPr>
              <a:t>aunt seems to feel </a:t>
            </a:r>
            <a:r>
              <a:rPr dirty="0" sz="1450" spc="-5">
                <a:latin typeface="Times New Roman"/>
                <a:cs typeface="Times New Roman"/>
              </a:rPr>
              <a:t>out  of </a:t>
            </a:r>
            <a:r>
              <a:rPr dirty="0" sz="1450" spc="-10">
                <a:latin typeface="Times New Roman"/>
                <a:cs typeface="Times New Roman"/>
              </a:rPr>
              <a:t>luck that such an article </a:t>
            </a:r>
            <a:r>
              <a:rPr dirty="0" sz="1450" spc="-5">
                <a:latin typeface="Times New Roman"/>
                <a:cs typeface="Times New Roman"/>
              </a:rPr>
              <a:t>of </a:t>
            </a:r>
            <a:r>
              <a:rPr dirty="0" sz="1450" spc="-10">
                <a:latin typeface="Times New Roman"/>
                <a:cs typeface="Times New Roman"/>
              </a:rPr>
              <a:t>Mansfield news should fall to my pen instead </a:t>
            </a:r>
            <a:r>
              <a:rPr dirty="0" sz="1450" spc="-5">
                <a:latin typeface="Times New Roman"/>
                <a:cs typeface="Times New Roman"/>
              </a:rPr>
              <a:t>of  </a:t>
            </a:r>
            <a:r>
              <a:rPr dirty="0" sz="1450" spc="-20">
                <a:latin typeface="Times New Roman"/>
                <a:cs typeface="Times New Roman"/>
              </a:rPr>
              <a:t>hers.—Yours ever, </a:t>
            </a:r>
            <a:r>
              <a:rPr dirty="0" sz="1450" spc="-10">
                <a:latin typeface="Times New Roman"/>
                <a:cs typeface="Times New Roman"/>
              </a:rPr>
              <a:t>my dearest</a:t>
            </a:r>
            <a:r>
              <a:rPr dirty="0" sz="1450" spc="25">
                <a:latin typeface="Times New Roman"/>
                <a:cs typeface="Times New Roman"/>
              </a:rPr>
              <a:t> </a:t>
            </a:r>
            <a:r>
              <a:rPr dirty="0" sz="1450" spc="-20">
                <a:latin typeface="Times New Roman"/>
                <a:cs typeface="Times New Roman"/>
              </a:rPr>
              <a:t>Fanny.”</a:t>
            </a:r>
            <a:endParaRPr sz="1450">
              <a:latin typeface="Times New Roman"/>
              <a:cs typeface="Times New Roman"/>
            </a:endParaRPr>
          </a:p>
          <a:p>
            <a:pPr algn="just" marL="12700" marR="19685" indent="255904">
              <a:lnSpc>
                <a:spcPts val="1730"/>
              </a:lnSpc>
              <a:spcBef>
                <a:spcPts val="775"/>
              </a:spcBef>
            </a:pPr>
            <a:r>
              <a:rPr dirty="0" sz="1450" spc="-10">
                <a:latin typeface="Times New Roman"/>
                <a:cs typeface="Times New Roman"/>
              </a:rPr>
              <a:t>“I never will, </a:t>
            </a:r>
            <a:r>
              <a:rPr dirty="0" sz="1450" spc="-5">
                <a:latin typeface="Times New Roman"/>
                <a:cs typeface="Times New Roman"/>
              </a:rPr>
              <a:t>no, I </a:t>
            </a:r>
            <a:r>
              <a:rPr dirty="0" sz="1450" spc="-10">
                <a:latin typeface="Times New Roman"/>
                <a:cs typeface="Times New Roman"/>
              </a:rPr>
              <a:t>certainly never will wish for </a:t>
            </a:r>
            <a:r>
              <a:rPr dirty="0" sz="1450" spc="-5">
                <a:latin typeface="Times New Roman"/>
                <a:cs typeface="Times New Roman"/>
              </a:rPr>
              <a:t>a </a:t>
            </a:r>
            <a:r>
              <a:rPr dirty="0" sz="1450" spc="-10">
                <a:latin typeface="Times New Roman"/>
                <a:cs typeface="Times New Roman"/>
              </a:rPr>
              <a:t>letter again,” was  </a:t>
            </a:r>
            <a:r>
              <a:rPr dirty="0" sz="1450" spc="-20">
                <a:latin typeface="Times New Roman"/>
                <a:cs typeface="Times New Roman"/>
              </a:rPr>
              <a:t>Fanny’s </a:t>
            </a:r>
            <a:r>
              <a:rPr dirty="0" sz="1450" spc="-10">
                <a:latin typeface="Times New Roman"/>
                <a:cs typeface="Times New Roman"/>
              </a:rPr>
              <a:t>secret declaration as she finished this. “What </a:t>
            </a:r>
            <a:r>
              <a:rPr dirty="0" sz="1450" spc="-5">
                <a:latin typeface="Times New Roman"/>
                <a:cs typeface="Times New Roman"/>
              </a:rPr>
              <a:t>do </a:t>
            </a:r>
            <a:r>
              <a:rPr dirty="0" sz="1450" spc="-10">
                <a:latin typeface="Times New Roman"/>
                <a:cs typeface="Times New Roman"/>
              </a:rPr>
              <a:t>they bring </a:t>
            </a:r>
            <a:r>
              <a:rPr dirty="0" sz="1450" spc="-5">
                <a:latin typeface="Times New Roman"/>
                <a:cs typeface="Times New Roman"/>
              </a:rPr>
              <a:t>but  </a:t>
            </a:r>
            <a:r>
              <a:rPr dirty="0" sz="1450" spc="-10">
                <a:latin typeface="Times New Roman"/>
                <a:cs typeface="Times New Roman"/>
              </a:rPr>
              <a:t>disappointment and sorrow? Not till after Easter! How shall </a:t>
            </a:r>
            <a:r>
              <a:rPr dirty="0" sz="1450" spc="-5">
                <a:latin typeface="Times New Roman"/>
                <a:cs typeface="Times New Roman"/>
              </a:rPr>
              <a:t>I </a:t>
            </a:r>
            <a:r>
              <a:rPr dirty="0" sz="1450" spc="-10">
                <a:latin typeface="Times New Roman"/>
                <a:cs typeface="Times New Roman"/>
              </a:rPr>
              <a:t>bear it? And my  </a:t>
            </a:r>
            <a:r>
              <a:rPr dirty="0" sz="1450" spc="-5">
                <a:latin typeface="Times New Roman"/>
                <a:cs typeface="Times New Roman"/>
              </a:rPr>
              <a:t>poor </a:t>
            </a:r>
            <a:r>
              <a:rPr dirty="0" sz="1450" spc="-10">
                <a:latin typeface="Times New Roman"/>
                <a:cs typeface="Times New Roman"/>
              </a:rPr>
              <a:t>aunt talking </a:t>
            </a:r>
            <a:r>
              <a:rPr dirty="0" sz="1450" spc="-5">
                <a:latin typeface="Times New Roman"/>
                <a:cs typeface="Times New Roman"/>
              </a:rPr>
              <a:t>of </a:t>
            </a:r>
            <a:r>
              <a:rPr dirty="0" sz="1450" spc="-10">
                <a:latin typeface="Times New Roman"/>
                <a:cs typeface="Times New Roman"/>
              </a:rPr>
              <a:t>me every</a:t>
            </a:r>
            <a:r>
              <a:rPr dirty="0" sz="1450" spc="5">
                <a:latin typeface="Times New Roman"/>
                <a:cs typeface="Times New Roman"/>
              </a:rPr>
              <a:t> </a:t>
            </a:r>
            <a:r>
              <a:rPr dirty="0" sz="1450" spc="-10">
                <a:latin typeface="Times New Roman"/>
                <a:cs typeface="Times New Roman"/>
              </a:rPr>
              <a:t>hour!”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Fanny checked the tendency </a:t>
            </a:r>
            <a:r>
              <a:rPr dirty="0" sz="1450" spc="-5">
                <a:latin typeface="Times New Roman"/>
                <a:cs typeface="Times New Roman"/>
              </a:rPr>
              <a:t>of </a:t>
            </a:r>
            <a:r>
              <a:rPr dirty="0" sz="1450" spc="-10">
                <a:latin typeface="Times New Roman"/>
                <a:cs typeface="Times New Roman"/>
              </a:rPr>
              <a:t>these thoughts as well as she could, </a:t>
            </a:r>
            <a:r>
              <a:rPr dirty="0" sz="1450" spc="-5">
                <a:latin typeface="Times New Roman"/>
                <a:cs typeface="Times New Roman"/>
              </a:rPr>
              <a:t>but </a:t>
            </a:r>
            <a:r>
              <a:rPr dirty="0" sz="1450" spc="-10">
                <a:latin typeface="Times New Roman"/>
                <a:cs typeface="Times New Roman"/>
              </a:rPr>
              <a:t>she  was within half </a:t>
            </a:r>
            <a:r>
              <a:rPr dirty="0" sz="1450" spc="-5">
                <a:latin typeface="Times New Roman"/>
                <a:cs typeface="Times New Roman"/>
              </a:rPr>
              <a:t>a </a:t>
            </a:r>
            <a:r>
              <a:rPr dirty="0" sz="1450" spc="-10">
                <a:latin typeface="Times New Roman"/>
                <a:cs typeface="Times New Roman"/>
              </a:rPr>
              <a:t>minute </a:t>
            </a:r>
            <a:r>
              <a:rPr dirty="0" sz="1450" spc="-5">
                <a:latin typeface="Times New Roman"/>
                <a:cs typeface="Times New Roman"/>
              </a:rPr>
              <a:t>of </a:t>
            </a:r>
            <a:r>
              <a:rPr dirty="0" sz="1450" spc="-10">
                <a:latin typeface="Times New Roman"/>
                <a:cs typeface="Times New Roman"/>
              </a:rPr>
              <a:t>starting the idea that Sir Thomas was quite </a:t>
            </a:r>
            <a:r>
              <a:rPr dirty="0" sz="1450" spc="-5">
                <a:latin typeface="Times New Roman"/>
                <a:cs typeface="Times New Roman"/>
              </a:rPr>
              <a:t>unkind,  </a:t>
            </a:r>
            <a:r>
              <a:rPr dirty="0" sz="1450" spc="-10">
                <a:latin typeface="Times New Roman"/>
                <a:cs typeface="Times New Roman"/>
              </a:rPr>
              <a:t>both to her aunt and to herself. As for the main subject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letter, </a:t>
            </a:r>
            <a:r>
              <a:rPr dirty="0" sz="1450" spc="-10">
                <a:latin typeface="Times New Roman"/>
                <a:cs typeface="Times New Roman"/>
              </a:rPr>
              <a:t>there was  nothing in that to soothe irritation. She was almost vexed into displeasure and  anger against Edmund. “There is </a:t>
            </a:r>
            <a:r>
              <a:rPr dirty="0" sz="1450" spc="-5">
                <a:latin typeface="Times New Roman"/>
                <a:cs typeface="Times New Roman"/>
              </a:rPr>
              <a:t>no good </a:t>
            </a:r>
            <a:r>
              <a:rPr dirty="0" sz="1450" spc="-10">
                <a:latin typeface="Times New Roman"/>
                <a:cs typeface="Times New Roman"/>
              </a:rPr>
              <a:t>in this </a:t>
            </a:r>
            <a:r>
              <a:rPr dirty="0" sz="1450" spc="-20">
                <a:latin typeface="Times New Roman"/>
                <a:cs typeface="Times New Roman"/>
              </a:rPr>
              <a:t>delay,” </a:t>
            </a:r>
            <a:r>
              <a:rPr dirty="0" sz="1450" spc="-10">
                <a:latin typeface="Times New Roman"/>
                <a:cs typeface="Times New Roman"/>
              </a:rPr>
              <a:t>said she. “Why is </a:t>
            </a:r>
            <a:r>
              <a:rPr dirty="0" sz="1450" spc="-5">
                <a:latin typeface="Times New Roman"/>
                <a:cs typeface="Times New Roman"/>
              </a:rPr>
              <a:t>not  </a:t>
            </a:r>
            <a:r>
              <a:rPr dirty="0" sz="1450" spc="-10">
                <a:latin typeface="Times New Roman"/>
                <a:cs typeface="Times New Roman"/>
              </a:rPr>
              <a:t>it settled? He is blinded, and nothing will open his eyes; nothing can, after  having had truths before him so long in vain. He will marry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be poor  </a:t>
            </a:r>
            <a:r>
              <a:rPr dirty="0" sz="1450" spc="-10">
                <a:latin typeface="Times New Roman"/>
                <a:cs typeface="Times New Roman"/>
              </a:rPr>
              <a:t>and miserable. God grant that her influence </a:t>
            </a:r>
            <a:r>
              <a:rPr dirty="0" sz="1450" spc="-5">
                <a:latin typeface="Times New Roman"/>
                <a:cs typeface="Times New Roman"/>
              </a:rPr>
              <a:t>do not </a:t>
            </a:r>
            <a:r>
              <a:rPr dirty="0" sz="1450" spc="-10">
                <a:latin typeface="Times New Roman"/>
                <a:cs typeface="Times New Roman"/>
              </a:rPr>
              <a:t>make him cease to </a:t>
            </a:r>
            <a:r>
              <a:rPr dirty="0" sz="1450" spc="-5">
                <a:latin typeface="Times New Roman"/>
                <a:cs typeface="Times New Roman"/>
              </a:rPr>
              <a:t>be  </a:t>
            </a:r>
            <a:r>
              <a:rPr dirty="0" sz="1450" spc="-10">
                <a:latin typeface="Times New Roman"/>
                <a:cs typeface="Times New Roman"/>
              </a:rPr>
              <a:t>respectable!” She looked over the letter again. “‘So very fond </a:t>
            </a:r>
            <a:r>
              <a:rPr dirty="0" sz="1450" spc="-5">
                <a:latin typeface="Times New Roman"/>
                <a:cs typeface="Times New Roman"/>
              </a:rPr>
              <a:t>of </a:t>
            </a:r>
            <a:r>
              <a:rPr dirty="0" sz="1450" spc="-10">
                <a:latin typeface="Times New Roman"/>
                <a:cs typeface="Times New Roman"/>
              </a:rPr>
              <a:t>me!’ ‘tis  nonsense all. She loves </a:t>
            </a:r>
            <a:r>
              <a:rPr dirty="0" sz="1450" spc="-5">
                <a:latin typeface="Times New Roman"/>
                <a:cs typeface="Times New Roman"/>
              </a:rPr>
              <a:t>nobody but </a:t>
            </a:r>
            <a:r>
              <a:rPr dirty="0" sz="1450" spc="-10">
                <a:latin typeface="Times New Roman"/>
                <a:cs typeface="Times New Roman"/>
              </a:rPr>
              <a:t>herself and her </a:t>
            </a:r>
            <a:r>
              <a:rPr dirty="0" sz="1450" spc="-20">
                <a:latin typeface="Times New Roman"/>
                <a:cs typeface="Times New Roman"/>
              </a:rPr>
              <a:t>brother. </a:t>
            </a:r>
            <a:r>
              <a:rPr dirty="0" sz="1450" spc="-10">
                <a:latin typeface="Times New Roman"/>
                <a:cs typeface="Times New Roman"/>
              </a:rPr>
              <a:t>Her friends leading  her astray for years! She is quite as likely to have led them </a:t>
            </a:r>
            <a:r>
              <a:rPr dirty="0" sz="1450" spc="-25">
                <a:latin typeface="Times New Roman"/>
                <a:cs typeface="Times New Roman"/>
              </a:rPr>
              <a:t>astray. </a:t>
            </a:r>
            <a:r>
              <a:rPr dirty="0" sz="1450" spc="-10">
                <a:latin typeface="Times New Roman"/>
                <a:cs typeface="Times New Roman"/>
              </a:rPr>
              <a:t>They have  all, perhaps, been corrupting </a:t>
            </a:r>
            <a:r>
              <a:rPr dirty="0" sz="1450" spc="-5">
                <a:latin typeface="Times New Roman"/>
                <a:cs typeface="Times New Roman"/>
              </a:rPr>
              <a:t>one </a:t>
            </a:r>
            <a:r>
              <a:rPr dirty="0" sz="1450" spc="-10">
                <a:latin typeface="Times New Roman"/>
                <a:cs typeface="Times New Roman"/>
              </a:rPr>
              <a:t>another; </a:t>
            </a:r>
            <a:r>
              <a:rPr dirty="0" sz="1450" spc="-5">
                <a:latin typeface="Times New Roman"/>
                <a:cs typeface="Times New Roman"/>
              </a:rPr>
              <a:t>but </a:t>
            </a:r>
            <a:r>
              <a:rPr dirty="0" sz="1450" spc="-10">
                <a:latin typeface="Times New Roman"/>
                <a:cs typeface="Times New Roman"/>
              </a:rPr>
              <a:t>if they are so much fonder </a:t>
            </a:r>
            <a:r>
              <a:rPr dirty="0" sz="1450" spc="-5">
                <a:latin typeface="Times New Roman"/>
                <a:cs typeface="Times New Roman"/>
              </a:rPr>
              <a:t>of </a:t>
            </a:r>
            <a:r>
              <a:rPr dirty="0" sz="1450" spc="-10">
                <a:latin typeface="Times New Roman"/>
                <a:cs typeface="Times New Roman"/>
              </a:rPr>
              <a:t>her  than she is </a:t>
            </a:r>
            <a:r>
              <a:rPr dirty="0" sz="1450" spc="-5">
                <a:latin typeface="Times New Roman"/>
                <a:cs typeface="Times New Roman"/>
              </a:rPr>
              <a:t>of </a:t>
            </a:r>
            <a:r>
              <a:rPr dirty="0" sz="1450" spc="-10">
                <a:latin typeface="Times New Roman"/>
                <a:cs typeface="Times New Roman"/>
              </a:rPr>
              <a:t>them, she is the less likely to have been hurt, except </a:t>
            </a:r>
            <a:r>
              <a:rPr dirty="0" sz="1450" spc="-5">
                <a:latin typeface="Times New Roman"/>
                <a:cs typeface="Times New Roman"/>
              </a:rPr>
              <a:t>by </a:t>
            </a:r>
            <a:r>
              <a:rPr dirty="0" sz="1450" spc="-10">
                <a:latin typeface="Times New Roman"/>
                <a:cs typeface="Times New Roman"/>
              </a:rPr>
              <a:t>their  </a:t>
            </a:r>
            <a:r>
              <a:rPr dirty="0" sz="1450" spc="-20">
                <a:latin typeface="Times New Roman"/>
                <a:cs typeface="Times New Roman"/>
              </a:rPr>
              <a:t>flattery. </a:t>
            </a:r>
            <a:r>
              <a:rPr dirty="0" sz="1450" spc="-10">
                <a:latin typeface="Times New Roman"/>
                <a:cs typeface="Times New Roman"/>
              </a:rPr>
              <a:t>‘The only woman in the world whom </a:t>
            </a:r>
            <a:r>
              <a:rPr dirty="0" sz="1450" spc="-5">
                <a:latin typeface="Times New Roman"/>
                <a:cs typeface="Times New Roman"/>
              </a:rPr>
              <a:t>he </a:t>
            </a:r>
            <a:r>
              <a:rPr dirty="0" sz="1450" spc="-10">
                <a:latin typeface="Times New Roman"/>
                <a:cs typeface="Times New Roman"/>
              </a:rPr>
              <a:t>could ever think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wife.’  </a:t>
            </a:r>
            <a:r>
              <a:rPr dirty="0" sz="1450" spc="-5">
                <a:latin typeface="Times New Roman"/>
                <a:cs typeface="Times New Roman"/>
              </a:rPr>
              <a:t>I </a:t>
            </a:r>
            <a:r>
              <a:rPr dirty="0" sz="1450" spc="-10">
                <a:latin typeface="Times New Roman"/>
                <a:cs typeface="Times New Roman"/>
              </a:rPr>
              <a:t>firmly believe it. It is an attachment to govern his whole life. Accepted </a:t>
            </a:r>
            <a:r>
              <a:rPr dirty="0" sz="1450" spc="-5">
                <a:latin typeface="Times New Roman"/>
                <a:cs typeface="Times New Roman"/>
              </a:rPr>
              <a:t>or  </a:t>
            </a:r>
            <a:r>
              <a:rPr dirty="0" sz="1450" spc="-10">
                <a:latin typeface="Times New Roman"/>
                <a:cs typeface="Times New Roman"/>
              </a:rPr>
              <a:t>refused, his heart is wedded to her for </a:t>
            </a:r>
            <a:r>
              <a:rPr dirty="0" sz="1450" spc="-25">
                <a:latin typeface="Times New Roman"/>
                <a:cs typeface="Times New Roman"/>
              </a:rPr>
              <a:t>ever. </a:t>
            </a:r>
            <a:r>
              <a:rPr dirty="0" sz="1450" spc="-10">
                <a:latin typeface="Times New Roman"/>
                <a:cs typeface="Times New Roman"/>
              </a:rPr>
              <a:t>‘The loss </a:t>
            </a:r>
            <a:r>
              <a:rPr dirty="0" sz="1450" spc="-5">
                <a:latin typeface="Times New Roman"/>
                <a:cs typeface="Times New Roman"/>
              </a:rPr>
              <a:t>of </a:t>
            </a:r>
            <a:r>
              <a:rPr dirty="0" sz="1450" spc="-10">
                <a:latin typeface="Times New Roman"/>
                <a:cs typeface="Times New Roman"/>
              </a:rPr>
              <a:t>Mary </a:t>
            </a:r>
            <a:r>
              <a:rPr dirty="0" sz="1450" spc="-5">
                <a:latin typeface="Times New Roman"/>
                <a:cs typeface="Times New Roman"/>
              </a:rPr>
              <a:t>I </a:t>
            </a:r>
            <a:r>
              <a:rPr dirty="0" sz="1450" spc="-10">
                <a:latin typeface="Times New Roman"/>
                <a:cs typeface="Times New Roman"/>
              </a:rPr>
              <a:t>must consider  as comprehending the loss </a:t>
            </a:r>
            <a:r>
              <a:rPr dirty="0" sz="1450" spc="-5">
                <a:latin typeface="Times New Roman"/>
                <a:cs typeface="Times New Roman"/>
              </a:rPr>
              <a:t>of </a:t>
            </a:r>
            <a:r>
              <a:rPr dirty="0" sz="1450" spc="-10">
                <a:latin typeface="Times New Roman"/>
                <a:cs typeface="Times New Roman"/>
              </a:rPr>
              <a:t>Crawford and </a:t>
            </a:r>
            <a:r>
              <a:rPr dirty="0" sz="1450" spc="-20">
                <a:latin typeface="Times New Roman"/>
                <a:cs typeface="Times New Roman"/>
              </a:rPr>
              <a:t>Fanny.’ </a:t>
            </a:r>
            <a:r>
              <a:rPr dirty="0" sz="1450" spc="-10">
                <a:latin typeface="Times New Roman"/>
                <a:cs typeface="Times New Roman"/>
              </a:rPr>
              <a:t>Edmund, </a:t>
            </a:r>
            <a:r>
              <a:rPr dirty="0" sz="1450" spc="-5">
                <a:latin typeface="Times New Roman"/>
                <a:cs typeface="Times New Roman"/>
              </a:rPr>
              <a:t>you do not </a:t>
            </a:r>
            <a:r>
              <a:rPr dirty="0" sz="1450" spc="-10">
                <a:latin typeface="Times New Roman"/>
                <a:cs typeface="Times New Roman"/>
              </a:rPr>
              <a:t>know  me. The families would never </a:t>
            </a:r>
            <a:r>
              <a:rPr dirty="0" sz="1450" spc="-5">
                <a:latin typeface="Times New Roman"/>
                <a:cs typeface="Times New Roman"/>
              </a:rPr>
              <a:t>be </a:t>
            </a:r>
            <a:r>
              <a:rPr dirty="0" sz="1450" spc="-10">
                <a:latin typeface="Times New Roman"/>
                <a:cs typeface="Times New Roman"/>
              </a:rPr>
              <a:t>connected if </a:t>
            </a:r>
            <a:r>
              <a:rPr dirty="0" sz="1450" spc="-5">
                <a:latin typeface="Times New Roman"/>
                <a:cs typeface="Times New Roman"/>
              </a:rPr>
              <a:t>you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connect them! Oh!  write, write. Finish it at once. Let there </a:t>
            </a:r>
            <a:r>
              <a:rPr dirty="0" sz="1450" spc="-5">
                <a:latin typeface="Times New Roman"/>
                <a:cs typeface="Times New Roman"/>
              </a:rPr>
              <a:t>be </a:t>
            </a:r>
            <a:r>
              <a:rPr dirty="0" sz="1450" spc="-10">
                <a:latin typeface="Times New Roman"/>
                <a:cs typeface="Times New Roman"/>
              </a:rPr>
              <a:t>an end </a:t>
            </a:r>
            <a:r>
              <a:rPr dirty="0" sz="1450" spc="-5">
                <a:latin typeface="Times New Roman"/>
                <a:cs typeface="Times New Roman"/>
              </a:rPr>
              <a:t>of </a:t>
            </a:r>
            <a:r>
              <a:rPr dirty="0" sz="1450" spc="-10">
                <a:latin typeface="Times New Roman"/>
                <a:cs typeface="Times New Roman"/>
              </a:rPr>
              <a:t>this suspense. Fix,  commit, condemn</a:t>
            </a:r>
            <a:r>
              <a:rPr dirty="0" sz="1450" spc="-5">
                <a:latin typeface="Times New Roman"/>
                <a:cs typeface="Times New Roman"/>
              </a:rPr>
              <a:t> </a:t>
            </a:r>
            <a:r>
              <a:rPr dirty="0" sz="1450" spc="-10">
                <a:latin typeface="Times New Roman"/>
                <a:cs typeface="Times New Roman"/>
              </a:rPr>
              <a:t>yourself.”</a:t>
            </a:r>
            <a:endParaRPr sz="1450">
              <a:latin typeface="Times New Roman"/>
              <a:cs typeface="Times New Roman"/>
            </a:endParaRPr>
          </a:p>
          <a:p>
            <a:pPr algn="just" marL="12700" marR="17780" indent="255904">
              <a:lnSpc>
                <a:spcPts val="1730"/>
              </a:lnSpc>
              <a:spcBef>
                <a:spcPts val="765"/>
              </a:spcBef>
            </a:pPr>
            <a:r>
              <a:rPr dirty="0" sz="1450" spc="-10">
                <a:latin typeface="Times New Roman"/>
                <a:cs typeface="Times New Roman"/>
              </a:rPr>
              <a:t>Such sensations, </a:t>
            </a:r>
            <a:r>
              <a:rPr dirty="0" sz="1450" spc="-15">
                <a:latin typeface="Times New Roman"/>
                <a:cs typeface="Times New Roman"/>
              </a:rPr>
              <a:t>however, </a:t>
            </a:r>
            <a:r>
              <a:rPr dirty="0" sz="1450" spc="-10">
                <a:latin typeface="Times New Roman"/>
                <a:cs typeface="Times New Roman"/>
              </a:rPr>
              <a:t>were too near akin to resentment to </a:t>
            </a:r>
            <a:r>
              <a:rPr dirty="0" sz="1450" spc="-5">
                <a:latin typeface="Times New Roman"/>
                <a:cs typeface="Times New Roman"/>
              </a:rPr>
              <a:t>be </a:t>
            </a:r>
            <a:r>
              <a:rPr dirty="0" sz="1450" spc="-10">
                <a:latin typeface="Times New Roman"/>
                <a:cs typeface="Times New Roman"/>
              </a:rPr>
              <a:t>long  guiding </a:t>
            </a:r>
            <a:r>
              <a:rPr dirty="0" sz="1450" spc="-20">
                <a:latin typeface="Times New Roman"/>
                <a:cs typeface="Times New Roman"/>
              </a:rPr>
              <a:t>Fanny’s </a:t>
            </a:r>
            <a:r>
              <a:rPr dirty="0" sz="1450" spc="-10">
                <a:latin typeface="Times New Roman"/>
                <a:cs typeface="Times New Roman"/>
              </a:rPr>
              <a:t>soliloquies. She was soon more softened and sorrowful. His  warm regard, his kind expressions, his confidential treatment, touched her  </a:t>
            </a:r>
            <a:r>
              <a:rPr dirty="0" sz="1450" spc="-20">
                <a:latin typeface="Times New Roman"/>
                <a:cs typeface="Times New Roman"/>
              </a:rPr>
              <a:t>strongly. </a:t>
            </a:r>
            <a:r>
              <a:rPr dirty="0" sz="1450" spc="-10">
                <a:latin typeface="Times New Roman"/>
                <a:cs typeface="Times New Roman"/>
              </a:rPr>
              <a:t>He was only too </a:t>
            </a:r>
            <a:r>
              <a:rPr dirty="0" sz="1450" spc="-5">
                <a:latin typeface="Times New Roman"/>
                <a:cs typeface="Times New Roman"/>
              </a:rPr>
              <a:t>good </a:t>
            </a:r>
            <a:r>
              <a:rPr dirty="0" sz="1450" spc="-10">
                <a:latin typeface="Times New Roman"/>
                <a:cs typeface="Times New Roman"/>
              </a:rPr>
              <a:t>to </a:t>
            </a:r>
            <a:r>
              <a:rPr dirty="0" sz="1450" spc="-20">
                <a:latin typeface="Times New Roman"/>
                <a:cs typeface="Times New Roman"/>
              </a:rPr>
              <a:t>everybody. </a:t>
            </a:r>
            <a:r>
              <a:rPr dirty="0" sz="1450" spc="-10">
                <a:latin typeface="Times New Roman"/>
                <a:cs typeface="Times New Roman"/>
              </a:rPr>
              <a:t>It was </a:t>
            </a:r>
            <a:r>
              <a:rPr dirty="0" sz="1450" spc="-5">
                <a:latin typeface="Times New Roman"/>
                <a:cs typeface="Times New Roman"/>
              </a:rPr>
              <a:t>a </a:t>
            </a:r>
            <a:r>
              <a:rPr dirty="0" sz="1450" spc="-20">
                <a:latin typeface="Times New Roman"/>
                <a:cs typeface="Times New Roman"/>
              </a:rPr>
              <a:t>letter, </a:t>
            </a:r>
            <a:r>
              <a:rPr dirty="0" sz="1450" spc="-10">
                <a:latin typeface="Times New Roman"/>
                <a:cs typeface="Times New Roman"/>
              </a:rPr>
              <a:t>in short, which  she</a:t>
            </a:r>
            <a:r>
              <a:rPr dirty="0" sz="1450" spc="150">
                <a:latin typeface="Times New Roman"/>
                <a:cs typeface="Times New Roman"/>
              </a:rPr>
              <a:t> </a:t>
            </a:r>
            <a:r>
              <a:rPr dirty="0" sz="1450" spc="-10">
                <a:latin typeface="Times New Roman"/>
                <a:cs typeface="Times New Roman"/>
              </a:rPr>
              <a:t>would</a:t>
            </a:r>
            <a:r>
              <a:rPr dirty="0" sz="1450" spc="150">
                <a:latin typeface="Times New Roman"/>
                <a:cs typeface="Times New Roman"/>
              </a:rPr>
              <a:t> </a:t>
            </a:r>
            <a:r>
              <a:rPr dirty="0" sz="1450" spc="-5">
                <a:latin typeface="Times New Roman"/>
                <a:cs typeface="Times New Roman"/>
              </a:rPr>
              <a:t>not</a:t>
            </a:r>
            <a:r>
              <a:rPr dirty="0" sz="1450" spc="155">
                <a:latin typeface="Times New Roman"/>
                <a:cs typeface="Times New Roman"/>
              </a:rPr>
              <a:t> </a:t>
            </a:r>
            <a:r>
              <a:rPr dirty="0" sz="1450" spc="-5">
                <a:latin typeface="Times New Roman"/>
                <a:cs typeface="Times New Roman"/>
              </a:rPr>
              <a:t>but</a:t>
            </a:r>
            <a:r>
              <a:rPr dirty="0" sz="1450" spc="150">
                <a:latin typeface="Times New Roman"/>
                <a:cs typeface="Times New Roman"/>
              </a:rPr>
              <a:t> </a:t>
            </a:r>
            <a:r>
              <a:rPr dirty="0" sz="1450" spc="-10">
                <a:latin typeface="Times New Roman"/>
                <a:cs typeface="Times New Roman"/>
              </a:rPr>
              <a:t>have</a:t>
            </a:r>
            <a:r>
              <a:rPr dirty="0" sz="1450" spc="150">
                <a:latin typeface="Times New Roman"/>
                <a:cs typeface="Times New Roman"/>
              </a:rPr>
              <a:t> </a:t>
            </a:r>
            <a:r>
              <a:rPr dirty="0" sz="1450" spc="-10">
                <a:latin typeface="Times New Roman"/>
                <a:cs typeface="Times New Roman"/>
              </a:rPr>
              <a:t>had</a:t>
            </a:r>
            <a:r>
              <a:rPr dirty="0" sz="1450" spc="155">
                <a:latin typeface="Times New Roman"/>
                <a:cs typeface="Times New Roman"/>
              </a:rPr>
              <a:t> </a:t>
            </a:r>
            <a:r>
              <a:rPr dirty="0" sz="1450" spc="-10">
                <a:latin typeface="Times New Roman"/>
                <a:cs typeface="Times New Roman"/>
              </a:rPr>
              <a:t>for</a:t>
            </a:r>
            <a:r>
              <a:rPr dirty="0" sz="1450" spc="150">
                <a:latin typeface="Times New Roman"/>
                <a:cs typeface="Times New Roman"/>
              </a:rPr>
              <a:t> </a:t>
            </a:r>
            <a:r>
              <a:rPr dirty="0" sz="1450" spc="-10">
                <a:latin typeface="Times New Roman"/>
                <a:cs typeface="Times New Roman"/>
              </a:rPr>
              <a:t>the</a:t>
            </a:r>
            <a:r>
              <a:rPr dirty="0" sz="1450" spc="155">
                <a:latin typeface="Times New Roman"/>
                <a:cs typeface="Times New Roman"/>
              </a:rPr>
              <a:t> </a:t>
            </a:r>
            <a:r>
              <a:rPr dirty="0" sz="1450" spc="-10">
                <a:latin typeface="Times New Roman"/>
                <a:cs typeface="Times New Roman"/>
              </a:rPr>
              <a:t>world,</a:t>
            </a:r>
            <a:r>
              <a:rPr dirty="0" sz="1450" spc="150">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which</a:t>
            </a:r>
            <a:r>
              <a:rPr dirty="0" sz="1450" spc="155">
                <a:latin typeface="Times New Roman"/>
                <a:cs typeface="Times New Roman"/>
              </a:rPr>
              <a:t> </a:t>
            </a:r>
            <a:r>
              <a:rPr dirty="0" sz="1450" spc="-10">
                <a:latin typeface="Times New Roman"/>
                <a:cs typeface="Times New Roman"/>
              </a:rPr>
              <a:t>could</a:t>
            </a:r>
            <a:r>
              <a:rPr dirty="0" sz="1450" spc="150">
                <a:latin typeface="Times New Roman"/>
                <a:cs typeface="Times New Roman"/>
              </a:rPr>
              <a:t> </a:t>
            </a:r>
            <a:r>
              <a:rPr dirty="0" sz="1450" spc="-10">
                <a:latin typeface="Times New Roman"/>
                <a:cs typeface="Times New Roman"/>
              </a:rPr>
              <a:t>never</a:t>
            </a:r>
            <a:r>
              <a:rPr dirty="0" sz="1450" spc="150">
                <a:latin typeface="Times New Roman"/>
                <a:cs typeface="Times New Roman"/>
              </a:rPr>
              <a:t> </a:t>
            </a:r>
            <a:r>
              <a:rPr dirty="0" sz="1450" spc="-5">
                <a:latin typeface="Times New Roman"/>
                <a:cs typeface="Times New Roman"/>
              </a:rPr>
              <a:t>be</a:t>
            </a:r>
            <a:r>
              <a:rPr dirty="0" sz="1450" spc="155">
                <a:latin typeface="Times New Roman"/>
                <a:cs typeface="Times New Roman"/>
              </a:rPr>
              <a:t> </a:t>
            </a:r>
            <a:r>
              <a:rPr dirty="0" sz="1450" spc="-10">
                <a:latin typeface="Times New Roman"/>
                <a:cs typeface="Times New Roman"/>
              </a:rPr>
              <a:t>valued</a:t>
            </a:r>
            <a:endParaRPr sz="1450">
              <a:latin typeface="Times New Roman"/>
              <a:cs typeface="Times New Roman"/>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710" cy="9491345"/>
          </a:xfrm>
          <a:prstGeom prst="rect">
            <a:avLst/>
          </a:prstGeom>
        </p:spPr>
        <p:txBody>
          <a:bodyPr wrap="square" lIns="0" tIns="111760" rIns="0" bIns="0" rtlCol="0" vert="horz">
            <a:spAutoFit/>
          </a:bodyPr>
          <a:lstStyle/>
          <a:p>
            <a:pPr algn="just" marL="12700">
              <a:lnSpc>
                <a:spcPct val="100000"/>
              </a:lnSpc>
              <a:spcBef>
                <a:spcPts val="880"/>
              </a:spcBef>
            </a:pPr>
            <a:r>
              <a:rPr dirty="0" sz="1450" spc="-5">
                <a:latin typeface="Times New Roman"/>
                <a:cs typeface="Times New Roman"/>
              </a:rPr>
              <a:t>enough. </a:t>
            </a:r>
            <a:r>
              <a:rPr dirty="0" sz="1450" spc="-10">
                <a:latin typeface="Times New Roman"/>
                <a:cs typeface="Times New Roman"/>
              </a:rPr>
              <a:t>This was the end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845"/>
              </a:spcBef>
            </a:pPr>
            <a:r>
              <a:rPr dirty="0" sz="1450" spc="-10">
                <a:latin typeface="Times New Roman"/>
                <a:cs typeface="Times New Roman"/>
              </a:rPr>
              <a:t>Everybody at all addicted to letter-writing, without having much to </a:t>
            </a:r>
            <a:r>
              <a:rPr dirty="0" sz="1450" spc="-30">
                <a:latin typeface="Times New Roman"/>
                <a:cs typeface="Times New Roman"/>
              </a:rPr>
              <a:t>say,  </a:t>
            </a:r>
            <a:r>
              <a:rPr dirty="0" sz="1450" spc="-10">
                <a:latin typeface="Times New Roman"/>
                <a:cs typeface="Times New Roman"/>
              </a:rPr>
              <a:t>which will include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proportion </a:t>
            </a:r>
            <a:r>
              <a:rPr dirty="0" sz="1450" spc="-5">
                <a:latin typeface="Times New Roman"/>
                <a:cs typeface="Times New Roman"/>
              </a:rPr>
              <a:t>of </a:t>
            </a:r>
            <a:r>
              <a:rPr dirty="0" sz="1450" spc="-10">
                <a:latin typeface="Times New Roman"/>
                <a:cs typeface="Times New Roman"/>
              </a:rPr>
              <a:t>the female world at least, must feel  with Lady Bertram that she was </a:t>
            </a:r>
            <a:r>
              <a:rPr dirty="0" sz="1450" spc="-5">
                <a:latin typeface="Times New Roman"/>
                <a:cs typeface="Times New Roman"/>
              </a:rPr>
              <a:t>out of </a:t>
            </a:r>
            <a:r>
              <a:rPr dirty="0" sz="1450" spc="-10">
                <a:latin typeface="Times New Roman"/>
                <a:cs typeface="Times New Roman"/>
              </a:rPr>
              <a:t>luck in having such </a:t>
            </a:r>
            <a:r>
              <a:rPr dirty="0" sz="1450" spc="-5">
                <a:latin typeface="Times New Roman"/>
                <a:cs typeface="Times New Roman"/>
              </a:rPr>
              <a:t>a </a:t>
            </a:r>
            <a:r>
              <a:rPr dirty="0" sz="1450" spc="-10">
                <a:latin typeface="Times New Roman"/>
                <a:cs typeface="Times New Roman"/>
              </a:rPr>
              <a:t>capital piece </a:t>
            </a:r>
            <a:r>
              <a:rPr dirty="0" sz="1450" spc="-5">
                <a:latin typeface="Times New Roman"/>
                <a:cs typeface="Times New Roman"/>
              </a:rPr>
              <a:t>of  </a:t>
            </a:r>
            <a:r>
              <a:rPr dirty="0" sz="1450" spc="-10">
                <a:latin typeface="Times New Roman"/>
                <a:cs typeface="Times New Roman"/>
              </a:rPr>
              <a:t>Mansfield news as the certainty </a:t>
            </a:r>
            <a:r>
              <a:rPr dirty="0" sz="1450" spc="-5">
                <a:latin typeface="Times New Roman"/>
                <a:cs typeface="Times New Roman"/>
              </a:rPr>
              <a:t>of </a:t>
            </a:r>
            <a:r>
              <a:rPr dirty="0" sz="1450" spc="-10">
                <a:latin typeface="Times New Roman"/>
                <a:cs typeface="Times New Roman"/>
              </a:rPr>
              <a:t>the Grants going to Bath, occur at </a:t>
            </a:r>
            <a:r>
              <a:rPr dirty="0" sz="1450" spc="-5">
                <a:latin typeface="Times New Roman"/>
                <a:cs typeface="Times New Roman"/>
              </a:rPr>
              <a:t>a </a:t>
            </a:r>
            <a:r>
              <a:rPr dirty="0" sz="1450" spc="-10">
                <a:latin typeface="Times New Roman"/>
                <a:cs typeface="Times New Roman"/>
              </a:rPr>
              <a:t>time  when she could make </a:t>
            </a:r>
            <a:r>
              <a:rPr dirty="0" sz="1450" spc="-5">
                <a:latin typeface="Times New Roman"/>
                <a:cs typeface="Times New Roman"/>
              </a:rPr>
              <a:t>no </a:t>
            </a:r>
            <a:r>
              <a:rPr dirty="0" sz="1450" spc="-10">
                <a:latin typeface="Times New Roman"/>
                <a:cs typeface="Times New Roman"/>
              </a:rPr>
              <a:t>advantage </a:t>
            </a:r>
            <a:r>
              <a:rPr dirty="0" sz="1450" spc="-5">
                <a:latin typeface="Times New Roman"/>
                <a:cs typeface="Times New Roman"/>
              </a:rPr>
              <a:t>of </a:t>
            </a:r>
            <a:r>
              <a:rPr dirty="0" sz="1450" spc="-10">
                <a:latin typeface="Times New Roman"/>
                <a:cs typeface="Times New Roman"/>
              </a:rPr>
              <a:t>it, and will admit that it must have been  very mortifying to her to see it fall to the share </a:t>
            </a:r>
            <a:r>
              <a:rPr dirty="0" sz="1450" spc="-5">
                <a:latin typeface="Times New Roman"/>
                <a:cs typeface="Times New Roman"/>
              </a:rPr>
              <a:t>of </a:t>
            </a:r>
            <a:r>
              <a:rPr dirty="0" sz="1450" spc="-10">
                <a:latin typeface="Times New Roman"/>
                <a:cs typeface="Times New Roman"/>
              </a:rPr>
              <a:t>her thankless </a:t>
            </a:r>
            <a:r>
              <a:rPr dirty="0" sz="1450" spc="-5">
                <a:latin typeface="Times New Roman"/>
                <a:cs typeface="Times New Roman"/>
              </a:rPr>
              <a:t>son, </a:t>
            </a:r>
            <a:r>
              <a:rPr dirty="0" sz="1450" spc="-10">
                <a:latin typeface="Times New Roman"/>
                <a:cs typeface="Times New Roman"/>
              </a:rPr>
              <a:t>and  treated as concisely as possible at the end </a:t>
            </a:r>
            <a:r>
              <a:rPr dirty="0" sz="1450" spc="-5">
                <a:latin typeface="Times New Roman"/>
                <a:cs typeface="Times New Roman"/>
              </a:rPr>
              <a:t>of a </a:t>
            </a:r>
            <a:r>
              <a:rPr dirty="0" sz="1450" spc="-10">
                <a:latin typeface="Times New Roman"/>
                <a:cs typeface="Times New Roman"/>
              </a:rPr>
              <a:t>long </a:t>
            </a:r>
            <a:r>
              <a:rPr dirty="0" sz="1450" spc="-20">
                <a:latin typeface="Times New Roman"/>
                <a:cs typeface="Times New Roman"/>
              </a:rPr>
              <a:t>letter,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having it  to spread over the </a:t>
            </a:r>
            <a:r>
              <a:rPr dirty="0" sz="1450" spc="-15">
                <a:latin typeface="Times New Roman"/>
                <a:cs typeface="Times New Roman"/>
              </a:rPr>
              <a:t>largest </a:t>
            </a:r>
            <a:r>
              <a:rPr dirty="0" sz="1450" spc="-10">
                <a:latin typeface="Times New Roman"/>
                <a:cs typeface="Times New Roman"/>
              </a:rPr>
              <a:t>part </a:t>
            </a:r>
            <a:r>
              <a:rPr dirty="0" sz="1450" spc="-5">
                <a:latin typeface="Times New Roman"/>
                <a:cs typeface="Times New Roman"/>
              </a:rPr>
              <a:t>of a </a:t>
            </a:r>
            <a:r>
              <a:rPr dirty="0" sz="1450" spc="-10">
                <a:latin typeface="Times New Roman"/>
                <a:cs typeface="Times New Roman"/>
              </a:rPr>
              <a:t>page </a:t>
            </a:r>
            <a:r>
              <a:rPr dirty="0" sz="1450" spc="-5">
                <a:latin typeface="Times New Roman"/>
                <a:cs typeface="Times New Roman"/>
              </a:rPr>
              <a:t>of </a:t>
            </a:r>
            <a:r>
              <a:rPr dirty="0" sz="1450" spc="-10">
                <a:latin typeface="Times New Roman"/>
                <a:cs typeface="Times New Roman"/>
              </a:rPr>
              <a:t>her own. For though Lady Bertram  rather shone in the epistolary line, having early in her marriage, from the want  </a:t>
            </a:r>
            <a:r>
              <a:rPr dirty="0" sz="1450" spc="-5">
                <a:latin typeface="Times New Roman"/>
                <a:cs typeface="Times New Roman"/>
              </a:rPr>
              <a:t>of </a:t>
            </a:r>
            <a:r>
              <a:rPr dirty="0" sz="1450" spc="-10">
                <a:latin typeface="Times New Roman"/>
                <a:cs typeface="Times New Roman"/>
              </a:rPr>
              <a:t>other employment, and the circumstance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a:t>
            </a:r>
            <a:r>
              <a:rPr dirty="0" sz="1450" spc="320">
                <a:latin typeface="Times New Roman"/>
                <a:cs typeface="Times New Roman"/>
              </a:rPr>
              <a:t> </a:t>
            </a:r>
            <a:r>
              <a:rPr dirty="0" sz="1450" spc="-10">
                <a:latin typeface="Times New Roman"/>
                <a:cs typeface="Times New Roman"/>
              </a:rPr>
              <a:t>being in  Parliament, </a:t>
            </a:r>
            <a:r>
              <a:rPr dirty="0" sz="1450" spc="-5">
                <a:latin typeface="Times New Roman"/>
                <a:cs typeface="Times New Roman"/>
              </a:rPr>
              <a:t>got </a:t>
            </a:r>
            <a:r>
              <a:rPr dirty="0" sz="1450" spc="-10">
                <a:latin typeface="Times New Roman"/>
                <a:cs typeface="Times New Roman"/>
              </a:rPr>
              <a:t>into the way </a:t>
            </a:r>
            <a:r>
              <a:rPr dirty="0" sz="1450" spc="-5">
                <a:latin typeface="Times New Roman"/>
                <a:cs typeface="Times New Roman"/>
              </a:rPr>
              <a:t>of </a:t>
            </a:r>
            <a:r>
              <a:rPr dirty="0" sz="1450" spc="-10">
                <a:latin typeface="Times New Roman"/>
                <a:cs typeface="Times New Roman"/>
              </a:rPr>
              <a:t>making and keeping correspondents, and  formed for herself </a:t>
            </a:r>
            <a:r>
              <a:rPr dirty="0" sz="1450" spc="-5">
                <a:latin typeface="Times New Roman"/>
                <a:cs typeface="Times New Roman"/>
              </a:rPr>
              <a:t>a </a:t>
            </a:r>
            <a:r>
              <a:rPr dirty="0" sz="1450" spc="-10">
                <a:latin typeface="Times New Roman"/>
                <a:cs typeface="Times New Roman"/>
              </a:rPr>
              <a:t>very creditable, common-place, amplifying style, so that </a:t>
            </a:r>
            <a:r>
              <a:rPr dirty="0" sz="1450" spc="-5">
                <a:latin typeface="Times New Roman"/>
                <a:cs typeface="Times New Roman"/>
              </a:rPr>
              <a:t>a  </a:t>
            </a:r>
            <a:r>
              <a:rPr dirty="0" sz="1450" spc="-10">
                <a:latin typeface="Times New Roman"/>
                <a:cs typeface="Times New Roman"/>
              </a:rPr>
              <a:t>very little matter was enough for her: she could </a:t>
            </a:r>
            <a:r>
              <a:rPr dirty="0" sz="1450" spc="-5">
                <a:latin typeface="Times New Roman"/>
                <a:cs typeface="Times New Roman"/>
              </a:rPr>
              <a:t>not do </a:t>
            </a:r>
            <a:r>
              <a:rPr dirty="0" sz="1450" spc="-10">
                <a:latin typeface="Times New Roman"/>
                <a:cs typeface="Times New Roman"/>
              </a:rPr>
              <a:t>entirely without any;  she must have something to write about, even to her niece; and being so soon  to lose all the benefit </a:t>
            </a:r>
            <a:r>
              <a:rPr dirty="0" sz="1450" spc="-5">
                <a:latin typeface="Times New Roman"/>
                <a:cs typeface="Times New Roman"/>
              </a:rPr>
              <a:t>of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gouty symptoms and Mrs. </a:t>
            </a:r>
            <a:r>
              <a:rPr dirty="0" sz="1450" spc="-20">
                <a:latin typeface="Times New Roman"/>
                <a:cs typeface="Times New Roman"/>
              </a:rPr>
              <a:t>Grant’s </a:t>
            </a:r>
            <a:r>
              <a:rPr dirty="0" sz="1450" spc="320">
                <a:latin typeface="Times New Roman"/>
                <a:cs typeface="Times New Roman"/>
              </a:rPr>
              <a:t> </a:t>
            </a:r>
            <a:r>
              <a:rPr dirty="0" sz="1450" spc="-10">
                <a:latin typeface="Times New Roman"/>
                <a:cs typeface="Times New Roman"/>
              </a:rPr>
              <a:t>morning calls, it was very hard </a:t>
            </a:r>
            <a:r>
              <a:rPr dirty="0" sz="1450" spc="-5">
                <a:latin typeface="Times New Roman"/>
                <a:cs typeface="Times New Roman"/>
              </a:rPr>
              <a:t>upon </a:t>
            </a:r>
            <a:r>
              <a:rPr dirty="0" sz="1450" spc="-10">
                <a:latin typeface="Times New Roman"/>
                <a:cs typeface="Times New Roman"/>
              </a:rPr>
              <a:t>her to </a:t>
            </a:r>
            <a:r>
              <a:rPr dirty="0" sz="1450" spc="-5">
                <a:latin typeface="Times New Roman"/>
                <a:cs typeface="Times New Roman"/>
              </a:rPr>
              <a:t>be </a:t>
            </a:r>
            <a:r>
              <a:rPr dirty="0" sz="1450" spc="-10">
                <a:latin typeface="Times New Roman"/>
                <a:cs typeface="Times New Roman"/>
              </a:rPr>
              <a:t>deprived </a:t>
            </a:r>
            <a:r>
              <a:rPr dirty="0" sz="1450" spc="-5">
                <a:latin typeface="Times New Roman"/>
                <a:cs typeface="Times New Roman"/>
              </a:rPr>
              <a:t>of one of </a:t>
            </a:r>
            <a:r>
              <a:rPr dirty="0" sz="1450" spc="-10">
                <a:latin typeface="Times New Roman"/>
                <a:cs typeface="Times New Roman"/>
              </a:rPr>
              <a:t>the last  epistolary uses she could </a:t>
            </a:r>
            <a:r>
              <a:rPr dirty="0" sz="1450" spc="-5">
                <a:latin typeface="Times New Roman"/>
                <a:cs typeface="Times New Roman"/>
              </a:rPr>
              <a:t>put </a:t>
            </a:r>
            <a:r>
              <a:rPr dirty="0" sz="1450" spc="-10">
                <a:latin typeface="Times New Roman"/>
                <a:cs typeface="Times New Roman"/>
              </a:rPr>
              <a:t>them</a:t>
            </a:r>
            <a:r>
              <a:rPr dirty="0" sz="1450" spc="10">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7620" indent="255904">
              <a:lnSpc>
                <a:spcPts val="1730"/>
              </a:lnSpc>
              <a:spcBef>
                <a:spcPts val="69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rich amends, </a:t>
            </a:r>
            <a:r>
              <a:rPr dirty="0" sz="1450" spc="-15">
                <a:latin typeface="Times New Roman"/>
                <a:cs typeface="Times New Roman"/>
              </a:rPr>
              <a:t>however, </a:t>
            </a:r>
            <a:r>
              <a:rPr dirty="0" sz="1450" spc="-10">
                <a:latin typeface="Times New Roman"/>
                <a:cs typeface="Times New Roman"/>
              </a:rPr>
              <a:t>preparing for </a:t>
            </a:r>
            <a:r>
              <a:rPr dirty="0" sz="1450" spc="-30">
                <a:latin typeface="Times New Roman"/>
                <a:cs typeface="Times New Roman"/>
              </a:rPr>
              <a:t>her. </a:t>
            </a:r>
            <a:r>
              <a:rPr dirty="0" sz="1450" spc="-10">
                <a:latin typeface="Times New Roman"/>
                <a:cs typeface="Times New Roman"/>
              </a:rPr>
              <a:t>Lady </a:t>
            </a:r>
            <a:r>
              <a:rPr dirty="0" sz="1450" spc="-20">
                <a:latin typeface="Times New Roman"/>
                <a:cs typeface="Times New Roman"/>
              </a:rPr>
              <a:t>Bertram’s </a:t>
            </a:r>
            <a:r>
              <a:rPr dirty="0" sz="1450" spc="-5">
                <a:latin typeface="Times New Roman"/>
                <a:cs typeface="Times New Roman"/>
              </a:rPr>
              <a:t>hour  of good </a:t>
            </a:r>
            <a:r>
              <a:rPr dirty="0" sz="1450" spc="-10">
                <a:latin typeface="Times New Roman"/>
                <a:cs typeface="Times New Roman"/>
              </a:rPr>
              <a:t>luck came. </a:t>
            </a:r>
            <a:r>
              <a:rPr dirty="0" sz="1450" spc="-20">
                <a:latin typeface="Times New Roman"/>
                <a:cs typeface="Times New Roman"/>
              </a:rPr>
              <a:t>Within </a:t>
            </a:r>
            <a:r>
              <a:rPr dirty="0" sz="1450" spc="-5">
                <a:latin typeface="Times New Roman"/>
                <a:cs typeface="Times New Roman"/>
              </a:rPr>
              <a:t>a </a:t>
            </a:r>
            <a:r>
              <a:rPr dirty="0" sz="1450" spc="-10">
                <a:latin typeface="Times New Roman"/>
                <a:cs typeface="Times New Roman"/>
              </a:rPr>
              <a:t>few days from the receipt </a:t>
            </a:r>
            <a:r>
              <a:rPr dirty="0" sz="1450" spc="-5">
                <a:latin typeface="Times New Roman"/>
                <a:cs typeface="Times New Roman"/>
              </a:rPr>
              <a:t>of </a:t>
            </a:r>
            <a:r>
              <a:rPr dirty="0" sz="1450" spc="-20">
                <a:latin typeface="Times New Roman"/>
                <a:cs typeface="Times New Roman"/>
              </a:rPr>
              <a:t>Edmund’s letter,  </a:t>
            </a:r>
            <a:r>
              <a:rPr dirty="0" sz="1450" spc="-10">
                <a:latin typeface="Times New Roman"/>
                <a:cs typeface="Times New Roman"/>
              </a:rPr>
              <a:t>Fanny had </a:t>
            </a:r>
            <a:r>
              <a:rPr dirty="0" sz="1450" spc="-5">
                <a:latin typeface="Times New Roman"/>
                <a:cs typeface="Times New Roman"/>
              </a:rPr>
              <a:t>one </a:t>
            </a:r>
            <a:r>
              <a:rPr dirty="0" sz="1450" spc="-10">
                <a:latin typeface="Times New Roman"/>
                <a:cs typeface="Times New Roman"/>
              </a:rPr>
              <a:t>from her aunt, beginning</a:t>
            </a:r>
            <a:r>
              <a:rPr dirty="0" sz="1450" spc="20">
                <a:latin typeface="Times New Roman"/>
                <a:cs typeface="Times New Roman"/>
              </a:rPr>
              <a:t> </a:t>
            </a:r>
            <a:r>
              <a:rPr dirty="0" sz="1450" spc="-10">
                <a:latin typeface="Times New Roman"/>
                <a:cs typeface="Times New Roman"/>
              </a:rPr>
              <a:t>thus—</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“My Dear </a:t>
            </a:r>
            <a:r>
              <a:rPr dirty="0" sz="1450" spc="-20">
                <a:latin typeface="Times New Roman"/>
                <a:cs typeface="Times New Roman"/>
              </a:rPr>
              <a:t>Fanny,—I </a:t>
            </a:r>
            <a:r>
              <a:rPr dirty="0" sz="1450" spc="-10">
                <a:latin typeface="Times New Roman"/>
                <a:cs typeface="Times New Roman"/>
              </a:rPr>
              <a:t>take </a:t>
            </a:r>
            <a:r>
              <a:rPr dirty="0" sz="1450" spc="-5">
                <a:latin typeface="Times New Roman"/>
                <a:cs typeface="Times New Roman"/>
              </a:rPr>
              <a:t>up </a:t>
            </a:r>
            <a:r>
              <a:rPr dirty="0" sz="1450" spc="-10">
                <a:latin typeface="Times New Roman"/>
                <a:cs typeface="Times New Roman"/>
              </a:rPr>
              <a:t>my pen to communicate some very alarming  intelligence, which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no doubt </a:t>
            </a:r>
            <a:r>
              <a:rPr dirty="0" sz="1450" spc="-10">
                <a:latin typeface="Times New Roman"/>
                <a:cs typeface="Times New Roman"/>
              </a:rPr>
              <a:t>will give </a:t>
            </a:r>
            <a:r>
              <a:rPr dirty="0" sz="1450" spc="-5">
                <a:latin typeface="Times New Roman"/>
                <a:cs typeface="Times New Roman"/>
              </a:rPr>
              <a:t>you </a:t>
            </a:r>
            <a:r>
              <a:rPr dirty="0" sz="1450" spc="-10">
                <a:latin typeface="Times New Roman"/>
                <a:cs typeface="Times New Roman"/>
              </a:rPr>
              <a:t>much</a:t>
            </a:r>
            <a:r>
              <a:rPr dirty="0" sz="1450" spc="30">
                <a:latin typeface="Times New Roman"/>
                <a:cs typeface="Times New Roman"/>
              </a:rPr>
              <a:t> </a:t>
            </a:r>
            <a:r>
              <a:rPr dirty="0" sz="1450" spc="-10">
                <a:latin typeface="Times New Roman"/>
                <a:cs typeface="Times New Roman"/>
              </a:rPr>
              <a:t>concern”.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great deal better than to have to take </a:t>
            </a:r>
            <a:r>
              <a:rPr dirty="0" sz="1450" spc="-5">
                <a:latin typeface="Times New Roman"/>
                <a:cs typeface="Times New Roman"/>
              </a:rPr>
              <a:t>up </a:t>
            </a:r>
            <a:r>
              <a:rPr dirty="0" sz="1450" spc="-10">
                <a:latin typeface="Times New Roman"/>
                <a:cs typeface="Times New Roman"/>
              </a:rPr>
              <a:t>the pen to acquaint her  with all the particulars </a:t>
            </a:r>
            <a:r>
              <a:rPr dirty="0" sz="1450" spc="-5">
                <a:latin typeface="Times New Roman"/>
                <a:cs typeface="Times New Roman"/>
              </a:rPr>
              <a:t>of </a:t>
            </a:r>
            <a:r>
              <a:rPr dirty="0" sz="1450" spc="-10">
                <a:latin typeface="Times New Roman"/>
                <a:cs typeface="Times New Roman"/>
              </a:rPr>
              <a:t>the Grants’ intended </a:t>
            </a:r>
            <a:r>
              <a:rPr dirty="0" sz="1450" spc="-20">
                <a:latin typeface="Times New Roman"/>
                <a:cs typeface="Times New Roman"/>
              </a:rPr>
              <a:t>journey, </a:t>
            </a:r>
            <a:r>
              <a:rPr dirty="0" sz="1450" spc="-10">
                <a:latin typeface="Times New Roman"/>
                <a:cs typeface="Times New Roman"/>
              </a:rPr>
              <a:t>for the present  intelligence was </a:t>
            </a:r>
            <a:r>
              <a:rPr dirty="0" sz="1450" spc="-5">
                <a:latin typeface="Times New Roman"/>
                <a:cs typeface="Times New Roman"/>
              </a:rPr>
              <a:t>of a </a:t>
            </a:r>
            <a:r>
              <a:rPr dirty="0" sz="1450" spc="-10">
                <a:latin typeface="Times New Roman"/>
                <a:cs typeface="Times New Roman"/>
              </a:rPr>
              <a:t>nature to promise occupation for the pen for many days  to come, being </a:t>
            </a:r>
            <a:r>
              <a:rPr dirty="0" sz="1450" spc="-5">
                <a:latin typeface="Times New Roman"/>
                <a:cs typeface="Times New Roman"/>
              </a:rPr>
              <a:t>no </a:t>
            </a:r>
            <a:r>
              <a:rPr dirty="0" sz="1450" spc="-10">
                <a:latin typeface="Times New Roman"/>
                <a:cs typeface="Times New Roman"/>
              </a:rPr>
              <a:t>less than the dangerous illness </a:t>
            </a:r>
            <a:r>
              <a:rPr dirty="0" sz="1450" spc="-5">
                <a:latin typeface="Times New Roman"/>
                <a:cs typeface="Times New Roman"/>
              </a:rPr>
              <a:t>of </a:t>
            </a:r>
            <a:r>
              <a:rPr dirty="0" sz="1450" spc="-10">
                <a:latin typeface="Times New Roman"/>
                <a:cs typeface="Times New Roman"/>
              </a:rPr>
              <a:t>her eldest </a:t>
            </a:r>
            <a:r>
              <a:rPr dirty="0" sz="1450" spc="-5">
                <a:latin typeface="Times New Roman"/>
                <a:cs typeface="Times New Roman"/>
              </a:rPr>
              <a:t>son, of </a:t>
            </a:r>
            <a:r>
              <a:rPr dirty="0" sz="1450" spc="-10">
                <a:latin typeface="Times New Roman"/>
                <a:cs typeface="Times New Roman"/>
              </a:rPr>
              <a:t>which  they had received notice </a:t>
            </a:r>
            <a:r>
              <a:rPr dirty="0" sz="1450" spc="-5">
                <a:latin typeface="Times New Roman"/>
                <a:cs typeface="Times New Roman"/>
              </a:rPr>
              <a:t>by </a:t>
            </a:r>
            <a:r>
              <a:rPr dirty="0" sz="1450" spc="-10">
                <a:latin typeface="Times New Roman"/>
                <a:cs typeface="Times New Roman"/>
              </a:rPr>
              <a:t>express </a:t>
            </a:r>
            <a:r>
              <a:rPr dirty="0" sz="1450" spc="-5">
                <a:latin typeface="Times New Roman"/>
                <a:cs typeface="Times New Roman"/>
              </a:rPr>
              <a:t>a </a:t>
            </a:r>
            <a:r>
              <a:rPr dirty="0" sz="1450" spc="-10">
                <a:latin typeface="Times New Roman"/>
                <a:cs typeface="Times New Roman"/>
              </a:rPr>
              <a:t>few hours</a:t>
            </a:r>
            <a:r>
              <a:rPr dirty="0" sz="1450" spc="3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marR="6350" indent="255904">
              <a:lnSpc>
                <a:spcPts val="1730"/>
              </a:lnSpc>
              <a:spcBef>
                <a:spcPts val="710"/>
              </a:spcBef>
            </a:pPr>
            <a:r>
              <a:rPr dirty="0" sz="1450" spc="-45">
                <a:latin typeface="Times New Roman"/>
                <a:cs typeface="Times New Roman"/>
              </a:rPr>
              <a:t>Tom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from London with </a:t>
            </a:r>
            <a:r>
              <a:rPr dirty="0" sz="1450" spc="-5">
                <a:latin typeface="Times New Roman"/>
                <a:cs typeface="Times New Roman"/>
              </a:rPr>
              <a:t>a </a:t>
            </a:r>
            <a:r>
              <a:rPr dirty="0" sz="1450" spc="-10">
                <a:latin typeface="Times New Roman"/>
                <a:cs typeface="Times New Roman"/>
              </a:rPr>
              <a:t>party </a:t>
            </a:r>
            <a:r>
              <a:rPr dirty="0" sz="1450" spc="-5">
                <a:latin typeface="Times New Roman"/>
                <a:cs typeface="Times New Roman"/>
              </a:rPr>
              <a:t>of young </a:t>
            </a:r>
            <a:r>
              <a:rPr dirty="0" sz="1450" spc="-10">
                <a:latin typeface="Times New Roman"/>
                <a:cs typeface="Times New Roman"/>
              </a:rPr>
              <a:t>men to Newmarket,  where </a:t>
            </a:r>
            <a:r>
              <a:rPr dirty="0" sz="1450" spc="-5">
                <a:latin typeface="Times New Roman"/>
                <a:cs typeface="Times New Roman"/>
              </a:rPr>
              <a:t>a </a:t>
            </a:r>
            <a:r>
              <a:rPr dirty="0" sz="1450" spc="-10">
                <a:latin typeface="Times New Roman"/>
                <a:cs typeface="Times New Roman"/>
              </a:rPr>
              <a:t>neglected fall and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drinking had </a:t>
            </a:r>
            <a:r>
              <a:rPr dirty="0" sz="1450" spc="-5">
                <a:latin typeface="Times New Roman"/>
                <a:cs typeface="Times New Roman"/>
              </a:rPr>
              <a:t>brought on a </a:t>
            </a:r>
            <a:r>
              <a:rPr dirty="0" sz="1450" spc="-10">
                <a:latin typeface="Times New Roman"/>
                <a:cs typeface="Times New Roman"/>
              </a:rPr>
              <a:t>fever; and  when the party broke </a:t>
            </a:r>
            <a:r>
              <a:rPr dirty="0" sz="1450" spc="-5">
                <a:latin typeface="Times New Roman"/>
                <a:cs typeface="Times New Roman"/>
              </a:rPr>
              <a:t>up, </a:t>
            </a:r>
            <a:r>
              <a:rPr dirty="0" sz="1450" spc="-10">
                <a:latin typeface="Times New Roman"/>
                <a:cs typeface="Times New Roman"/>
              </a:rPr>
              <a:t>being unable to move, had been left </a:t>
            </a:r>
            <a:r>
              <a:rPr dirty="0" sz="1450" spc="-5">
                <a:latin typeface="Times New Roman"/>
                <a:cs typeface="Times New Roman"/>
              </a:rPr>
              <a:t>by </a:t>
            </a:r>
            <a:r>
              <a:rPr dirty="0" sz="1450" spc="-10">
                <a:latin typeface="Times New Roman"/>
                <a:cs typeface="Times New Roman"/>
              </a:rPr>
              <a:t>himself at the  house </a:t>
            </a:r>
            <a:r>
              <a:rPr dirty="0" sz="1450" spc="-5">
                <a:latin typeface="Times New Roman"/>
                <a:cs typeface="Times New Roman"/>
              </a:rPr>
              <a:t>of one of </a:t>
            </a:r>
            <a:r>
              <a:rPr dirty="0" sz="1450" spc="-10">
                <a:latin typeface="Times New Roman"/>
                <a:cs typeface="Times New Roman"/>
              </a:rPr>
              <a:t>these </a:t>
            </a:r>
            <a:r>
              <a:rPr dirty="0" sz="1450" spc="-5">
                <a:latin typeface="Times New Roman"/>
                <a:cs typeface="Times New Roman"/>
              </a:rPr>
              <a:t>young </a:t>
            </a:r>
            <a:r>
              <a:rPr dirty="0" sz="1450" spc="-10">
                <a:latin typeface="Times New Roman"/>
                <a:cs typeface="Times New Roman"/>
              </a:rPr>
              <a:t>men to the comforts </a:t>
            </a:r>
            <a:r>
              <a:rPr dirty="0" sz="1450" spc="-5">
                <a:latin typeface="Times New Roman"/>
                <a:cs typeface="Times New Roman"/>
              </a:rPr>
              <a:t>of </a:t>
            </a:r>
            <a:r>
              <a:rPr dirty="0" sz="1450" spc="-10">
                <a:latin typeface="Times New Roman"/>
                <a:cs typeface="Times New Roman"/>
              </a:rPr>
              <a:t>sickness and solitude, and  the attendance only </a:t>
            </a:r>
            <a:r>
              <a:rPr dirty="0" sz="1450" spc="-5">
                <a:latin typeface="Times New Roman"/>
                <a:cs typeface="Times New Roman"/>
              </a:rPr>
              <a:t>of </a:t>
            </a:r>
            <a:r>
              <a:rPr dirty="0" sz="1450" spc="-10">
                <a:latin typeface="Times New Roman"/>
                <a:cs typeface="Times New Roman"/>
              </a:rPr>
              <a:t>servants. Instead </a:t>
            </a:r>
            <a:r>
              <a:rPr dirty="0" sz="1450" spc="-5">
                <a:latin typeface="Times New Roman"/>
                <a:cs typeface="Times New Roman"/>
              </a:rPr>
              <a:t>of </a:t>
            </a:r>
            <a:r>
              <a:rPr dirty="0" sz="1450" spc="-10">
                <a:latin typeface="Times New Roman"/>
                <a:cs typeface="Times New Roman"/>
              </a:rPr>
              <a:t>being soon well enough to follow  his friends, as </a:t>
            </a:r>
            <a:r>
              <a:rPr dirty="0" sz="1450" spc="-5">
                <a:latin typeface="Times New Roman"/>
                <a:cs typeface="Times New Roman"/>
              </a:rPr>
              <a:t>he </a:t>
            </a:r>
            <a:r>
              <a:rPr dirty="0" sz="1450" spc="-10">
                <a:latin typeface="Times New Roman"/>
                <a:cs typeface="Times New Roman"/>
              </a:rPr>
              <a:t>had then </a:t>
            </a:r>
            <a:r>
              <a:rPr dirty="0" sz="1450" spc="-5">
                <a:latin typeface="Times New Roman"/>
                <a:cs typeface="Times New Roman"/>
              </a:rPr>
              <a:t>hoped, </a:t>
            </a:r>
            <a:r>
              <a:rPr dirty="0" sz="1450" spc="-10">
                <a:latin typeface="Times New Roman"/>
                <a:cs typeface="Times New Roman"/>
              </a:rPr>
              <a:t>his disorder increased </a:t>
            </a:r>
            <a:r>
              <a:rPr dirty="0" sz="1450" spc="-15">
                <a:latin typeface="Times New Roman"/>
                <a:cs typeface="Times New Roman"/>
              </a:rPr>
              <a:t>considerably, </a:t>
            </a:r>
            <a:r>
              <a:rPr dirty="0" sz="1450" spc="-10">
                <a:latin typeface="Times New Roman"/>
                <a:cs typeface="Times New Roman"/>
              </a:rPr>
              <a:t>and it  was </a:t>
            </a:r>
            <a:r>
              <a:rPr dirty="0" sz="1450" spc="-5">
                <a:latin typeface="Times New Roman"/>
                <a:cs typeface="Times New Roman"/>
              </a:rPr>
              <a:t>not </a:t>
            </a:r>
            <a:r>
              <a:rPr dirty="0" sz="1450" spc="-10">
                <a:latin typeface="Times New Roman"/>
                <a:cs typeface="Times New Roman"/>
              </a:rPr>
              <a:t>long before </a:t>
            </a:r>
            <a:r>
              <a:rPr dirty="0" sz="1450" spc="-5">
                <a:latin typeface="Times New Roman"/>
                <a:cs typeface="Times New Roman"/>
              </a:rPr>
              <a:t>he thought </a:t>
            </a:r>
            <a:r>
              <a:rPr dirty="0" sz="1450" spc="-10">
                <a:latin typeface="Times New Roman"/>
                <a:cs typeface="Times New Roman"/>
              </a:rPr>
              <a:t>so ill </a:t>
            </a:r>
            <a:r>
              <a:rPr dirty="0" sz="1450" spc="-5">
                <a:latin typeface="Times New Roman"/>
                <a:cs typeface="Times New Roman"/>
              </a:rPr>
              <a:t>of </a:t>
            </a:r>
            <a:r>
              <a:rPr dirty="0" sz="1450" spc="-10">
                <a:latin typeface="Times New Roman"/>
                <a:cs typeface="Times New Roman"/>
              </a:rPr>
              <a:t>himself as to </a:t>
            </a:r>
            <a:r>
              <a:rPr dirty="0" sz="1450" spc="-5">
                <a:latin typeface="Times New Roman"/>
                <a:cs typeface="Times New Roman"/>
              </a:rPr>
              <a:t>be </a:t>
            </a:r>
            <a:r>
              <a:rPr dirty="0" sz="1450" spc="-10">
                <a:latin typeface="Times New Roman"/>
                <a:cs typeface="Times New Roman"/>
              </a:rPr>
              <a:t>as ready as his  physician to have </a:t>
            </a:r>
            <a:r>
              <a:rPr dirty="0" sz="1450" spc="-5">
                <a:latin typeface="Times New Roman"/>
                <a:cs typeface="Times New Roman"/>
              </a:rPr>
              <a:t>a </a:t>
            </a:r>
            <a:r>
              <a:rPr dirty="0" sz="1450" spc="-10">
                <a:latin typeface="Times New Roman"/>
                <a:cs typeface="Times New Roman"/>
              </a:rPr>
              <a:t>letter despatched to</a:t>
            </a:r>
            <a:r>
              <a:rPr dirty="0" sz="1450" spc="20">
                <a:latin typeface="Times New Roman"/>
                <a:cs typeface="Times New Roman"/>
              </a:rPr>
              <a:t> </a:t>
            </a:r>
            <a:r>
              <a:rPr dirty="0" sz="1450" spc="-10">
                <a:latin typeface="Times New Roman"/>
                <a:cs typeface="Times New Roman"/>
              </a:rPr>
              <a:t>Mansfield.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“This distressing intelligence, as </a:t>
            </a:r>
            <a:r>
              <a:rPr dirty="0" sz="1450" spc="-5">
                <a:latin typeface="Times New Roman"/>
                <a:cs typeface="Times New Roman"/>
              </a:rPr>
              <a:t>you </a:t>
            </a:r>
            <a:r>
              <a:rPr dirty="0" sz="1450" spc="-10">
                <a:latin typeface="Times New Roman"/>
                <a:cs typeface="Times New Roman"/>
              </a:rPr>
              <a:t>may suppose,” observed her ladyship,  after giving the substance </a:t>
            </a:r>
            <a:r>
              <a:rPr dirty="0" sz="1450" spc="-5">
                <a:latin typeface="Times New Roman"/>
                <a:cs typeface="Times New Roman"/>
              </a:rPr>
              <a:t>of </a:t>
            </a:r>
            <a:r>
              <a:rPr dirty="0" sz="1450" spc="-10">
                <a:latin typeface="Times New Roman"/>
                <a:cs typeface="Times New Roman"/>
              </a:rPr>
              <a:t>it, “has agitated </a:t>
            </a:r>
            <a:r>
              <a:rPr dirty="0" sz="1450" spc="-5">
                <a:latin typeface="Times New Roman"/>
                <a:cs typeface="Times New Roman"/>
              </a:rPr>
              <a:t>us </a:t>
            </a:r>
            <a:r>
              <a:rPr dirty="0" sz="1450" spc="-15">
                <a:latin typeface="Times New Roman"/>
                <a:cs typeface="Times New Roman"/>
              </a:rPr>
              <a:t>exceedingly, </a:t>
            </a:r>
            <a:r>
              <a:rPr dirty="0" sz="1450" spc="-10">
                <a:latin typeface="Times New Roman"/>
                <a:cs typeface="Times New Roman"/>
              </a:rPr>
              <a:t>and we cannot  prevent ourselves from being greatly alarmed and apprehensive for the </a:t>
            </a:r>
            <a:r>
              <a:rPr dirty="0" sz="1450" spc="-5">
                <a:latin typeface="Times New Roman"/>
                <a:cs typeface="Times New Roman"/>
              </a:rPr>
              <a:t>poor  </a:t>
            </a:r>
            <a:r>
              <a:rPr dirty="0" sz="1450" spc="-10">
                <a:latin typeface="Times New Roman"/>
                <a:cs typeface="Times New Roman"/>
              </a:rPr>
              <a:t>invalid, whose state Sir Thomas fears may </a:t>
            </a:r>
            <a:r>
              <a:rPr dirty="0" sz="1450" spc="-5">
                <a:latin typeface="Times New Roman"/>
                <a:cs typeface="Times New Roman"/>
              </a:rPr>
              <a:t>be </a:t>
            </a:r>
            <a:r>
              <a:rPr dirty="0" sz="1450" spc="-10">
                <a:latin typeface="Times New Roman"/>
                <a:cs typeface="Times New Roman"/>
              </a:rPr>
              <a:t>very critical; and</a:t>
            </a:r>
            <a:r>
              <a:rPr dirty="0" sz="1450" spc="204">
                <a:latin typeface="Times New Roman"/>
                <a:cs typeface="Times New Roman"/>
              </a:rPr>
              <a:t> </a:t>
            </a:r>
            <a:r>
              <a:rPr dirty="0" sz="1450" spc="-10">
                <a:latin typeface="Times New Roman"/>
                <a:cs typeface="Times New Roman"/>
              </a:rPr>
              <a:t>Edmund</a:t>
            </a:r>
            <a:endParaRPr sz="1450">
              <a:latin typeface="Times New Roman"/>
              <a:cs typeface="Times New Roman"/>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kindly proposes attending his brother </a:t>
            </a:r>
            <a:r>
              <a:rPr dirty="0" sz="1450" spc="-20">
                <a:latin typeface="Times New Roman"/>
                <a:cs typeface="Times New Roman"/>
              </a:rPr>
              <a:t>immediately, </a:t>
            </a:r>
            <a:r>
              <a:rPr dirty="0" sz="1450" spc="-5">
                <a:latin typeface="Times New Roman"/>
                <a:cs typeface="Times New Roman"/>
              </a:rPr>
              <a:t>but I </a:t>
            </a:r>
            <a:r>
              <a:rPr dirty="0" sz="1450" spc="-10">
                <a:latin typeface="Times New Roman"/>
                <a:cs typeface="Times New Roman"/>
              </a:rPr>
              <a:t>am happy to add that  Sir Thomas will </a:t>
            </a:r>
            <a:r>
              <a:rPr dirty="0" sz="1450" spc="-5">
                <a:latin typeface="Times New Roman"/>
                <a:cs typeface="Times New Roman"/>
              </a:rPr>
              <a:t>not </a:t>
            </a:r>
            <a:r>
              <a:rPr dirty="0" sz="1450" spc="-10">
                <a:latin typeface="Times New Roman"/>
                <a:cs typeface="Times New Roman"/>
              </a:rPr>
              <a:t>leave me </a:t>
            </a:r>
            <a:r>
              <a:rPr dirty="0" sz="1450" spc="-5">
                <a:latin typeface="Times New Roman"/>
                <a:cs typeface="Times New Roman"/>
              </a:rPr>
              <a:t>on </a:t>
            </a:r>
            <a:r>
              <a:rPr dirty="0" sz="1450" spc="-10">
                <a:latin typeface="Times New Roman"/>
                <a:cs typeface="Times New Roman"/>
              </a:rPr>
              <a:t>this distressing occasion, as it would </a:t>
            </a:r>
            <a:r>
              <a:rPr dirty="0" sz="1450" spc="-5">
                <a:latin typeface="Times New Roman"/>
                <a:cs typeface="Times New Roman"/>
              </a:rPr>
              <a:t>be </a:t>
            </a:r>
            <a:r>
              <a:rPr dirty="0" sz="1450" spc="-10">
                <a:latin typeface="Times New Roman"/>
                <a:cs typeface="Times New Roman"/>
              </a:rPr>
              <a:t>too  trying for me. </a:t>
            </a:r>
            <a:r>
              <a:rPr dirty="0" sz="1450" spc="-70">
                <a:latin typeface="Times New Roman"/>
                <a:cs typeface="Times New Roman"/>
              </a:rPr>
              <a:t>We </a:t>
            </a:r>
            <a:r>
              <a:rPr dirty="0" sz="1450" spc="-10">
                <a:latin typeface="Times New Roman"/>
                <a:cs typeface="Times New Roman"/>
              </a:rPr>
              <a:t>shall greatly miss Edmund in </a:t>
            </a:r>
            <a:r>
              <a:rPr dirty="0" sz="1450" spc="-5">
                <a:latin typeface="Times New Roman"/>
                <a:cs typeface="Times New Roman"/>
              </a:rPr>
              <a:t>our </a:t>
            </a:r>
            <a:r>
              <a:rPr dirty="0" sz="1450" spc="-10">
                <a:latin typeface="Times New Roman"/>
                <a:cs typeface="Times New Roman"/>
              </a:rPr>
              <a:t>small circle, </a:t>
            </a:r>
            <a:r>
              <a:rPr dirty="0" sz="1450" spc="-5">
                <a:latin typeface="Times New Roman"/>
                <a:cs typeface="Times New Roman"/>
              </a:rPr>
              <a:t>but I </a:t>
            </a:r>
            <a:r>
              <a:rPr dirty="0" sz="1450" spc="-10">
                <a:latin typeface="Times New Roman"/>
                <a:cs typeface="Times New Roman"/>
              </a:rPr>
              <a:t>trust and  </a:t>
            </a:r>
            <a:r>
              <a:rPr dirty="0" sz="1450" spc="-5">
                <a:latin typeface="Times New Roman"/>
                <a:cs typeface="Times New Roman"/>
              </a:rPr>
              <a:t>hope he </a:t>
            </a:r>
            <a:r>
              <a:rPr dirty="0" sz="1450" spc="-10">
                <a:latin typeface="Times New Roman"/>
                <a:cs typeface="Times New Roman"/>
              </a:rPr>
              <a:t>will find the </a:t>
            </a:r>
            <a:r>
              <a:rPr dirty="0" sz="1450" spc="-5">
                <a:latin typeface="Times New Roman"/>
                <a:cs typeface="Times New Roman"/>
              </a:rPr>
              <a:t>poor </a:t>
            </a:r>
            <a:r>
              <a:rPr dirty="0" sz="1450" spc="-10">
                <a:latin typeface="Times New Roman"/>
                <a:cs typeface="Times New Roman"/>
              </a:rPr>
              <a:t>invalid in </a:t>
            </a:r>
            <a:r>
              <a:rPr dirty="0" sz="1450" spc="-5">
                <a:latin typeface="Times New Roman"/>
                <a:cs typeface="Times New Roman"/>
              </a:rPr>
              <a:t>a </a:t>
            </a:r>
            <a:r>
              <a:rPr dirty="0" sz="1450" spc="-10">
                <a:latin typeface="Times New Roman"/>
                <a:cs typeface="Times New Roman"/>
              </a:rPr>
              <a:t>less alarming state than might </a:t>
            </a:r>
            <a:r>
              <a:rPr dirty="0" sz="1450" spc="-5">
                <a:latin typeface="Times New Roman"/>
                <a:cs typeface="Times New Roman"/>
              </a:rPr>
              <a:t>be  </a:t>
            </a:r>
            <a:r>
              <a:rPr dirty="0" sz="1450" spc="-10">
                <a:latin typeface="Times New Roman"/>
                <a:cs typeface="Times New Roman"/>
              </a:rPr>
              <a:t>apprehended, and that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able to bring him to Mansfield </a:t>
            </a:r>
            <a:r>
              <a:rPr dirty="0" sz="1450" spc="-20">
                <a:latin typeface="Times New Roman"/>
                <a:cs typeface="Times New Roman"/>
              </a:rPr>
              <a:t>shortly, </a:t>
            </a:r>
            <a:r>
              <a:rPr dirty="0" sz="1450" spc="-10">
                <a:latin typeface="Times New Roman"/>
                <a:cs typeface="Times New Roman"/>
              </a:rPr>
              <a:t>which  Sir Thomas proposes should </a:t>
            </a:r>
            <a:r>
              <a:rPr dirty="0" sz="1450" spc="-5">
                <a:latin typeface="Times New Roman"/>
                <a:cs typeface="Times New Roman"/>
              </a:rPr>
              <a:t>be </a:t>
            </a:r>
            <a:r>
              <a:rPr dirty="0" sz="1450" spc="-10">
                <a:latin typeface="Times New Roman"/>
                <a:cs typeface="Times New Roman"/>
              </a:rPr>
              <a:t>done, and thinks best </a:t>
            </a:r>
            <a:r>
              <a:rPr dirty="0" sz="1450" spc="-5">
                <a:latin typeface="Times New Roman"/>
                <a:cs typeface="Times New Roman"/>
              </a:rPr>
              <a:t>on </a:t>
            </a:r>
            <a:r>
              <a:rPr dirty="0" sz="1450" spc="-10">
                <a:latin typeface="Times New Roman"/>
                <a:cs typeface="Times New Roman"/>
              </a:rPr>
              <a:t>every account, and </a:t>
            </a:r>
            <a:r>
              <a:rPr dirty="0" sz="1450" spc="-5">
                <a:latin typeface="Times New Roman"/>
                <a:cs typeface="Times New Roman"/>
              </a:rPr>
              <a:t>I  </a:t>
            </a:r>
            <a:r>
              <a:rPr dirty="0" sz="1450" spc="-10">
                <a:latin typeface="Times New Roman"/>
                <a:cs typeface="Times New Roman"/>
              </a:rPr>
              <a:t>flatter myself the </a:t>
            </a:r>
            <a:r>
              <a:rPr dirty="0" sz="1450" spc="-5">
                <a:latin typeface="Times New Roman"/>
                <a:cs typeface="Times New Roman"/>
              </a:rPr>
              <a:t>poor </a:t>
            </a:r>
            <a:r>
              <a:rPr dirty="0" sz="1450" spc="-15">
                <a:latin typeface="Times New Roman"/>
                <a:cs typeface="Times New Roman"/>
              </a:rPr>
              <a:t>sufferer </a:t>
            </a:r>
            <a:r>
              <a:rPr dirty="0" sz="1450" spc="-10">
                <a:latin typeface="Times New Roman"/>
                <a:cs typeface="Times New Roman"/>
              </a:rPr>
              <a:t>will soon </a:t>
            </a:r>
            <a:r>
              <a:rPr dirty="0" sz="1450" spc="-5">
                <a:latin typeface="Times New Roman"/>
                <a:cs typeface="Times New Roman"/>
              </a:rPr>
              <a:t>be </a:t>
            </a:r>
            <a:r>
              <a:rPr dirty="0" sz="1450" spc="-10">
                <a:latin typeface="Times New Roman"/>
                <a:cs typeface="Times New Roman"/>
              </a:rPr>
              <a:t>able to bear the removal without  material inconvenience </a:t>
            </a:r>
            <a:r>
              <a:rPr dirty="0" sz="1450" spc="-5">
                <a:latin typeface="Times New Roman"/>
                <a:cs typeface="Times New Roman"/>
              </a:rPr>
              <a:t>or </a:t>
            </a:r>
            <a:r>
              <a:rPr dirty="0" sz="1450" spc="-20">
                <a:latin typeface="Times New Roman"/>
                <a:cs typeface="Times New Roman"/>
              </a:rPr>
              <a:t>injury.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have little </a:t>
            </a:r>
            <a:r>
              <a:rPr dirty="0" sz="1450" spc="-5">
                <a:latin typeface="Times New Roman"/>
                <a:cs typeface="Times New Roman"/>
              </a:rPr>
              <a:t>doubt of your </a:t>
            </a:r>
            <a:r>
              <a:rPr dirty="0" sz="1450" spc="-10">
                <a:latin typeface="Times New Roman"/>
                <a:cs typeface="Times New Roman"/>
              </a:rPr>
              <a:t>feeling for us,  my dear </a:t>
            </a:r>
            <a:r>
              <a:rPr dirty="0" sz="1450" spc="-25">
                <a:latin typeface="Times New Roman"/>
                <a:cs typeface="Times New Roman"/>
              </a:rPr>
              <a:t>Fanny, </a:t>
            </a:r>
            <a:r>
              <a:rPr dirty="0" sz="1450" spc="-10">
                <a:latin typeface="Times New Roman"/>
                <a:cs typeface="Times New Roman"/>
              </a:rPr>
              <a:t>under these distressing circumstances, </a:t>
            </a:r>
            <a:r>
              <a:rPr dirty="0" sz="1450" spc="-5">
                <a:latin typeface="Times New Roman"/>
                <a:cs typeface="Times New Roman"/>
              </a:rPr>
              <a:t>I </a:t>
            </a:r>
            <a:r>
              <a:rPr dirty="0" sz="1450" spc="-10">
                <a:latin typeface="Times New Roman"/>
                <a:cs typeface="Times New Roman"/>
              </a:rPr>
              <a:t>will write again very  </a:t>
            </a:r>
            <a:r>
              <a:rPr dirty="0" sz="1450" spc="-5">
                <a:latin typeface="Times New Roman"/>
                <a:cs typeface="Times New Roman"/>
              </a:rPr>
              <a:t>soon.”</a:t>
            </a:r>
            <a:endParaRPr sz="1450">
              <a:latin typeface="Times New Roman"/>
              <a:cs typeface="Times New Roman"/>
            </a:endParaRPr>
          </a:p>
          <a:p>
            <a:pPr algn="just" marL="12700" marR="5080" indent="255904">
              <a:lnSpc>
                <a:spcPts val="1730"/>
              </a:lnSpc>
              <a:spcBef>
                <a:spcPts val="850"/>
              </a:spcBef>
            </a:pPr>
            <a:r>
              <a:rPr dirty="0" sz="1450" spc="-20">
                <a:latin typeface="Times New Roman"/>
                <a:cs typeface="Times New Roman"/>
              </a:rPr>
              <a:t>Fanny’s </a:t>
            </a:r>
            <a:r>
              <a:rPr dirty="0" sz="1450" spc="-10">
                <a:latin typeface="Times New Roman"/>
                <a:cs typeface="Times New Roman"/>
              </a:rPr>
              <a:t>feelings </a:t>
            </a:r>
            <a:r>
              <a:rPr dirty="0" sz="1450" spc="-5">
                <a:latin typeface="Times New Roman"/>
                <a:cs typeface="Times New Roman"/>
              </a:rPr>
              <a:t>on </a:t>
            </a:r>
            <a:r>
              <a:rPr dirty="0" sz="1450" spc="-10">
                <a:latin typeface="Times New Roman"/>
                <a:cs typeface="Times New Roman"/>
              </a:rPr>
              <a:t>the occasion were indeed considerably more warm and  genuine than her </a:t>
            </a:r>
            <a:r>
              <a:rPr dirty="0" sz="1450" spc="-20">
                <a:latin typeface="Times New Roman"/>
                <a:cs typeface="Times New Roman"/>
              </a:rPr>
              <a:t>aunt’s </a:t>
            </a:r>
            <a:r>
              <a:rPr dirty="0" sz="1450" spc="-10">
                <a:latin typeface="Times New Roman"/>
                <a:cs typeface="Times New Roman"/>
              </a:rPr>
              <a:t>style </a:t>
            </a:r>
            <a:r>
              <a:rPr dirty="0" sz="1450" spc="-5">
                <a:latin typeface="Times New Roman"/>
                <a:cs typeface="Times New Roman"/>
              </a:rPr>
              <a:t>of </a:t>
            </a:r>
            <a:r>
              <a:rPr dirty="0" sz="1450" spc="-10">
                <a:latin typeface="Times New Roman"/>
                <a:cs typeface="Times New Roman"/>
              </a:rPr>
              <a:t>writing. She felt truly for them all. </a:t>
            </a:r>
            <a:r>
              <a:rPr dirty="0" sz="1450" spc="-45">
                <a:latin typeface="Times New Roman"/>
                <a:cs typeface="Times New Roman"/>
              </a:rPr>
              <a:t>Tom  </a:t>
            </a:r>
            <a:r>
              <a:rPr dirty="0" sz="1450" spc="-10">
                <a:latin typeface="Times New Roman"/>
                <a:cs typeface="Times New Roman"/>
              </a:rPr>
              <a:t>dangerously ill, Edmund </a:t>
            </a:r>
            <a:r>
              <a:rPr dirty="0" sz="1450" spc="-5">
                <a:latin typeface="Times New Roman"/>
                <a:cs typeface="Times New Roman"/>
              </a:rPr>
              <a:t>gone </a:t>
            </a:r>
            <a:r>
              <a:rPr dirty="0" sz="1450" spc="-10">
                <a:latin typeface="Times New Roman"/>
                <a:cs typeface="Times New Roman"/>
              </a:rPr>
              <a:t>to attend him, and the sadly small party  remaining at Mansfield, were cares to shut </a:t>
            </a:r>
            <a:r>
              <a:rPr dirty="0" sz="1450" spc="-5">
                <a:latin typeface="Times New Roman"/>
                <a:cs typeface="Times New Roman"/>
              </a:rPr>
              <a:t>out </a:t>
            </a:r>
            <a:r>
              <a:rPr dirty="0" sz="1450" spc="-10">
                <a:latin typeface="Times New Roman"/>
                <a:cs typeface="Times New Roman"/>
              </a:rPr>
              <a:t>every other care, </a:t>
            </a:r>
            <a:r>
              <a:rPr dirty="0" sz="1450" spc="-5">
                <a:latin typeface="Times New Roman"/>
                <a:cs typeface="Times New Roman"/>
              </a:rPr>
              <a:t>or </a:t>
            </a:r>
            <a:r>
              <a:rPr dirty="0" sz="1450" spc="-10">
                <a:latin typeface="Times New Roman"/>
                <a:cs typeface="Times New Roman"/>
              </a:rPr>
              <a:t>almost  every </a:t>
            </a:r>
            <a:r>
              <a:rPr dirty="0" sz="1450" spc="-20">
                <a:latin typeface="Times New Roman"/>
                <a:cs typeface="Times New Roman"/>
              </a:rPr>
              <a:t>other.</a:t>
            </a:r>
            <a:r>
              <a:rPr dirty="0" sz="1450" spc="320">
                <a:latin typeface="Times New Roman"/>
                <a:cs typeface="Times New Roman"/>
              </a:rPr>
              <a:t> </a:t>
            </a:r>
            <a:r>
              <a:rPr dirty="0" sz="1450" spc="-10">
                <a:latin typeface="Times New Roman"/>
                <a:cs typeface="Times New Roman"/>
              </a:rPr>
              <a:t>She could just find selfishness enough to wonder whether  Edmund had written to Miss Crawford before this summons came, </a:t>
            </a:r>
            <a:r>
              <a:rPr dirty="0" sz="1450" spc="-5">
                <a:latin typeface="Times New Roman"/>
                <a:cs typeface="Times New Roman"/>
              </a:rPr>
              <a:t>but no  </a:t>
            </a:r>
            <a:r>
              <a:rPr dirty="0" sz="1450" spc="-10">
                <a:latin typeface="Times New Roman"/>
                <a:cs typeface="Times New Roman"/>
              </a:rPr>
              <a:t>sentiment dwelt long with her that was </a:t>
            </a:r>
            <a:r>
              <a:rPr dirty="0" sz="1450" spc="-5">
                <a:latin typeface="Times New Roman"/>
                <a:cs typeface="Times New Roman"/>
              </a:rPr>
              <a:t>not </a:t>
            </a:r>
            <a:r>
              <a:rPr dirty="0" sz="1450" spc="-10">
                <a:latin typeface="Times New Roman"/>
                <a:cs typeface="Times New Roman"/>
              </a:rPr>
              <a:t>purely affectionate and  disinterestedly anxious. Her aunt did </a:t>
            </a:r>
            <a:r>
              <a:rPr dirty="0" sz="1450" spc="-5">
                <a:latin typeface="Times New Roman"/>
                <a:cs typeface="Times New Roman"/>
              </a:rPr>
              <a:t>not </a:t>
            </a:r>
            <a:r>
              <a:rPr dirty="0" sz="1450" spc="-10">
                <a:latin typeface="Times New Roman"/>
                <a:cs typeface="Times New Roman"/>
              </a:rPr>
              <a:t>neglect her: she wrote again and  again; they were receiving frequent accounts from Edmund, and these  accounts were as regularly transmitted to </a:t>
            </a:r>
            <a:r>
              <a:rPr dirty="0" sz="1450" spc="-25">
                <a:latin typeface="Times New Roman"/>
                <a:cs typeface="Times New Roman"/>
              </a:rPr>
              <a:t>Fanny, </a:t>
            </a:r>
            <a:r>
              <a:rPr dirty="0" sz="1450" spc="-10">
                <a:latin typeface="Times New Roman"/>
                <a:cs typeface="Times New Roman"/>
              </a:rPr>
              <a:t>in the same </a:t>
            </a:r>
            <a:r>
              <a:rPr dirty="0" sz="1450" spc="-15">
                <a:latin typeface="Times New Roman"/>
                <a:cs typeface="Times New Roman"/>
              </a:rPr>
              <a:t>diffuse </a:t>
            </a:r>
            <a:r>
              <a:rPr dirty="0" sz="1450" spc="-10">
                <a:latin typeface="Times New Roman"/>
                <a:cs typeface="Times New Roman"/>
              </a:rPr>
              <a:t>style, and  the same medley </a:t>
            </a:r>
            <a:r>
              <a:rPr dirty="0" sz="1450" spc="-5">
                <a:latin typeface="Times New Roman"/>
                <a:cs typeface="Times New Roman"/>
              </a:rPr>
              <a:t>of </a:t>
            </a:r>
            <a:r>
              <a:rPr dirty="0" sz="1450" spc="-10">
                <a:latin typeface="Times New Roman"/>
                <a:cs typeface="Times New Roman"/>
              </a:rPr>
              <a:t>trusts, hopes, and fears, all following and producing each  other at haphazard.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playing at being frightened. The sufferings  which Lady Bertram did </a:t>
            </a:r>
            <a:r>
              <a:rPr dirty="0" sz="1450" spc="-5">
                <a:latin typeface="Times New Roman"/>
                <a:cs typeface="Times New Roman"/>
              </a:rPr>
              <a:t>not </a:t>
            </a:r>
            <a:r>
              <a:rPr dirty="0" sz="1450" spc="-10">
                <a:latin typeface="Times New Roman"/>
                <a:cs typeface="Times New Roman"/>
              </a:rPr>
              <a:t>see had little power over her fancy; and she wrote  very comfortably about agitation, and </a:t>
            </a:r>
            <a:r>
              <a:rPr dirty="0" sz="1450" spc="-20">
                <a:latin typeface="Times New Roman"/>
                <a:cs typeface="Times New Roman"/>
              </a:rPr>
              <a:t>anxiety, </a:t>
            </a:r>
            <a:r>
              <a:rPr dirty="0" sz="1450" spc="-10">
                <a:latin typeface="Times New Roman"/>
                <a:cs typeface="Times New Roman"/>
              </a:rPr>
              <a:t>and </a:t>
            </a:r>
            <a:r>
              <a:rPr dirty="0" sz="1450" spc="-5">
                <a:latin typeface="Times New Roman"/>
                <a:cs typeface="Times New Roman"/>
              </a:rPr>
              <a:t>poor </a:t>
            </a:r>
            <a:r>
              <a:rPr dirty="0" sz="1450" spc="-10">
                <a:latin typeface="Times New Roman"/>
                <a:cs typeface="Times New Roman"/>
              </a:rPr>
              <a:t>invalids, till </a:t>
            </a:r>
            <a:r>
              <a:rPr dirty="0" sz="1450" spc="-45">
                <a:latin typeface="Times New Roman"/>
                <a:cs typeface="Times New Roman"/>
              </a:rPr>
              <a:t>Tom </a:t>
            </a:r>
            <a:r>
              <a:rPr dirty="0" sz="1450" spc="-10">
                <a:latin typeface="Times New Roman"/>
                <a:cs typeface="Times New Roman"/>
              </a:rPr>
              <a:t>was  actually conveyed to Mansfield, and her own eyes had beheld his altered  appearance. Then </a:t>
            </a:r>
            <a:r>
              <a:rPr dirty="0" sz="1450" spc="-5">
                <a:latin typeface="Times New Roman"/>
                <a:cs typeface="Times New Roman"/>
              </a:rPr>
              <a:t>a </a:t>
            </a:r>
            <a:r>
              <a:rPr dirty="0" sz="1450" spc="-10">
                <a:latin typeface="Times New Roman"/>
                <a:cs typeface="Times New Roman"/>
              </a:rPr>
              <a:t>letter which she had been previously preparing for Fanny  was finished in </a:t>
            </a:r>
            <a:r>
              <a:rPr dirty="0" sz="1450" spc="-5">
                <a:latin typeface="Times New Roman"/>
                <a:cs typeface="Times New Roman"/>
              </a:rPr>
              <a:t>a </a:t>
            </a:r>
            <a:r>
              <a:rPr dirty="0" sz="1450" spc="-10">
                <a:latin typeface="Times New Roman"/>
                <a:cs typeface="Times New Roman"/>
              </a:rPr>
              <a:t>different style, in the language </a:t>
            </a:r>
            <a:r>
              <a:rPr dirty="0" sz="1450" spc="-5">
                <a:latin typeface="Times New Roman"/>
                <a:cs typeface="Times New Roman"/>
              </a:rPr>
              <a:t>of </a:t>
            </a:r>
            <a:r>
              <a:rPr dirty="0" sz="1450" spc="-10">
                <a:latin typeface="Times New Roman"/>
                <a:cs typeface="Times New Roman"/>
              </a:rPr>
              <a:t>real feeling and alarm; then  she wrote as she might have spoken. “He is just come, my dear </a:t>
            </a:r>
            <a:r>
              <a:rPr dirty="0" sz="1450" spc="-25">
                <a:latin typeface="Times New Roman"/>
                <a:cs typeface="Times New Roman"/>
              </a:rPr>
              <a:t>Fanny, </a:t>
            </a:r>
            <a:r>
              <a:rPr dirty="0" sz="1450" spc="-10">
                <a:latin typeface="Times New Roman"/>
                <a:cs typeface="Times New Roman"/>
              </a:rPr>
              <a:t>and is  taken upstairs; and </a:t>
            </a:r>
            <a:r>
              <a:rPr dirty="0" sz="1450" spc="-5">
                <a:latin typeface="Times New Roman"/>
                <a:cs typeface="Times New Roman"/>
              </a:rPr>
              <a:t>I </a:t>
            </a:r>
            <a:r>
              <a:rPr dirty="0" sz="1450" spc="-10">
                <a:latin typeface="Times New Roman"/>
                <a:cs typeface="Times New Roman"/>
              </a:rPr>
              <a:t>am so shocked to see him, that </a:t>
            </a:r>
            <a:r>
              <a:rPr dirty="0" sz="1450" spc="-5">
                <a:latin typeface="Times New Roman"/>
                <a:cs typeface="Times New Roman"/>
              </a:rPr>
              <a:t>I do not </a:t>
            </a:r>
            <a:r>
              <a:rPr dirty="0" sz="1450" spc="-10">
                <a:latin typeface="Times New Roman"/>
                <a:cs typeface="Times New Roman"/>
              </a:rPr>
              <a:t>know what to </a:t>
            </a:r>
            <a:r>
              <a:rPr dirty="0" sz="1450" spc="-5">
                <a:latin typeface="Times New Roman"/>
                <a:cs typeface="Times New Roman"/>
              </a:rPr>
              <a:t>do.  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has been very ill. Poor </a:t>
            </a:r>
            <a:r>
              <a:rPr dirty="0" sz="1450" spc="-35">
                <a:latin typeface="Times New Roman"/>
                <a:cs typeface="Times New Roman"/>
              </a:rPr>
              <a:t>Tom! </a:t>
            </a:r>
            <a:r>
              <a:rPr dirty="0" sz="1450" spc="-5">
                <a:latin typeface="Times New Roman"/>
                <a:cs typeface="Times New Roman"/>
              </a:rPr>
              <a:t>I </a:t>
            </a:r>
            <a:r>
              <a:rPr dirty="0" sz="1450" spc="-10">
                <a:latin typeface="Times New Roman"/>
                <a:cs typeface="Times New Roman"/>
              </a:rPr>
              <a:t>am quite grieved for him, and very  much frightened, and so is Sir Thomas; and how glad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were  here to comfort me. But Sir Thomas hopes </a:t>
            </a:r>
            <a:r>
              <a:rPr dirty="0" sz="1450" spc="-5">
                <a:latin typeface="Times New Roman"/>
                <a:cs typeface="Times New Roman"/>
              </a:rPr>
              <a:t>he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better </a:t>
            </a:r>
            <a:r>
              <a:rPr dirty="0" sz="1450" spc="-20">
                <a:latin typeface="Times New Roman"/>
                <a:cs typeface="Times New Roman"/>
              </a:rPr>
              <a:t>to-morrow, </a:t>
            </a:r>
            <a:r>
              <a:rPr dirty="0" sz="1450" spc="-10">
                <a:latin typeface="Times New Roman"/>
                <a:cs typeface="Times New Roman"/>
              </a:rPr>
              <a:t>and  says we must consider his</a:t>
            </a:r>
            <a:r>
              <a:rPr dirty="0" sz="1450" spc="15">
                <a:latin typeface="Times New Roman"/>
                <a:cs typeface="Times New Roman"/>
              </a:rPr>
              <a:t> </a:t>
            </a:r>
            <a:r>
              <a:rPr dirty="0" sz="1450" spc="-20">
                <a:latin typeface="Times New Roman"/>
                <a:cs typeface="Times New Roman"/>
              </a:rPr>
              <a:t>journey.”</a:t>
            </a:r>
            <a:endParaRPr sz="1450">
              <a:latin typeface="Times New Roman"/>
              <a:cs typeface="Times New Roman"/>
            </a:endParaRPr>
          </a:p>
          <a:p>
            <a:pPr algn="just" marL="12700" marR="5715" indent="255904">
              <a:lnSpc>
                <a:spcPts val="1730"/>
              </a:lnSpc>
              <a:spcBef>
                <a:spcPts val="680"/>
              </a:spcBef>
            </a:pPr>
            <a:r>
              <a:rPr dirty="0" sz="1450" spc="-10">
                <a:latin typeface="Times New Roman"/>
                <a:cs typeface="Times New Roman"/>
              </a:rPr>
              <a:t>The real solicitude now awakened in the maternal bosom was </a:t>
            </a:r>
            <a:r>
              <a:rPr dirty="0" sz="1450" spc="-5">
                <a:latin typeface="Times New Roman"/>
                <a:cs typeface="Times New Roman"/>
              </a:rPr>
              <a:t>not </a:t>
            </a:r>
            <a:r>
              <a:rPr dirty="0" sz="1450" spc="-10">
                <a:latin typeface="Times New Roman"/>
                <a:cs typeface="Times New Roman"/>
              </a:rPr>
              <a:t>soon  </a:t>
            </a:r>
            <a:r>
              <a:rPr dirty="0" sz="1450" spc="-25">
                <a:latin typeface="Times New Roman"/>
                <a:cs typeface="Times New Roman"/>
              </a:rPr>
              <a:t>over. </a:t>
            </a:r>
            <a:r>
              <a:rPr dirty="0" sz="1450" spc="-45">
                <a:latin typeface="Times New Roman"/>
                <a:cs typeface="Times New Roman"/>
              </a:rPr>
              <a:t>Tom’s </a:t>
            </a:r>
            <a:r>
              <a:rPr dirty="0" sz="1450" spc="-10">
                <a:latin typeface="Times New Roman"/>
                <a:cs typeface="Times New Roman"/>
              </a:rPr>
              <a:t>extreme impatience to </a:t>
            </a:r>
            <a:r>
              <a:rPr dirty="0" sz="1450" spc="-5">
                <a:latin typeface="Times New Roman"/>
                <a:cs typeface="Times New Roman"/>
              </a:rPr>
              <a:t>be </a:t>
            </a:r>
            <a:r>
              <a:rPr dirty="0" sz="1450" spc="-10">
                <a:latin typeface="Times New Roman"/>
                <a:cs typeface="Times New Roman"/>
              </a:rPr>
              <a:t>removed to Mansfield, and experience  those comforts </a:t>
            </a:r>
            <a:r>
              <a:rPr dirty="0" sz="1450" spc="-5">
                <a:latin typeface="Times New Roman"/>
                <a:cs typeface="Times New Roman"/>
              </a:rPr>
              <a:t>of </a:t>
            </a:r>
            <a:r>
              <a:rPr dirty="0" sz="1450" spc="-10">
                <a:latin typeface="Times New Roman"/>
                <a:cs typeface="Times New Roman"/>
              </a:rPr>
              <a:t>home and family which had been little </a:t>
            </a:r>
            <a:r>
              <a:rPr dirty="0" sz="1450" spc="-5">
                <a:latin typeface="Times New Roman"/>
                <a:cs typeface="Times New Roman"/>
              </a:rPr>
              <a:t>thought of </a:t>
            </a:r>
            <a:r>
              <a:rPr dirty="0" sz="1450" spc="-10">
                <a:latin typeface="Times New Roman"/>
                <a:cs typeface="Times New Roman"/>
              </a:rPr>
              <a:t>in  uninterrupted health, had probably induced his being conveyed thither too  </a:t>
            </a:r>
            <a:r>
              <a:rPr dirty="0" sz="1450" spc="-25">
                <a:latin typeface="Times New Roman"/>
                <a:cs typeface="Times New Roman"/>
              </a:rPr>
              <a:t>early,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fever came </a:t>
            </a:r>
            <a:r>
              <a:rPr dirty="0" sz="1450" spc="-5">
                <a:latin typeface="Times New Roman"/>
                <a:cs typeface="Times New Roman"/>
              </a:rPr>
              <a:t>on, </a:t>
            </a:r>
            <a:r>
              <a:rPr dirty="0" sz="1450" spc="-10">
                <a:latin typeface="Times New Roman"/>
                <a:cs typeface="Times New Roman"/>
              </a:rPr>
              <a:t>and for </a:t>
            </a:r>
            <a:r>
              <a:rPr dirty="0" sz="1450" spc="-5">
                <a:latin typeface="Times New Roman"/>
                <a:cs typeface="Times New Roman"/>
              </a:rPr>
              <a:t>a </a:t>
            </a:r>
            <a:r>
              <a:rPr dirty="0" sz="1450" spc="-10">
                <a:latin typeface="Times New Roman"/>
                <a:cs typeface="Times New Roman"/>
              </a:rPr>
              <a:t>week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more alarming  state than </a:t>
            </a:r>
            <a:r>
              <a:rPr dirty="0" sz="1450" spc="-25">
                <a:latin typeface="Times New Roman"/>
                <a:cs typeface="Times New Roman"/>
              </a:rPr>
              <a:t>ever. </a:t>
            </a:r>
            <a:r>
              <a:rPr dirty="0" sz="1450" spc="-10">
                <a:latin typeface="Times New Roman"/>
                <a:cs typeface="Times New Roman"/>
              </a:rPr>
              <a:t>They were all very seriously frightened. Lady Bertram wrote  her daily terrors to her niece, who might now </a:t>
            </a:r>
            <a:r>
              <a:rPr dirty="0" sz="1450" spc="-5">
                <a:latin typeface="Times New Roman"/>
                <a:cs typeface="Times New Roman"/>
              </a:rPr>
              <a:t>be </a:t>
            </a:r>
            <a:r>
              <a:rPr dirty="0" sz="1450" spc="-10">
                <a:latin typeface="Times New Roman"/>
                <a:cs typeface="Times New Roman"/>
              </a:rPr>
              <a:t>said to live </a:t>
            </a:r>
            <a:r>
              <a:rPr dirty="0" sz="1450" spc="-5">
                <a:latin typeface="Times New Roman"/>
                <a:cs typeface="Times New Roman"/>
              </a:rPr>
              <a:t>upon </a:t>
            </a:r>
            <a:r>
              <a:rPr dirty="0" sz="1450" spc="-10">
                <a:latin typeface="Times New Roman"/>
                <a:cs typeface="Times New Roman"/>
              </a:rPr>
              <a:t>letters, and  pass all her time between suffering from that </a:t>
            </a:r>
            <a:r>
              <a:rPr dirty="0" sz="1450" spc="-5">
                <a:latin typeface="Times New Roman"/>
                <a:cs typeface="Times New Roman"/>
              </a:rPr>
              <a:t>of </a:t>
            </a:r>
            <a:r>
              <a:rPr dirty="0" sz="1450" spc="-10">
                <a:latin typeface="Times New Roman"/>
                <a:cs typeface="Times New Roman"/>
              </a:rPr>
              <a:t>to-day and looking forward to  </a:t>
            </a:r>
            <a:r>
              <a:rPr dirty="0" sz="1450" spc="-15">
                <a:latin typeface="Times New Roman"/>
                <a:cs typeface="Times New Roman"/>
              </a:rPr>
              <a:t>to-morrow’s.</a:t>
            </a:r>
            <a:r>
              <a:rPr dirty="0" sz="1450" spc="165">
                <a:latin typeface="Times New Roman"/>
                <a:cs typeface="Times New Roman"/>
              </a:rPr>
              <a:t> </a:t>
            </a:r>
            <a:r>
              <a:rPr dirty="0" sz="1450" spc="-15">
                <a:latin typeface="Times New Roman"/>
                <a:cs typeface="Times New Roman"/>
              </a:rPr>
              <a:t>Without</a:t>
            </a:r>
            <a:r>
              <a:rPr dirty="0" sz="1450" spc="170">
                <a:latin typeface="Times New Roman"/>
                <a:cs typeface="Times New Roman"/>
              </a:rPr>
              <a:t> </a:t>
            </a:r>
            <a:r>
              <a:rPr dirty="0" sz="1450" spc="-10">
                <a:latin typeface="Times New Roman"/>
                <a:cs typeface="Times New Roman"/>
              </a:rPr>
              <a:t>any</a:t>
            </a:r>
            <a:r>
              <a:rPr dirty="0" sz="1450" spc="165">
                <a:latin typeface="Times New Roman"/>
                <a:cs typeface="Times New Roman"/>
              </a:rPr>
              <a:t> </a:t>
            </a:r>
            <a:r>
              <a:rPr dirty="0" sz="1450" spc="-10">
                <a:latin typeface="Times New Roman"/>
                <a:cs typeface="Times New Roman"/>
              </a:rPr>
              <a:t>particular</a:t>
            </a:r>
            <a:r>
              <a:rPr dirty="0" sz="1450" spc="165">
                <a:latin typeface="Times New Roman"/>
                <a:cs typeface="Times New Roman"/>
              </a:rPr>
              <a:t> </a:t>
            </a:r>
            <a:r>
              <a:rPr dirty="0" sz="1450" spc="-15">
                <a:latin typeface="Times New Roman"/>
                <a:cs typeface="Times New Roman"/>
              </a:rPr>
              <a:t>affection</a:t>
            </a:r>
            <a:r>
              <a:rPr dirty="0" sz="1450" spc="170">
                <a:latin typeface="Times New Roman"/>
                <a:cs typeface="Times New Roman"/>
              </a:rPr>
              <a:t> </a:t>
            </a:r>
            <a:r>
              <a:rPr dirty="0" sz="1450" spc="-10">
                <a:latin typeface="Times New Roman"/>
                <a:cs typeface="Times New Roman"/>
              </a:rPr>
              <a:t>for</a:t>
            </a:r>
            <a:r>
              <a:rPr dirty="0" sz="1450" spc="165">
                <a:latin typeface="Times New Roman"/>
                <a:cs typeface="Times New Roman"/>
              </a:rPr>
              <a:t> </a:t>
            </a:r>
            <a:r>
              <a:rPr dirty="0" sz="1450" spc="-10">
                <a:latin typeface="Times New Roman"/>
                <a:cs typeface="Times New Roman"/>
              </a:rPr>
              <a:t>her</a:t>
            </a:r>
            <a:r>
              <a:rPr dirty="0" sz="1450" spc="165">
                <a:latin typeface="Times New Roman"/>
                <a:cs typeface="Times New Roman"/>
              </a:rPr>
              <a:t> </a:t>
            </a:r>
            <a:r>
              <a:rPr dirty="0" sz="1450" spc="-10">
                <a:latin typeface="Times New Roman"/>
                <a:cs typeface="Times New Roman"/>
              </a:rPr>
              <a:t>eldest</a:t>
            </a:r>
            <a:r>
              <a:rPr dirty="0" sz="1450" spc="165">
                <a:latin typeface="Times New Roman"/>
                <a:cs typeface="Times New Roman"/>
              </a:rPr>
              <a:t> </a:t>
            </a:r>
            <a:r>
              <a:rPr dirty="0" sz="1450" spc="-10">
                <a:latin typeface="Times New Roman"/>
                <a:cs typeface="Times New Roman"/>
              </a:rPr>
              <a:t>cousin,</a:t>
            </a:r>
            <a:r>
              <a:rPr dirty="0" sz="1450" spc="16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075" cy="3952240"/>
          </a:xfrm>
          <a:prstGeom prst="rect">
            <a:avLst/>
          </a:prstGeom>
        </p:spPr>
        <p:txBody>
          <a:bodyPr wrap="square" lIns="0" tIns="11430" rIns="0" bIns="0" rtlCol="0" vert="horz">
            <a:spAutoFit/>
          </a:bodyPr>
          <a:lstStyle/>
          <a:p>
            <a:pPr algn="just" marL="12700" marR="6350">
              <a:lnSpc>
                <a:spcPct val="100000"/>
              </a:lnSpc>
              <a:spcBef>
                <a:spcPts val="90"/>
              </a:spcBef>
            </a:pPr>
            <a:r>
              <a:rPr dirty="0" sz="1450" spc="-10">
                <a:latin typeface="Times New Roman"/>
                <a:cs typeface="Times New Roman"/>
              </a:rPr>
              <a:t>tenderness </a:t>
            </a:r>
            <a:r>
              <a:rPr dirty="0" sz="1450" spc="-5">
                <a:latin typeface="Times New Roman"/>
                <a:cs typeface="Times New Roman"/>
              </a:rPr>
              <a:t>of </a:t>
            </a:r>
            <a:r>
              <a:rPr dirty="0" sz="1450" spc="-10">
                <a:latin typeface="Times New Roman"/>
                <a:cs typeface="Times New Roman"/>
              </a:rPr>
              <a:t>heart made her feel that she could </a:t>
            </a:r>
            <a:r>
              <a:rPr dirty="0" sz="1450" spc="-5">
                <a:latin typeface="Times New Roman"/>
                <a:cs typeface="Times New Roman"/>
              </a:rPr>
              <a:t>not </a:t>
            </a:r>
            <a:r>
              <a:rPr dirty="0" sz="1450" spc="-10">
                <a:latin typeface="Times New Roman"/>
                <a:cs typeface="Times New Roman"/>
              </a:rPr>
              <a:t>spare him, and the purity  </a:t>
            </a:r>
            <a:r>
              <a:rPr dirty="0" sz="1450" spc="-5">
                <a:latin typeface="Times New Roman"/>
                <a:cs typeface="Times New Roman"/>
              </a:rPr>
              <a:t>of </a:t>
            </a:r>
            <a:r>
              <a:rPr dirty="0" sz="1450" spc="-10">
                <a:latin typeface="Times New Roman"/>
                <a:cs typeface="Times New Roman"/>
              </a:rPr>
              <a:t>her principles added yet </a:t>
            </a:r>
            <a:r>
              <a:rPr dirty="0" sz="1450" spc="-5">
                <a:latin typeface="Times New Roman"/>
                <a:cs typeface="Times New Roman"/>
              </a:rPr>
              <a:t>a </a:t>
            </a:r>
            <a:r>
              <a:rPr dirty="0" sz="1450" spc="-10">
                <a:latin typeface="Times New Roman"/>
                <a:cs typeface="Times New Roman"/>
              </a:rPr>
              <a:t>keener solicitude, when she considered how little  useful, how little self-denying his life had (apparently)</a:t>
            </a:r>
            <a:r>
              <a:rPr dirty="0" sz="1450" spc="45">
                <a:latin typeface="Times New Roman"/>
                <a:cs typeface="Times New Roman"/>
              </a:rPr>
              <a:t> </a:t>
            </a:r>
            <a:r>
              <a:rPr dirty="0" sz="1450" spc="-10">
                <a:latin typeface="Times New Roman"/>
                <a:cs typeface="Times New Roman"/>
              </a:rPr>
              <a:t>been.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Susan was her only companion and listener </a:t>
            </a:r>
            <a:r>
              <a:rPr dirty="0" sz="1450" spc="-5">
                <a:latin typeface="Times New Roman"/>
                <a:cs typeface="Times New Roman"/>
              </a:rPr>
              <a:t>on </a:t>
            </a:r>
            <a:r>
              <a:rPr dirty="0" sz="1450" spc="-10">
                <a:latin typeface="Times New Roman"/>
                <a:cs typeface="Times New Roman"/>
              </a:rPr>
              <a:t>this, as </a:t>
            </a:r>
            <a:r>
              <a:rPr dirty="0" sz="1450" spc="-5">
                <a:latin typeface="Times New Roman"/>
                <a:cs typeface="Times New Roman"/>
              </a:rPr>
              <a:t>on </a:t>
            </a:r>
            <a:r>
              <a:rPr dirty="0" sz="1450" spc="-10">
                <a:latin typeface="Times New Roman"/>
                <a:cs typeface="Times New Roman"/>
              </a:rPr>
              <a:t>more common  occasions. Susan was always ready to hear and to sympathise. Nobody else  could </a:t>
            </a:r>
            <a:r>
              <a:rPr dirty="0" sz="1450" spc="-5">
                <a:latin typeface="Times New Roman"/>
                <a:cs typeface="Times New Roman"/>
              </a:rPr>
              <a:t>be </a:t>
            </a:r>
            <a:r>
              <a:rPr dirty="0" sz="1450" spc="-10">
                <a:latin typeface="Times New Roman"/>
                <a:cs typeface="Times New Roman"/>
              </a:rPr>
              <a:t>interested in so remote an evil as illness in </a:t>
            </a:r>
            <a:r>
              <a:rPr dirty="0" sz="1450" spc="-5">
                <a:latin typeface="Times New Roman"/>
                <a:cs typeface="Times New Roman"/>
              </a:rPr>
              <a:t>a </a:t>
            </a:r>
            <a:r>
              <a:rPr dirty="0" sz="1450" spc="-10">
                <a:latin typeface="Times New Roman"/>
                <a:cs typeface="Times New Roman"/>
              </a:rPr>
              <a:t>family above an hundred  miles </a:t>
            </a:r>
            <a:r>
              <a:rPr dirty="0" sz="1450" spc="-15">
                <a:latin typeface="Times New Roman"/>
                <a:cs typeface="Times New Roman"/>
              </a:rPr>
              <a:t>off; </a:t>
            </a:r>
            <a:r>
              <a:rPr dirty="0" sz="1450" spc="-5">
                <a:latin typeface="Times New Roman"/>
                <a:cs typeface="Times New Roman"/>
              </a:rPr>
              <a:t>not </a:t>
            </a:r>
            <a:r>
              <a:rPr dirty="0" sz="1450" spc="-10">
                <a:latin typeface="Times New Roman"/>
                <a:cs typeface="Times New Roman"/>
              </a:rPr>
              <a:t>even Mrs. Price, beyond </a:t>
            </a:r>
            <a:r>
              <a:rPr dirty="0" sz="1450" spc="-5">
                <a:latin typeface="Times New Roman"/>
                <a:cs typeface="Times New Roman"/>
              </a:rPr>
              <a:t>a </a:t>
            </a:r>
            <a:r>
              <a:rPr dirty="0" sz="1450" spc="-10">
                <a:latin typeface="Times New Roman"/>
                <a:cs typeface="Times New Roman"/>
              </a:rPr>
              <a:t>brief question </a:t>
            </a:r>
            <a:r>
              <a:rPr dirty="0" sz="1450" spc="-5">
                <a:latin typeface="Times New Roman"/>
                <a:cs typeface="Times New Roman"/>
              </a:rPr>
              <a:t>or </a:t>
            </a:r>
            <a:r>
              <a:rPr dirty="0" sz="1450" spc="-10">
                <a:latin typeface="Times New Roman"/>
                <a:cs typeface="Times New Roman"/>
              </a:rPr>
              <a:t>two, if she saw her  daughter with </a:t>
            </a:r>
            <a:r>
              <a:rPr dirty="0" sz="1450" spc="-5">
                <a:latin typeface="Times New Roman"/>
                <a:cs typeface="Times New Roman"/>
              </a:rPr>
              <a:t>a </a:t>
            </a:r>
            <a:r>
              <a:rPr dirty="0" sz="1450" spc="-10">
                <a:latin typeface="Times New Roman"/>
                <a:cs typeface="Times New Roman"/>
              </a:rPr>
              <a:t>letter in her hand, and now and then the quiet observation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sister Bertram must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trouble.”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So long divided and so differently situated, the ties </a:t>
            </a:r>
            <a:r>
              <a:rPr dirty="0" sz="1450" spc="-5">
                <a:latin typeface="Times New Roman"/>
                <a:cs typeface="Times New Roman"/>
              </a:rPr>
              <a:t>of </a:t>
            </a:r>
            <a:r>
              <a:rPr dirty="0" sz="1450" spc="-10">
                <a:latin typeface="Times New Roman"/>
                <a:cs typeface="Times New Roman"/>
              </a:rPr>
              <a:t>blood were little  more than nothing. An attachment, originally as tranquil as their tempers, was  now become </a:t>
            </a:r>
            <a:r>
              <a:rPr dirty="0" sz="1450" spc="-5">
                <a:latin typeface="Times New Roman"/>
                <a:cs typeface="Times New Roman"/>
              </a:rPr>
              <a:t>a </a:t>
            </a:r>
            <a:r>
              <a:rPr dirty="0" sz="1450" spc="-10">
                <a:latin typeface="Times New Roman"/>
                <a:cs typeface="Times New Roman"/>
              </a:rPr>
              <a:t>mere name. Mrs. Price did quite as much for Lady Bertram as  Lady Bertram would have </a:t>
            </a:r>
            <a:r>
              <a:rPr dirty="0" sz="1450" spc="-5">
                <a:latin typeface="Times New Roman"/>
                <a:cs typeface="Times New Roman"/>
              </a:rPr>
              <a:t>done </a:t>
            </a:r>
            <a:r>
              <a:rPr dirty="0" sz="1450" spc="-10">
                <a:latin typeface="Times New Roman"/>
                <a:cs typeface="Times New Roman"/>
              </a:rPr>
              <a:t>for Mrs. Price. Three </a:t>
            </a:r>
            <a:r>
              <a:rPr dirty="0" sz="1450" spc="-5">
                <a:latin typeface="Times New Roman"/>
                <a:cs typeface="Times New Roman"/>
              </a:rPr>
              <a:t>or </a:t>
            </a:r>
            <a:r>
              <a:rPr dirty="0" sz="1450" spc="-10">
                <a:latin typeface="Times New Roman"/>
                <a:cs typeface="Times New Roman"/>
              </a:rPr>
              <a:t>four Prices might  have been swept </a:t>
            </a:r>
            <a:r>
              <a:rPr dirty="0" sz="1450" spc="-30">
                <a:latin typeface="Times New Roman"/>
                <a:cs typeface="Times New Roman"/>
              </a:rPr>
              <a:t>away, </a:t>
            </a:r>
            <a:r>
              <a:rPr dirty="0" sz="1450" spc="-10">
                <a:latin typeface="Times New Roman"/>
                <a:cs typeface="Times New Roman"/>
              </a:rPr>
              <a:t>any </a:t>
            </a:r>
            <a:r>
              <a:rPr dirty="0" sz="1450" spc="-5">
                <a:latin typeface="Times New Roman"/>
                <a:cs typeface="Times New Roman"/>
              </a:rPr>
              <a:t>or </a:t>
            </a:r>
            <a:r>
              <a:rPr dirty="0" sz="1450" spc="-10">
                <a:latin typeface="Times New Roman"/>
                <a:cs typeface="Times New Roman"/>
              </a:rPr>
              <a:t>all except Fanny and </a:t>
            </a:r>
            <a:r>
              <a:rPr dirty="0" sz="1450" spc="-20">
                <a:latin typeface="Times New Roman"/>
                <a:cs typeface="Times New Roman"/>
              </a:rPr>
              <a:t>William, </a:t>
            </a:r>
            <a:r>
              <a:rPr dirty="0" sz="1450" spc="-10">
                <a:latin typeface="Times New Roman"/>
                <a:cs typeface="Times New Roman"/>
              </a:rPr>
              <a:t>and Lady  Bertram would have </a:t>
            </a:r>
            <a:r>
              <a:rPr dirty="0" sz="1450" spc="-5">
                <a:latin typeface="Times New Roman"/>
                <a:cs typeface="Times New Roman"/>
              </a:rPr>
              <a:t>thought </a:t>
            </a:r>
            <a:r>
              <a:rPr dirty="0" sz="1450" spc="-10">
                <a:latin typeface="Times New Roman"/>
                <a:cs typeface="Times New Roman"/>
              </a:rPr>
              <a:t>little about it; </a:t>
            </a:r>
            <a:r>
              <a:rPr dirty="0" sz="1450" spc="-5">
                <a:latin typeface="Times New Roman"/>
                <a:cs typeface="Times New Roman"/>
              </a:rPr>
              <a:t>or </a:t>
            </a:r>
            <a:r>
              <a:rPr dirty="0" sz="1450" spc="-10">
                <a:latin typeface="Times New Roman"/>
                <a:cs typeface="Times New Roman"/>
              </a:rPr>
              <a:t>perhaps might have caught from  Mrs. </a:t>
            </a:r>
            <a:r>
              <a:rPr dirty="0" sz="1450" spc="-20">
                <a:latin typeface="Times New Roman"/>
                <a:cs typeface="Times New Roman"/>
              </a:rPr>
              <a:t>Norris’s </a:t>
            </a:r>
            <a:r>
              <a:rPr dirty="0" sz="1450" spc="-10">
                <a:latin typeface="Times New Roman"/>
                <a:cs typeface="Times New Roman"/>
              </a:rPr>
              <a:t>lips the cant </a:t>
            </a:r>
            <a:r>
              <a:rPr dirty="0" sz="1450" spc="-5">
                <a:latin typeface="Times New Roman"/>
                <a:cs typeface="Times New Roman"/>
              </a:rPr>
              <a:t>of </a:t>
            </a:r>
            <a:r>
              <a:rPr dirty="0" sz="1450" spc="-10">
                <a:latin typeface="Times New Roman"/>
                <a:cs typeface="Times New Roman"/>
              </a:rPr>
              <a:t>its being </a:t>
            </a:r>
            <a:r>
              <a:rPr dirty="0" sz="1450" spc="-5">
                <a:latin typeface="Times New Roman"/>
                <a:cs typeface="Times New Roman"/>
              </a:rPr>
              <a:t>a </a:t>
            </a:r>
            <a:r>
              <a:rPr dirty="0" sz="1450" spc="-10">
                <a:latin typeface="Times New Roman"/>
                <a:cs typeface="Times New Roman"/>
              </a:rPr>
              <a:t>very happy thing and </a:t>
            </a:r>
            <a:r>
              <a:rPr dirty="0" sz="1450" spc="-5">
                <a:latin typeface="Times New Roman"/>
                <a:cs typeface="Times New Roman"/>
              </a:rPr>
              <a:t>a </a:t>
            </a:r>
            <a:r>
              <a:rPr dirty="0" sz="1450" spc="-10">
                <a:latin typeface="Times New Roman"/>
                <a:cs typeface="Times New Roman"/>
              </a:rPr>
              <a:t>great blessing  to their </a:t>
            </a:r>
            <a:r>
              <a:rPr dirty="0" sz="1450" spc="-5">
                <a:latin typeface="Times New Roman"/>
                <a:cs typeface="Times New Roman"/>
              </a:rPr>
              <a:t>poor </a:t>
            </a:r>
            <a:r>
              <a:rPr dirty="0" sz="1450" spc="-10">
                <a:latin typeface="Times New Roman"/>
                <a:cs typeface="Times New Roman"/>
              </a:rPr>
              <a:t>dear sister Price to have them so well provided</a:t>
            </a:r>
            <a:r>
              <a:rPr dirty="0" sz="1450" spc="65">
                <a:latin typeface="Times New Roman"/>
                <a:cs typeface="Times New Roman"/>
              </a:rPr>
              <a:t> </a:t>
            </a:r>
            <a:r>
              <a:rPr dirty="0" sz="1450" spc="-30">
                <a:latin typeface="Times New Roman"/>
                <a:cs typeface="Times New Roman"/>
              </a:rPr>
              <a:t>for.</a:t>
            </a:r>
            <a:endParaRPr sz="1450">
              <a:latin typeface="Times New Roman"/>
              <a:cs typeface="Times New Roman"/>
            </a:endParaRPr>
          </a:p>
        </p:txBody>
      </p:sp>
      <p:sp>
        <p:nvSpPr>
          <p:cNvPr id="3" name="object 3"/>
          <p:cNvSpPr txBox="1"/>
          <p:nvPr/>
        </p:nvSpPr>
        <p:spPr>
          <a:xfrm>
            <a:off x="876300" y="5109212"/>
            <a:ext cx="5807710" cy="485521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55" b="1">
                <a:latin typeface="Times New Roman"/>
                <a:cs typeface="Times New Roman"/>
              </a:rPr>
              <a:t>XLV</a:t>
            </a:r>
            <a:endParaRPr sz="1450">
              <a:latin typeface="Times New Roman"/>
              <a:cs typeface="Times New Roman"/>
            </a:endParaRPr>
          </a:p>
          <a:p>
            <a:pPr>
              <a:lnSpc>
                <a:spcPct val="100000"/>
              </a:lnSpc>
            </a:pPr>
            <a:endParaRPr sz="1600">
              <a:latin typeface="Times New Roman"/>
              <a:cs typeface="Times New Roman"/>
            </a:endParaRPr>
          </a:p>
          <a:p>
            <a:pPr algn="just" marL="12700" marR="5715" indent="255904">
              <a:lnSpc>
                <a:spcPts val="1730"/>
              </a:lnSpc>
              <a:spcBef>
                <a:spcPts val="950"/>
              </a:spcBef>
            </a:pPr>
            <a:r>
              <a:rPr dirty="0" sz="1450" spc="-10">
                <a:latin typeface="Times New Roman"/>
                <a:cs typeface="Times New Roman"/>
              </a:rPr>
              <a:t>At about the </a:t>
            </a:r>
            <a:r>
              <a:rPr dirty="0" sz="1450" spc="-25">
                <a:latin typeface="Times New Roman"/>
                <a:cs typeface="Times New Roman"/>
              </a:rPr>
              <a:t>week’s </a:t>
            </a:r>
            <a:r>
              <a:rPr dirty="0" sz="1450" spc="-10">
                <a:latin typeface="Times New Roman"/>
                <a:cs typeface="Times New Roman"/>
              </a:rPr>
              <a:t>end from his return to Mansfield, </a:t>
            </a:r>
            <a:r>
              <a:rPr dirty="0" sz="1450" spc="-45">
                <a:latin typeface="Times New Roman"/>
                <a:cs typeface="Times New Roman"/>
              </a:rPr>
              <a:t>Tom’s </a:t>
            </a:r>
            <a:r>
              <a:rPr dirty="0" sz="1450" spc="-10">
                <a:latin typeface="Times New Roman"/>
                <a:cs typeface="Times New Roman"/>
              </a:rPr>
              <a:t>immediate  danger was </a:t>
            </a:r>
            <a:r>
              <a:rPr dirty="0" sz="1450" spc="-20">
                <a:latin typeface="Times New Roman"/>
                <a:cs typeface="Times New Roman"/>
              </a:rPr>
              <a:t>over,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so far pronounced safe as to make his mother  perfectly easy; for being now used to the sight </a:t>
            </a:r>
            <a:r>
              <a:rPr dirty="0" sz="1450" spc="-5">
                <a:latin typeface="Times New Roman"/>
                <a:cs typeface="Times New Roman"/>
              </a:rPr>
              <a:t>of </a:t>
            </a:r>
            <a:r>
              <a:rPr dirty="0" sz="1450" spc="-10">
                <a:latin typeface="Times New Roman"/>
                <a:cs typeface="Times New Roman"/>
              </a:rPr>
              <a:t>him in his suffering, helpless  state, and hearing only the best, and never thinking beyond what she heard,  with </a:t>
            </a:r>
            <a:r>
              <a:rPr dirty="0" sz="1450" spc="-5">
                <a:latin typeface="Times New Roman"/>
                <a:cs typeface="Times New Roman"/>
              </a:rPr>
              <a:t>no </a:t>
            </a:r>
            <a:r>
              <a:rPr dirty="0" sz="1450" spc="-10">
                <a:latin typeface="Times New Roman"/>
                <a:cs typeface="Times New Roman"/>
              </a:rPr>
              <a:t>disposition for alarm and </a:t>
            </a:r>
            <a:r>
              <a:rPr dirty="0" sz="1450" spc="-5">
                <a:latin typeface="Times New Roman"/>
                <a:cs typeface="Times New Roman"/>
              </a:rPr>
              <a:t>no </a:t>
            </a:r>
            <a:r>
              <a:rPr dirty="0" sz="1450" spc="-10">
                <a:latin typeface="Times New Roman"/>
                <a:cs typeface="Times New Roman"/>
              </a:rPr>
              <a:t>aptitude at </a:t>
            </a:r>
            <a:r>
              <a:rPr dirty="0" sz="1450" spc="-5">
                <a:latin typeface="Times New Roman"/>
                <a:cs typeface="Times New Roman"/>
              </a:rPr>
              <a:t>a </a:t>
            </a:r>
            <a:r>
              <a:rPr dirty="0" sz="1450" spc="-10">
                <a:latin typeface="Times New Roman"/>
                <a:cs typeface="Times New Roman"/>
              </a:rPr>
              <a:t>hint, Lady Bertram was the  happiest subject in the world for </a:t>
            </a:r>
            <a:r>
              <a:rPr dirty="0" sz="1450" spc="-5">
                <a:latin typeface="Times New Roman"/>
                <a:cs typeface="Times New Roman"/>
              </a:rPr>
              <a:t>a </a:t>
            </a:r>
            <a:r>
              <a:rPr dirty="0" sz="1450" spc="-10">
                <a:latin typeface="Times New Roman"/>
                <a:cs typeface="Times New Roman"/>
              </a:rPr>
              <a:t>little medical imposition. The fever was  subdued; the fever had been his complaint;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he </a:t>
            </a:r>
            <a:r>
              <a:rPr dirty="0" sz="1450" spc="-10">
                <a:latin typeface="Times New Roman"/>
                <a:cs typeface="Times New Roman"/>
              </a:rPr>
              <a:t>would soon </a:t>
            </a:r>
            <a:r>
              <a:rPr dirty="0" sz="1450" spc="-5">
                <a:latin typeface="Times New Roman"/>
                <a:cs typeface="Times New Roman"/>
              </a:rPr>
              <a:t>be </a:t>
            </a:r>
            <a:r>
              <a:rPr dirty="0" sz="1450" spc="-10">
                <a:latin typeface="Times New Roman"/>
                <a:cs typeface="Times New Roman"/>
              </a:rPr>
              <a:t>well  again. Lady Bertram could think nothing less, and Fanny shared her </a:t>
            </a:r>
            <a:r>
              <a:rPr dirty="0" sz="1450" spc="-20">
                <a:latin typeface="Times New Roman"/>
                <a:cs typeface="Times New Roman"/>
              </a:rPr>
              <a:t>aunt’s  security, </a:t>
            </a:r>
            <a:r>
              <a:rPr dirty="0" sz="1450" spc="-10">
                <a:latin typeface="Times New Roman"/>
                <a:cs typeface="Times New Roman"/>
              </a:rPr>
              <a:t>till she received </a:t>
            </a:r>
            <a:r>
              <a:rPr dirty="0" sz="1450" spc="-5">
                <a:latin typeface="Times New Roman"/>
                <a:cs typeface="Times New Roman"/>
              </a:rPr>
              <a:t>a </a:t>
            </a:r>
            <a:r>
              <a:rPr dirty="0" sz="1450" spc="-10">
                <a:latin typeface="Times New Roman"/>
                <a:cs typeface="Times New Roman"/>
              </a:rPr>
              <a:t>few lines from Edmund, written purposely to give  her </a:t>
            </a:r>
            <a:r>
              <a:rPr dirty="0" sz="1450" spc="-5">
                <a:latin typeface="Times New Roman"/>
                <a:cs typeface="Times New Roman"/>
              </a:rPr>
              <a:t>a </a:t>
            </a:r>
            <a:r>
              <a:rPr dirty="0" sz="1450" spc="-10">
                <a:latin typeface="Times New Roman"/>
                <a:cs typeface="Times New Roman"/>
              </a:rPr>
              <a:t>clearer idea </a:t>
            </a:r>
            <a:r>
              <a:rPr dirty="0" sz="1450" spc="-5">
                <a:latin typeface="Times New Roman"/>
                <a:cs typeface="Times New Roman"/>
              </a:rPr>
              <a:t>of </a:t>
            </a:r>
            <a:r>
              <a:rPr dirty="0" sz="1450" spc="-10">
                <a:latin typeface="Times New Roman"/>
                <a:cs typeface="Times New Roman"/>
              </a:rPr>
              <a:t>his brother’s situation, and acquaint her with the  apprehensions which </a:t>
            </a:r>
            <a:r>
              <a:rPr dirty="0" sz="1450" spc="-5">
                <a:latin typeface="Times New Roman"/>
                <a:cs typeface="Times New Roman"/>
              </a:rPr>
              <a:t>he </a:t>
            </a:r>
            <a:r>
              <a:rPr dirty="0" sz="1450" spc="-10">
                <a:latin typeface="Times New Roman"/>
                <a:cs typeface="Times New Roman"/>
              </a:rPr>
              <a:t>and his father had imbibed from the physician with  respect to some strong hectic symptoms, which seemed to seize the frame </a:t>
            </a:r>
            <a:r>
              <a:rPr dirty="0" sz="1450" spc="-5">
                <a:latin typeface="Times New Roman"/>
                <a:cs typeface="Times New Roman"/>
              </a:rPr>
              <a:t>on  </a:t>
            </a:r>
            <a:r>
              <a:rPr dirty="0" sz="1450" spc="-10">
                <a:latin typeface="Times New Roman"/>
                <a:cs typeface="Times New Roman"/>
              </a:rPr>
              <a:t>the departure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fever. </a:t>
            </a:r>
            <a:r>
              <a:rPr dirty="0" sz="1450" spc="-10">
                <a:latin typeface="Times New Roman"/>
                <a:cs typeface="Times New Roman"/>
              </a:rPr>
              <a:t>They judged it best that Lady Bertram should </a:t>
            </a:r>
            <a:r>
              <a:rPr dirty="0" sz="1450" spc="-5">
                <a:latin typeface="Times New Roman"/>
                <a:cs typeface="Times New Roman"/>
              </a:rPr>
              <a:t>not be  </a:t>
            </a:r>
            <a:r>
              <a:rPr dirty="0" sz="1450" spc="-10">
                <a:latin typeface="Times New Roman"/>
                <a:cs typeface="Times New Roman"/>
              </a:rPr>
              <a:t>harassed </a:t>
            </a:r>
            <a:r>
              <a:rPr dirty="0" sz="1450" spc="-5">
                <a:latin typeface="Times New Roman"/>
                <a:cs typeface="Times New Roman"/>
              </a:rPr>
              <a:t>by </a:t>
            </a:r>
            <a:r>
              <a:rPr dirty="0" sz="1450" spc="-10">
                <a:latin typeface="Times New Roman"/>
                <a:cs typeface="Times New Roman"/>
              </a:rPr>
              <a:t>alarms which, it was to </a:t>
            </a:r>
            <a:r>
              <a:rPr dirty="0" sz="1450" spc="-5">
                <a:latin typeface="Times New Roman"/>
                <a:cs typeface="Times New Roman"/>
              </a:rPr>
              <a:t>be hoped, </a:t>
            </a:r>
            <a:r>
              <a:rPr dirty="0" sz="1450" spc="-10">
                <a:latin typeface="Times New Roman"/>
                <a:cs typeface="Times New Roman"/>
              </a:rPr>
              <a:t>would prove unfounded;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reason why Fanny should </a:t>
            </a:r>
            <a:r>
              <a:rPr dirty="0" sz="1450" spc="-5">
                <a:latin typeface="Times New Roman"/>
                <a:cs typeface="Times New Roman"/>
              </a:rPr>
              <a:t>not </a:t>
            </a:r>
            <a:r>
              <a:rPr dirty="0" sz="1450" spc="-10">
                <a:latin typeface="Times New Roman"/>
                <a:cs typeface="Times New Roman"/>
              </a:rPr>
              <a:t>know the truth. They were  apprehensive for his</a:t>
            </a:r>
            <a:r>
              <a:rPr dirty="0" sz="1450">
                <a:latin typeface="Times New Roman"/>
                <a:cs typeface="Times New Roman"/>
              </a:rPr>
              <a:t> </a:t>
            </a:r>
            <a:r>
              <a:rPr dirty="0" sz="1450" spc="-10">
                <a:latin typeface="Times New Roman"/>
                <a:cs typeface="Times New Roman"/>
              </a:rPr>
              <a:t>lungs.</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A very few lines from Edmund shewed her the patient and the sickroom in  </a:t>
            </a:r>
            <a:r>
              <a:rPr dirty="0" sz="1450" spc="-5">
                <a:latin typeface="Times New Roman"/>
                <a:cs typeface="Times New Roman"/>
              </a:rPr>
              <a:t>a </a:t>
            </a:r>
            <a:r>
              <a:rPr dirty="0" sz="1450" spc="-10">
                <a:latin typeface="Times New Roman"/>
                <a:cs typeface="Times New Roman"/>
              </a:rPr>
              <a:t>juster and stronger light than all Lady </a:t>
            </a:r>
            <a:r>
              <a:rPr dirty="0" sz="1450" spc="-20">
                <a:latin typeface="Times New Roman"/>
                <a:cs typeface="Times New Roman"/>
              </a:rPr>
              <a:t>Bertram’s </a:t>
            </a:r>
            <a:r>
              <a:rPr dirty="0" sz="1450" spc="-10">
                <a:latin typeface="Times New Roman"/>
                <a:cs typeface="Times New Roman"/>
              </a:rPr>
              <a:t>sheets </a:t>
            </a:r>
            <a:r>
              <a:rPr dirty="0" sz="1450" spc="-5">
                <a:latin typeface="Times New Roman"/>
                <a:cs typeface="Times New Roman"/>
              </a:rPr>
              <a:t>of </a:t>
            </a:r>
            <a:r>
              <a:rPr dirty="0" sz="1450" spc="-10">
                <a:latin typeface="Times New Roman"/>
                <a:cs typeface="Times New Roman"/>
              </a:rPr>
              <a:t>paper could </a:t>
            </a:r>
            <a:r>
              <a:rPr dirty="0" sz="1450" spc="-5">
                <a:latin typeface="Times New Roman"/>
                <a:cs typeface="Times New Roman"/>
              </a:rPr>
              <a:t>do.  </a:t>
            </a:r>
            <a:r>
              <a:rPr dirty="0" sz="1450" spc="-10">
                <a:latin typeface="Times New Roman"/>
                <a:cs typeface="Times New Roman"/>
              </a:rPr>
              <a:t>There</a:t>
            </a:r>
            <a:r>
              <a:rPr dirty="0" sz="1450" spc="160">
                <a:latin typeface="Times New Roman"/>
                <a:cs typeface="Times New Roman"/>
              </a:rPr>
              <a:t> </a:t>
            </a:r>
            <a:r>
              <a:rPr dirty="0" sz="1450" spc="-10">
                <a:latin typeface="Times New Roman"/>
                <a:cs typeface="Times New Roman"/>
              </a:rPr>
              <a:t>was</a:t>
            </a:r>
            <a:r>
              <a:rPr dirty="0" sz="1450" spc="160">
                <a:latin typeface="Times New Roman"/>
                <a:cs typeface="Times New Roman"/>
              </a:rPr>
              <a:t> </a:t>
            </a:r>
            <a:r>
              <a:rPr dirty="0" sz="1450" spc="-10">
                <a:latin typeface="Times New Roman"/>
                <a:cs typeface="Times New Roman"/>
              </a:rPr>
              <a:t>hardly</a:t>
            </a:r>
            <a:r>
              <a:rPr dirty="0" sz="1450" spc="165">
                <a:latin typeface="Times New Roman"/>
                <a:cs typeface="Times New Roman"/>
              </a:rPr>
              <a:t> </a:t>
            </a:r>
            <a:r>
              <a:rPr dirty="0" sz="1450" spc="-10">
                <a:latin typeface="Times New Roman"/>
                <a:cs typeface="Times New Roman"/>
              </a:rPr>
              <a:t>any</a:t>
            </a:r>
            <a:r>
              <a:rPr dirty="0" sz="1450" spc="160">
                <a:latin typeface="Times New Roman"/>
                <a:cs typeface="Times New Roman"/>
              </a:rPr>
              <a:t> </a:t>
            </a:r>
            <a:r>
              <a:rPr dirty="0" sz="1450" spc="-5">
                <a:latin typeface="Times New Roman"/>
                <a:cs typeface="Times New Roman"/>
              </a:rPr>
              <a:t>one</a:t>
            </a:r>
            <a:r>
              <a:rPr dirty="0" sz="1450" spc="160">
                <a:latin typeface="Times New Roman"/>
                <a:cs typeface="Times New Roman"/>
              </a:rPr>
              <a:t> </a:t>
            </a:r>
            <a:r>
              <a:rPr dirty="0" sz="1450" spc="-10">
                <a:latin typeface="Times New Roman"/>
                <a:cs typeface="Times New Roman"/>
              </a:rPr>
              <a:t>in</a:t>
            </a:r>
            <a:r>
              <a:rPr dirty="0" sz="1450" spc="16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house</a:t>
            </a:r>
            <a:r>
              <a:rPr dirty="0" sz="1450" spc="160">
                <a:latin typeface="Times New Roman"/>
                <a:cs typeface="Times New Roman"/>
              </a:rPr>
              <a:t> </a:t>
            </a:r>
            <a:r>
              <a:rPr dirty="0" sz="1450" spc="-10">
                <a:latin typeface="Times New Roman"/>
                <a:cs typeface="Times New Roman"/>
              </a:rPr>
              <a:t>who</a:t>
            </a:r>
            <a:r>
              <a:rPr dirty="0" sz="1450" spc="165">
                <a:latin typeface="Times New Roman"/>
                <a:cs typeface="Times New Roman"/>
              </a:rPr>
              <a:t> </a:t>
            </a:r>
            <a:r>
              <a:rPr dirty="0" sz="1450" spc="-10">
                <a:latin typeface="Times New Roman"/>
                <a:cs typeface="Times New Roman"/>
              </a:rPr>
              <a:t>might</a:t>
            </a:r>
            <a:r>
              <a:rPr dirty="0" sz="1450" spc="160">
                <a:latin typeface="Times New Roman"/>
                <a:cs typeface="Times New Roman"/>
              </a:rPr>
              <a:t> </a:t>
            </a:r>
            <a:r>
              <a:rPr dirty="0" sz="1450" spc="-5">
                <a:latin typeface="Times New Roman"/>
                <a:cs typeface="Times New Roman"/>
              </a:rPr>
              <a:t>not</a:t>
            </a:r>
            <a:r>
              <a:rPr dirty="0" sz="1450" spc="165">
                <a:latin typeface="Times New Roman"/>
                <a:cs typeface="Times New Roman"/>
              </a:rPr>
              <a:t> </a:t>
            </a:r>
            <a:r>
              <a:rPr dirty="0" sz="1450" spc="-10">
                <a:latin typeface="Times New Roman"/>
                <a:cs typeface="Times New Roman"/>
              </a:rPr>
              <a:t>have</a:t>
            </a:r>
            <a:r>
              <a:rPr dirty="0" sz="1450" spc="160">
                <a:latin typeface="Times New Roman"/>
                <a:cs typeface="Times New Roman"/>
              </a:rPr>
              <a:t> </a:t>
            </a:r>
            <a:r>
              <a:rPr dirty="0" sz="1450" spc="-10">
                <a:latin typeface="Times New Roman"/>
                <a:cs typeface="Times New Roman"/>
              </a:rPr>
              <a:t>described,</a:t>
            </a:r>
            <a:r>
              <a:rPr dirty="0" sz="1450" spc="160">
                <a:latin typeface="Times New Roman"/>
                <a:cs typeface="Times New Roman"/>
              </a:rPr>
              <a:t> </a:t>
            </a:r>
            <a:r>
              <a:rPr dirty="0" sz="1450" spc="-10">
                <a:latin typeface="Times New Roman"/>
                <a:cs typeface="Times New Roman"/>
              </a:rPr>
              <a:t>from</a:t>
            </a:r>
            <a:endParaRPr sz="1450">
              <a:latin typeface="Times New Roman"/>
              <a:cs typeface="Times New Roman"/>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2700" rIns="0" bIns="0" rtlCol="0" vert="horz">
            <a:spAutoFit/>
          </a:bodyPr>
          <a:lstStyle/>
          <a:p>
            <a:pPr algn="just" marL="12700" marR="6985">
              <a:lnSpc>
                <a:spcPct val="99400"/>
              </a:lnSpc>
              <a:spcBef>
                <a:spcPts val="100"/>
              </a:spcBef>
            </a:pPr>
            <a:r>
              <a:rPr dirty="0" sz="1450" spc="-10">
                <a:latin typeface="Times New Roman"/>
                <a:cs typeface="Times New Roman"/>
              </a:rPr>
              <a:t>personal observation, better than herself; </a:t>
            </a:r>
            <a:r>
              <a:rPr dirty="0" sz="1450" spc="-5">
                <a:latin typeface="Times New Roman"/>
                <a:cs typeface="Times New Roman"/>
              </a:rPr>
              <a:t>not one </a:t>
            </a:r>
            <a:r>
              <a:rPr dirty="0" sz="1450" spc="-10">
                <a:latin typeface="Times New Roman"/>
                <a:cs typeface="Times New Roman"/>
              </a:rPr>
              <a:t>who was </a:t>
            </a:r>
            <a:r>
              <a:rPr dirty="0" sz="1450" spc="-5">
                <a:latin typeface="Times New Roman"/>
                <a:cs typeface="Times New Roman"/>
              </a:rPr>
              <a:t>not </a:t>
            </a:r>
            <a:r>
              <a:rPr dirty="0" sz="1450" spc="-10">
                <a:latin typeface="Times New Roman"/>
                <a:cs typeface="Times New Roman"/>
              </a:rPr>
              <a:t>more useful at  times to her </a:t>
            </a:r>
            <a:r>
              <a:rPr dirty="0" sz="1450" spc="-5">
                <a:latin typeface="Times New Roman"/>
                <a:cs typeface="Times New Roman"/>
              </a:rPr>
              <a:t>son. </a:t>
            </a:r>
            <a:r>
              <a:rPr dirty="0" sz="1450" spc="-10">
                <a:latin typeface="Times New Roman"/>
                <a:cs typeface="Times New Roman"/>
              </a:rPr>
              <a:t>She could </a:t>
            </a:r>
            <a:r>
              <a:rPr dirty="0" sz="1450" spc="-5">
                <a:latin typeface="Times New Roman"/>
                <a:cs typeface="Times New Roman"/>
              </a:rPr>
              <a:t>do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glide in quietly and look at him; </a:t>
            </a:r>
            <a:r>
              <a:rPr dirty="0" sz="1450" spc="-5">
                <a:latin typeface="Times New Roman"/>
                <a:cs typeface="Times New Roman"/>
              </a:rPr>
              <a:t>but  </a:t>
            </a:r>
            <a:r>
              <a:rPr dirty="0" sz="1450" spc="-10">
                <a:latin typeface="Times New Roman"/>
                <a:cs typeface="Times New Roman"/>
              </a:rPr>
              <a:t>when able to talk </a:t>
            </a:r>
            <a:r>
              <a:rPr dirty="0" sz="1450" spc="-5">
                <a:latin typeface="Times New Roman"/>
                <a:cs typeface="Times New Roman"/>
              </a:rPr>
              <a:t>or be </a:t>
            </a:r>
            <a:r>
              <a:rPr dirty="0" sz="1450" spc="-10">
                <a:latin typeface="Times New Roman"/>
                <a:cs typeface="Times New Roman"/>
              </a:rPr>
              <a:t>talked </a:t>
            </a:r>
            <a:r>
              <a:rPr dirty="0" sz="1450" spc="-5">
                <a:latin typeface="Times New Roman"/>
                <a:cs typeface="Times New Roman"/>
              </a:rPr>
              <a:t>to, or </a:t>
            </a:r>
            <a:r>
              <a:rPr dirty="0" sz="1450" spc="-10">
                <a:latin typeface="Times New Roman"/>
                <a:cs typeface="Times New Roman"/>
              </a:rPr>
              <a:t>read </a:t>
            </a:r>
            <a:r>
              <a:rPr dirty="0" sz="1450" spc="-5">
                <a:latin typeface="Times New Roman"/>
                <a:cs typeface="Times New Roman"/>
              </a:rPr>
              <a:t>to, </a:t>
            </a:r>
            <a:r>
              <a:rPr dirty="0" sz="1450" spc="-10">
                <a:latin typeface="Times New Roman"/>
                <a:cs typeface="Times New Roman"/>
              </a:rPr>
              <a:t>Edmund was the companion </a:t>
            </a:r>
            <a:r>
              <a:rPr dirty="0" sz="1450" spc="-5">
                <a:latin typeface="Times New Roman"/>
                <a:cs typeface="Times New Roman"/>
              </a:rPr>
              <a:t>he  </a:t>
            </a:r>
            <a:r>
              <a:rPr dirty="0" sz="1450" spc="-10">
                <a:latin typeface="Times New Roman"/>
                <a:cs typeface="Times New Roman"/>
              </a:rPr>
              <a:t>preferred. His aunt worried him </a:t>
            </a:r>
            <a:r>
              <a:rPr dirty="0" sz="1450" spc="-5">
                <a:latin typeface="Times New Roman"/>
                <a:cs typeface="Times New Roman"/>
              </a:rPr>
              <a:t>by </a:t>
            </a:r>
            <a:r>
              <a:rPr dirty="0" sz="1450" spc="-10">
                <a:latin typeface="Times New Roman"/>
                <a:cs typeface="Times New Roman"/>
              </a:rPr>
              <a:t>her cares, and Sir Thomas knew </a:t>
            </a:r>
            <a:r>
              <a:rPr dirty="0" sz="1450" spc="-5">
                <a:latin typeface="Times New Roman"/>
                <a:cs typeface="Times New Roman"/>
              </a:rPr>
              <a:t>not </a:t>
            </a:r>
            <a:r>
              <a:rPr dirty="0" sz="1450" spc="-10">
                <a:latin typeface="Times New Roman"/>
                <a:cs typeface="Times New Roman"/>
              </a:rPr>
              <a:t>how to  bring down his conversation </a:t>
            </a:r>
            <a:r>
              <a:rPr dirty="0" sz="1450" spc="-5">
                <a:latin typeface="Times New Roman"/>
                <a:cs typeface="Times New Roman"/>
              </a:rPr>
              <a:t>or </a:t>
            </a:r>
            <a:r>
              <a:rPr dirty="0" sz="1450" spc="-10">
                <a:latin typeface="Times New Roman"/>
                <a:cs typeface="Times New Roman"/>
              </a:rPr>
              <a:t>his voice to the level </a:t>
            </a:r>
            <a:r>
              <a:rPr dirty="0" sz="1450" spc="-5">
                <a:latin typeface="Times New Roman"/>
                <a:cs typeface="Times New Roman"/>
              </a:rPr>
              <a:t>of </a:t>
            </a:r>
            <a:r>
              <a:rPr dirty="0" sz="1450" spc="-10">
                <a:latin typeface="Times New Roman"/>
                <a:cs typeface="Times New Roman"/>
              </a:rPr>
              <a:t>irritation and  feebleness. Edmund was all in all. Fanny would certainly believe him so at  least, and must find that her estimation </a:t>
            </a:r>
            <a:r>
              <a:rPr dirty="0" sz="1450" spc="-5">
                <a:latin typeface="Times New Roman"/>
                <a:cs typeface="Times New Roman"/>
              </a:rPr>
              <a:t>of </a:t>
            </a:r>
            <a:r>
              <a:rPr dirty="0" sz="1450" spc="-10">
                <a:latin typeface="Times New Roman"/>
                <a:cs typeface="Times New Roman"/>
              </a:rPr>
              <a:t>him was higher than ever when </a:t>
            </a:r>
            <a:r>
              <a:rPr dirty="0" sz="1450" spc="-5">
                <a:latin typeface="Times New Roman"/>
                <a:cs typeface="Times New Roman"/>
              </a:rPr>
              <a:t>he  </a:t>
            </a:r>
            <a:r>
              <a:rPr dirty="0" sz="1450" spc="-10">
                <a:latin typeface="Times New Roman"/>
                <a:cs typeface="Times New Roman"/>
              </a:rPr>
              <a:t>appeared as the attendant, </a:t>
            </a:r>
            <a:r>
              <a:rPr dirty="0" sz="1450" spc="-15">
                <a:latin typeface="Times New Roman"/>
                <a:cs typeface="Times New Roman"/>
              </a:rPr>
              <a:t>supporter, </a:t>
            </a:r>
            <a:r>
              <a:rPr dirty="0" sz="1450" spc="-10">
                <a:latin typeface="Times New Roman"/>
                <a:cs typeface="Times New Roman"/>
              </a:rPr>
              <a:t>cheerer </a:t>
            </a:r>
            <a:r>
              <a:rPr dirty="0" sz="1450" spc="-5">
                <a:latin typeface="Times New Roman"/>
                <a:cs typeface="Times New Roman"/>
              </a:rPr>
              <a:t>of a </a:t>
            </a:r>
            <a:r>
              <a:rPr dirty="0" sz="1450" spc="-10">
                <a:latin typeface="Times New Roman"/>
                <a:cs typeface="Times New Roman"/>
              </a:rPr>
              <a:t>suffering </a:t>
            </a:r>
            <a:r>
              <a:rPr dirty="0" sz="1450" spc="-20">
                <a:latin typeface="Times New Roman"/>
                <a:cs typeface="Times New Roman"/>
              </a:rPr>
              <a:t>brother. </a:t>
            </a:r>
            <a:r>
              <a:rPr dirty="0" sz="1450" spc="-10">
                <a:latin typeface="Times New Roman"/>
                <a:cs typeface="Times New Roman"/>
              </a:rPr>
              <a:t>There was  </a:t>
            </a:r>
            <a:r>
              <a:rPr dirty="0" sz="1450" spc="-5">
                <a:latin typeface="Times New Roman"/>
                <a:cs typeface="Times New Roman"/>
              </a:rPr>
              <a:t>not </a:t>
            </a:r>
            <a:r>
              <a:rPr dirty="0" sz="1450" spc="-10">
                <a:latin typeface="Times New Roman"/>
                <a:cs typeface="Times New Roman"/>
              </a:rPr>
              <a:t>only the debility </a:t>
            </a:r>
            <a:r>
              <a:rPr dirty="0" sz="1450" spc="-5">
                <a:latin typeface="Times New Roman"/>
                <a:cs typeface="Times New Roman"/>
              </a:rPr>
              <a:t>of </a:t>
            </a:r>
            <a:r>
              <a:rPr dirty="0" sz="1450" spc="-10">
                <a:latin typeface="Times New Roman"/>
                <a:cs typeface="Times New Roman"/>
              </a:rPr>
              <a:t>recent illness to assist: there was also, as she now  learnt, nerves much </a:t>
            </a:r>
            <a:r>
              <a:rPr dirty="0" sz="1450" spc="-15">
                <a:latin typeface="Times New Roman"/>
                <a:cs typeface="Times New Roman"/>
              </a:rPr>
              <a:t>affected, </a:t>
            </a:r>
            <a:r>
              <a:rPr dirty="0" sz="1450" spc="-10">
                <a:latin typeface="Times New Roman"/>
                <a:cs typeface="Times New Roman"/>
              </a:rPr>
              <a:t>spirits much depressed to calm and raise, and her  own imagination added that there must </a:t>
            </a:r>
            <a:r>
              <a:rPr dirty="0" sz="1450" spc="-5">
                <a:latin typeface="Times New Roman"/>
                <a:cs typeface="Times New Roman"/>
              </a:rPr>
              <a:t>be a </a:t>
            </a:r>
            <a:r>
              <a:rPr dirty="0" sz="1450" spc="-10">
                <a:latin typeface="Times New Roman"/>
                <a:cs typeface="Times New Roman"/>
              </a:rPr>
              <a:t>mind to </a:t>
            </a:r>
            <a:r>
              <a:rPr dirty="0" sz="1450" spc="-5">
                <a:latin typeface="Times New Roman"/>
                <a:cs typeface="Times New Roman"/>
              </a:rPr>
              <a:t>be </a:t>
            </a:r>
            <a:r>
              <a:rPr dirty="0" sz="1450" spc="-10">
                <a:latin typeface="Times New Roman"/>
                <a:cs typeface="Times New Roman"/>
              </a:rPr>
              <a:t>properly</a:t>
            </a:r>
            <a:r>
              <a:rPr dirty="0" sz="1450" spc="75">
                <a:latin typeface="Times New Roman"/>
                <a:cs typeface="Times New Roman"/>
              </a:rPr>
              <a:t> </a:t>
            </a:r>
            <a:r>
              <a:rPr dirty="0" sz="1450" spc="-10">
                <a:latin typeface="Times New Roman"/>
                <a:cs typeface="Times New Roman"/>
              </a:rPr>
              <a:t>guided.</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The family were </a:t>
            </a:r>
            <a:r>
              <a:rPr dirty="0" sz="1450" spc="-5">
                <a:latin typeface="Times New Roman"/>
                <a:cs typeface="Times New Roman"/>
              </a:rPr>
              <a:t>not </a:t>
            </a:r>
            <a:r>
              <a:rPr dirty="0" sz="1450" spc="-10">
                <a:latin typeface="Times New Roman"/>
                <a:cs typeface="Times New Roman"/>
              </a:rPr>
              <a:t>consumptive, and she was more inclined to </a:t>
            </a:r>
            <a:r>
              <a:rPr dirty="0" sz="1450" spc="-5">
                <a:latin typeface="Times New Roman"/>
                <a:cs typeface="Times New Roman"/>
              </a:rPr>
              <a:t>hope </a:t>
            </a:r>
            <a:r>
              <a:rPr dirty="0" sz="1450" spc="-10">
                <a:latin typeface="Times New Roman"/>
                <a:cs typeface="Times New Roman"/>
              </a:rPr>
              <a:t>than  fear for her cousin, except when she </a:t>
            </a:r>
            <a:r>
              <a:rPr dirty="0" sz="1450" spc="-5">
                <a:latin typeface="Times New Roman"/>
                <a:cs typeface="Times New Roman"/>
              </a:rPr>
              <a:t>thought of </a:t>
            </a:r>
            <a:r>
              <a:rPr dirty="0" sz="1450" spc="-10">
                <a:latin typeface="Times New Roman"/>
                <a:cs typeface="Times New Roman"/>
              </a:rPr>
              <a:t>Miss Crawford; </a:t>
            </a:r>
            <a:r>
              <a:rPr dirty="0" sz="1450" spc="-5">
                <a:latin typeface="Times New Roman"/>
                <a:cs typeface="Times New Roman"/>
              </a:rPr>
              <a:t>but </a:t>
            </a:r>
            <a:r>
              <a:rPr dirty="0" sz="1450" spc="-10">
                <a:latin typeface="Times New Roman"/>
                <a:cs typeface="Times New Roman"/>
              </a:rPr>
              <a:t>Miss  Crawford gave her the idea </a:t>
            </a:r>
            <a:r>
              <a:rPr dirty="0" sz="1450" spc="-5">
                <a:latin typeface="Times New Roman"/>
                <a:cs typeface="Times New Roman"/>
              </a:rPr>
              <a:t>of </a:t>
            </a:r>
            <a:r>
              <a:rPr dirty="0" sz="1450" spc="-10">
                <a:latin typeface="Times New Roman"/>
                <a:cs typeface="Times New Roman"/>
              </a:rPr>
              <a:t>being the child </a:t>
            </a:r>
            <a:r>
              <a:rPr dirty="0" sz="1450" spc="-5">
                <a:latin typeface="Times New Roman"/>
                <a:cs typeface="Times New Roman"/>
              </a:rPr>
              <a:t>of good </a:t>
            </a:r>
            <a:r>
              <a:rPr dirty="0" sz="1450" spc="-10">
                <a:latin typeface="Times New Roman"/>
                <a:cs typeface="Times New Roman"/>
              </a:rPr>
              <a:t>luck, and to her  selfishness and vanity it would </a:t>
            </a:r>
            <a:r>
              <a:rPr dirty="0" sz="1450" spc="-5">
                <a:latin typeface="Times New Roman"/>
                <a:cs typeface="Times New Roman"/>
              </a:rPr>
              <a:t>be good </a:t>
            </a:r>
            <a:r>
              <a:rPr dirty="0" sz="1450" spc="-10">
                <a:latin typeface="Times New Roman"/>
                <a:cs typeface="Times New Roman"/>
              </a:rPr>
              <a:t>luck to have Edmund the only</a:t>
            </a:r>
            <a:r>
              <a:rPr dirty="0" sz="1450" spc="95">
                <a:latin typeface="Times New Roman"/>
                <a:cs typeface="Times New Roman"/>
              </a:rPr>
              <a:t> </a:t>
            </a:r>
            <a:r>
              <a:rPr dirty="0" sz="1450" spc="-5">
                <a:latin typeface="Times New Roman"/>
                <a:cs typeface="Times New Roman"/>
              </a:rPr>
              <a:t>son.</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Even in the sick chamber the fortunate Mary was </a:t>
            </a:r>
            <a:r>
              <a:rPr dirty="0" sz="1450" spc="-5">
                <a:latin typeface="Times New Roman"/>
                <a:cs typeface="Times New Roman"/>
              </a:rPr>
              <a:t>not </a:t>
            </a:r>
            <a:r>
              <a:rPr dirty="0" sz="1450" spc="-10">
                <a:latin typeface="Times New Roman"/>
                <a:cs typeface="Times New Roman"/>
              </a:rPr>
              <a:t>forgotten. </a:t>
            </a:r>
            <a:r>
              <a:rPr dirty="0" sz="1450" spc="-20">
                <a:latin typeface="Times New Roman"/>
                <a:cs typeface="Times New Roman"/>
              </a:rPr>
              <a:t>Edmund’s </a:t>
            </a:r>
            <a:r>
              <a:rPr dirty="0" sz="1450" spc="320">
                <a:latin typeface="Times New Roman"/>
                <a:cs typeface="Times New Roman"/>
              </a:rPr>
              <a:t> </a:t>
            </a:r>
            <a:r>
              <a:rPr dirty="0" sz="1450" spc="-10">
                <a:latin typeface="Times New Roman"/>
                <a:cs typeface="Times New Roman"/>
              </a:rPr>
              <a:t>letter had this postscript. “On the subject </a:t>
            </a:r>
            <a:r>
              <a:rPr dirty="0" sz="1450" spc="-5">
                <a:latin typeface="Times New Roman"/>
                <a:cs typeface="Times New Roman"/>
              </a:rPr>
              <a:t>of </a:t>
            </a:r>
            <a:r>
              <a:rPr dirty="0" sz="1450" spc="-10">
                <a:latin typeface="Times New Roman"/>
                <a:cs typeface="Times New Roman"/>
              </a:rPr>
              <a:t>my last, </a:t>
            </a:r>
            <a:r>
              <a:rPr dirty="0" sz="1450" spc="-5">
                <a:latin typeface="Times New Roman"/>
                <a:cs typeface="Times New Roman"/>
              </a:rPr>
              <a:t>I </a:t>
            </a:r>
            <a:r>
              <a:rPr dirty="0" sz="1450" spc="-10">
                <a:latin typeface="Times New Roman"/>
                <a:cs typeface="Times New Roman"/>
              </a:rPr>
              <a:t>had actually begun </a:t>
            </a:r>
            <a:r>
              <a:rPr dirty="0" sz="1450" spc="-5">
                <a:latin typeface="Times New Roman"/>
                <a:cs typeface="Times New Roman"/>
              </a:rPr>
              <a:t>a  </a:t>
            </a:r>
            <a:r>
              <a:rPr dirty="0" sz="1450" spc="-10">
                <a:latin typeface="Times New Roman"/>
                <a:cs typeface="Times New Roman"/>
              </a:rPr>
              <a:t>letter when called away </a:t>
            </a:r>
            <a:r>
              <a:rPr dirty="0" sz="1450" spc="-5">
                <a:latin typeface="Times New Roman"/>
                <a:cs typeface="Times New Roman"/>
              </a:rPr>
              <a:t>by </a:t>
            </a:r>
            <a:r>
              <a:rPr dirty="0" sz="1450" spc="-45">
                <a:latin typeface="Times New Roman"/>
                <a:cs typeface="Times New Roman"/>
              </a:rPr>
              <a:t>Tom’s </a:t>
            </a:r>
            <a:r>
              <a:rPr dirty="0" sz="1450" spc="-10">
                <a:latin typeface="Times New Roman"/>
                <a:cs typeface="Times New Roman"/>
              </a:rPr>
              <a:t>illness, </a:t>
            </a:r>
            <a:r>
              <a:rPr dirty="0" sz="1450" spc="-5">
                <a:latin typeface="Times New Roman"/>
                <a:cs typeface="Times New Roman"/>
              </a:rPr>
              <a:t>but I </a:t>
            </a:r>
            <a:r>
              <a:rPr dirty="0" sz="1450" spc="-10">
                <a:latin typeface="Times New Roman"/>
                <a:cs typeface="Times New Roman"/>
              </a:rPr>
              <a:t>have now changed my mind,  and fear to trust the influence </a:t>
            </a:r>
            <a:r>
              <a:rPr dirty="0" sz="1450" spc="-5">
                <a:latin typeface="Times New Roman"/>
                <a:cs typeface="Times New Roman"/>
              </a:rPr>
              <a:t>of </a:t>
            </a:r>
            <a:r>
              <a:rPr dirty="0" sz="1450" spc="-10">
                <a:latin typeface="Times New Roman"/>
                <a:cs typeface="Times New Roman"/>
              </a:rPr>
              <a:t>friends. When </a:t>
            </a:r>
            <a:r>
              <a:rPr dirty="0" sz="1450" spc="-45">
                <a:latin typeface="Times New Roman"/>
                <a:cs typeface="Times New Roman"/>
              </a:rPr>
              <a:t>Tom </a:t>
            </a:r>
            <a:r>
              <a:rPr dirty="0" sz="1450" spc="-10">
                <a:latin typeface="Times New Roman"/>
                <a:cs typeface="Times New Roman"/>
              </a:rPr>
              <a:t>is </a:t>
            </a:r>
            <a:r>
              <a:rPr dirty="0" sz="1450" spc="-15">
                <a:latin typeface="Times New Roman"/>
                <a:cs typeface="Times New Roman"/>
              </a:rPr>
              <a:t>better, </a:t>
            </a:r>
            <a:r>
              <a:rPr dirty="0" sz="1450" spc="-5">
                <a:latin typeface="Times New Roman"/>
                <a:cs typeface="Times New Roman"/>
              </a:rPr>
              <a:t>I </a:t>
            </a:r>
            <a:r>
              <a:rPr dirty="0" sz="1450" spc="-10">
                <a:latin typeface="Times New Roman"/>
                <a:cs typeface="Times New Roman"/>
              </a:rPr>
              <a:t>shall</a:t>
            </a:r>
            <a:r>
              <a:rPr dirty="0" sz="1450" spc="130">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Such was the state </a:t>
            </a:r>
            <a:r>
              <a:rPr dirty="0" sz="1450" spc="-5">
                <a:latin typeface="Times New Roman"/>
                <a:cs typeface="Times New Roman"/>
              </a:rPr>
              <a:t>of </a:t>
            </a:r>
            <a:r>
              <a:rPr dirty="0" sz="1450" spc="-10">
                <a:latin typeface="Times New Roman"/>
                <a:cs typeface="Times New Roman"/>
              </a:rPr>
              <a:t>Mansfield, and so it continued, with scarcely any  change, till </a:t>
            </a:r>
            <a:r>
              <a:rPr dirty="0" sz="1450" spc="-20">
                <a:latin typeface="Times New Roman"/>
                <a:cs typeface="Times New Roman"/>
              </a:rPr>
              <a:t>Easter. </a:t>
            </a:r>
            <a:r>
              <a:rPr dirty="0" sz="1450" spc="-10">
                <a:latin typeface="Times New Roman"/>
                <a:cs typeface="Times New Roman"/>
              </a:rPr>
              <a:t>A line occasionally added </a:t>
            </a:r>
            <a:r>
              <a:rPr dirty="0" sz="1450" spc="-5">
                <a:latin typeface="Times New Roman"/>
                <a:cs typeface="Times New Roman"/>
              </a:rPr>
              <a:t>by </a:t>
            </a:r>
            <a:r>
              <a:rPr dirty="0" sz="1450" spc="-10">
                <a:latin typeface="Times New Roman"/>
                <a:cs typeface="Times New Roman"/>
              </a:rPr>
              <a:t>Edmund to his </a:t>
            </a:r>
            <a:r>
              <a:rPr dirty="0" sz="1450" spc="-15">
                <a:latin typeface="Times New Roman"/>
                <a:cs typeface="Times New Roman"/>
              </a:rPr>
              <a:t>mother’s </a:t>
            </a:r>
            <a:r>
              <a:rPr dirty="0" sz="1450" spc="-10">
                <a:latin typeface="Times New Roman"/>
                <a:cs typeface="Times New Roman"/>
              </a:rPr>
              <a:t>letter  was enough for </a:t>
            </a:r>
            <a:r>
              <a:rPr dirty="0" sz="1450" spc="-20">
                <a:latin typeface="Times New Roman"/>
                <a:cs typeface="Times New Roman"/>
              </a:rPr>
              <a:t>Fanny’s </a:t>
            </a:r>
            <a:r>
              <a:rPr dirty="0" sz="1450" spc="-10">
                <a:latin typeface="Times New Roman"/>
                <a:cs typeface="Times New Roman"/>
              </a:rPr>
              <a:t>information. </a:t>
            </a:r>
            <a:r>
              <a:rPr dirty="0" sz="1450" spc="-45">
                <a:latin typeface="Times New Roman"/>
                <a:cs typeface="Times New Roman"/>
              </a:rPr>
              <a:t>Tom’s </a:t>
            </a:r>
            <a:r>
              <a:rPr dirty="0" sz="1450" spc="-10">
                <a:latin typeface="Times New Roman"/>
                <a:cs typeface="Times New Roman"/>
              </a:rPr>
              <a:t>amendment was alarmingly</a:t>
            </a:r>
            <a:r>
              <a:rPr dirty="0" sz="1450" spc="125">
                <a:latin typeface="Times New Roman"/>
                <a:cs typeface="Times New Roman"/>
              </a:rPr>
              <a:t> </a:t>
            </a:r>
            <a:r>
              <a:rPr dirty="0" sz="1450" spc="-25">
                <a:latin typeface="Times New Roman"/>
                <a:cs typeface="Times New Roman"/>
              </a:rPr>
              <a:t>slow.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Easter came particularly late this </a:t>
            </a:r>
            <a:r>
              <a:rPr dirty="0" sz="1450" spc="-20">
                <a:latin typeface="Times New Roman"/>
                <a:cs typeface="Times New Roman"/>
              </a:rPr>
              <a:t>year, </a:t>
            </a:r>
            <a:r>
              <a:rPr dirty="0" sz="1450" spc="-10">
                <a:latin typeface="Times New Roman"/>
                <a:cs typeface="Times New Roman"/>
              </a:rPr>
              <a:t>as Fanny had most sorrowfully  considered, </a:t>
            </a:r>
            <a:r>
              <a:rPr dirty="0" sz="1450" spc="-5">
                <a:latin typeface="Times New Roman"/>
                <a:cs typeface="Times New Roman"/>
              </a:rPr>
              <a:t>on </a:t>
            </a:r>
            <a:r>
              <a:rPr dirty="0" sz="1450" spc="-10">
                <a:latin typeface="Times New Roman"/>
                <a:cs typeface="Times New Roman"/>
              </a:rPr>
              <a:t>first learning that she had </a:t>
            </a:r>
            <a:r>
              <a:rPr dirty="0" sz="1450" spc="-5">
                <a:latin typeface="Times New Roman"/>
                <a:cs typeface="Times New Roman"/>
              </a:rPr>
              <a:t>no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leaving Portsmouth till  after it. It came, and she had yet heard nothing </a:t>
            </a:r>
            <a:r>
              <a:rPr dirty="0" sz="1450" spc="-5">
                <a:latin typeface="Times New Roman"/>
                <a:cs typeface="Times New Roman"/>
              </a:rPr>
              <a:t>of </a:t>
            </a:r>
            <a:r>
              <a:rPr dirty="0" sz="1450" spc="-10">
                <a:latin typeface="Times New Roman"/>
                <a:cs typeface="Times New Roman"/>
              </a:rPr>
              <a:t>her return—nothing even </a:t>
            </a:r>
            <a:r>
              <a:rPr dirty="0" sz="1450" spc="-5">
                <a:latin typeface="Times New Roman"/>
                <a:cs typeface="Times New Roman"/>
              </a:rPr>
              <a:t>of  </a:t>
            </a:r>
            <a:r>
              <a:rPr dirty="0" sz="1450" spc="-10">
                <a:latin typeface="Times New Roman"/>
                <a:cs typeface="Times New Roman"/>
              </a:rPr>
              <a:t>the going to </a:t>
            </a:r>
            <a:r>
              <a:rPr dirty="0" sz="1450" spc="-5">
                <a:latin typeface="Times New Roman"/>
                <a:cs typeface="Times New Roman"/>
              </a:rPr>
              <a:t>London, </a:t>
            </a:r>
            <a:r>
              <a:rPr dirty="0" sz="1450" spc="-10">
                <a:latin typeface="Times New Roman"/>
                <a:cs typeface="Times New Roman"/>
              </a:rPr>
              <a:t>which was to precede her return. Her aunt often  expressed </a:t>
            </a:r>
            <a:r>
              <a:rPr dirty="0" sz="1450" spc="-5">
                <a:latin typeface="Times New Roman"/>
                <a:cs typeface="Times New Roman"/>
              </a:rPr>
              <a:t>a </a:t>
            </a:r>
            <a:r>
              <a:rPr dirty="0" sz="1450" spc="-10">
                <a:latin typeface="Times New Roman"/>
                <a:cs typeface="Times New Roman"/>
              </a:rPr>
              <a:t>wish for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no </a:t>
            </a:r>
            <a:r>
              <a:rPr dirty="0" sz="1450" spc="-10">
                <a:latin typeface="Times New Roman"/>
                <a:cs typeface="Times New Roman"/>
              </a:rPr>
              <a:t>message from the uncle  </a:t>
            </a:r>
            <a:r>
              <a:rPr dirty="0" sz="1450" spc="-5">
                <a:latin typeface="Times New Roman"/>
                <a:cs typeface="Times New Roman"/>
              </a:rPr>
              <a:t>on </a:t>
            </a:r>
            <a:r>
              <a:rPr dirty="0" sz="1450" spc="-10">
                <a:latin typeface="Times New Roman"/>
                <a:cs typeface="Times New Roman"/>
              </a:rPr>
              <a:t>whom all depended. She supposed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yet leave his </a:t>
            </a:r>
            <a:r>
              <a:rPr dirty="0" sz="1450" spc="-5">
                <a:latin typeface="Times New Roman"/>
                <a:cs typeface="Times New Roman"/>
              </a:rPr>
              <a:t>son, but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cruel, </a:t>
            </a:r>
            <a:r>
              <a:rPr dirty="0" sz="1450" spc="-5">
                <a:latin typeface="Times New Roman"/>
                <a:cs typeface="Times New Roman"/>
              </a:rPr>
              <a:t>a </a:t>
            </a:r>
            <a:r>
              <a:rPr dirty="0" sz="1450" spc="-10">
                <a:latin typeface="Times New Roman"/>
                <a:cs typeface="Times New Roman"/>
              </a:rPr>
              <a:t>terrible delay to </a:t>
            </a:r>
            <a:r>
              <a:rPr dirty="0" sz="1450" spc="-30">
                <a:latin typeface="Times New Roman"/>
                <a:cs typeface="Times New Roman"/>
              </a:rPr>
              <a:t>her.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April was coming </a:t>
            </a:r>
            <a:r>
              <a:rPr dirty="0" sz="1450" spc="-5">
                <a:latin typeface="Times New Roman"/>
                <a:cs typeface="Times New Roman"/>
              </a:rPr>
              <a:t>on; </a:t>
            </a:r>
            <a:r>
              <a:rPr dirty="0" sz="1450" spc="-10">
                <a:latin typeface="Times New Roman"/>
                <a:cs typeface="Times New Roman"/>
              </a:rPr>
              <a:t>it would soon  </a:t>
            </a:r>
            <a:r>
              <a:rPr dirty="0" sz="1450" spc="-5">
                <a:latin typeface="Times New Roman"/>
                <a:cs typeface="Times New Roman"/>
              </a:rPr>
              <a:t>be </a:t>
            </a:r>
            <a:r>
              <a:rPr dirty="0" sz="1450" spc="-10">
                <a:latin typeface="Times New Roman"/>
                <a:cs typeface="Times New Roman"/>
              </a:rPr>
              <a:t>almost three months, instead </a:t>
            </a:r>
            <a:r>
              <a:rPr dirty="0" sz="1450" spc="-5">
                <a:latin typeface="Times New Roman"/>
                <a:cs typeface="Times New Roman"/>
              </a:rPr>
              <a:t>of </a:t>
            </a:r>
            <a:r>
              <a:rPr dirty="0" sz="1450" spc="-10">
                <a:latin typeface="Times New Roman"/>
                <a:cs typeface="Times New Roman"/>
              </a:rPr>
              <a:t>two, that she had been absent from them  all, and that her days had been passing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penance, which she loved  them too well to </a:t>
            </a:r>
            <a:r>
              <a:rPr dirty="0" sz="1450" spc="-5">
                <a:latin typeface="Times New Roman"/>
                <a:cs typeface="Times New Roman"/>
              </a:rPr>
              <a:t>hope </a:t>
            </a:r>
            <a:r>
              <a:rPr dirty="0" sz="1450" spc="-10">
                <a:latin typeface="Times New Roman"/>
                <a:cs typeface="Times New Roman"/>
              </a:rPr>
              <a:t>they would thoroughly understand; and who could yet  say when there might </a:t>
            </a:r>
            <a:r>
              <a:rPr dirty="0" sz="1450" spc="-5">
                <a:latin typeface="Times New Roman"/>
                <a:cs typeface="Times New Roman"/>
              </a:rPr>
              <a:t>be </a:t>
            </a:r>
            <a:r>
              <a:rPr dirty="0" sz="1450" spc="-10">
                <a:latin typeface="Times New Roman"/>
                <a:cs typeface="Times New Roman"/>
              </a:rPr>
              <a:t>leisure to think </a:t>
            </a:r>
            <a:r>
              <a:rPr dirty="0" sz="1450" spc="-5">
                <a:latin typeface="Times New Roman"/>
                <a:cs typeface="Times New Roman"/>
              </a:rPr>
              <a:t>of or </a:t>
            </a:r>
            <a:r>
              <a:rPr dirty="0" sz="1450" spc="-10">
                <a:latin typeface="Times New Roman"/>
                <a:cs typeface="Times New Roman"/>
              </a:rPr>
              <a:t>fetch</a:t>
            </a:r>
            <a:r>
              <a:rPr dirty="0" sz="1450" spc="35">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8255" indent="255904">
              <a:lnSpc>
                <a:spcPts val="1730"/>
              </a:lnSpc>
              <a:spcBef>
                <a:spcPts val="700"/>
              </a:spcBef>
            </a:pPr>
            <a:r>
              <a:rPr dirty="0" sz="1450" spc="-10">
                <a:latin typeface="Times New Roman"/>
                <a:cs typeface="Times New Roman"/>
              </a:rPr>
              <a:t>Her eagerness, her impatience, her longings to </a:t>
            </a:r>
            <a:r>
              <a:rPr dirty="0" sz="1450" spc="-5">
                <a:latin typeface="Times New Roman"/>
                <a:cs typeface="Times New Roman"/>
              </a:rPr>
              <a:t>be </a:t>
            </a:r>
            <a:r>
              <a:rPr dirty="0" sz="1450" spc="-10">
                <a:latin typeface="Times New Roman"/>
                <a:cs typeface="Times New Roman"/>
              </a:rPr>
              <a:t>with them, were such as  to bring </a:t>
            </a:r>
            <a:r>
              <a:rPr dirty="0" sz="1450" spc="-5">
                <a:latin typeface="Times New Roman"/>
                <a:cs typeface="Times New Roman"/>
              </a:rPr>
              <a:t>a </a:t>
            </a:r>
            <a:r>
              <a:rPr dirty="0" sz="1450" spc="-10">
                <a:latin typeface="Times New Roman"/>
                <a:cs typeface="Times New Roman"/>
              </a:rPr>
              <a:t>line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of </a:t>
            </a:r>
            <a:r>
              <a:rPr dirty="0" sz="1450" spc="-15">
                <a:latin typeface="Times New Roman"/>
                <a:cs typeface="Times New Roman"/>
              </a:rPr>
              <a:t>Cowper’s Tirocinium </a:t>
            </a:r>
            <a:r>
              <a:rPr dirty="0" sz="1450" spc="-10">
                <a:latin typeface="Times New Roman"/>
                <a:cs typeface="Times New Roman"/>
              </a:rPr>
              <a:t>for ever before </a:t>
            </a:r>
            <a:r>
              <a:rPr dirty="0" sz="1450" spc="-30">
                <a:latin typeface="Times New Roman"/>
                <a:cs typeface="Times New Roman"/>
              </a:rPr>
              <a:t>her. </a:t>
            </a:r>
            <a:r>
              <a:rPr dirty="0" sz="1450" spc="-20">
                <a:latin typeface="Times New Roman"/>
                <a:cs typeface="Times New Roman"/>
              </a:rPr>
              <a:t>“With </a:t>
            </a:r>
            <a:r>
              <a:rPr dirty="0" sz="1450" spc="-10">
                <a:latin typeface="Times New Roman"/>
                <a:cs typeface="Times New Roman"/>
              </a:rPr>
              <a:t>what  intense desire she wants her home,” was continually </a:t>
            </a:r>
            <a:r>
              <a:rPr dirty="0" sz="1450" spc="-5">
                <a:latin typeface="Times New Roman"/>
                <a:cs typeface="Times New Roman"/>
              </a:rPr>
              <a:t>on </a:t>
            </a:r>
            <a:r>
              <a:rPr dirty="0" sz="1450" spc="-10">
                <a:latin typeface="Times New Roman"/>
                <a:cs typeface="Times New Roman"/>
              </a:rPr>
              <a:t>her tongue, as the  truest description </a:t>
            </a:r>
            <a:r>
              <a:rPr dirty="0" sz="1450" spc="-5">
                <a:latin typeface="Times New Roman"/>
                <a:cs typeface="Times New Roman"/>
              </a:rPr>
              <a:t>of a </a:t>
            </a:r>
            <a:r>
              <a:rPr dirty="0" sz="1450" spc="-10">
                <a:latin typeface="Times New Roman"/>
                <a:cs typeface="Times New Roman"/>
              </a:rPr>
              <a:t>yearning which she could </a:t>
            </a:r>
            <a:r>
              <a:rPr dirty="0" sz="1450" spc="-5">
                <a:latin typeface="Times New Roman"/>
                <a:cs typeface="Times New Roman"/>
              </a:rPr>
              <a:t>not </a:t>
            </a:r>
            <a:r>
              <a:rPr dirty="0" sz="1450" spc="-10">
                <a:latin typeface="Times New Roman"/>
                <a:cs typeface="Times New Roman"/>
              </a:rPr>
              <a:t>suppose any </a:t>
            </a:r>
            <a:r>
              <a:rPr dirty="0" sz="1450" spc="-15">
                <a:latin typeface="Times New Roman"/>
                <a:cs typeface="Times New Roman"/>
              </a:rPr>
              <a:t>schoolboy’s  </a:t>
            </a:r>
            <a:r>
              <a:rPr dirty="0" sz="1450" spc="-10">
                <a:latin typeface="Times New Roman"/>
                <a:cs typeface="Times New Roman"/>
              </a:rPr>
              <a:t>bosom to feel more</a:t>
            </a:r>
            <a:r>
              <a:rPr dirty="0" sz="1450" spc="5">
                <a:latin typeface="Times New Roman"/>
                <a:cs typeface="Times New Roman"/>
              </a:rPr>
              <a:t> </a:t>
            </a:r>
            <a:r>
              <a:rPr dirty="0" sz="1450" spc="-20">
                <a:latin typeface="Times New Roman"/>
                <a:cs typeface="Times New Roman"/>
              </a:rPr>
              <a:t>keenly.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When she had been coming to Portsmouth, she had loved to call it her  home,</a:t>
            </a:r>
            <a:r>
              <a:rPr dirty="0" sz="1450" spc="130">
                <a:latin typeface="Times New Roman"/>
                <a:cs typeface="Times New Roman"/>
              </a:rPr>
              <a:t> </a:t>
            </a:r>
            <a:r>
              <a:rPr dirty="0" sz="1450" spc="-10">
                <a:latin typeface="Times New Roman"/>
                <a:cs typeface="Times New Roman"/>
              </a:rPr>
              <a:t>had</a:t>
            </a:r>
            <a:r>
              <a:rPr dirty="0" sz="1450" spc="130">
                <a:latin typeface="Times New Roman"/>
                <a:cs typeface="Times New Roman"/>
              </a:rPr>
              <a:t> </a:t>
            </a:r>
            <a:r>
              <a:rPr dirty="0" sz="1450" spc="-10">
                <a:latin typeface="Times New Roman"/>
                <a:cs typeface="Times New Roman"/>
              </a:rPr>
              <a:t>been</a:t>
            </a:r>
            <a:r>
              <a:rPr dirty="0" sz="1450" spc="135">
                <a:latin typeface="Times New Roman"/>
                <a:cs typeface="Times New Roman"/>
              </a:rPr>
              <a:t> </a:t>
            </a:r>
            <a:r>
              <a:rPr dirty="0" sz="1450" spc="-10">
                <a:latin typeface="Times New Roman"/>
                <a:cs typeface="Times New Roman"/>
              </a:rPr>
              <a:t>fond</a:t>
            </a:r>
            <a:r>
              <a:rPr dirty="0" sz="1450" spc="130">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saying</a:t>
            </a:r>
            <a:r>
              <a:rPr dirty="0" sz="1450" spc="130">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10">
                <a:latin typeface="Times New Roman"/>
                <a:cs typeface="Times New Roman"/>
              </a:rPr>
              <a:t>she</a:t>
            </a:r>
            <a:r>
              <a:rPr dirty="0" sz="1450" spc="130">
                <a:latin typeface="Times New Roman"/>
                <a:cs typeface="Times New Roman"/>
              </a:rPr>
              <a:t> </a:t>
            </a:r>
            <a:r>
              <a:rPr dirty="0" sz="1450" spc="-10">
                <a:latin typeface="Times New Roman"/>
                <a:cs typeface="Times New Roman"/>
              </a:rPr>
              <a:t>was</a:t>
            </a:r>
            <a:r>
              <a:rPr dirty="0" sz="1450" spc="135">
                <a:latin typeface="Times New Roman"/>
                <a:cs typeface="Times New Roman"/>
              </a:rPr>
              <a:t> </a:t>
            </a:r>
            <a:r>
              <a:rPr dirty="0" sz="1450" spc="-10">
                <a:latin typeface="Times New Roman"/>
                <a:cs typeface="Times New Roman"/>
              </a:rPr>
              <a:t>going</a:t>
            </a:r>
            <a:r>
              <a:rPr dirty="0" sz="1450" spc="130">
                <a:latin typeface="Times New Roman"/>
                <a:cs typeface="Times New Roman"/>
              </a:rPr>
              <a:t> </a:t>
            </a:r>
            <a:r>
              <a:rPr dirty="0" sz="1450" spc="-10">
                <a:latin typeface="Times New Roman"/>
                <a:cs typeface="Times New Roman"/>
              </a:rPr>
              <a:t>home;</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word</a:t>
            </a:r>
            <a:r>
              <a:rPr dirty="0" sz="1450" spc="135">
                <a:latin typeface="Times New Roman"/>
                <a:cs typeface="Times New Roman"/>
              </a:rPr>
              <a:t> </a:t>
            </a:r>
            <a:r>
              <a:rPr dirty="0" sz="1450" spc="-10">
                <a:latin typeface="Times New Roman"/>
                <a:cs typeface="Times New Roman"/>
              </a:rPr>
              <a:t>had</a:t>
            </a:r>
            <a:r>
              <a:rPr dirty="0" sz="1450" spc="130">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5805" cy="164020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down that they have </a:t>
            </a:r>
            <a:r>
              <a:rPr dirty="0" sz="1450" spc="-5">
                <a:latin typeface="Times New Roman"/>
                <a:cs typeface="Times New Roman"/>
              </a:rPr>
              <a:t>not </a:t>
            </a:r>
            <a:r>
              <a:rPr dirty="0" sz="1450" spc="-10">
                <a:latin typeface="Times New Roman"/>
                <a:cs typeface="Times New Roman"/>
              </a:rPr>
              <a:t>yet seen the right</a:t>
            </a:r>
            <a:r>
              <a:rPr dirty="0" sz="1450" spc="35">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algn="just" marL="12700" marR="5080" indent="255904">
              <a:lnSpc>
                <a:spcPts val="1730"/>
              </a:lnSpc>
              <a:spcBef>
                <a:spcPts val="865"/>
              </a:spcBef>
            </a:pPr>
            <a:r>
              <a:rPr dirty="0" sz="1450" spc="-35">
                <a:latin typeface="Times New Roman"/>
                <a:cs typeface="Times New Roman"/>
              </a:rPr>
              <a:t>Dr. </a:t>
            </a:r>
            <a:r>
              <a:rPr dirty="0" sz="1450" spc="-10">
                <a:latin typeface="Times New Roman"/>
                <a:cs typeface="Times New Roman"/>
              </a:rPr>
              <a:t>Grant laughingly congratulated Miss Crawford </a:t>
            </a:r>
            <a:r>
              <a:rPr dirty="0" sz="1450" spc="-5">
                <a:latin typeface="Times New Roman"/>
                <a:cs typeface="Times New Roman"/>
              </a:rPr>
              <a:t>on </a:t>
            </a:r>
            <a:r>
              <a:rPr dirty="0" sz="1450" spc="-10">
                <a:latin typeface="Times New Roman"/>
                <a:cs typeface="Times New Roman"/>
              </a:rPr>
              <a:t>feeling </a:t>
            </a:r>
            <a:r>
              <a:rPr dirty="0" sz="1450" spc="-5">
                <a:latin typeface="Times New Roman"/>
                <a:cs typeface="Times New Roman"/>
              </a:rPr>
              <a:t>no  </a:t>
            </a:r>
            <a:r>
              <a:rPr dirty="0" sz="1450" spc="-10">
                <a:latin typeface="Times New Roman"/>
                <a:cs typeface="Times New Roman"/>
              </a:rPr>
              <a:t>disinclination to the state</a:t>
            </a:r>
            <a:r>
              <a:rPr dirty="0" sz="1450" spc="1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“Oh yes!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all ashamed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would have everybody marry if  they can </a:t>
            </a:r>
            <a:r>
              <a:rPr dirty="0" sz="1450" spc="-5">
                <a:latin typeface="Times New Roman"/>
                <a:cs typeface="Times New Roman"/>
              </a:rPr>
              <a:t>do </a:t>
            </a:r>
            <a:r>
              <a:rPr dirty="0" sz="1450" spc="-10">
                <a:latin typeface="Times New Roman"/>
                <a:cs typeface="Times New Roman"/>
              </a:rPr>
              <a:t>it properly: </a:t>
            </a:r>
            <a:r>
              <a:rPr dirty="0" sz="1450" spc="-5">
                <a:latin typeface="Times New Roman"/>
                <a:cs typeface="Times New Roman"/>
              </a:rPr>
              <a:t>I do not </a:t>
            </a:r>
            <a:r>
              <a:rPr dirty="0" sz="1450" spc="-10">
                <a:latin typeface="Times New Roman"/>
                <a:cs typeface="Times New Roman"/>
              </a:rPr>
              <a:t>like to have people throw themselves away;  </a:t>
            </a:r>
            <a:r>
              <a:rPr dirty="0" sz="1450" spc="-5">
                <a:latin typeface="Times New Roman"/>
                <a:cs typeface="Times New Roman"/>
              </a:rPr>
              <a:t>but </a:t>
            </a:r>
            <a:r>
              <a:rPr dirty="0" sz="1450" spc="-10">
                <a:latin typeface="Times New Roman"/>
                <a:cs typeface="Times New Roman"/>
              </a:rPr>
              <a:t>everybody should marry as soon as they can </a:t>
            </a:r>
            <a:r>
              <a:rPr dirty="0" sz="1450" spc="-5">
                <a:latin typeface="Times New Roman"/>
                <a:cs typeface="Times New Roman"/>
              </a:rPr>
              <a:t>do </a:t>
            </a:r>
            <a:r>
              <a:rPr dirty="0" sz="1450" spc="-10">
                <a:latin typeface="Times New Roman"/>
                <a:cs typeface="Times New Roman"/>
              </a:rPr>
              <a:t>it to</a:t>
            </a:r>
            <a:r>
              <a:rPr dirty="0" sz="1450" spc="70">
                <a:latin typeface="Times New Roman"/>
                <a:cs typeface="Times New Roman"/>
              </a:rPr>
              <a:t> </a:t>
            </a:r>
            <a:r>
              <a:rPr dirty="0" sz="1450" spc="-10">
                <a:latin typeface="Times New Roman"/>
                <a:cs typeface="Times New Roman"/>
              </a:rPr>
              <a:t>advantage.”</a:t>
            </a:r>
            <a:endParaRPr sz="1450">
              <a:latin typeface="Times New Roman"/>
              <a:cs typeface="Times New Roman"/>
            </a:endParaRPr>
          </a:p>
        </p:txBody>
      </p:sp>
      <p:sp>
        <p:nvSpPr>
          <p:cNvPr id="3" name="object 3"/>
          <p:cNvSpPr txBox="1"/>
          <p:nvPr/>
        </p:nvSpPr>
        <p:spPr>
          <a:xfrm>
            <a:off x="876300" y="2694596"/>
            <a:ext cx="5807075" cy="7150734"/>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V</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people were pleased with each other from the first. On each  side there was much to attract, and their acquaintance soon promised as early  an intimacy as </a:t>
            </a:r>
            <a:r>
              <a:rPr dirty="0" sz="1450" spc="-5">
                <a:latin typeface="Times New Roman"/>
                <a:cs typeface="Times New Roman"/>
              </a:rPr>
              <a:t>good </a:t>
            </a:r>
            <a:r>
              <a:rPr dirty="0" sz="1450" spc="-10">
                <a:latin typeface="Times New Roman"/>
                <a:cs typeface="Times New Roman"/>
              </a:rPr>
              <a:t>manners would warrant. Miss </a:t>
            </a:r>
            <a:r>
              <a:rPr dirty="0" sz="1450" spc="-20">
                <a:latin typeface="Times New Roman"/>
                <a:cs typeface="Times New Roman"/>
              </a:rPr>
              <a:t>Crawford’s </a:t>
            </a:r>
            <a:r>
              <a:rPr dirty="0" sz="1450" spc="-10">
                <a:latin typeface="Times New Roman"/>
                <a:cs typeface="Times New Roman"/>
              </a:rPr>
              <a:t>beauty did her  </a:t>
            </a:r>
            <a:r>
              <a:rPr dirty="0" sz="1450" spc="-5">
                <a:latin typeface="Times New Roman"/>
                <a:cs typeface="Times New Roman"/>
              </a:rPr>
              <a:t>no </a:t>
            </a:r>
            <a:r>
              <a:rPr dirty="0" sz="1450" spc="-10">
                <a:latin typeface="Times New Roman"/>
                <a:cs typeface="Times New Roman"/>
              </a:rPr>
              <a:t>disservice with the Miss Bertrams. They were too handsome themselves to  dislike any woman for being so </a:t>
            </a:r>
            <a:r>
              <a:rPr dirty="0" sz="1450" spc="-5">
                <a:latin typeface="Times New Roman"/>
                <a:cs typeface="Times New Roman"/>
              </a:rPr>
              <a:t>too, </a:t>
            </a:r>
            <a:r>
              <a:rPr dirty="0" sz="1450" spc="-10">
                <a:latin typeface="Times New Roman"/>
                <a:cs typeface="Times New Roman"/>
              </a:rPr>
              <a:t>and were almost as much charmed as their  brothers with her lively dark eye, clear brown complexion, and general  prettiness. Had she been tall, full formed, and </a:t>
            </a:r>
            <a:r>
              <a:rPr dirty="0" sz="1450" spc="-20">
                <a:latin typeface="Times New Roman"/>
                <a:cs typeface="Times New Roman"/>
              </a:rPr>
              <a:t>fair, </a:t>
            </a:r>
            <a:r>
              <a:rPr dirty="0" sz="1450" spc="-10">
                <a:latin typeface="Times New Roman"/>
                <a:cs typeface="Times New Roman"/>
              </a:rPr>
              <a:t>it might have been more </a:t>
            </a:r>
            <a:r>
              <a:rPr dirty="0" sz="1450" spc="-5">
                <a:latin typeface="Times New Roman"/>
                <a:cs typeface="Times New Roman"/>
              </a:rPr>
              <a:t>of  a </a:t>
            </a:r>
            <a:r>
              <a:rPr dirty="0" sz="1450" spc="-10">
                <a:latin typeface="Times New Roman"/>
                <a:cs typeface="Times New Roman"/>
              </a:rPr>
              <a:t>trial: </a:t>
            </a:r>
            <a:r>
              <a:rPr dirty="0" sz="1450" spc="-5">
                <a:latin typeface="Times New Roman"/>
                <a:cs typeface="Times New Roman"/>
              </a:rPr>
              <a:t>but </a:t>
            </a:r>
            <a:r>
              <a:rPr dirty="0" sz="1450" spc="-10">
                <a:latin typeface="Times New Roman"/>
                <a:cs typeface="Times New Roman"/>
              </a:rPr>
              <a:t>as it was, there could </a:t>
            </a:r>
            <a:r>
              <a:rPr dirty="0" sz="1450" spc="-5">
                <a:latin typeface="Times New Roman"/>
                <a:cs typeface="Times New Roman"/>
              </a:rPr>
              <a:t>be no </a:t>
            </a:r>
            <a:r>
              <a:rPr dirty="0" sz="1450" spc="-10">
                <a:latin typeface="Times New Roman"/>
                <a:cs typeface="Times New Roman"/>
              </a:rPr>
              <a:t>comparison; and she was most  allowably </a:t>
            </a:r>
            <a:r>
              <a:rPr dirty="0" sz="1450" spc="-5">
                <a:latin typeface="Times New Roman"/>
                <a:cs typeface="Times New Roman"/>
              </a:rPr>
              <a:t>a </a:t>
            </a:r>
            <a:r>
              <a:rPr dirty="0" sz="1450" spc="-10">
                <a:latin typeface="Times New Roman"/>
                <a:cs typeface="Times New Roman"/>
              </a:rPr>
              <a:t>sweet, pretty girl, while they were the finest </a:t>
            </a:r>
            <a:r>
              <a:rPr dirty="0" sz="1450" spc="-5">
                <a:latin typeface="Times New Roman"/>
                <a:cs typeface="Times New Roman"/>
              </a:rPr>
              <a:t>young </a:t>
            </a:r>
            <a:r>
              <a:rPr dirty="0" sz="1450" spc="-10">
                <a:latin typeface="Times New Roman"/>
                <a:cs typeface="Times New Roman"/>
              </a:rPr>
              <a:t>women in the  </a:t>
            </a:r>
            <a:r>
              <a:rPr dirty="0" sz="1450" spc="-20">
                <a:latin typeface="Times New Roman"/>
                <a:cs typeface="Times New Roman"/>
              </a:rPr>
              <a:t>country.</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Her brother was </a:t>
            </a:r>
            <a:r>
              <a:rPr dirty="0" sz="1450" spc="-5">
                <a:latin typeface="Times New Roman"/>
                <a:cs typeface="Times New Roman"/>
              </a:rPr>
              <a:t>not </a:t>
            </a:r>
            <a:r>
              <a:rPr dirty="0" sz="1450" spc="-10">
                <a:latin typeface="Times New Roman"/>
                <a:cs typeface="Times New Roman"/>
              </a:rPr>
              <a:t>handsome: </a:t>
            </a:r>
            <a:r>
              <a:rPr dirty="0" sz="1450" spc="-5">
                <a:latin typeface="Times New Roman"/>
                <a:cs typeface="Times New Roman"/>
              </a:rPr>
              <a:t>no, </a:t>
            </a:r>
            <a:r>
              <a:rPr dirty="0" sz="1450" spc="-10">
                <a:latin typeface="Times New Roman"/>
                <a:cs typeface="Times New Roman"/>
              </a:rPr>
              <a:t>when they first saw him </a:t>
            </a:r>
            <a:r>
              <a:rPr dirty="0" sz="1450" spc="-5">
                <a:latin typeface="Times New Roman"/>
                <a:cs typeface="Times New Roman"/>
              </a:rPr>
              <a:t>he </a:t>
            </a:r>
            <a:r>
              <a:rPr dirty="0" sz="1450" spc="-10">
                <a:latin typeface="Times New Roman"/>
                <a:cs typeface="Times New Roman"/>
              </a:rPr>
              <a:t>was  absolutely plain, black and plain; </a:t>
            </a:r>
            <a:r>
              <a:rPr dirty="0" sz="1450" spc="-5">
                <a:latin typeface="Times New Roman"/>
                <a:cs typeface="Times New Roman"/>
              </a:rPr>
              <a:t>but </a:t>
            </a:r>
            <a:r>
              <a:rPr dirty="0" sz="1450" spc="-10">
                <a:latin typeface="Times New Roman"/>
                <a:cs typeface="Times New Roman"/>
              </a:rPr>
              <a:t>still </a:t>
            </a:r>
            <a:r>
              <a:rPr dirty="0" sz="1450" spc="-5">
                <a:latin typeface="Times New Roman"/>
                <a:cs typeface="Times New Roman"/>
              </a:rPr>
              <a:t>he </a:t>
            </a:r>
            <a:r>
              <a:rPr dirty="0" sz="1450" spc="-10">
                <a:latin typeface="Times New Roman"/>
                <a:cs typeface="Times New Roman"/>
              </a:rPr>
              <a:t>was the gentleman, with </a:t>
            </a:r>
            <a:r>
              <a:rPr dirty="0" sz="1450" spc="-5">
                <a:latin typeface="Times New Roman"/>
                <a:cs typeface="Times New Roman"/>
              </a:rPr>
              <a:t>a  </a:t>
            </a:r>
            <a:r>
              <a:rPr dirty="0" sz="1450" spc="-10">
                <a:latin typeface="Times New Roman"/>
                <a:cs typeface="Times New Roman"/>
              </a:rPr>
              <a:t>pleasing address. The second meeting proved him </a:t>
            </a:r>
            <a:r>
              <a:rPr dirty="0" sz="1450" spc="-5">
                <a:latin typeface="Times New Roman"/>
                <a:cs typeface="Times New Roman"/>
              </a:rPr>
              <a:t>not </a:t>
            </a:r>
            <a:r>
              <a:rPr dirty="0" sz="1450" spc="-10">
                <a:latin typeface="Times New Roman"/>
                <a:cs typeface="Times New Roman"/>
              </a:rPr>
              <a:t>so very plain: </a:t>
            </a:r>
            <a:r>
              <a:rPr dirty="0" sz="1450" spc="-5">
                <a:latin typeface="Times New Roman"/>
                <a:cs typeface="Times New Roman"/>
              </a:rPr>
              <a:t>he </a:t>
            </a:r>
            <a:r>
              <a:rPr dirty="0" sz="1450" spc="-10">
                <a:latin typeface="Times New Roman"/>
                <a:cs typeface="Times New Roman"/>
              </a:rPr>
              <a:t>was  plain,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had so much countenance, and his teeth were so  </a:t>
            </a:r>
            <a:r>
              <a:rPr dirty="0" sz="1450" spc="-5">
                <a:latin typeface="Times New Roman"/>
                <a:cs typeface="Times New Roman"/>
              </a:rPr>
              <a:t>good,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so well made, that </a:t>
            </a:r>
            <a:r>
              <a:rPr dirty="0" sz="1450" spc="-5">
                <a:latin typeface="Times New Roman"/>
                <a:cs typeface="Times New Roman"/>
              </a:rPr>
              <a:t>one </a:t>
            </a:r>
            <a:r>
              <a:rPr dirty="0" sz="1450" spc="-10">
                <a:latin typeface="Times New Roman"/>
                <a:cs typeface="Times New Roman"/>
              </a:rPr>
              <a:t>soon forgot </a:t>
            </a:r>
            <a:r>
              <a:rPr dirty="0" sz="1450" spc="-5">
                <a:latin typeface="Times New Roman"/>
                <a:cs typeface="Times New Roman"/>
              </a:rPr>
              <a:t>he </a:t>
            </a:r>
            <a:r>
              <a:rPr dirty="0" sz="1450" spc="-10">
                <a:latin typeface="Times New Roman"/>
                <a:cs typeface="Times New Roman"/>
              </a:rPr>
              <a:t>was plain; and after </a:t>
            </a:r>
            <a:r>
              <a:rPr dirty="0" sz="1450" spc="-5">
                <a:latin typeface="Times New Roman"/>
                <a:cs typeface="Times New Roman"/>
              </a:rPr>
              <a:t>a  </a:t>
            </a:r>
            <a:r>
              <a:rPr dirty="0" sz="1450" spc="-10">
                <a:latin typeface="Times New Roman"/>
                <a:cs typeface="Times New Roman"/>
              </a:rPr>
              <a:t>third </a:t>
            </a:r>
            <a:r>
              <a:rPr dirty="0" sz="1450" spc="-20">
                <a:latin typeface="Times New Roman"/>
                <a:cs typeface="Times New Roman"/>
              </a:rPr>
              <a:t>interview, </a:t>
            </a:r>
            <a:r>
              <a:rPr dirty="0" sz="1450" spc="-10">
                <a:latin typeface="Times New Roman"/>
                <a:cs typeface="Times New Roman"/>
              </a:rPr>
              <a:t>after dining in company with him at the Parsonage,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longer allowed to </a:t>
            </a:r>
            <a:r>
              <a:rPr dirty="0" sz="1450" spc="-5">
                <a:latin typeface="Times New Roman"/>
                <a:cs typeface="Times New Roman"/>
              </a:rPr>
              <a:t>be </a:t>
            </a:r>
            <a:r>
              <a:rPr dirty="0" sz="1450" spc="-10">
                <a:latin typeface="Times New Roman"/>
                <a:cs typeface="Times New Roman"/>
              </a:rPr>
              <a:t>called so </a:t>
            </a:r>
            <a:r>
              <a:rPr dirty="0" sz="1450" spc="-5">
                <a:latin typeface="Times New Roman"/>
                <a:cs typeface="Times New Roman"/>
              </a:rPr>
              <a:t>by </a:t>
            </a:r>
            <a:r>
              <a:rPr dirty="0" sz="1450" spc="-20">
                <a:latin typeface="Times New Roman"/>
                <a:cs typeface="Times New Roman"/>
              </a:rPr>
              <a:t>anybody. </a:t>
            </a:r>
            <a:r>
              <a:rPr dirty="0" sz="1450" spc="-10">
                <a:latin typeface="Times New Roman"/>
                <a:cs typeface="Times New Roman"/>
              </a:rPr>
              <a:t>He was, in fact, the most agreeable  </a:t>
            </a:r>
            <a:r>
              <a:rPr dirty="0" sz="1450" spc="-5">
                <a:latin typeface="Times New Roman"/>
                <a:cs typeface="Times New Roman"/>
              </a:rPr>
              <a:t>young </a:t>
            </a:r>
            <a:r>
              <a:rPr dirty="0" sz="1450" spc="-10">
                <a:latin typeface="Times New Roman"/>
                <a:cs typeface="Times New Roman"/>
              </a:rPr>
              <a:t>man the sisters had ever known, and they were equally delighted with  him. Miss </a:t>
            </a:r>
            <a:r>
              <a:rPr dirty="0" sz="1450" spc="-20">
                <a:latin typeface="Times New Roman"/>
                <a:cs typeface="Times New Roman"/>
              </a:rPr>
              <a:t>Bertram’s </a:t>
            </a:r>
            <a:r>
              <a:rPr dirty="0" sz="1450" spc="-10">
                <a:latin typeface="Times New Roman"/>
                <a:cs typeface="Times New Roman"/>
              </a:rPr>
              <a:t>engagement made him in equity the property </a:t>
            </a:r>
            <a:r>
              <a:rPr dirty="0" sz="1450" spc="-5">
                <a:latin typeface="Times New Roman"/>
                <a:cs typeface="Times New Roman"/>
              </a:rPr>
              <a:t>of </a:t>
            </a:r>
            <a:r>
              <a:rPr dirty="0" sz="1450" spc="-10">
                <a:latin typeface="Times New Roman"/>
                <a:cs typeface="Times New Roman"/>
              </a:rPr>
              <a:t>Julia, </a:t>
            </a:r>
            <a:r>
              <a:rPr dirty="0" sz="1450" spc="-5">
                <a:latin typeface="Times New Roman"/>
                <a:cs typeface="Times New Roman"/>
              </a:rPr>
              <a:t>of  </a:t>
            </a:r>
            <a:r>
              <a:rPr dirty="0" sz="1450" spc="-10">
                <a:latin typeface="Times New Roman"/>
                <a:cs typeface="Times New Roman"/>
              </a:rPr>
              <a:t>which Julia was fully aware; and before </a:t>
            </a:r>
            <a:r>
              <a:rPr dirty="0" sz="1450" spc="-5">
                <a:latin typeface="Times New Roman"/>
                <a:cs typeface="Times New Roman"/>
              </a:rPr>
              <a:t>he </a:t>
            </a:r>
            <a:r>
              <a:rPr dirty="0" sz="1450" spc="-10">
                <a:latin typeface="Times New Roman"/>
                <a:cs typeface="Times New Roman"/>
              </a:rPr>
              <a:t>had been at Mansfield </a:t>
            </a:r>
            <a:r>
              <a:rPr dirty="0" sz="1450" spc="-5">
                <a:latin typeface="Times New Roman"/>
                <a:cs typeface="Times New Roman"/>
              </a:rPr>
              <a:t>a </a:t>
            </a:r>
            <a:r>
              <a:rPr dirty="0" sz="1450" spc="-10">
                <a:latin typeface="Times New Roman"/>
                <a:cs typeface="Times New Roman"/>
              </a:rPr>
              <a:t>week, she  was quite ready to </a:t>
            </a:r>
            <a:r>
              <a:rPr dirty="0" sz="1450" spc="-5">
                <a:latin typeface="Times New Roman"/>
                <a:cs typeface="Times New Roman"/>
              </a:rPr>
              <a:t>be </a:t>
            </a:r>
            <a:r>
              <a:rPr dirty="0" sz="1450" spc="-10">
                <a:latin typeface="Times New Roman"/>
                <a:cs typeface="Times New Roman"/>
              </a:rPr>
              <a:t>fallen in love</a:t>
            </a:r>
            <a:r>
              <a:rPr dirty="0" sz="1450" spc="2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5080" indent="255904">
              <a:lnSpc>
                <a:spcPts val="1730"/>
              </a:lnSpc>
              <a:spcBef>
                <a:spcPts val="775"/>
              </a:spcBef>
            </a:pPr>
            <a:r>
              <a:rPr dirty="0" sz="1450" spc="-20">
                <a:latin typeface="Times New Roman"/>
                <a:cs typeface="Times New Roman"/>
              </a:rPr>
              <a:t>Maria’s </a:t>
            </a:r>
            <a:r>
              <a:rPr dirty="0" sz="1450" spc="-10">
                <a:latin typeface="Times New Roman"/>
                <a:cs typeface="Times New Roman"/>
              </a:rPr>
              <a:t>notions </a:t>
            </a:r>
            <a:r>
              <a:rPr dirty="0" sz="1450" spc="-5">
                <a:latin typeface="Times New Roman"/>
                <a:cs typeface="Times New Roman"/>
              </a:rPr>
              <a:t>on </a:t>
            </a:r>
            <a:r>
              <a:rPr dirty="0" sz="1450" spc="-10">
                <a:latin typeface="Times New Roman"/>
                <a:cs typeface="Times New Roman"/>
              </a:rPr>
              <a:t>the subject were more confused and indistinct. She did  </a:t>
            </a:r>
            <a:r>
              <a:rPr dirty="0" sz="1450" spc="-5">
                <a:latin typeface="Times New Roman"/>
                <a:cs typeface="Times New Roman"/>
              </a:rPr>
              <a:t>not </a:t>
            </a:r>
            <a:r>
              <a:rPr dirty="0" sz="1450" spc="-10">
                <a:latin typeface="Times New Roman"/>
                <a:cs typeface="Times New Roman"/>
              </a:rPr>
              <a:t>want to see </a:t>
            </a:r>
            <a:r>
              <a:rPr dirty="0" sz="1450" spc="-5">
                <a:latin typeface="Times New Roman"/>
                <a:cs typeface="Times New Roman"/>
              </a:rPr>
              <a:t>or </a:t>
            </a:r>
            <a:r>
              <a:rPr dirty="0" sz="1450" spc="-10">
                <a:latin typeface="Times New Roman"/>
                <a:cs typeface="Times New Roman"/>
              </a:rPr>
              <a:t>understand. “There could </a:t>
            </a:r>
            <a:r>
              <a:rPr dirty="0" sz="1450" spc="-5">
                <a:latin typeface="Times New Roman"/>
                <a:cs typeface="Times New Roman"/>
              </a:rPr>
              <a:t>be no </a:t>
            </a:r>
            <a:r>
              <a:rPr dirty="0" sz="1450" spc="-10">
                <a:latin typeface="Times New Roman"/>
                <a:cs typeface="Times New Roman"/>
              </a:rPr>
              <a:t>harm in her liking an  agreeable man—everybody knew her </a:t>
            </a:r>
            <a:r>
              <a:rPr dirty="0" sz="1450" spc="-15">
                <a:latin typeface="Times New Roman"/>
                <a:cs typeface="Times New Roman"/>
              </a:rPr>
              <a:t>situation—Mr. </a:t>
            </a:r>
            <a:r>
              <a:rPr dirty="0" sz="1450" spc="-10">
                <a:latin typeface="Times New Roman"/>
                <a:cs typeface="Times New Roman"/>
              </a:rPr>
              <a:t>Crawford must take care  </a:t>
            </a:r>
            <a:r>
              <a:rPr dirty="0" sz="1450" spc="-5">
                <a:latin typeface="Times New Roman"/>
                <a:cs typeface="Times New Roman"/>
              </a:rPr>
              <a:t>of </a:t>
            </a:r>
            <a:r>
              <a:rPr dirty="0" sz="1450" spc="-10">
                <a:latin typeface="Times New Roman"/>
                <a:cs typeface="Times New Roman"/>
              </a:rPr>
              <a:t>himself.” </a:t>
            </a:r>
            <a:r>
              <a:rPr dirty="0" sz="1450" spc="-35">
                <a:latin typeface="Times New Roman"/>
                <a:cs typeface="Times New Roman"/>
              </a:rPr>
              <a:t>Mr. </a:t>
            </a:r>
            <a:r>
              <a:rPr dirty="0" sz="1450" spc="-10">
                <a:latin typeface="Times New Roman"/>
                <a:cs typeface="Times New Roman"/>
              </a:rPr>
              <a:t>Crawford did </a:t>
            </a:r>
            <a:r>
              <a:rPr dirty="0" sz="1450" spc="-5">
                <a:latin typeface="Times New Roman"/>
                <a:cs typeface="Times New Roman"/>
              </a:rPr>
              <a:t>not </a:t>
            </a:r>
            <a:r>
              <a:rPr dirty="0" sz="1450" spc="-10">
                <a:latin typeface="Times New Roman"/>
                <a:cs typeface="Times New Roman"/>
              </a:rPr>
              <a:t>mean to </a:t>
            </a:r>
            <a:r>
              <a:rPr dirty="0" sz="1450" spc="-5">
                <a:latin typeface="Times New Roman"/>
                <a:cs typeface="Times New Roman"/>
              </a:rPr>
              <a:t>be </a:t>
            </a:r>
            <a:r>
              <a:rPr dirty="0" sz="1450" spc="-10">
                <a:latin typeface="Times New Roman"/>
                <a:cs typeface="Times New Roman"/>
              </a:rPr>
              <a:t>in any danger! the Miss  Bertrams were worth pleasing, and were ready to </a:t>
            </a:r>
            <a:r>
              <a:rPr dirty="0" sz="1450" spc="-5">
                <a:latin typeface="Times New Roman"/>
                <a:cs typeface="Times New Roman"/>
              </a:rPr>
              <a:t>be </a:t>
            </a:r>
            <a:r>
              <a:rPr dirty="0" sz="1450" spc="-10">
                <a:latin typeface="Times New Roman"/>
                <a:cs typeface="Times New Roman"/>
              </a:rPr>
              <a:t>pleased; and </a:t>
            </a:r>
            <a:r>
              <a:rPr dirty="0" sz="1450" spc="-5">
                <a:latin typeface="Times New Roman"/>
                <a:cs typeface="Times New Roman"/>
              </a:rPr>
              <a:t>he </a:t>
            </a:r>
            <a:r>
              <a:rPr dirty="0" sz="1450" spc="-10">
                <a:latin typeface="Times New Roman"/>
                <a:cs typeface="Times New Roman"/>
              </a:rPr>
              <a:t>began  with </a:t>
            </a:r>
            <a:r>
              <a:rPr dirty="0" sz="1450" spc="-5">
                <a:latin typeface="Times New Roman"/>
                <a:cs typeface="Times New Roman"/>
              </a:rPr>
              <a:t>no </a:t>
            </a:r>
            <a:r>
              <a:rPr dirty="0" sz="1450" spc="-10">
                <a:latin typeface="Times New Roman"/>
                <a:cs typeface="Times New Roman"/>
              </a:rPr>
              <a:t>object </a:t>
            </a:r>
            <a:r>
              <a:rPr dirty="0" sz="1450" spc="-5">
                <a:latin typeface="Times New Roman"/>
                <a:cs typeface="Times New Roman"/>
              </a:rPr>
              <a:t>but of </a:t>
            </a:r>
            <a:r>
              <a:rPr dirty="0" sz="1450" spc="-10">
                <a:latin typeface="Times New Roman"/>
                <a:cs typeface="Times New Roman"/>
              </a:rPr>
              <a:t>making them like him. He did </a:t>
            </a:r>
            <a:r>
              <a:rPr dirty="0" sz="1450" spc="-5">
                <a:latin typeface="Times New Roman"/>
                <a:cs typeface="Times New Roman"/>
              </a:rPr>
              <a:t>not </a:t>
            </a:r>
            <a:r>
              <a:rPr dirty="0" sz="1450" spc="-10">
                <a:latin typeface="Times New Roman"/>
                <a:cs typeface="Times New Roman"/>
              </a:rPr>
              <a:t>want them to die </a:t>
            </a:r>
            <a:r>
              <a:rPr dirty="0" sz="1450" spc="-5">
                <a:latin typeface="Times New Roman"/>
                <a:cs typeface="Times New Roman"/>
              </a:rPr>
              <a:t>of  </a:t>
            </a:r>
            <a:r>
              <a:rPr dirty="0" sz="1450" spc="-10">
                <a:latin typeface="Times New Roman"/>
                <a:cs typeface="Times New Roman"/>
              </a:rPr>
              <a:t>love; </a:t>
            </a:r>
            <a:r>
              <a:rPr dirty="0" sz="1450" spc="-5">
                <a:latin typeface="Times New Roman"/>
                <a:cs typeface="Times New Roman"/>
              </a:rPr>
              <a:t>but </a:t>
            </a:r>
            <a:r>
              <a:rPr dirty="0" sz="1450" spc="-10">
                <a:latin typeface="Times New Roman"/>
                <a:cs typeface="Times New Roman"/>
              </a:rPr>
              <a:t>with sense and temper which </a:t>
            </a:r>
            <a:r>
              <a:rPr dirty="0" sz="1450" spc="-5">
                <a:latin typeface="Times New Roman"/>
                <a:cs typeface="Times New Roman"/>
              </a:rPr>
              <a:t>ought </a:t>
            </a:r>
            <a:r>
              <a:rPr dirty="0" sz="1450" spc="-10">
                <a:latin typeface="Times New Roman"/>
                <a:cs typeface="Times New Roman"/>
              </a:rPr>
              <a:t>to have made him judge and feel  </a:t>
            </a:r>
            <a:r>
              <a:rPr dirty="0" sz="1450" spc="-15">
                <a:latin typeface="Times New Roman"/>
                <a:cs typeface="Times New Roman"/>
              </a:rPr>
              <a:t>better, </a:t>
            </a:r>
            <a:r>
              <a:rPr dirty="0" sz="1450" spc="-5">
                <a:latin typeface="Times New Roman"/>
                <a:cs typeface="Times New Roman"/>
              </a:rPr>
              <a:t>he </a:t>
            </a:r>
            <a:r>
              <a:rPr dirty="0" sz="1450" spc="-10">
                <a:latin typeface="Times New Roman"/>
                <a:cs typeface="Times New Roman"/>
              </a:rPr>
              <a:t>allowed himself great latitude </a:t>
            </a:r>
            <a:r>
              <a:rPr dirty="0" sz="1450" spc="-5">
                <a:latin typeface="Times New Roman"/>
                <a:cs typeface="Times New Roman"/>
              </a:rPr>
              <a:t>on </a:t>
            </a:r>
            <a:r>
              <a:rPr dirty="0" sz="1450" spc="-10">
                <a:latin typeface="Times New Roman"/>
                <a:cs typeface="Times New Roman"/>
              </a:rPr>
              <a:t>such</a:t>
            </a:r>
            <a:r>
              <a:rPr dirty="0" sz="1450" spc="25">
                <a:latin typeface="Times New Roman"/>
                <a:cs typeface="Times New Roman"/>
              </a:rPr>
              <a:t> </a:t>
            </a:r>
            <a:r>
              <a:rPr dirty="0" sz="1450" spc="-10">
                <a:latin typeface="Times New Roman"/>
                <a:cs typeface="Times New Roman"/>
              </a:rPr>
              <a:t>points.</a:t>
            </a:r>
            <a:endParaRPr sz="1450">
              <a:latin typeface="Times New Roman"/>
              <a:cs typeface="Times New Roman"/>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436735"/>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very dear to </a:t>
            </a:r>
            <a:r>
              <a:rPr dirty="0" sz="1450" spc="-20">
                <a:latin typeface="Times New Roman"/>
                <a:cs typeface="Times New Roman"/>
              </a:rPr>
              <a:t>her, </a:t>
            </a:r>
            <a:r>
              <a:rPr dirty="0" sz="1450" spc="-10">
                <a:latin typeface="Times New Roman"/>
                <a:cs typeface="Times New Roman"/>
              </a:rPr>
              <a:t>and so it still was, </a:t>
            </a:r>
            <a:r>
              <a:rPr dirty="0" sz="1450" spc="-5">
                <a:latin typeface="Times New Roman"/>
                <a:cs typeface="Times New Roman"/>
              </a:rPr>
              <a:t>but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applied to Mansfield. That  was now the home. Portsmouth was Portsmouth; Mansfield was home. They  had been long so arranged in the indulgence </a:t>
            </a:r>
            <a:r>
              <a:rPr dirty="0" sz="1450" spc="-5">
                <a:latin typeface="Times New Roman"/>
                <a:cs typeface="Times New Roman"/>
              </a:rPr>
              <a:t>of </a:t>
            </a:r>
            <a:r>
              <a:rPr dirty="0" sz="1450" spc="-10">
                <a:latin typeface="Times New Roman"/>
                <a:cs typeface="Times New Roman"/>
              </a:rPr>
              <a:t>her secret meditations, and  nothing was more consolatory to her than to find her aunt using the same  language: “I cannot </a:t>
            </a:r>
            <a:r>
              <a:rPr dirty="0" sz="1450" spc="-5">
                <a:latin typeface="Times New Roman"/>
                <a:cs typeface="Times New Roman"/>
              </a:rPr>
              <a:t>but </a:t>
            </a:r>
            <a:r>
              <a:rPr dirty="0" sz="1450" spc="-10">
                <a:latin typeface="Times New Roman"/>
                <a:cs typeface="Times New Roman"/>
              </a:rPr>
              <a:t>say </a:t>
            </a:r>
            <a:r>
              <a:rPr dirty="0" sz="1450" spc="-5">
                <a:latin typeface="Times New Roman"/>
                <a:cs typeface="Times New Roman"/>
              </a:rPr>
              <a:t>I </a:t>
            </a:r>
            <a:r>
              <a:rPr dirty="0" sz="1450" spc="-10">
                <a:latin typeface="Times New Roman"/>
                <a:cs typeface="Times New Roman"/>
              </a:rPr>
              <a:t>much regret </a:t>
            </a:r>
            <a:r>
              <a:rPr dirty="0" sz="1450" spc="-5">
                <a:latin typeface="Times New Roman"/>
                <a:cs typeface="Times New Roman"/>
              </a:rPr>
              <a:t>your </a:t>
            </a:r>
            <a:r>
              <a:rPr dirty="0" sz="1450" spc="-10">
                <a:latin typeface="Times New Roman"/>
                <a:cs typeface="Times New Roman"/>
              </a:rPr>
              <a:t>being from home at this  distressing time, so very trying to my spirits. </a:t>
            </a:r>
            <a:r>
              <a:rPr dirty="0" sz="1450" spc="-5">
                <a:latin typeface="Times New Roman"/>
                <a:cs typeface="Times New Roman"/>
              </a:rPr>
              <a:t>I </a:t>
            </a:r>
            <a:r>
              <a:rPr dirty="0" sz="1450" spc="-10">
                <a:latin typeface="Times New Roman"/>
                <a:cs typeface="Times New Roman"/>
              </a:rPr>
              <a:t>trust and hope, and sincerely  wish </a:t>
            </a:r>
            <a:r>
              <a:rPr dirty="0" sz="1450" spc="-5">
                <a:latin typeface="Times New Roman"/>
                <a:cs typeface="Times New Roman"/>
              </a:rPr>
              <a:t>you </a:t>
            </a:r>
            <a:r>
              <a:rPr dirty="0" sz="1450" spc="-10">
                <a:latin typeface="Times New Roman"/>
                <a:cs typeface="Times New Roman"/>
              </a:rPr>
              <a:t>may never </a:t>
            </a:r>
            <a:r>
              <a:rPr dirty="0" sz="1450" spc="-5">
                <a:latin typeface="Times New Roman"/>
                <a:cs typeface="Times New Roman"/>
              </a:rPr>
              <a:t>be </a:t>
            </a:r>
            <a:r>
              <a:rPr dirty="0" sz="1450" spc="-10">
                <a:latin typeface="Times New Roman"/>
                <a:cs typeface="Times New Roman"/>
              </a:rPr>
              <a:t>absent from home so long again,” were most delightful  sentences to </a:t>
            </a:r>
            <a:r>
              <a:rPr dirty="0" sz="1450" spc="-30">
                <a:latin typeface="Times New Roman"/>
                <a:cs typeface="Times New Roman"/>
              </a:rPr>
              <a:t>her. </a:t>
            </a:r>
            <a:r>
              <a:rPr dirty="0" sz="1450" spc="-10">
                <a:latin typeface="Times New Roman"/>
                <a:cs typeface="Times New Roman"/>
              </a:rPr>
              <a:t>Still, </a:t>
            </a:r>
            <a:r>
              <a:rPr dirty="0" sz="1450" spc="-15">
                <a:latin typeface="Times New Roman"/>
                <a:cs typeface="Times New Roman"/>
              </a:rPr>
              <a:t>however, </a:t>
            </a:r>
            <a:r>
              <a:rPr dirty="0" sz="1450" spc="-10">
                <a:latin typeface="Times New Roman"/>
                <a:cs typeface="Times New Roman"/>
              </a:rPr>
              <a:t>it was her private regale. Delicacy to her  parents made her careful </a:t>
            </a:r>
            <a:r>
              <a:rPr dirty="0" sz="1450" spc="-5">
                <a:latin typeface="Times New Roman"/>
                <a:cs typeface="Times New Roman"/>
              </a:rPr>
              <a:t>not </a:t>
            </a:r>
            <a:r>
              <a:rPr dirty="0" sz="1450" spc="-10">
                <a:latin typeface="Times New Roman"/>
                <a:cs typeface="Times New Roman"/>
              </a:rPr>
              <a:t>to betray such </a:t>
            </a:r>
            <a:r>
              <a:rPr dirty="0" sz="1450" spc="-5">
                <a:latin typeface="Times New Roman"/>
                <a:cs typeface="Times New Roman"/>
              </a:rPr>
              <a:t>a </a:t>
            </a:r>
            <a:r>
              <a:rPr dirty="0" sz="1450" spc="-10">
                <a:latin typeface="Times New Roman"/>
                <a:cs typeface="Times New Roman"/>
              </a:rPr>
              <a:t>preference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uncle’s </a:t>
            </a:r>
            <a:r>
              <a:rPr dirty="0" sz="1450" spc="-10">
                <a:latin typeface="Times New Roman"/>
                <a:cs typeface="Times New Roman"/>
              </a:rPr>
              <a:t>house.  It was always: “When </a:t>
            </a:r>
            <a:r>
              <a:rPr dirty="0" sz="1450" spc="-5">
                <a:latin typeface="Times New Roman"/>
                <a:cs typeface="Times New Roman"/>
              </a:rPr>
              <a:t>I go </a:t>
            </a:r>
            <a:r>
              <a:rPr dirty="0" sz="1450" spc="-10">
                <a:latin typeface="Times New Roman"/>
                <a:cs typeface="Times New Roman"/>
              </a:rPr>
              <a:t>back into Northamptonshire, </a:t>
            </a:r>
            <a:r>
              <a:rPr dirty="0" sz="1450" spc="-5">
                <a:latin typeface="Times New Roman"/>
                <a:cs typeface="Times New Roman"/>
              </a:rPr>
              <a:t>or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return to  Mansfield,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do </a:t>
            </a:r>
            <a:r>
              <a:rPr dirty="0" sz="1450" spc="-10">
                <a:latin typeface="Times New Roman"/>
                <a:cs typeface="Times New Roman"/>
              </a:rPr>
              <a:t>so and </a:t>
            </a:r>
            <a:r>
              <a:rPr dirty="0" sz="1450" spc="-5">
                <a:latin typeface="Times New Roman"/>
                <a:cs typeface="Times New Roman"/>
              </a:rPr>
              <a:t>so.”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great while it was so, </a:t>
            </a:r>
            <a:r>
              <a:rPr dirty="0" sz="1450" spc="-5">
                <a:latin typeface="Times New Roman"/>
                <a:cs typeface="Times New Roman"/>
              </a:rPr>
              <a:t>but </a:t>
            </a:r>
            <a:r>
              <a:rPr dirty="0" sz="1450" spc="-10">
                <a:latin typeface="Times New Roman"/>
                <a:cs typeface="Times New Roman"/>
              </a:rPr>
              <a:t>at last the  longing grew </a:t>
            </a:r>
            <a:r>
              <a:rPr dirty="0" sz="1450" spc="-15">
                <a:latin typeface="Times New Roman"/>
                <a:cs typeface="Times New Roman"/>
              </a:rPr>
              <a:t>stronger, </a:t>
            </a:r>
            <a:r>
              <a:rPr dirty="0" sz="1450" spc="-10">
                <a:latin typeface="Times New Roman"/>
                <a:cs typeface="Times New Roman"/>
              </a:rPr>
              <a:t>it overthrew caution, and she found herself talking </a:t>
            </a:r>
            <a:r>
              <a:rPr dirty="0" sz="1450" spc="-5">
                <a:latin typeface="Times New Roman"/>
                <a:cs typeface="Times New Roman"/>
              </a:rPr>
              <a:t>of  </a:t>
            </a:r>
            <a:r>
              <a:rPr dirty="0" sz="1450" spc="-10">
                <a:latin typeface="Times New Roman"/>
                <a:cs typeface="Times New Roman"/>
              </a:rPr>
              <a:t>what she should </a:t>
            </a:r>
            <a:r>
              <a:rPr dirty="0" sz="1450" spc="-5">
                <a:latin typeface="Times New Roman"/>
                <a:cs typeface="Times New Roman"/>
              </a:rPr>
              <a:t>do </a:t>
            </a:r>
            <a:r>
              <a:rPr dirty="0" sz="1450" spc="-10">
                <a:latin typeface="Times New Roman"/>
                <a:cs typeface="Times New Roman"/>
              </a:rPr>
              <a:t>when she went home before she was aware. She  reproached herself, coloured, and looked fearfully towards her father and  </a:t>
            </a:r>
            <a:r>
              <a:rPr dirty="0" sz="1450" spc="-20">
                <a:latin typeface="Times New Roman"/>
                <a:cs typeface="Times New Roman"/>
              </a:rPr>
              <a:t>mother. </a:t>
            </a:r>
            <a:r>
              <a:rPr dirty="0" sz="1450" spc="-10">
                <a:latin typeface="Times New Roman"/>
                <a:cs typeface="Times New Roman"/>
              </a:rPr>
              <a:t>She need </a:t>
            </a:r>
            <a:r>
              <a:rPr dirty="0" sz="1450" spc="-5">
                <a:latin typeface="Times New Roman"/>
                <a:cs typeface="Times New Roman"/>
              </a:rPr>
              <a:t>not </a:t>
            </a:r>
            <a:r>
              <a:rPr dirty="0" sz="1450" spc="-10">
                <a:latin typeface="Times New Roman"/>
                <a:cs typeface="Times New Roman"/>
              </a:rPr>
              <a:t>have been </a:t>
            </a:r>
            <a:r>
              <a:rPr dirty="0" sz="1450" spc="-20">
                <a:latin typeface="Times New Roman"/>
                <a:cs typeface="Times New Roman"/>
              </a:rPr>
              <a:t>uneasy.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displeasure, </a:t>
            </a:r>
            <a:r>
              <a:rPr dirty="0" sz="1450" spc="-5">
                <a:latin typeface="Times New Roman"/>
                <a:cs typeface="Times New Roman"/>
              </a:rPr>
              <a:t>or  </a:t>
            </a:r>
            <a:r>
              <a:rPr dirty="0" sz="1450" spc="-10">
                <a:latin typeface="Times New Roman"/>
                <a:cs typeface="Times New Roman"/>
              </a:rPr>
              <a:t>even </a:t>
            </a:r>
            <a:r>
              <a:rPr dirty="0" sz="1450" spc="-5">
                <a:latin typeface="Times New Roman"/>
                <a:cs typeface="Times New Roman"/>
              </a:rPr>
              <a:t>of </a:t>
            </a:r>
            <a:r>
              <a:rPr dirty="0" sz="1450" spc="-10">
                <a:latin typeface="Times New Roman"/>
                <a:cs typeface="Times New Roman"/>
              </a:rPr>
              <a:t>hearing </a:t>
            </a:r>
            <a:r>
              <a:rPr dirty="0" sz="1450" spc="-30">
                <a:latin typeface="Times New Roman"/>
                <a:cs typeface="Times New Roman"/>
              </a:rPr>
              <a:t>her. </a:t>
            </a:r>
            <a:r>
              <a:rPr dirty="0" sz="1450" spc="-10">
                <a:latin typeface="Times New Roman"/>
                <a:cs typeface="Times New Roman"/>
              </a:rPr>
              <a:t>They were perfectly free from any jealousy </a:t>
            </a:r>
            <a:r>
              <a:rPr dirty="0" sz="1450" spc="-5">
                <a:latin typeface="Times New Roman"/>
                <a:cs typeface="Times New Roman"/>
              </a:rPr>
              <a:t>of </a:t>
            </a:r>
            <a:r>
              <a:rPr dirty="0" sz="1450" spc="-10">
                <a:latin typeface="Times New Roman"/>
                <a:cs typeface="Times New Roman"/>
              </a:rPr>
              <a:t>Mansfield.  She was as welcome to wish herself there as to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It was sad to Fanny to lose all the pleasures </a:t>
            </a:r>
            <a:r>
              <a:rPr dirty="0" sz="1450" spc="-5">
                <a:latin typeface="Times New Roman"/>
                <a:cs typeface="Times New Roman"/>
              </a:rPr>
              <a:t>of </a:t>
            </a:r>
            <a:r>
              <a:rPr dirty="0" sz="1450" spc="-10">
                <a:latin typeface="Times New Roman"/>
                <a:cs typeface="Times New Roman"/>
              </a:rPr>
              <a:t>spring. She had </a:t>
            </a:r>
            <a:r>
              <a:rPr dirty="0" sz="1450" spc="-5">
                <a:latin typeface="Times New Roman"/>
                <a:cs typeface="Times New Roman"/>
              </a:rPr>
              <a:t>not </a:t>
            </a:r>
            <a:r>
              <a:rPr dirty="0" sz="1450" spc="-10">
                <a:latin typeface="Times New Roman"/>
                <a:cs typeface="Times New Roman"/>
              </a:rPr>
              <a:t>known  before what pleasures she had to lose in passing March and April in </a:t>
            </a:r>
            <a:r>
              <a:rPr dirty="0" sz="1450" spc="-5">
                <a:latin typeface="Times New Roman"/>
                <a:cs typeface="Times New Roman"/>
              </a:rPr>
              <a:t>a </a:t>
            </a:r>
            <a:r>
              <a:rPr dirty="0" sz="1450" spc="-10">
                <a:latin typeface="Times New Roman"/>
                <a:cs typeface="Times New Roman"/>
              </a:rPr>
              <a:t>town.  She had </a:t>
            </a:r>
            <a:r>
              <a:rPr dirty="0" sz="1450" spc="-5">
                <a:latin typeface="Times New Roman"/>
                <a:cs typeface="Times New Roman"/>
              </a:rPr>
              <a:t>not </a:t>
            </a:r>
            <a:r>
              <a:rPr dirty="0" sz="1450" spc="-10">
                <a:latin typeface="Times New Roman"/>
                <a:cs typeface="Times New Roman"/>
              </a:rPr>
              <a:t>known before how much the beginnings and progress </a:t>
            </a:r>
            <a:r>
              <a:rPr dirty="0" sz="1450" spc="-5">
                <a:latin typeface="Times New Roman"/>
                <a:cs typeface="Times New Roman"/>
              </a:rPr>
              <a:t>of  </a:t>
            </a:r>
            <a:r>
              <a:rPr dirty="0" sz="1450" spc="-10">
                <a:latin typeface="Times New Roman"/>
                <a:cs typeface="Times New Roman"/>
              </a:rPr>
              <a:t>vegetation had delighted </a:t>
            </a:r>
            <a:r>
              <a:rPr dirty="0" sz="1450" spc="-30">
                <a:latin typeface="Times New Roman"/>
                <a:cs typeface="Times New Roman"/>
              </a:rPr>
              <a:t>her. </a:t>
            </a:r>
            <a:r>
              <a:rPr dirty="0" sz="1450" spc="-10">
                <a:latin typeface="Times New Roman"/>
                <a:cs typeface="Times New Roman"/>
              </a:rPr>
              <a:t>What animation, both </a:t>
            </a:r>
            <a:r>
              <a:rPr dirty="0" sz="1450" spc="-5">
                <a:latin typeface="Times New Roman"/>
                <a:cs typeface="Times New Roman"/>
              </a:rPr>
              <a:t>of body </a:t>
            </a:r>
            <a:r>
              <a:rPr dirty="0" sz="1450" spc="-10">
                <a:latin typeface="Times New Roman"/>
                <a:cs typeface="Times New Roman"/>
              </a:rPr>
              <a:t>and mind, she had  derived from watching the advance </a:t>
            </a:r>
            <a:r>
              <a:rPr dirty="0" sz="1450" spc="-5">
                <a:latin typeface="Times New Roman"/>
                <a:cs typeface="Times New Roman"/>
              </a:rPr>
              <a:t>of </a:t>
            </a:r>
            <a:r>
              <a:rPr dirty="0" sz="1450" spc="-10">
                <a:latin typeface="Times New Roman"/>
                <a:cs typeface="Times New Roman"/>
              </a:rPr>
              <a:t>that season which cannot, in spite </a:t>
            </a:r>
            <a:r>
              <a:rPr dirty="0" sz="1450" spc="-5">
                <a:latin typeface="Times New Roman"/>
                <a:cs typeface="Times New Roman"/>
              </a:rPr>
              <a:t>of </a:t>
            </a:r>
            <a:r>
              <a:rPr dirty="0" sz="1450" spc="-10">
                <a:latin typeface="Times New Roman"/>
                <a:cs typeface="Times New Roman"/>
              </a:rPr>
              <a:t>its  capriciousness, </a:t>
            </a:r>
            <a:r>
              <a:rPr dirty="0" sz="1450" spc="-5">
                <a:latin typeface="Times New Roman"/>
                <a:cs typeface="Times New Roman"/>
              </a:rPr>
              <a:t>be </a:t>
            </a:r>
            <a:r>
              <a:rPr dirty="0" sz="1450" spc="-20">
                <a:latin typeface="Times New Roman"/>
                <a:cs typeface="Times New Roman"/>
              </a:rPr>
              <a:t>unlovely, </a:t>
            </a:r>
            <a:r>
              <a:rPr dirty="0" sz="1450" spc="-10">
                <a:latin typeface="Times New Roman"/>
                <a:cs typeface="Times New Roman"/>
              </a:rPr>
              <a:t>and seeing its increasing beauties from the earliest  flowers in the warmest divisions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aunt’s </a:t>
            </a:r>
            <a:r>
              <a:rPr dirty="0" sz="1450" spc="-10">
                <a:latin typeface="Times New Roman"/>
                <a:cs typeface="Times New Roman"/>
              </a:rPr>
              <a:t>garden, to the opening </a:t>
            </a:r>
            <a:r>
              <a:rPr dirty="0" sz="1450" spc="-5">
                <a:latin typeface="Times New Roman"/>
                <a:cs typeface="Times New Roman"/>
              </a:rPr>
              <a:t>of </a:t>
            </a:r>
            <a:r>
              <a:rPr dirty="0" sz="1450" spc="-10">
                <a:latin typeface="Times New Roman"/>
                <a:cs typeface="Times New Roman"/>
              </a:rPr>
              <a:t>leaves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uncle’s </a:t>
            </a:r>
            <a:r>
              <a:rPr dirty="0" sz="1450" spc="-10">
                <a:latin typeface="Times New Roman"/>
                <a:cs typeface="Times New Roman"/>
              </a:rPr>
              <a:t>plantations, and the glory </a:t>
            </a:r>
            <a:r>
              <a:rPr dirty="0" sz="1450" spc="-5">
                <a:latin typeface="Times New Roman"/>
                <a:cs typeface="Times New Roman"/>
              </a:rPr>
              <a:t>of </a:t>
            </a:r>
            <a:r>
              <a:rPr dirty="0" sz="1450" spc="-10">
                <a:latin typeface="Times New Roman"/>
                <a:cs typeface="Times New Roman"/>
              </a:rPr>
              <a:t>his woods.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losing such  pleasures was </a:t>
            </a:r>
            <a:r>
              <a:rPr dirty="0" sz="1450" spc="-5">
                <a:latin typeface="Times New Roman"/>
                <a:cs typeface="Times New Roman"/>
              </a:rPr>
              <a:t>no </a:t>
            </a:r>
            <a:r>
              <a:rPr dirty="0" sz="1450" spc="-10">
                <a:latin typeface="Times New Roman"/>
                <a:cs typeface="Times New Roman"/>
              </a:rPr>
              <a:t>trifle; to </a:t>
            </a:r>
            <a:r>
              <a:rPr dirty="0" sz="1450" spc="-5">
                <a:latin typeface="Times New Roman"/>
                <a:cs typeface="Times New Roman"/>
              </a:rPr>
              <a:t>be </a:t>
            </a:r>
            <a:r>
              <a:rPr dirty="0" sz="1450" spc="-10">
                <a:latin typeface="Times New Roman"/>
                <a:cs typeface="Times New Roman"/>
              </a:rPr>
              <a:t>losing them, because she was in the midst </a:t>
            </a:r>
            <a:r>
              <a:rPr dirty="0" sz="1450" spc="-5">
                <a:latin typeface="Times New Roman"/>
                <a:cs typeface="Times New Roman"/>
              </a:rPr>
              <a:t>of  </a:t>
            </a:r>
            <a:r>
              <a:rPr dirty="0" sz="1450" spc="-10">
                <a:latin typeface="Times New Roman"/>
                <a:cs typeface="Times New Roman"/>
              </a:rPr>
              <a:t>closeness and noise, to have confinement, bad </a:t>
            </a:r>
            <a:r>
              <a:rPr dirty="0" sz="1450" spc="-25">
                <a:latin typeface="Times New Roman"/>
                <a:cs typeface="Times New Roman"/>
              </a:rPr>
              <a:t>air, </a:t>
            </a:r>
            <a:r>
              <a:rPr dirty="0" sz="1450" spc="-10">
                <a:latin typeface="Times New Roman"/>
                <a:cs typeface="Times New Roman"/>
              </a:rPr>
              <a:t>bad smells, substituted for  </a:t>
            </a:r>
            <a:r>
              <a:rPr dirty="0" sz="1450" spc="-20">
                <a:latin typeface="Times New Roman"/>
                <a:cs typeface="Times New Roman"/>
              </a:rPr>
              <a:t>liberty, </a:t>
            </a:r>
            <a:r>
              <a:rPr dirty="0" sz="1450" spc="-10">
                <a:latin typeface="Times New Roman"/>
                <a:cs typeface="Times New Roman"/>
              </a:rPr>
              <a:t>freshness, fragrance, and verdure, was infinitely worse: </a:t>
            </a:r>
            <a:r>
              <a:rPr dirty="0" sz="1450" spc="-5">
                <a:latin typeface="Times New Roman"/>
                <a:cs typeface="Times New Roman"/>
              </a:rPr>
              <a:t>but </a:t>
            </a:r>
            <a:r>
              <a:rPr dirty="0" sz="1450" spc="-10">
                <a:latin typeface="Times New Roman"/>
                <a:cs typeface="Times New Roman"/>
              </a:rPr>
              <a:t>even these  incitements to regret were feeble, compared with what arose from the  conviction </a:t>
            </a:r>
            <a:r>
              <a:rPr dirty="0" sz="1450" spc="-5">
                <a:latin typeface="Times New Roman"/>
                <a:cs typeface="Times New Roman"/>
              </a:rPr>
              <a:t>of </a:t>
            </a:r>
            <a:r>
              <a:rPr dirty="0" sz="1450" spc="-10">
                <a:latin typeface="Times New Roman"/>
                <a:cs typeface="Times New Roman"/>
              </a:rPr>
              <a:t>being missed </a:t>
            </a:r>
            <a:r>
              <a:rPr dirty="0" sz="1450" spc="-5">
                <a:latin typeface="Times New Roman"/>
                <a:cs typeface="Times New Roman"/>
              </a:rPr>
              <a:t>by </a:t>
            </a:r>
            <a:r>
              <a:rPr dirty="0" sz="1450" spc="-10">
                <a:latin typeface="Times New Roman"/>
                <a:cs typeface="Times New Roman"/>
              </a:rPr>
              <a:t>her best friends, and the longing to </a:t>
            </a:r>
            <a:r>
              <a:rPr dirty="0" sz="1450" spc="-5">
                <a:latin typeface="Times New Roman"/>
                <a:cs typeface="Times New Roman"/>
              </a:rPr>
              <a:t>be </a:t>
            </a:r>
            <a:r>
              <a:rPr dirty="0" sz="1450" spc="-10">
                <a:latin typeface="Times New Roman"/>
                <a:cs typeface="Times New Roman"/>
              </a:rPr>
              <a:t>useful to  those who were wanting</a:t>
            </a:r>
            <a:r>
              <a:rPr dirty="0" sz="1450" spc="5">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Could she have been at home, she might have been </a:t>
            </a:r>
            <a:r>
              <a:rPr dirty="0" sz="1450" spc="-5">
                <a:latin typeface="Times New Roman"/>
                <a:cs typeface="Times New Roman"/>
              </a:rPr>
              <a:t>of </a:t>
            </a:r>
            <a:r>
              <a:rPr dirty="0" sz="1450" spc="-10">
                <a:latin typeface="Times New Roman"/>
                <a:cs typeface="Times New Roman"/>
              </a:rPr>
              <a:t>service to every  creature in the house. She felt that she must have been </a:t>
            </a:r>
            <a:r>
              <a:rPr dirty="0" sz="1450" spc="-5">
                <a:latin typeface="Times New Roman"/>
                <a:cs typeface="Times New Roman"/>
              </a:rPr>
              <a:t>of </a:t>
            </a:r>
            <a:r>
              <a:rPr dirty="0" sz="1450" spc="-10">
                <a:latin typeface="Times New Roman"/>
                <a:cs typeface="Times New Roman"/>
              </a:rPr>
              <a:t>use to all. </a:t>
            </a:r>
            <a:r>
              <a:rPr dirty="0" sz="1450" spc="-60">
                <a:latin typeface="Times New Roman"/>
                <a:cs typeface="Times New Roman"/>
              </a:rPr>
              <a:t>To </a:t>
            </a:r>
            <a:r>
              <a:rPr dirty="0" sz="1450" spc="-10">
                <a:latin typeface="Times New Roman"/>
                <a:cs typeface="Times New Roman"/>
              </a:rPr>
              <a:t>all she  must have saved some trouble </a:t>
            </a:r>
            <a:r>
              <a:rPr dirty="0" sz="1450" spc="-5">
                <a:latin typeface="Times New Roman"/>
                <a:cs typeface="Times New Roman"/>
              </a:rPr>
              <a:t>of </a:t>
            </a:r>
            <a:r>
              <a:rPr dirty="0" sz="1450" spc="-10">
                <a:latin typeface="Times New Roman"/>
                <a:cs typeface="Times New Roman"/>
              </a:rPr>
              <a:t>head </a:t>
            </a:r>
            <a:r>
              <a:rPr dirty="0" sz="1450" spc="-5">
                <a:latin typeface="Times New Roman"/>
                <a:cs typeface="Times New Roman"/>
              </a:rPr>
              <a:t>or </a:t>
            </a:r>
            <a:r>
              <a:rPr dirty="0" sz="1450" spc="-10">
                <a:latin typeface="Times New Roman"/>
                <a:cs typeface="Times New Roman"/>
              </a:rPr>
              <a:t>hand; and were it only in supporting  the spirits </a:t>
            </a:r>
            <a:r>
              <a:rPr dirty="0" sz="1450" spc="-5">
                <a:latin typeface="Times New Roman"/>
                <a:cs typeface="Times New Roman"/>
              </a:rPr>
              <a:t>of </a:t>
            </a:r>
            <a:r>
              <a:rPr dirty="0" sz="1450" spc="-10">
                <a:latin typeface="Times New Roman"/>
                <a:cs typeface="Times New Roman"/>
              </a:rPr>
              <a:t>her aunt Bertram, keeping her from the evil </a:t>
            </a:r>
            <a:r>
              <a:rPr dirty="0" sz="1450" spc="-5">
                <a:latin typeface="Times New Roman"/>
                <a:cs typeface="Times New Roman"/>
              </a:rPr>
              <a:t>of </a:t>
            </a:r>
            <a:r>
              <a:rPr dirty="0" sz="1450" spc="-10">
                <a:latin typeface="Times New Roman"/>
                <a:cs typeface="Times New Roman"/>
              </a:rPr>
              <a:t>solitude, </a:t>
            </a:r>
            <a:r>
              <a:rPr dirty="0" sz="1450" spc="-5">
                <a:latin typeface="Times New Roman"/>
                <a:cs typeface="Times New Roman"/>
              </a:rPr>
              <a:t>or </a:t>
            </a:r>
            <a:r>
              <a:rPr dirty="0" sz="1450" spc="-10">
                <a:latin typeface="Times New Roman"/>
                <a:cs typeface="Times New Roman"/>
              </a:rPr>
              <a:t>the  still greater evil </a:t>
            </a:r>
            <a:r>
              <a:rPr dirty="0" sz="1450" spc="-5">
                <a:latin typeface="Times New Roman"/>
                <a:cs typeface="Times New Roman"/>
              </a:rPr>
              <a:t>of a </a:t>
            </a:r>
            <a:r>
              <a:rPr dirty="0" sz="1450" spc="-10">
                <a:latin typeface="Times New Roman"/>
                <a:cs typeface="Times New Roman"/>
              </a:rPr>
              <a:t>restless, officious companion, too apt to </a:t>
            </a:r>
            <a:r>
              <a:rPr dirty="0" sz="1450" spc="-5">
                <a:latin typeface="Times New Roman"/>
                <a:cs typeface="Times New Roman"/>
              </a:rPr>
              <a:t>be </a:t>
            </a:r>
            <a:r>
              <a:rPr dirty="0" sz="1450" spc="-10">
                <a:latin typeface="Times New Roman"/>
                <a:cs typeface="Times New Roman"/>
              </a:rPr>
              <a:t>heightening  danger in order to enhance her own importance, her being there would have  been </a:t>
            </a:r>
            <a:r>
              <a:rPr dirty="0" sz="1450" spc="-5">
                <a:latin typeface="Times New Roman"/>
                <a:cs typeface="Times New Roman"/>
              </a:rPr>
              <a:t>a </a:t>
            </a:r>
            <a:r>
              <a:rPr dirty="0" sz="1450" spc="-10">
                <a:latin typeface="Times New Roman"/>
                <a:cs typeface="Times New Roman"/>
              </a:rPr>
              <a:t>general </a:t>
            </a:r>
            <a:r>
              <a:rPr dirty="0" sz="1450" spc="-5">
                <a:latin typeface="Times New Roman"/>
                <a:cs typeface="Times New Roman"/>
              </a:rPr>
              <a:t>good. </a:t>
            </a:r>
            <a:r>
              <a:rPr dirty="0" sz="1450" spc="-10">
                <a:latin typeface="Times New Roman"/>
                <a:cs typeface="Times New Roman"/>
              </a:rPr>
              <a:t>She loved to fancy how she could have read to her aunt,  how she could have talked to </a:t>
            </a:r>
            <a:r>
              <a:rPr dirty="0" sz="1450" spc="-20">
                <a:latin typeface="Times New Roman"/>
                <a:cs typeface="Times New Roman"/>
              </a:rPr>
              <a:t>her, </a:t>
            </a:r>
            <a:r>
              <a:rPr dirty="0" sz="1450" spc="-10">
                <a:latin typeface="Times New Roman"/>
                <a:cs typeface="Times New Roman"/>
              </a:rPr>
              <a:t>and tried at once to make her feel the  blessing </a:t>
            </a:r>
            <a:r>
              <a:rPr dirty="0" sz="1450" spc="-5">
                <a:latin typeface="Times New Roman"/>
                <a:cs typeface="Times New Roman"/>
              </a:rPr>
              <a:t>of </a:t>
            </a:r>
            <a:r>
              <a:rPr dirty="0" sz="1450" spc="-10">
                <a:latin typeface="Times New Roman"/>
                <a:cs typeface="Times New Roman"/>
              </a:rPr>
              <a:t>what was, and prepare her mind for what might be; and how many  walks </a:t>
            </a:r>
            <a:r>
              <a:rPr dirty="0" sz="1450" spc="-5">
                <a:latin typeface="Times New Roman"/>
                <a:cs typeface="Times New Roman"/>
              </a:rPr>
              <a:t>up </a:t>
            </a:r>
            <a:r>
              <a:rPr dirty="0" sz="1450" spc="-10">
                <a:latin typeface="Times New Roman"/>
                <a:cs typeface="Times New Roman"/>
              </a:rPr>
              <a:t>and down stairs she might have saved </a:t>
            </a:r>
            <a:r>
              <a:rPr dirty="0" sz="1450" spc="-20">
                <a:latin typeface="Times New Roman"/>
                <a:cs typeface="Times New Roman"/>
              </a:rPr>
              <a:t>her, </a:t>
            </a:r>
            <a:r>
              <a:rPr dirty="0" sz="1450" spc="-10">
                <a:latin typeface="Times New Roman"/>
                <a:cs typeface="Times New Roman"/>
              </a:rPr>
              <a:t>and how many messages  she might have</a:t>
            </a:r>
            <a:r>
              <a:rPr dirty="0" sz="1450">
                <a:latin typeface="Times New Roman"/>
                <a:cs typeface="Times New Roman"/>
              </a:rPr>
              <a:t> </a:t>
            </a:r>
            <a:r>
              <a:rPr dirty="0" sz="1450" spc="-10">
                <a:latin typeface="Times New Roman"/>
                <a:cs typeface="Times New Roman"/>
              </a:rPr>
              <a:t>carried.</a:t>
            </a:r>
            <a:endParaRPr sz="1450">
              <a:latin typeface="Times New Roman"/>
              <a:cs typeface="Times New Roman"/>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It astonished her that </a:t>
            </a:r>
            <a:r>
              <a:rPr dirty="0" sz="1450" spc="-45">
                <a:latin typeface="Times New Roman"/>
                <a:cs typeface="Times New Roman"/>
              </a:rPr>
              <a:t>Tom’s </a:t>
            </a:r>
            <a:r>
              <a:rPr dirty="0" sz="1450" spc="-10">
                <a:latin typeface="Times New Roman"/>
                <a:cs typeface="Times New Roman"/>
              </a:rPr>
              <a:t>sisters could </a:t>
            </a:r>
            <a:r>
              <a:rPr dirty="0" sz="1450" spc="-5">
                <a:latin typeface="Times New Roman"/>
                <a:cs typeface="Times New Roman"/>
              </a:rPr>
              <a:t>be </a:t>
            </a:r>
            <a:r>
              <a:rPr dirty="0" sz="1450" spc="-10">
                <a:latin typeface="Times New Roman"/>
                <a:cs typeface="Times New Roman"/>
              </a:rPr>
              <a:t>satisfied with remaining in  London at such </a:t>
            </a:r>
            <a:r>
              <a:rPr dirty="0" sz="1450" spc="-5">
                <a:latin typeface="Times New Roman"/>
                <a:cs typeface="Times New Roman"/>
              </a:rPr>
              <a:t>a </a:t>
            </a:r>
            <a:r>
              <a:rPr dirty="0" sz="1450" spc="-10">
                <a:latin typeface="Times New Roman"/>
                <a:cs typeface="Times New Roman"/>
              </a:rPr>
              <a:t>time, through an illness which had </a:t>
            </a:r>
            <a:r>
              <a:rPr dirty="0" sz="1450" spc="-30">
                <a:latin typeface="Times New Roman"/>
                <a:cs typeface="Times New Roman"/>
              </a:rPr>
              <a:t>now, </a:t>
            </a:r>
            <a:r>
              <a:rPr dirty="0" sz="1450" spc="-10">
                <a:latin typeface="Times New Roman"/>
                <a:cs typeface="Times New Roman"/>
              </a:rPr>
              <a:t>under different  degrees </a:t>
            </a:r>
            <a:r>
              <a:rPr dirty="0" sz="1450" spc="-5">
                <a:latin typeface="Times New Roman"/>
                <a:cs typeface="Times New Roman"/>
              </a:rPr>
              <a:t>of </a:t>
            </a:r>
            <a:r>
              <a:rPr dirty="0" sz="1450" spc="-15">
                <a:latin typeface="Times New Roman"/>
                <a:cs typeface="Times New Roman"/>
              </a:rPr>
              <a:t>danger, </a:t>
            </a:r>
            <a:r>
              <a:rPr dirty="0" sz="1450" spc="-10">
                <a:latin typeface="Times New Roman"/>
                <a:cs typeface="Times New Roman"/>
              </a:rPr>
              <a:t>lasted several weeks. They might return to Mansfield when  they chose; travelling could </a:t>
            </a:r>
            <a:r>
              <a:rPr dirty="0" sz="1450" spc="-5">
                <a:latin typeface="Times New Roman"/>
                <a:cs typeface="Times New Roman"/>
              </a:rPr>
              <a:t>be no </a:t>
            </a:r>
            <a:r>
              <a:rPr dirty="0" sz="1450" spc="-10">
                <a:latin typeface="Times New Roman"/>
                <a:cs typeface="Times New Roman"/>
              </a:rPr>
              <a:t>difficulty to them, and she could </a:t>
            </a:r>
            <a:r>
              <a:rPr dirty="0" sz="1450" spc="-5">
                <a:latin typeface="Times New Roman"/>
                <a:cs typeface="Times New Roman"/>
              </a:rPr>
              <a:t>not  </a:t>
            </a:r>
            <a:r>
              <a:rPr dirty="0" sz="1450" spc="-10">
                <a:latin typeface="Times New Roman"/>
                <a:cs typeface="Times New Roman"/>
              </a:rPr>
              <a:t>comprehend how both could still keep </a:t>
            </a:r>
            <a:r>
              <a:rPr dirty="0" sz="1450" spc="-30">
                <a:latin typeface="Times New Roman"/>
                <a:cs typeface="Times New Roman"/>
              </a:rPr>
              <a:t>away. </a:t>
            </a:r>
            <a:r>
              <a:rPr dirty="0" sz="1450" spc="-10">
                <a:latin typeface="Times New Roman"/>
                <a:cs typeface="Times New Roman"/>
              </a:rPr>
              <a:t>If Mrs. Rushworth could imagine  any interfering obligations, Julia was certainly able to </a:t>
            </a:r>
            <a:r>
              <a:rPr dirty="0" sz="1450" spc="-5">
                <a:latin typeface="Times New Roman"/>
                <a:cs typeface="Times New Roman"/>
              </a:rPr>
              <a:t>quit </a:t>
            </a:r>
            <a:r>
              <a:rPr dirty="0" sz="1450" spc="-10">
                <a:latin typeface="Times New Roman"/>
                <a:cs typeface="Times New Roman"/>
              </a:rPr>
              <a:t>London whenever  she chose. It appeared from </a:t>
            </a:r>
            <a:r>
              <a:rPr dirty="0" sz="1450" spc="-5">
                <a:latin typeface="Times New Roman"/>
                <a:cs typeface="Times New Roman"/>
              </a:rPr>
              <a:t>one of </a:t>
            </a:r>
            <a:r>
              <a:rPr dirty="0" sz="1450" spc="-10">
                <a:latin typeface="Times New Roman"/>
                <a:cs typeface="Times New Roman"/>
              </a:rPr>
              <a:t>her </a:t>
            </a:r>
            <a:r>
              <a:rPr dirty="0" sz="1450" spc="-20">
                <a:latin typeface="Times New Roman"/>
                <a:cs typeface="Times New Roman"/>
              </a:rPr>
              <a:t>aunt’s </a:t>
            </a:r>
            <a:r>
              <a:rPr dirty="0" sz="1450" spc="-10">
                <a:latin typeface="Times New Roman"/>
                <a:cs typeface="Times New Roman"/>
              </a:rPr>
              <a:t>letters that Julia had </a:t>
            </a:r>
            <a:r>
              <a:rPr dirty="0" sz="1450" spc="-15">
                <a:latin typeface="Times New Roman"/>
                <a:cs typeface="Times New Roman"/>
              </a:rPr>
              <a:t>offered </a:t>
            </a:r>
            <a:r>
              <a:rPr dirty="0" sz="1450" spc="-10">
                <a:latin typeface="Times New Roman"/>
                <a:cs typeface="Times New Roman"/>
              </a:rPr>
              <a:t>to  return if wanted, </a:t>
            </a:r>
            <a:r>
              <a:rPr dirty="0" sz="1450" spc="-5">
                <a:latin typeface="Times New Roman"/>
                <a:cs typeface="Times New Roman"/>
              </a:rPr>
              <a:t>but </a:t>
            </a:r>
            <a:r>
              <a:rPr dirty="0" sz="1450" spc="-10">
                <a:latin typeface="Times New Roman"/>
                <a:cs typeface="Times New Roman"/>
              </a:rPr>
              <a:t>this was all. It was evident that she would rather remain  where she</a:t>
            </a:r>
            <a:r>
              <a:rPr dirty="0" sz="1450" spc="-5">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Fanny was disposed to think the influence </a:t>
            </a:r>
            <a:r>
              <a:rPr dirty="0" sz="1450" spc="-5">
                <a:latin typeface="Times New Roman"/>
                <a:cs typeface="Times New Roman"/>
              </a:rPr>
              <a:t>of </a:t>
            </a:r>
            <a:r>
              <a:rPr dirty="0" sz="1450" spc="-10">
                <a:latin typeface="Times New Roman"/>
                <a:cs typeface="Times New Roman"/>
              </a:rPr>
              <a:t>London very much at war  with all respectable attachments. She saw the </a:t>
            </a:r>
            <a:r>
              <a:rPr dirty="0" sz="1450" spc="-5">
                <a:latin typeface="Times New Roman"/>
                <a:cs typeface="Times New Roman"/>
              </a:rPr>
              <a:t>proof of </a:t>
            </a:r>
            <a:r>
              <a:rPr dirty="0" sz="1450" spc="-10">
                <a:latin typeface="Times New Roman"/>
                <a:cs typeface="Times New Roman"/>
              </a:rPr>
              <a:t>it in Miss Crawford, as  well as in her cousins; her attachment to Edmund had been respectable, the  most respectable part </a:t>
            </a:r>
            <a:r>
              <a:rPr dirty="0" sz="1450" spc="-5">
                <a:latin typeface="Times New Roman"/>
                <a:cs typeface="Times New Roman"/>
              </a:rPr>
              <a:t>of </a:t>
            </a:r>
            <a:r>
              <a:rPr dirty="0" sz="1450" spc="-10">
                <a:latin typeface="Times New Roman"/>
                <a:cs typeface="Times New Roman"/>
              </a:rPr>
              <a:t>her character; her friendship for herself had at least  been blameless. Where was either sentiment now? It was so long since Fanny  had had any letter from </a:t>
            </a:r>
            <a:r>
              <a:rPr dirty="0" sz="1450" spc="-20">
                <a:latin typeface="Times New Roman"/>
                <a:cs typeface="Times New Roman"/>
              </a:rPr>
              <a:t>her, </a:t>
            </a:r>
            <a:r>
              <a:rPr dirty="0" sz="1450" spc="-10">
                <a:latin typeface="Times New Roman"/>
                <a:cs typeface="Times New Roman"/>
              </a:rPr>
              <a:t>that she had some reason to think lightly </a:t>
            </a:r>
            <a:r>
              <a:rPr dirty="0" sz="1450" spc="-5">
                <a:latin typeface="Times New Roman"/>
                <a:cs typeface="Times New Roman"/>
              </a:rPr>
              <a:t>of </a:t>
            </a:r>
            <a:r>
              <a:rPr dirty="0" sz="1450" spc="-10">
                <a:latin typeface="Times New Roman"/>
                <a:cs typeface="Times New Roman"/>
              </a:rPr>
              <a:t>the  friendship which had been so dwelt </a:t>
            </a:r>
            <a:r>
              <a:rPr dirty="0" sz="1450" spc="-5">
                <a:latin typeface="Times New Roman"/>
                <a:cs typeface="Times New Roman"/>
              </a:rPr>
              <a:t>on. </a:t>
            </a:r>
            <a:r>
              <a:rPr dirty="0" sz="1450" spc="-10">
                <a:latin typeface="Times New Roman"/>
                <a:cs typeface="Times New Roman"/>
              </a:rPr>
              <a:t>It was weeks since she had heard  anything </a:t>
            </a:r>
            <a:r>
              <a:rPr dirty="0" sz="1450" spc="-5">
                <a:latin typeface="Times New Roman"/>
                <a:cs typeface="Times New Roman"/>
              </a:rPr>
              <a:t>of </a:t>
            </a:r>
            <a:r>
              <a:rPr dirty="0" sz="1450" spc="-10">
                <a:latin typeface="Times New Roman"/>
                <a:cs typeface="Times New Roman"/>
              </a:rPr>
              <a:t>Miss Crawford </a:t>
            </a:r>
            <a:r>
              <a:rPr dirty="0" sz="1450" spc="-5">
                <a:latin typeface="Times New Roman"/>
                <a:cs typeface="Times New Roman"/>
              </a:rPr>
              <a:t>or of </a:t>
            </a:r>
            <a:r>
              <a:rPr dirty="0" sz="1450" spc="-10">
                <a:latin typeface="Times New Roman"/>
                <a:cs typeface="Times New Roman"/>
              </a:rPr>
              <a:t>her other connexions in town, except through  Mansfield, and she was beginning to suppose that she might never know  whether </a:t>
            </a:r>
            <a:r>
              <a:rPr dirty="0" sz="1450" spc="-35">
                <a:latin typeface="Times New Roman"/>
                <a:cs typeface="Times New Roman"/>
              </a:rPr>
              <a:t>Mr. </a:t>
            </a:r>
            <a:r>
              <a:rPr dirty="0" sz="1450" spc="-10">
                <a:latin typeface="Times New Roman"/>
                <a:cs typeface="Times New Roman"/>
              </a:rPr>
              <a:t>Crawford had </a:t>
            </a:r>
            <a:r>
              <a:rPr dirty="0" sz="1450" spc="-5">
                <a:latin typeface="Times New Roman"/>
                <a:cs typeface="Times New Roman"/>
              </a:rPr>
              <a:t>gone </a:t>
            </a:r>
            <a:r>
              <a:rPr dirty="0" sz="1450" spc="-10">
                <a:latin typeface="Times New Roman"/>
                <a:cs typeface="Times New Roman"/>
              </a:rPr>
              <a:t>into Norfolk again </a:t>
            </a:r>
            <a:r>
              <a:rPr dirty="0" sz="1450" spc="-5">
                <a:latin typeface="Times New Roman"/>
                <a:cs typeface="Times New Roman"/>
              </a:rPr>
              <a:t>or not </a:t>
            </a:r>
            <a:r>
              <a:rPr dirty="0" sz="1450" spc="-10">
                <a:latin typeface="Times New Roman"/>
                <a:cs typeface="Times New Roman"/>
              </a:rPr>
              <a:t>till they met, and  might never hear from his sister any more this spring, when the following  letter was received to revive old and create some new</a:t>
            </a:r>
            <a:r>
              <a:rPr dirty="0" sz="1450" spc="55">
                <a:latin typeface="Times New Roman"/>
                <a:cs typeface="Times New Roman"/>
              </a:rPr>
              <a:t> </a:t>
            </a:r>
            <a:r>
              <a:rPr dirty="0" sz="1450" spc="-10">
                <a:latin typeface="Times New Roman"/>
                <a:cs typeface="Times New Roman"/>
              </a:rPr>
              <a:t>sensations—</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“Forgive me, my dear </a:t>
            </a:r>
            <a:r>
              <a:rPr dirty="0" sz="1450" spc="-25">
                <a:latin typeface="Times New Roman"/>
                <a:cs typeface="Times New Roman"/>
              </a:rPr>
              <a:t>Fanny, </a:t>
            </a:r>
            <a:r>
              <a:rPr dirty="0" sz="1450" spc="-10">
                <a:latin typeface="Times New Roman"/>
                <a:cs typeface="Times New Roman"/>
              </a:rPr>
              <a:t>as soon as </a:t>
            </a:r>
            <a:r>
              <a:rPr dirty="0" sz="1450" spc="-5">
                <a:latin typeface="Times New Roman"/>
                <a:cs typeface="Times New Roman"/>
              </a:rPr>
              <a:t>you </a:t>
            </a:r>
            <a:r>
              <a:rPr dirty="0" sz="1450" spc="-10">
                <a:latin typeface="Times New Roman"/>
                <a:cs typeface="Times New Roman"/>
              </a:rPr>
              <a:t>can, for my long silence, and  behave as if </a:t>
            </a:r>
            <a:r>
              <a:rPr dirty="0" sz="1450" spc="-5">
                <a:latin typeface="Times New Roman"/>
                <a:cs typeface="Times New Roman"/>
              </a:rPr>
              <a:t>you </a:t>
            </a:r>
            <a:r>
              <a:rPr dirty="0" sz="1450" spc="-10">
                <a:latin typeface="Times New Roman"/>
                <a:cs typeface="Times New Roman"/>
              </a:rPr>
              <a:t>could forgive me </a:t>
            </a:r>
            <a:r>
              <a:rPr dirty="0" sz="1450" spc="-20">
                <a:latin typeface="Times New Roman"/>
                <a:cs typeface="Times New Roman"/>
              </a:rPr>
              <a:t>directly. </a:t>
            </a:r>
            <a:r>
              <a:rPr dirty="0" sz="1450" spc="-10">
                <a:latin typeface="Times New Roman"/>
                <a:cs typeface="Times New Roman"/>
              </a:rPr>
              <a:t>This is my modest request and  expectation, for </a:t>
            </a:r>
            <a:r>
              <a:rPr dirty="0" sz="1450" spc="-5">
                <a:latin typeface="Times New Roman"/>
                <a:cs typeface="Times New Roman"/>
              </a:rPr>
              <a:t>you </a:t>
            </a:r>
            <a:r>
              <a:rPr dirty="0" sz="1450" spc="-10">
                <a:latin typeface="Times New Roman"/>
                <a:cs typeface="Times New Roman"/>
              </a:rPr>
              <a:t>are so </a:t>
            </a:r>
            <a:r>
              <a:rPr dirty="0" sz="1450" spc="-5">
                <a:latin typeface="Times New Roman"/>
                <a:cs typeface="Times New Roman"/>
              </a:rPr>
              <a:t>good,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being treated better than </a:t>
            </a:r>
            <a:r>
              <a:rPr dirty="0" sz="1450" spc="-5">
                <a:latin typeface="Times New Roman"/>
                <a:cs typeface="Times New Roman"/>
              </a:rPr>
              <a:t>I  </a:t>
            </a:r>
            <a:r>
              <a:rPr dirty="0" sz="1450" spc="-10">
                <a:latin typeface="Times New Roman"/>
                <a:cs typeface="Times New Roman"/>
              </a:rPr>
              <a:t>deserve, and </a:t>
            </a:r>
            <a:r>
              <a:rPr dirty="0" sz="1450" spc="-5">
                <a:latin typeface="Times New Roman"/>
                <a:cs typeface="Times New Roman"/>
              </a:rPr>
              <a:t>I </a:t>
            </a:r>
            <a:r>
              <a:rPr dirty="0" sz="1450" spc="-10">
                <a:latin typeface="Times New Roman"/>
                <a:cs typeface="Times New Roman"/>
              </a:rPr>
              <a:t>write now to beg an immediate </a:t>
            </a:r>
            <a:r>
              <a:rPr dirty="0" sz="1450" spc="-20">
                <a:latin typeface="Times New Roman"/>
                <a:cs typeface="Times New Roman"/>
              </a:rPr>
              <a:t>answer. </a:t>
            </a:r>
            <a:r>
              <a:rPr dirty="0" sz="1450" spc="-5">
                <a:latin typeface="Times New Roman"/>
                <a:cs typeface="Times New Roman"/>
              </a:rPr>
              <a:t>I </a:t>
            </a:r>
            <a:r>
              <a:rPr dirty="0" sz="1450" spc="-10">
                <a:latin typeface="Times New Roman"/>
                <a:cs typeface="Times New Roman"/>
              </a:rPr>
              <a:t>want to know the state  </a:t>
            </a:r>
            <a:r>
              <a:rPr dirty="0" sz="1450" spc="-5">
                <a:latin typeface="Times New Roman"/>
                <a:cs typeface="Times New Roman"/>
              </a:rPr>
              <a:t>of </a:t>
            </a:r>
            <a:r>
              <a:rPr dirty="0" sz="1450" spc="-10">
                <a:latin typeface="Times New Roman"/>
                <a:cs typeface="Times New Roman"/>
              </a:rPr>
              <a:t>things at Mansfield Park, and </a:t>
            </a:r>
            <a:r>
              <a:rPr dirty="0" sz="1450" spc="-5">
                <a:latin typeface="Times New Roman"/>
                <a:cs typeface="Times New Roman"/>
              </a:rPr>
              <a:t>you, no doubt, </a:t>
            </a:r>
            <a:r>
              <a:rPr dirty="0" sz="1450" spc="-10">
                <a:latin typeface="Times New Roman"/>
                <a:cs typeface="Times New Roman"/>
              </a:rPr>
              <a:t>are perfectly able to give it.  One should </a:t>
            </a:r>
            <a:r>
              <a:rPr dirty="0" sz="1450" spc="-5">
                <a:latin typeface="Times New Roman"/>
                <a:cs typeface="Times New Roman"/>
              </a:rPr>
              <a:t>be a </a:t>
            </a:r>
            <a:r>
              <a:rPr dirty="0" sz="1450" spc="-10">
                <a:latin typeface="Times New Roman"/>
                <a:cs typeface="Times New Roman"/>
              </a:rPr>
              <a:t>brute </a:t>
            </a:r>
            <a:r>
              <a:rPr dirty="0" sz="1450" spc="-5">
                <a:latin typeface="Times New Roman"/>
                <a:cs typeface="Times New Roman"/>
              </a:rPr>
              <a:t>not </a:t>
            </a:r>
            <a:r>
              <a:rPr dirty="0" sz="1450" spc="-10">
                <a:latin typeface="Times New Roman"/>
                <a:cs typeface="Times New Roman"/>
              </a:rPr>
              <a:t>to feel for the distress they are </a:t>
            </a:r>
            <a:r>
              <a:rPr dirty="0" sz="1450" spc="-5">
                <a:latin typeface="Times New Roman"/>
                <a:cs typeface="Times New Roman"/>
              </a:rPr>
              <a:t>in; </a:t>
            </a:r>
            <a:r>
              <a:rPr dirty="0" sz="1450" spc="-10">
                <a:latin typeface="Times New Roman"/>
                <a:cs typeface="Times New Roman"/>
              </a:rPr>
              <a:t>and from what </a:t>
            </a:r>
            <a:r>
              <a:rPr dirty="0" sz="1450" spc="-5">
                <a:latin typeface="Times New Roman"/>
                <a:cs typeface="Times New Roman"/>
              </a:rPr>
              <a:t>I  </a:t>
            </a:r>
            <a:r>
              <a:rPr dirty="0" sz="1450" spc="-20">
                <a:latin typeface="Times New Roman"/>
                <a:cs typeface="Times New Roman"/>
              </a:rPr>
              <a:t>hear, </a:t>
            </a:r>
            <a:r>
              <a:rPr dirty="0" sz="1450" spc="-5">
                <a:latin typeface="Times New Roman"/>
                <a:cs typeface="Times New Roman"/>
              </a:rPr>
              <a:t>poor </a:t>
            </a:r>
            <a:r>
              <a:rPr dirty="0" sz="1450" spc="-35">
                <a:latin typeface="Times New Roman"/>
                <a:cs typeface="Times New Roman"/>
              </a:rPr>
              <a:t>Mr. </a:t>
            </a:r>
            <a:r>
              <a:rPr dirty="0" sz="1450" spc="-10">
                <a:latin typeface="Times New Roman"/>
                <a:cs typeface="Times New Roman"/>
              </a:rPr>
              <a:t>Bertram has </a:t>
            </a:r>
            <a:r>
              <a:rPr dirty="0" sz="1450" spc="-5">
                <a:latin typeface="Times New Roman"/>
                <a:cs typeface="Times New Roman"/>
              </a:rPr>
              <a:t>a </a:t>
            </a:r>
            <a:r>
              <a:rPr dirty="0" sz="1450" spc="-10">
                <a:latin typeface="Times New Roman"/>
                <a:cs typeface="Times New Roman"/>
              </a:rPr>
              <a:t>bad chance </a:t>
            </a:r>
            <a:r>
              <a:rPr dirty="0" sz="1450" spc="-5">
                <a:latin typeface="Times New Roman"/>
                <a:cs typeface="Times New Roman"/>
              </a:rPr>
              <a:t>of </a:t>
            </a:r>
            <a:r>
              <a:rPr dirty="0" sz="1450" spc="-10">
                <a:latin typeface="Times New Roman"/>
                <a:cs typeface="Times New Roman"/>
              </a:rPr>
              <a:t>ultimate </a:t>
            </a:r>
            <a:r>
              <a:rPr dirty="0" sz="1450" spc="-20">
                <a:latin typeface="Times New Roman"/>
                <a:cs typeface="Times New Roman"/>
              </a:rPr>
              <a:t>recovery. </a:t>
            </a:r>
            <a:r>
              <a:rPr dirty="0" sz="1450" spc="-5">
                <a:latin typeface="Times New Roman"/>
                <a:cs typeface="Times New Roman"/>
              </a:rPr>
              <a:t>I thought </a:t>
            </a:r>
            <a:r>
              <a:rPr dirty="0" sz="1450" spc="-10">
                <a:latin typeface="Times New Roman"/>
                <a:cs typeface="Times New Roman"/>
              </a:rPr>
              <a:t>little  </a:t>
            </a:r>
            <a:r>
              <a:rPr dirty="0" sz="1450" spc="-5">
                <a:latin typeface="Times New Roman"/>
                <a:cs typeface="Times New Roman"/>
              </a:rPr>
              <a:t>of </a:t>
            </a:r>
            <a:r>
              <a:rPr dirty="0" sz="1450" spc="-10">
                <a:latin typeface="Times New Roman"/>
                <a:cs typeface="Times New Roman"/>
              </a:rPr>
              <a:t>his illness at first.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upon </a:t>
            </a:r>
            <a:r>
              <a:rPr dirty="0" sz="1450" spc="-10">
                <a:latin typeface="Times New Roman"/>
                <a:cs typeface="Times New Roman"/>
              </a:rPr>
              <a:t>him as the sort </a:t>
            </a:r>
            <a:r>
              <a:rPr dirty="0" sz="1450" spc="-5">
                <a:latin typeface="Times New Roman"/>
                <a:cs typeface="Times New Roman"/>
              </a:rPr>
              <a:t>of </a:t>
            </a:r>
            <a:r>
              <a:rPr dirty="0" sz="1450" spc="-10">
                <a:latin typeface="Times New Roman"/>
                <a:cs typeface="Times New Roman"/>
              </a:rPr>
              <a:t>person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fuss  with, and to make </a:t>
            </a:r>
            <a:r>
              <a:rPr dirty="0" sz="1450" spc="-5">
                <a:latin typeface="Times New Roman"/>
                <a:cs typeface="Times New Roman"/>
              </a:rPr>
              <a:t>a </a:t>
            </a:r>
            <a:r>
              <a:rPr dirty="0" sz="1450" spc="-10">
                <a:latin typeface="Times New Roman"/>
                <a:cs typeface="Times New Roman"/>
              </a:rPr>
              <a:t>fuss himself in any trifling </a:t>
            </a:r>
            <a:r>
              <a:rPr dirty="0" sz="1450" spc="-15">
                <a:latin typeface="Times New Roman"/>
                <a:cs typeface="Times New Roman"/>
              </a:rPr>
              <a:t>disorder, </a:t>
            </a:r>
            <a:r>
              <a:rPr dirty="0" sz="1450" spc="-10">
                <a:latin typeface="Times New Roman"/>
                <a:cs typeface="Times New Roman"/>
              </a:rPr>
              <a:t>and was chiefly  concerned for those who had to nurse him; </a:t>
            </a:r>
            <a:r>
              <a:rPr dirty="0" sz="1450" spc="-5">
                <a:latin typeface="Times New Roman"/>
                <a:cs typeface="Times New Roman"/>
              </a:rPr>
              <a:t>but </a:t>
            </a:r>
            <a:r>
              <a:rPr dirty="0" sz="1450" spc="-10">
                <a:latin typeface="Times New Roman"/>
                <a:cs typeface="Times New Roman"/>
              </a:rPr>
              <a:t>now it is confidently asserted  that </a:t>
            </a:r>
            <a:r>
              <a:rPr dirty="0" sz="1450" spc="-5">
                <a:latin typeface="Times New Roman"/>
                <a:cs typeface="Times New Roman"/>
              </a:rPr>
              <a:t>he </a:t>
            </a:r>
            <a:r>
              <a:rPr dirty="0" sz="1450" spc="-10">
                <a:latin typeface="Times New Roman"/>
                <a:cs typeface="Times New Roman"/>
              </a:rPr>
              <a:t>is really in </a:t>
            </a:r>
            <a:r>
              <a:rPr dirty="0" sz="1450" spc="-5">
                <a:latin typeface="Times New Roman"/>
                <a:cs typeface="Times New Roman"/>
              </a:rPr>
              <a:t>a </a:t>
            </a:r>
            <a:r>
              <a:rPr dirty="0" sz="1450" spc="-10">
                <a:latin typeface="Times New Roman"/>
                <a:cs typeface="Times New Roman"/>
              </a:rPr>
              <a:t>decline, that the symptoms are most alarming, and that  part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at least, are aware </a:t>
            </a:r>
            <a:r>
              <a:rPr dirty="0" sz="1450" spc="-5">
                <a:latin typeface="Times New Roman"/>
                <a:cs typeface="Times New Roman"/>
              </a:rPr>
              <a:t>of </a:t>
            </a:r>
            <a:r>
              <a:rPr dirty="0" sz="1450" spc="-10">
                <a:latin typeface="Times New Roman"/>
                <a:cs typeface="Times New Roman"/>
              </a:rPr>
              <a:t>it. If it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included in that part, that discerning part, and therefore entreat </a:t>
            </a:r>
            <a:r>
              <a:rPr dirty="0" sz="1450" spc="-5">
                <a:latin typeface="Times New Roman"/>
                <a:cs typeface="Times New Roman"/>
              </a:rPr>
              <a:t>you </a:t>
            </a:r>
            <a:r>
              <a:rPr dirty="0" sz="1450" spc="-10">
                <a:latin typeface="Times New Roman"/>
                <a:cs typeface="Times New Roman"/>
              </a:rPr>
              <a:t>to let me  know how far </a:t>
            </a:r>
            <a:r>
              <a:rPr dirty="0" sz="1450" spc="-5">
                <a:latin typeface="Times New Roman"/>
                <a:cs typeface="Times New Roman"/>
              </a:rPr>
              <a:t>I </a:t>
            </a:r>
            <a:r>
              <a:rPr dirty="0" sz="1450" spc="-10">
                <a:latin typeface="Times New Roman"/>
                <a:cs typeface="Times New Roman"/>
              </a:rPr>
              <a:t>have been rightly informed. </a:t>
            </a:r>
            <a:r>
              <a:rPr dirty="0" sz="1450" spc="-5">
                <a:latin typeface="Times New Roman"/>
                <a:cs typeface="Times New Roman"/>
              </a:rPr>
              <a:t>I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say how rejoiced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to hear there has been any mistake, </a:t>
            </a:r>
            <a:r>
              <a:rPr dirty="0" sz="1450" spc="-5">
                <a:latin typeface="Times New Roman"/>
                <a:cs typeface="Times New Roman"/>
              </a:rPr>
              <a:t>but </a:t>
            </a:r>
            <a:r>
              <a:rPr dirty="0" sz="1450" spc="-10">
                <a:latin typeface="Times New Roman"/>
                <a:cs typeface="Times New Roman"/>
              </a:rPr>
              <a:t>the report is so prevalent that </a:t>
            </a:r>
            <a:r>
              <a:rPr dirty="0" sz="1450" spc="-5">
                <a:latin typeface="Times New Roman"/>
                <a:cs typeface="Times New Roman"/>
              </a:rPr>
              <a:t>I  </a:t>
            </a:r>
            <a:r>
              <a:rPr dirty="0" sz="1450" spc="-10">
                <a:latin typeface="Times New Roman"/>
                <a:cs typeface="Times New Roman"/>
              </a:rPr>
              <a:t>confess </a:t>
            </a:r>
            <a:r>
              <a:rPr dirty="0" sz="1450" spc="-5">
                <a:latin typeface="Times New Roman"/>
                <a:cs typeface="Times New Roman"/>
              </a:rPr>
              <a:t>I </a:t>
            </a:r>
            <a:r>
              <a:rPr dirty="0" sz="1450" spc="-10">
                <a:latin typeface="Times New Roman"/>
                <a:cs typeface="Times New Roman"/>
              </a:rPr>
              <a:t>cannot help trembling. </a:t>
            </a:r>
            <a:r>
              <a:rPr dirty="0" sz="1450" spc="-60">
                <a:latin typeface="Times New Roman"/>
                <a:cs typeface="Times New Roman"/>
              </a:rPr>
              <a:t>To </a:t>
            </a:r>
            <a:r>
              <a:rPr dirty="0" sz="1450" spc="-10">
                <a:latin typeface="Times New Roman"/>
                <a:cs typeface="Times New Roman"/>
              </a:rPr>
              <a:t>have such </a:t>
            </a:r>
            <a:r>
              <a:rPr dirty="0" sz="1450" spc="-5">
                <a:latin typeface="Times New Roman"/>
                <a:cs typeface="Times New Roman"/>
              </a:rPr>
              <a:t>a </a:t>
            </a:r>
            <a:r>
              <a:rPr dirty="0" sz="1450" spc="-10">
                <a:latin typeface="Times New Roman"/>
                <a:cs typeface="Times New Roman"/>
              </a:rPr>
              <a:t>fine </a:t>
            </a:r>
            <a:r>
              <a:rPr dirty="0" sz="1450" spc="-5">
                <a:latin typeface="Times New Roman"/>
                <a:cs typeface="Times New Roman"/>
              </a:rPr>
              <a:t>young </a:t>
            </a:r>
            <a:r>
              <a:rPr dirty="0" sz="1450" spc="-10">
                <a:latin typeface="Times New Roman"/>
                <a:cs typeface="Times New Roman"/>
              </a:rPr>
              <a:t>man cut </a:t>
            </a:r>
            <a:r>
              <a:rPr dirty="0" sz="1450" spc="-15">
                <a:latin typeface="Times New Roman"/>
                <a:cs typeface="Times New Roman"/>
              </a:rPr>
              <a:t>off </a:t>
            </a:r>
            <a:r>
              <a:rPr dirty="0" sz="1450" spc="-10">
                <a:latin typeface="Times New Roman"/>
                <a:cs typeface="Times New Roman"/>
              </a:rPr>
              <a:t>in the  flower </a:t>
            </a:r>
            <a:r>
              <a:rPr dirty="0" sz="1450" spc="-5">
                <a:latin typeface="Times New Roman"/>
                <a:cs typeface="Times New Roman"/>
              </a:rPr>
              <a:t>of </a:t>
            </a:r>
            <a:r>
              <a:rPr dirty="0" sz="1450" spc="-10">
                <a:latin typeface="Times New Roman"/>
                <a:cs typeface="Times New Roman"/>
              </a:rPr>
              <a:t>his days is most </a:t>
            </a:r>
            <a:r>
              <a:rPr dirty="0" sz="1450" spc="-20">
                <a:latin typeface="Times New Roman"/>
                <a:cs typeface="Times New Roman"/>
              </a:rPr>
              <a:t>melancholy. </a:t>
            </a:r>
            <a:r>
              <a:rPr dirty="0" sz="1450" spc="-10">
                <a:latin typeface="Times New Roman"/>
                <a:cs typeface="Times New Roman"/>
              </a:rPr>
              <a:t>Poor Sir Thomas will feel it </a:t>
            </a:r>
            <a:r>
              <a:rPr dirty="0" sz="1450" spc="-15">
                <a:latin typeface="Times New Roman"/>
                <a:cs typeface="Times New Roman"/>
              </a:rPr>
              <a:t>dreadfully.  </a:t>
            </a:r>
            <a:r>
              <a:rPr dirty="0" sz="1450" spc="-5">
                <a:latin typeface="Times New Roman"/>
                <a:cs typeface="Times New Roman"/>
              </a:rPr>
              <a:t>I </a:t>
            </a:r>
            <a:r>
              <a:rPr dirty="0" sz="1450" spc="-10">
                <a:latin typeface="Times New Roman"/>
                <a:cs typeface="Times New Roman"/>
              </a:rPr>
              <a:t>really am quite agitated </a:t>
            </a:r>
            <a:r>
              <a:rPr dirty="0" sz="1450" spc="-5">
                <a:latin typeface="Times New Roman"/>
                <a:cs typeface="Times New Roman"/>
              </a:rPr>
              <a:t>on </a:t>
            </a:r>
            <a:r>
              <a:rPr dirty="0" sz="1450" spc="-10">
                <a:latin typeface="Times New Roman"/>
                <a:cs typeface="Times New Roman"/>
              </a:rPr>
              <a:t>the subject. </a:t>
            </a:r>
            <a:r>
              <a:rPr dirty="0" sz="1450" spc="-25">
                <a:latin typeface="Times New Roman"/>
                <a:cs typeface="Times New Roman"/>
              </a:rPr>
              <a:t>Fanny, Fanny,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smile and  look cunning, </a:t>
            </a:r>
            <a:r>
              <a:rPr dirty="0" sz="1450" spc="-5">
                <a:latin typeface="Times New Roman"/>
                <a:cs typeface="Times New Roman"/>
              </a:rPr>
              <a:t>but, upon </a:t>
            </a:r>
            <a:r>
              <a:rPr dirty="0" sz="1450" spc="-10">
                <a:latin typeface="Times New Roman"/>
                <a:cs typeface="Times New Roman"/>
              </a:rPr>
              <a:t>my </a:t>
            </a:r>
            <a:r>
              <a:rPr dirty="0" sz="1450" spc="-15">
                <a:latin typeface="Times New Roman"/>
                <a:cs typeface="Times New Roman"/>
              </a:rPr>
              <a:t>honour, </a:t>
            </a:r>
            <a:r>
              <a:rPr dirty="0" sz="1450" spc="-5">
                <a:latin typeface="Times New Roman"/>
                <a:cs typeface="Times New Roman"/>
              </a:rPr>
              <a:t>I </a:t>
            </a:r>
            <a:r>
              <a:rPr dirty="0" sz="1450" spc="-10">
                <a:latin typeface="Times New Roman"/>
                <a:cs typeface="Times New Roman"/>
              </a:rPr>
              <a:t>never bribed </a:t>
            </a:r>
            <a:r>
              <a:rPr dirty="0" sz="1450" spc="-5">
                <a:latin typeface="Times New Roman"/>
                <a:cs typeface="Times New Roman"/>
              </a:rPr>
              <a:t>a </a:t>
            </a:r>
            <a:r>
              <a:rPr dirty="0" sz="1450" spc="-10">
                <a:latin typeface="Times New Roman"/>
                <a:cs typeface="Times New Roman"/>
              </a:rPr>
              <a:t>physician in my life. Poor  </a:t>
            </a:r>
            <a:r>
              <a:rPr dirty="0" sz="1450" spc="-5">
                <a:latin typeface="Times New Roman"/>
                <a:cs typeface="Times New Roman"/>
              </a:rPr>
              <a:t>young </a:t>
            </a:r>
            <a:r>
              <a:rPr dirty="0" sz="1450" spc="-10">
                <a:latin typeface="Times New Roman"/>
                <a:cs typeface="Times New Roman"/>
              </a:rPr>
              <a:t>man! If </a:t>
            </a:r>
            <a:r>
              <a:rPr dirty="0" sz="1450" spc="-5">
                <a:latin typeface="Times New Roman"/>
                <a:cs typeface="Times New Roman"/>
              </a:rPr>
              <a:t>he </a:t>
            </a:r>
            <a:r>
              <a:rPr dirty="0" sz="1450" spc="-10">
                <a:latin typeface="Times New Roman"/>
                <a:cs typeface="Times New Roman"/>
              </a:rPr>
              <a:t>is to die, there will </a:t>
            </a:r>
            <a:r>
              <a:rPr dirty="0" sz="1450" spc="-5">
                <a:latin typeface="Times New Roman"/>
                <a:cs typeface="Times New Roman"/>
              </a:rPr>
              <a:t>be </a:t>
            </a:r>
            <a:r>
              <a:rPr dirty="0" sz="1450" spc="-10">
                <a:latin typeface="Times New Roman"/>
                <a:cs typeface="Times New Roman"/>
              </a:rPr>
              <a:t>two </a:t>
            </a:r>
            <a:r>
              <a:rPr dirty="0" sz="1450" spc="-5">
                <a:latin typeface="Times New Roman"/>
                <a:cs typeface="Times New Roman"/>
              </a:rPr>
              <a:t>poor young </a:t>
            </a:r>
            <a:r>
              <a:rPr dirty="0" sz="1450" spc="-10">
                <a:latin typeface="Times New Roman"/>
                <a:cs typeface="Times New Roman"/>
              </a:rPr>
              <a:t>men less in the world;  and with </a:t>
            </a:r>
            <a:r>
              <a:rPr dirty="0" sz="1450" spc="-5">
                <a:latin typeface="Times New Roman"/>
                <a:cs typeface="Times New Roman"/>
              </a:rPr>
              <a:t>a </a:t>
            </a:r>
            <a:r>
              <a:rPr dirty="0" sz="1450" spc="-10">
                <a:latin typeface="Times New Roman"/>
                <a:cs typeface="Times New Roman"/>
              </a:rPr>
              <a:t>fearless face and bold voice would </a:t>
            </a:r>
            <a:r>
              <a:rPr dirty="0" sz="1450" spc="-5">
                <a:latin typeface="Times New Roman"/>
                <a:cs typeface="Times New Roman"/>
              </a:rPr>
              <a:t>I </a:t>
            </a:r>
            <a:r>
              <a:rPr dirty="0" sz="1450" spc="-10">
                <a:latin typeface="Times New Roman"/>
                <a:cs typeface="Times New Roman"/>
              </a:rPr>
              <a:t>say to any one, that wealth</a:t>
            </a:r>
            <a:r>
              <a:rPr dirty="0" sz="1450" spc="31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4847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consequence could fall into </a:t>
            </a:r>
            <a:r>
              <a:rPr dirty="0" sz="1450" spc="-5">
                <a:latin typeface="Times New Roman"/>
                <a:cs typeface="Times New Roman"/>
              </a:rPr>
              <a:t>no </a:t>
            </a:r>
            <a:r>
              <a:rPr dirty="0" sz="1450" spc="-10">
                <a:latin typeface="Times New Roman"/>
                <a:cs typeface="Times New Roman"/>
              </a:rPr>
              <a:t>hands more deserving </a:t>
            </a:r>
            <a:r>
              <a:rPr dirty="0" sz="1450" spc="-5">
                <a:latin typeface="Times New Roman"/>
                <a:cs typeface="Times New Roman"/>
              </a:rPr>
              <a:t>of </a:t>
            </a:r>
            <a:r>
              <a:rPr dirty="0" sz="1450" spc="-10">
                <a:latin typeface="Times New Roman"/>
                <a:cs typeface="Times New Roman"/>
              </a:rPr>
              <a:t>them. It was </a:t>
            </a:r>
            <a:r>
              <a:rPr dirty="0" sz="1450" spc="-5">
                <a:latin typeface="Times New Roman"/>
                <a:cs typeface="Times New Roman"/>
              </a:rPr>
              <a:t>a </a:t>
            </a:r>
            <a:r>
              <a:rPr dirty="0" sz="1450" spc="-10">
                <a:latin typeface="Times New Roman"/>
                <a:cs typeface="Times New Roman"/>
              </a:rPr>
              <a:t>foolish  precipitation last Christmas, </a:t>
            </a:r>
            <a:r>
              <a:rPr dirty="0" sz="1450" spc="-5">
                <a:latin typeface="Times New Roman"/>
                <a:cs typeface="Times New Roman"/>
              </a:rPr>
              <a:t>but </a:t>
            </a:r>
            <a:r>
              <a:rPr dirty="0" sz="1450" spc="-10">
                <a:latin typeface="Times New Roman"/>
                <a:cs typeface="Times New Roman"/>
              </a:rPr>
              <a:t>the evil </a:t>
            </a:r>
            <a:r>
              <a:rPr dirty="0" sz="1450" spc="-5">
                <a:latin typeface="Times New Roman"/>
                <a:cs typeface="Times New Roman"/>
              </a:rPr>
              <a:t>of a </a:t>
            </a:r>
            <a:r>
              <a:rPr dirty="0" sz="1450" spc="-10">
                <a:latin typeface="Times New Roman"/>
                <a:cs typeface="Times New Roman"/>
              </a:rPr>
              <a:t>few days may </a:t>
            </a:r>
            <a:r>
              <a:rPr dirty="0" sz="1450" spc="-5">
                <a:latin typeface="Times New Roman"/>
                <a:cs typeface="Times New Roman"/>
              </a:rPr>
              <a:t>be </a:t>
            </a:r>
            <a:r>
              <a:rPr dirty="0" sz="1450" spc="-10">
                <a:latin typeface="Times New Roman"/>
                <a:cs typeface="Times New Roman"/>
              </a:rPr>
              <a:t>blotted </a:t>
            </a:r>
            <a:r>
              <a:rPr dirty="0" sz="1450" spc="-5">
                <a:latin typeface="Times New Roman"/>
                <a:cs typeface="Times New Roman"/>
              </a:rPr>
              <a:t>out </a:t>
            </a:r>
            <a:r>
              <a:rPr dirty="0" sz="1450" spc="-10">
                <a:latin typeface="Times New Roman"/>
                <a:cs typeface="Times New Roman"/>
              </a:rPr>
              <a:t>in  part. </a:t>
            </a:r>
            <a:r>
              <a:rPr dirty="0" sz="1450" spc="-35">
                <a:latin typeface="Times New Roman"/>
                <a:cs typeface="Times New Roman"/>
              </a:rPr>
              <a:t>Varnish </a:t>
            </a:r>
            <a:r>
              <a:rPr dirty="0" sz="1450" spc="-10">
                <a:latin typeface="Times New Roman"/>
                <a:cs typeface="Times New Roman"/>
              </a:rPr>
              <a:t>and gilding hide many stains. It will </a:t>
            </a:r>
            <a:r>
              <a:rPr dirty="0" sz="1450" spc="-5">
                <a:latin typeface="Times New Roman"/>
                <a:cs typeface="Times New Roman"/>
              </a:rPr>
              <a:t>be but </a:t>
            </a:r>
            <a:r>
              <a:rPr dirty="0" sz="1450" spc="-10">
                <a:latin typeface="Times New Roman"/>
                <a:cs typeface="Times New Roman"/>
              </a:rPr>
              <a:t>the loss </a:t>
            </a:r>
            <a:r>
              <a:rPr dirty="0" sz="1450" spc="-5">
                <a:latin typeface="Times New Roman"/>
                <a:cs typeface="Times New Roman"/>
              </a:rPr>
              <a:t>of </a:t>
            </a:r>
            <a:r>
              <a:rPr dirty="0" sz="1450" spc="-10">
                <a:latin typeface="Times New Roman"/>
                <a:cs typeface="Times New Roman"/>
              </a:rPr>
              <a:t>the  Esquire after his name. </a:t>
            </a:r>
            <a:r>
              <a:rPr dirty="0" sz="1450" spc="-25">
                <a:latin typeface="Times New Roman"/>
                <a:cs typeface="Times New Roman"/>
              </a:rPr>
              <a:t>With </a:t>
            </a:r>
            <a:r>
              <a:rPr dirty="0" sz="1450" spc="-10">
                <a:latin typeface="Times New Roman"/>
                <a:cs typeface="Times New Roman"/>
              </a:rPr>
              <a:t>real affection, </a:t>
            </a:r>
            <a:r>
              <a:rPr dirty="0" sz="1450" spc="-25">
                <a:latin typeface="Times New Roman"/>
                <a:cs typeface="Times New Roman"/>
              </a:rPr>
              <a:t>Fanny, </a:t>
            </a:r>
            <a:r>
              <a:rPr dirty="0" sz="1450" spc="-10">
                <a:latin typeface="Times New Roman"/>
                <a:cs typeface="Times New Roman"/>
              </a:rPr>
              <a:t>like mine, more might </a:t>
            </a:r>
            <a:r>
              <a:rPr dirty="0" sz="1450" spc="-5">
                <a:latin typeface="Times New Roman"/>
                <a:cs typeface="Times New Roman"/>
              </a:rPr>
              <a:t>be  </a:t>
            </a:r>
            <a:r>
              <a:rPr dirty="0" sz="1450" spc="-10">
                <a:latin typeface="Times New Roman"/>
                <a:cs typeface="Times New Roman"/>
              </a:rPr>
              <a:t>overlooked. </a:t>
            </a:r>
            <a:r>
              <a:rPr dirty="0" sz="1450" spc="-20">
                <a:latin typeface="Times New Roman"/>
                <a:cs typeface="Times New Roman"/>
              </a:rPr>
              <a:t>Write </a:t>
            </a:r>
            <a:r>
              <a:rPr dirty="0" sz="1450" spc="-10">
                <a:latin typeface="Times New Roman"/>
                <a:cs typeface="Times New Roman"/>
              </a:rPr>
              <a:t>to me </a:t>
            </a:r>
            <a:r>
              <a:rPr dirty="0" sz="1450" spc="-5">
                <a:latin typeface="Times New Roman"/>
                <a:cs typeface="Times New Roman"/>
              </a:rPr>
              <a:t>by </a:t>
            </a:r>
            <a:r>
              <a:rPr dirty="0" sz="1450" spc="-10">
                <a:latin typeface="Times New Roman"/>
                <a:cs typeface="Times New Roman"/>
              </a:rPr>
              <a:t>return </a:t>
            </a:r>
            <a:r>
              <a:rPr dirty="0" sz="1450" spc="-5">
                <a:latin typeface="Times New Roman"/>
                <a:cs typeface="Times New Roman"/>
              </a:rPr>
              <a:t>of </a:t>
            </a:r>
            <a:r>
              <a:rPr dirty="0" sz="1450" spc="-10">
                <a:latin typeface="Times New Roman"/>
                <a:cs typeface="Times New Roman"/>
              </a:rPr>
              <a:t>post, judge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anxiety, </a:t>
            </a:r>
            <a:r>
              <a:rPr dirty="0" sz="1450" spc="-10">
                <a:latin typeface="Times New Roman"/>
                <a:cs typeface="Times New Roman"/>
              </a:rPr>
              <a:t>and </a:t>
            </a:r>
            <a:r>
              <a:rPr dirty="0" sz="1450" spc="-5">
                <a:latin typeface="Times New Roman"/>
                <a:cs typeface="Times New Roman"/>
              </a:rPr>
              <a:t>do not  </a:t>
            </a:r>
            <a:r>
              <a:rPr dirty="0" sz="1450" spc="-10">
                <a:latin typeface="Times New Roman"/>
                <a:cs typeface="Times New Roman"/>
              </a:rPr>
              <a:t>trifle with it. </a:t>
            </a:r>
            <a:r>
              <a:rPr dirty="0" sz="1450" spc="-35">
                <a:latin typeface="Times New Roman"/>
                <a:cs typeface="Times New Roman"/>
              </a:rPr>
              <a:t>Tell </a:t>
            </a:r>
            <a:r>
              <a:rPr dirty="0" sz="1450" spc="-10">
                <a:latin typeface="Times New Roman"/>
                <a:cs typeface="Times New Roman"/>
              </a:rPr>
              <a:t>me the real truth, as </a:t>
            </a:r>
            <a:r>
              <a:rPr dirty="0" sz="1450" spc="-5">
                <a:latin typeface="Times New Roman"/>
                <a:cs typeface="Times New Roman"/>
              </a:rPr>
              <a:t>you </a:t>
            </a:r>
            <a:r>
              <a:rPr dirty="0" sz="1450" spc="-10">
                <a:latin typeface="Times New Roman"/>
                <a:cs typeface="Times New Roman"/>
              </a:rPr>
              <a:t>have it from the fountainhead. And  </a:t>
            </a:r>
            <a:r>
              <a:rPr dirty="0" sz="1450" spc="-30">
                <a:latin typeface="Times New Roman"/>
                <a:cs typeface="Times New Roman"/>
              </a:rPr>
              <a:t>now, </a:t>
            </a:r>
            <a:r>
              <a:rPr dirty="0" sz="1450" spc="-5">
                <a:latin typeface="Times New Roman"/>
                <a:cs typeface="Times New Roman"/>
              </a:rPr>
              <a:t>do not </a:t>
            </a:r>
            <a:r>
              <a:rPr dirty="0" sz="1450" spc="-10">
                <a:latin typeface="Times New Roman"/>
                <a:cs typeface="Times New Roman"/>
              </a:rPr>
              <a:t>trouble yourself to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either my feelings </a:t>
            </a:r>
            <a:r>
              <a:rPr dirty="0" sz="1450" spc="-5">
                <a:latin typeface="Times New Roman"/>
                <a:cs typeface="Times New Roman"/>
              </a:rPr>
              <a:t>or your </a:t>
            </a:r>
            <a:r>
              <a:rPr dirty="0" sz="1450" spc="-10">
                <a:latin typeface="Times New Roman"/>
                <a:cs typeface="Times New Roman"/>
              </a:rPr>
              <a:t>own.  Believe me, they are </a:t>
            </a:r>
            <a:r>
              <a:rPr dirty="0" sz="1450" spc="-5">
                <a:latin typeface="Times New Roman"/>
                <a:cs typeface="Times New Roman"/>
              </a:rPr>
              <a:t>not </a:t>
            </a:r>
            <a:r>
              <a:rPr dirty="0" sz="1450" spc="-10">
                <a:latin typeface="Times New Roman"/>
                <a:cs typeface="Times New Roman"/>
              </a:rPr>
              <a:t>only natural, they are philanthropic and virtuous. </a:t>
            </a:r>
            <a:r>
              <a:rPr dirty="0" sz="1450" spc="-5">
                <a:latin typeface="Times New Roman"/>
                <a:cs typeface="Times New Roman"/>
              </a:rPr>
              <a:t>I  put </a:t>
            </a:r>
            <a:r>
              <a:rPr dirty="0" sz="1450" spc="-10">
                <a:latin typeface="Times New Roman"/>
                <a:cs typeface="Times New Roman"/>
              </a:rPr>
              <a:t>it to </a:t>
            </a:r>
            <a:r>
              <a:rPr dirty="0" sz="1450" spc="-5">
                <a:latin typeface="Times New Roman"/>
                <a:cs typeface="Times New Roman"/>
              </a:rPr>
              <a:t>your </a:t>
            </a:r>
            <a:r>
              <a:rPr dirty="0" sz="1450" spc="-10">
                <a:latin typeface="Times New Roman"/>
                <a:cs typeface="Times New Roman"/>
              </a:rPr>
              <a:t>conscience, whether ‘Sir Edmund’ would </a:t>
            </a:r>
            <a:r>
              <a:rPr dirty="0" sz="1450" spc="-5">
                <a:latin typeface="Times New Roman"/>
                <a:cs typeface="Times New Roman"/>
              </a:rPr>
              <a:t>not do </a:t>
            </a:r>
            <a:r>
              <a:rPr dirty="0" sz="1450" spc="-10">
                <a:latin typeface="Times New Roman"/>
                <a:cs typeface="Times New Roman"/>
              </a:rPr>
              <a:t>more </a:t>
            </a:r>
            <a:r>
              <a:rPr dirty="0" sz="1450" spc="-5">
                <a:latin typeface="Times New Roman"/>
                <a:cs typeface="Times New Roman"/>
              </a:rPr>
              <a:t>good </a:t>
            </a:r>
            <a:r>
              <a:rPr dirty="0" sz="1450" spc="-10">
                <a:latin typeface="Times New Roman"/>
                <a:cs typeface="Times New Roman"/>
              </a:rPr>
              <a:t>with  all the Bertram property than any other possible </a:t>
            </a:r>
            <a:r>
              <a:rPr dirty="0" sz="1450" spc="-20">
                <a:latin typeface="Times New Roman"/>
                <a:cs typeface="Times New Roman"/>
              </a:rPr>
              <a:t>‘Sir.’ </a:t>
            </a:r>
            <a:r>
              <a:rPr dirty="0" sz="1450" spc="-10">
                <a:latin typeface="Times New Roman"/>
                <a:cs typeface="Times New Roman"/>
              </a:rPr>
              <a:t>Had the Grants been at  home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troubled </a:t>
            </a:r>
            <a:r>
              <a:rPr dirty="0" sz="1450" spc="-5">
                <a:latin typeface="Times New Roman"/>
                <a:cs typeface="Times New Roman"/>
              </a:rPr>
              <a:t>you, but you </a:t>
            </a:r>
            <a:r>
              <a:rPr dirty="0" sz="1450" spc="-10">
                <a:latin typeface="Times New Roman"/>
                <a:cs typeface="Times New Roman"/>
              </a:rPr>
              <a:t>are now the only </a:t>
            </a:r>
            <a:r>
              <a:rPr dirty="0" sz="1450" spc="-5">
                <a:latin typeface="Times New Roman"/>
                <a:cs typeface="Times New Roman"/>
              </a:rPr>
              <a:t>one I </a:t>
            </a:r>
            <a:r>
              <a:rPr dirty="0" sz="1450" spc="-10">
                <a:latin typeface="Times New Roman"/>
                <a:cs typeface="Times New Roman"/>
              </a:rPr>
              <a:t>can apply  to for the truth, his sisters </a:t>
            </a:r>
            <a:r>
              <a:rPr dirty="0" sz="1450" spc="-5">
                <a:latin typeface="Times New Roman"/>
                <a:cs typeface="Times New Roman"/>
              </a:rPr>
              <a:t>not </a:t>
            </a:r>
            <a:r>
              <a:rPr dirty="0" sz="1450" spc="-10">
                <a:latin typeface="Times New Roman"/>
                <a:cs typeface="Times New Roman"/>
              </a:rPr>
              <a:t>being within my reach. Mrs. R. has been  spending the Easter with the </a:t>
            </a:r>
            <a:r>
              <a:rPr dirty="0" sz="1450" spc="-30">
                <a:latin typeface="Times New Roman"/>
                <a:cs typeface="Times New Roman"/>
              </a:rPr>
              <a:t>Aylmers </a:t>
            </a:r>
            <a:r>
              <a:rPr dirty="0" sz="1450" spc="-10">
                <a:latin typeface="Times New Roman"/>
                <a:cs typeface="Times New Roman"/>
              </a:rPr>
              <a:t>at </a:t>
            </a:r>
            <a:r>
              <a:rPr dirty="0" sz="1450" spc="-20">
                <a:latin typeface="Times New Roman"/>
                <a:cs typeface="Times New Roman"/>
              </a:rPr>
              <a:t>Twickenham </a:t>
            </a:r>
            <a:r>
              <a:rPr dirty="0" sz="1450" spc="-10">
                <a:latin typeface="Times New Roman"/>
                <a:cs typeface="Times New Roman"/>
              </a:rPr>
              <a:t>(as 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you  </a:t>
            </a:r>
            <a:r>
              <a:rPr dirty="0" sz="1450" spc="-10">
                <a:latin typeface="Times New Roman"/>
                <a:cs typeface="Times New Roman"/>
              </a:rPr>
              <a:t>know), and is </a:t>
            </a:r>
            <a:r>
              <a:rPr dirty="0" sz="1450" spc="-5">
                <a:latin typeface="Times New Roman"/>
                <a:cs typeface="Times New Roman"/>
              </a:rPr>
              <a:t>not </a:t>
            </a:r>
            <a:r>
              <a:rPr dirty="0" sz="1450" spc="-10">
                <a:latin typeface="Times New Roman"/>
                <a:cs typeface="Times New Roman"/>
              </a:rPr>
              <a:t>yet returned; and Julia is with the cousins who live near  Bedford Square, </a:t>
            </a:r>
            <a:r>
              <a:rPr dirty="0" sz="1450" spc="-5">
                <a:latin typeface="Times New Roman"/>
                <a:cs typeface="Times New Roman"/>
              </a:rPr>
              <a:t>but I </a:t>
            </a:r>
            <a:r>
              <a:rPr dirty="0" sz="1450" spc="-15">
                <a:latin typeface="Times New Roman"/>
                <a:cs typeface="Times New Roman"/>
              </a:rPr>
              <a:t>forget </a:t>
            </a:r>
            <a:r>
              <a:rPr dirty="0" sz="1450" spc="-10">
                <a:latin typeface="Times New Roman"/>
                <a:cs typeface="Times New Roman"/>
              </a:rPr>
              <a:t>their name and street. Could </a:t>
            </a:r>
            <a:r>
              <a:rPr dirty="0" sz="1450" spc="-5">
                <a:latin typeface="Times New Roman"/>
                <a:cs typeface="Times New Roman"/>
              </a:rPr>
              <a:t>I </a:t>
            </a:r>
            <a:r>
              <a:rPr dirty="0" sz="1450" spc="-10">
                <a:latin typeface="Times New Roman"/>
                <a:cs typeface="Times New Roman"/>
              </a:rPr>
              <a:t>immediately apply  to </a:t>
            </a:r>
            <a:r>
              <a:rPr dirty="0" sz="1450" spc="-15">
                <a:latin typeface="Times New Roman"/>
                <a:cs typeface="Times New Roman"/>
              </a:rPr>
              <a:t>either, however, </a:t>
            </a:r>
            <a:r>
              <a:rPr dirty="0" sz="1450" spc="-5">
                <a:latin typeface="Times New Roman"/>
                <a:cs typeface="Times New Roman"/>
              </a:rPr>
              <a:t>I </a:t>
            </a:r>
            <a:r>
              <a:rPr dirty="0" sz="1450" spc="-10">
                <a:latin typeface="Times New Roman"/>
                <a:cs typeface="Times New Roman"/>
              </a:rPr>
              <a:t>should still prefer </a:t>
            </a:r>
            <a:r>
              <a:rPr dirty="0" sz="1450" spc="-5">
                <a:latin typeface="Times New Roman"/>
                <a:cs typeface="Times New Roman"/>
              </a:rPr>
              <a:t>you, </a:t>
            </a:r>
            <a:r>
              <a:rPr dirty="0" sz="1450" spc="-10">
                <a:latin typeface="Times New Roman"/>
                <a:cs typeface="Times New Roman"/>
              </a:rPr>
              <a:t>because it strikes me that they  have all along been so unwilling to have their own amusements cut </a:t>
            </a:r>
            <a:r>
              <a:rPr dirty="0" sz="1450" spc="-5">
                <a:latin typeface="Times New Roman"/>
                <a:cs typeface="Times New Roman"/>
              </a:rPr>
              <a:t>up, </a:t>
            </a:r>
            <a:r>
              <a:rPr dirty="0" sz="1450" spc="-10">
                <a:latin typeface="Times New Roman"/>
                <a:cs typeface="Times New Roman"/>
              </a:rPr>
              <a:t>as to  shut their eyes to the truth. </a:t>
            </a:r>
            <a:r>
              <a:rPr dirty="0" sz="1450" spc="-5">
                <a:latin typeface="Times New Roman"/>
                <a:cs typeface="Times New Roman"/>
              </a:rPr>
              <a:t>I </a:t>
            </a:r>
            <a:r>
              <a:rPr dirty="0" sz="1450" spc="-10">
                <a:latin typeface="Times New Roman"/>
                <a:cs typeface="Times New Roman"/>
              </a:rPr>
              <a:t>suppose Mrs. R.‘s Easter holidays will </a:t>
            </a:r>
            <a:r>
              <a:rPr dirty="0" sz="1450" spc="-5">
                <a:latin typeface="Times New Roman"/>
                <a:cs typeface="Times New Roman"/>
              </a:rPr>
              <a:t>not </a:t>
            </a:r>
            <a:r>
              <a:rPr dirty="0" sz="1450" spc="-10">
                <a:latin typeface="Times New Roman"/>
                <a:cs typeface="Times New Roman"/>
              </a:rPr>
              <a:t>last  much longer; </a:t>
            </a:r>
            <a:r>
              <a:rPr dirty="0" sz="1450" spc="-5">
                <a:latin typeface="Times New Roman"/>
                <a:cs typeface="Times New Roman"/>
              </a:rPr>
              <a:t>no doubt </a:t>
            </a:r>
            <a:r>
              <a:rPr dirty="0" sz="1450" spc="-10">
                <a:latin typeface="Times New Roman"/>
                <a:cs typeface="Times New Roman"/>
              </a:rPr>
              <a:t>they are thorough holidays to </a:t>
            </a:r>
            <a:r>
              <a:rPr dirty="0" sz="1450" spc="-30">
                <a:latin typeface="Times New Roman"/>
                <a:cs typeface="Times New Roman"/>
              </a:rPr>
              <a:t>her. </a:t>
            </a:r>
            <a:r>
              <a:rPr dirty="0" sz="1450" spc="-10">
                <a:latin typeface="Times New Roman"/>
                <a:cs typeface="Times New Roman"/>
              </a:rPr>
              <a:t>The </a:t>
            </a:r>
            <a:r>
              <a:rPr dirty="0" sz="1450" spc="-30">
                <a:latin typeface="Times New Roman"/>
                <a:cs typeface="Times New Roman"/>
              </a:rPr>
              <a:t>Aylmers </a:t>
            </a:r>
            <a:r>
              <a:rPr dirty="0" sz="1450" spc="-10">
                <a:latin typeface="Times New Roman"/>
                <a:cs typeface="Times New Roman"/>
              </a:rPr>
              <a:t>are  pleasant people; and her husband </a:t>
            </a:r>
            <a:r>
              <a:rPr dirty="0" sz="1450" spc="-30">
                <a:latin typeface="Times New Roman"/>
                <a:cs typeface="Times New Roman"/>
              </a:rPr>
              <a:t>away, </a:t>
            </a:r>
            <a:r>
              <a:rPr dirty="0" sz="1450" spc="-10">
                <a:latin typeface="Times New Roman"/>
                <a:cs typeface="Times New Roman"/>
              </a:rPr>
              <a:t>she can have nothing </a:t>
            </a:r>
            <a:r>
              <a:rPr dirty="0" sz="1450" spc="-5">
                <a:latin typeface="Times New Roman"/>
                <a:cs typeface="Times New Roman"/>
              </a:rPr>
              <a:t>but </a:t>
            </a:r>
            <a:r>
              <a:rPr dirty="0" sz="1450" spc="-10">
                <a:latin typeface="Times New Roman"/>
                <a:cs typeface="Times New Roman"/>
              </a:rPr>
              <a:t>enjoyment. </a:t>
            </a:r>
            <a:r>
              <a:rPr dirty="0" sz="1450" spc="-5">
                <a:latin typeface="Times New Roman"/>
                <a:cs typeface="Times New Roman"/>
              </a:rPr>
              <a:t>I  </a:t>
            </a:r>
            <a:r>
              <a:rPr dirty="0" sz="1450" spc="-10">
                <a:latin typeface="Times New Roman"/>
                <a:cs typeface="Times New Roman"/>
              </a:rPr>
              <a:t>give her credit for promoting his going dutifully down to Bath, to fetch his  mother; </a:t>
            </a:r>
            <a:r>
              <a:rPr dirty="0" sz="1450" spc="-5">
                <a:latin typeface="Times New Roman"/>
                <a:cs typeface="Times New Roman"/>
              </a:rPr>
              <a:t>but </a:t>
            </a:r>
            <a:r>
              <a:rPr dirty="0" sz="1450" spc="-10">
                <a:latin typeface="Times New Roman"/>
                <a:cs typeface="Times New Roman"/>
              </a:rPr>
              <a:t>how will she and the dowager agree in </a:t>
            </a:r>
            <a:r>
              <a:rPr dirty="0" sz="1450" spc="-5">
                <a:latin typeface="Times New Roman"/>
                <a:cs typeface="Times New Roman"/>
              </a:rPr>
              <a:t>one </a:t>
            </a:r>
            <a:r>
              <a:rPr dirty="0" sz="1450" spc="-10">
                <a:latin typeface="Times New Roman"/>
                <a:cs typeface="Times New Roman"/>
              </a:rPr>
              <a:t>house? Henry is </a:t>
            </a:r>
            <a:r>
              <a:rPr dirty="0" sz="1450" spc="-5">
                <a:latin typeface="Times New Roman"/>
                <a:cs typeface="Times New Roman"/>
              </a:rPr>
              <a:t>not </a:t>
            </a:r>
            <a:r>
              <a:rPr dirty="0" sz="1450" spc="-10">
                <a:latin typeface="Times New Roman"/>
                <a:cs typeface="Times New Roman"/>
              </a:rPr>
              <a:t>at  hand, so </a:t>
            </a:r>
            <a:r>
              <a:rPr dirty="0" sz="1450" spc="-5">
                <a:latin typeface="Times New Roman"/>
                <a:cs typeface="Times New Roman"/>
              </a:rPr>
              <a:t>I </a:t>
            </a:r>
            <a:r>
              <a:rPr dirty="0" sz="1450" spc="-10">
                <a:latin typeface="Times New Roman"/>
                <a:cs typeface="Times New Roman"/>
              </a:rPr>
              <a:t>have nothing to say from him. Do </a:t>
            </a:r>
            <a:r>
              <a:rPr dirty="0" sz="1450" spc="-5">
                <a:latin typeface="Times New Roman"/>
                <a:cs typeface="Times New Roman"/>
              </a:rPr>
              <a:t>not you </a:t>
            </a:r>
            <a:r>
              <a:rPr dirty="0" sz="1450" spc="-10">
                <a:latin typeface="Times New Roman"/>
                <a:cs typeface="Times New Roman"/>
              </a:rPr>
              <a:t>think Edmund would  have been in town again long ago, </a:t>
            </a:r>
            <a:r>
              <a:rPr dirty="0" sz="1450" spc="-5">
                <a:latin typeface="Times New Roman"/>
                <a:cs typeface="Times New Roman"/>
              </a:rPr>
              <a:t>but </a:t>
            </a:r>
            <a:r>
              <a:rPr dirty="0" sz="1450" spc="-10">
                <a:latin typeface="Times New Roman"/>
                <a:cs typeface="Times New Roman"/>
              </a:rPr>
              <a:t>for this </a:t>
            </a:r>
            <a:r>
              <a:rPr dirty="0" sz="1450" spc="-20">
                <a:latin typeface="Times New Roman"/>
                <a:cs typeface="Times New Roman"/>
              </a:rPr>
              <a:t>illness?—Yours ever,</a:t>
            </a:r>
            <a:r>
              <a:rPr dirty="0" sz="1450" spc="114">
                <a:latin typeface="Times New Roman"/>
                <a:cs typeface="Times New Roman"/>
              </a:rPr>
              <a:t> </a:t>
            </a:r>
            <a:r>
              <a:rPr dirty="0" sz="1450" spc="-25">
                <a:latin typeface="Times New Roman"/>
                <a:cs typeface="Times New Roman"/>
              </a:rPr>
              <a:t>Mary.”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had actually begun folding my letter when Henry walked </a:t>
            </a:r>
            <a:r>
              <a:rPr dirty="0" sz="1450" spc="-5">
                <a:latin typeface="Times New Roman"/>
                <a:cs typeface="Times New Roman"/>
              </a:rPr>
              <a:t>in, but he  </a:t>
            </a:r>
            <a:r>
              <a:rPr dirty="0" sz="1450" spc="-10">
                <a:latin typeface="Times New Roman"/>
                <a:cs typeface="Times New Roman"/>
              </a:rPr>
              <a:t>brings </a:t>
            </a:r>
            <a:r>
              <a:rPr dirty="0" sz="1450" spc="-5">
                <a:latin typeface="Times New Roman"/>
                <a:cs typeface="Times New Roman"/>
              </a:rPr>
              <a:t>no </a:t>
            </a:r>
            <a:r>
              <a:rPr dirty="0" sz="1450" spc="-10">
                <a:latin typeface="Times New Roman"/>
                <a:cs typeface="Times New Roman"/>
              </a:rPr>
              <a:t>intelligence to prevent my sending it. Mrs. R. knows </a:t>
            </a:r>
            <a:r>
              <a:rPr dirty="0" sz="1450" spc="-5">
                <a:latin typeface="Times New Roman"/>
                <a:cs typeface="Times New Roman"/>
              </a:rPr>
              <a:t>a </a:t>
            </a:r>
            <a:r>
              <a:rPr dirty="0" sz="1450" spc="-10">
                <a:latin typeface="Times New Roman"/>
                <a:cs typeface="Times New Roman"/>
              </a:rPr>
              <a:t>decline is  apprehended; </a:t>
            </a:r>
            <a:r>
              <a:rPr dirty="0" sz="1450" spc="-5">
                <a:latin typeface="Times New Roman"/>
                <a:cs typeface="Times New Roman"/>
              </a:rPr>
              <a:t>he </a:t>
            </a:r>
            <a:r>
              <a:rPr dirty="0" sz="1450" spc="-10">
                <a:latin typeface="Times New Roman"/>
                <a:cs typeface="Times New Roman"/>
              </a:rPr>
              <a:t>saw her this morning: she returns to </a:t>
            </a:r>
            <a:r>
              <a:rPr dirty="0" sz="1450" spc="-20">
                <a:latin typeface="Times New Roman"/>
                <a:cs typeface="Times New Roman"/>
              </a:rPr>
              <a:t>Wimpole </a:t>
            </a:r>
            <a:r>
              <a:rPr dirty="0" sz="1450" spc="-10">
                <a:latin typeface="Times New Roman"/>
                <a:cs typeface="Times New Roman"/>
              </a:rPr>
              <a:t>Street to-day;  the old lady is come. Now </a:t>
            </a:r>
            <a:r>
              <a:rPr dirty="0" sz="1450" spc="-5">
                <a:latin typeface="Times New Roman"/>
                <a:cs typeface="Times New Roman"/>
              </a:rPr>
              <a:t>do not </a:t>
            </a:r>
            <a:r>
              <a:rPr dirty="0" sz="1450" spc="-10">
                <a:latin typeface="Times New Roman"/>
                <a:cs typeface="Times New Roman"/>
              </a:rPr>
              <a:t>make yourself uneasy with any queer fancies  because </a:t>
            </a:r>
            <a:r>
              <a:rPr dirty="0" sz="1450" spc="-5">
                <a:latin typeface="Times New Roman"/>
                <a:cs typeface="Times New Roman"/>
              </a:rPr>
              <a:t>he </a:t>
            </a:r>
            <a:r>
              <a:rPr dirty="0" sz="1450" spc="-10">
                <a:latin typeface="Times New Roman"/>
                <a:cs typeface="Times New Roman"/>
              </a:rPr>
              <a:t>has been spending </a:t>
            </a:r>
            <a:r>
              <a:rPr dirty="0" sz="1450" spc="-5">
                <a:latin typeface="Times New Roman"/>
                <a:cs typeface="Times New Roman"/>
              </a:rPr>
              <a:t>a </a:t>
            </a:r>
            <a:r>
              <a:rPr dirty="0" sz="1450" spc="-10">
                <a:latin typeface="Times New Roman"/>
                <a:cs typeface="Times New Roman"/>
              </a:rPr>
              <a:t>few days at Richmond. He does it every  spring. Be assured </a:t>
            </a:r>
            <a:r>
              <a:rPr dirty="0" sz="1450" spc="-5">
                <a:latin typeface="Times New Roman"/>
                <a:cs typeface="Times New Roman"/>
              </a:rPr>
              <a:t>he </a:t>
            </a:r>
            <a:r>
              <a:rPr dirty="0" sz="1450" spc="-10">
                <a:latin typeface="Times New Roman"/>
                <a:cs typeface="Times New Roman"/>
              </a:rPr>
              <a:t>cares for </a:t>
            </a:r>
            <a:r>
              <a:rPr dirty="0" sz="1450" spc="-5">
                <a:latin typeface="Times New Roman"/>
                <a:cs typeface="Times New Roman"/>
              </a:rPr>
              <a:t>nobody but you. </a:t>
            </a:r>
            <a:r>
              <a:rPr dirty="0" sz="1450" spc="-10">
                <a:latin typeface="Times New Roman"/>
                <a:cs typeface="Times New Roman"/>
              </a:rPr>
              <a:t>At this very moment </a:t>
            </a:r>
            <a:r>
              <a:rPr dirty="0" sz="1450" spc="-5">
                <a:latin typeface="Times New Roman"/>
                <a:cs typeface="Times New Roman"/>
              </a:rPr>
              <a:t>he </a:t>
            </a:r>
            <a:r>
              <a:rPr dirty="0" sz="1450" spc="-10">
                <a:latin typeface="Times New Roman"/>
                <a:cs typeface="Times New Roman"/>
              </a:rPr>
              <a:t>is  wild to see </a:t>
            </a:r>
            <a:r>
              <a:rPr dirty="0" sz="1450" spc="-5">
                <a:latin typeface="Times New Roman"/>
                <a:cs typeface="Times New Roman"/>
              </a:rPr>
              <a:t>you, </a:t>
            </a:r>
            <a:r>
              <a:rPr dirty="0" sz="1450" spc="-10">
                <a:latin typeface="Times New Roman"/>
                <a:cs typeface="Times New Roman"/>
              </a:rPr>
              <a:t>and occupied only in contriving the means for doing so, and  for making his pleasure conduce to yours. In proof, </a:t>
            </a:r>
            <a:r>
              <a:rPr dirty="0" sz="1450" spc="-5">
                <a:latin typeface="Times New Roman"/>
                <a:cs typeface="Times New Roman"/>
              </a:rPr>
              <a:t>he </a:t>
            </a:r>
            <a:r>
              <a:rPr dirty="0" sz="1450" spc="-10">
                <a:latin typeface="Times New Roman"/>
                <a:cs typeface="Times New Roman"/>
              </a:rPr>
              <a:t>repeats, and more  </a:t>
            </a:r>
            <a:r>
              <a:rPr dirty="0" sz="1450" spc="-20">
                <a:latin typeface="Times New Roman"/>
                <a:cs typeface="Times New Roman"/>
              </a:rPr>
              <a:t>eagerly,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said at Portsmouth about </a:t>
            </a:r>
            <a:r>
              <a:rPr dirty="0" sz="1450" spc="-5">
                <a:latin typeface="Times New Roman"/>
                <a:cs typeface="Times New Roman"/>
              </a:rPr>
              <a:t>our </a:t>
            </a:r>
            <a:r>
              <a:rPr dirty="0" sz="1450" spc="-10">
                <a:latin typeface="Times New Roman"/>
                <a:cs typeface="Times New Roman"/>
              </a:rPr>
              <a:t>conveying </a:t>
            </a:r>
            <a:r>
              <a:rPr dirty="0" sz="1450" spc="-5">
                <a:latin typeface="Times New Roman"/>
                <a:cs typeface="Times New Roman"/>
              </a:rPr>
              <a:t>you </a:t>
            </a:r>
            <a:r>
              <a:rPr dirty="0" sz="1450" spc="-10">
                <a:latin typeface="Times New Roman"/>
                <a:cs typeface="Times New Roman"/>
              </a:rPr>
              <a:t>home, and </a:t>
            </a:r>
            <a:r>
              <a:rPr dirty="0" sz="1450" spc="-5">
                <a:latin typeface="Times New Roman"/>
                <a:cs typeface="Times New Roman"/>
              </a:rPr>
              <a:t>I </a:t>
            </a:r>
            <a:r>
              <a:rPr dirty="0" sz="1450" spc="-10">
                <a:latin typeface="Times New Roman"/>
                <a:cs typeface="Times New Roman"/>
              </a:rPr>
              <a:t>join  him in it with all my soul. Dear </a:t>
            </a:r>
            <a:r>
              <a:rPr dirty="0" sz="1450" spc="-25">
                <a:latin typeface="Times New Roman"/>
                <a:cs typeface="Times New Roman"/>
              </a:rPr>
              <a:t>Fanny, </a:t>
            </a:r>
            <a:r>
              <a:rPr dirty="0" sz="1450" spc="-10">
                <a:latin typeface="Times New Roman"/>
                <a:cs typeface="Times New Roman"/>
              </a:rPr>
              <a:t>write </a:t>
            </a:r>
            <a:r>
              <a:rPr dirty="0" sz="1450" spc="-20">
                <a:latin typeface="Times New Roman"/>
                <a:cs typeface="Times New Roman"/>
              </a:rPr>
              <a:t>directly, </a:t>
            </a:r>
            <a:r>
              <a:rPr dirty="0" sz="1450" spc="-10">
                <a:latin typeface="Times New Roman"/>
                <a:cs typeface="Times New Roman"/>
              </a:rPr>
              <a:t>and tell </a:t>
            </a:r>
            <a:r>
              <a:rPr dirty="0" sz="1450" spc="-5">
                <a:latin typeface="Times New Roman"/>
                <a:cs typeface="Times New Roman"/>
              </a:rPr>
              <a:t>us </a:t>
            </a:r>
            <a:r>
              <a:rPr dirty="0" sz="1450" spc="-10">
                <a:latin typeface="Times New Roman"/>
                <a:cs typeface="Times New Roman"/>
              </a:rPr>
              <a:t>to come. It  will </a:t>
            </a:r>
            <a:r>
              <a:rPr dirty="0" sz="1450" spc="-5">
                <a:latin typeface="Times New Roman"/>
                <a:cs typeface="Times New Roman"/>
              </a:rPr>
              <a:t>do us </a:t>
            </a:r>
            <a:r>
              <a:rPr dirty="0" sz="1450" spc="-10">
                <a:latin typeface="Times New Roman"/>
                <a:cs typeface="Times New Roman"/>
              </a:rPr>
              <a:t>all </a:t>
            </a:r>
            <a:r>
              <a:rPr dirty="0" sz="1450" spc="-5">
                <a:latin typeface="Times New Roman"/>
                <a:cs typeface="Times New Roman"/>
              </a:rPr>
              <a:t>good. </a:t>
            </a:r>
            <a:r>
              <a:rPr dirty="0" sz="1450" spc="-10">
                <a:latin typeface="Times New Roman"/>
                <a:cs typeface="Times New Roman"/>
              </a:rPr>
              <a:t>He and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go </a:t>
            </a:r>
            <a:r>
              <a:rPr dirty="0" sz="1450" spc="-10">
                <a:latin typeface="Times New Roman"/>
                <a:cs typeface="Times New Roman"/>
              </a:rPr>
              <a:t>to the Parsonage,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and </a:t>
            </a:r>
            <a:r>
              <a:rPr dirty="0" sz="1450" spc="-5">
                <a:latin typeface="Times New Roman"/>
                <a:cs typeface="Times New Roman"/>
              </a:rPr>
              <a:t>be no  </a:t>
            </a:r>
            <a:r>
              <a:rPr dirty="0" sz="1450" spc="-10">
                <a:latin typeface="Times New Roman"/>
                <a:cs typeface="Times New Roman"/>
              </a:rPr>
              <a:t>trouble to </a:t>
            </a:r>
            <a:r>
              <a:rPr dirty="0" sz="1450" spc="-5">
                <a:latin typeface="Times New Roman"/>
                <a:cs typeface="Times New Roman"/>
              </a:rPr>
              <a:t>our </a:t>
            </a:r>
            <a:r>
              <a:rPr dirty="0" sz="1450" spc="-10">
                <a:latin typeface="Times New Roman"/>
                <a:cs typeface="Times New Roman"/>
              </a:rPr>
              <a:t>friends at Mansfield Park. It would really </a:t>
            </a:r>
            <a:r>
              <a:rPr dirty="0" sz="1450" spc="-5">
                <a:latin typeface="Times New Roman"/>
                <a:cs typeface="Times New Roman"/>
              </a:rPr>
              <a:t>be </a:t>
            </a:r>
            <a:r>
              <a:rPr dirty="0" sz="1450" spc="-10">
                <a:latin typeface="Times New Roman"/>
                <a:cs typeface="Times New Roman"/>
              </a:rPr>
              <a:t>gratifying to see  them all again, and </a:t>
            </a:r>
            <a:r>
              <a:rPr dirty="0" sz="1450" spc="-5">
                <a:latin typeface="Times New Roman"/>
                <a:cs typeface="Times New Roman"/>
              </a:rPr>
              <a:t>a </a:t>
            </a:r>
            <a:r>
              <a:rPr dirty="0" sz="1450" spc="-10">
                <a:latin typeface="Times New Roman"/>
                <a:cs typeface="Times New Roman"/>
              </a:rPr>
              <a:t>little addition </a:t>
            </a:r>
            <a:r>
              <a:rPr dirty="0" sz="1450" spc="-5">
                <a:latin typeface="Times New Roman"/>
                <a:cs typeface="Times New Roman"/>
              </a:rPr>
              <a:t>of </a:t>
            </a:r>
            <a:r>
              <a:rPr dirty="0" sz="1450" spc="-10">
                <a:latin typeface="Times New Roman"/>
                <a:cs typeface="Times New Roman"/>
              </a:rPr>
              <a:t>society might </a:t>
            </a:r>
            <a:r>
              <a:rPr dirty="0" sz="1450" spc="-5">
                <a:latin typeface="Times New Roman"/>
                <a:cs typeface="Times New Roman"/>
              </a:rPr>
              <a:t>be of </a:t>
            </a:r>
            <a:r>
              <a:rPr dirty="0" sz="1450" spc="-10">
                <a:latin typeface="Times New Roman"/>
                <a:cs typeface="Times New Roman"/>
              </a:rPr>
              <a:t>infinite use to them;  and as to yourself, </a:t>
            </a:r>
            <a:r>
              <a:rPr dirty="0" sz="1450" spc="-5">
                <a:latin typeface="Times New Roman"/>
                <a:cs typeface="Times New Roman"/>
              </a:rPr>
              <a:t>you </a:t>
            </a:r>
            <a:r>
              <a:rPr dirty="0" sz="1450" spc="-10">
                <a:latin typeface="Times New Roman"/>
                <a:cs typeface="Times New Roman"/>
              </a:rPr>
              <a:t>must feel yourself to </a:t>
            </a:r>
            <a:r>
              <a:rPr dirty="0" sz="1450" spc="-5">
                <a:latin typeface="Times New Roman"/>
                <a:cs typeface="Times New Roman"/>
              </a:rPr>
              <a:t>be </a:t>
            </a:r>
            <a:r>
              <a:rPr dirty="0" sz="1450" spc="-10">
                <a:latin typeface="Times New Roman"/>
                <a:cs typeface="Times New Roman"/>
              </a:rPr>
              <a:t>so wanted there, that </a:t>
            </a:r>
            <a:r>
              <a:rPr dirty="0" sz="1450" spc="-5">
                <a:latin typeface="Times New Roman"/>
                <a:cs typeface="Times New Roman"/>
              </a:rPr>
              <a:t>you  </a:t>
            </a:r>
            <a:r>
              <a:rPr dirty="0" sz="1450" spc="-10">
                <a:latin typeface="Times New Roman"/>
                <a:cs typeface="Times New Roman"/>
              </a:rPr>
              <a:t>cannot in conscience—conscientious as </a:t>
            </a:r>
            <a:r>
              <a:rPr dirty="0" sz="1450" spc="-5">
                <a:latin typeface="Times New Roman"/>
                <a:cs typeface="Times New Roman"/>
              </a:rPr>
              <a:t>you </a:t>
            </a:r>
            <a:r>
              <a:rPr dirty="0" sz="1450" spc="-10">
                <a:latin typeface="Times New Roman"/>
                <a:cs typeface="Times New Roman"/>
              </a:rPr>
              <a:t>are—keep </a:t>
            </a:r>
            <a:r>
              <a:rPr dirty="0" sz="1450" spc="-30">
                <a:latin typeface="Times New Roman"/>
                <a:cs typeface="Times New Roman"/>
              </a:rPr>
              <a:t>away,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have  the means </a:t>
            </a:r>
            <a:r>
              <a:rPr dirty="0" sz="1450" spc="-5">
                <a:latin typeface="Times New Roman"/>
                <a:cs typeface="Times New Roman"/>
              </a:rPr>
              <a:t>of </a:t>
            </a:r>
            <a:r>
              <a:rPr dirty="0" sz="1450" spc="-10">
                <a:latin typeface="Times New Roman"/>
                <a:cs typeface="Times New Roman"/>
              </a:rPr>
              <a:t>returning.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time </a:t>
            </a:r>
            <a:r>
              <a:rPr dirty="0" sz="1450" spc="-5">
                <a:latin typeface="Times New Roman"/>
                <a:cs typeface="Times New Roman"/>
              </a:rPr>
              <a:t>or </a:t>
            </a:r>
            <a:r>
              <a:rPr dirty="0" sz="1450" spc="-10">
                <a:latin typeface="Times New Roman"/>
                <a:cs typeface="Times New Roman"/>
              </a:rPr>
              <a:t>patience to give half </a:t>
            </a:r>
            <a:r>
              <a:rPr dirty="0" sz="1450" spc="-20">
                <a:latin typeface="Times New Roman"/>
                <a:cs typeface="Times New Roman"/>
              </a:rPr>
              <a:t>Henry’s  </a:t>
            </a:r>
            <a:r>
              <a:rPr dirty="0" sz="1450" spc="-10">
                <a:latin typeface="Times New Roman"/>
                <a:cs typeface="Times New Roman"/>
              </a:rPr>
              <a:t>messages; </a:t>
            </a:r>
            <a:r>
              <a:rPr dirty="0" sz="1450" spc="-5">
                <a:latin typeface="Times New Roman"/>
                <a:cs typeface="Times New Roman"/>
              </a:rPr>
              <a:t>be </a:t>
            </a:r>
            <a:r>
              <a:rPr dirty="0" sz="1450" spc="-10">
                <a:latin typeface="Times New Roman"/>
                <a:cs typeface="Times New Roman"/>
              </a:rPr>
              <a:t>satisfied that the spirit </a:t>
            </a:r>
            <a:r>
              <a:rPr dirty="0" sz="1450" spc="-5">
                <a:latin typeface="Times New Roman"/>
                <a:cs typeface="Times New Roman"/>
              </a:rPr>
              <a:t>of </a:t>
            </a:r>
            <a:r>
              <a:rPr dirty="0" sz="1450" spc="-10">
                <a:latin typeface="Times New Roman"/>
                <a:cs typeface="Times New Roman"/>
              </a:rPr>
              <a:t>each and every </a:t>
            </a:r>
            <a:r>
              <a:rPr dirty="0" sz="1450" spc="-5">
                <a:latin typeface="Times New Roman"/>
                <a:cs typeface="Times New Roman"/>
              </a:rPr>
              <a:t>one </a:t>
            </a:r>
            <a:r>
              <a:rPr dirty="0" sz="1450" spc="-10">
                <a:latin typeface="Times New Roman"/>
                <a:cs typeface="Times New Roman"/>
              </a:rPr>
              <a:t>is unalterable  affection.”</a:t>
            </a:r>
            <a:endParaRPr sz="1450">
              <a:latin typeface="Times New Roman"/>
              <a:cs typeface="Times New Roman"/>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67119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20">
                <a:latin typeface="Times New Roman"/>
                <a:cs typeface="Times New Roman"/>
              </a:rPr>
              <a:t>Fanny’s</a:t>
            </a:r>
            <a:r>
              <a:rPr dirty="0" sz="1450" spc="320">
                <a:latin typeface="Times New Roman"/>
                <a:cs typeface="Times New Roman"/>
              </a:rPr>
              <a:t> </a:t>
            </a:r>
            <a:r>
              <a:rPr dirty="0" sz="1450" spc="-10">
                <a:latin typeface="Times New Roman"/>
                <a:cs typeface="Times New Roman"/>
              </a:rPr>
              <a:t>disgust at the greater part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letter,  </a:t>
            </a:r>
            <a:r>
              <a:rPr dirty="0" sz="1450" spc="-10">
                <a:latin typeface="Times New Roman"/>
                <a:cs typeface="Times New Roman"/>
              </a:rPr>
              <a:t>with her extreme  reluctance to bring the writer </a:t>
            </a:r>
            <a:r>
              <a:rPr dirty="0" sz="1450" spc="-5">
                <a:latin typeface="Times New Roman"/>
                <a:cs typeface="Times New Roman"/>
              </a:rPr>
              <a:t>of </a:t>
            </a:r>
            <a:r>
              <a:rPr dirty="0" sz="1450" spc="-10">
                <a:latin typeface="Times New Roman"/>
                <a:cs typeface="Times New Roman"/>
              </a:rPr>
              <a:t>it and her cousin Edmund </a:t>
            </a:r>
            <a:r>
              <a:rPr dirty="0" sz="1450" spc="-15">
                <a:latin typeface="Times New Roman"/>
                <a:cs typeface="Times New Roman"/>
              </a:rPr>
              <a:t>together, </a:t>
            </a:r>
            <a:r>
              <a:rPr dirty="0" sz="1450" spc="-10">
                <a:latin typeface="Times New Roman"/>
                <a:cs typeface="Times New Roman"/>
              </a:rPr>
              <a:t>would  have made her (as she felt) incapable </a:t>
            </a:r>
            <a:r>
              <a:rPr dirty="0" sz="1450" spc="-5">
                <a:latin typeface="Times New Roman"/>
                <a:cs typeface="Times New Roman"/>
              </a:rPr>
              <a:t>of </a:t>
            </a:r>
            <a:r>
              <a:rPr dirty="0" sz="1450" spc="-10">
                <a:latin typeface="Times New Roman"/>
                <a:cs typeface="Times New Roman"/>
              </a:rPr>
              <a:t>judging impartially whether the  concluding </a:t>
            </a:r>
            <a:r>
              <a:rPr dirty="0" sz="1450" spc="-15">
                <a:latin typeface="Times New Roman"/>
                <a:cs typeface="Times New Roman"/>
              </a:rPr>
              <a:t>offer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accepted </a:t>
            </a:r>
            <a:r>
              <a:rPr dirty="0" sz="1450" spc="-5">
                <a:latin typeface="Times New Roman"/>
                <a:cs typeface="Times New Roman"/>
              </a:rPr>
              <a:t>or not. </a:t>
            </a:r>
            <a:r>
              <a:rPr dirty="0" sz="1450" spc="-60">
                <a:latin typeface="Times New Roman"/>
                <a:cs typeface="Times New Roman"/>
              </a:rPr>
              <a:t>To </a:t>
            </a:r>
            <a:r>
              <a:rPr dirty="0" sz="1450" spc="-10">
                <a:latin typeface="Times New Roman"/>
                <a:cs typeface="Times New Roman"/>
              </a:rPr>
              <a:t>herself, </a:t>
            </a:r>
            <a:r>
              <a:rPr dirty="0" sz="1450" spc="-15">
                <a:latin typeface="Times New Roman"/>
                <a:cs typeface="Times New Roman"/>
              </a:rPr>
              <a:t>individually, </a:t>
            </a:r>
            <a:r>
              <a:rPr dirty="0" sz="1450" spc="-10">
                <a:latin typeface="Times New Roman"/>
                <a:cs typeface="Times New Roman"/>
              </a:rPr>
              <a:t>it was most  tempting.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finding herself, perhaps within three days, transported to  Mansfield, was an image </a:t>
            </a:r>
            <a:r>
              <a:rPr dirty="0" sz="1450" spc="-5">
                <a:latin typeface="Times New Roman"/>
                <a:cs typeface="Times New Roman"/>
              </a:rPr>
              <a:t>of </a:t>
            </a:r>
            <a:r>
              <a:rPr dirty="0" sz="1450" spc="-10">
                <a:latin typeface="Times New Roman"/>
                <a:cs typeface="Times New Roman"/>
              </a:rPr>
              <a:t>the greatest </a:t>
            </a:r>
            <a:r>
              <a:rPr dirty="0" sz="1450" spc="-20">
                <a:latin typeface="Times New Roman"/>
                <a:cs typeface="Times New Roman"/>
              </a:rPr>
              <a:t>felicity, </a:t>
            </a:r>
            <a:r>
              <a:rPr dirty="0" sz="1450" spc="-5">
                <a:latin typeface="Times New Roman"/>
                <a:cs typeface="Times New Roman"/>
              </a:rPr>
              <a:t>but </a:t>
            </a:r>
            <a:r>
              <a:rPr dirty="0" sz="1450" spc="-10">
                <a:latin typeface="Times New Roman"/>
                <a:cs typeface="Times New Roman"/>
              </a:rPr>
              <a:t>it would have been </a:t>
            </a:r>
            <a:r>
              <a:rPr dirty="0" sz="1450" spc="-5">
                <a:latin typeface="Times New Roman"/>
                <a:cs typeface="Times New Roman"/>
              </a:rPr>
              <a:t>a  </a:t>
            </a:r>
            <a:r>
              <a:rPr dirty="0" sz="1450" spc="-10">
                <a:latin typeface="Times New Roman"/>
                <a:cs typeface="Times New Roman"/>
              </a:rPr>
              <a:t>material drawback to </a:t>
            </a:r>
            <a:r>
              <a:rPr dirty="0" sz="1450" spc="-5">
                <a:latin typeface="Times New Roman"/>
                <a:cs typeface="Times New Roman"/>
              </a:rPr>
              <a:t>be </a:t>
            </a:r>
            <a:r>
              <a:rPr dirty="0" sz="1450" spc="-10">
                <a:latin typeface="Times New Roman"/>
                <a:cs typeface="Times New Roman"/>
              </a:rPr>
              <a:t>owing such felicity to persons in whose feelings and  conduct, at the present moment, she saw so much to condemn: the </a:t>
            </a:r>
            <a:r>
              <a:rPr dirty="0" sz="1450" spc="-15">
                <a:latin typeface="Times New Roman"/>
                <a:cs typeface="Times New Roman"/>
              </a:rPr>
              <a:t>sister’s  </a:t>
            </a:r>
            <a:r>
              <a:rPr dirty="0" sz="1450" spc="-10">
                <a:latin typeface="Times New Roman"/>
                <a:cs typeface="Times New Roman"/>
              </a:rPr>
              <a:t>feelings, the brother’s conduct, her cold-hearted ambition, his thoughtless  </a:t>
            </a:r>
            <a:r>
              <a:rPr dirty="0" sz="1450" spc="-20">
                <a:latin typeface="Times New Roman"/>
                <a:cs typeface="Times New Roman"/>
              </a:rPr>
              <a:t>vanity.</a:t>
            </a:r>
            <a:r>
              <a:rPr dirty="0" sz="1450" spc="320">
                <a:latin typeface="Times New Roman"/>
                <a:cs typeface="Times New Roman"/>
              </a:rPr>
              <a:t> </a:t>
            </a:r>
            <a:r>
              <a:rPr dirty="0" sz="1450" spc="-60">
                <a:latin typeface="Times New Roman"/>
                <a:cs typeface="Times New Roman"/>
              </a:rPr>
              <a:t>To </a:t>
            </a:r>
            <a:r>
              <a:rPr dirty="0" sz="1450" spc="-10">
                <a:latin typeface="Times New Roman"/>
                <a:cs typeface="Times New Roman"/>
              </a:rPr>
              <a:t>have him still the acquaintance, the flirt perhaps, </a:t>
            </a:r>
            <a:r>
              <a:rPr dirty="0" sz="1450" spc="-5">
                <a:latin typeface="Times New Roman"/>
                <a:cs typeface="Times New Roman"/>
              </a:rPr>
              <a:t>of </a:t>
            </a:r>
            <a:r>
              <a:rPr dirty="0" sz="1450" spc="-10">
                <a:latin typeface="Times New Roman"/>
                <a:cs typeface="Times New Roman"/>
              </a:rPr>
              <a:t>Mrs.  Rushworth! She was mortified. She had </a:t>
            </a:r>
            <a:r>
              <a:rPr dirty="0" sz="1450" spc="-5">
                <a:latin typeface="Times New Roman"/>
                <a:cs typeface="Times New Roman"/>
              </a:rPr>
              <a:t>thought </a:t>
            </a:r>
            <a:r>
              <a:rPr dirty="0" sz="1450" spc="-10">
                <a:latin typeface="Times New Roman"/>
                <a:cs typeface="Times New Roman"/>
              </a:rPr>
              <a:t>better </a:t>
            </a:r>
            <a:r>
              <a:rPr dirty="0" sz="1450" spc="-5">
                <a:latin typeface="Times New Roman"/>
                <a:cs typeface="Times New Roman"/>
              </a:rPr>
              <a:t>of </a:t>
            </a:r>
            <a:r>
              <a:rPr dirty="0" sz="1450" spc="-10">
                <a:latin typeface="Times New Roman"/>
                <a:cs typeface="Times New Roman"/>
              </a:rPr>
              <a:t>him. </a:t>
            </a:r>
            <a:r>
              <a:rPr dirty="0" sz="1450" spc="-20">
                <a:latin typeface="Times New Roman"/>
                <a:cs typeface="Times New Roman"/>
              </a:rPr>
              <a:t>Happily, </a:t>
            </a:r>
            <a:r>
              <a:rPr dirty="0" sz="1450" spc="320">
                <a:latin typeface="Times New Roman"/>
                <a:cs typeface="Times New Roman"/>
              </a:rPr>
              <a:t> </a:t>
            </a:r>
            <a:r>
              <a:rPr dirty="0" sz="1450" spc="-15">
                <a:latin typeface="Times New Roman"/>
                <a:cs typeface="Times New Roman"/>
              </a:rPr>
              <a:t>however,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left to weigh and decide between opposite inclinations  and doubtful notions </a:t>
            </a:r>
            <a:r>
              <a:rPr dirty="0" sz="1450" spc="-5">
                <a:latin typeface="Times New Roman"/>
                <a:cs typeface="Times New Roman"/>
              </a:rPr>
              <a:t>of </a:t>
            </a:r>
            <a:r>
              <a:rPr dirty="0" sz="1450" spc="-10">
                <a:latin typeface="Times New Roman"/>
                <a:cs typeface="Times New Roman"/>
              </a:rPr>
              <a:t>right; there was </a:t>
            </a:r>
            <a:r>
              <a:rPr dirty="0" sz="1450" spc="-5">
                <a:latin typeface="Times New Roman"/>
                <a:cs typeface="Times New Roman"/>
              </a:rPr>
              <a:t>no </a:t>
            </a:r>
            <a:r>
              <a:rPr dirty="0" sz="1450" spc="-10">
                <a:latin typeface="Times New Roman"/>
                <a:cs typeface="Times New Roman"/>
              </a:rPr>
              <a:t>occasion to determine whether she  </a:t>
            </a:r>
            <a:r>
              <a:rPr dirty="0" sz="1450" spc="-5">
                <a:latin typeface="Times New Roman"/>
                <a:cs typeface="Times New Roman"/>
              </a:rPr>
              <a:t>ought </a:t>
            </a:r>
            <a:r>
              <a:rPr dirty="0" sz="1450" spc="-10">
                <a:latin typeface="Times New Roman"/>
                <a:cs typeface="Times New Roman"/>
              </a:rPr>
              <a:t>to keep Edmund and Mary asunder </a:t>
            </a:r>
            <a:r>
              <a:rPr dirty="0" sz="1450" spc="-5">
                <a:latin typeface="Times New Roman"/>
                <a:cs typeface="Times New Roman"/>
              </a:rPr>
              <a:t>or not. </a:t>
            </a:r>
            <a:r>
              <a:rPr dirty="0" sz="1450" spc="-10">
                <a:latin typeface="Times New Roman"/>
                <a:cs typeface="Times New Roman"/>
              </a:rPr>
              <a:t>She had </a:t>
            </a:r>
            <a:r>
              <a:rPr dirty="0" sz="1450" spc="-5">
                <a:latin typeface="Times New Roman"/>
                <a:cs typeface="Times New Roman"/>
              </a:rPr>
              <a:t>a </a:t>
            </a:r>
            <a:r>
              <a:rPr dirty="0" sz="1450" spc="-10">
                <a:latin typeface="Times New Roman"/>
                <a:cs typeface="Times New Roman"/>
              </a:rPr>
              <a:t>rule to apply </a:t>
            </a:r>
            <a:r>
              <a:rPr dirty="0" sz="1450" spc="-5">
                <a:latin typeface="Times New Roman"/>
                <a:cs typeface="Times New Roman"/>
              </a:rPr>
              <a:t>to,  </a:t>
            </a:r>
            <a:r>
              <a:rPr dirty="0" sz="1450" spc="-10">
                <a:latin typeface="Times New Roman"/>
                <a:cs typeface="Times New Roman"/>
              </a:rPr>
              <a:t>which settled everything. Her awe </a:t>
            </a:r>
            <a:r>
              <a:rPr dirty="0" sz="1450" spc="-5">
                <a:latin typeface="Times New Roman"/>
                <a:cs typeface="Times New Roman"/>
              </a:rPr>
              <a:t>of </a:t>
            </a:r>
            <a:r>
              <a:rPr dirty="0" sz="1450" spc="-10">
                <a:latin typeface="Times New Roman"/>
                <a:cs typeface="Times New Roman"/>
              </a:rPr>
              <a:t>her uncle, and her dread </a:t>
            </a:r>
            <a:r>
              <a:rPr dirty="0" sz="1450" spc="-5">
                <a:latin typeface="Times New Roman"/>
                <a:cs typeface="Times New Roman"/>
              </a:rPr>
              <a:t>of </a:t>
            </a:r>
            <a:r>
              <a:rPr dirty="0" sz="1450" spc="-10">
                <a:latin typeface="Times New Roman"/>
                <a:cs typeface="Times New Roman"/>
              </a:rPr>
              <a:t>taking </a:t>
            </a:r>
            <a:r>
              <a:rPr dirty="0" sz="1450" spc="-5">
                <a:latin typeface="Times New Roman"/>
                <a:cs typeface="Times New Roman"/>
              </a:rPr>
              <a:t>a  </a:t>
            </a:r>
            <a:r>
              <a:rPr dirty="0" sz="1450" spc="-10">
                <a:latin typeface="Times New Roman"/>
                <a:cs typeface="Times New Roman"/>
              </a:rPr>
              <a:t>liberty with him, made it instantly plain to her what she had to </a:t>
            </a:r>
            <a:r>
              <a:rPr dirty="0" sz="1450" spc="-5">
                <a:latin typeface="Times New Roman"/>
                <a:cs typeface="Times New Roman"/>
              </a:rPr>
              <a:t>do. </a:t>
            </a:r>
            <a:r>
              <a:rPr dirty="0" sz="1450" spc="-10">
                <a:latin typeface="Times New Roman"/>
                <a:cs typeface="Times New Roman"/>
              </a:rPr>
              <a:t>She must  absolutely decline the proposal. If </a:t>
            </a:r>
            <a:r>
              <a:rPr dirty="0" sz="1450" spc="-5">
                <a:latin typeface="Times New Roman"/>
                <a:cs typeface="Times New Roman"/>
              </a:rPr>
              <a:t>he </a:t>
            </a:r>
            <a:r>
              <a:rPr dirty="0" sz="1450" spc="-10">
                <a:latin typeface="Times New Roman"/>
                <a:cs typeface="Times New Roman"/>
              </a:rPr>
              <a:t>wanted, </a:t>
            </a:r>
            <a:r>
              <a:rPr dirty="0" sz="1450" spc="-5">
                <a:latin typeface="Times New Roman"/>
                <a:cs typeface="Times New Roman"/>
              </a:rPr>
              <a:t>he </a:t>
            </a:r>
            <a:r>
              <a:rPr dirty="0" sz="1450" spc="-10">
                <a:latin typeface="Times New Roman"/>
                <a:cs typeface="Times New Roman"/>
              </a:rPr>
              <a:t>would send for her; and even  to </a:t>
            </a:r>
            <a:r>
              <a:rPr dirty="0" sz="1450" spc="-15">
                <a:latin typeface="Times New Roman"/>
                <a:cs typeface="Times New Roman"/>
              </a:rPr>
              <a:t>offer </a:t>
            </a:r>
            <a:r>
              <a:rPr dirty="0" sz="1450" spc="-10">
                <a:latin typeface="Times New Roman"/>
                <a:cs typeface="Times New Roman"/>
              </a:rPr>
              <a:t>an early return was </a:t>
            </a:r>
            <a:r>
              <a:rPr dirty="0" sz="1450" spc="-5">
                <a:latin typeface="Times New Roman"/>
                <a:cs typeface="Times New Roman"/>
              </a:rPr>
              <a:t>a </a:t>
            </a:r>
            <a:r>
              <a:rPr dirty="0" sz="1450" spc="-10">
                <a:latin typeface="Times New Roman"/>
                <a:cs typeface="Times New Roman"/>
              </a:rPr>
              <a:t>presumption which hardly anything would have  seemed to </a:t>
            </a:r>
            <a:r>
              <a:rPr dirty="0" sz="1450" spc="-20">
                <a:latin typeface="Times New Roman"/>
                <a:cs typeface="Times New Roman"/>
              </a:rPr>
              <a:t>justify. </a:t>
            </a:r>
            <a:r>
              <a:rPr dirty="0" sz="1450" spc="-10">
                <a:latin typeface="Times New Roman"/>
                <a:cs typeface="Times New Roman"/>
              </a:rPr>
              <a:t>She thanked Miss Crawford, </a:t>
            </a:r>
            <a:r>
              <a:rPr dirty="0" sz="1450" spc="-5">
                <a:latin typeface="Times New Roman"/>
                <a:cs typeface="Times New Roman"/>
              </a:rPr>
              <a:t>but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decided negative.  “Her uncle, she understood, meant to fetch her; and as her </a:t>
            </a:r>
            <a:r>
              <a:rPr dirty="0" sz="1450" spc="-20">
                <a:latin typeface="Times New Roman"/>
                <a:cs typeface="Times New Roman"/>
              </a:rPr>
              <a:t>cousin’s </a:t>
            </a:r>
            <a:r>
              <a:rPr dirty="0" sz="1450" spc="-10">
                <a:latin typeface="Times New Roman"/>
                <a:cs typeface="Times New Roman"/>
              </a:rPr>
              <a:t>illness had  continued so many weeks without her being </a:t>
            </a:r>
            <a:r>
              <a:rPr dirty="0" sz="1450" spc="-5">
                <a:latin typeface="Times New Roman"/>
                <a:cs typeface="Times New Roman"/>
              </a:rPr>
              <a:t>thought </a:t>
            </a:r>
            <a:r>
              <a:rPr dirty="0" sz="1450" spc="-10">
                <a:latin typeface="Times New Roman"/>
                <a:cs typeface="Times New Roman"/>
              </a:rPr>
              <a:t>at all </a:t>
            </a:r>
            <a:r>
              <a:rPr dirty="0" sz="1450" spc="-20">
                <a:latin typeface="Times New Roman"/>
                <a:cs typeface="Times New Roman"/>
              </a:rPr>
              <a:t>necessary, </a:t>
            </a:r>
            <a:r>
              <a:rPr dirty="0" sz="1450" spc="-10">
                <a:latin typeface="Times New Roman"/>
                <a:cs typeface="Times New Roman"/>
              </a:rPr>
              <a:t>she must  suppose her return would </a:t>
            </a:r>
            <a:r>
              <a:rPr dirty="0" sz="1450" spc="-5">
                <a:latin typeface="Times New Roman"/>
                <a:cs typeface="Times New Roman"/>
              </a:rPr>
              <a:t>be </a:t>
            </a:r>
            <a:r>
              <a:rPr dirty="0" sz="1450" spc="-10">
                <a:latin typeface="Times New Roman"/>
                <a:cs typeface="Times New Roman"/>
              </a:rPr>
              <a:t>unwelcome at present, and that she should </a:t>
            </a:r>
            <a:r>
              <a:rPr dirty="0" sz="1450" spc="-5">
                <a:latin typeface="Times New Roman"/>
                <a:cs typeface="Times New Roman"/>
              </a:rPr>
              <a:t>be </a:t>
            </a:r>
            <a:r>
              <a:rPr dirty="0" sz="1450" spc="-10">
                <a:latin typeface="Times New Roman"/>
                <a:cs typeface="Times New Roman"/>
              </a:rPr>
              <a:t>felt  an encumbrance.”</a:t>
            </a:r>
            <a:endParaRPr sz="1450">
              <a:latin typeface="Times New Roman"/>
              <a:cs typeface="Times New Roman"/>
            </a:endParaRPr>
          </a:p>
          <a:p>
            <a:pPr algn="just" marL="12700" marR="5080" indent="255904">
              <a:lnSpc>
                <a:spcPts val="1730"/>
              </a:lnSpc>
              <a:spcBef>
                <a:spcPts val="755"/>
              </a:spcBef>
            </a:pPr>
            <a:r>
              <a:rPr dirty="0" sz="1450" spc="-10">
                <a:latin typeface="Times New Roman"/>
                <a:cs typeface="Times New Roman"/>
              </a:rPr>
              <a:t>Her representation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cousin’s </a:t>
            </a:r>
            <a:r>
              <a:rPr dirty="0" sz="1450" spc="-10">
                <a:latin typeface="Times New Roman"/>
                <a:cs typeface="Times New Roman"/>
              </a:rPr>
              <a:t>state at this time was exactly according  to her own belief </a:t>
            </a:r>
            <a:r>
              <a:rPr dirty="0" sz="1450" spc="-5">
                <a:latin typeface="Times New Roman"/>
                <a:cs typeface="Times New Roman"/>
              </a:rPr>
              <a:t>of </a:t>
            </a:r>
            <a:r>
              <a:rPr dirty="0" sz="1450" spc="-10">
                <a:latin typeface="Times New Roman"/>
                <a:cs typeface="Times New Roman"/>
              </a:rPr>
              <a:t>it, and such as she supposed would convey to the sanguine  mind </a:t>
            </a:r>
            <a:r>
              <a:rPr dirty="0" sz="1450" spc="-5">
                <a:latin typeface="Times New Roman"/>
                <a:cs typeface="Times New Roman"/>
              </a:rPr>
              <a:t>of </a:t>
            </a:r>
            <a:r>
              <a:rPr dirty="0" sz="1450" spc="-10">
                <a:latin typeface="Times New Roman"/>
                <a:cs typeface="Times New Roman"/>
              </a:rPr>
              <a:t>her correspondent the </a:t>
            </a:r>
            <a:r>
              <a:rPr dirty="0" sz="1450" spc="-5">
                <a:latin typeface="Times New Roman"/>
                <a:cs typeface="Times New Roman"/>
              </a:rPr>
              <a:t>hope of </a:t>
            </a:r>
            <a:r>
              <a:rPr dirty="0" sz="1450" spc="-10">
                <a:latin typeface="Times New Roman"/>
                <a:cs typeface="Times New Roman"/>
              </a:rPr>
              <a:t>everything she was wishing </a:t>
            </a:r>
            <a:r>
              <a:rPr dirty="0" sz="1450" spc="-30">
                <a:latin typeface="Times New Roman"/>
                <a:cs typeface="Times New Roman"/>
              </a:rPr>
              <a:t>for.  </a:t>
            </a:r>
            <a:r>
              <a:rPr dirty="0" sz="1450" spc="-10">
                <a:latin typeface="Times New Roman"/>
                <a:cs typeface="Times New Roman"/>
              </a:rPr>
              <a:t>Edmund would </a:t>
            </a:r>
            <a:r>
              <a:rPr dirty="0" sz="1450" spc="-5">
                <a:latin typeface="Times New Roman"/>
                <a:cs typeface="Times New Roman"/>
              </a:rPr>
              <a:t>be </a:t>
            </a:r>
            <a:r>
              <a:rPr dirty="0" sz="1450" spc="-10">
                <a:latin typeface="Times New Roman"/>
                <a:cs typeface="Times New Roman"/>
              </a:rPr>
              <a:t>forgiven for being </a:t>
            </a:r>
            <a:r>
              <a:rPr dirty="0" sz="1450" spc="-5">
                <a:latin typeface="Times New Roman"/>
                <a:cs typeface="Times New Roman"/>
              </a:rPr>
              <a:t>a </a:t>
            </a:r>
            <a:r>
              <a:rPr dirty="0" sz="1450" spc="-10">
                <a:latin typeface="Times New Roman"/>
                <a:cs typeface="Times New Roman"/>
              </a:rPr>
              <a:t>clergyman, it seemed, under certain  conditions </a:t>
            </a:r>
            <a:r>
              <a:rPr dirty="0" sz="1450" spc="-5">
                <a:latin typeface="Times New Roman"/>
                <a:cs typeface="Times New Roman"/>
              </a:rPr>
              <a:t>of </a:t>
            </a:r>
            <a:r>
              <a:rPr dirty="0" sz="1450" spc="-10">
                <a:latin typeface="Times New Roman"/>
                <a:cs typeface="Times New Roman"/>
              </a:rPr>
              <a:t>wealth; and this, she suspected, was all the conquest </a:t>
            </a:r>
            <a:r>
              <a:rPr dirty="0" sz="1450" spc="-5">
                <a:latin typeface="Times New Roman"/>
                <a:cs typeface="Times New Roman"/>
              </a:rPr>
              <a:t>of </a:t>
            </a:r>
            <a:r>
              <a:rPr dirty="0" sz="1450" spc="-10">
                <a:latin typeface="Times New Roman"/>
                <a:cs typeface="Times New Roman"/>
              </a:rPr>
              <a:t>prejudice  which </a:t>
            </a:r>
            <a:r>
              <a:rPr dirty="0" sz="1450" spc="-5">
                <a:latin typeface="Times New Roman"/>
                <a:cs typeface="Times New Roman"/>
              </a:rPr>
              <a:t>he </a:t>
            </a:r>
            <a:r>
              <a:rPr dirty="0" sz="1450" spc="-10">
                <a:latin typeface="Times New Roman"/>
                <a:cs typeface="Times New Roman"/>
              </a:rPr>
              <a:t>was so ready to congratulate himself </a:t>
            </a:r>
            <a:r>
              <a:rPr dirty="0" sz="1450" spc="-5">
                <a:latin typeface="Times New Roman"/>
                <a:cs typeface="Times New Roman"/>
              </a:rPr>
              <a:t>upon. </a:t>
            </a:r>
            <a:r>
              <a:rPr dirty="0" sz="1450" spc="-10">
                <a:latin typeface="Times New Roman"/>
                <a:cs typeface="Times New Roman"/>
              </a:rPr>
              <a:t>She had only learnt to  think nothing </a:t>
            </a:r>
            <a:r>
              <a:rPr dirty="0" sz="1450" spc="-5">
                <a:latin typeface="Times New Roman"/>
                <a:cs typeface="Times New Roman"/>
              </a:rPr>
              <a:t>of </a:t>
            </a:r>
            <a:r>
              <a:rPr dirty="0" sz="1450" spc="-10">
                <a:latin typeface="Times New Roman"/>
                <a:cs typeface="Times New Roman"/>
              </a:rPr>
              <a:t>consequence </a:t>
            </a:r>
            <a:r>
              <a:rPr dirty="0" sz="1450" spc="-5">
                <a:latin typeface="Times New Roman"/>
                <a:cs typeface="Times New Roman"/>
              </a:rPr>
              <a:t>but</a:t>
            </a:r>
            <a:r>
              <a:rPr dirty="0" sz="1450" spc="10">
                <a:latin typeface="Times New Roman"/>
                <a:cs typeface="Times New Roman"/>
              </a:rPr>
              <a:t> </a:t>
            </a:r>
            <a:r>
              <a:rPr dirty="0" sz="1450" spc="-25">
                <a:latin typeface="Times New Roman"/>
                <a:cs typeface="Times New Roman"/>
              </a:rPr>
              <a:t>money.</a:t>
            </a:r>
            <a:endParaRPr sz="1450">
              <a:latin typeface="Times New Roman"/>
              <a:cs typeface="Times New Roman"/>
            </a:endParaRPr>
          </a:p>
        </p:txBody>
      </p:sp>
      <p:sp>
        <p:nvSpPr>
          <p:cNvPr id="3" name="object 3"/>
          <p:cNvSpPr txBox="1"/>
          <p:nvPr/>
        </p:nvSpPr>
        <p:spPr>
          <a:xfrm>
            <a:off x="876300" y="7871386"/>
            <a:ext cx="5807710" cy="2001520"/>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45" b="1">
                <a:latin typeface="Times New Roman"/>
                <a:cs typeface="Times New Roman"/>
              </a:rPr>
              <a:t>XLVI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As Fanny could </a:t>
            </a:r>
            <a:r>
              <a:rPr dirty="0" sz="1450" spc="-5">
                <a:latin typeface="Times New Roman"/>
                <a:cs typeface="Times New Roman"/>
              </a:rPr>
              <a:t>not doubt </a:t>
            </a:r>
            <a:r>
              <a:rPr dirty="0" sz="1450" spc="-10">
                <a:latin typeface="Times New Roman"/>
                <a:cs typeface="Times New Roman"/>
              </a:rPr>
              <a:t>that her answer was conveying </a:t>
            </a:r>
            <a:r>
              <a:rPr dirty="0" sz="1450" spc="-5">
                <a:latin typeface="Times New Roman"/>
                <a:cs typeface="Times New Roman"/>
              </a:rPr>
              <a:t>a </a:t>
            </a:r>
            <a:r>
              <a:rPr dirty="0" sz="1450" spc="-10">
                <a:latin typeface="Times New Roman"/>
                <a:cs typeface="Times New Roman"/>
              </a:rPr>
              <a:t>real  disappointment, she was rather in expectation, from her knowledge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temper, </a:t>
            </a:r>
            <a:r>
              <a:rPr dirty="0" sz="1450" spc="-5">
                <a:latin typeface="Times New Roman"/>
                <a:cs typeface="Times New Roman"/>
              </a:rPr>
              <a:t>of </a:t>
            </a:r>
            <a:r>
              <a:rPr dirty="0" sz="1450" spc="-10">
                <a:latin typeface="Times New Roman"/>
                <a:cs typeface="Times New Roman"/>
              </a:rPr>
              <a:t>being </a:t>
            </a:r>
            <a:r>
              <a:rPr dirty="0" sz="1450" spc="-15">
                <a:latin typeface="Times New Roman"/>
                <a:cs typeface="Times New Roman"/>
              </a:rPr>
              <a:t>urged </a:t>
            </a:r>
            <a:r>
              <a:rPr dirty="0" sz="1450" spc="-10">
                <a:latin typeface="Times New Roman"/>
                <a:cs typeface="Times New Roman"/>
              </a:rPr>
              <a:t>again; and though </a:t>
            </a:r>
            <a:r>
              <a:rPr dirty="0" sz="1450" spc="-5">
                <a:latin typeface="Times New Roman"/>
                <a:cs typeface="Times New Roman"/>
              </a:rPr>
              <a:t>no </a:t>
            </a:r>
            <a:r>
              <a:rPr dirty="0" sz="1450" spc="-10">
                <a:latin typeface="Times New Roman"/>
                <a:cs typeface="Times New Roman"/>
              </a:rPr>
              <a:t>second letter arrived  for the space </a:t>
            </a:r>
            <a:r>
              <a:rPr dirty="0" sz="1450" spc="-5">
                <a:latin typeface="Times New Roman"/>
                <a:cs typeface="Times New Roman"/>
              </a:rPr>
              <a:t>of a </a:t>
            </a:r>
            <a:r>
              <a:rPr dirty="0" sz="1450" spc="-10">
                <a:latin typeface="Times New Roman"/>
                <a:cs typeface="Times New Roman"/>
              </a:rPr>
              <a:t>week, she had still the same feeling when it did</a:t>
            </a:r>
            <a:r>
              <a:rPr dirty="0" sz="1450" spc="100">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On receiving it, she could instantly decide </a:t>
            </a:r>
            <a:r>
              <a:rPr dirty="0" sz="1450" spc="-5">
                <a:latin typeface="Times New Roman"/>
                <a:cs typeface="Times New Roman"/>
              </a:rPr>
              <a:t>on </a:t>
            </a:r>
            <a:r>
              <a:rPr dirty="0" sz="1450" spc="-10">
                <a:latin typeface="Times New Roman"/>
                <a:cs typeface="Times New Roman"/>
              </a:rPr>
              <a:t>its containing little writing,  and</a:t>
            </a:r>
            <a:r>
              <a:rPr dirty="0" sz="1450" spc="165">
                <a:latin typeface="Times New Roman"/>
                <a:cs typeface="Times New Roman"/>
              </a:rPr>
              <a:t> </a:t>
            </a:r>
            <a:r>
              <a:rPr dirty="0" sz="1450" spc="-10">
                <a:latin typeface="Times New Roman"/>
                <a:cs typeface="Times New Roman"/>
              </a:rPr>
              <a:t>was</a:t>
            </a:r>
            <a:r>
              <a:rPr dirty="0" sz="1450" spc="165">
                <a:latin typeface="Times New Roman"/>
                <a:cs typeface="Times New Roman"/>
              </a:rPr>
              <a:t> </a:t>
            </a:r>
            <a:r>
              <a:rPr dirty="0" sz="1450" spc="-10">
                <a:latin typeface="Times New Roman"/>
                <a:cs typeface="Times New Roman"/>
              </a:rPr>
              <a:t>persuaded</a:t>
            </a:r>
            <a:r>
              <a:rPr dirty="0" sz="1450" spc="165">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its</a:t>
            </a:r>
            <a:r>
              <a:rPr dirty="0" sz="1450" spc="165">
                <a:latin typeface="Times New Roman"/>
                <a:cs typeface="Times New Roman"/>
              </a:rPr>
              <a:t> </a:t>
            </a:r>
            <a:r>
              <a:rPr dirty="0" sz="1450" spc="-10">
                <a:latin typeface="Times New Roman"/>
                <a:cs typeface="Times New Roman"/>
              </a:rPr>
              <a:t>having</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air</a:t>
            </a:r>
            <a:r>
              <a:rPr dirty="0" sz="1450" spc="17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letter</a:t>
            </a:r>
            <a:r>
              <a:rPr dirty="0" sz="1450" spc="17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haste</a:t>
            </a:r>
            <a:r>
              <a:rPr dirty="0" sz="1450" spc="165">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business.</a:t>
            </a:r>
            <a:r>
              <a:rPr dirty="0" sz="1450" spc="170">
                <a:latin typeface="Times New Roman"/>
                <a:cs typeface="Times New Roman"/>
              </a:rPr>
              <a:t> </a:t>
            </a:r>
            <a:r>
              <a:rPr dirty="0" sz="1450" spc="-10">
                <a:latin typeface="Times New Roman"/>
                <a:cs typeface="Times New Roman"/>
              </a:rPr>
              <a:t>Its</a:t>
            </a:r>
            <a:endParaRPr sz="1450">
              <a:latin typeface="Times New Roman"/>
              <a:cs typeface="Times New Roman"/>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86875"/>
          </a:xfrm>
          <a:prstGeom prst="rect">
            <a:avLst/>
          </a:prstGeom>
        </p:spPr>
        <p:txBody>
          <a:bodyPr wrap="square" lIns="0" tIns="13335" rIns="0" bIns="0" rtlCol="0" vert="horz">
            <a:spAutoFit/>
          </a:bodyPr>
          <a:lstStyle/>
          <a:p>
            <a:pPr algn="just" marL="12700" marR="6350">
              <a:lnSpc>
                <a:spcPct val="99100"/>
              </a:lnSpc>
              <a:spcBef>
                <a:spcPts val="105"/>
              </a:spcBef>
            </a:pPr>
            <a:r>
              <a:rPr dirty="0" sz="1450" spc="-10">
                <a:latin typeface="Times New Roman"/>
                <a:cs typeface="Times New Roman"/>
              </a:rPr>
              <a:t>object was unquestionable; and two moments were enough to start the  probability </a:t>
            </a:r>
            <a:r>
              <a:rPr dirty="0" sz="1450" spc="-5">
                <a:latin typeface="Times New Roman"/>
                <a:cs typeface="Times New Roman"/>
              </a:rPr>
              <a:t>of </a:t>
            </a:r>
            <a:r>
              <a:rPr dirty="0" sz="1450" spc="-10">
                <a:latin typeface="Times New Roman"/>
                <a:cs typeface="Times New Roman"/>
              </a:rPr>
              <a:t>its being merely to give her notice that they should </a:t>
            </a:r>
            <a:r>
              <a:rPr dirty="0" sz="1450" spc="-5">
                <a:latin typeface="Times New Roman"/>
                <a:cs typeface="Times New Roman"/>
              </a:rPr>
              <a:t>be </a:t>
            </a:r>
            <a:r>
              <a:rPr dirty="0" sz="1450" spc="-10">
                <a:latin typeface="Times New Roman"/>
                <a:cs typeface="Times New Roman"/>
              </a:rPr>
              <a:t>in  Portsmouth that very </a:t>
            </a:r>
            <a:r>
              <a:rPr dirty="0" sz="1450" spc="-30">
                <a:latin typeface="Times New Roman"/>
                <a:cs typeface="Times New Roman"/>
              </a:rPr>
              <a:t>day, </a:t>
            </a:r>
            <a:r>
              <a:rPr dirty="0" sz="1450" spc="-10">
                <a:latin typeface="Times New Roman"/>
                <a:cs typeface="Times New Roman"/>
              </a:rPr>
              <a:t>and to throw her into all the agitation </a:t>
            </a:r>
            <a:r>
              <a:rPr dirty="0" sz="1450" spc="-5">
                <a:latin typeface="Times New Roman"/>
                <a:cs typeface="Times New Roman"/>
              </a:rPr>
              <a:t>of </a:t>
            </a:r>
            <a:r>
              <a:rPr dirty="0" sz="1450" spc="-10">
                <a:latin typeface="Times New Roman"/>
                <a:cs typeface="Times New Roman"/>
              </a:rPr>
              <a:t>doubting  what she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in such </a:t>
            </a:r>
            <a:r>
              <a:rPr dirty="0" sz="1450" spc="-5">
                <a:latin typeface="Times New Roman"/>
                <a:cs typeface="Times New Roman"/>
              </a:rPr>
              <a:t>a </a:t>
            </a:r>
            <a:r>
              <a:rPr dirty="0" sz="1450" spc="-10">
                <a:latin typeface="Times New Roman"/>
                <a:cs typeface="Times New Roman"/>
              </a:rPr>
              <a:t>case. If two moments, </a:t>
            </a:r>
            <a:r>
              <a:rPr dirty="0" sz="1450" spc="-15">
                <a:latin typeface="Times New Roman"/>
                <a:cs typeface="Times New Roman"/>
              </a:rPr>
              <a:t>however, </a:t>
            </a:r>
            <a:r>
              <a:rPr dirty="0" sz="1450" spc="-10">
                <a:latin typeface="Times New Roman"/>
                <a:cs typeface="Times New Roman"/>
              </a:rPr>
              <a:t>can surround  with difficulties, </a:t>
            </a:r>
            <a:r>
              <a:rPr dirty="0" sz="1450" spc="-5">
                <a:latin typeface="Times New Roman"/>
                <a:cs typeface="Times New Roman"/>
              </a:rPr>
              <a:t>a </a:t>
            </a:r>
            <a:r>
              <a:rPr dirty="0" sz="1450" spc="-10">
                <a:latin typeface="Times New Roman"/>
                <a:cs typeface="Times New Roman"/>
              </a:rPr>
              <a:t>third can disperse them; and before she had opened the  </a:t>
            </a:r>
            <a:r>
              <a:rPr dirty="0" sz="1450" spc="-20">
                <a:latin typeface="Times New Roman"/>
                <a:cs typeface="Times New Roman"/>
              </a:rPr>
              <a:t>letter, </a:t>
            </a:r>
            <a:r>
              <a:rPr dirty="0" sz="1450" spc="-10">
                <a:latin typeface="Times New Roman"/>
                <a:cs typeface="Times New Roman"/>
              </a:rPr>
              <a:t>the possibility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and Miss </a:t>
            </a:r>
            <a:r>
              <a:rPr dirty="0" sz="1450" spc="-20">
                <a:latin typeface="Times New Roman"/>
                <a:cs typeface="Times New Roman"/>
              </a:rPr>
              <a:t>Crawford’s </a:t>
            </a:r>
            <a:r>
              <a:rPr dirty="0" sz="1450" spc="-10">
                <a:latin typeface="Times New Roman"/>
                <a:cs typeface="Times New Roman"/>
              </a:rPr>
              <a:t>having applied to her uncle  and obtained his permission was giving her ease. This was the</a:t>
            </a:r>
            <a:r>
              <a:rPr dirty="0" sz="1450" spc="75">
                <a:latin typeface="Times New Roman"/>
                <a:cs typeface="Times New Roman"/>
              </a:rPr>
              <a:t> </a:t>
            </a:r>
            <a:r>
              <a:rPr dirty="0" sz="1450" spc="-10">
                <a:latin typeface="Times New Roman"/>
                <a:cs typeface="Times New Roman"/>
              </a:rPr>
              <a:t>letter—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 most scandalous, ill-natured rumour has just reached me, and </a:t>
            </a:r>
            <a:r>
              <a:rPr dirty="0" sz="1450" spc="-5">
                <a:latin typeface="Times New Roman"/>
                <a:cs typeface="Times New Roman"/>
              </a:rPr>
              <a:t>I </a:t>
            </a:r>
            <a:r>
              <a:rPr dirty="0" sz="1450" spc="-10">
                <a:latin typeface="Times New Roman"/>
                <a:cs typeface="Times New Roman"/>
              </a:rPr>
              <a:t>write,  dear </a:t>
            </a:r>
            <a:r>
              <a:rPr dirty="0" sz="1450" spc="-25">
                <a:latin typeface="Times New Roman"/>
                <a:cs typeface="Times New Roman"/>
              </a:rPr>
              <a:t>Fanny, </a:t>
            </a:r>
            <a:r>
              <a:rPr dirty="0" sz="1450" spc="-10">
                <a:latin typeface="Times New Roman"/>
                <a:cs typeface="Times New Roman"/>
              </a:rPr>
              <a:t>to warn </a:t>
            </a:r>
            <a:r>
              <a:rPr dirty="0" sz="1450" spc="-5">
                <a:latin typeface="Times New Roman"/>
                <a:cs typeface="Times New Roman"/>
              </a:rPr>
              <a:t>you </a:t>
            </a:r>
            <a:r>
              <a:rPr dirty="0" sz="1450" spc="-10">
                <a:latin typeface="Times New Roman"/>
                <a:cs typeface="Times New Roman"/>
              </a:rPr>
              <a:t>against giving the least credit to it, should it spread  into the </a:t>
            </a:r>
            <a:r>
              <a:rPr dirty="0" sz="1450" spc="-20">
                <a:latin typeface="Times New Roman"/>
                <a:cs typeface="Times New Roman"/>
              </a:rPr>
              <a:t>country.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it, there is some mistake, and that </a:t>
            </a:r>
            <a:r>
              <a:rPr dirty="0" sz="1450" spc="-5">
                <a:latin typeface="Times New Roman"/>
                <a:cs typeface="Times New Roman"/>
              </a:rPr>
              <a:t>a </a:t>
            </a:r>
            <a:r>
              <a:rPr dirty="0" sz="1450" spc="-10">
                <a:latin typeface="Times New Roman"/>
                <a:cs typeface="Times New Roman"/>
              </a:rPr>
              <a:t>day </a:t>
            </a:r>
            <a:r>
              <a:rPr dirty="0" sz="1450" spc="-5">
                <a:latin typeface="Times New Roman"/>
                <a:cs typeface="Times New Roman"/>
              </a:rPr>
              <a:t>or </a:t>
            </a:r>
            <a:r>
              <a:rPr dirty="0" sz="1450" spc="-10">
                <a:latin typeface="Times New Roman"/>
                <a:cs typeface="Times New Roman"/>
              </a:rPr>
              <a:t>two  will clear it </a:t>
            </a:r>
            <a:r>
              <a:rPr dirty="0" sz="1450" spc="-5">
                <a:latin typeface="Times New Roman"/>
                <a:cs typeface="Times New Roman"/>
              </a:rPr>
              <a:t>up; </a:t>
            </a:r>
            <a:r>
              <a:rPr dirty="0" sz="1450" spc="-10">
                <a:latin typeface="Times New Roman"/>
                <a:cs typeface="Times New Roman"/>
              </a:rPr>
              <a:t>at any rate, that Henry is blameless, and in spite </a:t>
            </a:r>
            <a:r>
              <a:rPr dirty="0" sz="1450" spc="-5">
                <a:latin typeface="Times New Roman"/>
                <a:cs typeface="Times New Roman"/>
              </a:rPr>
              <a:t>of a </a:t>
            </a:r>
            <a:r>
              <a:rPr dirty="0" sz="1450" spc="-20">
                <a:latin typeface="Times New Roman"/>
                <a:cs typeface="Times New Roman"/>
              </a:rPr>
              <a:t>moment’s  </a:t>
            </a:r>
            <a:r>
              <a:rPr dirty="0" sz="1450" spc="-10">
                <a:latin typeface="Times New Roman"/>
                <a:cs typeface="Times New Roman"/>
              </a:rPr>
              <a:t>etourderie, thinks </a:t>
            </a:r>
            <a:r>
              <a:rPr dirty="0" sz="1450" spc="-5">
                <a:latin typeface="Times New Roman"/>
                <a:cs typeface="Times New Roman"/>
              </a:rPr>
              <a:t>of nobody but you. </a:t>
            </a:r>
            <a:r>
              <a:rPr dirty="0" sz="1450" spc="-10">
                <a:latin typeface="Times New Roman"/>
                <a:cs typeface="Times New Roman"/>
              </a:rPr>
              <a:t>Say </a:t>
            </a:r>
            <a:r>
              <a:rPr dirty="0" sz="1450" spc="-5">
                <a:latin typeface="Times New Roman"/>
                <a:cs typeface="Times New Roman"/>
              </a:rPr>
              <a:t>not 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it; hear nothing,  surmise nothing, whisper nothing till </a:t>
            </a:r>
            <a:r>
              <a:rPr dirty="0" sz="1450" spc="-5">
                <a:latin typeface="Times New Roman"/>
                <a:cs typeface="Times New Roman"/>
              </a:rPr>
              <a:t>I </a:t>
            </a:r>
            <a:r>
              <a:rPr dirty="0" sz="1450" spc="-10">
                <a:latin typeface="Times New Roman"/>
                <a:cs typeface="Times New Roman"/>
              </a:rPr>
              <a:t>write again. </a:t>
            </a:r>
            <a:r>
              <a:rPr dirty="0" sz="1450" spc="-5">
                <a:latin typeface="Times New Roman"/>
                <a:cs typeface="Times New Roman"/>
              </a:rPr>
              <a:t>I </a:t>
            </a:r>
            <a:r>
              <a:rPr dirty="0" sz="1450" spc="-10">
                <a:latin typeface="Times New Roman"/>
                <a:cs typeface="Times New Roman"/>
              </a:rPr>
              <a:t>am sure it will </a:t>
            </a:r>
            <a:r>
              <a:rPr dirty="0" sz="1450" spc="-5">
                <a:latin typeface="Times New Roman"/>
                <a:cs typeface="Times New Roman"/>
              </a:rPr>
              <a:t>be </a:t>
            </a:r>
            <a:r>
              <a:rPr dirty="0" sz="1450" spc="-10">
                <a:latin typeface="Times New Roman"/>
                <a:cs typeface="Times New Roman"/>
              </a:rPr>
              <a:t>all  hushed </a:t>
            </a:r>
            <a:r>
              <a:rPr dirty="0" sz="1450" spc="-5">
                <a:latin typeface="Times New Roman"/>
                <a:cs typeface="Times New Roman"/>
              </a:rPr>
              <a:t>up, </a:t>
            </a:r>
            <a:r>
              <a:rPr dirty="0" sz="1450" spc="-10">
                <a:latin typeface="Times New Roman"/>
                <a:cs typeface="Times New Roman"/>
              </a:rPr>
              <a:t>and nothing proved </a:t>
            </a:r>
            <a:r>
              <a:rPr dirty="0" sz="1450" spc="-5">
                <a:latin typeface="Times New Roman"/>
                <a:cs typeface="Times New Roman"/>
              </a:rPr>
              <a:t>but </a:t>
            </a:r>
            <a:r>
              <a:rPr dirty="0" sz="1450" spc="-15">
                <a:latin typeface="Times New Roman"/>
                <a:cs typeface="Times New Roman"/>
              </a:rPr>
              <a:t>Rushworth’s </a:t>
            </a:r>
            <a:r>
              <a:rPr dirty="0" sz="1450" spc="-25">
                <a:latin typeface="Times New Roman"/>
                <a:cs typeface="Times New Roman"/>
              </a:rPr>
              <a:t>folly. </a:t>
            </a:r>
            <a:r>
              <a:rPr dirty="0" sz="1450" spc="-10">
                <a:latin typeface="Times New Roman"/>
                <a:cs typeface="Times New Roman"/>
              </a:rPr>
              <a:t>If they are gone, </a:t>
            </a:r>
            <a:r>
              <a:rPr dirty="0" sz="1450" spc="-5">
                <a:latin typeface="Times New Roman"/>
                <a:cs typeface="Times New Roman"/>
              </a:rPr>
              <a:t>I  </a:t>
            </a:r>
            <a:r>
              <a:rPr dirty="0" sz="1450" spc="-10">
                <a:latin typeface="Times New Roman"/>
                <a:cs typeface="Times New Roman"/>
              </a:rPr>
              <a:t>would lay my life they are only </a:t>
            </a:r>
            <a:r>
              <a:rPr dirty="0" sz="1450" spc="-5">
                <a:latin typeface="Times New Roman"/>
                <a:cs typeface="Times New Roman"/>
              </a:rPr>
              <a:t>gone </a:t>
            </a:r>
            <a:r>
              <a:rPr dirty="0" sz="1450" spc="-10">
                <a:latin typeface="Times New Roman"/>
                <a:cs typeface="Times New Roman"/>
              </a:rPr>
              <a:t>to Mansfield Park, and Julia with them.  But why would </a:t>
            </a:r>
            <a:r>
              <a:rPr dirty="0" sz="1450" spc="-5">
                <a:latin typeface="Times New Roman"/>
                <a:cs typeface="Times New Roman"/>
              </a:rPr>
              <a:t>not you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come for </a:t>
            </a:r>
            <a:r>
              <a:rPr dirty="0" sz="1450" spc="-5">
                <a:latin typeface="Times New Roman"/>
                <a:cs typeface="Times New Roman"/>
              </a:rPr>
              <a:t>you? 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repent it.—  </a:t>
            </a:r>
            <a:r>
              <a:rPr dirty="0" sz="1450" spc="-35">
                <a:latin typeface="Times New Roman"/>
                <a:cs typeface="Times New Roman"/>
              </a:rPr>
              <a:t>Yours,</a:t>
            </a:r>
            <a:r>
              <a:rPr dirty="0" sz="1450" spc="-10">
                <a:latin typeface="Times New Roman"/>
                <a:cs typeface="Times New Roman"/>
              </a:rPr>
              <a:t> etc.”</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Fanny stood aghast. As </a:t>
            </a:r>
            <a:r>
              <a:rPr dirty="0" sz="1450" spc="-5">
                <a:latin typeface="Times New Roman"/>
                <a:cs typeface="Times New Roman"/>
              </a:rPr>
              <a:t>no </a:t>
            </a:r>
            <a:r>
              <a:rPr dirty="0" sz="1450" spc="-10">
                <a:latin typeface="Times New Roman"/>
                <a:cs typeface="Times New Roman"/>
              </a:rPr>
              <a:t>scandalous, ill-natured rumour had reached </a:t>
            </a:r>
            <a:r>
              <a:rPr dirty="0" sz="1450" spc="-20">
                <a:latin typeface="Times New Roman"/>
                <a:cs typeface="Times New Roman"/>
              </a:rPr>
              <a:t>her,  </a:t>
            </a:r>
            <a:r>
              <a:rPr dirty="0" sz="1450" spc="-10">
                <a:latin typeface="Times New Roman"/>
                <a:cs typeface="Times New Roman"/>
              </a:rPr>
              <a:t>it was impossible for her to understand much </a:t>
            </a:r>
            <a:r>
              <a:rPr dirty="0" sz="1450" spc="-5">
                <a:latin typeface="Times New Roman"/>
                <a:cs typeface="Times New Roman"/>
              </a:rPr>
              <a:t>of </a:t>
            </a:r>
            <a:r>
              <a:rPr dirty="0" sz="1450" spc="-10">
                <a:latin typeface="Times New Roman"/>
                <a:cs typeface="Times New Roman"/>
              </a:rPr>
              <a:t>this strange </a:t>
            </a:r>
            <a:r>
              <a:rPr dirty="0" sz="1450" spc="-20">
                <a:latin typeface="Times New Roman"/>
                <a:cs typeface="Times New Roman"/>
              </a:rPr>
              <a:t>letter. </a:t>
            </a:r>
            <a:r>
              <a:rPr dirty="0" sz="1450" spc="-10">
                <a:latin typeface="Times New Roman"/>
                <a:cs typeface="Times New Roman"/>
              </a:rPr>
              <a:t>She could  only perceive that it must relate to </a:t>
            </a:r>
            <a:r>
              <a:rPr dirty="0" sz="1450" spc="-20">
                <a:latin typeface="Times New Roman"/>
                <a:cs typeface="Times New Roman"/>
              </a:rPr>
              <a:t>Wimpole </a:t>
            </a:r>
            <a:r>
              <a:rPr dirty="0" sz="1450" spc="-10">
                <a:latin typeface="Times New Roman"/>
                <a:cs typeface="Times New Roman"/>
              </a:rPr>
              <a:t>Street and </a:t>
            </a:r>
            <a:r>
              <a:rPr dirty="0" sz="1450" spc="-35">
                <a:latin typeface="Times New Roman"/>
                <a:cs typeface="Times New Roman"/>
              </a:rPr>
              <a:t>Mr. </a:t>
            </a:r>
            <a:r>
              <a:rPr dirty="0" sz="1450" spc="-10">
                <a:latin typeface="Times New Roman"/>
                <a:cs typeface="Times New Roman"/>
              </a:rPr>
              <a:t>Crawford, and only  conjecture that something very imprudent had just occurred in that quarter to  draw the notice </a:t>
            </a:r>
            <a:r>
              <a:rPr dirty="0" sz="1450" spc="-5">
                <a:latin typeface="Times New Roman"/>
                <a:cs typeface="Times New Roman"/>
              </a:rPr>
              <a:t>of </a:t>
            </a:r>
            <a:r>
              <a:rPr dirty="0" sz="1450" spc="-10">
                <a:latin typeface="Times New Roman"/>
                <a:cs typeface="Times New Roman"/>
              </a:rPr>
              <a:t>the world, and to excite her </a:t>
            </a:r>
            <a:r>
              <a:rPr dirty="0" sz="1450" spc="-20">
                <a:latin typeface="Times New Roman"/>
                <a:cs typeface="Times New Roman"/>
              </a:rPr>
              <a:t>jealousy, </a:t>
            </a:r>
            <a:r>
              <a:rPr dirty="0" sz="1450" spc="-10">
                <a:latin typeface="Times New Roman"/>
                <a:cs typeface="Times New Roman"/>
              </a:rPr>
              <a:t>in Miss </a:t>
            </a:r>
            <a:r>
              <a:rPr dirty="0" sz="1450" spc="-20">
                <a:latin typeface="Times New Roman"/>
                <a:cs typeface="Times New Roman"/>
              </a:rPr>
              <a:t>Crawford’s </a:t>
            </a:r>
            <a:r>
              <a:rPr dirty="0" sz="1450" spc="320">
                <a:latin typeface="Times New Roman"/>
                <a:cs typeface="Times New Roman"/>
              </a:rPr>
              <a:t> </a:t>
            </a:r>
            <a:r>
              <a:rPr dirty="0" sz="1450" spc="-10">
                <a:latin typeface="Times New Roman"/>
                <a:cs typeface="Times New Roman"/>
              </a:rPr>
              <a:t>apprehension, if she heard it. Miss Crawford need </a:t>
            </a:r>
            <a:r>
              <a:rPr dirty="0" sz="1450" spc="-5">
                <a:latin typeface="Times New Roman"/>
                <a:cs typeface="Times New Roman"/>
              </a:rPr>
              <a:t>not be </a:t>
            </a:r>
            <a:r>
              <a:rPr dirty="0" sz="1450" spc="-10">
                <a:latin typeface="Times New Roman"/>
                <a:cs typeface="Times New Roman"/>
              </a:rPr>
              <a:t>alarmed for </a:t>
            </a:r>
            <a:r>
              <a:rPr dirty="0" sz="1450" spc="-30">
                <a:latin typeface="Times New Roman"/>
                <a:cs typeface="Times New Roman"/>
              </a:rPr>
              <a:t>her. </a:t>
            </a:r>
            <a:r>
              <a:rPr dirty="0" sz="1450" spc="-10">
                <a:latin typeface="Times New Roman"/>
                <a:cs typeface="Times New Roman"/>
              </a:rPr>
              <a:t>She  was only sorry for the parties concerned and for Mansfield, if the report should  spread so far; </a:t>
            </a:r>
            <a:r>
              <a:rPr dirty="0" sz="1450" spc="-5">
                <a:latin typeface="Times New Roman"/>
                <a:cs typeface="Times New Roman"/>
              </a:rPr>
              <a:t>but </a:t>
            </a:r>
            <a:r>
              <a:rPr dirty="0" sz="1450" spc="-10">
                <a:latin typeface="Times New Roman"/>
                <a:cs typeface="Times New Roman"/>
              </a:rPr>
              <a:t>she hoped it might </a:t>
            </a:r>
            <a:r>
              <a:rPr dirty="0" sz="1450" spc="-5">
                <a:latin typeface="Times New Roman"/>
                <a:cs typeface="Times New Roman"/>
              </a:rPr>
              <a:t>not. </a:t>
            </a:r>
            <a:r>
              <a:rPr dirty="0" sz="1450" spc="-10">
                <a:latin typeface="Times New Roman"/>
                <a:cs typeface="Times New Roman"/>
              </a:rPr>
              <a:t>If the Rushworths were </a:t>
            </a:r>
            <a:r>
              <a:rPr dirty="0" sz="1450" spc="-5">
                <a:latin typeface="Times New Roman"/>
                <a:cs typeface="Times New Roman"/>
              </a:rPr>
              <a:t>gone  </a:t>
            </a:r>
            <a:r>
              <a:rPr dirty="0" sz="1450" spc="-10">
                <a:latin typeface="Times New Roman"/>
                <a:cs typeface="Times New Roman"/>
              </a:rPr>
              <a:t>themselves to Mansfield, as was to </a:t>
            </a:r>
            <a:r>
              <a:rPr dirty="0" sz="1450" spc="-5">
                <a:latin typeface="Times New Roman"/>
                <a:cs typeface="Times New Roman"/>
              </a:rPr>
              <a:t>be </a:t>
            </a:r>
            <a:r>
              <a:rPr dirty="0" sz="1450" spc="-10">
                <a:latin typeface="Times New Roman"/>
                <a:cs typeface="Times New Roman"/>
              </a:rPr>
              <a:t>inferred from what Miss Crawford said,  it was </a:t>
            </a:r>
            <a:r>
              <a:rPr dirty="0" sz="1450" spc="-5">
                <a:latin typeface="Times New Roman"/>
                <a:cs typeface="Times New Roman"/>
              </a:rPr>
              <a:t>not </a:t>
            </a:r>
            <a:r>
              <a:rPr dirty="0" sz="1450" spc="-10">
                <a:latin typeface="Times New Roman"/>
                <a:cs typeface="Times New Roman"/>
              </a:rPr>
              <a:t>likely that anything unpleasant should have preceded them, </a:t>
            </a:r>
            <a:r>
              <a:rPr dirty="0" sz="1450" spc="-5">
                <a:latin typeface="Times New Roman"/>
                <a:cs typeface="Times New Roman"/>
              </a:rPr>
              <a:t>or </a:t>
            </a:r>
            <a:r>
              <a:rPr dirty="0" sz="1450" spc="-10">
                <a:latin typeface="Times New Roman"/>
                <a:cs typeface="Times New Roman"/>
              </a:rPr>
              <a:t>at  least should make any</a:t>
            </a:r>
            <a:r>
              <a:rPr dirty="0" sz="1450" spc="5">
                <a:latin typeface="Times New Roman"/>
                <a:cs typeface="Times New Roman"/>
              </a:rPr>
              <a:t> </a:t>
            </a:r>
            <a:r>
              <a:rPr dirty="0" sz="1450" spc="-10">
                <a:latin typeface="Times New Roman"/>
                <a:cs typeface="Times New Roman"/>
              </a:rPr>
              <a:t>impression.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As to </a:t>
            </a:r>
            <a:r>
              <a:rPr dirty="0" sz="1450" spc="-35">
                <a:latin typeface="Times New Roman"/>
                <a:cs typeface="Times New Roman"/>
              </a:rPr>
              <a:t>Mr. </a:t>
            </a:r>
            <a:r>
              <a:rPr dirty="0" sz="1450" spc="-10">
                <a:latin typeface="Times New Roman"/>
                <a:cs typeface="Times New Roman"/>
              </a:rPr>
              <a:t>Crawford, she hoped it might give him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his own  disposition, convince him that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capable </a:t>
            </a:r>
            <a:r>
              <a:rPr dirty="0" sz="1450" spc="-5">
                <a:latin typeface="Times New Roman"/>
                <a:cs typeface="Times New Roman"/>
              </a:rPr>
              <a:t>of </a:t>
            </a:r>
            <a:r>
              <a:rPr dirty="0" sz="1450" spc="-10">
                <a:latin typeface="Times New Roman"/>
                <a:cs typeface="Times New Roman"/>
              </a:rPr>
              <a:t>being steadily attached to  any </a:t>
            </a:r>
            <a:r>
              <a:rPr dirty="0" sz="1450" spc="-5">
                <a:latin typeface="Times New Roman"/>
                <a:cs typeface="Times New Roman"/>
              </a:rPr>
              <a:t>one </a:t>
            </a:r>
            <a:r>
              <a:rPr dirty="0" sz="1450" spc="-10">
                <a:latin typeface="Times New Roman"/>
                <a:cs typeface="Times New Roman"/>
              </a:rPr>
              <a:t>woman in the world, and shame him from persisting any longer in  addressing herself.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was very strange! She had begun to think </a:t>
            </a:r>
            <a:r>
              <a:rPr dirty="0" sz="1450" spc="-5">
                <a:latin typeface="Times New Roman"/>
                <a:cs typeface="Times New Roman"/>
              </a:rPr>
              <a:t>he </a:t>
            </a:r>
            <a:r>
              <a:rPr dirty="0" sz="1450" spc="-10">
                <a:latin typeface="Times New Roman"/>
                <a:cs typeface="Times New Roman"/>
              </a:rPr>
              <a:t>really loved </a:t>
            </a:r>
            <a:r>
              <a:rPr dirty="0" sz="1450" spc="-20">
                <a:latin typeface="Times New Roman"/>
                <a:cs typeface="Times New Roman"/>
              </a:rPr>
              <a:t>her, </a:t>
            </a:r>
            <a:r>
              <a:rPr dirty="0" sz="1450" spc="-10">
                <a:latin typeface="Times New Roman"/>
                <a:cs typeface="Times New Roman"/>
              </a:rPr>
              <a:t>and to  fancy his </a:t>
            </a:r>
            <a:r>
              <a:rPr dirty="0" sz="1450" spc="-15">
                <a:latin typeface="Times New Roman"/>
                <a:cs typeface="Times New Roman"/>
              </a:rPr>
              <a:t>affection </a:t>
            </a:r>
            <a:r>
              <a:rPr dirty="0" sz="1450" spc="-10">
                <a:latin typeface="Times New Roman"/>
                <a:cs typeface="Times New Roman"/>
              </a:rPr>
              <a:t>for her something more than common; and his sister still  said that </a:t>
            </a:r>
            <a:r>
              <a:rPr dirty="0" sz="1450" spc="-5">
                <a:latin typeface="Times New Roman"/>
                <a:cs typeface="Times New Roman"/>
              </a:rPr>
              <a:t>he </a:t>
            </a:r>
            <a:r>
              <a:rPr dirty="0" sz="1450" spc="-10">
                <a:latin typeface="Times New Roman"/>
                <a:cs typeface="Times New Roman"/>
              </a:rPr>
              <a:t>cared for </a:t>
            </a:r>
            <a:r>
              <a:rPr dirty="0" sz="1450" spc="-5">
                <a:latin typeface="Times New Roman"/>
                <a:cs typeface="Times New Roman"/>
              </a:rPr>
              <a:t>nobody </a:t>
            </a:r>
            <a:r>
              <a:rPr dirty="0" sz="1450" spc="-10">
                <a:latin typeface="Times New Roman"/>
                <a:cs typeface="Times New Roman"/>
              </a:rPr>
              <a:t>else. </a:t>
            </a:r>
            <a:r>
              <a:rPr dirty="0" sz="1450" spc="-60">
                <a:latin typeface="Times New Roman"/>
                <a:cs typeface="Times New Roman"/>
              </a:rPr>
              <a:t>Yet </a:t>
            </a:r>
            <a:r>
              <a:rPr dirty="0" sz="1450" spc="-10">
                <a:latin typeface="Times New Roman"/>
                <a:cs typeface="Times New Roman"/>
              </a:rPr>
              <a:t>there must have been some marked  display </a:t>
            </a:r>
            <a:r>
              <a:rPr dirty="0" sz="1450" spc="-5">
                <a:latin typeface="Times New Roman"/>
                <a:cs typeface="Times New Roman"/>
              </a:rPr>
              <a:t>of </a:t>
            </a:r>
            <a:r>
              <a:rPr dirty="0" sz="1450" spc="-10">
                <a:latin typeface="Times New Roman"/>
                <a:cs typeface="Times New Roman"/>
              </a:rPr>
              <a:t>attentions to her cousin, there must have been some strong  indiscretion, since her correspondent was </a:t>
            </a:r>
            <a:r>
              <a:rPr dirty="0" sz="1450" spc="-5">
                <a:latin typeface="Times New Roman"/>
                <a:cs typeface="Times New Roman"/>
              </a:rPr>
              <a:t>not of a </a:t>
            </a:r>
            <a:r>
              <a:rPr dirty="0" sz="1450" spc="-10">
                <a:latin typeface="Times New Roman"/>
                <a:cs typeface="Times New Roman"/>
              </a:rPr>
              <a:t>sort to regard </a:t>
            </a:r>
            <a:r>
              <a:rPr dirty="0" sz="1450" spc="-5">
                <a:latin typeface="Times New Roman"/>
                <a:cs typeface="Times New Roman"/>
              </a:rPr>
              <a:t>a </a:t>
            </a:r>
            <a:r>
              <a:rPr dirty="0" sz="1450" spc="-10">
                <a:latin typeface="Times New Roman"/>
                <a:cs typeface="Times New Roman"/>
              </a:rPr>
              <a:t>slight</a:t>
            </a:r>
            <a:r>
              <a:rPr dirty="0" sz="1450" spc="120">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12700" marR="7620" indent="255904">
              <a:lnSpc>
                <a:spcPts val="1730"/>
              </a:lnSpc>
              <a:spcBef>
                <a:spcPts val="715"/>
              </a:spcBef>
            </a:pPr>
            <a:r>
              <a:rPr dirty="0" sz="1450" spc="-50">
                <a:latin typeface="Times New Roman"/>
                <a:cs typeface="Times New Roman"/>
              </a:rPr>
              <a:t>Very </a:t>
            </a:r>
            <a:r>
              <a:rPr dirty="0" sz="1450" spc="-10">
                <a:latin typeface="Times New Roman"/>
                <a:cs typeface="Times New Roman"/>
              </a:rPr>
              <a:t>uncomfortable she was, and must continue, till she heard from Miss  Crawford again. It was impossible to banish the letter from her thoughts, and  she could </a:t>
            </a:r>
            <a:r>
              <a:rPr dirty="0" sz="1450" spc="-5">
                <a:latin typeface="Times New Roman"/>
                <a:cs typeface="Times New Roman"/>
              </a:rPr>
              <a:t>not </a:t>
            </a:r>
            <a:r>
              <a:rPr dirty="0" sz="1450" spc="-10">
                <a:latin typeface="Times New Roman"/>
                <a:cs typeface="Times New Roman"/>
              </a:rPr>
              <a:t>relieve herself </a:t>
            </a:r>
            <a:r>
              <a:rPr dirty="0" sz="1450" spc="-5">
                <a:latin typeface="Times New Roman"/>
                <a:cs typeface="Times New Roman"/>
              </a:rPr>
              <a:t>by </a:t>
            </a:r>
            <a:r>
              <a:rPr dirty="0" sz="1450" spc="-10">
                <a:latin typeface="Times New Roman"/>
                <a:cs typeface="Times New Roman"/>
              </a:rPr>
              <a:t>speaking </a:t>
            </a:r>
            <a:r>
              <a:rPr dirty="0" sz="1450" spc="-5">
                <a:latin typeface="Times New Roman"/>
                <a:cs typeface="Times New Roman"/>
              </a:rPr>
              <a:t>of </a:t>
            </a:r>
            <a:r>
              <a:rPr dirty="0" sz="1450" spc="-10">
                <a:latin typeface="Times New Roman"/>
                <a:cs typeface="Times New Roman"/>
              </a:rPr>
              <a:t>it to any human being.</a:t>
            </a:r>
            <a:r>
              <a:rPr dirty="0" sz="1450" spc="-155">
                <a:latin typeface="Times New Roman"/>
                <a:cs typeface="Times New Roman"/>
              </a:rPr>
              <a:t> </a:t>
            </a:r>
            <a:r>
              <a:rPr dirty="0" sz="1450" spc="-10">
                <a:latin typeface="Times New Roman"/>
                <a:cs typeface="Times New Roman"/>
              </a:rPr>
              <a:t>Miss</a:t>
            </a:r>
            <a:endParaRPr sz="1450">
              <a:latin typeface="Times New Roman"/>
              <a:cs typeface="Times New Roman"/>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75445"/>
          </a:xfrm>
          <a:prstGeom prst="rect">
            <a:avLst/>
          </a:prstGeom>
        </p:spPr>
        <p:txBody>
          <a:bodyPr wrap="square" lIns="0" tIns="11430" rIns="0" bIns="0" rtlCol="0" vert="horz">
            <a:spAutoFit/>
          </a:bodyPr>
          <a:lstStyle/>
          <a:p>
            <a:pPr algn="just" marL="12700" marR="12700">
              <a:lnSpc>
                <a:spcPct val="100000"/>
              </a:lnSpc>
              <a:spcBef>
                <a:spcPts val="90"/>
              </a:spcBef>
            </a:pPr>
            <a:r>
              <a:rPr dirty="0" sz="1450" spc="-10">
                <a:latin typeface="Times New Roman"/>
                <a:cs typeface="Times New Roman"/>
              </a:rPr>
              <a:t>Crawford need </a:t>
            </a:r>
            <a:r>
              <a:rPr dirty="0" sz="1450" spc="-5">
                <a:latin typeface="Times New Roman"/>
                <a:cs typeface="Times New Roman"/>
              </a:rPr>
              <a:t>not </a:t>
            </a:r>
            <a:r>
              <a:rPr dirty="0" sz="1450" spc="-10">
                <a:latin typeface="Times New Roman"/>
                <a:cs typeface="Times New Roman"/>
              </a:rPr>
              <a:t>have </a:t>
            </a:r>
            <a:r>
              <a:rPr dirty="0" sz="1450" spc="-15">
                <a:latin typeface="Times New Roman"/>
                <a:cs typeface="Times New Roman"/>
              </a:rPr>
              <a:t>urged </a:t>
            </a:r>
            <a:r>
              <a:rPr dirty="0" sz="1450" spc="-10">
                <a:latin typeface="Times New Roman"/>
                <a:cs typeface="Times New Roman"/>
              </a:rPr>
              <a:t>secrecy with so much warmth; she might have  trusted to her sense </a:t>
            </a:r>
            <a:r>
              <a:rPr dirty="0" sz="1450" spc="-5">
                <a:latin typeface="Times New Roman"/>
                <a:cs typeface="Times New Roman"/>
              </a:rPr>
              <a:t>of </a:t>
            </a:r>
            <a:r>
              <a:rPr dirty="0" sz="1450" spc="-10">
                <a:latin typeface="Times New Roman"/>
                <a:cs typeface="Times New Roman"/>
              </a:rPr>
              <a:t>what was </a:t>
            </a:r>
            <a:r>
              <a:rPr dirty="0" sz="1450" spc="-5">
                <a:latin typeface="Times New Roman"/>
                <a:cs typeface="Times New Roman"/>
              </a:rPr>
              <a:t>due </a:t>
            </a:r>
            <a:r>
              <a:rPr dirty="0" sz="1450" spc="-10">
                <a:latin typeface="Times New Roman"/>
                <a:cs typeface="Times New Roman"/>
              </a:rPr>
              <a:t>to her</a:t>
            </a:r>
            <a:r>
              <a:rPr dirty="0" sz="1450" spc="30">
                <a:latin typeface="Times New Roman"/>
                <a:cs typeface="Times New Roman"/>
              </a:rPr>
              <a:t> </a:t>
            </a:r>
            <a:r>
              <a:rPr dirty="0" sz="1450" spc="-10">
                <a:latin typeface="Times New Roman"/>
                <a:cs typeface="Times New Roman"/>
              </a:rPr>
              <a:t>cousin.</a:t>
            </a:r>
            <a:endParaRPr sz="1450">
              <a:latin typeface="Times New Roman"/>
              <a:cs typeface="Times New Roman"/>
            </a:endParaRPr>
          </a:p>
          <a:p>
            <a:pPr algn="just" marL="12700" marR="7620" indent="255904">
              <a:lnSpc>
                <a:spcPts val="1730"/>
              </a:lnSpc>
              <a:spcBef>
                <a:spcPts val="855"/>
              </a:spcBef>
            </a:pPr>
            <a:r>
              <a:rPr dirty="0" sz="1450" spc="-10">
                <a:latin typeface="Times New Roman"/>
                <a:cs typeface="Times New Roman"/>
              </a:rPr>
              <a:t>The next day came and </a:t>
            </a:r>
            <a:r>
              <a:rPr dirty="0" sz="1450" spc="-5">
                <a:latin typeface="Times New Roman"/>
                <a:cs typeface="Times New Roman"/>
              </a:rPr>
              <a:t>brought no </a:t>
            </a:r>
            <a:r>
              <a:rPr dirty="0" sz="1450" spc="-10">
                <a:latin typeface="Times New Roman"/>
                <a:cs typeface="Times New Roman"/>
              </a:rPr>
              <a:t>second </a:t>
            </a:r>
            <a:r>
              <a:rPr dirty="0" sz="1450" spc="-20">
                <a:latin typeface="Times New Roman"/>
                <a:cs typeface="Times New Roman"/>
              </a:rPr>
              <a:t>letter. </a:t>
            </a:r>
            <a:r>
              <a:rPr dirty="0" sz="1450" spc="-10">
                <a:latin typeface="Times New Roman"/>
                <a:cs typeface="Times New Roman"/>
              </a:rPr>
              <a:t>Fanny was disappointed.  She could still think </a:t>
            </a:r>
            <a:r>
              <a:rPr dirty="0" sz="1450" spc="-5">
                <a:latin typeface="Times New Roman"/>
                <a:cs typeface="Times New Roman"/>
              </a:rPr>
              <a:t>of </a:t>
            </a:r>
            <a:r>
              <a:rPr dirty="0" sz="1450" spc="-10">
                <a:latin typeface="Times New Roman"/>
                <a:cs typeface="Times New Roman"/>
              </a:rPr>
              <a:t>little else all the morning; </a:t>
            </a:r>
            <a:r>
              <a:rPr dirty="0" sz="1450" spc="-5">
                <a:latin typeface="Times New Roman"/>
                <a:cs typeface="Times New Roman"/>
              </a:rPr>
              <a:t>but, </a:t>
            </a:r>
            <a:r>
              <a:rPr dirty="0" sz="1450" spc="-10">
                <a:latin typeface="Times New Roman"/>
                <a:cs typeface="Times New Roman"/>
              </a:rPr>
              <a:t>when her father came  back in the afternoon with the daily newspaper as usual, she was so far from  expecting any elucidation through such </a:t>
            </a:r>
            <a:r>
              <a:rPr dirty="0" sz="1450" spc="-5">
                <a:latin typeface="Times New Roman"/>
                <a:cs typeface="Times New Roman"/>
              </a:rPr>
              <a:t>a </a:t>
            </a:r>
            <a:r>
              <a:rPr dirty="0" sz="1450" spc="-10">
                <a:latin typeface="Times New Roman"/>
                <a:cs typeface="Times New Roman"/>
              </a:rPr>
              <a:t>channel that the subject was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out of </a:t>
            </a:r>
            <a:r>
              <a:rPr dirty="0" sz="1450" spc="-10">
                <a:latin typeface="Times New Roman"/>
                <a:cs typeface="Times New Roman"/>
              </a:rPr>
              <a:t>her</a:t>
            </a:r>
            <a:r>
              <a:rPr dirty="0" sz="1450" spc="-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She was deep in other musing. The remembrance </a:t>
            </a:r>
            <a:r>
              <a:rPr dirty="0" sz="1450" spc="-5">
                <a:latin typeface="Times New Roman"/>
                <a:cs typeface="Times New Roman"/>
              </a:rPr>
              <a:t>of </a:t>
            </a:r>
            <a:r>
              <a:rPr dirty="0" sz="1450" spc="-10">
                <a:latin typeface="Times New Roman"/>
                <a:cs typeface="Times New Roman"/>
              </a:rPr>
              <a:t>her first evening in  that room, </a:t>
            </a:r>
            <a:r>
              <a:rPr dirty="0" sz="1450" spc="-5">
                <a:latin typeface="Times New Roman"/>
                <a:cs typeface="Times New Roman"/>
              </a:rPr>
              <a:t>of </a:t>
            </a:r>
            <a:r>
              <a:rPr dirty="0" sz="1450" spc="-10">
                <a:latin typeface="Times New Roman"/>
                <a:cs typeface="Times New Roman"/>
              </a:rPr>
              <a:t>her father and his </a:t>
            </a:r>
            <a:r>
              <a:rPr dirty="0" sz="1450" spc="-15">
                <a:latin typeface="Times New Roman"/>
                <a:cs typeface="Times New Roman"/>
              </a:rPr>
              <a:t>newspaper, </a:t>
            </a:r>
            <a:r>
              <a:rPr dirty="0" sz="1450" spc="-10">
                <a:latin typeface="Times New Roman"/>
                <a:cs typeface="Times New Roman"/>
              </a:rPr>
              <a:t>came across </a:t>
            </a:r>
            <a:r>
              <a:rPr dirty="0" sz="1450" spc="-30">
                <a:latin typeface="Times New Roman"/>
                <a:cs typeface="Times New Roman"/>
              </a:rPr>
              <a:t>her. </a:t>
            </a:r>
            <a:r>
              <a:rPr dirty="0" sz="1450" spc="-10">
                <a:latin typeface="Times New Roman"/>
                <a:cs typeface="Times New Roman"/>
              </a:rPr>
              <a:t>No candle was  now wanted. The sun was yet an </a:t>
            </a:r>
            <a:r>
              <a:rPr dirty="0" sz="1450" spc="-5">
                <a:latin typeface="Times New Roman"/>
                <a:cs typeface="Times New Roman"/>
              </a:rPr>
              <a:t>hour </a:t>
            </a:r>
            <a:r>
              <a:rPr dirty="0" sz="1450" spc="-10">
                <a:latin typeface="Times New Roman"/>
                <a:cs typeface="Times New Roman"/>
              </a:rPr>
              <a:t>and half above the horizon. She felt that  she had, indeed, been three months there; and the </a:t>
            </a:r>
            <a:r>
              <a:rPr dirty="0" sz="1450" spc="-25">
                <a:latin typeface="Times New Roman"/>
                <a:cs typeface="Times New Roman"/>
              </a:rPr>
              <a:t>sun’s </a:t>
            </a:r>
            <a:r>
              <a:rPr dirty="0" sz="1450" spc="-10">
                <a:latin typeface="Times New Roman"/>
                <a:cs typeface="Times New Roman"/>
              </a:rPr>
              <a:t>rays falling strongly  into the </a:t>
            </a:r>
            <a:r>
              <a:rPr dirty="0" sz="1450" spc="-15">
                <a:latin typeface="Times New Roman"/>
                <a:cs typeface="Times New Roman"/>
              </a:rPr>
              <a:t>parlour,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cheering, made her still more </a:t>
            </a:r>
            <a:r>
              <a:rPr dirty="0" sz="1450" spc="-20">
                <a:latin typeface="Times New Roman"/>
                <a:cs typeface="Times New Roman"/>
              </a:rPr>
              <a:t>melancholy, </a:t>
            </a:r>
            <a:r>
              <a:rPr dirty="0" sz="1450" spc="-10">
                <a:latin typeface="Times New Roman"/>
                <a:cs typeface="Times New Roman"/>
              </a:rPr>
              <a:t>for  sunshine appeared to her </a:t>
            </a:r>
            <a:r>
              <a:rPr dirty="0" sz="1450" spc="-5">
                <a:latin typeface="Times New Roman"/>
                <a:cs typeface="Times New Roman"/>
              </a:rPr>
              <a:t>a </a:t>
            </a:r>
            <a:r>
              <a:rPr dirty="0" sz="1450" spc="-10">
                <a:latin typeface="Times New Roman"/>
                <a:cs typeface="Times New Roman"/>
              </a:rPr>
              <a:t>totally different thing in </a:t>
            </a:r>
            <a:r>
              <a:rPr dirty="0" sz="1450" spc="-5">
                <a:latin typeface="Times New Roman"/>
                <a:cs typeface="Times New Roman"/>
              </a:rPr>
              <a:t>a </a:t>
            </a:r>
            <a:r>
              <a:rPr dirty="0" sz="1450" spc="-10">
                <a:latin typeface="Times New Roman"/>
                <a:cs typeface="Times New Roman"/>
              </a:rPr>
              <a:t>town and in the </a:t>
            </a:r>
            <a:r>
              <a:rPr dirty="0" sz="1450" spc="-20">
                <a:latin typeface="Times New Roman"/>
                <a:cs typeface="Times New Roman"/>
              </a:rPr>
              <a:t>country. </a:t>
            </a:r>
            <a:r>
              <a:rPr dirty="0" sz="1450" spc="320">
                <a:latin typeface="Times New Roman"/>
                <a:cs typeface="Times New Roman"/>
              </a:rPr>
              <a:t> </a:t>
            </a:r>
            <a:r>
              <a:rPr dirty="0" sz="1450" spc="-10">
                <a:latin typeface="Times New Roman"/>
                <a:cs typeface="Times New Roman"/>
              </a:rPr>
              <a:t>Here, its power was only </a:t>
            </a:r>
            <a:r>
              <a:rPr dirty="0" sz="1450" spc="-5">
                <a:latin typeface="Times New Roman"/>
                <a:cs typeface="Times New Roman"/>
              </a:rPr>
              <a:t>a </a:t>
            </a:r>
            <a:r>
              <a:rPr dirty="0" sz="1450" spc="-10">
                <a:latin typeface="Times New Roman"/>
                <a:cs typeface="Times New Roman"/>
              </a:rPr>
              <a:t>glare: </a:t>
            </a:r>
            <a:r>
              <a:rPr dirty="0" sz="1450" spc="-5">
                <a:latin typeface="Times New Roman"/>
                <a:cs typeface="Times New Roman"/>
              </a:rPr>
              <a:t>a </a:t>
            </a:r>
            <a:r>
              <a:rPr dirty="0" sz="1450" spc="-10">
                <a:latin typeface="Times New Roman"/>
                <a:cs typeface="Times New Roman"/>
              </a:rPr>
              <a:t>stifling, sickly glare, serving </a:t>
            </a:r>
            <a:r>
              <a:rPr dirty="0" sz="1450" spc="-5">
                <a:latin typeface="Times New Roman"/>
                <a:cs typeface="Times New Roman"/>
              </a:rPr>
              <a:t>but </a:t>
            </a:r>
            <a:r>
              <a:rPr dirty="0" sz="1450" spc="-10">
                <a:latin typeface="Times New Roman"/>
                <a:cs typeface="Times New Roman"/>
              </a:rPr>
              <a:t>to bring  forward stains and dirt that might otherwise have slept. There was neither  health </a:t>
            </a:r>
            <a:r>
              <a:rPr dirty="0" sz="1450" spc="-5">
                <a:latin typeface="Times New Roman"/>
                <a:cs typeface="Times New Roman"/>
              </a:rPr>
              <a:t>nor </a:t>
            </a:r>
            <a:r>
              <a:rPr dirty="0" sz="1450" spc="-10">
                <a:latin typeface="Times New Roman"/>
                <a:cs typeface="Times New Roman"/>
              </a:rPr>
              <a:t>gaiety in sunshine in </a:t>
            </a:r>
            <a:r>
              <a:rPr dirty="0" sz="1450" spc="-5">
                <a:latin typeface="Times New Roman"/>
                <a:cs typeface="Times New Roman"/>
              </a:rPr>
              <a:t>a </a:t>
            </a:r>
            <a:r>
              <a:rPr dirty="0" sz="1450" spc="-10">
                <a:latin typeface="Times New Roman"/>
                <a:cs typeface="Times New Roman"/>
              </a:rPr>
              <a:t>town. She sat in </a:t>
            </a:r>
            <a:r>
              <a:rPr dirty="0" sz="1450" spc="-5">
                <a:latin typeface="Times New Roman"/>
                <a:cs typeface="Times New Roman"/>
              </a:rPr>
              <a:t>a </a:t>
            </a:r>
            <a:r>
              <a:rPr dirty="0" sz="1450" spc="-10">
                <a:latin typeface="Times New Roman"/>
                <a:cs typeface="Times New Roman"/>
              </a:rPr>
              <a:t>blaze </a:t>
            </a:r>
            <a:r>
              <a:rPr dirty="0" sz="1450" spc="-5">
                <a:latin typeface="Times New Roman"/>
                <a:cs typeface="Times New Roman"/>
              </a:rPr>
              <a:t>of </a:t>
            </a:r>
            <a:r>
              <a:rPr dirty="0" sz="1450" spc="-10">
                <a:latin typeface="Times New Roman"/>
                <a:cs typeface="Times New Roman"/>
              </a:rPr>
              <a:t>oppressive heat,  in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moving dust, and her eyes could only wander from the walls,  marked </a:t>
            </a:r>
            <a:r>
              <a:rPr dirty="0" sz="1450" spc="-5">
                <a:latin typeface="Times New Roman"/>
                <a:cs typeface="Times New Roman"/>
              </a:rPr>
              <a:t>by </a:t>
            </a:r>
            <a:r>
              <a:rPr dirty="0" sz="1450" spc="-10">
                <a:latin typeface="Times New Roman"/>
                <a:cs typeface="Times New Roman"/>
              </a:rPr>
              <a:t>her </a:t>
            </a:r>
            <a:r>
              <a:rPr dirty="0" sz="1450" spc="-15">
                <a:latin typeface="Times New Roman"/>
                <a:cs typeface="Times New Roman"/>
              </a:rPr>
              <a:t>father’s </a:t>
            </a:r>
            <a:r>
              <a:rPr dirty="0" sz="1450" spc="-10">
                <a:latin typeface="Times New Roman"/>
                <a:cs typeface="Times New Roman"/>
              </a:rPr>
              <a:t>head, to the table cut and notched </a:t>
            </a:r>
            <a:r>
              <a:rPr dirty="0" sz="1450" spc="-5">
                <a:latin typeface="Times New Roman"/>
                <a:cs typeface="Times New Roman"/>
              </a:rPr>
              <a:t>by </a:t>
            </a:r>
            <a:r>
              <a:rPr dirty="0" sz="1450" spc="-10">
                <a:latin typeface="Times New Roman"/>
                <a:cs typeface="Times New Roman"/>
              </a:rPr>
              <a:t>her brothers,  where stood the tea-board never thoroughly cleaned, the cups and saucers  wiped in streaks, the milk </a:t>
            </a:r>
            <a:r>
              <a:rPr dirty="0" sz="1450" spc="-5">
                <a:latin typeface="Times New Roman"/>
                <a:cs typeface="Times New Roman"/>
              </a:rPr>
              <a:t>a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motes floating in thin blue, and the  bread and butter growing every minute more greasy than even </a:t>
            </a:r>
            <a:r>
              <a:rPr dirty="0" sz="1450" spc="-20">
                <a:latin typeface="Times New Roman"/>
                <a:cs typeface="Times New Roman"/>
              </a:rPr>
              <a:t>Rebecca’s  </a:t>
            </a:r>
            <a:r>
              <a:rPr dirty="0" sz="1450" spc="-10">
                <a:latin typeface="Times New Roman"/>
                <a:cs typeface="Times New Roman"/>
              </a:rPr>
              <a:t>hands had first produced it. Her father read his </a:t>
            </a:r>
            <a:r>
              <a:rPr dirty="0" sz="1450" spc="-15">
                <a:latin typeface="Times New Roman"/>
                <a:cs typeface="Times New Roman"/>
              </a:rPr>
              <a:t>newspaper, </a:t>
            </a:r>
            <a:r>
              <a:rPr dirty="0" sz="1450" spc="-10">
                <a:latin typeface="Times New Roman"/>
                <a:cs typeface="Times New Roman"/>
              </a:rPr>
              <a:t>and her mother  lamented over the ragged carpet as usual, while the tea was in preparation, and  wished Rebecca would mend it; and Fanny was first roused </a:t>
            </a:r>
            <a:r>
              <a:rPr dirty="0" sz="1450" spc="-5">
                <a:latin typeface="Times New Roman"/>
                <a:cs typeface="Times New Roman"/>
              </a:rPr>
              <a:t>by </a:t>
            </a:r>
            <a:r>
              <a:rPr dirty="0" sz="1450" spc="-10">
                <a:latin typeface="Times New Roman"/>
                <a:cs typeface="Times New Roman"/>
              </a:rPr>
              <a:t>his calling </a:t>
            </a:r>
            <a:r>
              <a:rPr dirty="0" sz="1450" spc="-5">
                <a:latin typeface="Times New Roman"/>
                <a:cs typeface="Times New Roman"/>
              </a:rPr>
              <a:t>out  </a:t>
            </a:r>
            <a:r>
              <a:rPr dirty="0" sz="1450" spc="-10">
                <a:latin typeface="Times New Roman"/>
                <a:cs typeface="Times New Roman"/>
              </a:rPr>
              <a:t>to </a:t>
            </a:r>
            <a:r>
              <a:rPr dirty="0" sz="1450" spc="-20">
                <a:latin typeface="Times New Roman"/>
                <a:cs typeface="Times New Roman"/>
              </a:rPr>
              <a:t>her, </a:t>
            </a:r>
            <a:r>
              <a:rPr dirty="0" sz="1450" spc="-10">
                <a:latin typeface="Times New Roman"/>
                <a:cs typeface="Times New Roman"/>
              </a:rPr>
              <a:t>after humphing and considering over </a:t>
            </a:r>
            <a:r>
              <a:rPr dirty="0" sz="1450" spc="-5">
                <a:latin typeface="Times New Roman"/>
                <a:cs typeface="Times New Roman"/>
              </a:rPr>
              <a:t>a </a:t>
            </a:r>
            <a:r>
              <a:rPr dirty="0" sz="1450" spc="-10">
                <a:latin typeface="Times New Roman"/>
                <a:cs typeface="Times New Roman"/>
              </a:rPr>
              <a:t>particular paragraph: </a:t>
            </a:r>
            <a:r>
              <a:rPr dirty="0" sz="1450" spc="-20">
                <a:latin typeface="Times New Roman"/>
                <a:cs typeface="Times New Roman"/>
              </a:rPr>
              <a:t>“What’s  </a:t>
            </a:r>
            <a:r>
              <a:rPr dirty="0" sz="1450" spc="-10">
                <a:latin typeface="Times New Roman"/>
                <a:cs typeface="Times New Roman"/>
              </a:rPr>
              <a:t>the name </a:t>
            </a:r>
            <a:r>
              <a:rPr dirty="0" sz="1450" spc="-5">
                <a:latin typeface="Times New Roman"/>
                <a:cs typeface="Times New Roman"/>
              </a:rPr>
              <a:t>of your </a:t>
            </a:r>
            <a:r>
              <a:rPr dirty="0" sz="1450" spc="-10">
                <a:latin typeface="Times New Roman"/>
                <a:cs typeface="Times New Roman"/>
              </a:rPr>
              <a:t>great cousins in town,</a:t>
            </a:r>
            <a:r>
              <a:rPr dirty="0" sz="1450" spc="20">
                <a:latin typeface="Times New Roman"/>
                <a:cs typeface="Times New Roman"/>
              </a:rPr>
              <a:t> </a:t>
            </a:r>
            <a:r>
              <a:rPr dirty="0" sz="1450" spc="-10">
                <a:latin typeface="Times New Roman"/>
                <a:cs typeface="Times New Roman"/>
              </a:rPr>
              <a:t>Fan?”</a:t>
            </a:r>
            <a:endParaRPr sz="1450">
              <a:latin typeface="Times New Roman"/>
              <a:cs typeface="Times New Roman"/>
            </a:endParaRPr>
          </a:p>
          <a:p>
            <a:pPr algn="just" marL="268605" marR="1006475">
              <a:lnSpc>
                <a:spcPts val="2520"/>
              </a:lnSpc>
              <a:spcBef>
                <a:spcPts val="130"/>
              </a:spcBef>
            </a:pPr>
            <a:r>
              <a:rPr dirty="0" sz="1450" spc="-10">
                <a:latin typeface="Times New Roman"/>
                <a:cs typeface="Times New Roman"/>
              </a:rPr>
              <a:t>A </a:t>
            </a:r>
            <a:r>
              <a:rPr dirty="0" sz="1450" spc="-20">
                <a:latin typeface="Times New Roman"/>
                <a:cs typeface="Times New Roman"/>
              </a:rPr>
              <a:t>moment’s </a:t>
            </a:r>
            <a:r>
              <a:rPr dirty="0" sz="1450" spc="-10">
                <a:latin typeface="Times New Roman"/>
                <a:cs typeface="Times New Roman"/>
              </a:rPr>
              <a:t>recollection enabled her to </a:t>
            </a:r>
            <a:r>
              <a:rPr dirty="0" sz="1450" spc="-30">
                <a:latin typeface="Times New Roman"/>
                <a:cs typeface="Times New Roman"/>
              </a:rPr>
              <a:t>say, </a:t>
            </a:r>
            <a:r>
              <a:rPr dirty="0" sz="1450" spc="-10">
                <a:latin typeface="Times New Roman"/>
                <a:cs typeface="Times New Roman"/>
              </a:rPr>
              <a:t>“Rushworth, </a:t>
            </a:r>
            <a:r>
              <a:rPr dirty="0" sz="1450" spc="-25">
                <a:latin typeface="Times New Roman"/>
                <a:cs typeface="Times New Roman"/>
              </a:rPr>
              <a:t>sir.”  </a:t>
            </a:r>
            <a:r>
              <a:rPr dirty="0" sz="1450" spc="-10">
                <a:latin typeface="Times New Roman"/>
                <a:cs typeface="Times New Roman"/>
              </a:rPr>
              <a:t>“And don’t they live in </a:t>
            </a:r>
            <a:r>
              <a:rPr dirty="0" sz="1450" spc="-20">
                <a:latin typeface="Times New Roman"/>
                <a:cs typeface="Times New Roman"/>
              </a:rPr>
              <a:t>Wimpole</a:t>
            </a:r>
            <a:r>
              <a:rPr dirty="0" sz="1450" spc="1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268605">
              <a:lnSpc>
                <a:spcPct val="100000"/>
              </a:lnSpc>
              <a:spcBef>
                <a:spcPts val="495"/>
              </a:spcBef>
            </a:pPr>
            <a:r>
              <a:rPr dirty="0" sz="1450" spc="-40">
                <a:latin typeface="Times New Roman"/>
                <a:cs typeface="Times New Roman"/>
              </a:rPr>
              <a:t>“Yes,</a:t>
            </a:r>
            <a:r>
              <a:rPr dirty="0" sz="1450" spc="-10">
                <a:latin typeface="Times New Roman"/>
                <a:cs typeface="Times New Roman"/>
              </a:rPr>
              <a:t> </a:t>
            </a:r>
            <a:r>
              <a:rPr dirty="0" sz="1450" spc="-25">
                <a:latin typeface="Times New Roman"/>
                <a:cs typeface="Times New Roman"/>
              </a:rPr>
              <a:t>sir.”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“Then, </a:t>
            </a:r>
            <a:r>
              <a:rPr dirty="0" sz="1450" spc="-20">
                <a:latin typeface="Times New Roman"/>
                <a:cs typeface="Times New Roman"/>
              </a:rPr>
              <a:t>there’s </a:t>
            </a:r>
            <a:r>
              <a:rPr dirty="0" sz="1450" spc="-10">
                <a:latin typeface="Times New Roman"/>
                <a:cs typeface="Times New Roman"/>
              </a:rPr>
              <a:t>the devil to pay among them, </a:t>
            </a:r>
            <a:r>
              <a:rPr dirty="0" sz="1450" spc="-25">
                <a:latin typeface="Times New Roman"/>
                <a:cs typeface="Times New Roman"/>
              </a:rPr>
              <a:t>that’s </a:t>
            </a:r>
            <a:r>
              <a:rPr dirty="0" sz="1450" spc="-10">
                <a:latin typeface="Times New Roman"/>
                <a:cs typeface="Times New Roman"/>
              </a:rPr>
              <a:t>all! There” (holding </a:t>
            </a:r>
            <a:r>
              <a:rPr dirty="0" sz="1450" spc="-5">
                <a:latin typeface="Times New Roman"/>
                <a:cs typeface="Times New Roman"/>
              </a:rPr>
              <a:t>out  </a:t>
            </a:r>
            <a:r>
              <a:rPr dirty="0" sz="1450" spc="-10">
                <a:latin typeface="Times New Roman"/>
                <a:cs typeface="Times New Roman"/>
              </a:rPr>
              <a:t>the paper to her); “much </a:t>
            </a:r>
            <a:r>
              <a:rPr dirty="0" sz="1450" spc="-5">
                <a:latin typeface="Times New Roman"/>
                <a:cs typeface="Times New Roman"/>
              </a:rPr>
              <a:t>good </a:t>
            </a:r>
            <a:r>
              <a:rPr dirty="0" sz="1450" spc="-10">
                <a:latin typeface="Times New Roman"/>
                <a:cs typeface="Times New Roman"/>
              </a:rPr>
              <a:t>may such fine relations </a:t>
            </a:r>
            <a:r>
              <a:rPr dirty="0" sz="1450" spc="-5">
                <a:latin typeface="Times New Roman"/>
                <a:cs typeface="Times New Roman"/>
              </a:rPr>
              <a:t>do you. I </a:t>
            </a:r>
            <a:r>
              <a:rPr dirty="0" sz="1450" spc="-10">
                <a:latin typeface="Times New Roman"/>
                <a:cs typeface="Times New Roman"/>
              </a:rPr>
              <a:t>don’t know  what Sir Thomas may think </a:t>
            </a:r>
            <a:r>
              <a:rPr dirty="0" sz="1450" spc="-5">
                <a:latin typeface="Times New Roman"/>
                <a:cs typeface="Times New Roman"/>
              </a:rPr>
              <a:t>of </a:t>
            </a:r>
            <a:r>
              <a:rPr dirty="0" sz="1450" spc="-10">
                <a:latin typeface="Times New Roman"/>
                <a:cs typeface="Times New Roman"/>
              </a:rPr>
              <a:t>such matters; </a:t>
            </a:r>
            <a:r>
              <a:rPr dirty="0" sz="1450" spc="-5">
                <a:latin typeface="Times New Roman"/>
                <a:cs typeface="Times New Roman"/>
              </a:rPr>
              <a:t>he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too much </a:t>
            </a:r>
            <a:r>
              <a:rPr dirty="0" sz="1450" spc="-5">
                <a:latin typeface="Times New Roman"/>
                <a:cs typeface="Times New Roman"/>
              </a:rPr>
              <a:t>of </a:t>
            </a:r>
            <a:r>
              <a:rPr dirty="0" sz="1450" spc="-10">
                <a:latin typeface="Times New Roman"/>
                <a:cs typeface="Times New Roman"/>
              </a:rPr>
              <a:t>the  courtier and fine gentleman to like his daughter the less. But, </a:t>
            </a:r>
            <a:r>
              <a:rPr dirty="0" sz="1450" spc="-5">
                <a:latin typeface="Times New Roman"/>
                <a:cs typeface="Times New Roman"/>
              </a:rPr>
              <a:t>by </a:t>
            </a:r>
            <a:r>
              <a:rPr dirty="0" sz="1450" spc="-10">
                <a:latin typeface="Times New Roman"/>
                <a:cs typeface="Times New Roman"/>
              </a:rPr>
              <a:t>G—! if she  belonged to me, I’d give her the </a:t>
            </a:r>
            <a:r>
              <a:rPr dirty="0" sz="1450" spc="-20">
                <a:latin typeface="Times New Roman"/>
                <a:cs typeface="Times New Roman"/>
              </a:rPr>
              <a:t>rope’s </a:t>
            </a:r>
            <a:r>
              <a:rPr dirty="0" sz="1450" spc="-10">
                <a:latin typeface="Times New Roman"/>
                <a:cs typeface="Times New Roman"/>
              </a:rPr>
              <a:t>end as long as </a:t>
            </a:r>
            <a:r>
              <a:rPr dirty="0" sz="1450" spc="-5">
                <a:latin typeface="Times New Roman"/>
                <a:cs typeface="Times New Roman"/>
              </a:rPr>
              <a:t>I </a:t>
            </a:r>
            <a:r>
              <a:rPr dirty="0" sz="1450" spc="-10">
                <a:latin typeface="Times New Roman"/>
                <a:cs typeface="Times New Roman"/>
              </a:rPr>
              <a:t>could stand over </a:t>
            </a:r>
            <a:r>
              <a:rPr dirty="0" sz="1450" spc="-30">
                <a:latin typeface="Times New Roman"/>
                <a:cs typeface="Times New Roman"/>
              </a:rPr>
              <a:t>her. </a:t>
            </a:r>
            <a:r>
              <a:rPr dirty="0" sz="1450" spc="-10">
                <a:latin typeface="Times New Roman"/>
                <a:cs typeface="Times New Roman"/>
              </a:rPr>
              <a:t>A  little flogging for man and woman too would </a:t>
            </a:r>
            <a:r>
              <a:rPr dirty="0" sz="1450" spc="-5">
                <a:latin typeface="Times New Roman"/>
                <a:cs typeface="Times New Roman"/>
              </a:rPr>
              <a:t>be </a:t>
            </a:r>
            <a:r>
              <a:rPr dirty="0" sz="1450" spc="-10">
                <a:latin typeface="Times New Roman"/>
                <a:cs typeface="Times New Roman"/>
              </a:rPr>
              <a:t>the best way </a:t>
            </a:r>
            <a:r>
              <a:rPr dirty="0" sz="1450" spc="-5">
                <a:latin typeface="Times New Roman"/>
                <a:cs typeface="Times New Roman"/>
              </a:rPr>
              <a:t>of </a:t>
            </a:r>
            <a:r>
              <a:rPr dirty="0" sz="1450" spc="-10">
                <a:latin typeface="Times New Roman"/>
                <a:cs typeface="Times New Roman"/>
              </a:rPr>
              <a:t>preventing  such things.”</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Fanny read to herself that “it was with infinite concern the newspaper had  to announce to the world </a:t>
            </a:r>
            <a:r>
              <a:rPr dirty="0" sz="1450" spc="-5">
                <a:latin typeface="Times New Roman"/>
                <a:cs typeface="Times New Roman"/>
              </a:rPr>
              <a:t>a </a:t>
            </a:r>
            <a:r>
              <a:rPr dirty="0" sz="1450" spc="-10">
                <a:latin typeface="Times New Roman"/>
                <a:cs typeface="Times New Roman"/>
              </a:rPr>
              <a:t>matrimonial fracas in the family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 </a:t>
            </a:r>
            <a:r>
              <a:rPr dirty="0" sz="1450" spc="-5">
                <a:latin typeface="Times New Roman"/>
                <a:cs typeface="Times New Roman"/>
              </a:rPr>
              <a:t>of  </a:t>
            </a:r>
            <a:r>
              <a:rPr dirty="0" sz="1450" spc="-20">
                <a:latin typeface="Times New Roman"/>
                <a:cs typeface="Times New Roman"/>
              </a:rPr>
              <a:t>Wimpole </a:t>
            </a:r>
            <a:r>
              <a:rPr dirty="0" sz="1450" spc="-10">
                <a:latin typeface="Times New Roman"/>
                <a:cs typeface="Times New Roman"/>
              </a:rPr>
              <a:t>Street; the beautiful Mrs. R., whose name had </a:t>
            </a:r>
            <a:r>
              <a:rPr dirty="0" sz="1450" spc="-5">
                <a:latin typeface="Times New Roman"/>
                <a:cs typeface="Times New Roman"/>
              </a:rPr>
              <a:t>not </a:t>
            </a:r>
            <a:r>
              <a:rPr dirty="0" sz="1450" spc="-10">
                <a:latin typeface="Times New Roman"/>
                <a:cs typeface="Times New Roman"/>
              </a:rPr>
              <a:t>long been</a:t>
            </a:r>
            <a:r>
              <a:rPr dirty="0" sz="1450" spc="300">
                <a:latin typeface="Times New Roman"/>
                <a:cs typeface="Times New Roman"/>
              </a:rPr>
              <a:t> </a:t>
            </a:r>
            <a:r>
              <a:rPr dirty="0" sz="1450" spc="-10">
                <a:latin typeface="Times New Roman"/>
                <a:cs typeface="Times New Roman"/>
              </a:rPr>
              <a:t>enrolled</a:t>
            </a:r>
            <a:endParaRPr sz="1450">
              <a:latin typeface="Times New Roman"/>
              <a:cs typeface="Times New Roman"/>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387840"/>
          </a:xfrm>
          <a:prstGeom prst="rect">
            <a:avLst/>
          </a:prstGeom>
        </p:spPr>
        <p:txBody>
          <a:bodyPr wrap="square" lIns="0" tIns="13970" rIns="0" bIns="0" rtlCol="0" vert="horz">
            <a:spAutoFit/>
          </a:bodyPr>
          <a:lstStyle/>
          <a:p>
            <a:pPr algn="just" marL="12700" marR="5715">
              <a:lnSpc>
                <a:spcPct val="98900"/>
              </a:lnSpc>
              <a:spcBef>
                <a:spcPts val="110"/>
              </a:spcBef>
            </a:pPr>
            <a:r>
              <a:rPr dirty="0" sz="1450" spc="-10">
                <a:latin typeface="Times New Roman"/>
                <a:cs typeface="Times New Roman"/>
              </a:rPr>
              <a:t>in the lists </a:t>
            </a:r>
            <a:r>
              <a:rPr dirty="0" sz="1450" spc="-5">
                <a:latin typeface="Times New Roman"/>
                <a:cs typeface="Times New Roman"/>
              </a:rPr>
              <a:t>of </a:t>
            </a:r>
            <a:r>
              <a:rPr dirty="0" sz="1450" spc="-10">
                <a:latin typeface="Times New Roman"/>
                <a:cs typeface="Times New Roman"/>
              </a:rPr>
              <a:t>Hymen, and who had promised to become so brilliant </a:t>
            </a:r>
            <a:r>
              <a:rPr dirty="0" sz="1450" spc="-5">
                <a:latin typeface="Times New Roman"/>
                <a:cs typeface="Times New Roman"/>
              </a:rPr>
              <a:t>a </a:t>
            </a:r>
            <a:r>
              <a:rPr dirty="0" sz="1450" spc="-10">
                <a:latin typeface="Times New Roman"/>
                <a:cs typeface="Times New Roman"/>
              </a:rPr>
              <a:t>leader in  the fashionable world, having quitted her </a:t>
            </a:r>
            <a:r>
              <a:rPr dirty="0" sz="1450" spc="-15">
                <a:latin typeface="Times New Roman"/>
                <a:cs typeface="Times New Roman"/>
              </a:rPr>
              <a:t>husband’s </a:t>
            </a:r>
            <a:r>
              <a:rPr dirty="0" sz="1450" spc="-10">
                <a:latin typeface="Times New Roman"/>
                <a:cs typeface="Times New Roman"/>
              </a:rPr>
              <a:t>roof in company with the  well-known and captivating </a:t>
            </a:r>
            <a:r>
              <a:rPr dirty="0" sz="1450" spc="-35">
                <a:latin typeface="Times New Roman"/>
                <a:cs typeface="Times New Roman"/>
              </a:rPr>
              <a:t>Mr. </a:t>
            </a:r>
            <a:r>
              <a:rPr dirty="0" sz="1450" spc="-10">
                <a:latin typeface="Times New Roman"/>
                <a:cs typeface="Times New Roman"/>
              </a:rPr>
              <a:t>C., the intimate friend and associate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  and it was </a:t>
            </a:r>
            <a:r>
              <a:rPr dirty="0" sz="1450" spc="-5">
                <a:latin typeface="Times New Roman"/>
                <a:cs typeface="Times New Roman"/>
              </a:rPr>
              <a:t>not </a:t>
            </a:r>
            <a:r>
              <a:rPr dirty="0" sz="1450" spc="-10">
                <a:latin typeface="Times New Roman"/>
                <a:cs typeface="Times New Roman"/>
              </a:rPr>
              <a:t>known even to the editor </a:t>
            </a:r>
            <a:r>
              <a:rPr dirty="0" sz="1450" spc="-5">
                <a:latin typeface="Times New Roman"/>
                <a:cs typeface="Times New Roman"/>
              </a:rPr>
              <a:t>of </a:t>
            </a:r>
            <a:r>
              <a:rPr dirty="0" sz="1450" spc="-10">
                <a:latin typeface="Times New Roman"/>
                <a:cs typeface="Times New Roman"/>
              </a:rPr>
              <a:t>the newspaper whither they were  </a:t>
            </a:r>
            <a:r>
              <a:rPr dirty="0" sz="1450" spc="-5">
                <a:latin typeface="Times New Roman"/>
                <a:cs typeface="Times New Roman"/>
              </a:rPr>
              <a:t>gone.”</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mistake, </a:t>
            </a:r>
            <a:r>
              <a:rPr dirty="0" sz="1450" spc="-20">
                <a:latin typeface="Times New Roman"/>
                <a:cs typeface="Times New Roman"/>
              </a:rPr>
              <a:t>sir,” </a:t>
            </a:r>
            <a:r>
              <a:rPr dirty="0" sz="1450" spc="-10">
                <a:latin typeface="Times New Roman"/>
                <a:cs typeface="Times New Roman"/>
              </a:rPr>
              <a:t>said Fanny instantly; “it must </a:t>
            </a:r>
            <a:r>
              <a:rPr dirty="0" sz="1450" spc="-5">
                <a:latin typeface="Times New Roman"/>
                <a:cs typeface="Times New Roman"/>
              </a:rPr>
              <a:t>be a </a:t>
            </a:r>
            <a:r>
              <a:rPr dirty="0" sz="1450" spc="-10">
                <a:latin typeface="Times New Roman"/>
                <a:cs typeface="Times New Roman"/>
              </a:rPr>
              <a:t>mistake, it cannot  </a:t>
            </a:r>
            <a:r>
              <a:rPr dirty="0" sz="1450" spc="-5">
                <a:latin typeface="Times New Roman"/>
                <a:cs typeface="Times New Roman"/>
              </a:rPr>
              <a:t>be </a:t>
            </a:r>
            <a:r>
              <a:rPr dirty="0" sz="1450" spc="-10">
                <a:latin typeface="Times New Roman"/>
                <a:cs typeface="Times New Roman"/>
              </a:rPr>
              <a:t>true; it must mean some other</a:t>
            </a:r>
            <a:r>
              <a:rPr dirty="0" sz="1450" spc="20">
                <a:latin typeface="Times New Roman"/>
                <a:cs typeface="Times New Roman"/>
              </a:rPr>
              <a:t> </a:t>
            </a:r>
            <a:r>
              <a:rPr dirty="0" sz="1450" spc="-10">
                <a:latin typeface="Times New Roman"/>
                <a:cs typeface="Times New Roman"/>
              </a:rPr>
              <a:t>people.”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She spoke from the instinctive wish </a:t>
            </a:r>
            <a:r>
              <a:rPr dirty="0" sz="1450" spc="-5">
                <a:latin typeface="Times New Roman"/>
                <a:cs typeface="Times New Roman"/>
              </a:rPr>
              <a:t>of </a:t>
            </a:r>
            <a:r>
              <a:rPr dirty="0" sz="1450" spc="-10">
                <a:latin typeface="Times New Roman"/>
                <a:cs typeface="Times New Roman"/>
              </a:rPr>
              <a:t>delaying shame; she spoke with </a:t>
            </a:r>
            <a:r>
              <a:rPr dirty="0" sz="1450" spc="-5">
                <a:latin typeface="Times New Roman"/>
                <a:cs typeface="Times New Roman"/>
              </a:rPr>
              <a:t>a  </a:t>
            </a:r>
            <a:r>
              <a:rPr dirty="0" sz="1450" spc="-10">
                <a:latin typeface="Times New Roman"/>
                <a:cs typeface="Times New Roman"/>
              </a:rPr>
              <a:t>resolution which sprung from </a:t>
            </a:r>
            <a:r>
              <a:rPr dirty="0" sz="1450" spc="-15">
                <a:latin typeface="Times New Roman"/>
                <a:cs typeface="Times New Roman"/>
              </a:rPr>
              <a:t>despair, </a:t>
            </a:r>
            <a:r>
              <a:rPr dirty="0" sz="1450" spc="-10">
                <a:latin typeface="Times New Roman"/>
                <a:cs typeface="Times New Roman"/>
              </a:rPr>
              <a:t>for she spoke what she did </a:t>
            </a:r>
            <a:r>
              <a:rPr dirty="0" sz="1450" spc="-5">
                <a:latin typeface="Times New Roman"/>
                <a:cs typeface="Times New Roman"/>
              </a:rPr>
              <a:t>not,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herself. It had been the shock </a:t>
            </a:r>
            <a:r>
              <a:rPr dirty="0" sz="1450" spc="-5">
                <a:latin typeface="Times New Roman"/>
                <a:cs typeface="Times New Roman"/>
              </a:rPr>
              <a:t>of </a:t>
            </a:r>
            <a:r>
              <a:rPr dirty="0" sz="1450" spc="-10">
                <a:latin typeface="Times New Roman"/>
                <a:cs typeface="Times New Roman"/>
              </a:rPr>
              <a:t>conviction as she read. The truth  rushed </a:t>
            </a:r>
            <a:r>
              <a:rPr dirty="0" sz="1450" spc="-5">
                <a:latin typeface="Times New Roman"/>
                <a:cs typeface="Times New Roman"/>
              </a:rPr>
              <a:t>on </a:t>
            </a:r>
            <a:r>
              <a:rPr dirty="0" sz="1450" spc="-10">
                <a:latin typeface="Times New Roman"/>
                <a:cs typeface="Times New Roman"/>
              </a:rPr>
              <a:t>her; and how she could have spoken at all, how she could even have  breathed, was afterwards matter </a:t>
            </a:r>
            <a:r>
              <a:rPr dirty="0" sz="1450" spc="-5">
                <a:latin typeface="Times New Roman"/>
                <a:cs typeface="Times New Roman"/>
              </a:rPr>
              <a:t>of </a:t>
            </a:r>
            <a:r>
              <a:rPr dirty="0" sz="1450" spc="-10">
                <a:latin typeface="Times New Roman"/>
                <a:cs typeface="Times New Roman"/>
              </a:rPr>
              <a:t>wonder to</a:t>
            </a:r>
            <a:r>
              <a:rPr dirty="0" sz="1450" spc="2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6350" indent="255904">
              <a:lnSpc>
                <a:spcPts val="1730"/>
              </a:lnSpc>
              <a:spcBef>
                <a:spcPts val="785"/>
              </a:spcBef>
            </a:pPr>
            <a:r>
              <a:rPr dirty="0" sz="1450" spc="-35">
                <a:latin typeface="Times New Roman"/>
                <a:cs typeface="Times New Roman"/>
              </a:rPr>
              <a:t>Mr. </a:t>
            </a:r>
            <a:r>
              <a:rPr dirty="0" sz="1450" spc="-10">
                <a:latin typeface="Times New Roman"/>
                <a:cs typeface="Times New Roman"/>
              </a:rPr>
              <a:t>Price cared too little about the report to make her much </a:t>
            </a:r>
            <a:r>
              <a:rPr dirty="0" sz="1450" spc="-20">
                <a:latin typeface="Times New Roman"/>
                <a:cs typeface="Times New Roman"/>
              </a:rPr>
              <a:t>answer. </a:t>
            </a:r>
            <a:r>
              <a:rPr dirty="0" sz="1450" spc="-10">
                <a:latin typeface="Times New Roman"/>
                <a:cs typeface="Times New Roman"/>
              </a:rPr>
              <a:t>“It  might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lie,” </a:t>
            </a:r>
            <a:r>
              <a:rPr dirty="0" sz="1450" spc="-5">
                <a:latin typeface="Times New Roman"/>
                <a:cs typeface="Times New Roman"/>
              </a:rPr>
              <a:t>he </a:t>
            </a:r>
            <a:r>
              <a:rPr dirty="0" sz="1450" spc="-10">
                <a:latin typeface="Times New Roman"/>
                <a:cs typeface="Times New Roman"/>
              </a:rPr>
              <a:t>acknowledged; “but so many fine ladies were going to  the devil nowadays that </a:t>
            </a:r>
            <a:r>
              <a:rPr dirty="0" sz="1450" spc="-35">
                <a:latin typeface="Times New Roman"/>
                <a:cs typeface="Times New Roman"/>
              </a:rPr>
              <a:t>way, </a:t>
            </a:r>
            <a:r>
              <a:rPr dirty="0" sz="1450" spc="-10">
                <a:latin typeface="Times New Roman"/>
                <a:cs typeface="Times New Roman"/>
              </a:rPr>
              <a:t>that there was </a:t>
            </a:r>
            <a:r>
              <a:rPr dirty="0" sz="1450" spc="-5">
                <a:latin typeface="Times New Roman"/>
                <a:cs typeface="Times New Roman"/>
              </a:rPr>
              <a:t>no </a:t>
            </a:r>
            <a:r>
              <a:rPr dirty="0" sz="1450" spc="-10">
                <a:latin typeface="Times New Roman"/>
                <a:cs typeface="Times New Roman"/>
              </a:rPr>
              <a:t>answering for</a:t>
            </a:r>
            <a:r>
              <a:rPr dirty="0" sz="1450" spc="114">
                <a:latin typeface="Times New Roman"/>
                <a:cs typeface="Times New Roman"/>
              </a:rPr>
              <a:t> </a:t>
            </a:r>
            <a:r>
              <a:rPr dirty="0" sz="1450" spc="-20">
                <a:latin typeface="Times New Roman"/>
                <a:cs typeface="Times New Roman"/>
              </a:rPr>
              <a:t>anybody.”</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“Indeed, </a:t>
            </a:r>
            <a:r>
              <a:rPr dirty="0" sz="1450" spc="-5">
                <a:latin typeface="Times New Roman"/>
                <a:cs typeface="Times New Roman"/>
              </a:rPr>
              <a:t>I hope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true,” said Mrs. Price plaintively; “it would </a:t>
            </a:r>
            <a:r>
              <a:rPr dirty="0" sz="1450" spc="-5">
                <a:latin typeface="Times New Roman"/>
                <a:cs typeface="Times New Roman"/>
              </a:rPr>
              <a:t>be </a:t>
            </a:r>
            <a:r>
              <a:rPr dirty="0" sz="1450" spc="-10">
                <a:latin typeface="Times New Roman"/>
                <a:cs typeface="Times New Roman"/>
              </a:rPr>
              <a:t>so  very shocking! If </a:t>
            </a:r>
            <a:r>
              <a:rPr dirty="0" sz="1450" spc="-5">
                <a:latin typeface="Times New Roman"/>
                <a:cs typeface="Times New Roman"/>
              </a:rPr>
              <a:t>I </a:t>
            </a:r>
            <a:r>
              <a:rPr dirty="0" sz="1450" spc="-10">
                <a:latin typeface="Times New Roman"/>
                <a:cs typeface="Times New Roman"/>
              </a:rPr>
              <a:t>have spoken once to Rebecca about that carpet,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have spoke at least </a:t>
            </a:r>
            <a:r>
              <a:rPr dirty="0" sz="1450" spc="-5">
                <a:latin typeface="Times New Roman"/>
                <a:cs typeface="Times New Roman"/>
              </a:rPr>
              <a:t>a </a:t>
            </a:r>
            <a:r>
              <a:rPr dirty="0" sz="1450" spc="-10">
                <a:latin typeface="Times New Roman"/>
                <a:cs typeface="Times New Roman"/>
              </a:rPr>
              <a:t>dozen times; have </a:t>
            </a:r>
            <a:r>
              <a:rPr dirty="0" sz="1450" spc="-5">
                <a:latin typeface="Times New Roman"/>
                <a:cs typeface="Times New Roman"/>
              </a:rPr>
              <a:t>not </a:t>
            </a:r>
            <a:r>
              <a:rPr dirty="0" sz="1450" spc="-10">
                <a:latin typeface="Times New Roman"/>
                <a:cs typeface="Times New Roman"/>
              </a:rPr>
              <a:t>I, Betsey? And it would </a:t>
            </a:r>
            <a:r>
              <a:rPr dirty="0" sz="1450" spc="-5">
                <a:latin typeface="Times New Roman"/>
                <a:cs typeface="Times New Roman"/>
              </a:rPr>
              <a:t>not be </a:t>
            </a:r>
            <a:r>
              <a:rPr dirty="0" sz="1450" spc="-10">
                <a:latin typeface="Times New Roman"/>
                <a:cs typeface="Times New Roman"/>
              </a:rPr>
              <a:t>ten  minutes’</a:t>
            </a:r>
            <a:r>
              <a:rPr dirty="0" sz="1450" spc="-114">
                <a:latin typeface="Times New Roman"/>
                <a:cs typeface="Times New Roman"/>
              </a:rPr>
              <a:t> </a:t>
            </a:r>
            <a:r>
              <a:rPr dirty="0" sz="1450" spc="-10">
                <a:latin typeface="Times New Roman"/>
                <a:cs typeface="Times New Roman"/>
              </a:rPr>
              <a:t>work.”</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horror </a:t>
            </a:r>
            <a:r>
              <a:rPr dirty="0" sz="1450" spc="-5">
                <a:latin typeface="Times New Roman"/>
                <a:cs typeface="Times New Roman"/>
              </a:rPr>
              <a:t>of a </a:t>
            </a:r>
            <a:r>
              <a:rPr dirty="0" sz="1450" spc="-10">
                <a:latin typeface="Times New Roman"/>
                <a:cs typeface="Times New Roman"/>
              </a:rPr>
              <a:t>mind like </a:t>
            </a:r>
            <a:r>
              <a:rPr dirty="0" sz="1450" spc="-20">
                <a:latin typeface="Times New Roman"/>
                <a:cs typeface="Times New Roman"/>
              </a:rPr>
              <a:t>Fanny’s, </a:t>
            </a:r>
            <a:r>
              <a:rPr dirty="0" sz="1450" spc="-10">
                <a:latin typeface="Times New Roman"/>
                <a:cs typeface="Times New Roman"/>
              </a:rPr>
              <a:t>as it received the conviction </a:t>
            </a:r>
            <a:r>
              <a:rPr dirty="0" sz="1450" spc="-5">
                <a:latin typeface="Times New Roman"/>
                <a:cs typeface="Times New Roman"/>
              </a:rPr>
              <a:t>of </a:t>
            </a:r>
            <a:r>
              <a:rPr dirty="0" sz="1450" spc="-10">
                <a:latin typeface="Times New Roman"/>
                <a:cs typeface="Times New Roman"/>
              </a:rPr>
              <a:t>such  guilt, and began to take in some part </a:t>
            </a:r>
            <a:r>
              <a:rPr dirty="0" sz="1450" spc="-5">
                <a:latin typeface="Times New Roman"/>
                <a:cs typeface="Times New Roman"/>
              </a:rPr>
              <a:t>of </a:t>
            </a:r>
            <a:r>
              <a:rPr dirty="0" sz="1450" spc="-10">
                <a:latin typeface="Times New Roman"/>
                <a:cs typeface="Times New Roman"/>
              </a:rPr>
              <a:t>the misery that must ensue, can hardly  </a:t>
            </a:r>
            <a:r>
              <a:rPr dirty="0" sz="1450" spc="-5">
                <a:latin typeface="Times New Roman"/>
                <a:cs typeface="Times New Roman"/>
              </a:rPr>
              <a:t>be </a:t>
            </a:r>
            <a:r>
              <a:rPr dirty="0" sz="1450" spc="-10">
                <a:latin typeface="Times New Roman"/>
                <a:cs typeface="Times New Roman"/>
              </a:rPr>
              <a:t>described. At first,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stupefaction; </a:t>
            </a:r>
            <a:r>
              <a:rPr dirty="0" sz="1450" spc="-5">
                <a:latin typeface="Times New Roman"/>
                <a:cs typeface="Times New Roman"/>
              </a:rPr>
              <a:t>but </a:t>
            </a:r>
            <a:r>
              <a:rPr dirty="0" sz="1450" spc="-10">
                <a:latin typeface="Times New Roman"/>
                <a:cs typeface="Times New Roman"/>
              </a:rPr>
              <a:t>every moment was  quickening her perception </a:t>
            </a:r>
            <a:r>
              <a:rPr dirty="0" sz="1450" spc="-5">
                <a:latin typeface="Times New Roman"/>
                <a:cs typeface="Times New Roman"/>
              </a:rPr>
              <a:t>of </a:t>
            </a:r>
            <a:r>
              <a:rPr dirty="0" sz="1450" spc="-10">
                <a:latin typeface="Times New Roman"/>
                <a:cs typeface="Times New Roman"/>
              </a:rPr>
              <a:t>the horrible evil. She could </a:t>
            </a:r>
            <a:r>
              <a:rPr dirty="0" sz="1450" spc="-5">
                <a:latin typeface="Times New Roman"/>
                <a:cs typeface="Times New Roman"/>
              </a:rPr>
              <a:t>not doubt, </a:t>
            </a:r>
            <a:r>
              <a:rPr dirty="0" sz="1450" spc="-10">
                <a:latin typeface="Times New Roman"/>
                <a:cs typeface="Times New Roman"/>
              </a:rPr>
              <a:t>she dared  </a:t>
            </a:r>
            <a:r>
              <a:rPr dirty="0" sz="1450" spc="-5">
                <a:latin typeface="Times New Roman"/>
                <a:cs typeface="Times New Roman"/>
              </a:rPr>
              <a:t>not </a:t>
            </a:r>
            <a:r>
              <a:rPr dirty="0" sz="1450" spc="-10">
                <a:latin typeface="Times New Roman"/>
                <a:cs typeface="Times New Roman"/>
              </a:rPr>
              <a:t>indulge </a:t>
            </a:r>
            <a:r>
              <a:rPr dirty="0" sz="1450" spc="-5">
                <a:latin typeface="Times New Roman"/>
                <a:cs typeface="Times New Roman"/>
              </a:rPr>
              <a:t>a </a:t>
            </a:r>
            <a:r>
              <a:rPr dirty="0" sz="1450" spc="-10">
                <a:latin typeface="Times New Roman"/>
                <a:cs typeface="Times New Roman"/>
              </a:rPr>
              <a:t>hope, </a:t>
            </a:r>
            <a:r>
              <a:rPr dirty="0" sz="1450" spc="-5">
                <a:latin typeface="Times New Roman"/>
                <a:cs typeface="Times New Roman"/>
              </a:rPr>
              <a:t>of </a:t>
            </a:r>
            <a:r>
              <a:rPr dirty="0" sz="1450" spc="-10">
                <a:latin typeface="Times New Roman"/>
                <a:cs typeface="Times New Roman"/>
              </a:rPr>
              <a:t>the paragraph being false. Miss </a:t>
            </a:r>
            <a:r>
              <a:rPr dirty="0" sz="1450" spc="-20">
                <a:latin typeface="Times New Roman"/>
                <a:cs typeface="Times New Roman"/>
              </a:rPr>
              <a:t>Crawford’s letter, </a:t>
            </a:r>
            <a:r>
              <a:rPr dirty="0" sz="1450" spc="-10">
                <a:latin typeface="Times New Roman"/>
                <a:cs typeface="Times New Roman"/>
              </a:rPr>
              <a:t>which  she had read so often as to make every line her own, was in frightful  conformity with it. Her eager defence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brother, </a:t>
            </a:r>
            <a:r>
              <a:rPr dirty="0" sz="1450" spc="-10">
                <a:latin typeface="Times New Roman"/>
                <a:cs typeface="Times New Roman"/>
              </a:rPr>
              <a:t>her </a:t>
            </a:r>
            <a:r>
              <a:rPr dirty="0" sz="1450" spc="-5">
                <a:latin typeface="Times New Roman"/>
                <a:cs typeface="Times New Roman"/>
              </a:rPr>
              <a:t>hope of </a:t>
            </a:r>
            <a:r>
              <a:rPr dirty="0" sz="1450" spc="-10">
                <a:latin typeface="Times New Roman"/>
                <a:cs typeface="Times New Roman"/>
              </a:rPr>
              <a:t>its being  hushed </a:t>
            </a:r>
            <a:r>
              <a:rPr dirty="0" sz="1450" spc="-5">
                <a:latin typeface="Times New Roman"/>
                <a:cs typeface="Times New Roman"/>
              </a:rPr>
              <a:t>up, </a:t>
            </a:r>
            <a:r>
              <a:rPr dirty="0" sz="1450" spc="-10">
                <a:latin typeface="Times New Roman"/>
                <a:cs typeface="Times New Roman"/>
              </a:rPr>
              <a:t>her evident agitation, were all </a:t>
            </a:r>
            <a:r>
              <a:rPr dirty="0" sz="1450" spc="-5">
                <a:latin typeface="Times New Roman"/>
                <a:cs typeface="Times New Roman"/>
              </a:rPr>
              <a:t>of a </a:t>
            </a:r>
            <a:r>
              <a:rPr dirty="0" sz="1450" spc="-10">
                <a:latin typeface="Times New Roman"/>
                <a:cs typeface="Times New Roman"/>
              </a:rPr>
              <a:t>piece with something very bad;  and if there was </a:t>
            </a:r>
            <a:r>
              <a:rPr dirty="0" sz="1450" spc="-5">
                <a:latin typeface="Times New Roman"/>
                <a:cs typeface="Times New Roman"/>
              </a:rPr>
              <a:t>a </a:t>
            </a:r>
            <a:r>
              <a:rPr dirty="0" sz="1450" spc="-10">
                <a:latin typeface="Times New Roman"/>
                <a:cs typeface="Times New Roman"/>
              </a:rPr>
              <a:t>woman </a:t>
            </a:r>
            <a:r>
              <a:rPr dirty="0" sz="1450" spc="-5">
                <a:latin typeface="Times New Roman"/>
                <a:cs typeface="Times New Roman"/>
              </a:rPr>
              <a:t>of </a:t>
            </a:r>
            <a:r>
              <a:rPr dirty="0" sz="1450" spc="-10">
                <a:latin typeface="Times New Roman"/>
                <a:cs typeface="Times New Roman"/>
              </a:rPr>
              <a:t>character in existence, who could treat as </a:t>
            </a:r>
            <a:r>
              <a:rPr dirty="0" sz="1450" spc="-5">
                <a:latin typeface="Times New Roman"/>
                <a:cs typeface="Times New Roman"/>
              </a:rPr>
              <a:t>a </a:t>
            </a:r>
            <a:r>
              <a:rPr dirty="0" sz="1450" spc="-10">
                <a:latin typeface="Times New Roman"/>
                <a:cs typeface="Times New Roman"/>
              </a:rPr>
              <a:t>trifle  this sin </a:t>
            </a:r>
            <a:r>
              <a:rPr dirty="0" sz="1450" spc="-5">
                <a:latin typeface="Times New Roman"/>
                <a:cs typeface="Times New Roman"/>
              </a:rPr>
              <a:t>of </a:t>
            </a:r>
            <a:r>
              <a:rPr dirty="0" sz="1450" spc="-10">
                <a:latin typeface="Times New Roman"/>
                <a:cs typeface="Times New Roman"/>
              </a:rPr>
              <a:t>the first magnitude, who would try to gloss it </a:t>
            </a:r>
            <a:r>
              <a:rPr dirty="0" sz="1450" spc="-20">
                <a:latin typeface="Times New Roman"/>
                <a:cs typeface="Times New Roman"/>
              </a:rPr>
              <a:t>over, </a:t>
            </a:r>
            <a:r>
              <a:rPr dirty="0" sz="1450" spc="-10">
                <a:latin typeface="Times New Roman"/>
                <a:cs typeface="Times New Roman"/>
              </a:rPr>
              <a:t>and desire to  have it unpunished, she could believe Miss Crawford to </a:t>
            </a:r>
            <a:r>
              <a:rPr dirty="0" sz="1450" spc="-5">
                <a:latin typeface="Times New Roman"/>
                <a:cs typeface="Times New Roman"/>
              </a:rPr>
              <a:t>be </a:t>
            </a:r>
            <a:r>
              <a:rPr dirty="0" sz="1450" spc="-10">
                <a:latin typeface="Times New Roman"/>
                <a:cs typeface="Times New Roman"/>
              </a:rPr>
              <a:t>the woman! Now  she could see her own mistake as to who were gone, </a:t>
            </a:r>
            <a:r>
              <a:rPr dirty="0" sz="1450" spc="-5">
                <a:latin typeface="Times New Roman"/>
                <a:cs typeface="Times New Roman"/>
              </a:rPr>
              <a:t>or </a:t>
            </a:r>
            <a:r>
              <a:rPr dirty="0" sz="1450" spc="-10">
                <a:latin typeface="Times New Roman"/>
                <a:cs typeface="Times New Roman"/>
              </a:rPr>
              <a:t>said to </a:t>
            </a:r>
            <a:r>
              <a:rPr dirty="0" sz="1450" spc="-5">
                <a:latin typeface="Times New Roman"/>
                <a:cs typeface="Times New Roman"/>
              </a:rPr>
              <a:t>be </a:t>
            </a:r>
            <a:r>
              <a:rPr dirty="0" sz="1450" spc="-10">
                <a:latin typeface="Times New Roman"/>
                <a:cs typeface="Times New Roman"/>
              </a:rPr>
              <a:t>gone. It was  </a:t>
            </a:r>
            <a:r>
              <a:rPr dirty="0" sz="1450" spc="-5">
                <a:latin typeface="Times New Roman"/>
                <a:cs typeface="Times New Roman"/>
              </a:rPr>
              <a:t>not </a:t>
            </a:r>
            <a:r>
              <a:rPr dirty="0" sz="1450" spc="-35">
                <a:latin typeface="Times New Roman"/>
                <a:cs typeface="Times New Roman"/>
              </a:rPr>
              <a:t>Mr. </a:t>
            </a:r>
            <a:r>
              <a:rPr dirty="0" sz="1450" spc="-10">
                <a:latin typeface="Times New Roman"/>
                <a:cs typeface="Times New Roman"/>
              </a:rPr>
              <a:t>and Mrs. Rushworth; it was Mrs. Rushworth and </a:t>
            </a:r>
            <a:r>
              <a:rPr dirty="0" sz="1450" spc="-35">
                <a:latin typeface="Times New Roman"/>
                <a:cs typeface="Times New Roman"/>
              </a:rPr>
              <a:t>Mr.</a:t>
            </a:r>
            <a:r>
              <a:rPr dirty="0" sz="1450" spc="80">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Fanny seemed to herself never to have been shocked before. There was </a:t>
            </a:r>
            <a:r>
              <a:rPr dirty="0" sz="1450" spc="-5">
                <a:latin typeface="Times New Roman"/>
                <a:cs typeface="Times New Roman"/>
              </a:rPr>
              <a:t>no  </a:t>
            </a:r>
            <a:r>
              <a:rPr dirty="0" sz="1450" spc="-10">
                <a:latin typeface="Times New Roman"/>
                <a:cs typeface="Times New Roman"/>
              </a:rPr>
              <a:t>possibility </a:t>
            </a:r>
            <a:r>
              <a:rPr dirty="0" sz="1450" spc="-5">
                <a:latin typeface="Times New Roman"/>
                <a:cs typeface="Times New Roman"/>
              </a:rPr>
              <a:t>of </a:t>
            </a:r>
            <a:r>
              <a:rPr dirty="0" sz="1450" spc="-10">
                <a:latin typeface="Times New Roman"/>
                <a:cs typeface="Times New Roman"/>
              </a:rPr>
              <a:t>rest. The evening passed without </a:t>
            </a:r>
            <a:r>
              <a:rPr dirty="0" sz="1450" spc="-5">
                <a:latin typeface="Times New Roman"/>
                <a:cs typeface="Times New Roman"/>
              </a:rPr>
              <a:t>a </a:t>
            </a:r>
            <a:r>
              <a:rPr dirty="0" sz="1450" spc="-10">
                <a:latin typeface="Times New Roman"/>
                <a:cs typeface="Times New Roman"/>
              </a:rPr>
              <a:t>pause </a:t>
            </a:r>
            <a:r>
              <a:rPr dirty="0" sz="1450" spc="-5">
                <a:latin typeface="Times New Roman"/>
                <a:cs typeface="Times New Roman"/>
              </a:rPr>
              <a:t>of </a:t>
            </a:r>
            <a:r>
              <a:rPr dirty="0" sz="1450" spc="-25">
                <a:latin typeface="Times New Roman"/>
                <a:cs typeface="Times New Roman"/>
              </a:rPr>
              <a:t>misery,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was totally sleepless. She passed only from feelings </a:t>
            </a:r>
            <a:r>
              <a:rPr dirty="0" sz="1450" spc="-5">
                <a:latin typeface="Times New Roman"/>
                <a:cs typeface="Times New Roman"/>
              </a:rPr>
              <a:t>of </a:t>
            </a:r>
            <a:r>
              <a:rPr dirty="0" sz="1450" spc="-10">
                <a:latin typeface="Times New Roman"/>
                <a:cs typeface="Times New Roman"/>
              </a:rPr>
              <a:t>sickness to shudderings  </a:t>
            </a:r>
            <a:r>
              <a:rPr dirty="0" sz="1450" spc="-5">
                <a:latin typeface="Times New Roman"/>
                <a:cs typeface="Times New Roman"/>
              </a:rPr>
              <a:t>of </a:t>
            </a:r>
            <a:r>
              <a:rPr dirty="0" sz="1450" spc="-10">
                <a:latin typeface="Times New Roman"/>
                <a:cs typeface="Times New Roman"/>
              </a:rPr>
              <a:t>horror; and from </a:t>
            </a:r>
            <a:r>
              <a:rPr dirty="0" sz="1450" spc="-5">
                <a:latin typeface="Times New Roman"/>
                <a:cs typeface="Times New Roman"/>
              </a:rPr>
              <a:t>hot </a:t>
            </a:r>
            <a:r>
              <a:rPr dirty="0" sz="1450" spc="-10">
                <a:latin typeface="Times New Roman"/>
                <a:cs typeface="Times New Roman"/>
              </a:rPr>
              <a:t>fits </a:t>
            </a:r>
            <a:r>
              <a:rPr dirty="0" sz="1450" spc="-5">
                <a:latin typeface="Times New Roman"/>
                <a:cs typeface="Times New Roman"/>
              </a:rPr>
              <a:t>of </a:t>
            </a:r>
            <a:r>
              <a:rPr dirty="0" sz="1450" spc="-10">
                <a:latin typeface="Times New Roman"/>
                <a:cs typeface="Times New Roman"/>
              </a:rPr>
              <a:t>fever to cold. The event was so shocking, that  there were moments even when her heart revolted from it as impossible: when  she </a:t>
            </a:r>
            <a:r>
              <a:rPr dirty="0" sz="1450" spc="-5">
                <a:latin typeface="Times New Roman"/>
                <a:cs typeface="Times New Roman"/>
              </a:rPr>
              <a:t>thought </a:t>
            </a:r>
            <a:r>
              <a:rPr dirty="0" sz="1450" spc="-10">
                <a:latin typeface="Times New Roman"/>
                <a:cs typeface="Times New Roman"/>
              </a:rPr>
              <a:t>it could </a:t>
            </a:r>
            <a:r>
              <a:rPr dirty="0" sz="1450" spc="-5">
                <a:latin typeface="Times New Roman"/>
                <a:cs typeface="Times New Roman"/>
              </a:rPr>
              <a:t>not </a:t>
            </a:r>
            <a:r>
              <a:rPr dirty="0" sz="1450" spc="-10">
                <a:latin typeface="Times New Roman"/>
                <a:cs typeface="Times New Roman"/>
              </a:rPr>
              <a:t>be. A woman married only six months ago; </a:t>
            </a:r>
            <a:r>
              <a:rPr dirty="0" sz="1450" spc="-5">
                <a:latin typeface="Times New Roman"/>
                <a:cs typeface="Times New Roman"/>
              </a:rPr>
              <a:t>a </a:t>
            </a:r>
            <a:r>
              <a:rPr dirty="0" sz="1450" spc="-10">
                <a:latin typeface="Times New Roman"/>
                <a:cs typeface="Times New Roman"/>
              </a:rPr>
              <a:t>man  professing himself devoted, even engaged to another; that other her near  relation;</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whole</a:t>
            </a:r>
            <a:r>
              <a:rPr dirty="0" sz="1450" spc="155">
                <a:latin typeface="Times New Roman"/>
                <a:cs typeface="Times New Roman"/>
              </a:rPr>
              <a:t> </a:t>
            </a:r>
            <a:r>
              <a:rPr dirty="0" sz="1450" spc="-25">
                <a:latin typeface="Times New Roman"/>
                <a:cs typeface="Times New Roman"/>
              </a:rPr>
              <a:t>family,</a:t>
            </a:r>
            <a:r>
              <a:rPr dirty="0" sz="1450" spc="150">
                <a:latin typeface="Times New Roman"/>
                <a:cs typeface="Times New Roman"/>
              </a:rPr>
              <a:t> </a:t>
            </a:r>
            <a:r>
              <a:rPr dirty="0" sz="1450" spc="-10">
                <a:latin typeface="Times New Roman"/>
                <a:cs typeface="Times New Roman"/>
              </a:rPr>
              <a:t>both</a:t>
            </a:r>
            <a:r>
              <a:rPr dirty="0" sz="1450" spc="155">
                <a:latin typeface="Times New Roman"/>
                <a:cs typeface="Times New Roman"/>
              </a:rPr>
              <a:t> </a:t>
            </a:r>
            <a:r>
              <a:rPr dirty="0" sz="1450" spc="-10">
                <a:latin typeface="Times New Roman"/>
                <a:cs typeface="Times New Roman"/>
              </a:rPr>
              <a:t>families</a:t>
            </a:r>
            <a:r>
              <a:rPr dirty="0" sz="1450" spc="150">
                <a:latin typeface="Times New Roman"/>
                <a:cs typeface="Times New Roman"/>
              </a:rPr>
              <a:t> </a:t>
            </a:r>
            <a:r>
              <a:rPr dirty="0" sz="1450" spc="-10">
                <a:latin typeface="Times New Roman"/>
                <a:cs typeface="Times New Roman"/>
              </a:rPr>
              <a:t>connected</a:t>
            </a:r>
            <a:r>
              <a:rPr dirty="0" sz="1450" spc="155">
                <a:latin typeface="Times New Roman"/>
                <a:cs typeface="Times New Roman"/>
              </a:rPr>
              <a:t> </a:t>
            </a:r>
            <a:r>
              <a:rPr dirty="0" sz="1450" spc="-10">
                <a:latin typeface="Times New Roman"/>
                <a:cs typeface="Times New Roman"/>
              </a:rPr>
              <a:t>as</a:t>
            </a:r>
            <a:r>
              <a:rPr dirty="0" sz="1450" spc="150">
                <a:latin typeface="Times New Roman"/>
                <a:cs typeface="Times New Roman"/>
              </a:rPr>
              <a:t> </a:t>
            </a:r>
            <a:r>
              <a:rPr dirty="0" sz="1450" spc="-10">
                <a:latin typeface="Times New Roman"/>
                <a:cs typeface="Times New Roman"/>
              </a:rPr>
              <a:t>they</a:t>
            </a:r>
            <a:r>
              <a:rPr dirty="0" sz="1450" spc="155">
                <a:latin typeface="Times New Roman"/>
                <a:cs typeface="Times New Roman"/>
              </a:rPr>
              <a:t> </a:t>
            </a:r>
            <a:r>
              <a:rPr dirty="0" sz="1450" spc="-10">
                <a:latin typeface="Times New Roman"/>
                <a:cs typeface="Times New Roman"/>
              </a:rPr>
              <a:t>were</a:t>
            </a:r>
            <a:r>
              <a:rPr dirty="0" sz="1450" spc="150">
                <a:latin typeface="Times New Roman"/>
                <a:cs typeface="Times New Roman"/>
              </a:rPr>
              <a:t> </a:t>
            </a:r>
            <a:r>
              <a:rPr dirty="0" sz="1450" spc="-5">
                <a:latin typeface="Times New Roman"/>
                <a:cs typeface="Times New Roman"/>
              </a:rPr>
              <a:t>by</a:t>
            </a:r>
            <a:r>
              <a:rPr dirty="0" sz="1450" spc="155">
                <a:latin typeface="Times New Roman"/>
                <a:cs typeface="Times New Roman"/>
              </a:rPr>
              <a:t> </a:t>
            </a:r>
            <a:r>
              <a:rPr dirty="0" sz="1450" spc="-10">
                <a:latin typeface="Times New Roman"/>
                <a:cs typeface="Times New Roman"/>
              </a:rPr>
              <a:t>tie</a:t>
            </a:r>
            <a:r>
              <a:rPr dirty="0" sz="1450" spc="150">
                <a:latin typeface="Times New Roman"/>
                <a:cs typeface="Times New Roman"/>
              </a:rPr>
              <a:t> </a:t>
            </a:r>
            <a:r>
              <a:rPr dirty="0" sz="1450" spc="-5">
                <a:latin typeface="Times New Roman"/>
                <a:cs typeface="Times New Roman"/>
              </a:rPr>
              <a:t>upon</a:t>
            </a:r>
            <a:endParaRPr sz="1450">
              <a:latin typeface="Times New Roman"/>
              <a:cs typeface="Times New Roman"/>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317990"/>
          </a:xfrm>
          <a:prstGeom prst="rect">
            <a:avLst/>
          </a:prstGeom>
        </p:spPr>
        <p:txBody>
          <a:bodyPr wrap="square" lIns="0" tIns="12700" rIns="0" bIns="0" rtlCol="0" vert="horz">
            <a:spAutoFit/>
          </a:bodyPr>
          <a:lstStyle/>
          <a:p>
            <a:pPr algn="just" marL="12700" marR="6350">
              <a:lnSpc>
                <a:spcPct val="99300"/>
              </a:lnSpc>
              <a:spcBef>
                <a:spcPts val="100"/>
              </a:spcBef>
            </a:pPr>
            <a:r>
              <a:rPr dirty="0" sz="1450" spc="-10">
                <a:latin typeface="Times New Roman"/>
                <a:cs typeface="Times New Roman"/>
              </a:rPr>
              <a:t>tie; all friends, all intimate together! It was too horrible </a:t>
            </a:r>
            <a:r>
              <a:rPr dirty="0" sz="1450" spc="-5">
                <a:latin typeface="Times New Roman"/>
                <a:cs typeface="Times New Roman"/>
              </a:rPr>
              <a:t>a </a:t>
            </a:r>
            <a:r>
              <a:rPr dirty="0" sz="1450" spc="-10">
                <a:latin typeface="Times New Roman"/>
                <a:cs typeface="Times New Roman"/>
              </a:rPr>
              <a:t>confusion </a:t>
            </a:r>
            <a:r>
              <a:rPr dirty="0" sz="1450" spc="-5">
                <a:latin typeface="Times New Roman"/>
                <a:cs typeface="Times New Roman"/>
              </a:rPr>
              <a:t>of </a:t>
            </a:r>
            <a:r>
              <a:rPr dirty="0" sz="1450" spc="-10">
                <a:latin typeface="Times New Roman"/>
                <a:cs typeface="Times New Roman"/>
              </a:rPr>
              <a:t>guilt,  too gross </a:t>
            </a:r>
            <a:r>
              <a:rPr dirty="0" sz="1450" spc="-5">
                <a:latin typeface="Times New Roman"/>
                <a:cs typeface="Times New Roman"/>
              </a:rPr>
              <a:t>a </a:t>
            </a:r>
            <a:r>
              <a:rPr dirty="0" sz="1450" spc="-10">
                <a:latin typeface="Times New Roman"/>
                <a:cs typeface="Times New Roman"/>
              </a:rPr>
              <a:t>complication </a:t>
            </a:r>
            <a:r>
              <a:rPr dirty="0" sz="1450" spc="-5">
                <a:latin typeface="Times New Roman"/>
                <a:cs typeface="Times New Roman"/>
              </a:rPr>
              <a:t>of </a:t>
            </a:r>
            <a:r>
              <a:rPr dirty="0" sz="1450" spc="-10">
                <a:latin typeface="Times New Roman"/>
                <a:cs typeface="Times New Roman"/>
              </a:rPr>
              <a:t>evil, for human nature, </a:t>
            </a:r>
            <a:r>
              <a:rPr dirty="0" sz="1450" spc="-5">
                <a:latin typeface="Times New Roman"/>
                <a:cs typeface="Times New Roman"/>
              </a:rPr>
              <a:t>not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utter  barbarism, to </a:t>
            </a:r>
            <a:r>
              <a:rPr dirty="0" sz="1450" spc="-5">
                <a:latin typeface="Times New Roman"/>
                <a:cs typeface="Times New Roman"/>
              </a:rPr>
              <a:t>be </a:t>
            </a:r>
            <a:r>
              <a:rPr dirty="0" sz="1450" spc="-10">
                <a:latin typeface="Times New Roman"/>
                <a:cs typeface="Times New Roman"/>
              </a:rPr>
              <a:t>capable of! yet her judgment told her it was so. His unsettled  affections, wavering with his </a:t>
            </a:r>
            <a:r>
              <a:rPr dirty="0" sz="1450" spc="-20">
                <a:latin typeface="Times New Roman"/>
                <a:cs typeface="Times New Roman"/>
              </a:rPr>
              <a:t>vanity, Maria’s </a:t>
            </a:r>
            <a:r>
              <a:rPr dirty="0" sz="1450" spc="-10">
                <a:latin typeface="Times New Roman"/>
                <a:cs typeface="Times New Roman"/>
              </a:rPr>
              <a:t>decided attachment, and </a:t>
            </a:r>
            <a:r>
              <a:rPr dirty="0" sz="1450" spc="-5">
                <a:latin typeface="Times New Roman"/>
                <a:cs typeface="Times New Roman"/>
              </a:rPr>
              <a:t>no  </a:t>
            </a:r>
            <a:r>
              <a:rPr dirty="0" sz="1450" spc="-10">
                <a:latin typeface="Times New Roman"/>
                <a:cs typeface="Times New Roman"/>
              </a:rPr>
              <a:t>sufficient principle </a:t>
            </a:r>
            <a:r>
              <a:rPr dirty="0" sz="1450" spc="-5">
                <a:latin typeface="Times New Roman"/>
                <a:cs typeface="Times New Roman"/>
              </a:rPr>
              <a:t>on </a:t>
            </a:r>
            <a:r>
              <a:rPr dirty="0" sz="1450" spc="-10">
                <a:latin typeface="Times New Roman"/>
                <a:cs typeface="Times New Roman"/>
              </a:rPr>
              <a:t>either side, gave it possibility: Miss </a:t>
            </a:r>
            <a:r>
              <a:rPr dirty="0" sz="1450" spc="-20">
                <a:latin typeface="Times New Roman"/>
                <a:cs typeface="Times New Roman"/>
              </a:rPr>
              <a:t>Crawford’s </a:t>
            </a:r>
            <a:r>
              <a:rPr dirty="0" sz="1450" spc="-10">
                <a:latin typeface="Times New Roman"/>
                <a:cs typeface="Times New Roman"/>
              </a:rPr>
              <a:t>letter  stampt it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fact.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What would </a:t>
            </a:r>
            <a:r>
              <a:rPr dirty="0" sz="1450" spc="-5">
                <a:latin typeface="Times New Roman"/>
                <a:cs typeface="Times New Roman"/>
              </a:rPr>
              <a:t>be </a:t>
            </a:r>
            <a:r>
              <a:rPr dirty="0" sz="1450" spc="-10">
                <a:latin typeface="Times New Roman"/>
                <a:cs typeface="Times New Roman"/>
              </a:rPr>
              <a:t>the consequence? Whom would it </a:t>
            </a:r>
            <a:r>
              <a:rPr dirty="0" sz="1450" spc="-5">
                <a:latin typeface="Times New Roman"/>
                <a:cs typeface="Times New Roman"/>
              </a:rPr>
              <a:t>not </a:t>
            </a:r>
            <a:r>
              <a:rPr dirty="0" sz="1450" spc="-10">
                <a:latin typeface="Times New Roman"/>
                <a:cs typeface="Times New Roman"/>
              </a:rPr>
              <a:t>injure? Whose views  might it </a:t>
            </a:r>
            <a:r>
              <a:rPr dirty="0" sz="1450" spc="-5">
                <a:latin typeface="Times New Roman"/>
                <a:cs typeface="Times New Roman"/>
              </a:rPr>
              <a:t>not </a:t>
            </a:r>
            <a:r>
              <a:rPr dirty="0" sz="1450" spc="-15">
                <a:latin typeface="Times New Roman"/>
                <a:cs typeface="Times New Roman"/>
              </a:rPr>
              <a:t>affect? </a:t>
            </a:r>
            <a:r>
              <a:rPr dirty="0" sz="1450" spc="-10">
                <a:latin typeface="Times New Roman"/>
                <a:cs typeface="Times New Roman"/>
              </a:rPr>
              <a:t>Whose peace would it </a:t>
            </a:r>
            <a:r>
              <a:rPr dirty="0" sz="1450" spc="-5">
                <a:latin typeface="Times New Roman"/>
                <a:cs typeface="Times New Roman"/>
              </a:rPr>
              <a:t>not </a:t>
            </a:r>
            <a:r>
              <a:rPr dirty="0" sz="1450" spc="-10">
                <a:latin typeface="Times New Roman"/>
                <a:cs typeface="Times New Roman"/>
              </a:rPr>
              <a:t>cut </a:t>
            </a:r>
            <a:r>
              <a:rPr dirty="0" sz="1450" spc="-5">
                <a:latin typeface="Times New Roman"/>
                <a:cs typeface="Times New Roman"/>
              </a:rPr>
              <a:t>up </a:t>
            </a:r>
            <a:r>
              <a:rPr dirty="0" sz="1450" spc="-10">
                <a:latin typeface="Times New Roman"/>
                <a:cs typeface="Times New Roman"/>
              </a:rPr>
              <a:t>for ever? Miss Crawford,  herself, Edmund; </a:t>
            </a:r>
            <a:r>
              <a:rPr dirty="0" sz="1450" spc="-5">
                <a:latin typeface="Times New Roman"/>
                <a:cs typeface="Times New Roman"/>
              </a:rPr>
              <a:t>but </a:t>
            </a:r>
            <a:r>
              <a:rPr dirty="0" sz="1450" spc="-10">
                <a:latin typeface="Times New Roman"/>
                <a:cs typeface="Times New Roman"/>
              </a:rPr>
              <a:t>it was dangerous, perhaps, to tread such </a:t>
            </a:r>
            <a:r>
              <a:rPr dirty="0" sz="1450" spc="-5">
                <a:latin typeface="Times New Roman"/>
                <a:cs typeface="Times New Roman"/>
              </a:rPr>
              <a:t>ground. </a:t>
            </a:r>
            <a:r>
              <a:rPr dirty="0" sz="1450" spc="-10">
                <a:latin typeface="Times New Roman"/>
                <a:cs typeface="Times New Roman"/>
              </a:rPr>
              <a:t>She  confined herself, </a:t>
            </a:r>
            <a:r>
              <a:rPr dirty="0" sz="1450" spc="-5">
                <a:latin typeface="Times New Roman"/>
                <a:cs typeface="Times New Roman"/>
              </a:rPr>
              <a:t>or </a:t>
            </a:r>
            <a:r>
              <a:rPr dirty="0" sz="1450" spc="-10">
                <a:latin typeface="Times New Roman"/>
                <a:cs typeface="Times New Roman"/>
              </a:rPr>
              <a:t>tried to confine herself, to the simple, indubitable family  misery which must envelop all, if it were indeed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certified guilt and  public exposure. The </a:t>
            </a:r>
            <a:r>
              <a:rPr dirty="0" sz="1450" spc="-15">
                <a:latin typeface="Times New Roman"/>
                <a:cs typeface="Times New Roman"/>
              </a:rPr>
              <a:t>mother’s </a:t>
            </a:r>
            <a:r>
              <a:rPr dirty="0" sz="1450" spc="-10">
                <a:latin typeface="Times New Roman"/>
                <a:cs typeface="Times New Roman"/>
              </a:rPr>
              <a:t>sufferings, the </a:t>
            </a:r>
            <a:r>
              <a:rPr dirty="0" sz="1450" spc="-15">
                <a:latin typeface="Times New Roman"/>
                <a:cs typeface="Times New Roman"/>
              </a:rPr>
              <a:t>father’s; </a:t>
            </a:r>
            <a:r>
              <a:rPr dirty="0" sz="1450" spc="-10">
                <a:latin typeface="Times New Roman"/>
                <a:cs typeface="Times New Roman"/>
              </a:rPr>
              <a:t>there she paused.  </a:t>
            </a:r>
            <a:r>
              <a:rPr dirty="0" sz="1450" spc="-20">
                <a:latin typeface="Times New Roman"/>
                <a:cs typeface="Times New Roman"/>
              </a:rPr>
              <a:t>Julia’s, </a:t>
            </a:r>
            <a:r>
              <a:rPr dirty="0" sz="1450" spc="-40">
                <a:latin typeface="Times New Roman"/>
                <a:cs typeface="Times New Roman"/>
              </a:rPr>
              <a:t>Tom’s, </a:t>
            </a:r>
            <a:r>
              <a:rPr dirty="0" sz="1450" spc="-20">
                <a:latin typeface="Times New Roman"/>
                <a:cs typeface="Times New Roman"/>
              </a:rPr>
              <a:t>Edmund’s; </a:t>
            </a: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yet longer pause. They were the two </a:t>
            </a:r>
            <a:r>
              <a:rPr dirty="0" sz="1450" spc="-5">
                <a:latin typeface="Times New Roman"/>
                <a:cs typeface="Times New Roman"/>
              </a:rPr>
              <a:t>on  </a:t>
            </a:r>
            <a:r>
              <a:rPr dirty="0" sz="1450" spc="-10">
                <a:latin typeface="Times New Roman"/>
                <a:cs typeface="Times New Roman"/>
              </a:rPr>
              <a:t>whom it would fall most </a:t>
            </a:r>
            <a:r>
              <a:rPr dirty="0" sz="1450" spc="-20">
                <a:latin typeface="Times New Roman"/>
                <a:cs typeface="Times New Roman"/>
              </a:rPr>
              <a:t>horribly.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parental solicitude and high  sense </a:t>
            </a:r>
            <a:r>
              <a:rPr dirty="0" sz="1450" spc="-5">
                <a:latin typeface="Times New Roman"/>
                <a:cs typeface="Times New Roman"/>
              </a:rPr>
              <a:t>of honour </a:t>
            </a:r>
            <a:r>
              <a:rPr dirty="0" sz="1450" spc="-10">
                <a:latin typeface="Times New Roman"/>
                <a:cs typeface="Times New Roman"/>
              </a:rPr>
              <a:t>and decorum, </a:t>
            </a:r>
            <a:r>
              <a:rPr dirty="0" sz="1450" spc="-20">
                <a:latin typeface="Times New Roman"/>
                <a:cs typeface="Times New Roman"/>
              </a:rPr>
              <a:t>Edmund’s </a:t>
            </a:r>
            <a:r>
              <a:rPr dirty="0" sz="1450" spc="-10">
                <a:latin typeface="Times New Roman"/>
                <a:cs typeface="Times New Roman"/>
              </a:rPr>
              <a:t>upright principles, unsuspicious  </a:t>
            </a:r>
            <a:r>
              <a:rPr dirty="0" sz="1450" spc="-20">
                <a:latin typeface="Times New Roman"/>
                <a:cs typeface="Times New Roman"/>
              </a:rPr>
              <a:t>temper, </a:t>
            </a:r>
            <a:r>
              <a:rPr dirty="0" sz="1450" spc="-10">
                <a:latin typeface="Times New Roman"/>
                <a:cs typeface="Times New Roman"/>
              </a:rPr>
              <a:t>and genuine strength </a:t>
            </a:r>
            <a:r>
              <a:rPr dirty="0" sz="1450" spc="-5">
                <a:latin typeface="Times New Roman"/>
                <a:cs typeface="Times New Roman"/>
              </a:rPr>
              <a:t>of </a:t>
            </a:r>
            <a:r>
              <a:rPr dirty="0" sz="1450" spc="-10">
                <a:latin typeface="Times New Roman"/>
                <a:cs typeface="Times New Roman"/>
              </a:rPr>
              <a:t>feeling, made her think it scarcely possible for  them to support life and reason under such disgrace; and it appeared to her  that, as far as this world alone was concerned, the greatest blessing to every  </a:t>
            </a:r>
            <a:r>
              <a:rPr dirty="0" sz="1450" spc="-5">
                <a:latin typeface="Times New Roman"/>
                <a:cs typeface="Times New Roman"/>
              </a:rPr>
              <a:t>one of </a:t>
            </a:r>
            <a:r>
              <a:rPr dirty="0" sz="1450" spc="-10">
                <a:latin typeface="Times New Roman"/>
                <a:cs typeface="Times New Roman"/>
              </a:rPr>
              <a:t>kindred with Mrs. Rushworth would </a:t>
            </a:r>
            <a:r>
              <a:rPr dirty="0" sz="1450" spc="-5">
                <a:latin typeface="Times New Roman"/>
                <a:cs typeface="Times New Roman"/>
              </a:rPr>
              <a:t>be </a:t>
            </a:r>
            <a:r>
              <a:rPr dirty="0" sz="1450" spc="-10">
                <a:latin typeface="Times New Roman"/>
                <a:cs typeface="Times New Roman"/>
              </a:rPr>
              <a:t>instant</a:t>
            </a:r>
            <a:r>
              <a:rPr dirty="0" sz="1450" spc="35">
                <a:latin typeface="Times New Roman"/>
                <a:cs typeface="Times New Roman"/>
              </a:rPr>
              <a:t> </a:t>
            </a:r>
            <a:r>
              <a:rPr dirty="0" sz="1450" spc="-10">
                <a:latin typeface="Times New Roman"/>
                <a:cs typeface="Times New Roman"/>
              </a:rPr>
              <a:t>annihilation.</a:t>
            </a:r>
            <a:endParaRPr sz="1450">
              <a:latin typeface="Times New Roman"/>
              <a:cs typeface="Times New Roman"/>
            </a:endParaRPr>
          </a:p>
          <a:p>
            <a:pPr algn="just" marL="12700" marR="6350" indent="255904">
              <a:lnSpc>
                <a:spcPts val="1730"/>
              </a:lnSpc>
              <a:spcBef>
                <a:spcPts val="695"/>
              </a:spcBef>
            </a:pPr>
            <a:r>
              <a:rPr dirty="0" sz="1450" spc="-10">
                <a:latin typeface="Times New Roman"/>
                <a:cs typeface="Times New Roman"/>
              </a:rPr>
              <a:t>Nothing happened the next </a:t>
            </a:r>
            <a:r>
              <a:rPr dirty="0" sz="1450" spc="-30">
                <a:latin typeface="Times New Roman"/>
                <a:cs typeface="Times New Roman"/>
              </a:rPr>
              <a:t>day, </a:t>
            </a:r>
            <a:r>
              <a:rPr dirty="0" sz="1450" spc="-5">
                <a:latin typeface="Times New Roman"/>
                <a:cs typeface="Times New Roman"/>
              </a:rPr>
              <a:t>or </a:t>
            </a:r>
            <a:r>
              <a:rPr dirty="0" sz="1450" spc="-10">
                <a:latin typeface="Times New Roman"/>
                <a:cs typeface="Times New Roman"/>
              </a:rPr>
              <a:t>the next, to weaken her terrors. </a:t>
            </a:r>
            <a:r>
              <a:rPr dirty="0" sz="1450" spc="-45">
                <a:latin typeface="Times New Roman"/>
                <a:cs typeface="Times New Roman"/>
              </a:rPr>
              <a:t>Two  </a:t>
            </a:r>
            <a:r>
              <a:rPr dirty="0" sz="1450" spc="-10">
                <a:latin typeface="Times New Roman"/>
                <a:cs typeface="Times New Roman"/>
              </a:rPr>
              <a:t>posts came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brought no </a:t>
            </a:r>
            <a:r>
              <a:rPr dirty="0" sz="1450" spc="-10">
                <a:latin typeface="Times New Roman"/>
                <a:cs typeface="Times New Roman"/>
              </a:rPr>
              <a:t>refutation, public </a:t>
            </a:r>
            <a:r>
              <a:rPr dirty="0" sz="1450" spc="-5">
                <a:latin typeface="Times New Roman"/>
                <a:cs typeface="Times New Roman"/>
              </a:rPr>
              <a:t>or </a:t>
            </a:r>
            <a:r>
              <a:rPr dirty="0" sz="1450" spc="-10">
                <a:latin typeface="Times New Roman"/>
                <a:cs typeface="Times New Roman"/>
              </a:rPr>
              <a:t>private. There was </a:t>
            </a:r>
            <a:r>
              <a:rPr dirty="0" sz="1450" spc="-5">
                <a:latin typeface="Times New Roman"/>
                <a:cs typeface="Times New Roman"/>
              </a:rPr>
              <a:t>no  </a:t>
            </a:r>
            <a:r>
              <a:rPr dirty="0" sz="1450" spc="-10">
                <a:latin typeface="Times New Roman"/>
                <a:cs typeface="Times New Roman"/>
              </a:rPr>
              <a:t>second letter to explain away the first from Miss Crawford; there was </a:t>
            </a:r>
            <a:r>
              <a:rPr dirty="0" sz="1450" spc="-5">
                <a:latin typeface="Times New Roman"/>
                <a:cs typeface="Times New Roman"/>
              </a:rPr>
              <a:t>no  </a:t>
            </a:r>
            <a:r>
              <a:rPr dirty="0" sz="1450" spc="-10">
                <a:latin typeface="Times New Roman"/>
                <a:cs typeface="Times New Roman"/>
              </a:rPr>
              <a:t>intelligence from Mansfield, though it was now full time for her to hear again  from her aunt. This was an evil omen. She had, indeed, scarcely the shadow </a:t>
            </a:r>
            <a:r>
              <a:rPr dirty="0" sz="1450" spc="-5">
                <a:latin typeface="Times New Roman"/>
                <a:cs typeface="Times New Roman"/>
              </a:rPr>
              <a:t>of  a hope </a:t>
            </a:r>
            <a:r>
              <a:rPr dirty="0" sz="1450" spc="-10">
                <a:latin typeface="Times New Roman"/>
                <a:cs typeface="Times New Roman"/>
              </a:rPr>
              <a:t>to soothe her mind, and was reduced to so low and wan and trembling </a:t>
            </a:r>
            <a:r>
              <a:rPr dirty="0" sz="1450" spc="-5">
                <a:latin typeface="Times New Roman"/>
                <a:cs typeface="Times New Roman"/>
              </a:rPr>
              <a:t>a  </a:t>
            </a:r>
            <a:r>
              <a:rPr dirty="0" sz="1450" spc="-10">
                <a:latin typeface="Times New Roman"/>
                <a:cs typeface="Times New Roman"/>
              </a:rPr>
              <a:t>condition, as </a:t>
            </a:r>
            <a:r>
              <a:rPr dirty="0" sz="1450" spc="-5">
                <a:latin typeface="Times New Roman"/>
                <a:cs typeface="Times New Roman"/>
              </a:rPr>
              <a:t>no </a:t>
            </a:r>
            <a:r>
              <a:rPr dirty="0" sz="1450" spc="-15">
                <a:latin typeface="Times New Roman"/>
                <a:cs typeface="Times New Roman"/>
              </a:rPr>
              <a:t>mother, </a:t>
            </a:r>
            <a:r>
              <a:rPr dirty="0" sz="1450" spc="-5">
                <a:latin typeface="Times New Roman"/>
                <a:cs typeface="Times New Roman"/>
              </a:rPr>
              <a:t>not unkind, </a:t>
            </a:r>
            <a:r>
              <a:rPr dirty="0" sz="1450" spc="-10">
                <a:latin typeface="Times New Roman"/>
                <a:cs typeface="Times New Roman"/>
              </a:rPr>
              <a:t>except Mrs. Price could have overlooked,  when the third day did bring the sickening </a:t>
            </a:r>
            <a:r>
              <a:rPr dirty="0" sz="1450" spc="-5">
                <a:latin typeface="Times New Roman"/>
                <a:cs typeface="Times New Roman"/>
              </a:rPr>
              <a:t>knock,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letter was again </a:t>
            </a:r>
            <a:r>
              <a:rPr dirty="0" sz="1450" spc="-5">
                <a:latin typeface="Times New Roman"/>
                <a:cs typeface="Times New Roman"/>
              </a:rPr>
              <a:t>put  </a:t>
            </a:r>
            <a:r>
              <a:rPr dirty="0" sz="1450" spc="-10">
                <a:latin typeface="Times New Roman"/>
                <a:cs typeface="Times New Roman"/>
              </a:rPr>
              <a:t>into her hands. It bore the London postmark, and came from</a:t>
            </a:r>
            <a:r>
              <a:rPr dirty="0" sz="1450" spc="90">
                <a:latin typeface="Times New Roman"/>
                <a:cs typeface="Times New Roman"/>
              </a:rPr>
              <a:t> </a:t>
            </a:r>
            <a:r>
              <a:rPr dirty="0" sz="1450" spc="-10">
                <a:latin typeface="Times New Roman"/>
                <a:cs typeface="Times New Roman"/>
              </a:rPr>
              <a:t>Edmund.</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“Dear </a:t>
            </a:r>
            <a:r>
              <a:rPr dirty="0" sz="1450" spc="-35">
                <a:latin typeface="Times New Roman"/>
                <a:cs typeface="Times New Roman"/>
              </a:rPr>
              <a:t>Fanny,—You </a:t>
            </a:r>
            <a:r>
              <a:rPr dirty="0" sz="1450" spc="-10">
                <a:latin typeface="Times New Roman"/>
                <a:cs typeface="Times New Roman"/>
              </a:rPr>
              <a:t>know </a:t>
            </a:r>
            <a:r>
              <a:rPr dirty="0" sz="1450" spc="-5">
                <a:latin typeface="Times New Roman"/>
                <a:cs typeface="Times New Roman"/>
              </a:rPr>
              <a:t>our </a:t>
            </a:r>
            <a:r>
              <a:rPr dirty="0" sz="1450" spc="-10">
                <a:latin typeface="Times New Roman"/>
                <a:cs typeface="Times New Roman"/>
              </a:rPr>
              <a:t>present wretchedness. May God support </a:t>
            </a:r>
            <a:r>
              <a:rPr dirty="0" sz="1450" spc="-5">
                <a:latin typeface="Times New Roman"/>
                <a:cs typeface="Times New Roman"/>
              </a:rPr>
              <a:t>you  </a:t>
            </a:r>
            <a:r>
              <a:rPr dirty="0" sz="1450" spc="-10">
                <a:latin typeface="Times New Roman"/>
                <a:cs typeface="Times New Roman"/>
              </a:rPr>
              <a:t>under </a:t>
            </a:r>
            <a:r>
              <a:rPr dirty="0" sz="1450" spc="-5">
                <a:latin typeface="Times New Roman"/>
                <a:cs typeface="Times New Roman"/>
              </a:rPr>
              <a:t>your </a:t>
            </a:r>
            <a:r>
              <a:rPr dirty="0" sz="1450" spc="-10">
                <a:latin typeface="Times New Roman"/>
                <a:cs typeface="Times New Roman"/>
              </a:rPr>
              <a:t>share! </a:t>
            </a:r>
            <a:r>
              <a:rPr dirty="0" sz="1450" spc="-70">
                <a:latin typeface="Times New Roman"/>
                <a:cs typeface="Times New Roman"/>
              </a:rPr>
              <a:t>We </a:t>
            </a:r>
            <a:r>
              <a:rPr dirty="0" sz="1450" spc="-10">
                <a:latin typeface="Times New Roman"/>
                <a:cs typeface="Times New Roman"/>
              </a:rPr>
              <a:t>have been here two days, </a:t>
            </a:r>
            <a:r>
              <a:rPr dirty="0" sz="1450" spc="-5">
                <a:latin typeface="Times New Roman"/>
                <a:cs typeface="Times New Roman"/>
              </a:rPr>
              <a:t>but </a:t>
            </a:r>
            <a:r>
              <a:rPr dirty="0" sz="1450" spc="-10">
                <a:latin typeface="Times New Roman"/>
                <a:cs typeface="Times New Roman"/>
              </a:rPr>
              <a:t>there is nothing to </a:t>
            </a:r>
            <a:r>
              <a:rPr dirty="0" sz="1450" spc="-5">
                <a:latin typeface="Times New Roman"/>
                <a:cs typeface="Times New Roman"/>
              </a:rPr>
              <a:t>be </a:t>
            </a:r>
            <a:r>
              <a:rPr dirty="0" sz="1450" spc="-10">
                <a:latin typeface="Times New Roman"/>
                <a:cs typeface="Times New Roman"/>
              </a:rPr>
              <a:t>done.  They cannot </a:t>
            </a:r>
            <a:r>
              <a:rPr dirty="0" sz="1450" spc="-5">
                <a:latin typeface="Times New Roman"/>
                <a:cs typeface="Times New Roman"/>
              </a:rPr>
              <a:t>be </a:t>
            </a:r>
            <a:r>
              <a:rPr dirty="0" sz="1450" spc="-10">
                <a:latin typeface="Times New Roman"/>
                <a:cs typeface="Times New Roman"/>
              </a:rPr>
              <a:t>traced. </a:t>
            </a:r>
            <a:r>
              <a:rPr dirty="0" sz="1450" spc="-60">
                <a:latin typeface="Times New Roman"/>
                <a:cs typeface="Times New Roman"/>
              </a:rPr>
              <a:t>You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have heard </a:t>
            </a:r>
            <a:r>
              <a:rPr dirty="0" sz="1450" spc="-5">
                <a:latin typeface="Times New Roman"/>
                <a:cs typeface="Times New Roman"/>
              </a:rPr>
              <a:t>of </a:t>
            </a:r>
            <a:r>
              <a:rPr dirty="0" sz="1450" spc="-10">
                <a:latin typeface="Times New Roman"/>
                <a:cs typeface="Times New Roman"/>
              </a:rPr>
              <a:t>the last </a:t>
            </a:r>
            <a:r>
              <a:rPr dirty="0" sz="1450" spc="-15">
                <a:latin typeface="Times New Roman"/>
                <a:cs typeface="Times New Roman"/>
              </a:rPr>
              <a:t>blow—Julia’s  </a:t>
            </a:r>
            <a:r>
              <a:rPr dirty="0" sz="1450" spc="-10">
                <a:latin typeface="Times New Roman"/>
                <a:cs typeface="Times New Roman"/>
              </a:rPr>
              <a:t>elopement; she is </a:t>
            </a:r>
            <a:r>
              <a:rPr dirty="0" sz="1450" spc="-5">
                <a:latin typeface="Times New Roman"/>
                <a:cs typeface="Times New Roman"/>
              </a:rPr>
              <a:t>gone </a:t>
            </a:r>
            <a:r>
              <a:rPr dirty="0" sz="1450" spc="-10">
                <a:latin typeface="Times New Roman"/>
                <a:cs typeface="Times New Roman"/>
              </a:rPr>
              <a:t>to Scotland with </a:t>
            </a:r>
            <a:r>
              <a:rPr dirty="0" sz="1450" spc="-35">
                <a:latin typeface="Times New Roman"/>
                <a:cs typeface="Times New Roman"/>
              </a:rPr>
              <a:t>Yates. </a:t>
            </a:r>
            <a:r>
              <a:rPr dirty="0" sz="1450" spc="-10">
                <a:latin typeface="Times New Roman"/>
                <a:cs typeface="Times New Roman"/>
              </a:rPr>
              <a:t>She left London </a:t>
            </a:r>
            <a:r>
              <a:rPr dirty="0" sz="1450" spc="-5">
                <a:latin typeface="Times New Roman"/>
                <a:cs typeface="Times New Roman"/>
              </a:rPr>
              <a:t>a </a:t>
            </a:r>
            <a:r>
              <a:rPr dirty="0" sz="1450" spc="-10">
                <a:latin typeface="Times New Roman"/>
                <a:cs typeface="Times New Roman"/>
              </a:rPr>
              <a:t>few hours  before we entered it. At any other time this would have been felt </a:t>
            </a:r>
            <a:r>
              <a:rPr dirty="0" sz="1450" spc="-15">
                <a:latin typeface="Times New Roman"/>
                <a:cs typeface="Times New Roman"/>
              </a:rPr>
              <a:t>dreadfully.  </a:t>
            </a:r>
            <a:r>
              <a:rPr dirty="0" sz="1450" spc="-10">
                <a:latin typeface="Times New Roman"/>
                <a:cs typeface="Times New Roman"/>
              </a:rPr>
              <a:t>Now it seems nothing; yet it is an heavy aggravation. My father is </a:t>
            </a:r>
            <a:r>
              <a:rPr dirty="0" sz="1450" spc="-5">
                <a:latin typeface="Times New Roman"/>
                <a:cs typeface="Times New Roman"/>
              </a:rPr>
              <a:t>not  </a:t>
            </a:r>
            <a:r>
              <a:rPr dirty="0" sz="1450" spc="-10">
                <a:latin typeface="Times New Roman"/>
                <a:cs typeface="Times New Roman"/>
              </a:rPr>
              <a:t>overpowered. More cannot </a:t>
            </a:r>
            <a:r>
              <a:rPr dirty="0" sz="1450" spc="-5">
                <a:latin typeface="Times New Roman"/>
                <a:cs typeface="Times New Roman"/>
              </a:rPr>
              <a:t>be hoped. </a:t>
            </a:r>
            <a:r>
              <a:rPr dirty="0" sz="1450" spc="-10">
                <a:latin typeface="Times New Roman"/>
                <a:cs typeface="Times New Roman"/>
              </a:rPr>
              <a:t>He is still able to think and act; and </a:t>
            </a:r>
            <a:r>
              <a:rPr dirty="0" sz="1450" spc="-5">
                <a:latin typeface="Times New Roman"/>
                <a:cs typeface="Times New Roman"/>
              </a:rPr>
              <a:t>I  </a:t>
            </a:r>
            <a:r>
              <a:rPr dirty="0" sz="1450" spc="-10">
                <a:latin typeface="Times New Roman"/>
                <a:cs typeface="Times New Roman"/>
              </a:rPr>
              <a:t>write, </a:t>
            </a:r>
            <a:r>
              <a:rPr dirty="0" sz="1450" spc="-5">
                <a:latin typeface="Times New Roman"/>
                <a:cs typeface="Times New Roman"/>
              </a:rPr>
              <a:t>by </a:t>
            </a:r>
            <a:r>
              <a:rPr dirty="0" sz="1450" spc="-10">
                <a:latin typeface="Times New Roman"/>
                <a:cs typeface="Times New Roman"/>
              </a:rPr>
              <a:t>his desire, to propose </a:t>
            </a:r>
            <a:r>
              <a:rPr dirty="0" sz="1450" spc="-5">
                <a:latin typeface="Times New Roman"/>
                <a:cs typeface="Times New Roman"/>
              </a:rPr>
              <a:t>your </a:t>
            </a:r>
            <a:r>
              <a:rPr dirty="0" sz="1450" spc="-10">
                <a:latin typeface="Times New Roman"/>
                <a:cs typeface="Times New Roman"/>
              </a:rPr>
              <a:t>returning home. He is anxious to get </a:t>
            </a:r>
            <a:r>
              <a:rPr dirty="0" sz="1450" spc="-5">
                <a:latin typeface="Times New Roman"/>
                <a:cs typeface="Times New Roman"/>
              </a:rPr>
              <a:t>you  </a:t>
            </a:r>
            <a:r>
              <a:rPr dirty="0" sz="1450" spc="-10">
                <a:latin typeface="Times New Roman"/>
                <a:cs typeface="Times New Roman"/>
              </a:rPr>
              <a:t>there for my </a:t>
            </a:r>
            <a:r>
              <a:rPr dirty="0" sz="1450" spc="-15">
                <a:latin typeface="Times New Roman"/>
                <a:cs typeface="Times New Roman"/>
              </a:rPr>
              <a:t>mother’s </a:t>
            </a:r>
            <a:r>
              <a:rPr dirty="0" sz="1450" spc="-10">
                <a:latin typeface="Times New Roman"/>
                <a:cs typeface="Times New Roman"/>
              </a:rPr>
              <a:t>sake.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at Portsmouth the morning after </a:t>
            </a:r>
            <a:r>
              <a:rPr dirty="0" sz="1450" spc="-5">
                <a:latin typeface="Times New Roman"/>
                <a:cs typeface="Times New Roman"/>
              </a:rPr>
              <a:t>you  </a:t>
            </a:r>
            <a:r>
              <a:rPr dirty="0" sz="1450" spc="-10">
                <a:latin typeface="Times New Roman"/>
                <a:cs typeface="Times New Roman"/>
              </a:rPr>
              <a:t>receive this, and </a:t>
            </a:r>
            <a:r>
              <a:rPr dirty="0" sz="1450" spc="-5">
                <a:latin typeface="Times New Roman"/>
                <a:cs typeface="Times New Roman"/>
              </a:rPr>
              <a:t>hope </a:t>
            </a:r>
            <a:r>
              <a:rPr dirty="0" sz="1450" spc="-10">
                <a:latin typeface="Times New Roman"/>
                <a:cs typeface="Times New Roman"/>
              </a:rPr>
              <a:t>to find </a:t>
            </a:r>
            <a:r>
              <a:rPr dirty="0" sz="1450" spc="-5">
                <a:latin typeface="Times New Roman"/>
                <a:cs typeface="Times New Roman"/>
              </a:rPr>
              <a:t>you </a:t>
            </a:r>
            <a:r>
              <a:rPr dirty="0" sz="1450" spc="-10">
                <a:latin typeface="Times New Roman"/>
                <a:cs typeface="Times New Roman"/>
              </a:rPr>
              <a:t>ready to set </a:t>
            </a:r>
            <a:r>
              <a:rPr dirty="0" sz="1450" spc="-15">
                <a:latin typeface="Times New Roman"/>
                <a:cs typeface="Times New Roman"/>
              </a:rPr>
              <a:t>off </a:t>
            </a:r>
            <a:r>
              <a:rPr dirty="0" sz="1450" spc="-10">
                <a:latin typeface="Times New Roman"/>
                <a:cs typeface="Times New Roman"/>
              </a:rPr>
              <a:t>for Mansfield. My father  wishes </a:t>
            </a:r>
            <a:r>
              <a:rPr dirty="0" sz="1450" spc="-5">
                <a:latin typeface="Times New Roman"/>
                <a:cs typeface="Times New Roman"/>
              </a:rPr>
              <a:t>you </a:t>
            </a:r>
            <a:r>
              <a:rPr dirty="0" sz="1450" spc="-10">
                <a:latin typeface="Times New Roman"/>
                <a:cs typeface="Times New Roman"/>
              </a:rPr>
              <a:t>to invite Susan to </a:t>
            </a:r>
            <a:r>
              <a:rPr dirty="0" sz="1450" spc="-5">
                <a:latin typeface="Times New Roman"/>
                <a:cs typeface="Times New Roman"/>
              </a:rPr>
              <a:t>go </a:t>
            </a:r>
            <a:r>
              <a:rPr dirty="0" sz="1450" spc="-10">
                <a:latin typeface="Times New Roman"/>
                <a:cs typeface="Times New Roman"/>
              </a:rPr>
              <a:t>with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months. Settle it as </a:t>
            </a:r>
            <a:r>
              <a:rPr dirty="0" sz="1450" spc="-5">
                <a:latin typeface="Times New Roman"/>
                <a:cs typeface="Times New Roman"/>
              </a:rPr>
              <a:t>you  </a:t>
            </a:r>
            <a:r>
              <a:rPr dirty="0" sz="1450" spc="-10">
                <a:latin typeface="Times New Roman"/>
                <a:cs typeface="Times New Roman"/>
              </a:rPr>
              <a:t>like; say what is proper;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feel such an instance </a:t>
            </a:r>
            <a:r>
              <a:rPr dirty="0" sz="1450" spc="-5">
                <a:latin typeface="Times New Roman"/>
                <a:cs typeface="Times New Roman"/>
              </a:rPr>
              <a:t>of </a:t>
            </a:r>
            <a:r>
              <a:rPr dirty="0" sz="1450" spc="-10">
                <a:latin typeface="Times New Roman"/>
                <a:cs typeface="Times New Roman"/>
              </a:rPr>
              <a:t>his  kindness at such </a:t>
            </a:r>
            <a:r>
              <a:rPr dirty="0" sz="1450" spc="-5">
                <a:latin typeface="Times New Roman"/>
                <a:cs typeface="Times New Roman"/>
              </a:rPr>
              <a:t>a </a:t>
            </a:r>
            <a:r>
              <a:rPr dirty="0" sz="1450" spc="-10">
                <a:latin typeface="Times New Roman"/>
                <a:cs typeface="Times New Roman"/>
              </a:rPr>
              <a:t>moment! Do justice to his meaning, however </a:t>
            </a:r>
            <a:r>
              <a:rPr dirty="0" sz="1450" spc="-5">
                <a:latin typeface="Times New Roman"/>
                <a:cs typeface="Times New Roman"/>
              </a:rPr>
              <a:t>I </a:t>
            </a:r>
            <a:r>
              <a:rPr dirty="0" sz="1450" spc="-10">
                <a:latin typeface="Times New Roman"/>
                <a:cs typeface="Times New Roman"/>
              </a:rPr>
              <a:t>may</a:t>
            </a:r>
            <a:r>
              <a:rPr dirty="0" sz="1450" spc="330">
                <a:latin typeface="Times New Roman"/>
                <a:cs typeface="Times New Roman"/>
              </a:rPr>
              <a:t> </a:t>
            </a:r>
            <a:r>
              <a:rPr dirty="0" sz="1450" spc="-10">
                <a:latin typeface="Times New Roman"/>
                <a:cs typeface="Times New Roman"/>
              </a:rPr>
              <a:t>confuse</a:t>
            </a:r>
            <a:endParaRPr sz="1450">
              <a:latin typeface="Times New Roman"/>
              <a:cs typeface="Times New Roman"/>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9685" rIns="0" bIns="0" rtlCol="0" vert="horz">
            <a:spAutoFit/>
          </a:bodyPr>
          <a:lstStyle/>
          <a:p>
            <a:pPr algn="just" marL="12700" marR="13335">
              <a:lnSpc>
                <a:spcPts val="1730"/>
              </a:lnSpc>
              <a:spcBef>
                <a:spcPts val="155"/>
              </a:spcBef>
            </a:pPr>
            <a:r>
              <a:rPr dirty="0" sz="1450" spc="-10">
                <a:latin typeface="Times New Roman"/>
                <a:cs typeface="Times New Roman"/>
              </a:rPr>
              <a:t>it. </a:t>
            </a:r>
            <a:r>
              <a:rPr dirty="0" sz="1450" spc="-60">
                <a:latin typeface="Times New Roman"/>
                <a:cs typeface="Times New Roman"/>
              </a:rPr>
              <a:t>You </a:t>
            </a:r>
            <a:r>
              <a:rPr dirty="0" sz="1450" spc="-10">
                <a:latin typeface="Times New Roman"/>
                <a:cs typeface="Times New Roman"/>
              </a:rPr>
              <a:t>may imagine something </a:t>
            </a:r>
            <a:r>
              <a:rPr dirty="0" sz="1450" spc="-5">
                <a:latin typeface="Times New Roman"/>
                <a:cs typeface="Times New Roman"/>
              </a:rPr>
              <a:t>of </a:t>
            </a:r>
            <a:r>
              <a:rPr dirty="0" sz="1450" spc="-10">
                <a:latin typeface="Times New Roman"/>
                <a:cs typeface="Times New Roman"/>
              </a:rPr>
              <a:t>my present state. There is </a:t>
            </a:r>
            <a:r>
              <a:rPr dirty="0" sz="1450" spc="-5">
                <a:latin typeface="Times New Roman"/>
                <a:cs typeface="Times New Roman"/>
              </a:rPr>
              <a:t>no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the evil  let loose </a:t>
            </a:r>
            <a:r>
              <a:rPr dirty="0" sz="1450" spc="-5">
                <a:latin typeface="Times New Roman"/>
                <a:cs typeface="Times New Roman"/>
              </a:rPr>
              <a:t>upon </a:t>
            </a:r>
            <a:r>
              <a:rPr dirty="0" sz="1450" spc="-10">
                <a:latin typeface="Times New Roman"/>
                <a:cs typeface="Times New Roman"/>
              </a:rPr>
              <a:t>us. </a:t>
            </a:r>
            <a:r>
              <a:rPr dirty="0" sz="1450" spc="-60">
                <a:latin typeface="Times New Roman"/>
                <a:cs typeface="Times New Roman"/>
              </a:rPr>
              <a:t>You </a:t>
            </a:r>
            <a:r>
              <a:rPr dirty="0" sz="1450" spc="-10">
                <a:latin typeface="Times New Roman"/>
                <a:cs typeface="Times New Roman"/>
              </a:rPr>
              <a:t>will see me early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mail.—Yours,</a:t>
            </a:r>
            <a:r>
              <a:rPr dirty="0" sz="1450" spc="100">
                <a:latin typeface="Times New Roman"/>
                <a:cs typeface="Times New Roman"/>
              </a:rPr>
              <a:t> </a:t>
            </a:r>
            <a:r>
              <a:rPr dirty="0" sz="1450" spc="-10">
                <a:latin typeface="Times New Roman"/>
                <a:cs typeface="Times New Roman"/>
              </a:rPr>
              <a:t>etc.”</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Never had Fanny more wanted </a:t>
            </a:r>
            <a:r>
              <a:rPr dirty="0" sz="1450" spc="-5">
                <a:latin typeface="Times New Roman"/>
                <a:cs typeface="Times New Roman"/>
              </a:rPr>
              <a:t>a </a:t>
            </a:r>
            <a:r>
              <a:rPr dirty="0" sz="1450" spc="-10">
                <a:latin typeface="Times New Roman"/>
                <a:cs typeface="Times New Roman"/>
              </a:rPr>
              <a:t>cordial. Never had she felt such </a:t>
            </a:r>
            <a:r>
              <a:rPr dirty="0" sz="1450" spc="-5">
                <a:latin typeface="Times New Roman"/>
                <a:cs typeface="Times New Roman"/>
              </a:rPr>
              <a:t>a one </a:t>
            </a:r>
            <a:r>
              <a:rPr dirty="0" sz="1450" spc="-10">
                <a:latin typeface="Times New Roman"/>
                <a:cs typeface="Times New Roman"/>
              </a:rPr>
              <a:t>as  this letter contained. </a:t>
            </a:r>
            <a:r>
              <a:rPr dirty="0" sz="1450" spc="-20">
                <a:latin typeface="Times New Roman"/>
                <a:cs typeface="Times New Roman"/>
              </a:rPr>
              <a:t>To-morrow! </a:t>
            </a:r>
            <a:r>
              <a:rPr dirty="0" sz="1450" spc="-10">
                <a:latin typeface="Times New Roman"/>
                <a:cs typeface="Times New Roman"/>
              </a:rPr>
              <a:t>to leave Portsmouth to-morrow! She was,  she felt she was, in the greatest danger </a:t>
            </a:r>
            <a:r>
              <a:rPr dirty="0" sz="1450" spc="-5">
                <a:latin typeface="Times New Roman"/>
                <a:cs typeface="Times New Roman"/>
              </a:rPr>
              <a:t>of </a:t>
            </a:r>
            <a:r>
              <a:rPr dirty="0" sz="1450" spc="-10">
                <a:latin typeface="Times New Roman"/>
                <a:cs typeface="Times New Roman"/>
              </a:rPr>
              <a:t>being exquisitely </a:t>
            </a:r>
            <a:r>
              <a:rPr dirty="0" sz="1450" spc="-25">
                <a:latin typeface="Times New Roman"/>
                <a:cs typeface="Times New Roman"/>
              </a:rPr>
              <a:t>happy, </a:t>
            </a:r>
            <a:r>
              <a:rPr dirty="0" sz="1450" spc="-10">
                <a:latin typeface="Times New Roman"/>
                <a:cs typeface="Times New Roman"/>
              </a:rPr>
              <a:t>while so  many were miserable. The evil which </a:t>
            </a:r>
            <a:r>
              <a:rPr dirty="0" sz="1450" spc="-5">
                <a:latin typeface="Times New Roman"/>
                <a:cs typeface="Times New Roman"/>
              </a:rPr>
              <a:t>brought </a:t>
            </a:r>
            <a:r>
              <a:rPr dirty="0" sz="1450" spc="-10">
                <a:latin typeface="Times New Roman"/>
                <a:cs typeface="Times New Roman"/>
              </a:rPr>
              <a:t>such </a:t>
            </a:r>
            <a:r>
              <a:rPr dirty="0" sz="1450" spc="-5">
                <a:latin typeface="Times New Roman"/>
                <a:cs typeface="Times New Roman"/>
              </a:rPr>
              <a:t>good </a:t>
            </a:r>
            <a:r>
              <a:rPr dirty="0" sz="1450" spc="-10">
                <a:latin typeface="Times New Roman"/>
                <a:cs typeface="Times New Roman"/>
              </a:rPr>
              <a:t>to her! She dreaded  lest she should learn to </a:t>
            </a:r>
            <a:r>
              <a:rPr dirty="0" sz="1450" spc="-5">
                <a:latin typeface="Times New Roman"/>
                <a:cs typeface="Times New Roman"/>
              </a:rPr>
              <a:t>be </a:t>
            </a:r>
            <a:r>
              <a:rPr dirty="0" sz="1450" spc="-10">
                <a:latin typeface="Times New Roman"/>
                <a:cs typeface="Times New Roman"/>
              </a:rPr>
              <a:t>insensible </a:t>
            </a:r>
            <a:r>
              <a:rPr dirty="0" sz="1450" spc="-5">
                <a:latin typeface="Times New Roman"/>
                <a:cs typeface="Times New Roman"/>
              </a:rPr>
              <a:t>of </a:t>
            </a:r>
            <a:r>
              <a:rPr dirty="0" sz="1450" spc="-10">
                <a:latin typeface="Times New Roman"/>
                <a:cs typeface="Times New Roman"/>
              </a:rPr>
              <a:t>it.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going so </a:t>
            </a:r>
            <a:r>
              <a:rPr dirty="0" sz="1450" spc="-5">
                <a:latin typeface="Times New Roman"/>
                <a:cs typeface="Times New Roman"/>
              </a:rPr>
              <a:t>soon, </a:t>
            </a:r>
            <a:r>
              <a:rPr dirty="0" sz="1450" spc="-10">
                <a:latin typeface="Times New Roman"/>
                <a:cs typeface="Times New Roman"/>
              </a:rPr>
              <a:t>sent for so  </a:t>
            </a:r>
            <a:r>
              <a:rPr dirty="0" sz="1450" spc="-20">
                <a:latin typeface="Times New Roman"/>
                <a:cs typeface="Times New Roman"/>
              </a:rPr>
              <a:t>kindly, </a:t>
            </a:r>
            <a:r>
              <a:rPr dirty="0" sz="1450" spc="-10">
                <a:latin typeface="Times New Roman"/>
                <a:cs typeface="Times New Roman"/>
              </a:rPr>
              <a:t>sent for as </a:t>
            </a:r>
            <a:r>
              <a:rPr dirty="0" sz="1450" spc="-5">
                <a:latin typeface="Times New Roman"/>
                <a:cs typeface="Times New Roman"/>
              </a:rPr>
              <a:t>a </a:t>
            </a:r>
            <a:r>
              <a:rPr dirty="0" sz="1450" spc="-10">
                <a:latin typeface="Times New Roman"/>
                <a:cs typeface="Times New Roman"/>
              </a:rPr>
              <a:t>comfort, and with leave to take Susan, was altogether such  </a:t>
            </a:r>
            <a:r>
              <a:rPr dirty="0" sz="1450" spc="-5">
                <a:latin typeface="Times New Roman"/>
                <a:cs typeface="Times New Roman"/>
              </a:rPr>
              <a:t>a </a:t>
            </a:r>
            <a:r>
              <a:rPr dirty="0" sz="1450" spc="-10">
                <a:latin typeface="Times New Roman"/>
                <a:cs typeface="Times New Roman"/>
              </a:rPr>
              <a:t>combination </a:t>
            </a:r>
            <a:r>
              <a:rPr dirty="0" sz="1450" spc="-5">
                <a:latin typeface="Times New Roman"/>
                <a:cs typeface="Times New Roman"/>
              </a:rPr>
              <a:t>of </a:t>
            </a:r>
            <a:r>
              <a:rPr dirty="0" sz="1450" spc="-10">
                <a:latin typeface="Times New Roman"/>
                <a:cs typeface="Times New Roman"/>
              </a:rPr>
              <a:t>blessings as set her heart in </a:t>
            </a:r>
            <a:r>
              <a:rPr dirty="0" sz="1450" spc="-5">
                <a:latin typeface="Times New Roman"/>
                <a:cs typeface="Times New Roman"/>
              </a:rPr>
              <a:t>a </a:t>
            </a:r>
            <a:r>
              <a:rPr dirty="0" sz="1450" spc="-25">
                <a:latin typeface="Times New Roman"/>
                <a:cs typeface="Times New Roman"/>
              </a:rPr>
              <a:t>glow, </a:t>
            </a:r>
            <a:r>
              <a:rPr dirty="0" sz="1450" spc="-10">
                <a:latin typeface="Times New Roman"/>
                <a:cs typeface="Times New Roman"/>
              </a:rPr>
              <a:t>and for </a:t>
            </a:r>
            <a:r>
              <a:rPr dirty="0" sz="1450" spc="-5">
                <a:latin typeface="Times New Roman"/>
                <a:cs typeface="Times New Roman"/>
              </a:rPr>
              <a:t>a </a:t>
            </a:r>
            <a:r>
              <a:rPr dirty="0" sz="1450" spc="-10">
                <a:latin typeface="Times New Roman"/>
                <a:cs typeface="Times New Roman"/>
              </a:rPr>
              <a:t>time seemed to  distance every pain, and make her incapable </a:t>
            </a:r>
            <a:r>
              <a:rPr dirty="0" sz="1450" spc="-5">
                <a:latin typeface="Times New Roman"/>
                <a:cs typeface="Times New Roman"/>
              </a:rPr>
              <a:t>of </a:t>
            </a:r>
            <a:r>
              <a:rPr dirty="0" sz="1450" spc="-10">
                <a:latin typeface="Times New Roman"/>
                <a:cs typeface="Times New Roman"/>
              </a:rPr>
              <a:t>suitably sharing the distress  even </a:t>
            </a:r>
            <a:r>
              <a:rPr dirty="0" sz="1450" spc="-5">
                <a:latin typeface="Times New Roman"/>
                <a:cs typeface="Times New Roman"/>
              </a:rPr>
              <a:t>of </a:t>
            </a:r>
            <a:r>
              <a:rPr dirty="0" sz="1450" spc="-10">
                <a:latin typeface="Times New Roman"/>
                <a:cs typeface="Times New Roman"/>
              </a:rPr>
              <a:t>those whose distress she </a:t>
            </a:r>
            <a:r>
              <a:rPr dirty="0" sz="1450" spc="-5">
                <a:latin typeface="Times New Roman"/>
                <a:cs typeface="Times New Roman"/>
              </a:rPr>
              <a:t>thought of </a:t>
            </a:r>
            <a:r>
              <a:rPr dirty="0" sz="1450" spc="-10">
                <a:latin typeface="Times New Roman"/>
                <a:cs typeface="Times New Roman"/>
              </a:rPr>
              <a:t>most. </a:t>
            </a:r>
            <a:r>
              <a:rPr dirty="0" sz="1450" spc="-20">
                <a:latin typeface="Times New Roman"/>
                <a:cs typeface="Times New Roman"/>
              </a:rPr>
              <a:t>Julia’s </a:t>
            </a:r>
            <a:r>
              <a:rPr dirty="0" sz="1450" spc="-10">
                <a:latin typeface="Times New Roman"/>
                <a:cs typeface="Times New Roman"/>
              </a:rPr>
              <a:t>elopement could  </a:t>
            </a:r>
            <a:r>
              <a:rPr dirty="0" sz="1450" spc="-15">
                <a:latin typeface="Times New Roman"/>
                <a:cs typeface="Times New Roman"/>
              </a:rPr>
              <a:t>affect </a:t>
            </a:r>
            <a:r>
              <a:rPr dirty="0" sz="1450" spc="-10">
                <a:latin typeface="Times New Roman"/>
                <a:cs typeface="Times New Roman"/>
              </a:rPr>
              <a:t>her comparatively </a:t>
            </a:r>
            <a:r>
              <a:rPr dirty="0" sz="1450" spc="-5">
                <a:latin typeface="Times New Roman"/>
                <a:cs typeface="Times New Roman"/>
              </a:rPr>
              <a:t>but </a:t>
            </a:r>
            <a:r>
              <a:rPr dirty="0" sz="1450" spc="-10">
                <a:latin typeface="Times New Roman"/>
                <a:cs typeface="Times New Roman"/>
              </a:rPr>
              <a:t>little; she was amazed and shocked; </a:t>
            </a:r>
            <a:r>
              <a:rPr dirty="0" sz="1450" spc="-5">
                <a:latin typeface="Times New Roman"/>
                <a:cs typeface="Times New Roman"/>
              </a:rPr>
              <a:t>but </a:t>
            </a:r>
            <a:r>
              <a:rPr dirty="0" sz="1450" spc="-10">
                <a:latin typeface="Times New Roman"/>
                <a:cs typeface="Times New Roman"/>
              </a:rPr>
              <a:t>it could  </a:t>
            </a:r>
            <a:r>
              <a:rPr dirty="0" sz="1450" spc="-5">
                <a:latin typeface="Times New Roman"/>
                <a:cs typeface="Times New Roman"/>
              </a:rPr>
              <a:t>not </a:t>
            </a:r>
            <a:r>
              <a:rPr dirty="0" sz="1450" spc="-10">
                <a:latin typeface="Times New Roman"/>
                <a:cs typeface="Times New Roman"/>
              </a:rPr>
              <a:t>occupy </a:t>
            </a:r>
            <a:r>
              <a:rPr dirty="0" sz="1450" spc="-20">
                <a:latin typeface="Times New Roman"/>
                <a:cs typeface="Times New Roman"/>
              </a:rPr>
              <a:t>her,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dwell </a:t>
            </a:r>
            <a:r>
              <a:rPr dirty="0" sz="1450" spc="-5">
                <a:latin typeface="Times New Roman"/>
                <a:cs typeface="Times New Roman"/>
              </a:rPr>
              <a:t>on </a:t>
            </a:r>
            <a:r>
              <a:rPr dirty="0" sz="1450" spc="-10">
                <a:latin typeface="Times New Roman"/>
                <a:cs typeface="Times New Roman"/>
              </a:rPr>
              <a:t>her mind. She was obliged to call herself to  think </a:t>
            </a:r>
            <a:r>
              <a:rPr dirty="0" sz="1450" spc="-5">
                <a:latin typeface="Times New Roman"/>
                <a:cs typeface="Times New Roman"/>
              </a:rPr>
              <a:t>of </a:t>
            </a:r>
            <a:r>
              <a:rPr dirty="0" sz="1450" spc="-10">
                <a:latin typeface="Times New Roman"/>
                <a:cs typeface="Times New Roman"/>
              </a:rPr>
              <a:t>it, and acknowledge it to </a:t>
            </a:r>
            <a:r>
              <a:rPr dirty="0" sz="1450" spc="-5">
                <a:latin typeface="Times New Roman"/>
                <a:cs typeface="Times New Roman"/>
              </a:rPr>
              <a:t>be </a:t>
            </a:r>
            <a:r>
              <a:rPr dirty="0" sz="1450" spc="-10">
                <a:latin typeface="Times New Roman"/>
                <a:cs typeface="Times New Roman"/>
              </a:rPr>
              <a:t>terrible and grievous, </a:t>
            </a:r>
            <a:r>
              <a:rPr dirty="0" sz="1450" spc="-5">
                <a:latin typeface="Times New Roman"/>
                <a:cs typeface="Times New Roman"/>
              </a:rPr>
              <a:t>or </a:t>
            </a:r>
            <a:r>
              <a:rPr dirty="0" sz="1450" spc="-10">
                <a:latin typeface="Times New Roman"/>
                <a:cs typeface="Times New Roman"/>
              </a:rPr>
              <a:t>it was escaping  </a:t>
            </a:r>
            <a:r>
              <a:rPr dirty="0" sz="1450" spc="-20">
                <a:latin typeface="Times New Roman"/>
                <a:cs typeface="Times New Roman"/>
              </a:rPr>
              <a:t>her, </a:t>
            </a:r>
            <a:r>
              <a:rPr dirty="0" sz="1450" spc="-10">
                <a:latin typeface="Times New Roman"/>
                <a:cs typeface="Times New Roman"/>
              </a:rPr>
              <a:t>in the midst </a:t>
            </a:r>
            <a:r>
              <a:rPr dirty="0" sz="1450" spc="-5">
                <a:latin typeface="Times New Roman"/>
                <a:cs typeface="Times New Roman"/>
              </a:rPr>
              <a:t>of </a:t>
            </a:r>
            <a:r>
              <a:rPr dirty="0" sz="1450" spc="-10">
                <a:latin typeface="Times New Roman"/>
                <a:cs typeface="Times New Roman"/>
              </a:rPr>
              <a:t>all the agitating pressing joyful cares attending this  summons to</a:t>
            </a:r>
            <a:r>
              <a:rPr dirty="0" sz="1450" spc="-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There is nothing like employment, active indispensable employment, for  relieving </a:t>
            </a:r>
            <a:r>
              <a:rPr dirty="0" sz="1450" spc="-20">
                <a:latin typeface="Times New Roman"/>
                <a:cs typeface="Times New Roman"/>
              </a:rPr>
              <a:t>sorrow. </a:t>
            </a:r>
            <a:r>
              <a:rPr dirty="0" sz="1450" spc="-10">
                <a:latin typeface="Times New Roman"/>
                <a:cs typeface="Times New Roman"/>
              </a:rPr>
              <a:t>Employment, even </a:t>
            </a:r>
            <a:r>
              <a:rPr dirty="0" sz="1450" spc="-20">
                <a:latin typeface="Times New Roman"/>
                <a:cs typeface="Times New Roman"/>
              </a:rPr>
              <a:t>melancholy, </a:t>
            </a:r>
            <a:r>
              <a:rPr dirty="0" sz="1450" spc="-10">
                <a:latin typeface="Times New Roman"/>
                <a:cs typeface="Times New Roman"/>
              </a:rPr>
              <a:t>may dispel </a:t>
            </a:r>
            <a:r>
              <a:rPr dirty="0" sz="1450" spc="-20">
                <a:latin typeface="Times New Roman"/>
                <a:cs typeface="Times New Roman"/>
              </a:rPr>
              <a:t>melancholy, </a:t>
            </a:r>
            <a:r>
              <a:rPr dirty="0" sz="1450" spc="-10">
                <a:latin typeface="Times New Roman"/>
                <a:cs typeface="Times New Roman"/>
              </a:rPr>
              <a:t>and  her occupations were hopeful. She had so much to </a:t>
            </a:r>
            <a:r>
              <a:rPr dirty="0" sz="1450" spc="-5">
                <a:latin typeface="Times New Roman"/>
                <a:cs typeface="Times New Roman"/>
              </a:rPr>
              <a:t>do, </a:t>
            </a:r>
            <a:r>
              <a:rPr dirty="0" sz="1450" spc="-10">
                <a:latin typeface="Times New Roman"/>
                <a:cs typeface="Times New Roman"/>
              </a:rPr>
              <a:t>that </a:t>
            </a:r>
            <a:r>
              <a:rPr dirty="0" sz="1450" spc="-5">
                <a:latin typeface="Times New Roman"/>
                <a:cs typeface="Times New Roman"/>
              </a:rPr>
              <a:t>not </a:t>
            </a:r>
            <a:r>
              <a:rPr dirty="0" sz="1450" spc="-10">
                <a:latin typeface="Times New Roman"/>
                <a:cs typeface="Times New Roman"/>
              </a:rPr>
              <a:t>even the  horrible story </a:t>
            </a:r>
            <a:r>
              <a:rPr dirty="0" sz="1450" spc="-5">
                <a:latin typeface="Times New Roman"/>
                <a:cs typeface="Times New Roman"/>
              </a:rPr>
              <a:t>of </a:t>
            </a:r>
            <a:r>
              <a:rPr dirty="0" sz="1450" spc="-10">
                <a:latin typeface="Times New Roman"/>
                <a:cs typeface="Times New Roman"/>
              </a:rPr>
              <a:t>Mrs. Rushworth—now fixed to the last </a:t>
            </a:r>
            <a:r>
              <a:rPr dirty="0" sz="1450" spc="-5">
                <a:latin typeface="Times New Roman"/>
                <a:cs typeface="Times New Roman"/>
              </a:rPr>
              <a:t>point of </a:t>
            </a:r>
            <a:r>
              <a:rPr dirty="0" sz="1450" spc="-10">
                <a:latin typeface="Times New Roman"/>
                <a:cs typeface="Times New Roman"/>
              </a:rPr>
              <a:t>certainty  could </a:t>
            </a:r>
            <a:r>
              <a:rPr dirty="0" sz="1450" spc="-15">
                <a:latin typeface="Times New Roman"/>
                <a:cs typeface="Times New Roman"/>
              </a:rPr>
              <a:t>affect </a:t>
            </a:r>
            <a:r>
              <a:rPr dirty="0" sz="1450" spc="-10">
                <a:latin typeface="Times New Roman"/>
                <a:cs typeface="Times New Roman"/>
              </a:rPr>
              <a:t>her as it had </a:t>
            </a:r>
            <a:r>
              <a:rPr dirty="0" sz="1450" spc="-5">
                <a:latin typeface="Times New Roman"/>
                <a:cs typeface="Times New Roman"/>
              </a:rPr>
              <a:t>done </a:t>
            </a:r>
            <a:r>
              <a:rPr dirty="0" sz="1450" spc="-10">
                <a:latin typeface="Times New Roman"/>
                <a:cs typeface="Times New Roman"/>
              </a:rPr>
              <a:t>before. She had </a:t>
            </a:r>
            <a:r>
              <a:rPr dirty="0" sz="1450" spc="-5">
                <a:latin typeface="Times New Roman"/>
                <a:cs typeface="Times New Roman"/>
              </a:rPr>
              <a:t>not </a:t>
            </a:r>
            <a:r>
              <a:rPr dirty="0" sz="1450" spc="-10">
                <a:latin typeface="Times New Roman"/>
                <a:cs typeface="Times New Roman"/>
              </a:rPr>
              <a:t>time to </a:t>
            </a:r>
            <a:r>
              <a:rPr dirty="0" sz="1450" spc="-5">
                <a:latin typeface="Times New Roman"/>
                <a:cs typeface="Times New Roman"/>
              </a:rPr>
              <a:t>be </a:t>
            </a:r>
            <a:r>
              <a:rPr dirty="0" sz="1450" spc="-10">
                <a:latin typeface="Times New Roman"/>
                <a:cs typeface="Times New Roman"/>
              </a:rPr>
              <a:t>miserable.  </a:t>
            </a:r>
            <a:r>
              <a:rPr dirty="0" sz="1450" spc="-20">
                <a:latin typeface="Times New Roman"/>
                <a:cs typeface="Times New Roman"/>
              </a:rPr>
              <a:t>Within </a:t>
            </a:r>
            <a:r>
              <a:rPr dirty="0" sz="1450" spc="-10">
                <a:latin typeface="Times New Roman"/>
                <a:cs typeface="Times New Roman"/>
              </a:rPr>
              <a:t>twenty-four hours she was hoping to </a:t>
            </a:r>
            <a:r>
              <a:rPr dirty="0" sz="1450" spc="-5">
                <a:latin typeface="Times New Roman"/>
                <a:cs typeface="Times New Roman"/>
              </a:rPr>
              <a:t>be </a:t>
            </a:r>
            <a:r>
              <a:rPr dirty="0" sz="1450" spc="-10">
                <a:latin typeface="Times New Roman"/>
                <a:cs typeface="Times New Roman"/>
              </a:rPr>
              <a:t>gone; her father and mother  must </a:t>
            </a:r>
            <a:r>
              <a:rPr dirty="0" sz="1450" spc="-5">
                <a:latin typeface="Times New Roman"/>
                <a:cs typeface="Times New Roman"/>
              </a:rPr>
              <a:t>be </a:t>
            </a:r>
            <a:r>
              <a:rPr dirty="0" sz="1450" spc="-10">
                <a:latin typeface="Times New Roman"/>
                <a:cs typeface="Times New Roman"/>
              </a:rPr>
              <a:t>spoken </a:t>
            </a:r>
            <a:r>
              <a:rPr dirty="0" sz="1450" spc="-5">
                <a:latin typeface="Times New Roman"/>
                <a:cs typeface="Times New Roman"/>
              </a:rPr>
              <a:t>to, </a:t>
            </a:r>
            <a:r>
              <a:rPr dirty="0" sz="1450" spc="-10">
                <a:latin typeface="Times New Roman"/>
                <a:cs typeface="Times New Roman"/>
              </a:rPr>
              <a:t>Susan prepared, everything </a:t>
            </a:r>
            <a:r>
              <a:rPr dirty="0" sz="1450" spc="-5">
                <a:latin typeface="Times New Roman"/>
                <a:cs typeface="Times New Roman"/>
              </a:rPr>
              <a:t>got </a:t>
            </a:r>
            <a:r>
              <a:rPr dirty="0" sz="1450" spc="-25">
                <a:latin typeface="Times New Roman"/>
                <a:cs typeface="Times New Roman"/>
              </a:rPr>
              <a:t>ready. </a:t>
            </a:r>
            <a:r>
              <a:rPr dirty="0" sz="1450" spc="-10">
                <a:latin typeface="Times New Roman"/>
                <a:cs typeface="Times New Roman"/>
              </a:rPr>
              <a:t>Business followed  business; the day was hardly long </a:t>
            </a:r>
            <a:r>
              <a:rPr dirty="0" sz="1450" spc="-5">
                <a:latin typeface="Times New Roman"/>
                <a:cs typeface="Times New Roman"/>
              </a:rPr>
              <a:t>enough. </a:t>
            </a:r>
            <a:r>
              <a:rPr dirty="0" sz="1450" spc="-10">
                <a:latin typeface="Times New Roman"/>
                <a:cs typeface="Times New Roman"/>
              </a:rPr>
              <a:t>The happiness she was imparting,  </a:t>
            </a:r>
            <a:r>
              <a:rPr dirty="0" sz="1450" spc="-5">
                <a:latin typeface="Times New Roman"/>
                <a:cs typeface="Times New Roman"/>
              </a:rPr>
              <a:t>too, </a:t>
            </a:r>
            <a:r>
              <a:rPr dirty="0" sz="1450" spc="-10">
                <a:latin typeface="Times New Roman"/>
                <a:cs typeface="Times New Roman"/>
              </a:rPr>
              <a:t>happiness very little alloyed </a:t>
            </a:r>
            <a:r>
              <a:rPr dirty="0" sz="1450" spc="-5">
                <a:latin typeface="Times New Roman"/>
                <a:cs typeface="Times New Roman"/>
              </a:rPr>
              <a:t>by </a:t>
            </a:r>
            <a:r>
              <a:rPr dirty="0" sz="1450" spc="-10">
                <a:latin typeface="Times New Roman"/>
                <a:cs typeface="Times New Roman"/>
              </a:rPr>
              <a:t>the black communication which must  briefly precede it—the joyful consent </a:t>
            </a:r>
            <a:r>
              <a:rPr dirty="0" sz="1450" spc="-5">
                <a:latin typeface="Times New Roman"/>
                <a:cs typeface="Times New Roman"/>
              </a:rPr>
              <a:t>of </a:t>
            </a:r>
            <a:r>
              <a:rPr dirty="0" sz="1450" spc="-10">
                <a:latin typeface="Times New Roman"/>
                <a:cs typeface="Times New Roman"/>
              </a:rPr>
              <a:t>her father and mother to </a:t>
            </a:r>
            <a:r>
              <a:rPr dirty="0" sz="1450" spc="-20">
                <a:latin typeface="Times New Roman"/>
                <a:cs typeface="Times New Roman"/>
              </a:rPr>
              <a:t>Susan’s  </a:t>
            </a:r>
            <a:r>
              <a:rPr dirty="0" sz="1450" spc="-10">
                <a:latin typeface="Times New Roman"/>
                <a:cs typeface="Times New Roman"/>
              </a:rPr>
              <a:t>going with her—the general satisfaction with which the going </a:t>
            </a:r>
            <a:r>
              <a:rPr dirty="0" sz="1450" spc="-5">
                <a:latin typeface="Times New Roman"/>
                <a:cs typeface="Times New Roman"/>
              </a:rPr>
              <a:t>of </a:t>
            </a:r>
            <a:r>
              <a:rPr dirty="0" sz="1450" spc="-10">
                <a:latin typeface="Times New Roman"/>
                <a:cs typeface="Times New Roman"/>
              </a:rPr>
              <a:t>both seemed  regarded, and the ecstasy </a:t>
            </a:r>
            <a:r>
              <a:rPr dirty="0" sz="1450" spc="-5">
                <a:latin typeface="Times New Roman"/>
                <a:cs typeface="Times New Roman"/>
              </a:rPr>
              <a:t>of </a:t>
            </a:r>
            <a:r>
              <a:rPr dirty="0" sz="1450" spc="-10">
                <a:latin typeface="Times New Roman"/>
                <a:cs typeface="Times New Roman"/>
              </a:rPr>
              <a:t>Susan herself, was all serving to support her  spirits.</a:t>
            </a:r>
            <a:endParaRPr sz="1450">
              <a:latin typeface="Times New Roman"/>
              <a:cs typeface="Times New Roman"/>
            </a:endParaRPr>
          </a:p>
          <a:p>
            <a:pPr algn="just" marL="12700" marR="8255" indent="255904">
              <a:lnSpc>
                <a:spcPts val="1730"/>
              </a:lnSpc>
              <a:spcBef>
                <a:spcPts val="770"/>
              </a:spcBef>
            </a:pPr>
            <a:r>
              <a:rPr dirty="0" sz="1450" spc="-10">
                <a:latin typeface="Times New Roman"/>
                <a:cs typeface="Times New Roman"/>
              </a:rPr>
              <a:t>The affliction </a:t>
            </a:r>
            <a:r>
              <a:rPr dirty="0" sz="1450" spc="-5">
                <a:latin typeface="Times New Roman"/>
                <a:cs typeface="Times New Roman"/>
              </a:rPr>
              <a:t>of </a:t>
            </a:r>
            <a:r>
              <a:rPr dirty="0" sz="1450" spc="-10">
                <a:latin typeface="Times New Roman"/>
                <a:cs typeface="Times New Roman"/>
              </a:rPr>
              <a:t>the Bertrams was little felt in the </a:t>
            </a:r>
            <a:r>
              <a:rPr dirty="0" sz="1450" spc="-25">
                <a:latin typeface="Times New Roman"/>
                <a:cs typeface="Times New Roman"/>
              </a:rPr>
              <a:t>family. </a:t>
            </a:r>
            <a:r>
              <a:rPr dirty="0" sz="1450" spc="-10">
                <a:latin typeface="Times New Roman"/>
                <a:cs typeface="Times New Roman"/>
              </a:rPr>
              <a:t>Mrs. Price talked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poor </a:t>
            </a:r>
            <a:r>
              <a:rPr dirty="0" sz="1450" spc="-10">
                <a:latin typeface="Times New Roman"/>
                <a:cs typeface="Times New Roman"/>
              </a:rPr>
              <a:t>sister 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but </a:t>
            </a:r>
            <a:r>
              <a:rPr dirty="0" sz="1450" spc="-10">
                <a:latin typeface="Times New Roman"/>
                <a:cs typeface="Times New Roman"/>
              </a:rPr>
              <a:t>how to find anything to hold </a:t>
            </a:r>
            <a:r>
              <a:rPr dirty="0" sz="1450" spc="-20">
                <a:latin typeface="Times New Roman"/>
                <a:cs typeface="Times New Roman"/>
              </a:rPr>
              <a:t>Susan’s  </a:t>
            </a:r>
            <a:r>
              <a:rPr dirty="0" sz="1450" spc="-10">
                <a:latin typeface="Times New Roman"/>
                <a:cs typeface="Times New Roman"/>
              </a:rPr>
              <a:t>clothes, because Rebecca took away all the boxes and spoilt them, was much  more in her thoughts: and as for Susan, now unexpectedly gratified in the first  wish </a:t>
            </a:r>
            <a:r>
              <a:rPr dirty="0" sz="1450" spc="-5">
                <a:latin typeface="Times New Roman"/>
                <a:cs typeface="Times New Roman"/>
              </a:rPr>
              <a:t>of </a:t>
            </a:r>
            <a:r>
              <a:rPr dirty="0" sz="1450" spc="-10">
                <a:latin typeface="Times New Roman"/>
                <a:cs typeface="Times New Roman"/>
              </a:rPr>
              <a:t>her heart, and knowing nothing personally </a:t>
            </a:r>
            <a:r>
              <a:rPr dirty="0" sz="1450" spc="-5">
                <a:latin typeface="Times New Roman"/>
                <a:cs typeface="Times New Roman"/>
              </a:rPr>
              <a:t>of </a:t>
            </a:r>
            <a:r>
              <a:rPr dirty="0" sz="1450" spc="-10">
                <a:latin typeface="Times New Roman"/>
                <a:cs typeface="Times New Roman"/>
              </a:rPr>
              <a:t>those who had sinned, </a:t>
            </a:r>
            <a:r>
              <a:rPr dirty="0" sz="1450" spc="-5">
                <a:latin typeface="Times New Roman"/>
                <a:cs typeface="Times New Roman"/>
              </a:rPr>
              <a:t>or  of </a:t>
            </a:r>
            <a:r>
              <a:rPr dirty="0" sz="1450" spc="-10">
                <a:latin typeface="Times New Roman"/>
                <a:cs typeface="Times New Roman"/>
              </a:rPr>
              <a:t>those who were sorrowing—if she could help rejoicing from beginning to  end, it was as much as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expected from human virtue at</a:t>
            </a:r>
            <a:r>
              <a:rPr dirty="0" sz="1450" spc="105">
                <a:latin typeface="Times New Roman"/>
                <a:cs typeface="Times New Roman"/>
              </a:rPr>
              <a:t> </a:t>
            </a:r>
            <a:r>
              <a:rPr dirty="0" sz="1450" spc="-10">
                <a:latin typeface="Times New Roman"/>
                <a:cs typeface="Times New Roman"/>
              </a:rPr>
              <a:t>fourteen.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As nothing was really left for the decision </a:t>
            </a:r>
            <a:r>
              <a:rPr dirty="0" sz="1450" spc="-5">
                <a:latin typeface="Times New Roman"/>
                <a:cs typeface="Times New Roman"/>
              </a:rPr>
              <a:t>of </a:t>
            </a:r>
            <a:r>
              <a:rPr dirty="0" sz="1450" spc="-10">
                <a:latin typeface="Times New Roman"/>
                <a:cs typeface="Times New Roman"/>
              </a:rPr>
              <a:t>Mrs. Price, </a:t>
            </a:r>
            <a:r>
              <a:rPr dirty="0" sz="1450" spc="-5">
                <a:latin typeface="Times New Roman"/>
                <a:cs typeface="Times New Roman"/>
              </a:rPr>
              <a:t>or </a:t>
            </a:r>
            <a:r>
              <a:rPr dirty="0" sz="1450" spc="-10">
                <a:latin typeface="Times New Roman"/>
                <a:cs typeface="Times New Roman"/>
              </a:rPr>
              <a:t>the </a:t>
            </a:r>
            <a:r>
              <a:rPr dirty="0" sz="1450" spc="-5">
                <a:latin typeface="Times New Roman"/>
                <a:cs typeface="Times New Roman"/>
              </a:rPr>
              <a:t>good  </a:t>
            </a:r>
            <a:r>
              <a:rPr dirty="0" sz="1450" spc="-15">
                <a:latin typeface="Times New Roman"/>
                <a:cs typeface="Times New Roman"/>
              </a:rPr>
              <a:t>offices </a:t>
            </a:r>
            <a:r>
              <a:rPr dirty="0" sz="1450" spc="-5">
                <a:latin typeface="Times New Roman"/>
                <a:cs typeface="Times New Roman"/>
              </a:rPr>
              <a:t>of </a:t>
            </a:r>
            <a:r>
              <a:rPr dirty="0" sz="1450" spc="-10">
                <a:latin typeface="Times New Roman"/>
                <a:cs typeface="Times New Roman"/>
              </a:rPr>
              <a:t>Rebecca, everything was rationally and duly accomplished, and the  girls were ready for the </a:t>
            </a:r>
            <a:r>
              <a:rPr dirty="0" sz="1450" spc="-25">
                <a:latin typeface="Times New Roman"/>
                <a:cs typeface="Times New Roman"/>
              </a:rPr>
              <a:t>morrow. </a:t>
            </a:r>
            <a:r>
              <a:rPr dirty="0" sz="1450" spc="-10">
                <a:latin typeface="Times New Roman"/>
                <a:cs typeface="Times New Roman"/>
              </a:rPr>
              <a:t>The advantage </a:t>
            </a:r>
            <a:r>
              <a:rPr dirty="0" sz="1450" spc="-5">
                <a:latin typeface="Times New Roman"/>
                <a:cs typeface="Times New Roman"/>
              </a:rPr>
              <a:t>of </a:t>
            </a:r>
            <a:r>
              <a:rPr dirty="0" sz="1450" spc="-10">
                <a:latin typeface="Times New Roman"/>
                <a:cs typeface="Times New Roman"/>
              </a:rPr>
              <a:t>much sleep to prepare them  for their journey was impossible. The cousin who was travelling towards them  could hardly have less than visited their agitated spirits—one all happiness,</a:t>
            </a:r>
            <a:r>
              <a:rPr dirty="0" sz="1450" spc="17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366250"/>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other all varying and indescribable</a:t>
            </a:r>
            <a:r>
              <a:rPr dirty="0" sz="1450" spc="20">
                <a:latin typeface="Times New Roman"/>
                <a:cs typeface="Times New Roman"/>
              </a:rPr>
              <a:t> </a:t>
            </a:r>
            <a:r>
              <a:rPr dirty="0" sz="1450" spc="-10">
                <a:latin typeface="Times New Roman"/>
                <a:cs typeface="Times New Roman"/>
              </a:rPr>
              <a:t>perturbation.</a:t>
            </a:r>
            <a:endParaRPr sz="1450">
              <a:latin typeface="Times New Roman"/>
              <a:cs typeface="Times New Roman"/>
            </a:endParaRPr>
          </a:p>
          <a:p>
            <a:pPr algn="just" marL="12700" marR="5715" indent="255904">
              <a:lnSpc>
                <a:spcPts val="1730"/>
              </a:lnSpc>
              <a:spcBef>
                <a:spcPts val="819"/>
              </a:spcBef>
            </a:pPr>
            <a:r>
              <a:rPr dirty="0" sz="1450" spc="-10">
                <a:latin typeface="Times New Roman"/>
                <a:cs typeface="Times New Roman"/>
              </a:rPr>
              <a:t>By eight in the morning Edmund was in the house. The girls heard his  entrance from above, and Fanny went down. The idea </a:t>
            </a:r>
            <a:r>
              <a:rPr dirty="0" sz="1450" spc="-5">
                <a:latin typeface="Times New Roman"/>
                <a:cs typeface="Times New Roman"/>
              </a:rPr>
              <a:t>of </a:t>
            </a:r>
            <a:r>
              <a:rPr dirty="0" sz="1450" spc="-10">
                <a:latin typeface="Times New Roman"/>
                <a:cs typeface="Times New Roman"/>
              </a:rPr>
              <a:t>immediately seeing  him, with the knowledge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suffering, </a:t>
            </a:r>
            <a:r>
              <a:rPr dirty="0" sz="1450" spc="-5">
                <a:latin typeface="Times New Roman"/>
                <a:cs typeface="Times New Roman"/>
              </a:rPr>
              <a:t>brought </a:t>
            </a:r>
            <a:r>
              <a:rPr dirty="0" sz="1450" spc="-10">
                <a:latin typeface="Times New Roman"/>
                <a:cs typeface="Times New Roman"/>
              </a:rPr>
              <a:t>back all her  own first feelings. He so near </a:t>
            </a:r>
            <a:r>
              <a:rPr dirty="0" sz="1450" spc="-20">
                <a:latin typeface="Times New Roman"/>
                <a:cs typeface="Times New Roman"/>
              </a:rPr>
              <a:t>her, </a:t>
            </a:r>
            <a:r>
              <a:rPr dirty="0" sz="1450" spc="-10">
                <a:latin typeface="Times New Roman"/>
                <a:cs typeface="Times New Roman"/>
              </a:rPr>
              <a:t>and in </a:t>
            </a:r>
            <a:r>
              <a:rPr dirty="0" sz="1450" spc="-25">
                <a:latin typeface="Times New Roman"/>
                <a:cs typeface="Times New Roman"/>
              </a:rPr>
              <a:t>misery. </a:t>
            </a:r>
            <a:r>
              <a:rPr dirty="0" sz="1450" spc="-10">
                <a:latin typeface="Times New Roman"/>
                <a:cs typeface="Times New Roman"/>
              </a:rPr>
              <a:t>She was ready to sink as she  entered the </a:t>
            </a:r>
            <a:r>
              <a:rPr dirty="0" sz="1450" spc="-20">
                <a:latin typeface="Times New Roman"/>
                <a:cs typeface="Times New Roman"/>
              </a:rPr>
              <a:t>parlour. </a:t>
            </a:r>
            <a:r>
              <a:rPr dirty="0" sz="1450" spc="-10">
                <a:latin typeface="Times New Roman"/>
                <a:cs typeface="Times New Roman"/>
              </a:rPr>
              <a:t>He was alone, and met her instantly; and she found herself  pressed to his heart with only these words, just articulate, “My </a:t>
            </a:r>
            <a:r>
              <a:rPr dirty="0" sz="1450" spc="-25">
                <a:latin typeface="Times New Roman"/>
                <a:cs typeface="Times New Roman"/>
              </a:rPr>
              <a:t>Fanny, </a:t>
            </a:r>
            <a:r>
              <a:rPr dirty="0" sz="1450" spc="-10">
                <a:latin typeface="Times New Roman"/>
                <a:cs typeface="Times New Roman"/>
              </a:rPr>
              <a:t>my only  sister; my only comfort now!” She could say nothing; </a:t>
            </a:r>
            <a:r>
              <a:rPr dirty="0" sz="1450" spc="-5">
                <a:latin typeface="Times New Roman"/>
                <a:cs typeface="Times New Roman"/>
              </a:rPr>
              <a:t>nor </a:t>
            </a:r>
            <a:r>
              <a:rPr dirty="0" sz="1450" spc="-10">
                <a:latin typeface="Times New Roman"/>
                <a:cs typeface="Times New Roman"/>
              </a:rPr>
              <a:t>for some minutes  could </a:t>
            </a:r>
            <a:r>
              <a:rPr dirty="0" sz="1450" spc="-5">
                <a:latin typeface="Times New Roman"/>
                <a:cs typeface="Times New Roman"/>
              </a:rPr>
              <a:t>he </a:t>
            </a:r>
            <a:r>
              <a:rPr dirty="0" sz="1450" spc="-10">
                <a:latin typeface="Times New Roman"/>
                <a:cs typeface="Times New Roman"/>
              </a:rPr>
              <a:t>say</a:t>
            </a:r>
            <a:r>
              <a:rPr dirty="0" sz="1450" spc="-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He turned away to recover himself, and when </a:t>
            </a:r>
            <a:r>
              <a:rPr dirty="0" sz="1450" spc="-5">
                <a:latin typeface="Times New Roman"/>
                <a:cs typeface="Times New Roman"/>
              </a:rPr>
              <a:t>he </a:t>
            </a:r>
            <a:r>
              <a:rPr dirty="0" sz="1450" spc="-10">
                <a:latin typeface="Times New Roman"/>
                <a:cs typeface="Times New Roman"/>
              </a:rPr>
              <a:t>spoke again, though his  voice still faltered, his manner shewed the wish </a:t>
            </a:r>
            <a:r>
              <a:rPr dirty="0" sz="1450" spc="-5">
                <a:latin typeface="Times New Roman"/>
                <a:cs typeface="Times New Roman"/>
              </a:rPr>
              <a:t>of </a:t>
            </a:r>
            <a:r>
              <a:rPr dirty="0" sz="1450" spc="-10">
                <a:latin typeface="Times New Roman"/>
                <a:cs typeface="Times New Roman"/>
              </a:rPr>
              <a:t>self-command, and the  resolution </a:t>
            </a:r>
            <a:r>
              <a:rPr dirty="0" sz="1450" spc="-5">
                <a:latin typeface="Times New Roman"/>
                <a:cs typeface="Times New Roman"/>
              </a:rPr>
              <a:t>of </a:t>
            </a:r>
            <a:r>
              <a:rPr dirty="0" sz="1450" spc="-10">
                <a:latin typeface="Times New Roman"/>
                <a:cs typeface="Times New Roman"/>
              </a:rPr>
              <a:t>avoiding any farther allusion. “Have </a:t>
            </a:r>
            <a:r>
              <a:rPr dirty="0" sz="1450" spc="-5">
                <a:latin typeface="Times New Roman"/>
                <a:cs typeface="Times New Roman"/>
              </a:rPr>
              <a:t>you </a:t>
            </a:r>
            <a:r>
              <a:rPr dirty="0" sz="1450" spc="-10">
                <a:latin typeface="Times New Roman"/>
                <a:cs typeface="Times New Roman"/>
              </a:rPr>
              <a:t>breakfasted? When  shall </a:t>
            </a:r>
            <a:r>
              <a:rPr dirty="0" sz="1450" spc="-5">
                <a:latin typeface="Times New Roman"/>
                <a:cs typeface="Times New Roman"/>
              </a:rPr>
              <a:t>you be </a:t>
            </a:r>
            <a:r>
              <a:rPr dirty="0" sz="1450" spc="-10">
                <a:latin typeface="Times New Roman"/>
                <a:cs typeface="Times New Roman"/>
              </a:rPr>
              <a:t>ready? Does Susan go?” were questions following each other  </a:t>
            </a:r>
            <a:r>
              <a:rPr dirty="0" sz="1450" spc="-20">
                <a:latin typeface="Times New Roman"/>
                <a:cs typeface="Times New Roman"/>
              </a:rPr>
              <a:t>rapidly. </a:t>
            </a:r>
            <a:r>
              <a:rPr dirty="0" sz="1450" spc="-10">
                <a:latin typeface="Times New Roman"/>
                <a:cs typeface="Times New Roman"/>
              </a:rPr>
              <a:t>His great object was to </a:t>
            </a:r>
            <a:r>
              <a:rPr dirty="0" sz="1450" spc="-5">
                <a:latin typeface="Times New Roman"/>
                <a:cs typeface="Times New Roman"/>
              </a:rPr>
              <a:t>be </a:t>
            </a:r>
            <a:r>
              <a:rPr dirty="0" sz="1450" spc="-15">
                <a:latin typeface="Times New Roman"/>
                <a:cs typeface="Times New Roman"/>
              </a:rPr>
              <a:t>off </a:t>
            </a:r>
            <a:r>
              <a:rPr dirty="0" sz="1450" spc="-10">
                <a:latin typeface="Times New Roman"/>
                <a:cs typeface="Times New Roman"/>
              </a:rPr>
              <a:t>as soon as possible. When Mansfield  was considered, time was precious; and the state </a:t>
            </a:r>
            <a:r>
              <a:rPr dirty="0" sz="1450" spc="-5">
                <a:latin typeface="Times New Roman"/>
                <a:cs typeface="Times New Roman"/>
              </a:rPr>
              <a:t>of </a:t>
            </a:r>
            <a:r>
              <a:rPr dirty="0" sz="1450" spc="-10">
                <a:latin typeface="Times New Roman"/>
                <a:cs typeface="Times New Roman"/>
              </a:rPr>
              <a:t>his own mind made him  find relief only in motion. It was settled that </a:t>
            </a:r>
            <a:r>
              <a:rPr dirty="0" sz="1450" spc="-5">
                <a:latin typeface="Times New Roman"/>
                <a:cs typeface="Times New Roman"/>
              </a:rPr>
              <a:t>he </a:t>
            </a:r>
            <a:r>
              <a:rPr dirty="0" sz="1450" spc="-10">
                <a:latin typeface="Times New Roman"/>
                <a:cs typeface="Times New Roman"/>
              </a:rPr>
              <a:t>should order the carriage to the  </a:t>
            </a:r>
            <a:r>
              <a:rPr dirty="0" sz="1450" spc="-5">
                <a:latin typeface="Times New Roman"/>
                <a:cs typeface="Times New Roman"/>
              </a:rPr>
              <a:t>door </a:t>
            </a:r>
            <a:r>
              <a:rPr dirty="0" sz="1450" spc="-10">
                <a:latin typeface="Times New Roman"/>
                <a:cs typeface="Times New Roman"/>
              </a:rPr>
              <a:t>in half an </a:t>
            </a:r>
            <a:r>
              <a:rPr dirty="0" sz="1450" spc="-25">
                <a:latin typeface="Times New Roman"/>
                <a:cs typeface="Times New Roman"/>
              </a:rPr>
              <a:t>hour. </a:t>
            </a:r>
            <a:r>
              <a:rPr dirty="0" sz="1450" spc="-10">
                <a:latin typeface="Times New Roman"/>
                <a:cs typeface="Times New Roman"/>
              </a:rPr>
              <a:t>Fanny answered for their having breakfasted and being  quite ready in half an </a:t>
            </a:r>
            <a:r>
              <a:rPr dirty="0" sz="1450" spc="-25">
                <a:latin typeface="Times New Roman"/>
                <a:cs typeface="Times New Roman"/>
              </a:rPr>
              <a:t>hour. </a:t>
            </a:r>
            <a:r>
              <a:rPr dirty="0" sz="1450" spc="-10">
                <a:latin typeface="Times New Roman"/>
                <a:cs typeface="Times New Roman"/>
              </a:rPr>
              <a:t>He had already ate, and declined staying for their  meal. He would walk round the ramparts, and join them with the carriage. He  was </a:t>
            </a:r>
            <a:r>
              <a:rPr dirty="0" sz="1450" spc="-5">
                <a:latin typeface="Times New Roman"/>
                <a:cs typeface="Times New Roman"/>
              </a:rPr>
              <a:t>gone </a:t>
            </a:r>
            <a:r>
              <a:rPr dirty="0" sz="1450" spc="-10">
                <a:latin typeface="Times New Roman"/>
                <a:cs typeface="Times New Roman"/>
              </a:rPr>
              <a:t>again; glad to get away even from</a:t>
            </a:r>
            <a:r>
              <a:rPr dirty="0" sz="1450" spc="30">
                <a:latin typeface="Times New Roman"/>
                <a:cs typeface="Times New Roman"/>
              </a:rPr>
              <a:t> </a:t>
            </a:r>
            <a:r>
              <a:rPr dirty="0" sz="1450" spc="-25">
                <a:latin typeface="Times New Roman"/>
                <a:cs typeface="Times New Roman"/>
              </a:rPr>
              <a:t>Fanny.</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He looked very ill; evidently suffering under violent emotions, which </a:t>
            </a:r>
            <a:r>
              <a:rPr dirty="0" sz="1450" spc="-5">
                <a:latin typeface="Times New Roman"/>
                <a:cs typeface="Times New Roman"/>
              </a:rPr>
              <a:t>he  </a:t>
            </a:r>
            <a:r>
              <a:rPr dirty="0" sz="1450" spc="-10">
                <a:latin typeface="Times New Roman"/>
                <a:cs typeface="Times New Roman"/>
              </a:rPr>
              <a:t>was determined to suppress. She knew it must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but </a:t>
            </a:r>
            <a:r>
              <a:rPr dirty="0" sz="1450" spc="-10">
                <a:latin typeface="Times New Roman"/>
                <a:cs typeface="Times New Roman"/>
              </a:rPr>
              <a:t>it was terrible to</a:t>
            </a:r>
            <a:r>
              <a:rPr dirty="0" sz="1450" spc="13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 carriage came; and </a:t>
            </a:r>
            <a:r>
              <a:rPr dirty="0" sz="1450" spc="-5">
                <a:latin typeface="Times New Roman"/>
                <a:cs typeface="Times New Roman"/>
              </a:rPr>
              <a:t>he </a:t>
            </a:r>
            <a:r>
              <a:rPr dirty="0" sz="1450" spc="-10">
                <a:latin typeface="Times New Roman"/>
                <a:cs typeface="Times New Roman"/>
              </a:rPr>
              <a:t>entered the house again at the same moment,  just in time to spend </a:t>
            </a:r>
            <a:r>
              <a:rPr dirty="0" sz="1450" spc="-5">
                <a:latin typeface="Times New Roman"/>
                <a:cs typeface="Times New Roman"/>
              </a:rPr>
              <a:t>a </a:t>
            </a:r>
            <a:r>
              <a:rPr dirty="0" sz="1450" spc="-10">
                <a:latin typeface="Times New Roman"/>
                <a:cs typeface="Times New Roman"/>
              </a:rPr>
              <a:t>few minutes with the </a:t>
            </a:r>
            <a:r>
              <a:rPr dirty="0" sz="1450" spc="-25">
                <a:latin typeface="Times New Roman"/>
                <a:cs typeface="Times New Roman"/>
              </a:rPr>
              <a:t>family, </a:t>
            </a:r>
            <a:r>
              <a:rPr dirty="0" sz="1450" spc="-10">
                <a:latin typeface="Times New Roman"/>
                <a:cs typeface="Times New Roman"/>
              </a:rPr>
              <a:t>and </a:t>
            </a:r>
            <a:r>
              <a:rPr dirty="0" sz="1450" spc="-5">
                <a:latin typeface="Times New Roman"/>
                <a:cs typeface="Times New Roman"/>
              </a:rPr>
              <a:t>be a </a:t>
            </a:r>
            <a:r>
              <a:rPr dirty="0" sz="1450" spc="-10">
                <a:latin typeface="Times New Roman"/>
                <a:cs typeface="Times New Roman"/>
              </a:rPr>
              <a:t>witness—but that  </a:t>
            </a:r>
            <a:r>
              <a:rPr dirty="0" sz="1450" spc="-5">
                <a:latin typeface="Times New Roman"/>
                <a:cs typeface="Times New Roman"/>
              </a:rPr>
              <a:t>he </a:t>
            </a:r>
            <a:r>
              <a:rPr dirty="0" sz="1450" spc="-10">
                <a:latin typeface="Times New Roman"/>
                <a:cs typeface="Times New Roman"/>
              </a:rPr>
              <a:t>saw nothing—of the tranquil manner in which the daughters were parted  with, and just in time to prevent their sitting down to the breakfast-table,  which, </a:t>
            </a:r>
            <a:r>
              <a:rPr dirty="0" sz="1450" spc="-5">
                <a:latin typeface="Times New Roman"/>
                <a:cs typeface="Times New Roman"/>
              </a:rPr>
              <a:t>by dint of </a:t>
            </a:r>
            <a:r>
              <a:rPr dirty="0" sz="1450" spc="-10">
                <a:latin typeface="Times New Roman"/>
                <a:cs typeface="Times New Roman"/>
              </a:rPr>
              <a:t>much unusual </a:t>
            </a:r>
            <a:r>
              <a:rPr dirty="0" sz="1450" spc="-20">
                <a:latin typeface="Times New Roman"/>
                <a:cs typeface="Times New Roman"/>
              </a:rPr>
              <a:t>activity, </a:t>
            </a:r>
            <a:r>
              <a:rPr dirty="0" sz="1450" spc="-10">
                <a:latin typeface="Times New Roman"/>
                <a:cs typeface="Times New Roman"/>
              </a:rPr>
              <a:t>was quite and completely ready as the  carriage drove from the </a:t>
            </a:r>
            <a:r>
              <a:rPr dirty="0" sz="1450" spc="-25">
                <a:latin typeface="Times New Roman"/>
                <a:cs typeface="Times New Roman"/>
              </a:rPr>
              <a:t>door. </a:t>
            </a:r>
            <a:r>
              <a:rPr dirty="0" sz="1450" spc="-20">
                <a:latin typeface="Times New Roman"/>
                <a:cs typeface="Times New Roman"/>
              </a:rPr>
              <a:t>Fanny’s </a:t>
            </a:r>
            <a:r>
              <a:rPr dirty="0" sz="1450" spc="-10">
                <a:latin typeface="Times New Roman"/>
                <a:cs typeface="Times New Roman"/>
              </a:rPr>
              <a:t>last meal in her </a:t>
            </a:r>
            <a:r>
              <a:rPr dirty="0" sz="1450" spc="-15">
                <a:latin typeface="Times New Roman"/>
                <a:cs typeface="Times New Roman"/>
              </a:rPr>
              <a:t>father’s </a:t>
            </a:r>
            <a:r>
              <a:rPr dirty="0" sz="1450" spc="-10">
                <a:latin typeface="Times New Roman"/>
                <a:cs typeface="Times New Roman"/>
              </a:rPr>
              <a:t>house was in  character with her first: she was dismissed from it as hospitably as she had  been welcomed.</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How her heart swelled with joy and gratitude as she passed the barriers </a:t>
            </a:r>
            <a:r>
              <a:rPr dirty="0" sz="1450" spc="-5">
                <a:latin typeface="Times New Roman"/>
                <a:cs typeface="Times New Roman"/>
              </a:rPr>
              <a:t>of  </a:t>
            </a:r>
            <a:r>
              <a:rPr dirty="0" sz="1450" spc="-10">
                <a:latin typeface="Times New Roman"/>
                <a:cs typeface="Times New Roman"/>
              </a:rPr>
              <a:t>Portsmouth, and how </a:t>
            </a:r>
            <a:r>
              <a:rPr dirty="0" sz="1450" spc="-20">
                <a:latin typeface="Times New Roman"/>
                <a:cs typeface="Times New Roman"/>
              </a:rPr>
              <a:t>Susan’s </a:t>
            </a:r>
            <a:r>
              <a:rPr dirty="0" sz="1450" spc="-10">
                <a:latin typeface="Times New Roman"/>
                <a:cs typeface="Times New Roman"/>
              </a:rPr>
              <a:t>face wore its broadest smiles, may </a:t>
            </a:r>
            <a:r>
              <a:rPr dirty="0" sz="1450" spc="-5">
                <a:latin typeface="Times New Roman"/>
                <a:cs typeface="Times New Roman"/>
              </a:rPr>
              <a:t>be </a:t>
            </a:r>
            <a:r>
              <a:rPr dirty="0" sz="1450" spc="-10">
                <a:latin typeface="Times New Roman"/>
                <a:cs typeface="Times New Roman"/>
              </a:rPr>
              <a:t>easily  conceived. Sitting forwards, </a:t>
            </a:r>
            <a:r>
              <a:rPr dirty="0" sz="1450" spc="-15">
                <a:latin typeface="Times New Roman"/>
                <a:cs typeface="Times New Roman"/>
              </a:rPr>
              <a:t>however, </a:t>
            </a:r>
            <a:r>
              <a:rPr dirty="0" sz="1450" spc="-10">
                <a:latin typeface="Times New Roman"/>
                <a:cs typeface="Times New Roman"/>
              </a:rPr>
              <a:t>and screened </a:t>
            </a:r>
            <a:r>
              <a:rPr dirty="0" sz="1450" spc="-5">
                <a:latin typeface="Times New Roman"/>
                <a:cs typeface="Times New Roman"/>
              </a:rPr>
              <a:t>by </a:t>
            </a:r>
            <a:r>
              <a:rPr dirty="0" sz="1450" spc="-10">
                <a:latin typeface="Times New Roman"/>
                <a:cs typeface="Times New Roman"/>
              </a:rPr>
              <a:t>her bonnet, those  smiles were</a:t>
            </a:r>
            <a:r>
              <a:rPr dirty="0" sz="1450" spc="-5">
                <a:latin typeface="Times New Roman"/>
                <a:cs typeface="Times New Roman"/>
              </a:rPr>
              <a:t> </a:t>
            </a:r>
            <a:r>
              <a:rPr dirty="0" sz="1450" spc="-10">
                <a:latin typeface="Times New Roman"/>
                <a:cs typeface="Times New Roman"/>
              </a:rPr>
              <a:t>unseen.</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The journey was likely to </a:t>
            </a:r>
            <a:r>
              <a:rPr dirty="0" sz="1450" spc="-5">
                <a:latin typeface="Times New Roman"/>
                <a:cs typeface="Times New Roman"/>
              </a:rPr>
              <a:t>be a </a:t>
            </a:r>
            <a:r>
              <a:rPr dirty="0" sz="1450" spc="-10">
                <a:latin typeface="Times New Roman"/>
                <a:cs typeface="Times New Roman"/>
              </a:rPr>
              <a:t>silent one. </a:t>
            </a:r>
            <a:r>
              <a:rPr dirty="0" sz="1450" spc="-20">
                <a:latin typeface="Times New Roman"/>
                <a:cs typeface="Times New Roman"/>
              </a:rPr>
              <a:t>Edmund’s </a:t>
            </a:r>
            <a:r>
              <a:rPr dirty="0" sz="1450" spc="-10">
                <a:latin typeface="Times New Roman"/>
                <a:cs typeface="Times New Roman"/>
              </a:rPr>
              <a:t>deep sighs often  reached </a:t>
            </a:r>
            <a:r>
              <a:rPr dirty="0" sz="1450" spc="-25">
                <a:latin typeface="Times New Roman"/>
                <a:cs typeface="Times New Roman"/>
              </a:rPr>
              <a:t>Fanny.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been alone with </a:t>
            </a:r>
            <a:r>
              <a:rPr dirty="0" sz="1450" spc="-20">
                <a:latin typeface="Times New Roman"/>
                <a:cs typeface="Times New Roman"/>
              </a:rPr>
              <a:t>her, </a:t>
            </a:r>
            <a:r>
              <a:rPr dirty="0" sz="1450" spc="-10">
                <a:latin typeface="Times New Roman"/>
                <a:cs typeface="Times New Roman"/>
              </a:rPr>
              <a:t>his heart must have opened in  spite </a:t>
            </a:r>
            <a:r>
              <a:rPr dirty="0" sz="1450" spc="-5">
                <a:latin typeface="Times New Roman"/>
                <a:cs typeface="Times New Roman"/>
              </a:rPr>
              <a:t>of </a:t>
            </a:r>
            <a:r>
              <a:rPr dirty="0" sz="1450" spc="-10">
                <a:latin typeface="Times New Roman"/>
                <a:cs typeface="Times New Roman"/>
              </a:rPr>
              <a:t>every resolution; </a:t>
            </a:r>
            <a:r>
              <a:rPr dirty="0" sz="1450" spc="-5">
                <a:latin typeface="Times New Roman"/>
                <a:cs typeface="Times New Roman"/>
              </a:rPr>
              <a:t>but </a:t>
            </a:r>
            <a:r>
              <a:rPr dirty="0" sz="1450" spc="-20">
                <a:latin typeface="Times New Roman"/>
                <a:cs typeface="Times New Roman"/>
              </a:rPr>
              <a:t>Susan’s </a:t>
            </a:r>
            <a:r>
              <a:rPr dirty="0" sz="1450" spc="-10">
                <a:latin typeface="Times New Roman"/>
                <a:cs typeface="Times New Roman"/>
              </a:rPr>
              <a:t>presence drove him quite into himself,  and his attempts to talk </a:t>
            </a:r>
            <a:r>
              <a:rPr dirty="0" sz="1450" spc="-5">
                <a:latin typeface="Times New Roman"/>
                <a:cs typeface="Times New Roman"/>
              </a:rPr>
              <a:t>on </a:t>
            </a:r>
            <a:r>
              <a:rPr dirty="0" sz="1450" spc="-10">
                <a:latin typeface="Times New Roman"/>
                <a:cs typeface="Times New Roman"/>
              </a:rPr>
              <a:t>indifferent subjects could never </a:t>
            </a:r>
            <a:r>
              <a:rPr dirty="0" sz="1450" spc="-5">
                <a:latin typeface="Times New Roman"/>
                <a:cs typeface="Times New Roman"/>
              </a:rPr>
              <a:t>be </a:t>
            </a:r>
            <a:r>
              <a:rPr dirty="0" sz="1450" spc="-10">
                <a:latin typeface="Times New Roman"/>
                <a:cs typeface="Times New Roman"/>
              </a:rPr>
              <a:t>long</a:t>
            </a:r>
            <a:r>
              <a:rPr dirty="0" sz="1450" spc="120">
                <a:latin typeface="Times New Roman"/>
                <a:cs typeface="Times New Roman"/>
              </a:rPr>
              <a:t> </a:t>
            </a:r>
            <a:r>
              <a:rPr dirty="0" sz="1450" spc="-10">
                <a:latin typeface="Times New Roman"/>
                <a:cs typeface="Times New Roman"/>
              </a:rPr>
              <a:t>supported.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Fanny</a:t>
            </a:r>
            <a:r>
              <a:rPr dirty="0" sz="1450" spc="114">
                <a:latin typeface="Times New Roman"/>
                <a:cs typeface="Times New Roman"/>
              </a:rPr>
              <a:t> </a:t>
            </a:r>
            <a:r>
              <a:rPr dirty="0" sz="1450" spc="-10">
                <a:latin typeface="Times New Roman"/>
                <a:cs typeface="Times New Roman"/>
              </a:rPr>
              <a:t>watched</a:t>
            </a:r>
            <a:r>
              <a:rPr dirty="0" sz="1450" spc="114">
                <a:latin typeface="Times New Roman"/>
                <a:cs typeface="Times New Roman"/>
              </a:rPr>
              <a:t> </a:t>
            </a:r>
            <a:r>
              <a:rPr dirty="0" sz="1450" spc="-10">
                <a:latin typeface="Times New Roman"/>
                <a:cs typeface="Times New Roman"/>
              </a:rPr>
              <a:t>him</a:t>
            </a:r>
            <a:r>
              <a:rPr dirty="0" sz="1450" spc="114">
                <a:latin typeface="Times New Roman"/>
                <a:cs typeface="Times New Roman"/>
              </a:rPr>
              <a:t> </a:t>
            </a:r>
            <a:r>
              <a:rPr dirty="0" sz="1450" spc="-10">
                <a:latin typeface="Times New Roman"/>
                <a:cs typeface="Times New Roman"/>
              </a:rPr>
              <a:t>with</a:t>
            </a:r>
            <a:r>
              <a:rPr dirty="0" sz="1450" spc="114">
                <a:latin typeface="Times New Roman"/>
                <a:cs typeface="Times New Roman"/>
              </a:rPr>
              <a:t> </a:t>
            </a:r>
            <a:r>
              <a:rPr dirty="0" sz="1450" spc="-10">
                <a:latin typeface="Times New Roman"/>
                <a:cs typeface="Times New Roman"/>
              </a:rPr>
              <a:t>never-failing</a:t>
            </a:r>
            <a:r>
              <a:rPr dirty="0" sz="1450" spc="114">
                <a:latin typeface="Times New Roman"/>
                <a:cs typeface="Times New Roman"/>
              </a:rPr>
              <a:t> </a:t>
            </a:r>
            <a:r>
              <a:rPr dirty="0" sz="1450" spc="-10">
                <a:latin typeface="Times New Roman"/>
                <a:cs typeface="Times New Roman"/>
              </a:rPr>
              <a:t>solicitude,</a:t>
            </a:r>
            <a:r>
              <a:rPr dirty="0" sz="1450" spc="114">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sometimes</a:t>
            </a:r>
            <a:r>
              <a:rPr dirty="0" sz="1450" spc="114">
                <a:latin typeface="Times New Roman"/>
                <a:cs typeface="Times New Roman"/>
              </a:rPr>
              <a:t> </a:t>
            </a:r>
            <a:r>
              <a:rPr dirty="0" sz="1450" spc="-10">
                <a:latin typeface="Times New Roman"/>
                <a:cs typeface="Times New Roman"/>
              </a:rPr>
              <a:t>catching</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710" cy="9519285"/>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considerable period.</a:t>
            </a:r>
            <a:endParaRPr sz="1450">
              <a:latin typeface="Times New Roman"/>
              <a:cs typeface="Times New Roman"/>
            </a:endParaRPr>
          </a:p>
          <a:p>
            <a:pPr algn="just" marL="12700" marR="5080" indent="255904">
              <a:lnSpc>
                <a:spcPts val="1730"/>
              </a:lnSpc>
              <a:spcBef>
                <a:spcPts val="845"/>
              </a:spcBef>
            </a:pPr>
            <a:r>
              <a:rPr dirty="0" sz="1450" spc="-10">
                <a:latin typeface="Times New Roman"/>
                <a:cs typeface="Times New Roman"/>
              </a:rPr>
              <a:t>Their homes were so distant, and the circles in which they moved so  distinct, as almost to preclude the means </a:t>
            </a:r>
            <a:r>
              <a:rPr dirty="0" sz="1450" spc="-5">
                <a:latin typeface="Times New Roman"/>
                <a:cs typeface="Times New Roman"/>
              </a:rPr>
              <a:t>of </a:t>
            </a:r>
            <a:r>
              <a:rPr dirty="0" sz="1450" spc="-10">
                <a:latin typeface="Times New Roman"/>
                <a:cs typeface="Times New Roman"/>
              </a:rPr>
              <a:t>ever hearing </a:t>
            </a:r>
            <a:r>
              <a:rPr dirty="0" sz="1450" spc="-5">
                <a:latin typeface="Times New Roman"/>
                <a:cs typeface="Times New Roman"/>
              </a:rPr>
              <a:t>of </a:t>
            </a:r>
            <a:r>
              <a:rPr dirty="0" sz="1450" spc="-10">
                <a:latin typeface="Times New Roman"/>
                <a:cs typeface="Times New Roman"/>
              </a:rPr>
              <a:t>each </a:t>
            </a:r>
            <a:r>
              <a:rPr dirty="0" sz="1450" spc="-15">
                <a:latin typeface="Times New Roman"/>
                <a:cs typeface="Times New Roman"/>
              </a:rPr>
              <a:t>other’s  </a:t>
            </a:r>
            <a:r>
              <a:rPr dirty="0" sz="1450" spc="-10">
                <a:latin typeface="Times New Roman"/>
                <a:cs typeface="Times New Roman"/>
              </a:rPr>
              <a:t>existence during the eleven following years, </a:t>
            </a:r>
            <a:r>
              <a:rPr dirty="0" sz="1450" spc="-25">
                <a:latin typeface="Times New Roman"/>
                <a:cs typeface="Times New Roman"/>
              </a:rPr>
              <a:t>or, </a:t>
            </a:r>
            <a:r>
              <a:rPr dirty="0" sz="1450" spc="-10">
                <a:latin typeface="Times New Roman"/>
                <a:cs typeface="Times New Roman"/>
              </a:rPr>
              <a:t>at least, to make it very  wonderful to Sir Thomas that Mrs. Norris should ever have it in her power to  tell them, as she now and then </a:t>
            </a:r>
            <a:r>
              <a:rPr dirty="0" sz="1450" spc="-5">
                <a:latin typeface="Times New Roman"/>
                <a:cs typeface="Times New Roman"/>
              </a:rPr>
              <a:t>did, </a:t>
            </a:r>
            <a:r>
              <a:rPr dirty="0" sz="1450" spc="-10">
                <a:latin typeface="Times New Roman"/>
                <a:cs typeface="Times New Roman"/>
              </a:rPr>
              <a:t>in an angry voice, that Fanny had </a:t>
            </a:r>
            <a:r>
              <a:rPr dirty="0" sz="1450" spc="-5">
                <a:latin typeface="Times New Roman"/>
                <a:cs typeface="Times New Roman"/>
              </a:rPr>
              <a:t>got  </a:t>
            </a:r>
            <a:r>
              <a:rPr dirty="0" sz="1450" spc="-10">
                <a:latin typeface="Times New Roman"/>
                <a:cs typeface="Times New Roman"/>
              </a:rPr>
              <a:t>another child. By the end </a:t>
            </a:r>
            <a:r>
              <a:rPr dirty="0" sz="1450" spc="-5">
                <a:latin typeface="Times New Roman"/>
                <a:cs typeface="Times New Roman"/>
              </a:rPr>
              <a:t>of </a:t>
            </a:r>
            <a:r>
              <a:rPr dirty="0" sz="1450" spc="-10">
                <a:latin typeface="Times New Roman"/>
                <a:cs typeface="Times New Roman"/>
              </a:rPr>
              <a:t>eleven years, </a:t>
            </a:r>
            <a:r>
              <a:rPr dirty="0" sz="1450" spc="-15">
                <a:latin typeface="Times New Roman"/>
                <a:cs typeface="Times New Roman"/>
              </a:rPr>
              <a:t>however, </a:t>
            </a:r>
            <a:r>
              <a:rPr dirty="0" sz="1450" spc="-10">
                <a:latin typeface="Times New Roman"/>
                <a:cs typeface="Times New Roman"/>
              </a:rPr>
              <a:t>Mrs. Price could </a:t>
            </a:r>
            <a:r>
              <a:rPr dirty="0" sz="1450" spc="-5">
                <a:latin typeface="Times New Roman"/>
                <a:cs typeface="Times New Roman"/>
              </a:rPr>
              <a:t>no </a:t>
            </a:r>
            <a:r>
              <a:rPr dirty="0" sz="1450" spc="-10">
                <a:latin typeface="Times New Roman"/>
                <a:cs typeface="Times New Roman"/>
              </a:rPr>
              <a:t>longer  </a:t>
            </a:r>
            <a:r>
              <a:rPr dirty="0" sz="1450" spc="-15">
                <a:latin typeface="Times New Roman"/>
                <a:cs typeface="Times New Roman"/>
              </a:rPr>
              <a:t>afford </a:t>
            </a:r>
            <a:r>
              <a:rPr dirty="0" sz="1450" spc="-10">
                <a:latin typeface="Times New Roman"/>
                <a:cs typeface="Times New Roman"/>
              </a:rPr>
              <a:t>to cherish pride </a:t>
            </a:r>
            <a:r>
              <a:rPr dirty="0" sz="1450" spc="-5">
                <a:latin typeface="Times New Roman"/>
                <a:cs typeface="Times New Roman"/>
              </a:rPr>
              <a:t>or </a:t>
            </a:r>
            <a:r>
              <a:rPr dirty="0" sz="1450" spc="-10">
                <a:latin typeface="Times New Roman"/>
                <a:cs typeface="Times New Roman"/>
              </a:rPr>
              <a:t>resentment, </a:t>
            </a:r>
            <a:r>
              <a:rPr dirty="0" sz="1450" spc="-5">
                <a:latin typeface="Times New Roman"/>
                <a:cs typeface="Times New Roman"/>
              </a:rPr>
              <a:t>or </a:t>
            </a:r>
            <a:r>
              <a:rPr dirty="0" sz="1450" spc="-10">
                <a:latin typeface="Times New Roman"/>
                <a:cs typeface="Times New Roman"/>
              </a:rPr>
              <a:t>to lose </a:t>
            </a:r>
            <a:r>
              <a:rPr dirty="0" sz="1450" spc="-5">
                <a:latin typeface="Times New Roman"/>
                <a:cs typeface="Times New Roman"/>
              </a:rPr>
              <a:t>one </a:t>
            </a:r>
            <a:r>
              <a:rPr dirty="0" sz="1450" spc="-10">
                <a:latin typeface="Times New Roman"/>
                <a:cs typeface="Times New Roman"/>
              </a:rPr>
              <a:t>connexion that might  possibly assist </a:t>
            </a:r>
            <a:r>
              <a:rPr dirty="0" sz="1450" spc="-30">
                <a:latin typeface="Times New Roman"/>
                <a:cs typeface="Times New Roman"/>
              </a:rPr>
              <a:t>her. </a:t>
            </a:r>
            <a:r>
              <a:rPr dirty="0" sz="1450" spc="-10">
                <a:latin typeface="Times New Roman"/>
                <a:cs typeface="Times New Roman"/>
              </a:rPr>
              <a:t>A </a:t>
            </a:r>
            <a:r>
              <a:rPr dirty="0" sz="1450" spc="-15">
                <a:latin typeface="Times New Roman"/>
                <a:cs typeface="Times New Roman"/>
              </a:rPr>
              <a:t>large </a:t>
            </a:r>
            <a:r>
              <a:rPr dirty="0" sz="1450" spc="-10">
                <a:latin typeface="Times New Roman"/>
                <a:cs typeface="Times New Roman"/>
              </a:rPr>
              <a:t>and still increasing </a:t>
            </a:r>
            <a:r>
              <a:rPr dirty="0" sz="1450" spc="-25">
                <a:latin typeface="Times New Roman"/>
                <a:cs typeface="Times New Roman"/>
              </a:rPr>
              <a:t>family, </a:t>
            </a:r>
            <a:r>
              <a:rPr dirty="0" sz="1450" spc="-10">
                <a:latin typeface="Times New Roman"/>
                <a:cs typeface="Times New Roman"/>
              </a:rPr>
              <a:t>an husband disabled for  active service, </a:t>
            </a:r>
            <a:r>
              <a:rPr dirty="0" sz="1450" spc="-5">
                <a:latin typeface="Times New Roman"/>
                <a:cs typeface="Times New Roman"/>
              </a:rPr>
              <a:t>but not </a:t>
            </a:r>
            <a:r>
              <a:rPr dirty="0" sz="1450" spc="-10">
                <a:latin typeface="Times New Roman"/>
                <a:cs typeface="Times New Roman"/>
              </a:rPr>
              <a:t>the less equal to company and </a:t>
            </a:r>
            <a:r>
              <a:rPr dirty="0" sz="1450" spc="-5">
                <a:latin typeface="Times New Roman"/>
                <a:cs typeface="Times New Roman"/>
              </a:rPr>
              <a:t>good </a:t>
            </a:r>
            <a:r>
              <a:rPr dirty="0" sz="1450" spc="-15">
                <a:latin typeface="Times New Roman"/>
                <a:cs typeface="Times New Roman"/>
              </a:rPr>
              <a:t>liquor,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small income to supply their wants, made her eager to regain the friends she  had so carelessly sacrificed; and she addressed Lady Bertram in </a:t>
            </a:r>
            <a:r>
              <a:rPr dirty="0" sz="1450" spc="-5">
                <a:latin typeface="Times New Roman"/>
                <a:cs typeface="Times New Roman"/>
              </a:rPr>
              <a:t>a </a:t>
            </a:r>
            <a:r>
              <a:rPr dirty="0" sz="1450" spc="-10">
                <a:latin typeface="Times New Roman"/>
                <a:cs typeface="Times New Roman"/>
              </a:rPr>
              <a:t>letter which  spoke so much contrition and despondence, such </a:t>
            </a:r>
            <a:r>
              <a:rPr dirty="0" sz="1450" spc="-5">
                <a:latin typeface="Times New Roman"/>
                <a:cs typeface="Times New Roman"/>
              </a:rPr>
              <a:t>a </a:t>
            </a:r>
            <a:r>
              <a:rPr dirty="0" sz="1450" spc="-10">
                <a:latin typeface="Times New Roman"/>
                <a:cs typeface="Times New Roman"/>
              </a:rPr>
              <a:t>superfluity </a:t>
            </a:r>
            <a:r>
              <a:rPr dirty="0" sz="1450" spc="-5">
                <a:latin typeface="Times New Roman"/>
                <a:cs typeface="Times New Roman"/>
              </a:rPr>
              <a:t>of </a:t>
            </a:r>
            <a:r>
              <a:rPr dirty="0" sz="1450" spc="-10">
                <a:latin typeface="Times New Roman"/>
                <a:cs typeface="Times New Roman"/>
              </a:rPr>
              <a:t>children, and  such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almost everything else, as could </a:t>
            </a:r>
            <a:r>
              <a:rPr dirty="0" sz="1450" spc="-5">
                <a:latin typeface="Times New Roman"/>
                <a:cs typeface="Times New Roman"/>
              </a:rPr>
              <a:t>not but </a:t>
            </a:r>
            <a:r>
              <a:rPr dirty="0" sz="1450" spc="-10">
                <a:latin typeface="Times New Roman"/>
                <a:cs typeface="Times New Roman"/>
              </a:rPr>
              <a:t>dispose them all to </a:t>
            </a:r>
            <a:r>
              <a:rPr dirty="0" sz="1450" spc="-5">
                <a:latin typeface="Times New Roman"/>
                <a:cs typeface="Times New Roman"/>
              </a:rPr>
              <a:t>a  </a:t>
            </a:r>
            <a:r>
              <a:rPr dirty="0" sz="1450" spc="-10">
                <a:latin typeface="Times New Roman"/>
                <a:cs typeface="Times New Roman"/>
              </a:rPr>
              <a:t>reconciliation. She was preparing for her ninth lying-in; and after bewailing  the circumstance, and imploring their countenance as sponsors to the expected  child, she could </a:t>
            </a:r>
            <a:r>
              <a:rPr dirty="0" sz="1450" spc="-5">
                <a:latin typeface="Times New Roman"/>
                <a:cs typeface="Times New Roman"/>
              </a:rPr>
              <a:t>not </a:t>
            </a:r>
            <a:r>
              <a:rPr dirty="0" sz="1450" spc="-10">
                <a:latin typeface="Times New Roman"/>
                <a:cs typeface="Times New Roman"/>
              </a:rPr>
              <a:t>conceal how important she felt they might </a:t>
            </a:r>
            <a:r>
              <a:rPr dirty="0" sz="1450" spc="-5">
                <a:latin typeface="Times New Roman"/>
                <a:cs typeface="Times New Roman"/>
              </a:rPr>
              <a:t>be </a:t>
            </a:r>
            <a:r>
              <a:rPr dirty="0" sz="1450" spc="-10">
                <a:latin typeface="Times New Roman"/>
                <a:cs typeface="Times New Roman"/>
              </a:rPr>
              <a:t>to the future  maintenance </a:t>
            </a:r>
            <a:r>
              <a:rPr dirty="0" sz="1450" spc="-5">
                <a:latin typeface="Times New Roman"/>
                <a:cs typeface="Times New Roman"/>
              </a:rPr>
              <a:t>of </a:t>
            </a:r>
            <a:r>
              <a:rPr dirty="0" sz="1450" spc="-10">
                <a:latin typeface="Times New Roman"/>
                <a:cs typeface="Times New Roman"/>
              </a:rPr>
              <a:t>the eight already in being. Her eldest was </a:t>
            </a:r>
            <a:r>
              <a:rPr dirty="0" sz="1450" spc="-5">
                <a:latin typeface="Times New Roman"/>
                <a:cs typeface="Times New Roman"/>
              </a:rPr>
              <a:t>a boy of </a:t>
            </a:r>
            <a:r>
              <a:rPr dirty="0" sz="1450" spc="-10">
                <a:latin typeface="Times New Roman"/>
                <a:cs typeface="Times New Roman"/>
              </a:rPr>
              <a:t>ten years  </a:t>
            </a:r>
            <a:r>
              <a:rPr dirty="0" sz="1450" spc="-5">
                <a:latin typeface="Times New Roman"/>
                <a:cs typeface="Times New Roman"/>
              </a:rPr>
              <a:t>old, a </a:t>
            </a:r>
            <a:r>
              <a:rPr dirty="0" sz="1450" spc="-10">
                <a:latin typeface="Times New Roman"/>
                <a:cs typeface="Times New Roman"/>
              </a:rPr>
              <a:t>fine spirited </a:t>
            </a:r>
            <a:r>
              <a:rPr dirty="0" sz="1450" spc="-25">
                <a:latin typeface="Times New Roman"/>
                <a:cs typeface="Times New Roman"/>
              </a:rPr>
              <a:t>fellow, </a:t>
            </a:r>
            <a:r>
              <a:rPr dirty="0" sz="1450" spc="-10">
                <a:latin typeface="Times New Roman"/>
                <a:cs typeface="Times New Roman"/>
              </a:rPr>
              <a:t>who longed to </a:t>
            </a:r>
            <a:r>
              <a:rPr dirty="0" sz="1450" spc="-5">
                <a:latin typeface="Times New Roman"/>
                <a:cs typeface="Times New Roman"/>
              </a:rPr>
              <a:t>be out </a:t>
            </a:r>
            <a:r>
              <a:rPr dirty="0" sz="1450" spc="-10">
                <a:latin typeface="Times New Roman"/>
                <a:cs typeface="Times New Roman"/>
              </a:rPr>
              <a:t>in the world; </a:t>
            </a:r>
            <a:r>
              <a:rPr dirty="0" sz="1450" spc="-5">
                <a:latin typeface="Times New Roman"/>
                <a:cs typeface="Times New Roman"/>
              </a:rPr>
              <a:t>but </a:t>
            </a:r>
            <a:r>
              <a:rPr dirty="0" sz="1450" spc="-10">
                <a:latin typeface="Times New Roman"/>
                <a:cs typeface="Times New Roman"/>
              </a:rPr>
              <a:t>what could  she </a:t>
            </a:r>
            <a:r>
              <a:rPr dirty="0" sz="1450" spc="-5">
                <a:latin typeface="Times New Roman"/>
                <a:cs typeface="Times New Roman"/>
              </a:rPr>
              <a:t>do? </a:t>
            </a:r>
            <a:r>
              <a:rPr dirty="0" sz="1450" spc="-50">
                <a:latin typeface="Times New Roman"/>
                <a:cs typeface="Times New Roman"/>
              </a:rPr>
              <a:t>Was </a:t>
            </a:r>
            <a:r>
              <a:rPr dirty="0" sz="1450" spc="-10">
                <a:latin typeface="Times New Roman"/>
                <a:cs typeface="Times New Roman"/>
              </a:rPr>
              <a:t>there any chance </a:t>
            </a:r>
            <a:r>
              <a:rPr dirty="0" sz="1450" spc="-5">
                <a:latin typeface="Times New Roman"/>
                <a:cs typeface="Times New Roman"/>
              </a:rPr>
              <a:t>of </a:t>
            </a:r>
            <a:r>
              <a:rPr dirty="0" sz="1450" spc="-10">
                <a:latin typeface="Times New Roman"/>
                <a:cs typeface="Times New Roman"/>
              </a:rPr>
              <a:t>his being hereafter useful to Sir Thomas in  the concerns </a:t>
            </a:r>
            <a:r>
              <a:rPr dirty="0" sz="1450" spc="-5">
                <a:latin typeface="Times New Roman"/>
                <a:cs typeface="Times New Roman"/>
              </a:rPr>
              <a:t>of </a:t>
            </a:r>
            <a:r>
              <a:rPr dirty="0" sz="1450" spc="-10">
                <a:latin typeface="Times New Roman"/>
                <a:cs typeface="Times New Roman"/>
              </a:rPr>
              <a:t>his </a:t>
            </a:r>
            <a:r>
              <a:rPr dirty="0" sz="1450" spc="-40">
                <a:latin typeface="Times New Roman"/>
                <a:cs typeface="Times New Roman"/>
              </a:rPr>
              <a:t>West </a:t>
            </a:r>
            <a:r>
              <a:rPr dirty="0" sz="1450" spc="-10">
                <a:latin typeface="Times New Roman"/>
                <a:cs typeface="Times New Roman"/>
              </a:rPr>
              <a:t>Indian property? No situation would </a:t>
            </a:r>
            <a:r>
              <a:rPr dirty="0" sz="1450" spc="-5">
                <a:latin typeface="Times New Roman"/>
                <a:cs typeface="Times New Roman"/>
              </a:rPr>
              <a:t>be </a:t>
            </a:r>
            <a:r>
              <a:rPr dirty="0" sz="1450" spc="-10">
                <a:latin typeface="Times New Roman"/>
                <a:cs typeface="Times New Roman"/>
              </a:rPr>
              <a:t>beneath him;  </a:t>
            </a:r>
            <a:r>
              <a:rPr dirty="0" sz="1450" spc="-5">
                <a:latin typeface="Times New Roman"/>
                <a:cs typeface="Times New Roman"/>
              </a:rPr>
              <a:t>or </a:t>
            </a:r>
            <a:r>
              <a:rPr dirty="0" sz="1450" spc="-10">
                <a:latin typeface="Times New Roman"/>
                <a:cs typeface="Times New Roman"/>
              </a:rPr>
              <a:t>what did Sir Thomas think </a:t>
            </a:r>
            <a:r>
              <a:rPr dirty="0" sz="1450" spc="-5">
                <a:latin typeface="Times New Roman"/>
                <a:cs typeface="Times New Roman"/>
              </a:rPr>
              <a:t>of </a:t>
            </a:r>
            <a:r>
              <a:rPr dirty="0" sz="1450" spc="-25">
                <a:latin typeface="Times New Roman"/>
                <a:cs typeface="Times New Roman"/>
              </a:rPr>
              <a:t>Woolwich? </a:t>
            </a:r>
            <a:r>
              <a:rPr dirty="0" sz="1450" spc="-5">
                <a:latin typeface="Times New Roman"/>
                <a:cs typeface="Times New Roman"/>
              </a:rPr>
              <a:t>or </a:t>
            </a:r>
            <a:r>
              <a:rPr dirty="0" sz="1450" spc="-10">
                <a:latin typeface="Times New Roman"/>
                <a:cs typeface="Times New Roman"/>
              </a:rPr>
              <a:t>how could </a:t>
            </a:r>
            <a:r>
              <a:rPr dirty="0" sz="1450" spc="-5">
                <a:latin typeface="Times New Roman"/>
                <a:cs typeface="Times New Roman"/>
              </a:rPr>
              <a:t>a boy be </a:t>
            </a:r>
            <a:r>
              <a:rPr dirty="0" sz="1450" spc="-10">
                <a:latin typeface="Times New Roman"/>
                <a:cs typeface="Times New Roman"/>
              </a:rPr>
              <a:t>sent </a:t>
            </a:r>
            <a:r>
              <a:rPr dirty="0" sz="1450" spc="-5">
                <a:latin typeface="Times New Roman"/>
                <a:cs typeface="Times New Roman"/>
              </a:rPr>
              <a:t>out </a:t>
            </a:r>
            <a:r>
              <a:rPr dirty="0" sz="1450" spc="-10">
                <a:latin typeface="Times New Roman"/>
                <a:cs typeface="Times New Roman"/>
              </a:rPr>
              <a:t>to  the East?</a:t>
            </a:r>
            <a:endParaRPr sz="1450">
              <a:latin typeface="Times New Roman"/>
              <a:cs typeface="Times New Roman"/>
            </a:endParaRPr>
          </a:p>
          <a:p>
            <a:pPr algn="just" marL="12700" marR="9525" indent="255904">
              <a:lnSpc>
                <a:spcPts val="1730"/>
              </a:lnSpc>
              <a:spcBef>
                <a:spcPts val="685"/>
              </a:spcBef>
            </a:pPr>
            <a:r>
              <a:rPr dirty="0" sz="1450" spc="-10">
                <a:latin typeface="Times New Roman"/>
                <a:cs typeface="Times New Roman"/>
              </a:rPr>
              <a:t>The letter was </a:t>
            </a:r>
            <a:r>
              <a:rPr dirty="0" sz="1450" spc="-5">
                <a:latin typeface="Times New Roman"/>
                <a:cs typeface="Times New Roman"/>
              </a:rPr>
              <a:t>not </a:t>
            </a:r>
            <a:r>
              <a:rPr dirty="0" sz="1450" spc="-10">
                <a:latin typeface="Times New Roman"/>
                <a:cs typeface="Times New Roman"/>
              </a:rPr>
              <a:t>unproductive. It re-established peace and kindness. Sir  Thomas sent friendly advice and professions, Lady Bertram dispatched money  and baby-linen, and Mrs. Norris wrote the</a:t>
            </a:r>
            <a:r>
              <a:rPr dirty="0" sz="1450" spc="25">
                <a:latin typeface="Times New Roman"/>
                <a:cs typeface="Times New Roman"/>
              </a:rPr>
              <a:t> </a:t>
            </a:r>
            <a:r>
              <a:rPr dirty="0" sz="1450" spc="-10">
                <a:latin typeface="Times New Roman"/>
                <a:cs typeface="Times New Roman"/>
              </a:rPr>
              <a:t>letters.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Such were its immediate </a:t>
            </a:r>
            <a:r>
              <a:rPr dirty="0" sz="1450" spc="-15">
                <a:latin typeface="Times New Roman"/>
                <a:cs typeface="Times New Roman"/>
              </a:rPr>
              <a:t>effects, </a:t>
            </a:r>
            <a:r>
              <a:rPr dirty="0" sz="1450" spc="-10">
                <a:latin typeface="Times New Roman"/>
                <a:cs typeface="Times New Roman"/>
              </a:rPr>
              <a:t>and within </a:t>
            </a:r>
            <a:r>
              <a:rPr dirty="0" sz="1450" spc="-5">
                <a:latin typeface="Times New Roman"/>
                <a:cs typeface="Times New Roman"/>
              </a:rPr>
              <a:t>a </a:t>
            </a:r>
            <a:r>
              <a:rPr dirty="0" sz="1450" spc="-10">
                <a:latin typeface="Times New Roman"/>
                <a:cs typeface="Times New Roman"/>
              </a:rPr>
              <a:t>twelvemonth </a:t>
            </a:r>
            <a:r>
              <a:rPr dirty="0" sz="1450" spc="-5">
                <a:latin typeface="Times New Roman"/>
                <a:cs typeface="Times New Roman"/>
              </a:rPr>
              <a:t>a </a:t>
            </a:r>
            <a:r>
              <a:rPr dirty="0" sz="1450" spc="-10">
                <a:latin typeface="Times New Roman"/>
                <a:cs typeface="Times New Roman"/>
              </a:rPr>
              <a:t>more  important advantage to Mrs. Price resulted from it. Mrs. Norris was often  observing to the others that she could </a:t>
            </a:r>
            <a:r>
              <a:rPr dirty="0" sz="1450" spc="-5">
                <a:latin typeface="Times New Roman"/>
                <a:cs typeface="Times New Roman"/>
              </a:rPr>
              <a:t>not </a:t>
            </a:r>
            <a:r>
              <a:rPr dirty="0" sz="1450" spc="-10">
                <a:latin typeface="Times New Roman"/>
                <a:cs typeface="Times New Roman"/>
              </a:rPr>
              <a:t>get her </a:t>
            </a:r>
            <a:r>
              <a:rPr dirty="0" sz="1450" spc="-5">
                <a:latin typeface="Times New Roman"/>
                <a:cs typeface="Times New Roman"/>
              </a:rPr>
              <a:t>poor </a:t>
            </a:r>
            <a:r>
              <a:rPr dirty="0" sz="1450" spc="-10">
                <a:latin typeface="Times New Roman"/>
                <a:cs typeface="Times New Roman"/>
              </a:rPr>
              <a:t>sister and her family </a:t>
            </a:r>
            <a:r>
              <a:rPr dirty="0" sz="1450" spc="-5">
                <a:latin typeface="Times New Roman"/>
                <a:cs typeface="Times New Roman"/>
              </a:rPr>
              <a:t>out  of </a:t>
            </a:r>
            <a:r>
              <a:rPr dirty="0" sz="1450" spc="-10">
                <a:latin typeface="Times New Roman"/>
                <a:cs typeface="Times New Roman"/>
              </a:rPr>
              <a:t>her head, and that, much as they had all </a:t>
            </a:r>
            <a:r>
              <a:rPr dirty="0" sz="1450" spc="-5">
                <a:latin typeface="Times New Roman"/>
                <a:cs typeface="Times New Roman"/>
              </a:rPr>
              <a:t>done </a:t>
            </a:r>
            <a:r>
              <a:rPr dirty="0" sz="1450" spc="-10">
                <a:latin typeface="Times New Roman"/>
                <a:cs typeface="Times New Roman"/>
              </a:rPr>
              <a:t>for </a:t>
            </a:r>
            <a:r>
              <a:rPr dirty="0" sz="1450" spc="-20">
                <a:latin typeface="Times New Roman"/>
                <a:cs typeface="Times New Roman"/>
              </a:rPr>
              <a:t>her, </a:t>
            </a:r>
            <a:r>
              <a:rPr dirty="0" sz="1450" spc="-10">
                <a:latin typeface="Times New Roman"/>
                <a:cs typeface="Times New Roman"/>
              </a:rPr>
              <a:t>she seemed to </a:t>
            </a:r>
            <a:r>
              <a:rPr dirty="0" sz="1450" spc="-5">
                <a:latin typeface="Times New Roman"/>
                <a:cs typeface="Times New Roman"/>
              </a:rPr>
              <a:t>be  </a:t>
            </a:r>
            <a:r>
              <a:rPr dirty="0" sz="1450" spc="-10">
                <a:latin typeface="Times New Roman"/>
                <a:cs typeface="Times New Roman"/>
              </a:rPr>
              <a:t>wanting to </a:t>
            </a:r>
            <a:r>
              <a:rPr dirty="0" sz="1450" spc="-5">
                <a:latin typeface="Times New Roman"/>
                <a:cs typeface="Times New Roman"/>
              </a:rPr>
              <a:t>do </a:t>
            </a:r>
            <a:r>
              <a:rPr dirty="0" sz="1450" spc="-10">
                <a:latin typeface="Times New Roman"/>
                <a:cs typeface="Times New Roman"/>
              </a:rPr>
              <a:t>more; and at length she could </a:t>
            </a:r>
            <a:r>
              <a:rPr dirty="0" sz="1450" spc="-5">
                <a:latin typeface="Times New Roman"/>
                <a:cs typeface="Times New Roman"/>
              </a:rPr>
              <a:t>not but </a:t>
            </a:r>
            <a:r>
              <a:rPr dirty="0" sz="1450" spc="-10">
                <a:latin typeface="Times New Roman"/>
                <a:cs typeface="Times New Roman"/>
              </a:rPr>
              <a:t>own it to </a:t>
            </a:r>
            <a:r>
              <a:rPr dirty="0" sz="1450" spc="-5">
                <a:latin typeface="Times New Roman"/>
                <a:cs typeface="Times New Roman"/>
              </a:rPr>
              <a:t>be </a:t>
            </a:r>
            <a:r>
              <a:rPr dirty="0" sz="1450" spc="-10">
                <a:latin typeface="Times New Roman"/>
                <a:cs typeface="Times New Roman"/>
              </a:rPr>
              <a:t>her wish that  </a:t>
            </a:r>
            <a:r>
              <a:rPr dirty="0" sz="1450" spc="-5">
                <a:latin typeface="Times New Roman"/>
                <a:cs typeface="Times New Roman"/>
              </a:rPr>
              <a:t>poor </a:t>
            </a:r>
            <a:r>
              <a:rPr dirty="0" sz="1450" spc="-10">
                <a:latin typeface="Times New Roman"/>
                <a:cs typeface="Times New Roman"/>
              </a:rPr>
              <a:t>Mrs. Price should </a:t>
            </a:r>
            <a:r>
              <a:rPr dirty="0" sz="1450" spc="-5">
                <a:latin typeface="Times New Roman"/>
                <a:cs typeface="Times New Roman"/>
              </a:rPr>
              <a:t>be </a:t>
            </a:r>
            <a:r>
              <a:rPr dirty="0" sz="1450" spc="-10">
                <a:latin typeface="Times New Roman"/>
                <a:cs typeface="Times New Roman"/>
              </a:rPr>
              <a:t>relieved from the </a:t>
            </a:r>
            <a:r>
              <a:rPr dirty="0" sz="1450" spc="-15">
                <a:latin typeface="Times New Roman"/>
                <a:cs typeface="Times New Roman"/>
              </a:rPr>
              <a:t>charge </a:t>
            </a:r>
            <a:r>
              <a:rPr dirty="0" sz="1450" spc="-10">
                <a:latin typeface="Times New Roman"/>
                <a:cs typeface="Times New Roman"/>
              </a:rPr>
              <a:t>and expense </a:t>
            </a:r>
            <a:r>
              <a:rPr dirty="0" sz="1450" spc="-5">
                <a:latin typeface="Times New Roman"/>
                <a:cs typeface="Times New Roman"/>
              </a:rPr>
              <a:t>of one </a:t>
            </a:r>
            <a:r>
              <a:rPr dirty="0" sz="1450" spc="-10">
                <a:latin typeface="Times New Roman"/>
                <a:cs typeface="Times New Roman"/>
              </a:rPr>
              <a:t>child  entirely </a:t>
            </a:r>
            <a:r>
              <a:rPr dirty="0" sz="1450" spc="-5">
                <a:latin typeface="Times New Roman"/>
                <a:cs typeface="Times New Roman"/>
              </a:rPr>
              <a:t>out of </a:t>
            </a:r>
            <a:r>
              <a:rPr dirty="0" sz="1450" spc="-10">
                <a:latin typeface="Times New Roman"/>
                <a:cs typeface="Times New Roman"/>
              </a:rPr>
              <a:t>her great </a:t>
            </a:r>
            <a:r>
              <a:rPr dirty="0" sz="1450" spc="-20">
                <a:latin typeface="Times New Roman"/>
                <a:cs typeface="Times New Roman"/>
              </a:rPr>
              <a:t>number. </a:t>
            </a:r>
            <a:r>
              <a:rPr dirty="0" sz="1450" spc="-10">
                <a:latin typeface="Times New Roman"/>
                <a:cs typeface="Times New Roman"/>
              </a:rPr>
              <a:t>“What if they were among them to undertake  the care </a:t>
            </a:r>
            <a:r>
              <a:rPr dirty="0" sz="1450" spc="-5">
                <a:latin typeface="Times New Roman"/>
                <a:cs typeface="Times New Roman"/>
              </a:rPr>
              <a:t>of </a:t>
            </a:r>
            <a:r>
              <a:rPr dirty="0" sz="1450" spc="-10">
                <a:latin typeface="Times New Roman"/>
                <a:cs typeface="Times New Roman"/>
              </a:rPr>
              <a:t>her eldest </a:t>
            </a:r>
            <a:r>
              <a:rPr dirty="0" sz="1450" spc="-15">
                <a:latin typeface="Times New Roman"/>
                <a:cs typeface="Times New Roman"/>
              </a:rPr>
              <a:t>daughter, </a:t>
            </a:r>
            <a:r>
              <a:rPr dirty="0" sz="1450" spc="-5">
                <a:latin typeface="Times New Roman"/>
                <a:cs typeface="Times New Roman"/>
              </a:rPr>
              <a:t>a </a:t>
            </a:r>
            <a:r>
              <a:rPr dirty="0" sz="1450" spc="-10">
                <a:latin typeface="Times New Roman"/>
                <a:cs typeface="Times New Roman"/>
              </a:rPr>
              <a:t>girl now nine years </a:t>
            </a:r>
            <a:r>
              <a:rPr dirty="0" sz="1450" spc="-5">
                <a:latin typeface="Times New Roman"/>
                <a:cs typeface="Times New Roman"/>
              </a:rPr>
              <a:t>old, of </a:t>
            </a:r>
            <a:r>
              <a:rPr dirty="0" sz="1450" spc="-10">
                <a:latin typeface="Times New Roman"/>
                <a:cs typeface="Times New Roman"/>
              </a:rPr>
              <a:t>an age to require  more attention than her </a:t>
            </a:r>
            <a:r>
              <a:rPr dirty="0" sz="1450" spc="-5">
                <a:latin typeface="Times New Roman"/>
                <a:cs typeface="Times New Roman"/>
              </a:rPr>
              <a:t>poor </a:t>
            </a:r>
            <a:r>
              <a:rPr dirty="0" sz="1450" spc="-10">
                <a:latin typeface="Times New Roman"/>
                <a:cs typeface="Times New Roman"/>
              </a:rPr>
              <a:t>mother could possibly give? The trouble and  expense </a:t>
            </a:r>
            <a:r>
              <a:rPr dirty="0" sz="1450" spc="-5">
                <a:latin typeface="Times New Roman"/>
                <a:cs typeface="Times New Roman"/>
              </a:rPr>
              <a:t>of </a:t>
            </a:r>
            <a:r>
              <a:rPr dirty="0" sz="1450" spc="-10">
                <a:latin typeface="Times New Roman"/>
                <a:cs typeface="Times New Roman"/>
              </a:rPr>
              <a:t>it to them would </a:t>
            </a:r>
            <a:r>
              <a:rPr dirty="0" sz="1450" spc="-5">
                <a:latin typeface="Times New Roman"/>
                <a:cs typeface="Times New Roman"/>
              </a:rPr>
              <a:t>be </a:t>
            </a:r>
            <a:r>
              <a:rPr dirty="0" sz="1450" spc="-10">
                <a:latin typeface="Times New Roman"/>
                <a:cs typeface="Times New Roman"/>
              </a:rPr>
              <a:t>nothing, compared with the benevolence </a:t>
            </a:r>
            <a:r>
              <a:rPr dirty="0" sz="1450" spc="-5">
                <a:latin typeface="Times New Roman"/>
                <a:cs typeface="Times New Roman"/>
              </a:rPr>
              <a:t>of </a:t>
            </a:r>
            <a:r>
              <a:rPr dirty="0" sz="1450" spc="-10">
                <a:latin typeface="Times New Roman"/>
                <a:cs typeface="Times New Roman"/>
              </a:rPr>
              <a:t>the  action.” Lady Bertram agreed with her </a:t>
            </a:r>
            <a:r>
              <a:rPr dirty="0" sz="1450" spc="-20">
                <a:latin typeface="Times New Roman"/>
                <a:cs typeface="Times New Roman"/>
              </a:rPr>
              <a:t>instantly. </a:t>
            </a:r>
            <a:r>
              <a:rPr dirty="0" sz="1450" spc="-10">
                <a:latin typeface="Times New Roman"/>
                <a:cs typeface="Times New Roman"/>
              </a:rPr>
              <a:t>“I think we cannot </a:t>
            </a:r>
            <a:r>
              <a:rPr dirty="0" sz="1450" spc="-5">
                <a:latin typeface="Times New Roman"/>
                <a:cs typeface="Times New Roman"/>
              </a:rPr>
              <a:t>do </a:t>
            </a:r>
            <a:r>
              <a:rPr dirty="0" sz="1450" spc="-15">
                <a:latin typeface="Times New Roman"/>
                <a:cs typeface="Times New Roman"/>
              </a:rPr>
              <a:t>better,”  </a:t>
            </a:r>
            <a:r>
              <a:rPr dirty="0" sz="1450" spc="-10">
                <a:latin typeface="Times New Roman"/>
                <a:cs typeface="Times New Roman"/>
              </a:rPr>
              <a:t>said she; “let </a:t>
            </a:r>
            <a:r>
              <a:rPr dirty="0" sz="1450" spc="-5">
                <a:latin typeface="Times New Roman"/>
                <a:cs typeface="Times New Roman"/>
              </a:rPr>
              <a:t>us </a:t>
            </a:r>
            <a:r>
              <a:rPr dirty="0" sz="1450" spc="-10">
                <a:latin typeface="Times New Roman"/>
                <a:cs typeface="Times New Roman"/>
              </a:rPr>
              <a:t>send for the</a:t>
            </a:r>
            <a:r>
              <a:rPr dirty="0" sz="1450" spc="20">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Sir Thomas could </a:t>
            </a:r>
            <a:r>
              <a:rPr dirty="0" sz="1450" spc="-5">
                <a:latin typeface="Times New Roman"/>
                <a:cs typeface="Times New Roman"/>
              </a:rPr>
              <a:t>not </a:t>
            </a:r>
            <a:r>
              <a:rPr dirty="0" sz="1450" spc="-10">
                <a:latin typeface="Times New Roman"/>
                <a:cs typeface="Times New Roman"/>
              </a:rPr>
              <a:t>give so instantaneous and unqualified </a:t>
            </a:r>
            <a:r>
              <a:rPr dirty="0" sz="1450" spc="-5">
                <a:latin typeface="Times New Roman"/>
                <a:cs typeface="Times New Roman"/>
              </a:rPr>
              <a:t>a </a:t>
            </a:r>
            <a:r>
              <a:rPr dirty="0" sz="1450" spc="-10">
                <a:latin typeface="Times New Roman"/>
                <a:cs typeface="Times New Roman"/>
              </a:rPr>
              <a:t>consent. He  debated and hesitated;—it was </a:t>
            </a:r>
            <a:r>
              <a:rPr dirty="0" sz="1450" spc="-5">
                <a:latin typeface="Times New Roman"/>
                <a:cs typeface="Times New Roman"/>
              </a:rPr>
              <a:t>a </a:t>
            </a:r>
            <a:r>
              <a:rPr dirty="0" sz="1450" spc="-10">
                <a:latin typeface="Times New Roman"/>
                <a:cs typeface="Times New Roman"/>
              </a:rPr>
              <a:t>serious </a:t>
            </a:r>
            <a:r>
              <a:rPr dirty="0" sz="1450" spc="-15">
                <a:latin typeface="Times New Roman"/>
                <a:cs typeface="Times New Roman"/>
              </a:rPr>
              <a:t>charge;—a </a:t>
            </a:r>
            <a:r>
              <a:rPr dirty="0" sz="1450" spc="-10">
                <a:latin typeface="Times New Roman"/>
                <a:cs typeface="Times New Roman"/>
              </a:rPr>
              <a:t>girl so </a:t>
            </a:r>
            <a:r>
              <a:rPr dirty="0" sz="1450" spc="-5">
                <a:latin typeface="Times New Roman"/>
                <a:cs typeface="Times New Roman"/>
              </a:rPr>
              <a:t>brought up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adequately provided </a:t>
            </a:r>
            <a:r>
              <a:rPr dirty="0" sz="1450" spc="-20">
                <a:latin typeface="Times New Roman"/>
                <a:cs typeface="Times New Roman"/>
              </a:rPr>
              <a:t>for, </a:t>
            </a:r>
            <a:r>
              <a:rPr dirty="0" sz="1450" spc="-5">
                <a:latin typeface="Times New Roman"/>
                <a:cs typeface="Times New Roman"/>
              </a:rPr>
              <a:t>or </a:t>
            </a:r>
            <a:r>
              <a:rPr dirty="0" sz="1450" spc="-10">
                <a:latin typeface="Times New Roman"/>
                <a:cs typeface="Times New Roman"/>
              </a:rPr>
              <a:t>there would </a:t>
            </a:r>
            <a:r>
              <a:rPr dirty="0" sz="1450" spc="-5">
                <a:latin typeface="Times New Roman"/>
                <a:cs typeface="Times New Roman"/>
              </a:rPr>
              <a:t>be </a:t>
            </a:r>
            <a:r>
              <a:rPr dirty="0" sz="1450" spc="-10">
                <a:latin typeface="Times New Roman"/>
                <a:cs typeface="Times New Roman"/>
              </a:rPr>
              <a:t>cruelty instead </a:t>
            </a:r>
            <a:r>
              <a:rPr dirty="0" sz="1450" spc="-5">
                <a:latin typeface="Times New Roman"/>
                <a:cs typeface="Times New Roman"/>
              </a:rPr>
              <a:t>of </a:t>
            </a:r>
            <a:r>
              <a:rPr dirty="0" sz="1450" spc="-10">
                <a:latin typeface="Times New Roman"/>
                <a:cs typeface="Times New Roman"/>
              </a:rPr>
              <a:t>kindness</a:t>
            </a:r>
            <a:r>
              <a:rPr dirty="0" sz="1450" spc="5">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71940"/>
          </a:xfrm>
          <a:prstGeom prst="rect">
            <a:avLst/>
          </a:prstGeom>
        </p:spPr>
        <p:txBody>
          <a:bodyPr wrap="square" lIns="0" tIns="19685" rIns="0" bIns="0" rtlCol="0" vert="horz">
            <a:spAutoFit/>
          </a:bodyPr>
          <a:lstStyle/>
          <a:p>
            <a:pPr algn="just" marL="12700" marR="11430" indent="255904">
              <a:lnSpc>
                <a:spcPts val="1730"/>
              </a:lnSpc>
              <a:spcBef>
                <a:spcPts val="155"/>
              </a:spcBef>
            </a:pPr>
            <a:r>
              <a:rPr dirty="0" sz="1450" spc="-10">
                <a:latin typeface="Times New Roman"/>
                <a:cs typeface="Times New Roman"/>
              </a:rPr>
              <a:t>“I like </a:t>
            </a:r>
            <a:r>
              <a:rPr dirty="0" sz="1450" spc="-5">
                <a:latin typeface="Times New Roman"/>
                <a:cs typeface="Times New Roman"/>
              </a:rPr>
              <a:t>your </a:t>
            </a:r>
            <a:r>
              <a:rPr dirty="0" sz="1450" spc="-10">
                <a:latin typeface="Times New Roman"/>
                <a:cs typeface="Times New Roman"/>
              </a:rPr>
              <a:t>Miss Bertrams </a:t>
            </a:r>
            <a:r>
              <a:rPr dirty="0" sz="1450" spc="-15">
                <a:latin typeface="Times New Roman"/>
                <a:cs typeface="Times New Roman"/>
              </a:rPr>
              <a:t>exceedingly, sister,” </a:t>
            </a:r>
            <a:r>
              <a:rPr dirty="0" sz="1450" spc="-10">
                <a:latin typeface="Times New Roman"/>
                <a:cs typeface="Times New Roman"/>
              </a:rPr>
              <a:t>said he, as </a:t>
            </a:r>
            <a:r>
              <a:rPr dirty="0" sz="1450" spc="-5">
                <a:latin typeface="Times New Roman"/>
                <a:cs typeface="Times New Roman"/>
              </a:rPr>
              <a:t>he </a:t>
            </a:r>
            <a:r>
              <a:rPr dirty="0" sz="1450" spc="-10">
                <a:latin typeface="Times New Roman"/>
                <a:cs typeface="Times New Roman"/>
              </a:rPr>
              <a:t>returned  from attending them to their carriage after the said dinner visit; “they are very  elegant, agreeable</a:t>
            </a:r>
            <a:r>
              <a:rPr dirty="0" sz="1450" spc="-5">
                <a:latin typeface="Times New Roman"/>
                <a:cs typeface="Times New Roman"/>
              </a:rPr>
              <a:t> </a:t>
            </a:r>
            <a:r>
              <a:rPr dirty="0" sz="1450" spc="-10">
                <a:latin typeface="Times New Roman"/>
                <a:cs typeface="Times New Roman"/>
              </a:rPr>
              <a:t>girls.”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“So they are indeed, and </a:t>
            </a:r>
            <a:r>
              <a:rPr dirty="0" sz="1450" spc="-5">
                <a:latin typeface="Times New Roman"/>
                <a:cs typeface="Times New Roman"/>
              </a:rPr>
              <a:t>I </a:t>
            </a:r>
            <a:r>
              <a:rPr dirty="0" sz="1450" spc="-10">
                <a:latin typeface="Times New Roman"/>
                <a:cs typeface="Times New Roman"/>
              </a:rPr>
              <a:t>am delighted to hear </a:t>
            </a:r>
            <a:r>
              <a:rPr dirty="0" sz="1450" spc="-5">
                <a:latin typeface="Times New Roman"/>
                <a:cs typeface="Times New Roman"/>
              </a:rPr>
              <a:t>you </a:t>
            </a:r>
            <a:r>
              <a:rPr dirty="0" sz="1450" spc="-10">
                <a:latin typeface="Times New Roman"/>
                <a:cs typeface="Times New Roman"/>
              </a:rPr>
              <a:t>say it. But </a:t>
            </a:r>
            <a:r>
              <a:rPr dirty="0" sz="1450" spc="-5">
                <a:latin typeface="Times New Roman"/>
                <a:cs typeface="Times New Roman"/>
              </a:rPr>
              <a:t>you </a:t>
            </a:r>
            <a:r>
              <a:rPr dirty="0" sz="1450" spc="-10">
                <a:latin typeface="Times New Roman"/>
                <a:cs typeface="Times New Roman"/>
              </a:rPr>
              <a:t>like  Julia best.”</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“Oh yes! </a:t>
            </a:r>
            <a:r>
              <a:rPr dirty="0" sz="1450" spc="-5">
                <a:latin typeface="Times New Roman"/>
                <a:cs typeface="Times New Roman"/>
              </a:rPr>
              <a:t>I </a:t>
            </a:r>
            <a:r>
              <a:rPr dirty="0" sz="1450" spc="-10">
                <a:latin typeface="Times New Roman"/>
                <a:cs typeface="Times New Roman"/>
              </a:rPr>
              <a:t>like Julia</a:t>
            </a:r>
            <a:r>
              <a:rPr dirty="0" sz="1450" spc="5">
                <a:latin typeface="Times New Roman"/>
                <a:cs typeface="Times New Roman"/>
              </a:rPr>
              <a:t> </a:t>
            </a:r>
            <a:r>
              <a:rPr dirty="0" sz="1450" spc="-10">
                <a:latin typeface="Times New Roman"/>
                <a:cs typeface="Times New Roman"/>
              </a:rPr>
              <a:t>best.”</a:t>
            </a:r>
            <a:endParaRPr sz="1450">
              <a:latin typeface="Times New Roman"/>
              <a:cs typeface="Times New Roman"/>
            </a:endParaRPr>
          </a:p>
          <a:p>
            <a:pPr algn="just" marL="12700" marR="13970" indent="255904">
              <a:lnSpc>
                <a:spcPts val="1730"/>
              </a:lnSpc>
              <a:spcBef>
                <a:spcPts val="844"/>
              </a:spcBef>
            </a:pPr>
            <a:r>
              <a:rPr dirty="0" sz="1450" spc="-10">
                <a:latin typeface="Times New Roman"/>
                <a:cs typeface="Times New Roman"/>
              </a:rPr>
              <a:t>“But </a:t>
            </a:r>
            <a:r>
              <a:rPr dirty="0" sz="1450" spc="-5">
                <a:latin typeface="Times New Roman"/>
                <a:cs typeface="Times New Roman"/>
              </a:rPr>
              <a:t>do you </a:t>
            </a:r>
            <a:r>
              <a:rPr dirty="0" sz="1450" spc="-10">
                <a:latin typeface="Times New Roman"/>
                <a:cs typeface="Times New Roman"/>
              </a:rPr>
              <a:t>really? for Miss Bertram is in general </a:t>
            </a:r>
            <a:r>
              <a:rPr dirty="0" sz="1450" spc="-5">
                <a:latin typeface="Times New Roman"/>
                <a:cs typeface="Times New Roman"/>
              </a:rPr>
              <a:t>thought </a:t>
            </a:r>
            <a:r>
              <a:rPr dirty="0" sz="1450" spc="-10">
                <a:latin typeface="Times New Roman"/>
                <a:cs typeface="Times New Roman"/>
              </a:rPr>
              <a:t>the  handsomest.”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should suppose. She has the advantage in every feature, and </a:t>
            </a:r>
            <a:r>
              <a:rPr dirty="0" sz="1450" spc="-5">
                <a:latin typeface="Times New Roman"/>
                <a:cs typeface="Times New Roman"/>
              </a:rPr>
              <a:t>I </a:t>
            </a:r>
            <a:r>
              <a:rPr dirty="0" sz="1450" spc="-10">
                <a:latin typeface="Times New Roman"/>
                <a:cs typeface="Times New Roman"/>
              </a:rPr>
              <a:t>prefer  her countenance; </a:t>
            </a:r>
            <a:r>
              <a:rPr dirty="0" sz="1450" spc="-5">
                <a:latin typeface="Times New Roman"/>
                <a:cs typeface="Times New Roman"/>
              </a:rPr>
              <a:t>but I </a:t>
            </a:r>
            <a:r>
              <a:rPr dirty="0" sz="1450" spc="-10">
                <a:latin typeface="Times New Roman"/>
                <a:cs typeface="Times New Roman"/>
              </a:rPr>
              <a:t>like Julia best; Miss Bertram is certainly the  handsomest, and </a:t>
            </a:r>
            <a:r>
              <a:rPr dirty="0" sz="1450" spc="-5">
                <a:latin typeface="Times New Roman"/>
                <a:cs typeface="Times New Roman"/>
              </a:rPr>
              <a:t>I </a:t>
            </a:r>
            <a:r>
              <a:rPr dirty="0" sz="1450" spc="-10">
                <a:latin typeface="Times New Roman"/>
                <a:cs typeface="Times New Roman"/>
              </a:rPr>
              <a:t>have found her the most agreeable, </a:t>
            </a:r>
            <a:r>
              <a:rPr dirty="0" sz="1450" spc="-5">
                <a:latin typeface="Times New Roman"/>
                <a:cs typeface="Times New Roman"/>
              </a:rPr>
              <a:t>but I </a:t>
            </a:r>
            <a:r>
              <a:rPr dirty="0" sz="1450" spc="-10">
                <a:latin typeface="Times New Roman"/>
                <a:cs typeface="Times New Roman"/>
              </a:rPr>
              <a:t>shall always like  Julia best, because </a:t>
            </a:r>
            <a:r>
              <a:rPr dirty="0" sz="1450" spc="-5">
                <a:latin typeface="Times New Roman"/>
                <a:cs typeface="Times New Roman"/>
              </a:rPr>
              <a:t>you </a:t>
            </a:r>
            <a:r>
              <a:rPr dirty="0" sz="1450" spc="-10">
                <a:latin typeface="Times New Roman"/>
                <a:cs typeface="Times New Roman"/>
              </a:rPr>
              <a:t>order</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marR="274955">
              <a:lnSpc>
                <a:spcPts val="2520"/>
              </a:lnSpc>
              <a:spcBef>
                <a:spcPts val="80"/>
              </a:spcBef>
            </a:pPr>
            <a:r>
              <a:rPr dirty="0" sz="1450" spc="-10">
                <a:latin typeface="Times New Roman"/>
                <a:cs typeface="Times New Roman"/>
              </a:rPr>
              <a:t>“I shall </a:t>
            </a:r>
            <a:r>
              <a:rPr dirty="0" sz="1450" spc="-5">
                <a:latin typeface="Times New Roman"/>
                <a:cs typeface="Times New Roman"/>
              </a:rPr>
              <a:t>not </a:t>
            </a:r>
            <a:r>
              <a:rPr dirty="0" sz="1450" spc="-10">
                <a:latin typeface="Times New Roman"/>
                <a:cs typeface="Times New Roman"/>
              </a:rPr>
              <a:t>talk to </a:t>
            </a:r>
            <a:r>
              <a:rPr dirty="0" sz="1450" spc="-5">
                <a:latin typeface="Times New Roman"/>
                <a:cs typeface="Times New Roman"/>
              </a:rPr>
              <a:t>you, </a:t>
            </a:r>
            <a:r>
              <a:rPr dirty="0" sz="1450" spc="-25">
                <a:latin typeface="Times New Roman"/>
                <a:cs typeface="Times New Roman"/>
              </a:rPr>
              <a:t>Henry, </a:t>
            </a:r>
            <a:r>
              <a:rPr dirty="0" sz="1450" spc="-5">
                <a:latin typeface="Times New Roman"/>
                <a:cs typeface="Times New Roman"/>
              </a:rPr>
              <a:t>but I </a:t>
            </a:r>
            <a:r>
              <a:rPr dirty="0" sz="1450" spc="-10">
                <a:latin typeface="Times New Roman"/>
                <a:cs typeface="Times New Roman"/>
              </a:rPr>
              <a:t>know </a:t>
            </a:r>
            <a:r>
              <a:rPr dirty="0" sz="1450" spc="-5">
                <a:latin typeface="Times New Roman"/>
                <a:cs typeface="Times New Roman"/>
              </a:rPr>
              <a:t>you </a:t>
            </a:r>
            <a:r>
              <a:rPr dirty="0" sz="1450" spc="-10">
                <a:latin typeface="Times New Roman"/>
                <a:cs typeface="Times New Roman"/>
              </a:rPr>
              <a:t>will like her best at last.”  “Do </a:t>
            </a:r>
            <a:r>
              <a:rPr dirty="0" sz="1450" spc="-5">
                <a:latin typeface="Times New Roman"/>
                <a:cs typeface="Times New Roman"/>
              </a:rPr>
              <a:t>not 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like her best at</a:t>
            </a:r>
            <a:r>
              <a:rPr dirty="0" sz="1450" spc="25">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marL="268605">
              <a:lnSpc>
                <a:spcPts val="1735"/>
              </a:lnSpc>
              <a:spcBef>
                <a:spcPts val="570"/>
              </a:spcBef>
            </a:pP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besides,</a:t>
            </a:r>
            <a:r>
              <a:rPr dirty="0" sz="1450" spc="95">
                <a:latin typeface="Times New Roman"/>
                <a:cs typeface="Times New Roman"/>
              </a:rPr>
              <a:t> </a:t>
            </a:r>
            <a:r>
              <a:rPr dirty="0" sz="1450" spc="-10">
                <a:latin typeface="Times New Roman"/>
                <a:cs typeface="Times New Roman"/>
              </a:rPr>
              <a:t>Miss</a:t>
            </a:r>
            <a:r>
              <a:rPr dirty="0" sz="1450" spc="95">
                <a:latin typeface="Times New Roman"/>
                <a:cs typeface="Times New Roman"/>
              </a:rPr>
              <a:t> </a:t>
            </a:r>
            <a:r>
              <a:rPr dirty="0" sz="1450" spc="-10">
                <a:latin typeface="Times New Roman"/>
                <a:cs typeface="Times New Roman"/>
              </a:rPr>
              <a:t>Bertram</a:t>
            </a:r>
            <a:r>
              <a:rPr dirty="0" sz="1450" spc="100">
                <a:latin typeface="Times New Roman"/>
                <a:cs typeface="Times New Roman"/>
              </a:rPr>
              <a:t> </a:t>
            </a:r>
            <a:r>
              <a:rPr dirty="0" sz="1450" spc="-10">
                <a:latin typeface="Times New Roman"/>
                <a:cs typeface="Times New Roman"/>
              </a:rPr>
              <a:t>is</a:t>
            </a:r>
            <a:r>
              <a:rPr dirty="0" sz="1450" spc="95">
                <a:latin typeface="Times New Roman"/>
                <a:cs typeface="Times New Roman"/>
              </a:rPr>
              <a:t> </a:t>
            </a:r>
            <a:r>
              <a:rPr dirty="0" sz="1450" spc="-10">
                <a:latin typeface="Times New Roman"/>
                <a:cs typeface="Times New Roman"/>
              </a:rPr>
              <a:t>engaged.</a:t>
            </a:r>
            <a:r>
              <a:rPr dirty="0" sz="1450" spc="95">
                <a:latin typeface="Times New Roman"/>
                <a:cs typeface="Times New Roman"/>
              </a:rPr>
              <a:t> </a:t>
            </a:r>
            <a:r>
              <a:rPr dirty="0" sz="1450" spc="-10">
                <a:latin typeface="Times New Roman"/>
                <a:cs typeface="Times New Roman"/>
              </a:rPr>
              <a:t>Remember</a:t>
            </a:r>
            <a:r>
              <a:rPr dirty="0" sz="1450" spc="100">
                <a:latin typeface="Times New Roman"/>
                <a:cs typeface="Times New Roman"/>
              </a:rPr>
              <a:t> </a:t>
            </a:r>
            <a:r>
              <a:rPr dirty="0" sz="1450" spc="-10">
                <a:latin typeface="Times New Roman"/>
                <a:cs typeface="Times New Roman"/>
              </a:rPr>
              <a:t>that,</a:t>
            </a:r>
            <a:r>
              <a:rPr dirty="0" sz="1450" spc="95">
                <a:latin typeface="Times New Roman"/>
                <a:cs typeface="Times New Roman"/>
              </a:rPr>
              <a:t> </a:t>
            </a:r>
            <a:r>
              <a:rPr dirty="0" sz="1450" spc="-10">
                <a:latin typeface="Times New Roman"/>
                <a:cs typeface="Times New Roman"/>
              </a:rPr>
              <a:t>my</a:t>
            </a:r>
            <a:r>
              <a:rPr dirty="0" sz="1450" spc="95">
                <a:latin typeface="Times New Roman"/>
                <a:cs typeface="Times New Roman"/>
              </a:rPr>
              <a:t> </a:t>
            </a:r>
            <a:r>
              <a:rPr dirty="0" sz="1450" spc="-10">
                <a:latin typeface="Times New Roman"/>
                <a:cs typeface="Times New Roman"/>
              </a:rPr>
              <a:t>dear</a:t>
            </a:r>
            <a:r>
              <a:rPr dirty="0" sz="1450" spc="95">
                <a:latin typeface="Times New Roman"/>
                <a:cs typeface="Times New Roman"/>
              </a:rPr>
              <a:t> </a:t>
            </a:r>
            <a:r>
              <a:rPr dirty="0" sz="1450" spc="-20">
                <a:latin typeface="Times New Roman"/>
                <a:cs typeface="Times New Roman"/>
              </a:rPr>
              <a:t>brother.</a:t>
            </a:r>
            <a:endParaRPr sz="1450">
              <a:latin typeface="Times New Roman"/>
              <a:cs typeface="Times New Roman"/>
            </a:endParaRPr>
          </a:p>
          <a:p>
            <a:pPr marL="12700">
              <a:lnSpc>
                <a:spcPts val="1735"/>
              </a:lnSpc>
            </a:pPr>
            <a:r>
              <a:rPr dirty="0" sz="1450" spc="-10">
                <a:latin typeface="Times New Roman"/>
                <a:cs typeface="Times New Roman"/>
              </a:rPr>
              <a:t>Her choice is</a:t>
            </a:r>
            <a:r>
              <a:rPr dirty="0" sz="1450">
                <a:latin typeface="Times New Roman"/>
                <a:cs typeface="Times New Roman"/>
              </a:rPr>
              <a:t> </a:t>
            </a:r>
            <a:r>
              <a:rPr dirty="0" sz="1450" spc="-10">
                <a:latin typeface="Times New Roman"/>
                <a:cs typeface="Times New Roman"/>
              </a:rPr>
              <a:t>made.”</a:t>
            </a:r>
            <a:endParaRPr sz="1450">
              <a:latin typeface="Times New Roman"/>
              <a:cs typeface="Times New Roman"/>
            </a:endParaRPr>
          </a:p>
          <a:p>
            <a:pPr algn="just" marL="12700" marR="6350" indent="255904">
              <a:lnSpc>
                <a:spcPts val="1730"/>
              </a:lnSpc>
              <a:spcBef>
                <a:spcPts val="775"/>
              </a:spcBef>
            </a:pPr>
            <a:r>
              <a:rPr dirty="0" sz="1450" spc="-40">
                <a:latin typeface="Times New Roman"/>
                <a:cs typeface="Times New Roman"/>
              </a:rPr>
              <a:t>“Yes,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like her the better </a:t>
            </a:r>
            <a:r>
              <a:rPr dirty="0" sz="1450" spc="-5">
                <a:latin typeface="Times New Roman"/>
                <a:cs typeface="Times New Roman"/>
              </a:rPr>
              <a:t>for </a:t>
            </a:r>
            <a:r>
              <a:rPr dirty="0" sz="1450" spc="-10">
                <a:latin typeface="Times New Roman"/>
                <a:cs typeface="Times New Roman"/>
              </a:rPr>
              <a:t>it. An engaged woman is always more  agreeable than </a:t>
            </a:r>
            <a:r>
              <a:rPr dirty="0" sz="1450" spc="-5">
                <a:latin typeface="Times New Roman"/>
                <a:cs typeface="Times New Roman"/>
              </a:rPr>
              <a:t>a </a:t>
            </a:r>
            <a:r>
              <a:rPr dirty="0" sz="1450" spc="-10">
                <a:latin typeface="Times New Roman"/>
                <a:cs typeface="Times New Roman"/>
              </a:rPr>
              <a:t>disengaged. She is satisfied with herself. Her cares are </a:t>
            </a:r>
            <a:r>
              <a:rPr dirty="0" sz="1450" spc="-20">
                <a:latin typeface="Times New Roman"/>
                <a:cs typeface="Times New Roman"/>
              </a:rPr>
              <a:t>over,  </a:t>
            </a:r>
            <a:r>
              <a:rPr dirty="0" sz="1450" spc="-10">
                <a:latin typeface="Times New Roman"/>
                <a:cs typeface="Times New Roman"/>
              </a:rPr>
              <a:t>and she feels that she may exert all her powers </a:t>
            </a:r>
            <a:r>
              <a:rPr dirty="0" sz="1450" spc="-5">
                <a:latin typeface="Times New Roman"/>
                <a:cs typeface="Times New Roman"/>
              </a:rPr>
              <a:t>of </a:t>
            </a:r>
            <a:r>
              <a:rPr dirty="0" sz="1450" spc="-10">
                <a:latin typeface="Times New Roman"/>
                <a:cs typeface="Times New Roman"/>
              </a:rPr>
              <a:t>pleasing without suspicion.  All is safe with </a:t>
            </a:r>
            <a:r>
              <a:rPr dirty="0" sz="1450" spc="-5">
                <a:latin typeface="Times New Roman"/>
                <a:cs typeface="Times New Roman"/>
              </a:rPr>
              <a:t>a </a:t>
            </a:r>
            <a:r>
              <a:rPr dirty="0" sz="1450" spc="-10">
                <a:latin typeface="Times New Roman"/>
                <a:cs typeface="Times New Roman"/>
              </a:rPr>
              <a:t>lady engaged: </a:t>
            </a:r>
            <a:r>
              <a:rPr dirty="0" sz="1450" spc="-5">
                <a:latin typeface="Times New Roman"/>
                <a:cs typeface="Times New Roman"/>
              </a:rPr>
              <a:t>no </a:t>
            </a:r>
            <a:r>
              <a:rPr dirty="0" sz="1450" spc="-10">
                <a:latin typeface="Times New Roman"/>
                <a:cs typeface="Times New Roman"/>
              </a:rPr>
              <a:t>harm can </a:t>
            </a:r>
            <a:r>
              <a:rPr dirty="0" sz="1450" spc="-5">
                <a:latin typeface="Times New Roman"/>
                <a:cs typeface="Times New Roman"/>
              </a:rPr>
              <a:t>be</a:t>
            </a:r>
            <a:r>
              <a:rPr dirty="0" sz="1450" spc="35">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marR="6350" indent="255904">
              <a:lnSpc>
                <a:spcPts val="1730"/>
              </a:lnSpc>
              <a:spcBef>
                <a:spcPts val="785"/>
              </a:spcBef>
            </a:pPr>
            <a:r>
              <a:rPr dirty="0" sz="1450" spc="-30">
                <a:latin typeface="Times New Roman"/>
                <a:cs typeface="Times New Roman"/>
              </a:rPr>
              <a:t>“Why, </a:t>
            </a:r>
            <a:r>
              <a:rPr dirty="0" sz="1450" spc="-10">
                <a:latin typeface="Times New Roman"/>
                <a:cs typeface="Times New Roman"/>
              </a:rPr>
              <a:t>as to that, </a:t>
            </a:r>
            <a:r>
              <a:rPr dirty="0" sz="1450" spc="-35">
                <a:latin typeface="Times New Roman"/>
                <a:cs typeface="Times New Roman"/>
              </a:rPr>
              <a:t>Mr. </a:t>
            </a:r>
            <a:r>
              <a:rPr dirty="0" sz="1450" spc="-10">
                <a:latin typeface="Times New Roman"/>
                <a:cs typeface="Times New Roman"/>
              </a:rPr>
              <a:t>Rushworth is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sort </a:t>
            </a:r>
            <a:r>
              <a:rPr dirty="0" sz="1450" spc="-5">
                <a:latin typeface="Times New Roman"/>
                <a:cs typeface="Times New Roman"/>
              </a:rPr>
              <a:t>of young </a:t>
            </a:r>
            <a:r>
              <a:rPr dirty="0" sz="1450" spc="-10">
                <a:latin typeface="Times New Roman"/>
                <a:cs typeface="Times New Roman"/>
              </a:rPr>
              <a:t>man, and it is  </a:t>
            </a:r>
            <a:r>
              <a:rPr dirty="0" sz="1450" spc="-5">
                <a:latin typeface="Times New Roman"/>
                <a:cs typeface="Times New Roman"/>
              </a:rPr>
              <a:t>a </a:t>
            </a:r>
            <a:r>
              <a:rPr dirty="0" sz="1450" spc="-10">
                <a:latin typeface="Times New Roman"/>
                <a:cs typeface="Times New Roman"/>
              </a:rPr>
              <a:t>great match for</a:t>
            </a:r>
            <a:r>
              <a:rPr dirty="0" sz="145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“But Miss Bertram does </a:t>
            </a:r>
            <a:r>
              <a:rPr dirty="0" sz="1450" spc="-5">
                <a:latin typeface="Times New Roman"/>
                <a:cs typeface="Times New Roman"/>
              </a:rPr>
              <a:t>not </a:t>
            </a:r>
            <a:r>
              <a:rPr dirty="0" sz="1450" spc="-10">
                <a:latin typeface="Times New Roman"/>
                <a:cs typeface="Times New Roman"/>
              </a:rPr>
              <a:t>care three straws for him; that is </a:t>
            </a:r>
            <a:r>
              <a:rPr dirty="0" sz="1450" spc="-5">
                <a:latin typeface="Times New Roman"/>
                <a:cs typeface="Times New Roman"/>
              </a:rPr>
              <a:t>your </a:t>
            </a:r>
            <a:r>
              <a:rPr dirty="0" sz="1450" spc="-10">
                <a:latin typeface="Times New Roman"/>
                <a:cs typeface="Times New Roman"/>
              </a:rPr>
              <a:t>opinion  </a:t>
            </a:r>
            <a:r>
              <a:rPr dirty="0" sz="1450" spc="-5">
                <a:latin typeface="Times New Roman"/>
                <a:cs typeface="Times New Roman"/>
              </a:rPr>
              <a:t>of your </a:t>
            </a:r>
            <a:r>
              <a:rPr dirty="0" sz="1450" spc="-10">
                <a:latin typeface="Times New Roman"/>
                <a:cs typeface="Times New Roman"/>
              </a:rPr>
              <a:t>intimate friend. </a:t>
            </a:r>
            <a:r>
              <a:rPr dirty="0" sz="1450" spc="-5">
                <a:latin typeface="Times New Roman"/>
                <a:cs typeface="Times New Roman"/>
              </a:rPr>
              <a:t>I do not </a:t>
            </a:r>
            <a:r>
              <a:rPr dirty="0" sz="1450" spc="-10">
                <a:latin typeface="Times New Roman"/>
                <a:cs typeface="Times New Roman"/>
              </a:rPr>
              <a:t>subscribe to it. </a:t>
            </a:r>
            <a:r>
              <a:rPr dirty="0" sz="1450" spc="-5">
                <a:latin typeface="Times New Roman"/>
                <a:cs typeface="Times New Roman"/>
              </a:rPr>
              <a:t>I </a:t>
            </a:r>
            <a:r>
              <a:rPr dirty="0" sz="1450" spc="-10">
                <a:latin typeface="Times New Roman"/>
                <a:cs typeface="Times New Roman"/>
              </a:rPr>
              <a:t>am sure Miss Bertram is very  much attached to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I </a:t>
            </a:r>
            <a:r>
              <a:rPr dirty="0" sz="1450" spc="-10">
                <a:latin typeface="Times New Roman"/>
                <a:cs typeface="Times New Roman"/>
              </a:rPr>
              <a:t>could see it in her eyes, when </a:t>
            </a:r>
            <a:r>
              <a:rPr dirty="0" sz="1450" spc="-5">
                <a:latin typeface="Times New Roman"/>
                <a:cs typeface="Times New Roman"/>
              </a:rPr>
              <a:t>he </a:t>
            </a:r>
            <a:r>
              <a:rPr dirty="0" sz="1450" spc="-10">
                <a:latin typeface="Times New Roman"/>
                <a:cs typeface="Times New Roman"/>
              </a:rPr>
              <a:t>was  mentioned. </a:t>
            </a:r>
            <a:r>
              <a:rPr dirty="0" sz="1450" spc="-5">
                <a:latin typeface="Times New Roman"/>
                <a:cs typeface="Times New Roman"/>
              </a:rPr>
              <a:t>I </a:t>
            </a:r>
            <a:r>
              <a:rPr dirty="0" sz="1450" spc="-10">
                <a:latin typeface="Times New Roman"/>
                <a:cs typeface="Times New Roman"/>
              </a:rPr>
              <a:t>think too well </a:t>
            </a:r>
            <a:r>
              <a:rPr dirty="0" sz="1450" spc="-5">
                <a:latin typeface="Times New Roman"/>
                <a:cs typeface="Times New Roman"/>
              </a:rPr>
              <a:t>of </a:t>
            </a:r>
            <a:r>
              <a:rPr dirty="0" sz="1450" spc="-10">
                <a:latin typeface="Times New Roman"/>
                <a:cs typeface="Times New Roman"/>
              </a:rPr>
              <a:t>Miss Bertram to suppose she would ever give  her hand without her</a:t>
            </a:r>
            <a:r>
              <a:rPr dirty="0" sz="1450" spc="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268605">
              <a:lnSpc>
                <a:spcPct val="100000"/>
              </a:lnSpc>
              <a:spcBef>
                <a:spcPts val="645"/>
              </a:spcBef>
            </a:pPr>
            <a:r>
              <a:rPr dirty="0" sz="1450" spc="-25">
                <a:latin typeface="Times New Roman"/>
                <a:cs typeface="Times New Roman"/>
              </a:rPr>
              <a:t>“Mary, </a:t>
            </a:r>
            <a:r>
              <a:rPr dirty="0" sz="1450" spc="-10">
                <a:latin typeface="Times New Roman"/>
                <a:cs typeface="Times New Roman"/>
              </a:rPr>
              <a:t>how shall we manage</a:t>
            </a:r>
            <a:r>
              <a:rPr dirty="0" sz="1450" spc="2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7620" indent="255904">
              <a:lnSpc>
                <a:spcPts val="1730"/>
              </a:lnSpc>
              <a:spcBef>
                <a:spcPts val="844"/>
              </a:spcBef>
            </a:pPr>
            <a:r>
              <a:rPr dirty="0" sz="1450" spc="-50">
                <a:latin typeface="Times New Roman"/>
                <a:cs typeface="Times New Roman"/>
              </a:rPr>
              <a:t>“We </a:t>
            </a:r>
            <a:r>
              <a:rPr dirty="0" sz="1450" spc="-10">
                <a:latin typeface="Times New Roman"/>
                <a:cs typeface="Times New Roman"/>
              </a:rPr>
              <a:t>must leave him to himself, </a:t>
            </a:r>
            <a:r>
              <a:rPr dirty="0" sz="1450" spc="-5">
                <a:latin typeface="Times New Roman"/>
                <a:cs typeface="Times New Roman"/>
              </a:rPr>
              <a:t>I </a:t>
            </a:r>
            <a:r>
              <a:rPr dirty="0" sz="1450" spc="-10">
                <a:latin typeface="Times New Roman"/>
                <a:cs typeface="Times New Roman"/>
              </a:rPr>
              <a:t>believe. </a:t>
            </a:r>
            <a:r>
              <a:rPr dirty="0" sz="1450" spc="-25">
                <a:latin typeface="Times New Roman"/>
                <a:cs typeface="Times New Roman"/>
              </a:rPr>
              <a:t>Talking </a:t>
            </a:r>
            <a:r>
              <a:rPr dirty="0" sz="1450" spc="-10">
                <a:latin typeface="Times New Roman"/>
                <a:cs typeface="Times New Roman"/>
              </a:rPr>
              <a:t>does </a:t>
            </a:r>
            <a:r>
              <a:rPr dirty="0" sz="1450" spc="-5">
                <a:latin typeface="Times New Roman"/>
                <a:cs typeface="Times New Roman"/>
              </a:rPr>
              <a:t>no good. </a:t>
            </a:r>
            <a:r>
              <a:rPr dirty="0" sz="1450" spc="-10">
                <a:latin typeface="Times New Roman"/>
                <a:cs typeface="Times New Roman"/>
              </a:rPr>
              <a:t>He will </a:t>
            </a:r>
            <a:r>
              <a:rPr dirty="0" sz="1450" spc="-5">
                <a:latin typeface="Times New Roman"/>
                <a:cs typeface="Times New Roman"/>
              </a:rPr>
              <a:t>be  </a:t>
            </a:r>
            <a:r>
              <a:rPr dirty="0" sz="1450" spc="-10">
                <a:latin typeface="Times New Roman"/>
                <a:cs typeface="Times New Roman"/>
              </a:rPr>
              <a:t>taken in at</a:t>
            </a:r>
            <a:r>
              <a:rPr dirty="0" sz="145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marL="12700" marR="11430" indent="255904">
              <a:lnSpc>
                <a:spcPts val="1730"/>
              </a:lnSpc>
              <a:spcBef>
                <a:spcPts val="79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him taken </a:t>
            </a:r>
            <a:r>
              <a:rPr dirty="0" sz="1450" spc="-5">
                <a:latin typeface="Times New Roman"/>
                <a:cs typeface="Times New Roman"/>
              </a:rPr>
              <a:t>in; 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him </a:t>
            </a:r>
            <a:r>
              <a:rPr dirty="0" sz="1450" spc="-5">
                <a:latin typeface="Times New Roman"/>
                <a:cs typeface="Times New Roman"/>
              </a:rPr>
              <a:t>duped; I </a:t>
            </a:r>
            <a:r>
              <a:rPr dirty="0" sz="1450" spc="-10">
                <a:latin typeface="Times New Roman"/>
                <a:cs typeface="Times New Roman"/>
              </a:rPr>
              <a:t>would  have it all fair and</a:t>
            </a:r>
            <a:r>
              <a:rPr dirty="0" sz="1450" spc="15">
                <a:latin typeface="Times New Roman"/>
                <a:cs typeface="Times New Roman"/>
              </a:rPr>
              <a:t> </a:t>
            </a:r>
            <a:r>
              <a:rPr dirty="0" sz="1450" spc="-10">
                <a:latin typeface="Times New Roman"/>
                <a:cs typeface="Times New Roman"/>
              </a:rPr>
              <a:t>honourable.”</a:t>
            </a:r>
            <a:endParaRPr sz="1450">
              <a:latin typeface="Times New Roman"/>
              <a:cs typeface="Times New Roman"/>
            </a:endParaRPr>
          </a:p>
          <a:p>
            <a:pPr marL="268605">
              <a:lnSpc>
                <a:spcPts val="1735"/>
              </a:lnSpc>
              <a:spcBef>
                <a:spcPts val="650"/>
              </a:spcBef>
            </a:pPr>
            <a:r>
              <a:rPr dirty="0" sz="1450" spc="-10">
                <a:latin typeface="Times New Roman"/>
                <a:cs typeface="Times New Roman"/>
              </a:rPr>
              <a:t>“Oh</a:t>
            </a:r>
            <a:r>
              <a:rPr dirty="0" sz="1450" spc="70">
                <a:latin typeface="Times New Roman"/>
                <a:cs typeface="Times New Roman"/>
              </a:rPr>
              <a:t> </a:t>
            </a:r>
            <a:r>
              <a:rPr dirty="0" sz="1450" spc="-10">
                <a:latin typeface="Times New Roman"/>
                <a:cs typeface="Times New Roman"/>
              </a:rPr>
              <a:t>dear!</a:t>
            </a:r>
            <a:r>
              <a:rPr dirty="0" sz="1450" spc="75">
                <a:latin typeface="Times New Roman"/>
                <a:cs typeface="Times New Roman"/>
              </a:rPr>
              <a:t> </a:t>
            </a:r>
            <a:r>
              <a:rPr dirty="0" sz="1450" spc="-10">
                <a:latin typeface="Times New Roman"/>
                <a:cs typeface="Times New Roman"/>
              </a:rPr>
              <a:t>let</a:t>
            </a:r>
            <a:r>
              <a:rPr dirty="0" sz="1450" spc="75">
                <a:latin typeface="Times New Roman"/>
                <a:cs typeface="Times New Roman"/>
              </a:rPr>
              <a:t> </a:t>
            </a:r>
            <a:r>
              <a:rPr dirty="0" sz="1450" spc="-10">
                <a:latin typeface="Times New Roman"/>
                <a:cs typeface="Times New Roman"/>
              </a:rPr>
              <a:t>him</a:t>
            </a:r>
            <a:r>
              <a:rPr dirty="0" sz="1450" spc="75">
                <a:latin typeface="Times New Roman"/>
                <a:cs typeface="Times New Roman"/>
              </a:rPr>
              <a:t> </a:t>
            </a:r>
            <a:r>
              <a:rPr dirty="0" sz="1450" spc="-10">
                <a:latin typeface="Times New Roman"/>
                <a:cs typeface="Times New Roman"/>
              </a:rPr>
              <a:t>stand</a:t>
            </a:r>
            <a:r>
              <a:rPr dirty="0" sz="1450" spc="75">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chance</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5">
                <a:latin typeface="Times New Roman"/>
                <a:cs typeface="Times New Roman"/>
              </a:rPr>
              <a:t>be</a:t>
            </a:r>
            <a:r>
              <a:rPr dirty="0" sz="1450" spc="75">
                <a:latin typeface="Times New Roman"/>
                <a:cs typeface="Times New Roman"/>
              </a:rPr>
              <a:t> </a:t>
            </a:r>
            <a:r>
              <a:rPr dirty="0" sz="1450" spc="-10">
                <a:latin typeface="Times New Roman"/>
                <a:cs typeface="Times New Roman"/>
              </a:rPr>
              <a:t>taken</a:t>
            </a:r>
            <a:r>
              <a:rPr dirty="0" sz="1450" spc="75">
                <a:latin typeface="Times New Roman"/>
                <a:cs typeface="Times New Roman"/>
              </a:rPr>
              <a:t> </a:t>
            </a:r>
            <a:r>
              <a:rPr dirty="0" sz="1450" spc="-5">
                <a:latin typeface="Times New Roman"/>
                <a:cs typeface="Times New Roman"/>
              </a:rPr>
              <a:t>in.</a:t>
            </a:r>
            <a:r>
              <a:rPr dirty="0" sz="1450" spc="70">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will</a:t>
            </a:r>
            <a:r>
              <a:rPr dirty="0" sz="1450" spc="75">
                <a:latin typeface="Times New Roman"/>
                <a:cs typeface="Times New Roman"/>
              </a:rPr>
              <a:t> </a:t>
            </a:r>
            <a:r>
              <a:rPr dirty="0" sz="1450" spc="-5">
                <a:latin typeface="Times New Roman"/>
                <a:cs typeface="Times New Roman"/>
              </a:rPr>
              <a:t>do</a:t>
            </a:r>
            <a:r>
              <a:rPr dirty="0" sz="1450" spc="75">
                <a:latin typeface="Times New Roman"/>
                <a:cs typeface="Times New Roman"/>
              </a:rPr>
              <a:t> </a:t>
            </a:r>
            <a:r>
              <a:rPr dirty="0" sz="1450" spc="-10">
                <a:latin typeface="Times New Roman"/>
                <a:cs typeface="Times New Roman"/>
              </a:rPr>
              <a:t>just</a:t>
            </a:r>
            <a:r>
              <a:rPr dirty="0" sz="1450" spc="75">
                <a:latin typeface="Times New Roman"/>
                <a:cs typeface="Times New Roman"/>
              </a:rPr>
              <a:t> </a:t>
            </a:r>
            <a:r>
              <a:rPr dirty="0" sz="1450" spc="-10">
                <a:latin typeface="Times New Roman"/>
                <a:cs typeface="Times New Roman"/>
              </a:rPr>
              <a:t>as</a:t>
            </a:r>
            <a:r>
              <a:rPr dirty="0" sz="1450" spc="7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marL="12700">
              <a:lnSpc>
                <a:spcPts val="1735"/>
              </a:lnSpc>
            </a:pPr>
            <a:r>
              <a:rPr dirty="0" sz="1450" spc="-10">
                <a:latin typeface="Times New Roman"/>
                <a:cs typeface="Times New Roman"/>
              </a:rPr>
              <a:t>Everybody is taken in at some period </a:t>
            </a:r>
            <a:r>
              <a:rPr dirty="0" sz="1450" spc="-5">
                <a:latin typeface="Times New Roman"/>
                <a:cs typeface="Times New Roman"/>
              </a:rPr>
              <a:t>or</a:t>
            </a:r>
            <a:r>
              <a:rPr dirty="0" sz="1450" spc="3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“Not always in marriage, dear</a:t>
            </a:r>
            <a:r>
              <a:rPr dirty="0" sz="1450" spc="10">
                <a:latin typeface="Times New Roman"/>
                <a:cs typeface="Times New Roman"/>
              </a:rPr>
              <a:t> </a:t>
            </a:r>
            <a:r>
              <a:rPr dirty="0" sz="1450" spc="-25">
                <a:latin typeface="Times New Roman"/>
                <a:cs typeface="Times New Roman"/>
              </a:rPr>
              <a:t>Mary.”</a:t>
            </a:r>
            <a:endParaRPr sz="1450">
              <a:latin typeface="Times New Roman"/>
              <a:cs typeface="Times New Roman"/>
            </a:endParaRP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1481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his eye, revived an affectionate smile, which comforted her; </a:t>
            </a:r>
            <a:r>
              <a:rPr dirty="0" sz="1450" spc="-5">
                <a:latin typeface="Times New Roman"/>
                <a:cs typeface="Times New Roman"/>
              </a:rPr>
              <a:t>but </a:t>
            </a:r>
            <a:r>
              <a:rPr dirty="0" sz="1450" spc="-10">
                <a:latin typeface="Times New Roman"/>
                <a:cs typeface="Times New Roman"/>
              </a:rPr>
              <a:t>the first </a:t>
            </a:r>
            <a:r>
              <a:rPr dirty="0" sz="1450" spc="-25">
                <a:latin typeface="Times New Roman"/>
                <a:cs typeface="Times New Roman"/>
              </a:rPr>
              <a:t>day’s  </a:t>
            </a:r>
            <a:r>
              <a:rPr dirty="0" sz="1450" spc="-10">
                <a:latin typeface="Times New Roman"/>
                <a:cs typeface="Times New Roman"/>
              </a:rPr>
              <a:t>journey passed without her hearing </a:t>
            </a:r>
            <a:r>
              <a:rPr dirty="0" sz="1450" spc="-5">
                <a:latin typeface="Times New Roman"/>
                <a:cs typeface="Times New Roman"/>
              </a:rPr>
              <a:t>a </a:t>
            </a:r>
            <a:r>
              <a:rPr dirty="0" sz="1450" spc="-10">
                <a:latin typeface="Times New Roman"/>
                <a:cs typeface="Times New Roman"/>
              </a:rPr>
              <a:t>word from him </a:t>
            </a:r>
            <a:r>
              <a:rPr dirty="0" sz="1450" spc="-5">
                <a:latin typeface="Times New Roman"/>
                <a:cs typeface="Times New Roman"/>
              </a:rPr>
              <a:t>on </a:t>
            </a:r>
            <a:r>
              <a:rPr dirty="0" sz="1450" spc="-10">
                <a:latin typeface="Times New Roman"/>
                <a:cs typeface="Times New Roman"/>
              </a:rPr>
              <a:t>the subjects that were  weighing him down. The next morning produced </a:t>
            </a:r>
            <a:r>
              <a:rPr dirty="0" sz="1450" spc="-5">
                <a:latin typeface="Times New Roman"/>
                <a:cs typeface="Times New Roman"/>
              </a:rPr>
              <a:t>a </a:t>
            </a:r>
            <a:r>
              <a:rPr dirty="0" sz="1450" spc="-10">
                <a:latin typeface="Times New Roman"/>
                <a:cs typeface="Times New Roman"/>
              </a:rPr>
              <a:t>little more. Just before  their setting </a:t>
            </a:r>
            <a:r>
              <a:rPr dirty="0" sz="1450" spc="-5">
                <a:latin typeface="Times New Roman"/>
                <a:cs typeface="Times New Roman"/>
              </a:rPr>
              <a:t>out </a:t>
            </a:r>
            <a:r>
              <a:rPr dirty="0" sz="1450" spc="-10">
                <a:latin typeface="Times New Roman"/>
                <a:cs typeface="Times New Roman"/>
              </a:rPr>
              <a:t>from Oxford, while Susan was stationed at </a:t>
            </a:r>
            <a:r>
              <a:rPr dirty="0" sz="1450" spc="-5">
                <a:latin typeface="Times New Roman"/>
                <a:cs typeface="Times New Roman"/>
              </a:rPr>
              <a:t>a </a:t>
            </a:r>
            <a:r>
              <a:rPr dirty="0" sz="1450" spc="-20">
                <a:latin typeface="Times New Roman"/>
                <a:cs typeface="Times New Roman"/>
              </a:rPr>
              <a:t>window, </a:t>
            </a:r>
            <a:r>
              <a:rPr dirty="0" sz="1450" spc="-10">
                <a:latin typeface="Times New Roman"/>
                <a:cs typeface="Times New Roman"/>
              </a:rPr>
              <a:t>in eager  observation </a:t>
            </a:r>
            <a:r>
              <a:rPr dirty="0" sz="1450" spc="-5">
                <a:latin typeface="Times New Roman"/>
                <a:cs typeface="Times New Roman"/>
              </a:rPr>
              <a:t>of </a:t>
            </a:r>
            <a:r>
              <a:rPr dirty="0" sz="1450" spc="-10">
                <a:latin typeface="Times New Roman"/>
                <a:cs typeface="Times New Roman"/>
              </a:rPr>
              <a:t>the departure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family from the </a:t>
            </a:r>
            <a:r>
              <a:rPr dirty="0" sz="1450" spc="-5">
                <a:latin typeface="Times New Roman"/>
                <a:cs typeface="Times New Roman"/>
              </a:rPr>
              <a:t>inn, </a:t>
            </a:r>
            <a:r>
              <a:rPr dirty="0" sz="1450" spc="-10">
                <a:latin typeface="Times New Roman"/>
                <a:cs typeface="Times New Roman"/>
              </a:rPr>
              <a:t>the other two were  standing </a:t>
            </a:r>
            <a:r>
              <a:rPr dirty="0" sz="1450" spc="-5">
                <a:latin typeface="Times New Roman"/>
                <a:cs typeface="Times New Roman"/>
              </a:rPr>
              <a:t>by </a:t>
            </a:r>
            <a:r>
              <a:rPr dirty="0" sz="1450" spc="-10">
                <a:latin typeface="Times New Roman"/>
                <a:cs typeface="Times New Roman"/>
              </a:rPr>
              <a:t>the fire; and Edmund, particularly struck </a:t>
            </a:r>
            <a:r>
              <a:rPr dirty="0" sz="1450" spc="-5">
                <a:latin typeface="Times New Roman"/>
                <a:cs typeface="Times New Roman"/>
              </a:rPr>
              <a:t>by </a:t>
            </a:r>
            <a:r>
              <a:rPr dirty="0" sz="1450" spc="-10">
                <a:latin typeface="Times New Roman"/>
                <a:cs typeface="Times New Roman"/>
              </a:rPr>
              <a:t>the alteration in  </a:t>
            </a:r>
            <a:r>
              <a:rPr dirty="0" sz="1450" spc="-20">
                <a:latin typeface="Times New Roman"/>
                <a:cs typeface="Times New Roman"/>
              </a:rPr>
              <a:t>Fanny’s </a:t>
            </a:r>
            <a:r>
              <a:rPr dirty="0" sz="1450" spc="-10">
                <a:latin typeface="Times New Roman"/>
                <a:cs typeface="Times New Roman"/>
              </a:rPr>
              <a:t>looks, and from his ignorance </a:t>
            </a:r>
            <a:r>
              <a:rPr dirty="0" sz="1450" spc="-5">
                <a:latin typeface="Times New Roman"/>
                <a:cs typeface="Times New Roman"/>
              </a:rPr>
              <a:t>of </a:t>
            </a:r>
            <a:r>
              <a:rPr dirty="0" sz="1450" spc="-10">
                <a:latin typeface="Times New Roman"/>
                <a:cs typeface="Times New Roman"/>
              </a:rPr>
              <a:t>the daily evils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father’s </a:t>
            </a:r>
            <a:r>
              <a:rPr dirty="0" sz="1450" spc="-10">
                <a:latin typeface="Times New Roman"/>
                <a:cs typeface="Times New Roman"/>
              </a:rPr>
              <a:t>house,  attributing an </a:t>
            </a:r>
            <a:r>
              <a:rPr dirty="0" sz="1450" spc="-5">
                <a:latin typeface="Times New Roman"/>
                <a:cs typeface="Times New Roman"/>
              </a:rPr>
              <a:t>undue </a:t>
            </a:r>
            <a:r>
              <a:rPr dirty="0" sz="1450" spc="-10">
                <a:latin typeface="Times New Roman"/>
                <a:cs typeface="Times New Roman"/>
              </a:rPr>
              <a:t>share </a:t>
            </a:r>
            <a:r>
              <a:rPr dirty="0" sz="1450" spc="-5">
                <a:latin typeface="Times New Roman"/>
                <a:cs typeface="Times New Roman"/>
              </a:rPr>
              <a:t>of </a:t>
            </a:r>
            <a:r>
              <a:rPr dirty="0" sz="1450" spc="-10">
                <a:latin typeface="Times New Roman"/>
                <a:cs typeface="Times New Roman"/>
              </a:rPr>
              <a:t>the change, attributing all to the recent event,  took her hand, and said in </a:t>
            </a:r>
            <a:r>
              <a:rPr dirty="0" sz="1450" spc="-5">
                <a:latin typeface="Times New Roman"/>
                <a:cs typeface="Times New Roman"/>
              </a:rPr>
              <a:t>a </a:t>
            </a:r>
            <a:r>
              <a:rPr dirty="0" sz="1450" spc="-30">
                <a:latin typeface="Times New Roman"/>
                <a:cs typeface="Times New Roman"/>
              </a:rPr>
              <a:t>low, </a:t>
            </a:r>
            <a:r>
              <a:rPr dirty="0" sz="1450" spc="-5">
                <a:latin typeface="Times New Roman"/>
                <a:cs typeface="Times New Roman"/>
              </a:rPr>
              <a:t>but </a:t>
            </a:r>
            <a:r>
              <a:rPr dirty="0" sz="1450" spc="-10">
                <a:latin typeface="Times New Roman"/>
                <a:cs typeface="Times New Roman"/>
              </a:rPr>
              <a:t>very expressive tone, “No wonder—you  must feel it—you must </a:t>
            </a:r>
            <a:r>
              <a:rPr dirty="0" sz="1450" spc="-25">
                <a:latin typeface="Times New Roman"/>
                <a:cs typeface="Times New Roman"/>
              </a:rPr>
              <a:t>suffer. </a:t>
            </a:r>
            <a:r>
              <a:rPr dirty="0" sz="1450" spc="-10">
                <a:latin typeface="Times New Roman"/>
                <a:cs typeface="Times New Roman"/>
              </a:rPr>
              <a:t>How </a:t>
            </a:r>
            <a:r>
              <a:rPr dirty="0" sz="1450" spc="-5">
                <a:latin typeface="Times New Roman"/>
                <a:cs typeface="Times New Roman"/>
              </a:rPr>
              <a:t>a </a:t>
            </a:r>
            <a:r>
              <a:rPr dirty="0" sz="1450" spc="-10">
                <a:latin typeface="Times New Roman"/>
                <a:cs typeface="Times New Roman"/>
              </a:rPr>
              <a:t>man who had once loved, could desert  </a:t>
            </a:r>
            <a:r>
              <a:rPr dirty="0" sz="1450" spc="-5">
                <a:latin typeface="Times New Roman"/>
                <a:cs typeface="Times New Roman"/>
              </a:rPr>
              <a:t>you! </a:t>
            </a:r>
            <a:r>
              <a:rPr dirty="0" sz="1450" spc="-10">
                <a:latin typeface="Times New Roman"/>
                <a:cs typeface="Times New Roman"/>
              </a:rPr>
              <a:t>But yours—your regard was new compared </a:t>
            </a:r>
            <a:r>
              <a:rPr dirty="0" sz="1450" spc="-15">
                <a:latin typeface="Times New Roman"/>
                <a:cs typeface="Times New Roman"/>
              </a:rPr>
              <a:t>with——Fanny,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first division </a:t>
            </a:r>
            <a:r>
              <a:rPr dirty="0" sz="1450" spc="-5">
                <a:latin typeface="Times New Roman"/>
                <a:cs typeface="Times New Roman"/>
              </a:rPr>
              <a:t>of </a:t>
            </a:r>
            <a:r>
              <a:rPr dirty="0" sz="1450" spc="-10">
                <a:latin typeface="Times New Roman"/>
                <a:cs typeface="Times New Roman"/>
              </a:rPr>
              <a:t>their journey occupied </a:t>
            </a:r>
            <a:r>
              <a:rPr dirty="0" sz="1450" spc="-5">
                <a:latin typeface="Times New Roman"/>
                <a:cs typeface="Times New Roman"/>
              </a:rPr>
              <a:t>a </a:t>
            </a:r>
            <a:r>
              <a:rPr dirty="0" sz="1450" spc="-10">
                <a:latin typeface="Times New Roman"/>
                <a:cs typeface="Times New Roman"/>
              </a:rPr>
              <a:t>long </a:t>
            </a:r>
            <a:r>
              <a:rPr dirty="0" sz="1450" spc="-30">
                <a:latin typeface="Times New Roman"/>
                <a:cs typeface="Times New Roman"/>
              </a:rPr>
              <a:t>day, </a:t>
            </a:r>
            <a:r>
              <a:rPr dirty="0" sz="1450" spc="-10">
                <a:latin typeface="Times New Roman"/>
                <a:cs typeface="Times New Roman"/>
              </a:rPr>
              <a:t>and </a:t>
            </a:r>
            <a:r>
              <a:rPr dirty="0" sz="1450" spc="-5">
                <a:latin typeface="Times New Roman"/>
                <a:cs typeface="Times New Roman"/>
              </a:rPr>
              <a:t>brought </a:t>
            </a:r>
            <a:r>
              <a:rPr dirty="0" sz="1450" spc="-10">
                <a:latin typeface="Times New Roman"/>
                <a:cs typeface="Times New Roman"/>
              </a:rPr>
              <a:t>them,  almost knocked </a:t>
            </a:r>
            <a:r>
              <a:rPr dirty="0" sz="1450" spc="-5">
                <a:latin typeface="Times New Roman"/>
                <a:cs typeface="Times New Roman"/>
              </a:rPr>
              <a:t>up, </a:t>
            </a:r>
            <a:r>
              <a:rPr dirty="0" sz="1450" spc="-10">
                <a:latin typeface="Times New Roman"/>
                <a:cs typeface="Times New Roman"/>
              </a:rPr>
              <a:t>to Oxford; </a:t>
            </a:r>
            <a:r>
              <a:rPr dirty="0" sz="1450" spc="-5">
                <a:latin typeface="Times New Roman"/>
                <a:cs typeface="Times New Roman"/>
              </a:rPr>
              <a:t>but </a:t>
            </a:r>
            <a:r>
              <a:rPr dirty="0" sz="1450" spc="-10">
                <a:latin typeface="Times New Roman"/>
                <a:cs typeface="Times New Roman"/>
              </a:rPr>
              <a:t>the second was over at </a:t>
            </a:r>
            <a:r>
              <a:rPr dirty="0" sz="1450" spc="-5">
                <a:latin typeface="Times New Roman"/>
                <a:cs typeface="Times New Roman"/>
              </a:rPr>
              <a:t>a </a:t>
            </a:r>
            <a:r>
              <a:rPr dirty="0" sz="1450" spc="-10">
                <a:latin typeface="Times New Roman"/>
                <a:cs typeface="Times New Roman"/>
              </a:rPr>
              <a:t>much earlier </a:t>
            </a:r>
            <a:r>
              <a:rPr dirty="0" sz="1450" spc="-25">
                <a:latin typeface="Times New Roman"/>
                <a:cs typeface="Times New Roman"/>
              </a:rPr>
              <a:t>hour.  </a:t>
            </a:r>
            <a:r>
              <a:rPr dirty="0" sz="1450" spc="-10">
                <a:latin typeface="Times New Roman"/>
                <a:cs typeface="Times New Roman"/>
              </a:rPr>
              <a:t>They were in the environs </a:t>
            </a:r>
            <a:r>
              <a:rPr dirty="0" sz="1450" spc="-5">
                <a:latin typeface="Times New Roman"/>
                <a:cs typeface="Times New Roman"/>
              </a:rPr>
              <a:t>of </a:t>
            </a:r>
            <a:r>
              <a:rPr dirty="0" sz="1450" spc="-10">
                <a:latin typeface="Times New Roman"/>
                <a:cs typeface="Times New Roman"/>
              </a:rPr>
              <a:t>Mansfield long before the usual dinner-time, and  as they approached the beloved place, the hearts </a:t>
            </a:r>
            <a:r>
              <a:rPr dirty="0" sz="1450" spc="-5">
                <a:latin typeface="Times New Roman"/>
                <a:cs typeface="Times New Roman"/>
              </a:rPr>
              <a:t>of </a:t>
            </a:r>
            <a:r>
              <a:rPr dirty="0" sz="1450" spc="-10">
                <a:latin typeface="Times New Roman"/>
                <a:cs typeface="Times New Roman"/>
              </a:rPr>
              <a:t>both sisters sank </a:t>
            </a:r>
            <a:r>
              <a:rPr dirty="0" sz="1450" spc="-5">
                <a:latin typeface="Times New Roman"/>
                <a:cs typeface="Times New Roman"/>
              </a:rPr>
              <a:t>a </a:t>
            </a:r>
            <a:r>
              <a:rPr dirty="0" sz="1450" spc="-10">
                <a:latin typeface="Times New Roman"/>
                <a:cs typeface="Times New Roman"/>
              </a:rPr>
              <a:t>little.  Fanny began to dread the meeting with her aunts and </a:t>
            </a:r>
            <a:r>
              <a:rPr dirty="0" sz="1450" spc="-35">
                <a:latin typeface="Times New Roman"/>
                <a:cs typeface="Times New Roman"/>
              </a:rPr>
              <a:t>Tom, </a:t>
            </a:r>
            <a:r>
              <a:rPr dirty="0" sz="1450" spc="-10">
                <a:latin typeface="Times New Roman"/>
                <a:cs typeface="Times New Roman"/>
              </a:rPr>
              <a:t>under so dreadful </a:t>
            </a:r>
            <a:r>
              <a:rPr dirty="0" sz="1450" spc="-5">
                <a:latin typeface="Times New Roman"/>
                <a:cs typeface="Times New Roman"/>
              </a:rPr>
              <a:t>a  </a:t>
            </a:r>
            <a:r>
              <a:rPr dirty="0" sz="1450" spc="-10">
                <a:latin typeface="Times New Roman"/>
                <a:cs typeface="Times New Roman"/>
              </a:rPr>
              <a:t>humiliation; and Susan to feel with some </a:t>
            </a:r>
            <a:r>
              <a:rPr dirty="0" sz="1450" spc="-20">
                <a:latin typeface="Times New Roman"/>
                <a:cs typeface="Times New Roman"/>
              </a:rPr>
              <a:t>anxiety, </a:t>
            </a:r>
            <a:r>
              <a:rPr dirty="0" sz="1450" spc="-10">
                <a:latin typeface="Times New Roman"/>
                <a:cs typeface="Times New Roman"/>
              </a:rPr>
              <a:t>that all her best manners, all  her lately acquired knowledge </a:t>
            </a:r>
            <a:r>
              <a:rPr dirty="0" sz="1450" spc="-5">
                <a:latin typeface="Times New Roman"/>
                <a:cs typeface="Times New Roman"/>
              </a:rPr>
              <a:t>of </a:t>
            </a:r>
            <a:r>
              <a:rPr dirty="0" sz="1450" spc="-10">
                <a:latin typeface="Times New Roman"/>
                <a:cs typeface="Times New Roman"/>
              </a:rPr>
              <a:t>what was practised here, was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being called into action. </a:t>
            </a:r>
            <a:r>
              <a:rPr dirty="0" sz="1450" spc="-20">
                <a:latin typeface="Times New Roman"/>
                <a:cs typeface="Times New Roman"/>
              </a:rPr>
              <a:t>Visions </a:t>
            </a:r>
            <a:r>
              <a:rPr dirty="0" sz="1450" spc="-5">
                <a:latin typeface="Times New Roman"/>
                <a:cs typeface="Times New Roman"/>
              </a:rPr>
              <a:t>of good </a:t>
            </a:r>
            <a:r>
              <a:rPr dirty="0" sz="1450" spc="-10">
                <a:latin typeface="Times New Roman"/>
                <a:cs typeface="Times New Roman"/>
              </a:rPr>
              <a:t>and ill breeding, </a:t>
            </a:r>
            <a:r>
              <a:rPr dirty="0" sz="1450" spc="-5">
                <a:latin typeface="Times New Roman"/>
                <a:cs typeface="Times New Roman"/>
              </a:rPr>
              <a:t>of </a:t>
            </a:r>
            <a:r>
              <a:rPr dirty="0" sz="1450" spc="-10">
                <a:latin typeface="Times New Roman"/>
                <a:cs typeface="Times New Roman"/>
              </a:rPr>
              <a:t>old vulgarisms  and new gentilities, were before her; and she was meditating much </a:t>
            </a:r>
            <a:r>
              <a:rPr dirty="0" sz="1450" spc="-5">
                <a:latin typeface="Times New Roman"/>
                <a:cs typeface="Times New Roman"/>
              </a:rPr>
              <a:t>upon </a:t>
            </a:r>
            <a:r>
              <a:rPr dirty="0" sz="1450" spc="-10">
                <a:latin typeface="Times New Roman"/>
                <a:cs typeface="Times New Roman"/>
              </a:rPr>
              <a:t>silver  forks, napkins, and finger-glasses. Fanny had been everywhere awake to the  difference </a:t>
            </a:r>
            <a:r>
              <a:rPr dirty="0" sz="1450" spc="-5">
                <a:latin typeface="Times New Roman"/>
                <a:cs typeface="Times New Roman"/>
              </a:rPr>
              <a:t>of </a:t>
            </a:r>
            <a:r>
              <a:rPr dirty="0" sz="1450" spc="-10">
                <a:latin typeface="Times New Roman"/>
                <a:cs typeface="Times New Roman"/>
              </a:rPr>
              <a:t>the country since February; </a:t>
            </a:r>
            <a:r>
              <a:rPr dirty="0" sz="1450" spc="-5">
                <a:latin typeface="Times New Roman"/>
                <a:cs typeface="Times New Roman"/>
              </a:rPr>
              <a:t>but </a:t>
            </a:r>
            <a:r>
              <a:rPr dirty="0" sz="1450" spc="-10">
                <a:latin typeface="Times New Roman"/>
                <a:cs typeface="Times New Roman"/>
              </a:rPr>
              <a:t>when they entered the Park her  perceptions and her pleasures were </a:t>
            </a:r>
            <a:r>
              <a:rPr dirty="0" sz="1450" spc="-5">
                <a:latin typeface="Times New Roman"/>
                <a:cs typeface="Times New Roman"/>
              </a:rPr>
              <a:t>of </a:t>
            </a:r>
            <a:r>
              <a:rPr dirty="0" sz="1450" spc="-10">
                <a:latin typeface="Times New Roman"/>
                <a:cs typeface="Times New Roman"/>
              </a:rPr>
              <a:t>the keenest sort. It was three months,  full three months, since her quitting it, and the change was from winter to  </a:t>
            </a:r>
            <a:r>
              <a:rPr dirty="0" sz="1450" spc="-20">
                <a:latin typeface="Times New Roman"/>
                <a:cs typeface="Times New Roman"/>
              </a:rPr>
              <a:t>summer. </a:t>
            </a:r>
            <a:r>
              <a:rPr dirty="0" sz="1450" spc="-10">
                <a:latin typeface="Times New Roman"/>
                <a:cs typeface="Times New Roman"/>
              </a:rPr>
              <a:t>Her eye fell everywhere </a:t>
            </a:r>
            <a:r>
              <a:rPr dirty="0" sz="1450" spc="-5">
                <a:latin typeface="Times New Roman"/>
                <a:cs typeface="Times New Roman"/>
              </a:rPr>
              <a:t>on </a:t>
            </a:r>
            <a:r>
              <a:rPr dirty="0" sz="1450" spc="-10">
                <a:latin typeface="Times New Roman"/>
                <a:cs typeface="Times New Roman"/>
              </a:rPr>
              <a:t>lawns and plantations </a:t>
            </a:r>
            <a:r>
              <a:rPr dirty="0" sz="1450" spc="-5">
                <a:latin typeface="Times New Roman"/>
                <a:cs typeface="Times New Roman"/>
              </a:rPr>
              <a:t>of </a:t>
            </a:r>
            <a:r>
              <a:rPr dirty="0" sz="1450" spc="-10">
                <a:latin typeface="Times New Roman"/>
                <a:cs typeface="Times New Roman"/>
              </a:rPr>
              <a:t>the freshest  green; and the trees, though </a:t>
            </a:r>
            <a:r>
              <a:rPr dirty="0" sz="1450" spc="-5">
                <a:latin typeface="Times New Roman"/>
                <a:cs typeface="Times New Roman"/>
              </a:rPr>
              <a:t>not </a:t>
            </a:r>
            <a:r>
              <a:rPr dirty="0" sz="1450" spc="-10">
                <a:latin typeface="Times New Roman"/>
                <a:cs typeface="Times New Roman"/>
              </a:rPr>
              <a:t>fully clothed, were in that delightful state  when farther beauty is known to </a:t>
            </a:r>
            <a:r>
              <a:rPr dirty="0" sz="1450" spc="-5">
                <a:latin typeface="Times New Roman"/>
                <a:cs typeface="Times New Roman"/>
              </a:rPr>
              <a:t>be </a:t>
            </a:r>
            <a:r>
              <a:rPr dirty="0" sz="1450" spc="-10">
                <a:latin typeface="Times New Roman"/>
                <a:cs typeface="Times New Roman"/>
              </a:rPr>
              <a:t>at hand, and when, while much is actually  given to the sight, more yet remains for the imagination. Her enjoyment,  </a:t>
            </a:r>
            <a:r>
              <a:rPr dirty="0" sz="1450" spc="-15">
                <a:latin typeface="Times New Roman"/>
                <a:cs typeface="Times New Roman"/>
              </a:rPr>
              <a:t>however, </a:t>
            </a:r>
            <a:r>
              <a:rPr dirty="0" sz="1450" spc="-10">
                <a:latin typeface="Times New Roman"/>
                <a:cs typeface="Times New Roman"/>
              </a:rPr>
              <a:t>was for herself alone. Edmund could </a:t>
            </a:r>
            <a:r>
              <a:rPr dirty="0" sz="1450" spc="-5">
                <a:latin typeface="Times New Roman"/>
                <a:cs typeface="Times New Roman"/>
              </a:rPr>
              <a:t>not </a:t>
            </a:r>
            <a:r>
              <a:rPr dirty="0" sz="1450" spc="-10">
                <a:latin typeface="Times New Roman"/>
                <a:cs typeface="Times New Roman"/>
              </a:rPr>
              <a:t>share it. She looked at him,  </a:t>
            </a:r>
            <a:r>
              <a:rPr dirty="0" sz="1450" spc="-5">
                <a:latin typeface="Times New Roman"/>
                <a:cs typeface="Times New Roman"/>
              </a:rPr>
              <a:t>but he </a:t>
            </a:r>
            <a:r>
              <a:rPr dirty="0" sz="1450" spc="-10">
                <a:latin typeface="Times New Roman"/>
                <a:cs typeface="Times New Roman"/>
              </a:rPr>
              <a:t>was leaning back, sunk in </a:t>
            </a:r>
            <a:r>
              <a:rPr dirty="0" sz="1450" spc="-5">
                <a:latin typeface="Times New Roman"/>
                <a:cs typeface="Times New Roman"/>
              </a:rPr>
              <a:t>a </a:t>
            </a:r>
            <a:r>
              <a:rPr dirty="0" sz="1450" spc="-10">
                <a:latin typeface="Times New Roman"/>
                <a:cs typeface="Times New Roman"/>
              </a:rPr>
              <a:t>deeper gloom than </a:t>
            </a:r>
            <a:r>
              <a:rPr dirty="0" sz="1450" spc="-20">
                <a:latin typeface="Times New Roman"/>
                <a:cs typeface="Times New Roman"/>
              </a:rPr>
              <a:t>ever, </a:t>
            </a:r>
            <a:r>
              <a:rPr dirty="0" sz="1450" spc="-10">
                <a:latin typeface="Times New Roman"/>
                <a:cs typeface="Times New Roman"/>
              </a:rPr>
              <a:t>and with eyes  closed, as if the view </a:t>
            </a:r>
            <a:r>
              <a:rPr dirty="0" sz="1450" spc="-5">
                <a:latin typeface="Times New Roman"/>
                <a:cs typeface="Times New Roman"/>
              </a:rPr>
              <a:t>of </a:t>
            </a:r>
            <a:r>
              <a:rPr dirty="0" sz="1450" spc="-10">
                <a:latin typeface="Times New Roman"/>
                <a:cs typeface="Times New Roman"/>
              </a:rPr>
              <a:t>cheerfulness oppressed him, and the lovely scenes </a:t>
            </a:r>
            <a:r>
              <a:rPr dirty="0" sz="1450" spc="-5">
                <a:latin typeface="Times New Roman"/>
                <a:cs typeface="Times New Roman"/>
              </a:rPr>
              <a:t>of  </a:t>
            </a:r>
            <a:r>
              <a:rPr dirty="0" sz="1450" spc="-10">
                <a:latin typeface="Times New Roman"/>
                <a:cs typeface="Times New Roman"/>
              </a:rPr>
              <a:t>home must </a:t>
            </a:r>
            <a:r>
              <a:rPr dirty="0" sz="1450" spc="-5">
                <a:latin typeface="Times New Roman"/>
                <a:cs typeface="Times New Roman"/>
              </a:rPr>
              <a:t>be </a:t>
            </a:r>
            <a:r>
              <a:rPr dirty="0" sz="1450" spc="-10">
                <a:latin typeface="Times New Roman"/>
                <a:cs typeface="Times New Roman"/>
              </a:rPr>
              <a:t>shut</a:t>
            </a:r>
            <a:r>
              <a:rPr dirty="0" sz="145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9525" indent="255904">
              <a:lnSpc>
                <a:spcPts val="1730"/>
              </a:lnSpc>
              <a:spcBef>
                <a:spcPts val="685"/>
              </a:spcBef>
            </a:pPr>
            <a:r>
              <a:rPr dirty="0" sz="1450" spc="-10">
                <a:latin typeface="Times New Roman"/>
                <a:cs typeface="Times New Roman"/>
              </a:rPr>
              <a:t>It made her melancholy again; and the knowledge </a:t>
            </a:r>
            <a:r>
              <a:rPr dirty="0" sz="1450" spc="-5">
                <a:latin typeface="Times New Roman"/>
                <a:cs typeface="Times New Roman"/>
              </a:rPr>
              <a:t>of </a:t>
            </a:r>
            <a:r>
              <a:rPr dirty="0" sz="1450" spc="-10">
                <a:latin typeface="Times New Roman"/>
                <a:cs typeface="Times New Roman"/>
              </a:rPr>
              <a:t>what must </a:t>
            </a:r>
            <a:r>
              <a:rPr dirty="0" sz="1450" spc="-5">
                <a:latin typeface="Times New Roman"/>
                <a:cs typeface="Times New Roman"/>
              </a:rPr>
              <a:t>be  </a:t>
            </a:r>
            <a:r>
              <a:rPr dirty="0" sz="1450" spc="-10">
                <a:latin typeface="Times New Roman"/>
                <a:cs typeface="Times New Roman"/>
              </a:rPr>
              <a:t>enduring there, invested even the house, modern, </a:t>
            </a:r>
            <a:r>
              <a:rPr dirty="0" sz="1450" spc="-30">
                <a:latin typeface="Times New Roman"/>
                <a:cs typeface="Times New Roman"/>
              </a:rPr>
              <a:t>airy, </a:t>
            </a:r>
            <a:r>
              <a:rPr dirty="0" sz="1450" spc="-10">
                <a:latin typeface="Times New Roman"/>
                <a:cs typeface="Times New Roman"/>
              </a:rPr>
              <a:t>and well situated as it  was, with </a:t>
            </a:r>
            <a:r>
              <a:rPr dirty="0" sz="1450" spc="-5">
                <a:latin typeface="Times New Roman"/>
                <a:cs typeface="Times New Roman"/>
              </a:rPr>
              <a:t>a </a:t>
            </a:r>
            <a:r>
              <a:rPr dirty="0" sz="1450" spc="-10">
                <a:latin typeface="Times New Roman"/>
                <a:cs typeface="Times New Roman"/>
              </a:rPr>
              <a:t>melancholy</a:t>
            </a:r>
            <a:r>
              <a:rPr dirty="0" sz="1450">
                <a:latin typeface="Times New Roman"/>
                <a:cs typeface="Times New Roman"/>
              </a:rPr>
              <a:t> </a:t>
            </a:r>
            <a:r>
              <a:rPr dirty="0" sz="1450" spc="-10">
                <a:latin typeface="Times New Roman"/>
                <a:cs typeface="Times New Roman"/>
              </a:rPr>
              <a:t>aspect.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By </a:t>
            </a:r>
            <a:r>
              <a:rPr dirty="0" sz="1450" spc="-5">
                <a:latin typeface="Times New Roman"/>
                <a:cs typeface="Times New Roman"/>
              </a:rPr>
              <a:t>one of </a:t>
            </a:r>
            <a:r>
              <a:rPr dirty="0" sz="1450" spc="-10">
                <a:latin typeface="Times New Roman"/>
                <a:cs typeface="Times New Roman"/>
              </a:rPr>
              <a:t>the suffering party within they were expected with such  impatience as she had never known before. Fanny had scarcely passed the  solemn-looking servants, when Lady Bertram came from the drawing-room to  meet her; came with </a:t>
            </a:r>
            <a:r>
              <a:rPr dirty="0" sz="1450" spc="-5">
                <a:latin typeface="Times New Roman"/>
                <a:cs typeface="Times New Roman"/>
              </a:rPr>
              <a:t>no </a:t>
            </a:r>
            <a:r>
              <a:rPr dirty="0" sz="1450" spc="-10">
                <a:latin typeface="Times New Roman"/>
                <a:cs typeface="Times New Roman"/>
              </a:rPr>
              <a:t>indolent step; and falling </a:t>
            </a:r>
            <a:r>
              <a:rPr dirty="0" sz="1450" spc="-5">
                <a:latin typeface="Times New Roman"/>
                <a:cs typeface="Times New Roman"/>
              </a:rPr>
              <a:t>on </a:t>
            </a:r>
            <a:r>
              <a:rPr dirty="0" sz="1450" spc="-10">
                <a:latin typeface="Times New Roman"/>
                <a:cs typeface="Times New Roman"/>
              </a:rPr>
              <a:t>her neck, said, “Dear  Fanny! now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comfortable.”</a:t>
            </a:r>
            <a:endParaRPr sz="1450">
              <a:latin typeface="Times New Roman"/>
              <a:cs typeface="Times New Roman"/>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1093998"/>
            <a:ext cx="5807075" cy="8787765"/>
          </a:xfrm>
          <a:prstGeom prst="rect">
            <a:avLst/>
          </a:prstGeom>
        </p:spPr>
        <p:txBody>
          <a:bodyPr wrap="square" lIns="0" tIns="11430" rIns="0" bIns="0" rtlCol="0" vert="horz">
            <a:spAutoFit/>
          </a:bodyPr>
          <a:lstStyle/>
          <a:p>
            <a:pPr algn="ctr" marL="635">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40" b="1">
                <a:latin typeface="Times New Roman"/>
                <a:cs typeface="Times New Roman"/>
              </a:rPr>
              <a:t>XLVII</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It had been </a:t>
            </a:r>
            <a:r>
              <a:rPr dirty="0" sz="1450" spc="-5">
                <a:latin typeface="Times New Roman"/>
                <a:cs typeface="Times New Roman"/>
              </a:rPr>
              <a:t>a </a:t>
            </a:r>
            <a:r>
              <a:rPr dirty="0" sz="1450" spc="-10">
                <a:latin typeface="Times New Roman"/>
                <a:cs typeface="Times New Roman"/>
              </a:rPr>
              <a:t>miserable </a:t>
            </a:r>
            <a:r>
              <a:rPr dirty="0" sz="1450" spc="-25">
                <a:latin typeface="Times New Roman"/>
                <a:cs typeface="Times New Roman"/>
              </a:rPr>
              <a:t>party, </a:t>
            </a:r>
            <a:r>
              <a:rPr dirty="0" sz="1450" spc="-10">
                <a:latin typeface="Times New Roman"/>
                <a:cs typeface="Times New Roman"/>
              </a:rPr>
              <a:t>each </a:t>
            </a:r>
            <a:r>
              <a:rPr dirty="0" sz="1450" spc="-5">
                <a:latin typeface="Times New Roman"/>
                <a:cs typeface="Times New Roman"/>
              </a:rPr>
              <a:t>of </a:t>
            </a:r>
            <a:r>
              <a:rPr dirty="0" sz="1450" spc="-10">
                <a:latin typeface="Times New Roman"/>
                <a:cs typeface="Times New Roman"/>
              </a:rPr>
              <a:t>the three believing themselves most  miserable. Mrs. Norris, </a:t>
            </a:r>
            <a:r>
              <a:rPr dirty="0" sz="1450" spc="-15">
                <a:latin typeface="Times New Roman"/>
                <a:cs typeface="Times New Roman"/>
              </a:rPr>
              <a:t>however, </a:t>
            </a:r>
            <a:r>
              <a:rPr dirty="0" sz="1450" spc="-10">
                <a:latin typeface="Times New Roman"/>
                <a:cs typeface="Times New Roman"/>
              </a:rPr>
              <a:t>as most attached to Maria, was really the  greatest </a:t>
            </a:r>
            <a:r>
              <a:rPr dirty="0" sz="1450" spc="-20">
                <a:latin typeface="Times New Roman"/>
                <a:cs typeface="Times New Roman"/>
              </a:rPr>
              <a:t>sufferer. </a:t>
            </a:r>
            <a:r>
              <a:rPr dirty="0" sz="1450" spc="-10">
                <a:latin typeface="Times New Roman"/>
                <a:cs typeface="Times New Roman"/>
              </a:rPr>
              <a:t>Maria was her first favourite, the dearest </a:t>
            </a:r>
            <a:r>
              <a:rPr dirty="0" sz="1450" spc="-5">
                <a:latin typeface="Times New Roman"/>
                <a:cs typeface="Times New Roman"/>
              </a:rPr>
              <a:t>of </a:t>
            </a:r>
            <a:r>
              <a:rPr dirty="0" sz="1450" spc="-10">
                <a:latin typeface="Times New Roman"/>
                <a:cs typeface="Times New Roman"/>
              </a:rPr>
              <a:t>all; the match had  been her own contriving, as she had been wont with such pride </a:t>
            </a:r>
            <a:r>
              <a:rPr dirty="0" sz="1450" spc="-5">
                <a:latin typeface="Times New Roman"/>
                <a:cs typeface="Times New Roman"/>
              </a:rPr>
              <a:t>of </a:t>
            </a:r>
            <a:r>
              <a:rPr dirty="0" sz="1450" spc="-10">
                <a:latin typeface="Times New Roman"/>
                <a:cs typeface="Times New Roman"/>
              </a:rPr>
              <a:t>heart to feel  and </a:t>
            </a:r>
            <a:r>
              <a:rPr dirty="0" sz="1450" spc="-30">
                <a:latin typeface="Times New Roman"/>
                <a:cs typeface="Times New Roman"/>
              </a:rPr>
              <a:t>say, </a:t>
            </a:r>
            <a:r>
              <a:rPr dirty="0" sz="1450" spc="-10">
                <a:latin typeface="Times New Roman"/>
                <a:cs typeface="Times New Roman"/>
              </a:rPr>
              <a:t>and this conclusion </a:t>
            </a:r>
            <a:r>
              <a:rPr dirty="0" sz="1450" spc="-5">
                <a:latin typeface="Times New Roman"/>
                <a:cs typeface="Times New Roman"/>
              </a:rPr>
              <a:t>of </a:t>
            </a:r>
            <a:r>
              <a:rPr dirty="0" sz="1450" spc="-10">
                <a:latin typeface="Times New Roman"/>
                <a:cs typeface="Times New Roman"/>
              </a:rPr>
              <a:t>it almost overpowered</a:t>
            </a:r>
            <a:r>
              <a:rPr dirty="0" sz="1450" spc="6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She was an altered creature, quieted, stupefied, indifferent to everything  that passed. The being left with her sister and </a:t>
            </a:r>
            <a:r>
              <a:rPr dirty="0" sz="1450" spc="-20">
                <a:latin typeface="Times New Roman"/>
                <a:cs typeface="Times New Roman"/>
              </a:rPr>
              <a:t>nephew, </a:t>
            </a:r>
            <a:r>
              <a:rPr dirty="0" sz="1450" spc="-10">
                <a:latin typeface="Times New Roman"/>
                <a:cs typeface="Times New Roman"/>
              </a:rPr>
              <a:t>and all the house under  her care, had been an advantage entirely thrown away; she had been unable to  direct </a:t>
            </a:r>
            <a:r>
              <a:rPr dirty="0" sz="1450" spc="-5">
                <a:latin typeface="Times New Roman"/>
                <a:cs typeface="Times New Roman"/>
              </a:rPr>
              <a:t>or </a:t>
            </a:r>
            <a:r>
              <a:rPr dirty="0" sz="1450" spc="-10">
                <a:latin typeface="Times New Roman"/>
                <a:cs typeface="Times New Roman"/>
              </a:rPr>
              <a:t>dictate, </a:t>
            </a:r>
            <a:r>
              <a:rPr dirty="0" sz="1450" spc="-5">
                <a:latin typeface="Times New Roman"/>
                <a:cs typeface="Times New Roman"/>
              </a:rPr>
              <a:t>or </a:t>
            </a:r>
            <a:r>
              <a:rPr dirty="0" sz="1450" spc="-10">
                <a:latin typeface="Times New Roman"/>
                <a:cs typeface="Times New Roman"/>
              </a:rPr>
              <a:t>even fancy herself useful. When really touched </a:t>
            </a:r>
            <a:r>
              <a:rPr dirty="0" sz="1450" spc="-5">
                <a:latin typeface="Times New Roman"/>
                <a:cs typeface="Times New Roman"/>
              </a:rPr>
              <a:t>by  </a:t>
            </a:r>
            <a:r>
              <a:rPr dirty="0" sz="1450" spc="-10">
                <a:latin typeface="Times New Roman"/>
                <a:cs typeface="Times New Roman"/>
              </a:rPr>
              <a:t>affliction, her active powers had been all benumbed; and neither Lady Bertram  </a:t>
            </a:r>
            <a:r>
              <a:rPr dirty="0" sz="1450" spc="-5">
                <a:latin typeface="Times New Roman"/>
                <a:cs typeface="Times New Roman"/>
              </a:rPr>
              <a:t>nor </a:t>
            </a:r>
            <a:r>
              <a:rPr dirty="0" sz="1450" spc="-45">
                <a:latin typeface="Times New Roman"/>
                <a:cs typeface="Times New Roman"/>
              </a:rPr>
              <a:t>Tom </a:t>
            </a:r>
            <a:r>
              <a:rPr dirty="0" sz="1450" spc="-10">
                <a:latin typeface="Times New Roman"/>
                <a:cs typeface="Times New Roman"/>
              </a:rPr>
              <a:t>had received from her the smallest support </a:t>
            </a:r>
            <a:r>
              <a:rPr dirty="0" sz="1450" spc="-5">
                <a:latin typeface="Times New Roman"/>
                <a:cs typeface="Times New Roman"/>
              </a:rPr>
              <a:t>or </a:t>
            </a:r>
            <a:r>
              <a:rPr dirty="0" sz="1450" spc="-10">
                <a:latin typeface="Times New Roman"/>
                <a:cs typeface="Times New Roman"/>
              </a:rPr>
              <a:t>attempt at support. She  had </a:t>
            </a:r>
            <a:r>
              <a:rPr dirty="0" sz="1450" spc="-5">
                <a:latin typeface="Times New Roman"/>
                <a:cs typeface="Times New Roman"/>
              </a:rPr>
              <a:t>done no </a:t>
            </a:r>
            <a:r>
              <a:rPr dirty="0" sz="1450" spc="-10">
                <a:latin typeface="Times New Roman"/>
                <a:cs typeface="Times New Roman"/>
              </a:rPr>
              <a:t>more for them than they had </a:t>
            </a:r>
            <a:r>
              <a:rPr dirty="0" sz="1450" spc="-5">
                <a:latin typeface="Times New Roman"/>
                <a:cs typeface="Times New Roman"/>
              </a:rPr>
              <a:t>done </a:t>
            </a:r>
            <a:r>
              <a:rPr dirty="0" sz="1450" spc="-10">
                <a:latin typeface="Times New Roman"/>
                <a:cs typeface="Times New Roman"/>
              </a:rPr>
              <a:t>for each </a:t>
            </a:r>
            <a:r>
              <a:rPr dirty="0" sz="1450" spc="-20">
                <a:latin typeface="Times New Roman"/>
                <a:cs typeface="Times New Roman"/>
              </a:rPr>
              <a:t>other. </a:t>
            </a:r>
            <a:r>
              <a:rPr dirty="0" sz="1450" spc="-10">
                <a:latin typeface="Times New Roman"/>
                <a:cs typeface="Times New Roman"/>
              </a:rPr>
              <a:t>They had been  all </a:t>
            </a:r>
            <a:r>
              <a:rPr dirty="0" sz="1450" spc="-20">
                <a:latin typeface="Times New Roman"/>
                <a:cs typeface="Times New Roman"/>
              </a:rPr>
              <a:t>solitary, </a:t>
            </a:r>
            <a:r>
              <a:rPr dirty="0" sz="1450" spc="-10">
                <a:latin typeface="Times New Roman"/>
                <a:cs typeface="Times New Roman"/>
              </a:rPr>
              <a:t>helpless, and forlorn alike; and now the arrival </a:t>
            </a:r>
            <a:r>
              <a:rPr dirty="0" sz="1450" spc="-5">
                <a:latin typeface="Times New Roman"/>
                <a:cs typeface="Times New Roman"/>
              </a:rPr>
              <a:t>of </a:t>
            </a:r>
            <a:r>
              <a:rPr dirty="0" sz="1450" spc="-10">
                <a:latin typeface="Times New Roman"/>
                <a:cs typeface="Times New Roman"/>
              </a:rPr>
              <a:t>the others only  established her superiority in wretchedness. Her companions were relieved,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good </a:t>
            </a:r>
            <a:r>
              <a:rPr dirty="0" sz="1450" spc="-10">
                <a:latin typeface="Times New Roman"/>
                <a:cs typeface="Times New Roman"/>
              </a:rPr>
              <a:t>for </a:t>
            </a:r>
            <a:r>
              <a:rPr dirty="0" sz="1450" spc="-30">
                <a:latin typeface="Times New Roman"/>
                <a:cs typeface="Times New Roman"/>
              </a:rPr>
              <a:t>her. </a:t>
            </a:r>
            <a:r>
              <a:rPr dirty="0" sz="1450" spc="-10">
                <a:latin typeface="Times New Roman"/>
                <a:cs typeface="Times New Roman"/>
              </a:rPr>
              <a:t>Edmund was almost as welcome to his brother  as Fanny to her aunt; </a:t>
            </a:r>
            <a:r>
              <a:rPr dirty="0" sz="1450" spc="-5">
                <a:latin typeface="Times New Roman"/>
                <a:cs typeface="Times New Roman"/>
              </a:rPr>
              <a:t>but </a:t>
            </a:r>
            <a:r>
              <a:rPr dirty="0" sz="1450" spc="-10">
                <a:latin typeface="Times New Roman"/>
                <a:cs typeface="Times New Roman"/>
              </a:rPr>
              <a:t>Mrs. Norris, instead </a:t>
            </a:r>
            <a:r>
              <a:rPr dirty="0" sz="1450" spc="-5">
                <a:latin typeface="Times New Roman"/>
                <a:cs typeface="Times New Roman"/>
              </a:rPr>
              <a:t>of </a:t>
            </a:r>
            <a:r>
              <a:rPr dirty="0" sz="1450" spc="-10">
                <a:latin typeface="Times New Roman"/>
                <a:cs typeface="Times New Roman"/>
              </a:rPr>
              <a:t>having comfort from </a:t>
            </a:r>
            <a:r>
              <a:rPr dirty="0" sz="1450" spc="-15">
                <a:latin typeface="Times New Roman"/>
                <a:cs typeface="Times New Roman"/>
              </a:rPr>
              <a:t>either,  </a:t>
            </a:r>
            <a:r>
              <a:rPr dirty="0" sz="1450" spc="-10">
                <a:latin typeface="Times New Roman"/>
                <a:cs typeface="Times New Roman"/>
              </a:rPr>
              <a:t>was </a:t>
            </a:r>
            <a:r>
              <a:rPr dirty="0" sz="1450" spc="-5">
                <a:latin typeface="Times New Roman"/>
                <a:cs typeface="Times New Roman"/>
              </a:rPr>
              <a:t>but </a:t>
            </a:r>
            <a:r>
              <a:rPr dirty="0" sz="1450" spc="-10">
                <a:latin typeface="Times New Roman"/>
                <a:cs typeface="Times New Roman"/>
              </a:rPr>
              <a:t>the more irritated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t>
            </a:r>
            <a:r>
              <a:rPr dirty="0" sz="1450" spc="-10">
                <a:latin typeface="Times New Roman"/>
                <a:cs typeface="Times New Roman"/>
              </a:rPr>
              <a:t>the person whom, in the blindness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anger, </a:t>
            </a:r>
            <a:r>
              <a:rPr dirty="0" sz="1450" spc="-10">
                <a:latin typeface="Times New Roman"/>
                <a:cs typeface="Times New Roman"/>
              </a:rPr>
              <a:t>she could have </a:t>
            </a:r>
            <a:r>
              <a:rPr dirty="0" sz="1450" spc="-15">
                <a:latin typeface="Times New Roman"/>
                <a:cs typeface="Times New Roman"/>
              </a:rPr>
              <a:t>charged </a:t>
            </a:r>
            <a:r>
              <a:rPr dirty="0" sz="1450" spc="-10">
                <a:latin typeface="Times New Roman"/>
                <a:cs typeface="Times New Roman"/>
              </a:rPr>
              <a:t>as the daemon </a:t>
            </a:r>
            <a:r>
              <a:rPr dirty="0" sz="1450" spc="-5">
                <a:latin typeface="Times New Roman"/>
                <a:cs typeface="Times New Roman"/>
              </a:rPr>
              <a:t>of </a:t>
            </a:r>
            <a:r>
              <a:rPr dirty="0" sz="1450" spc="-10">
                <a:latin typeface="Times New Roman"/>
                <a:cs typeface="Times New Roman"/>
              </a:rPr>
              <a:t>the piece. Had Fanny  accepted </a:t>
            </a:r>
            <a:r>
              <a:rPr dirty="0" sz="1450" spc="-35">
                <a:latin typeface="Times New Roman"/>
                <a:cs typeface="Times New Roman"/>
              </a:rPr>
              <a:t>Mr. </a:t>
            </a:r>
            <a:r>
              <a:rPr dirty="0" sz="1450" spc="-10">
                <a:latin typeface="Times New Roman"/>
                <a:cs typeface="Times New Roman"/>
              </a:rPr>
              <a:t>Crawford this could </a:t>
            </a:r>
            <a:r>
              <a:rPr dirty="0" sz="1450" spc="-5">
                <a:latin typeface="Times New Roman"/>
                <a:cs typeface="Times New Roman"/>
              </a:rPr>
              <a:t>not </a:t>
            </a:r>
            <a:r>
              <a:rPr dirty="0" sz="1450" spc="-10">
                <a:latin typeface="Times New Roman"/>
                <a:cs typeface="Times New Roman"/>
              </a:rPr>
              <a:t>have</a:t>
            </a:r>
            <a:r>
              <a:rPr dirty="0" sz="1450" spc="45">
                <a:latin typeface="Times New Roman"/>
                <a:cs typeface="Times New Roman"/>
              </a:rPr>
              <a:t> </a:t>
            </a:r>
            <a:r>
              <a:rPr dirty="0" sz="1450" spc="-10">
                <a:latin typeface="Times New Roman"/>
                <a:cs typeface="Times New Roman"/>
              </a:rPr>
              <a:t>happened.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Susan too was </a:t>
            </a:r>
            <a:r>
              <a:rPr dirty="0" sz="1450" spc="-5">
                <a:latin typeface="Times New Roman"/>
                <a:cs typeface="Times New Roman"/>
              </a:rPr>
              <a:t>a </a:t>
            </a:r>
            <a:r>
              <a:rPr dirty="0" sz="1450" spc="-10">
                <a:latin typeface="Times New Roman"/>
                <a:cs typeface="Times New Roman"/>
              </a:rPr>
              <a:t>grievance. She had </a:t>
            </a:r>
            <a:r>
              <a:rPr dirty="0" sz="1450" spc="-5">
                <a:latin typeface="Times New Roman"/>
                <a:cs typeface="Times New Roman"/>
              </a:rPr>
              <a:t>not </a:t>
            </a:r>
            <a:r>
              <a:rPr dirty="0" sz="1450" spc="-10">
                <a:latin typeface="Times New Roman"/>
                <a:cs typeface="Times New Roman"/>
              </a:rPr>
              <a:t>spirits to notice her in more than </a:t>
            </a:r>
            <a:r>
              <a:rPr dirty="0" sz="1450" spc="-5">
                <a:latin typeface="Times New Roman"/>
                <a:cs typeface="Times New Roman"/>
              </a:rPr>
              <a:t>a  </a:t>
            </a:r>
            <a:r>
              <a:rPr dirty="0" sz="1450" spc="-10">
                <a:latin typeface="Times New Roman"/>
                <a:cs typeface="Times New Roman"/>
              </a:rPr>
              <a:t>few repulsive looks, </a:t>
            </a:r>
            <a:r>
              <a:rPr dirty="0" sz="1450" spc="-5">
                <a:latin typeface="Times New Roman"/>
                <a:cs typeface="Times New Roman"/>
              </a:rPr>
              <a:t>but </a:t>
            </a:r>
            <a:r>
              <a:rPr dirty="0" sz="1450" spc="-10">
                <a:latin typeface="Times New Roman"/>
                <a:cs typeface="Times New Roman"/>
              </a:rPr>
              <a:t>she felt her as </a:t>
            </a:r>
            <a:r>
              <a:rPr dirty="0" sz="1450" spc="-5">
                <a:latin typeface="Times New Roman"/>
                <a:cs typeface="Times New Roman"/>
              </a:rPr>
              <a:t>a </a:t>
            </a:r>
            <a:r>
              <a:rPr dirty="0" sz="1450" spc="-30">
                <a:latin typeface="Times New Roman"/>
                <a:cs typeface="Times New Roman"/>
              </a:rPr>
              <a:t>spy, </a:t>
            </a:r>
            <a:r>
              <a:rPr dirty="0" sz="1450" spc="-10">
                <a:latin typeface="Times New Roman"/>
                <a:cs typeface="Times New Roman"/>
              </a:rPr>
              <a:t>and an </a:t>
            </a:r>
            <a:r>
              <a:rPr dirty="0" sz="1450" spc="-15">
                <a:latin typeface="Times New Roman"/>
                <a:cs typeface="Times New Roman"/>
              </a:rPr>
              <a:t>intruder, </a:t>
            </a:r>
            <a:r>
              <a:rPr dirty="0" sz="1450" spc="-10">
                <a:latin typeface="Times New Roman"/>
                <a:cs typeface="Times New Roman"/>
              </a:rPr>
              <a:t>and an indigent  niece, and everything most odious. By her other aunt, Susan was received with  quiet kindness. Lady Bertram could </a:t>
            </a:r>
            <a:r>
              <a:rPr dirty="0" sz="1450" spc="-5">
                <a:latin typeface="Times New Roman"/>
                <a:cs typeface="Times New Roman"/>
              </a:rPr>
              <a:t>not </a:t>
            </a:r>
            <a:r>
              <a:rPr dirty="0" sz="1450" spc="-10">
                <a:latin typeface="Times New Roman"/>
                <a:cs typeface="Times New Roman"/>
              </a:rPr>
              <a:t>give her much time, </a:t>
            </a:r>
            <a:r>
              <a:rPr dirty="0" sz="1450" spc="-5">
                <a:latin typeface="Times New Roman"/>
                <a:cs typeface="Times New Roman"/>
              </a:rPr>
              <a:t>or </a:t>
            </a:r>
            <a:r>
              <a:rPr dirty="0" sz="1450" spc="-10">
                <a:latin typeface="Times New Roman"/>
                <a:cs typeface="Times New Roman"/>
              </a:rPr>
              <a:t>many words,  </a:t>
            </a:r>
            <a:r>
              <a:rPr dirty="0" sz="1450" spc="-5">
                <a:latin typeface="Times New Roman"/>
                <a:cs typeface="Times New Roman"/>
              </a:rPr>
              <a:t>but </a:t>
            </a:r>
            <a:r>
              <a:rPr dirty="0" sz="1450" spc="-10">
                <a:latin typeface="Times New Roman"/>
                <a:cs typeface="Times New Roman"/>
              </a:rPr>
              <a:t>she felt </a:t>
            </a:r>
            <a:r>
              <a:rPr dirty="0" sz="1450" spc="-20">
                <a:latin typeface="Times New Roman"/>
                <a:cs typeface="Times New Roman"/>
              </a:rPr>
              <a:t>her, </a:t>
            </a:r>
            <a:r>
              <a:rPr dirty="0" sz="1450" spc="-10">
                <a:latin typeface="Times New Roman"/>
                <a:cs typeface="Times New Roman"/>
              </a:rPr>
              <a:t>as </a:t>
            </a:r>
            <a:r>
              <a:rPr dirty="0" sz="1450" spc="-20">
                <a:latin typeface="Times New Roman"/>
                <a:cs typeface="Times New Roman"/>
              </a:rPr>
              <a:t>Fanny’s sister, </a:t>
            </a:r>
            <a:r>
              <a:rPr dirty="0" sz="1450" spc="-10">
                <a:latin typeface="Times New Roman"/>
                <a:cs typeface="Times New Roman"/>
              </a:rPr>
              <a:t>to have </a:t>
            </a:r>
            <a:r>
              <a:rPr dirty="0" sz="1450" spc="-5">
                <a:latin typeface="Times New Roman"/>
                <a:cs typeface="Times New Roman"/>
              </a:rPr>
              <a:t>a </a:t>
            </a:r>
            <a:r>
              <a:rPr dirty="0" sz="1450" spc="-10">
                <a:latin typeface="Times New Roman"/>
                <a:cs typeface="Times New Roman"/>
              </a:rPr>
              <a:t>claim at Mansfield, and was ready  to kiss and like her; and Susan was more than satisfied, for she came perfectly  aware that nothing </a:t>
            </a:r>
            <a:r>
              <a:rPr dirty="0" sz="1450" spc="-5">
                <a:latin typeface="Times New Roman"/>
                <a:cs typeface="Times New Roman"/>
              </a:rPr>
              <a:t>but </a:t>
            </a:r>
            <a:r>
              <a:rPr dirty="0" sz="1450" spc="-10">
                <a:latin typeface="Times New Roman"/>
                <a:cs typeface="Times New Roman"/>
              </a:rPr>
              <a:t>ill-humour was to </a:t>
            </a:r>
            <a:r>
              <a:rPr dirty="0" sz="1450" spc="-5">
                <a:latin typeface="Times New Roman"/>
                <a:cs typeface="Times New Roman"/>
              </a:rPr>
              <a:t>be </a:t>
            </a:r>
            <a:r>
              <a:rPr dirty="0" sz="1450" spc="-10">
                <a:latin typeface="Times New Roman"/>
                <a:cs typeface="Times New Roman"/>
              </a:rPr>
              <a:t>expected from aunt Norris; and  was so provided with happiness, so strong in that best </a:t>
            </a:r>
            <a:r>
              <a:rPr dirty="0" sz="1450" spc="-5">
                <a:latin typeface="Times New Roman"/>
                <a:cs typeface="Times New Roman"/>
              </a:rPr>
              <a:t>of </a:t>
            </a:r>
            <a:r>
              <a:rPr dirty="0" sz="1450" spc="-10">
                <a:latin typeface="Times New Roman"/>
                <a:cs typeface="Times New Roman"/>
              </a:rPr>
              <a:t>blessings, an escape  from many certain evils, that she could have stood against </a:t>
            </a:r>
            <a:r>
              <a:rPr dirty="0" sz="1450" spc="-5">
                <a:latin typeface="Times New Roman"/>
                <a:cs typeface="Times New Roman"/>
              </a:rPr>
              <a:t>a </a:t>
            </a:r>
            <a:r>
              <a:rPr dirty="0" sz="1450" spc="-10">
                <a:latin typeface="Times New Roman"/>
                <a:cs typeface="Times New Roman"/>
              </a:rPr>
              <a:t>great deal more  indifference than she met with from the</a:t>
            </a:r>
            <a:r>
              <a:rPr dirty="0" sz="1450" spc="25">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She was now left </a:t>
            </a:r>
            <a:r>
              <a:rPr dirty="0" sz="1450" spc="-5">
                <a:latin typeface="Times New Roman"/>
                <a:cs typeface="Times New Roman"/>
              </a:rPr>
              <a:t>a good </a:t>
            </a:r>
            <a:r>
              <a:rPr dirty="0" sz="1450" spc="-10">
                <a:latin typeface="Times New Roman"/>
                <a:cs typeface="Times New Roman"/>
              </a:rPr>
              <a:t>deal to herself, to get acquainted with the house  and </a:t>
            </a:r>
            <a:r>
              <a:rPr dirty="0" sz="1450" spc="-5">
                <a:latin typeface="Times New Roman"/>
                <a:cs typeface="Times New Roman"/>
              </a:rPr>
              <a:t>grounds </a:t>
            </a:r>
            <a:r>
              <a:rPr dirty="0" sz="1450" spc="-10">
                <a:latin typeface="Times New Roman"/>
                <a:cs typeface="Times New Roman"/>
              </a:rPr>
              <a:t>as she could, and spent her days very happily in so </a:t>
            </a:r>
            <a:r>
              <a:rPr dirty="0" sz="1450" spc="-5">
                <a:latin typeface="Times New Roman"/>
                <a:cs typeface="Times New Roman"/>
              </a:rPr>
              <a:t>doing, </a:t>
            </a:r>
            <a:r>
              <a:rPr dirty="0" sz="1450" spc="-10">
                <a:latin typeface="Times New Roman"/>
                <a:cs typeface="Times New Roman"/>
              </a:rPr>
              <a:t>while  those who might otherwise have attended to her were shut </a:t>
            </a:r>
            <a:r>
              <a:rPr dirty="0" sz="1450" spc="-5">
                <a:latin typeface="Times New Roman"/>
                <a:cs typeface="Times New Roman"/>
              </a:rPr>
              <a:t>up, or </a:t>
            </a:r>
            <a:r>
              <a:rPr dirty="0" sz="1450" spc="-10">
                <a:latin typeface="Times New Roman"/>
                <a:cs typeface="Times New Roman"/>
              </a:rPr>
              <a:t>wholly  occupied each with the person quite dependent </a:t>
            </a:r>
            <a:r>
              <a:rPr dirty="0" sz="1450" spc="-5">
                <a:latin typeface="Times New Roman"/>
                <a:cs typeface="Times New Roman"/>
              </a:rPr>
              <a:t>on </a:t>
            </a:r>
            <a:r>
              <a:rPr dirty="0" sz="1450" spc="-10">
                <a:latin typeface="Times New Roman"/>
                <a:cs typeface="Times New Roman"/>
              </a:rPr>
              <a:t>them, at this time, for  everything like comfort; Edmund trying to bury his own feelings in exertions  for the relief </a:t>
            </a:r>
            <a:r>
              <a:rPr dirty="0" sz="1450" spc="-5">
                <a:latin typeface="Times New Roman"/>
                <a:cs typeface="Times New Roman"/>
              </a:rPr>
              <a:t>of </a:t>
            </a:r>
            <a:r>
              <a:rPr dirty="0" sz="1450" spc="-10">
                <a:latin typeface="Times New Roman"/>
                <a:cs typeface="Times New Roman"/>
              </a:rPr>
              <a:t>his brother’s, and Fanny devoted to her aunt Bertram,  returning</a:t>
            </a:r>
            <a:r>
              <a:rPr dirty="0" sz="1450" spc="80">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every</a:t>
            </a:r>
            <a:r>
              <a:rPr dirty="0" sz="1450" spc="85">
                <a:latin typeface="Times New Roman"/>
                <a:cs typeface="Times New Roman"/>
              </a:rPr>
              <a:t> </a:t>
            </a:r>
            <a:r>
              <a:rPr dirty="0" sz="1450" spc="-10">
                <a:latin typeface="Times New Roman"/>
                <a:cs typeface="Times New Roman"/>
              </a:rPr>
              <a:t>former</a:t>
            </a:r>
            <a:r>
              <a:rPr dirty="0" sz="1450" spc="85">
                <a:latin typeface="Times New Roman"/>
                <a:cs typeface="Times New Roman"/>
              </a:rPr>
              <a:t> </a:t>
            </a:r>
            <a:r>
              <a:rPr dirty="0" sz="1450" spc="-15">
                <a:latin typeface="Times New Roman"/>
                <a:cs typeface="Times New Roman"/>
              </a:rPr>
              <a:t>office</a:t>
            </a:r>
            <a:r>
              <a:rPr dirty="0" sz="1450" spc="80">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more</a:t>
            </a:r>
            <a:r>
              <a:rPr dirty="0" sz="1450" spc="85">
                <a:latin typeface="Times New Roman"/>
                <a:cs typeface="Times New Roman"/>
              </a:rPr>
              <a:t> </a:t>
            </a:r>
            <a:r>
              <a:rPr dirty="0" sz="1450" spc="-10">
                <a:latin typeface="Times New Roman"/>
                <a:cs typeface="Times New Roman"/>
              </a:rPr>
              <a:t>than</a:t>
            </a:r>
            <a:r>
              <a:rPr dirty="0" sz="1450" spc="85">
                <a:latin typeface="Times New Roman"/>
                <a:cs typeface="Times New Roman"/>
              </a:rPr>
              <a:t> </a:t>
            </a:r>
            <a:r>
              <a:rPr dirty="0" sz="1450" spc="-10">
                <a:latin typeface="Times New Roman"/>
                <a:cs typeface="Times New Roman"/>
              </a:rPr>
              <a:t>former</a:t>
            </a:r>
            <a:r>
              <a:rPr dirty="0" sz="1450" spc="85">
                <a:latin typeface="Times New Roman"/>
                <a:cs typeface="Times New Roman"/>
              </a:rPr>
              <a:t> </a:t>
            </a:r>
            <a:r>
              <a:rPr dirty="0" sz="1450" spc="-10">
                <a:latin typeface="Times New Roman"/>
                <a:cs typeface="Times New Roman"/>
              </a:rPr>
              <a:t>zeal,</a:t>
            </a:r>
            <a:r>
              <a:rPr dirty="0" sz="1450" spc="8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thinking</a:t>
            </a:r>
            <a:r>
              <a:rPr dirty="0" sz="1450" spc="85">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075" cy="938403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could never </a:t>
            </a:r>
            <a:r>
              <a:rPr dirty="0" sz="1450" spc="-5">
                <a:latin typeface="Times New Roman"/>
                <a:cs typeface="Times New Roman"/>
              </a:rPr>
              <a:t>do </a:t>
            </a:r>
            <a:r>
              <a:rPr dirty="0" sz="1450" spc="-10">
                <a:latin typeface="Times New Roman"/>
                <a:cs typeface="Times New Roman"/>
              </a:rPr>
              <a:t>enough for </a:t>
            </a:r>
            <a:r>
              <a:rPr dirty="0" sz="1450" spc="-5">
                <a:latin typeface="Times New Roman"/>
                <a:cs typeface="Times New Roman"/>
              </a:rPr>
              <a:t>one </a:t>
            </a:r>
            <a:r>
              <a:rPr dirty="0" sz="1450" spc="-10">
                <a:latin typeface="Times New Roman"/>
                <a:cs typeface="Times New Roman"/>
              </a:rPr>
              <a:t>who seemed so much to want</a:t>
            </a:r>
            <a:r>
              <a:rPr dirty="0" sz="1450" spc="5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819"/>
              </a:spcBef>
            </a:pPr>
            <a:r>
              <a:rPr dirty="0" sz="1450" spc="-60">
                <a:latin typeface="Times New Roman"/>
                <a:cs typeface="Times New Roman"/>
              </a:rPr>
              <a:t>To </a:t>
            </a:r>
            <a:r>
              <a:rPr dirty="0" sz="1450" spc="-10">
                <a:latin typeface="Times New Roman"/>
                <a:cs typeface="Times New Roman"/>
              </a:rPr>
              <a:t>talk over the dreadful business with </a:t>
            </a:r>
            <a:r>
              <a:rPr dirty="0" sz="1450" spc="-25">
                <a:latin typeface="Times New Roman"/>
                <a:cs typeface="Times New Roman"/>
              </a:rPr>
              <a:t>Fanny, </a:t>
            </a:r>
            <a:r>
              <a:rPr dirty="0" sz="1450" spc="-10">
                <a:latin typeface="Times New Roman"/>
                <a:cs typeface="Times New Roman"/>
              </a:rPr>
              <a:t>talk and lament, was all  Lady </a:t>
            </a:r>
            <a:r>
              <a:rPr dirty="0" sz="1450" spc="-20">
                <a:latin typeface="Times New Roman"/>
                <a:cs typeface="Times New Roman"/>
              </a:rPr>
              <a:t>Bertram’s </a:t>
            </a:r>
            <a:r>
              <a:rPr dirty="0" sz="1450" spc="-10">
                <a:latin typeface="Times New Roman"/>
                <a:cs typeface="Times New Roman"/>
              </a:rPr>
              <a:t>consolation.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listened to and borne with, and hear the  voice </a:t>
            </a:r>
            <a:r>
              <a:rPr dirty="0" sz="1450" spc="-5">
                <a:latin typeface="Times New Roman"/>
                <a:cs typeface="Times New Roman"/>
              </a:rPr>
              <a:t>of </a:t>
            </a:r>
            <a:r>
              <a:rPr dirty="0" sz="1450" spc="-10">
                <a:latin typeface="Times New Roman"/>
                <a:cs typeface="Times New Roman"/>
              </a:rPr>
              <a:t>kindness and sympathy in return, was everything that could </a:t>
            </a:r>
            <a:r>
              <a:rPr dirty="0" sz="1450" spc="-5">
                <a:latin typeface="Times New Roman"/>
                <a:cs typeface="Times New Roman"/>
              </a:rPr>
              <a:t>be done  </a:t>
            </a:r>
            <a:r>
              <a:rPr dirty="0" sz="1450" spc="-10">
                <a:latin typeface="Times New Roman"/>
                <a:cs typeface="Times New Roman"/>
              </a:rPr>
              <a:t>for </a:t>
            </a:r>
            <a:r>
              <a:rPr dirty="0" sz="1450" spc="-30">
                <a:latin typeface="Times New Roman"/>
                <a:cs typeface="Times New Roman"/>
              </a:rPr>
              <a:t>her.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otherwise comforted was </a:t>
            </a:r>
            <a:r>
              <a:rPr dirty="0" sz="1450" spc="-5">
                <a:latin typeface="Times New Roman"/>
                <a:cs typeface="Times New Roman"/>
              </a:rPr>
              <a:t>out of </a:t>
            </a:r>
            <a:r>
              <a:rPr dirty="0" sz="1450" spc="-10">
                <a:latin typeface="Times New Roman"/>
                <a:cs typeface="Times New Roman"/>
              </a:rPr>
              <a:t>the question. The case admitted  </a:t>
            </a:r>
            <a:r>
              <a:rPr dirty="0" sz="1450" spc="-5">
                <a:latin typeface="Times New Roman"/>
                <a:cs typeface="Times New Roman"/>
              </a:rPr>
              <a:t>of no </a:t>
            </a:r>
            <a:r>
              <a:rPr dirty="0" sz="1450" spc="-10">
                <a:latin typeface="Times New Roman"/>
                <a:cs typeface="Times New Roman"/>
              </a:rPr>
              <a:t>comfort. Lady Bertram did </a:t>
            </a:r>
            <a:r>
              <a:rPr dirty="0" sz="1450" spc="-5">
                <a:latin typeface="Times New Roman"/>
                <a:cs typeface="Times New Roman"/>
              </a:rPr>
              <a:t>not </a:t>
            </a:r>
            <a:r>
              <a:rPr dirty="0" sz="1450" spc="-10">
                <a:latin typeface="Times New Roman"/>
                <a:cs typeface="Times New Roman"/>
              </a:rPr>
              <a:t>think </a:t>
            </a:r>
            <a:r>
              <a:rPr dirty="0" sz="1450" spc="-20">
                <a:latin typeface="Times New Roman"/>
                <a:cs typeface="Times New Roman"/>
              </a:rPr>
              <a:t>deeply, </a:t>
            </a:r>
            <a:r>
              <a:rPr dirty="0" sz="1450" spc="-5">
                <a:latin typeface="Times New Roman"/>
                <a:cs typeface="Times New Roman"/>
              </a:rPr>
              <a:t>but, </a:t>
            </a:r>
            <a:r>
              <a:rPr dirty="0" sz="1450" spc="-10">
                <a:latin typeface="Times New Roman"/>
                <a:cs typeface="Times New Roman"/>
              </a:rPr>
              <a:t>guided </a:t>
            </a:r>
            <a:r>
              <a:rPr dirty="0" sz="1450" spc="-5">
                <a:latin typeface="Times New Roman"/>
                <a:cs typeface="Times New Roman"/>
              </a:rPr>
              <a:t>by </a:t>
            </a:r>
            <a:r>
              <a:rPr dirty="0" sz="1450" spc="-10">
                <a:latin typeface="Times New Roman"/>
                <a:cs typeface="Times New Roman"/>
              </a:rPr>
              <a:t>Sir Thomas,  she </a:t>
            </a:r>
            <a:r>
              <a:rPr dirty="0" sz="1450" spc="-5">
                <a:latin typeface="Times New Roman"/>
                <a:cs typeface="Times New Roman"/>
              </a:rPr>
              <a:t>thought </a:t>
            </a:r>
            <a:r>
              <a:rPr dirty="0" sz="1450" spc="-10">
                <a:latin typeface="Times New Roman"/>
                <a:cs typeface="Times New Roman"/>
              </a:rPr>
              <a:t>justly </a:t>
            </a:r>
            <a:r>
              <a:rPr dirty="0" sz="1450" spc="-5">
                <a:latin typeface="Times New Roman"/>
                <a:cs typeface="Times New Roman"/>
              </a:rPr>
              <a:t>on </a:t>
            </a:r>
            <a:r>
              <a:rPr dirty="0" sz="1450" spc="-10">
                <a:latin typeface="Times New Roman"/>
                <a:cs typeface="Times New Roman"/>
              </a:rPr>
              <a:t>all important points; and she </a:t>
            </a:r>
            <a:r>
              <a:rPr dirty="0" sz="1450" spc="-35">
                <a:latin typeface="Times New Roman"/>
                <a:cs typeface="Times New Roman"/>
              </a:rPr>
              <a:t>saw, </a:t>
            </a:r>
            <a:r>
              <a:rPr dirty="0" sz="1450" spc="-10">
                <a:latin typeface="Times New Roman"/>
                <a:cs typeface="Times New Roman"/>
              </a:rPr>
              <a:t>therefore, in all its  </a:t>
            </a:r>
            <a:r>
              <a:rPr dirty="0" sz="1450" spc="-20">
                <a:latin typeface="Times New Roman"/>
                <a:cs typeface="Times New Roman"/>
              </a:rPr>
              <a:t>enormity, </a:t>
            </a:r>
            <a:r>
              <a:rPr dirty="0" sz="1450" spc="-10">
                <a:latin typeface="Times New Roman"/>
                <a:cs typeface="Times New Roman"/>
              </a:rPr>
              <a:t>what had happened, and neither endeavoured herself, </a:t>
            </a:r>
            <a:r>
              <a:rPr dirty="0" sz="1450" spc="-5">
                <a:latin typeface="Times New Roman"/>
                <a:cs typeface="Times New Roman"/>
              </a:rPr>
              <a:t>nor </a:t>
            </a:r>
            <a:r>
              <a:rPr dirty="0" sz="1450" spc="-10">
                <a:latin typeface="Times New Roman"/>
                <a:cs typeface="Times New Roman"/>
              </a:rPr>
              <a:t>required  Fanny to advise </a:t>
            </a:r>
            <a:r>
              <a:rPr dirty="0" sz="1450" spc="-20">
                <a:latin typeface="Times New Roman"/>
                <a:cs typeface="Times New Roman"/>
              </a:rPr>
              <a:t>her, </a:t>
            </a:r>
            <a:r>
              <a:rPr dirty="0" sz="1450" spc="-10">
                <a:latin typeface="Times New Roman"/>
                <a:cs typeface="Times New Roman"/>
              </a:rPr>
              <a:t>to think little </a:t>
            </a:r>
            <a:r>
              <a:rPr dirty="0" sz="1450" spc="-5">
                <a:latin typeface="Times New Roman"/>
                <a:cs typeface="Times New Roman"/>
              </a:rPr>
              <a:t>of </a:t>
            </a:r>
            <a:r>
              <a:rPr dirty="0" sz="1450" spc="-10">
                <a:latin typeface="Times New Roman"/>
                <a:cs typeface="Times New Roman"/>
              </a:rPr>
              <a:t>guilt and</a:t>
            </a:r>
            <a:r>
              <a:rPr dirty="0" sz="1450" spc="55">
                <a:latin typeface="Times New Roman"/>
                <a:cs typeface="Times New Roman"/>
              </a:rPr>
              <a:t> </a:t>
            </a:r>
            <a:r>
              <a:rPr dirty="0" sz="1450" spc="-25">
                <a:latin typeface="Times New Roman"/>
                <a:cs typeface="Times New Roman"/>
              </a:rPr>
              <a:t>infamy.</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Her affections were </a:t>
            </a:r>
            <a:r>
              <a:rPr dirty="0" sz="1450" spc="-5">
                <a:latin typeface="Times New Roman"/>
                <a:cs typeface="Times New Roman"/>
              </a:rPr>
              <a:t>not </a:t>
            </a:r>
            <a:r>
              <a:rPr dirty="0" sz="1450" spc="-10">
                <a:latin typeface="Times New Roman"/>
                <a:cs typeface="Times New Roman"/>
              </a:rPr>
              <a:t>acute, </a:t>
            </a:r>
            <a:r>
              <a:rPr dirty="0" sz="1450" spc="-5">
                <a:latin typeface="Times New Roman"/>
                <a:cs typeface="Times New Roman"/>
              </a:rPr>
              <a:t>nor </a:t>
            </a:r>
            <a:r>
              <a:rPr dirty="0" sz="1450" spc="-10">
                <a:latin typeface="Times New Roman"/>
                <a:cs typeface="Times New Roman"/>
              </a:rPr>
              <a:t>was her mind tenacious. After </a:t>
            </a:r>
            <a:r>
              <a:rPr dirty="0" sz="1450" spc="-5">
                <a:latin typeface="Times New Roman"/>
                <a:cs typeface="Times New Roman"/>
              </a:rPr>
              <a:t>a </a:t>
            </a:r>
            <a:r>
              <a:rPr dirty="0" sz="1450" spc="-10">
                <a:latin typeface="Times New Roman"/>
                <a:cs typeface="Times New Roman"/>
              </a:rPr>
              <a:t>time,  Fanny found it </a:t>
            </a:r>
            <a:r>
              <a:rPr dirty="0" sz="1450" spc="-5">
                <a:latin typeface="Times New Roman"/>
                <a:cs typeface="Times New Roman"/>
              </a:rPr>
              <a:t>not </a:t>
            </a:r>
            <a:r>
              <a:rPr dirty="0" sz="1450" spc="-10">
                <a:latin typeface="Times New Roman"/>
                <a:cs typeface="Times New Roman"/>
              </a:rPr>
              <a:t>impossible to direct her thoughts to other subjects, and  revive some interest in the usual occupations; </a:t>
            </a:r>
            <a:r>
              <a:rPr dirty="0" sz="1450" spc="-5">
                <a:latin typeface="Times New Roman"/>
                <a:cs typeface="Times New Roman"/>
              </a:rPr>
              <a:t>but </a:t>
            </a:r>
            <a:r>
              <a:rPr dirty="0" sz="1450" spc="-10">
                <a:latin typeface="Times New Roman"/>
                <a:cs typeface="Times New Roman"/>
              </a:rPr>
              <a:t>whenever Lady Bertram was  fixed </a:t>
            </a:r>
            <a:r>
              <a:rPr dirty="0" sz="1450" spc="-5">
                <a:latin typeface="Times New Roman"/>
                <a:cs typeface="Times New Roman"/>
              </a:rPr>
              <a:t>on </a:t>
            </a:r>
            <a:r>
              <a:rPr dirty="0" sz="1450" spc="-10">
                <a:latin typeface="Times New Roman"/>
                <a:cs typeface="Times New Roman"/>
              </a:rPr>
              <a:t>the event, she could see it only in </a:t>
            </a:r>
            <a:r>
              <a:rPr dirty="0" sz="1450" spc="-5">
                <a:latin typeface="Times New Roman"/>
                <a:cs typeface="Times New Roman"/>
              </a:rPr>
              <a:t>one </a:t>
            </a:r>
            <a:r>
              <a:rPr dirty="0" sz="1450" spc="-10">
                <a:latin typeface="Times New Roman"/>
                <a:cs typeface="Times New Roman"/>
              </a:rPr>
              <a:t>light, as comprehending the  loss </a:t>
            </a:r>
            <a:r>
              <a:rPr dirty="0" sz="1450" spc="-5">
                <a:latin typeface="Times New Roman"/>
                <a:cs typeface="Times New Roman"/>
              </a:rPr>
              <a:t>of a </a:t>
            </a:r>
            <a:r>
              <a:rPr dirty="0" sz="1450" spc="-15">
                <a:latin typeface="Times New Roman"/>
                <a:cs typeface="Times New Roman"/>
              </a:rPr>
              <a:t>daughter,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disgrace never to </a:t>
            </a:r>
            <a:r>
              <a:rPr dirty="0" sz="1450" spc="-5">
                <a:latin typeface="Times New Roman"/>
                <a:cs typeface="Times New Roman"/>
              </a:rPr>
              <a:t>be </a:t>
            </a:r>
            <a:r>
              <a:rPr dirty="0" sz="1450" spc="-10">
                <a:latin typeface="Times New Roman"/>
                <a:cs typeface="Times New Roman"/>
              </a:rPr>
              <a:t>wiped</a:t>
            </a:r>
            <a:r>
              <a:rPr dirty="0" sz="1450" spc="3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Fanny learnt from her all the particulars which had yet transpired. Her aunt  was </a:t>
            </a:r>
            <a:r>
              <a:rPr dirty="0" sz="1450" spc="-5">
                <a:latin typeface="Times New Roman"/>
                <a:cs typeface="Times New Roman"/>
              </a:rPr>
              <a:t>no </a:t>
            </a:r>
            <a:r>
              <a:rPr dirty="0" sz="1450" spc="-10">
                <a:latin typeface="Times New Roman"/>
                <a:cs typeface="Times New Roman"/>
              </a:rPr>
              <a:t>very methodical </a:t>
            </a:r>
            <a:r>
              <a:rPr dirty="0" sz="1450" spc="-15">
                <a:latin typeface="Times New Roman"/>
                <a:cs typeface="Times New Roman"/>
              </a:rPr>
              <a:t>narrator, </a:t>
            </a:r>
            <a:r>
              <a:rPr dirty="0" sz="1450" spc="-5">
                <a:latin typeface="Times New Roman"/>
                <a:cs typeface="Times New Roman"/>
              </a:rPr>
              <a:t>but </a:t>
            </a:r>
            <a:r>
              <a:rPr dirty="0" sz="1450" spc="-10">
                <a:latin typeface="Times New Roman"/>
                <a:cs typeface="Times New Roman"/>
              </a:rPr>
              <a:t>with the help </a:t>
            </a:r>
            <a:r>
              <a:rPr dirty="0" sz="1450" spc="-5">
                <a:latin typeface="Times New Roman"/>
                <a:cs typeface="Times New Roman"/>
              </a:rPr>
              <a:t>of </a:t>
            </a:r>
            <a:r>
              <a:rPr dirty="0" sz="1450" spc="-10">
                <a:latin typeface="Times New Roman"/>
                <a:cs typeface="Times New Roman"/>
              </a:rPr>
              <a:t>some letters to and from  Sir Thomas, and what she already knew herself, and could reasonably  combine, she was soon able to understand quite as much as she wished </a:t>
            </a:r>
            <a:r>
              <a:rPr dirty="0" sz="1450" spc="-5">
                <a:latin typeface="Times New Roman"/>
                <a:cs typeface="Times New Roman"/>
              </a:rPr>
              <a:t>of </a:t>
            </a:r>
            <a:r>
              <a:rPr dirty="0" sz="1450" spc="-10">
                <a:latin typeface="Times New Roman"/>
                <a:cs typeface="Times New Roman"/>
              </a:rPr>
              <a:t>the  circumstances attending the</a:t>
            </a:r>
            <a:r>
              <a:rPr dirty="0" sz="1450">
                <a:latin typeface="Times New Roman"/>
                <a:cs typeface="Times New Roman"/>
              </a:rPr>
              <a:t> </a:t>
            </a:r>
            <a:r>
              <a:rPr dirty="0" sz="1450" spc="-25">
                <a:latin typeface="Times New Roman"/>
                <a:cs typeface="Times New Roman"/>
              </a:rPr>
              <a:t>story.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Mrs. Rushworth had gone, for the Easter holidays, to </a:t>
            </a:r>
            <a:r>
              <a:rPr dirty="0" sz="1450" spc="-20">
                <a:latin typeface="Times New Roman"/>
                <a:cs typeface="Times New Roman"/>
              </a:rPr>
              <a:t>Twickenham,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family whom she had just grown intimate with: </a:t>
            </a:r>
            <a:r>
              <a:rPr dirty="0" sz="1450" spc="-5">
                <a:latin typeface="Times New Roman"/>
                <a:cs typeface="Times New Roman"/>
              </a:rPr>
              <a:t>a </a:t>
            </a:r>
            <a:r>
              <a:rPr dirty="0" sz="1450" spc="-10">
                <a:latin typeface="Times New Roman"/>
                <a:cs typeface="Times New Roman"/>
              </a:rPr>
              <a:t>family </a:t>
            </a:r>
            <a:r>
              <a:rPr dirty="0" sz="1450" spc="-5">
                <a:latin typeface="Times New Roman"/>
                <a:cs typeface="Times New Roman"/>
              </a:rPr>
              <a:t>of </a:t>
            </a:r>
            <a:r>
              <a:rPr dirty="0" sz="1450" spc="-20">
                <a:latin typeface="Times New Roman"/>
                <a:cs typeface="Times New Roman"/>
              </a:rPr>
              <a:t>lively, </a:t>
            </a:r>
            <a:r>
              <a:rPr dirty="0" sz="1450" spc="-10">
                <a:latin typeface="Times New Roman"/>
                <a:cs typeface="Times New Roman"/>
              </a:rPr>
              <a:t>agreeable  manners, and probably </a:t>
            </a:r>
            <a:r>
              <a:rPr dirty="0" sz="1450" spc="-5">
                <a:latin typeface="Times New Roman"/>
                <a:cs typeface="Times New Roman"/>
              </a:rPr>
              <a:t>of </a:t>
            </a:r>
            <a:r>
              <a:rPr dirty="0" sz="1450" spc="-10">
                <a:latin typeface="Times New Roman"/>
                <a:cs typeface="Times New Roman"/>
              </a:rPr>
              <a:t>morals and discretion to suit, for to their house </a:t>
            </a:r>
            <a:r>
              <a:rPr dirty="0" sz="1450" spc="-35">
                <a:latin typeface="Times New Roman"/>
                <a:cs typeface="Times New Roman"/>
              </a:rPr>
              <a:t>Mr.  </a:t>
            </a:r>
            <a:r>
              <a:rPr dirty="0" sz="1450" spc="-10">
                <a:latin typeface="Times New Roman"/>
                <a:cs typeface="Times New Roman"/>
              </a:rPr>
              <a:t>Crawford had constant access at all times. His having been in the same  neighbourhood Fanny already </a:t>
            </a:r>
            <a:r>
              <a:rPr dirty="0" sz="1450" spc="-25">
                <a:latin typeface="Times New Roman"/>
                <a:cs typeface="Times New Roman"/>
              </a:rPr>
              <a:t>knew. </a:t>
            </a:r>
            <a:r>
              <a:rPr dirty="0" sz="1450" spc="-35">
                <a:latin typeface="Times New Roman"/>
                <a:cs typeface="Times New Roman"/>
              </a:rPr>
              <a:t>Mr. </a:t>
            </a:r>
            <a:r>
              <a:rPr dirty="0" sz="1450" spc="-10">
                <a:latin typeface="Times New Roman"/>
                <a:cs typeface="Times New Roman"/>
              </a:rPr>
              <a:t>Rushworth had been </a:t>
            </a:r>
            <a:r>
              <a:rPr dirty="0" sz="1450" spc="-5">
                <a:latin typeface="Times New Roman"/>
                <a:cs typeface="Times New Roman"/>
              </a:rPr>
              <a:t>gone </a:t>
            </a:r>
            <a:r>
              <a:rPr dirty="0" sz="1450" spc="-10">
                <a:latin typeface="Times New Roman"/>
                <a:cs typeface="Times New Roman"/>
              </a:rPr>
              <a:t>at this  time to Bath, to pass </a:t>
            </a:r>
            <a:r>
              <a:rPr dirty="0" sz="1450" spc="-5">
                <a:latin typeface="Times New Roman"/>
                <a:cs typeface="Times New Roman"/>
              </a:rPr>
              <a:t>a </a:t>
            </a:r>
            <a:r>
              <a:rPr dirty="0" sz="1450" spc="-10">
                <a:latin typeface="Times New Roman"/>
                <a:cs typeface="Times New Roman"/>
              </a:rPr>
              <a:t>few days with his </a:t>
            </a:r>
            <a:r>
              <a:rPr dirty="0" sz="1450" spc="-15">
                <a:latin typeface="Times New Roman"/>
                <a:cs typeface="Times New Roman"/>
              </a:rPr>
              <a:t>mother, </a:t>
            </a:r>
            <a:r>
              <a:rPr dirty="0" sz="1450" spc="-10">
                <a:latin typeface="Times New Roman"/>
                <a:cs typeface="Times New Roman"/>
              </a:rPr>
              <a:t>and bring her back to town,  and Maria was with these friends without any restraint, without even Julia; for  Julia had removed from </a:t>
            </a:r>
            <a:r>
              <a:rPr dirty="0" sz="1450" spc="-20">
                <a:latin typeface="Times New Roman"/>
                <a:cs typeface="Times New Roman"/>
              </a:rPr>
              <a:t>Wimpole </a:t>
            </a:r>
            <a:r>
              <a:rPr dirty="0" sz="1450" spc="-10">
                <a:latin typeface="Times New Roman"/>
                <a:cs typeface="Times New Roman"/>
              </a:rPr>
              <a:t>Street two </a:t>
            </a:r>
            <a:r>
              <a:rPr dirty="0" sz="1450" spc="-5">
                <a:latin typeface="Times New Roman"/>
                <a:cs typeface="Times New Roman"/>
              </a:rPr>
              <a:t>or </a:t>
            </a:r>
            <a:r>
              <a:rPr dirty="0" sz="1450" spc="-10">
                <a:latin typeface="Times New Roman"/>
                <a:cs typeface="Times New Roman"/>
              </a:rPr>
              <a:t>three weeks before, </a:t>
            </a:r>
            <a:r>
              <a:rPr dirty="0" sz="1450" spc="-5">
                <a:latin typeface="Times New Roman"/>
                <a:cs typeface="Times New Roman"/>
              </a:rPr>
              <a:t>on a </a:t>
            </a:r>
            <a:r>
              <a:rPr dirty="0" sz="1450" spc="-10">
                <a:latin typeface="Times New Roman"/>
                <a:cs typeface="Times New Roman"/>
              </a:rPr>
              <a:t>visit  to some relations </a:t>
            </a:r>
            <a:r>
              <a:rPr dirty="0" sz="1450" spc="-5">
                <a:latin typeface="Times New Roman"/>
                <a:cs typeface="Times New Roman"/>
              </a:rPr>
              <a:t>of </a:t>
            </a:r>
            <a:r>
              <a:rPr dirty="0" sz="1450" spc="-10">
                <a:latin typeface="Times New Roman"/>
                <a:cs typeface="Times New Roman"/>
              </a:rPr>
              <a:t>Sir Thomas; </a:t>
            </a:r>
            <a:r>
              <a:rPr dirty="0" sz="1450" spc="-5">
                <a:latin typeface="Times New Roman"/>
                <a:cs typeface="Times New Roman"/>
              </a:rPr>
              <a:t>a </a:t>
            </a:r>
            <a:r>
              <a:rPr dirty="0" sz="1450" spc="-10">
                <a:latin typeface="Times New Roman"/>
                <a:cs typeface="Times New Roman"/>
              </a:rPr>
              <a:t>removal which her father and mother were  now disposed to attribute to some view </a:t>
            </a:r>
            <a:r>
              <a:rPr dirty="0" sz="1450" spc="-5">
                <a:latin typeface="Times New Roman"/>
                <a:cs typeface="Times New Roman"/>
              </a:rPr>
              <a:t>of </a:t>
            </a:r>
            <a:r>
              <a:rPr dirty="0" sz="1450" spc="-10">
                <a:latin typeface="Times New Roman"/>
                <a:cs typeface="Times New Roman"/>
              </a:rPr>
              <a:t>convenience </a:t>
            </a:r>
            <a:r>
              <a:rPr dirty="0" sz="1450" spc="-5">
                <a:latin typeface="Times New Roman"/>
                <a:cs typeface="Times New Roman"/>
              </a:rPr>
              <a:t>on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account. </a:t>
            </a:r>
            <a:r>
              <a:rPr dirty="0" sz="1450" spc="-50">
                <a:latin typeface="Times New Roman"/>
                <a:cs typeface="Times New Roman"/>
              </a:rPr>
              <a:t>Very </a:t>
            </a:r>
            <a:r>
              <a:rPr dirty="0" sz="1450" spc="-10">
                <a:latin typeface="Times New Roman"/>
                <a:cs typeface="Times New Roman"/>
              </a:rPr>
              <a:t>soon after the Rushworths’ return to </a:t>
            </a:r>
            <a:r>
              <a:rPr dirty="0" sz="1450" spc="-20">
                <a:latin typeface="Times New Roman"/>
                <a:cs typeface="Times New Roman"/>
              </a:rPr>
              <a:t>Wimpole</a:t>
            </a:r>
            <a:r>
              <a:rPr dirty="0" sz="1450" spc="320">
                <a:latin typeface="Times New Roman"/>
                <a:cs typeface="Times New Roman"/>
              </a:rPr>
              <a:t> </a:t>
            </a:r>
            <a:r>
              <a:rPr dirty="0" sz="1450" spc="-10">
                <a:latin typeface="Times New Roman"/>
                <a:cs typeface="Times New Roman"/>
              </a:rPr>
              <a:t>Street, Sir  Thomas had received </a:t>
            </a:r>
            <a:r>
              <a:rPr dirty="0" sz="1450" spc="-5">
                <a:latin typeface="Times New Roman"/>
                <a:cs typeface="Times New Roman"/>
              </a:rPr>
              <a:t>a </a:t>
            </a:r>
            <a:r>
              <a:rPr dirty="0" sz="1450" spc="-10">
                <a:latin typeface="Times New Roman"/>
                <a:cs typeface="Times New Roman"/>
              </a:rPr>
              <a:t>letter from an old and most particular friend in  London, who hearing and witnessing </a:t>
            </a:r>
            <a:r>
              <a:rPr dirty="0" sz="1450" spc="-5">
                <a:latin typeface="Times New Roman"/>
                <a:cs typeface="Times New Roman"/>
              </a:rPr>
              <a:t>a good </a:t>
            </a:r>
            <a:r>
              <a:rPr dirty="0" sz="1450" spc="-10">
                <a:latin typeface="Times New Roman"/>
                <a:cs typeface="Times New Roman"/>
              </a:rPr>
              <a:t>deal to alarm him in that </a:t>
            </a:r>
            <a:r>
              <a:rPr dirty="0" sz="1450" spc="-15">
                <a:latin typeface="Times New Roman"/>
                <a:cs typeface="Times New Roman"/>
              </a:rPr>
              <a:t>quarter,  </a:t>
            </a:r>
            <a:r>
              <a:rPr dirty="0" sz="1450" spc="-10">
                <a:latin typeface="Times New Roman"/>
                <a:cs typeface="Times New Roman"/>
              </a:rPr>
              <a:t>wrote to recommend Sir </a:t>
            </a:r>
            <a:r>
              <a:rPr dirty="0" sz="1450" spc="-20">
                <a:latin typeface="Times New Roman"/>
                <a:cs typeface="Times New Roman"/>
              </a:rPr>
              <a:t>Thomas’s </a:t>
            </a:r>
            <a:r>
              <a:rPr dirty="0" sz="1450" spc="-10">
                <a:latin typeface="Times New Roman"/>
                <a:cs typeface="Times New Roman"/>
              </a:rPr>
              <a:t>coming to London himself, and using his  influence with his daughter to </a:t>
            </a:r>
            <a:r>
              <a:rPr dirty="0" sz="1450" spc="-5">
                <a:latin typeface="Times New Roman"/>
                <a:cs typeface="Times New Roman"/>
              </a:rPr>
              <a:t>put </a:t>
            </a:r>
            <a:r>
              <a:rPr dirty="0" sz="1450" spc="-10">
                <a:latin typeface="Times New Roman"/>
                <a:cs typeface="Times New Roman"/>
              </a:rPr>
              <a:t>an end to the intimacy which was already  exposing her to unpleasant remarks, and evidently making </a:t>
            </a:r>
            <a:r>
              <a:rPr dirty="0" sz="1450" spc="-35">
                <a:latin typeface="Times New Roman"/>
                <a:cs typeface="Times New Roman"/>
              </a:rPr>
              <a:t>Mr. </a:t>
            </a:r>
            <a:r>
              <a:rPr dirty="0" sz="1450" spc="-10">
                <a:latin typeface="Times New Roman"/>
                <a:cs typeface="Times New Roman"/>
              </a:rPr>
              <a:t>Rushworth  </a:t>
            </a:r>
            <a:r>
              <a:rPr dirty="0" sz="1450" spc="-20">
                <a:latin typeface="Times New Roman"/>
                <a:cs typeface="Times New Roman"/>
              </a:rPr>
              <a:t>uneasy.</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Sir Thomas was preparing to act </a:t>
            </a:r>
            <a:r>
              <a:rPr dirty="0" sz="1450" spc="-5">
                <a:latin typeface="Times New Roman"/>
                <a:cs typeface="Times New Roman"/>
              </a:rPr>
              <a:t>upon </a:t>
            </a:r>
            <a:r>
              <a:rPr dirty="0" sz="1450" spc="-10">
                <a:latin typeface="Times New Roman"/>
                <a:cs typeface="Times New Roman"/>
              </a:rPr>
              <a:t>this </a:t>
            </a:r>
            <a:r>
              <a:rPr dirty="0" sz="1450" spc="-20">
                <a:latin typeface="Times New Roman"/>
                <a:cs typeface="Times New Roman"/>
              </a:rPr>
              <a:t>letter, </a:t>
            </a:r>
            <a:r>
              <a:rPr dirty="0" sz="1450" spc="-10">
                <a:latin typeface="Times New Roman"/>
                <a:cs typeface="Times New Roman"/>
              </a:rPr>
              <a:t>without communicating  its contents to any creature at Mansfield, when it was followed </a:t>
            </a:r>
            <a:r>
              <a:rPr dirty="0" sz="1450" spc="-5">
                <a:latin typeface="Times New Roman"/>
                <a:cs typeface="Times New Roman"/>
              </a:rPr>
              <a:t>by </a:t>
            </a:r>
            <a:r>
              <a:rPr dirty="0" sz="1450" spc="-15">
                <a:latin typeface="Times New Roman"/>
                <a:cs typeface="Times New Roman"/>
              </a:rPr>
              <a:t>another,  </a:t>
            </a:r>
            <a:r>
              <a:rPr dirty="0" sz="1450" spc="-10">
                <a:latin typeface="Times New Roman"/>
                <a:cs typeface="Times New Roman"/>
              </a:rPr>
              <a:t>sent express from the same friend, to break to him the almost desperate  situation</a:t>
            </a:r>
            <a:r>
              <a:rPr dirty="0" sz="1450" spc="14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which</a:t>
            </a:r>
            <a:r>
              <a:rPr dirty="0" sz="1450" spc="145">
                <a:latin typeface="Times New Roman"/>
                <a:cs typeface="Times New Roman"/>
              </a:rPr>
              <a:t> </a:t>
            </a:r>
            <a:r>
              <a:rPr dirty="0" sz="1450" spc="-15">
                <a:latin typeface="Times New Roman"/>
                <a:cs typeface="Times New Roman"/>
              </a:rPr>
              <a:t>affairs</a:t>
            </a:r>
            <a:r>
              <a:rPr dirty="0" sz="1450" spc="150">
                <a:latin typeface="Times New Roman"/>
                <a:cs typeface="Times New Roman"/>
              </a:rPr>
              <a:t> </a:t>
            </a:r>
            <a:r>
              <a:rPr dirty="0" sz="1450" spc="-10">
                <a:latin typeface="Times New Roman"/>
                <a:cs typeface="Times New Roman"/>
              </a:rPr>
              <a:t>then</a:t>
            </a:r>
            <a:r>
              <a:rPr dirty="0" sz="1450" spc="150">
                <a:latin typeface="Times New Roman"/>
                <a:cs typeface="Times New Roman"/>
              </a:rPr>
              <a:t> </a:t>
            </a:r>
            <a:r>
              <a:rPr dirty="0" sz="1450" spc="-10">
                <a:latin typeface="Times New Roman"/>
                <a:cs typeface="Times New Roman"/>
              </a:rPr>
              <a:t>stood</a:t>
            </a:r>
            <a:r>
              <a:rPr dirty="0" sz="1450" spc="145">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5">
                <a:latin typeface="Times New Roman"/>
                <a:cs typeface="Times New Roman"/>
              </a:rPr>
              <a:t>young</a:t>
            </a:r>
            <a:r>
              <a:rPr dirty="0" sz="1450" spc="145">
                <a:latin typeface="Times New Roman"/>
                <a:cs typeface="Times New Roman"/>
              </a:rPr>
              <a:t> </a:t>
            </a:r>
            <a:r>
              <a:rPr dirty="0" sz="1450" spc="-10">
                <a:latin typeface="Times New Roman"/>
                <a:cs typeface="Times New Roman"/>
              </a:rPr>
              <a:t>people.</a:t>
            </a:r>
            <a:r>
              <a:rPr dirty="0" sz="1450" spc="150">
                <a:latin typeface="Times New Roman"/>
                <a:cs typeface="Times New Roman"/>
              </a:rPr>
              <a:t> </a:t>
            </a:r>
            <a:r>
              <a:rPr dirty="0" sz="1450" spc="-10">
                <a:latin typeface="Times New Roman"/>
                <a:cs typeface="Times New Roman"/>
              </a:rPr>
              <a:t>Mrs.</a:t>
            </a:r>
            <a:r>
              <a:rPr dirty="0" sz="1450" spc="145">
                <a:latin typeface="Times New Roman"/>
                <a:cs typeface="Times New Roman"/>
              </a:rPr>
              <a:t> </a:t>
            </a:r>
            <a:r>
              <a:rPr dirty="0" sz="1450" spc="-10">
                <a:latin typeface="Times New Roman"/>
                <a:cs typeface="Times New Roman"/>
              </a:rPr>
              <a:t>Rushworth</a:t>
            </a:r>
            <a:endParaRPr sz="1450">
              <a:latin typeface="Times New Roman"/>
              <a:cs typeface="Times New Roman"/>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421495"/>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had left her </a:t>
            </a:r>
            <a:r>
              <a:rPr dirty="0" sz="1450" spc="-15">
                <a:latin typeface="Times New Roman"/>
                <a:cs typeface="Times New Roman"/>
              </a:rPr>
              <a:t>husband’s </a:t>
            </a:r>
            <a:r>
              <a:rPr dirty="0" sz="1450" spc="-10">
                <a:latin typeface="Times New Roman"/>
                <a:cs typeface="Times New Roman"/>
              </a:rPr>
              <a:t>house: </a:t>
            </a:r>
            <a:r>
              <a:rPr dirty="0" sz="1450" spc="-35">
                <a:latin typeface="Times New Roman"/>
                <a:cs typeface="Times New Roman"/>
              </a:rPr>
              <a:t>Mr. </a:t>
            </a:r>
            <a:r>
              <a:rPr dirty="0" sz="1450" spc="-10">
                <a:latin typeface="Times New Roman"/>
                <a:cs typeface="Times New Roman"/>
              </a:rPr>
              <a:t>Rushworth had been in great anger and  distress to him </a:t>
            </a:r>
            <a:r>
              <a:rPr dirty="0" sz="1450" spc="-30">
                <a:latin typeface="Times New Roman"/>
                <a:cs typeface="Times New Roman"/>
              </a:rPr>
              <a:t>(Mr. </a:t>
            </a:r>
            <a:r>
              <a:rPr dirty="0" sz="1450" spc="-10">
                <a:latin typeface="Times New Roman"/>
                <a:cs typeface="Times New Roman"/>
              </a:rPr>
              <a:t>Harding) for his advice; </a:t>
            </a:r>
            <a:r>
              <a:rPr dirty="0" sz="1450" spc="-35">
                <a:latin typeface="Times New Roman"/>
                <a:cs typeface="Times New Roman"/>
              </a:rPr>
              <a:t>Mr. </a:t>
            </a:r>
            <a:r>
              <a:rPr dirty="0" sz="1450" spc="-10">
                <a:latin typeface="Times New Roman"/>
                <a:cs typeface="Times New Roman"/>
              </a:rPr>
              <a:t>Harding feared there had  been at least very flagrant indiscretion. The maidservant </a:t>
            </a:r>
            <a:r>
              <a:rPr dirty="0" sz="1450" spc="-5">
                <a:latin typeface="Times New Roman"/>
                <a:cs typeface="Times New Roman"/>
              </a:rPr>
              <a:t>of </a:t>
            </a:r>
            <a:r>
              <a:rPr dirty="0" sz="1450" spc="-10">
                <a:latin typeface="Times New Roman"/>
                <a:cs typeface="Times New Roman"/>
              </a:rPr>
              <a:t>Mrs. Rushworth,  </a:t>
            </a:r>
            <a:r>
              <a:rPr dirty="0" sz="1450" spc="-15">
                <a:latin typeface="Times New Roman"/>
                <a:cs typeface="Times New Roman"/>
              </a:rPr>
              <a:t>senior, </a:t>
            </a:r>
            <a:r>
              <a:rPr dirty="0" sz="1450" spc="-10">
                <a:latin typeface="Times New Roman"/>
                <a:cs typeface="Times New Roman"/>
              </a:rPr>
              <a:t>threatened </a:t>
            </a:r>
            <a:r>
              <a:rPr dirty="0" sz="1450" spc="-20">
                <a:latin typeface="Times New Roman"/>
                <a:cs typeface="Times New Roman"/>
              </a:rPr>
              <a:t>alarmingly.</a:t>
            </a:r>
            <a:r>
              <a:rPr dirty="0" sz="1450" spc="320">
                <a:latin typeface="Times New Roman"/>
                <a:cs typeface="Times New Roman"/>
              </a:rPr>
              <a:t> </a:t>
            </a:r>
            <a:r>
              <a:rPr dirty="0" sz="1450" spc="-10">
                <a:latin typeface="Times New Roman"/>
                <a:cs typeface="Times New Roman"/>
              </a:rPr>
              <a:t>He was doing all in his power to quiet  everything, with the </a:t>
            </a:r>
            <a:r>
              <a:rPr dirty="0" sz="1450" spc="-5">
                <a:latin typeface="Times New Roman"/>
                <a:cs typeface="Times New Roman"/>
              </a:rPr>
              <a:t>hope of </a:t>
            </a:r>
            <a:r>
              <a:rPr dirty="0" sz="1450" spc="-10">
                <a:latin typeface="Times New Roman"/>
                <a:cs typeface="Times New Roman"/>
              </a:rPr>
              <a:t>Mrs. </a:t>
            </a:r>
            <a:r>
              <a:rPr dirty="0" sz="1450" spc="-15">
                <a:latin typeface="Times New Roman"/>
                <a:cs typeface="Times New Roman"/>
              </a:rPr>
              <a:t>Rushworth’s </a:t>
            </a:r>
            <a:r>
              <a:rPr dirty="0" sz="1450" spc="-10">
                <a:latin typeface="Times New Roman"/>
                <a:cs typeface="Times New Roman"/>
              </a:rPr>
              <a:t>return, </a:t>
            </a:r>
            <a:r>
              <a:rPr dirty="0" sz="1450" spc="-5">
                <a:latin typeface="Times New Roman"/>
                <a:cs typeface="Times New Roman"/>
              </a:rPr>
              <a:t>but </a:t>
            </a:r>
            <a:r>
              <a:rPr dirty="0" sz="1450" spc="-10">
                <a:latin typeface="Times New Roman"/>
                <a:cs typeface="Times New Roman"/>
              </a:rPr>
              <a:t>was so much  counteracted in </a:t>
            </a:r>
            <a:r>
              <a:rPr dirty="0" sz="1450" spc="-20">
                <a:latin typeface="Times New Roman"/>
                <a:cs typeface="Times New Roman"/>
              </a:rPr>
              <a:t>Wimpole </a:t>
            </a:r>
            <a:r>
              <a:rPr dirty="0" sz="1450" spc="-10">
                <a:latin typeface="Times New Roman"/>
                <a:cs typeface="Times New Roman"/>
              </a:rPr>
              <a:t>Street </a:t>
            </a:r>
            <a:r>
              <a:rPr dirty="0" sz="1450" spc="-5">
                <a:latin typeface="Times New Roman"/>
                <a:cs typeface="Times New Roman"/>
              </a:rPr>
              <a:t>by </a:t>
            </a:r>
            <a:r>
              <a:rPr dirty="0" sz="1450" spc="-10">
                <a:latin typeface="Times New Roman"/>
                <a:cs typeface="Times New Roman"/>
              </a:rPr>
              <a:t>the influence </a:t>
            </a:r>
            <a:r>
              <a:rPr dirty="0" sz="1450" spc="-5">
                <a:latin typeface="Times New Roman"/>
                <a:cs typeface="Times New Roman"/>
              </a:rPr>
              <a:t>of </a:t>
            </a:r>
            <a:r>
              <a:rPr dirty="0" sz="1450" spc="-35">
                <a:latin typeface="Times New Roman"/>
                <a:cs typeface="Times New Roman"/>
              </a:rPr>
              <a:t>Mr. </a:t>
            </a:r>
            <a:r>
              <a:rPr dirty="0" sz="1450" spc="-15">
                <a:latin typeface="Times New Roman"/>
                <a:cs typeface="Times New Roman"/>
              </a:rPr>
              <a:t>Rushworth’s mother,  </a:t>
            </a:r>
            <a:r>
              <a:rPr dirty="0" sz="1450" spc="-10">
                <a:latin typeface="Times New Roman"/>
                <a:cs typeface="Times New Roman"/>
              </a:rPr>
              <a:t>that the worst consequences might </a:t>
            </a:r>
            <a:r>
              <a:rPr dirty="0" sz="1450" spc="-5">
                <a:latin typeface="Times New Roman"/>
                <a:cs typeface="Times New Roman"/>
              </a:rPr>
              <a:t>be</a:t>
            </a:r>
            <a:r>
              <a:rPr dirty="0" sz="1450" spc="25">
                <a:latin typeface="Times New Roman"/>
                <a:cs typeface="Times New Roman"/>
              </a:rPr>
              <a:t> </a:t>
            </a:r>
            <a:r>
              <a:rPr dirty="0" sz="1450" spc="-10">
                <a:latin typeface="Times New Roman"/>
                <a:cs typeface="Times New Roman"/>
              </a:rPr>
              <a:t>apprehended.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This dreadful communication could </a:t>
            </a:r>
            <a:r>
              <a:rPr dirty="0" sz="1450" spc="-5">
                <a:latin typeface="Times New Roman"/>
                <a:cs typeface="Times New Roman"/>
              </a:rPr>
              <a:t>not be </a:t>
            </a:r>
            <a:r>
              <a:rPr dirty="0" sz="1450" spc="-10">
                <a:latin typeface="Times New Roman"/>
                <a:cs typeface="Times New Roman"/>
              </a:rPr>
              <a:t>kept from the rest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Sir Thomas set </a:t>
            </a:r>
            <a:r>
              <a:rPr dirty="0" sz="1450" spc="-15">
                <a:latin typeface="Times New Roman"/>
                <a:cs typeface="Times New Roman"/>
              </a:rPr>
              <a:t>off, </a:t>
            </a:r>
            <a:r>
              <a:rPr dirty="0" sz="1450" spc="-10">
                <a:latin typeface="Times New Roman"/>
                <a:cs typeface="Times New Roman"/>
              </a:rPr>
              <a:t>Edmund would </a:t>
            </a:r>
            <a:r>
              <a:rPr dirty="0" sz="1450" spc="-5">
                <a:latin typeface="Times New Roman"/>
                <a:cs typeface="Times New Roman"/>
              </a:rPr>
              <a:t>go </a:t>
            </a:r>
            <a:r>
              <a:rPr dirty="0" sz="1450" spc="-10">
                <a:latin typeface="Times New Roman"/>
                <a:cs typeface="Times New Roman"/>
              </a:rPr>
              <a:t>with him, and the others had been left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wretchedness, inferior only to what followed the receipt </a:t>
            </a:r>
            <a:r>
              <a:rPr dirty="0" sz="1450" spc="-5">
                <a:latin typeface="Times New Roman"/>
                <a:cs typeface="Times New Roman"/>
              </a:rPr>
              <a:t>of </a:t>
            </a:r>
            <a:r>
              <a:rPr dirty="0" sz="1450" spc="-10">
                <a:latin typeface="Times New Roman"/>
                <a:cs typeface="Times New Roman"/>
              </a:rPr>
              <a:t>the  next letters from London. Everything was </a:t>
            </a:r>
            <a:r>
              <a:rPr dirty="0" sz="1450" spc="-5">
                <a:latin typeface="Times New Roman"/>
                <a:cs typeface="Times New Roman"/>
              </a:rPr>
              <a:t>by </a:t>
            </a:r>
            <a:r>
              <a:rPr dirty="0" sz="1450" spc="-10">
                <a:latin typeface="Times New Roman"/>
                <a:cs typeface="Times New Roman"/>
              </a:rPr>
              <a:t>that time public beyond </a:t>
            </a:r>
            <a:r>
              <a:rPr dirty="0" sz="1450" spc="-5">
                <a:latin typeface="Times New Roman"/>
                <a:cs typeface="Times New Roman"/>
              </a:rPr>
              <a:t>a </a:t>
            </a:r>
            <a:r>
              <a:rPr dirty="0" sz="1450" spc="-10">
                <a:latin typeface="Times New Roman"/>
                <a:cs typeface="Times New Roman"/>
              </a:rPr>
              <a:t>hope.  The servant </a:t>
            </a:r>
            <a:r>
              <a:rPr dirty="0" sz="1450" spc="-5">
                <a:latin typeface="Times New Roman"/>
                <a:cs typeface="Times New Roman"/>
              </a:rPr>
              <a:t>of </a:t>
            </a:r>
            <a:r>
              <a:rPr dirty="0" sz="1450" spc="-10">
                <a:latin typeface="Times New Roman"/>
                <a:cs typeface="Times New Roman"/>
              </a:rPr>
              <a:t>Mrs. Rushworth, the </a:t>
            </a:r>
            <a:r>
              <a:rPr dirty="0" sz="1450" spc="-15">
                <a:latin typeface="Times New Roman"/>
                <a:cs typeface="Times New Roman"/>
              </a:rPr>
              <a:t>mother, </a:t>
            </a:r>
            <a:r>
              <a:rPr dirty="0" sz="1450" spc="-10">
                <a:latin typeface="Times New Roman"/>
                <a:cs typeface="Times New Roman"/>
              </a:rPr>
              <a:t>had exposure in her </a:t>
            </a:r>
            <a:r>
              <a:rPr dirty="0" sz="1450" spc="-20">
                <a:latin typeface="Times New Roman"/>
                <a:cs typeface="Times New Roman"/>
              </a:rPr>
              <a:t>power, </a:t>
            </a:r>
            <a:r>
              <a:rPr dirty="0" sz="1450" spc="-10">
                <a:latin typeface="Times New Roman"/>
                <a:cs typeface="Times New Roman"/>
              </a:rPr>
              <a:t>and  supported </a:t>
            </a:r>
            <a:r>
              <a:rPr dirty="0" sz="1450" spc="-5">
                <a:latin typeface="Times New Roman"/>
                <a:cs typeface="Times New Roman"/>
              </a:rPr>
              <a:t>by </a:t>
            </a:r>
            <a:r>
              <a:rPr dirty="0" sz="1450" spc="-10">
                <a:latin typeface="Times New Roman"/>
                <a:cs typeface="Times New Roman"/>
              </a:rPr>
              <a:t>her mistress,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silenced. The two ladies, even in the  short time they had been </a:t>
            </a:r>
            <a:r>
              <a:rPr dirty="0" sz="1450" spc="-15">
                <a:latin typeface="Times New Roman"/>
                <a:cs typeface="Times New Roman"/>
              </a:rPr>
              <a:t>together, </a:t>
            </a:r>
            <a:r>
              <a:rPr dirty="0" sz="1450" spc="-10">
                <a:latin typeface="Times New Roman"/>
                <a:cs typeface="Times New Roman"/>
              </a:rPr>
              <a:t>had disagreed; and the bitterness </a:t>
            </a:r>
            <a:r>
              <a:rPr dirty="0" sz="1450" spc="-5">
                <a:latin typeface="Times New Roman"/>
                <a:cs typeface="Times New Roman"/>
              </a:rPr>
              <a:t>of </a:t>
            </a:r>
            <a:r>
              <a:rPr dirty="0" sz="1450" spc="-10">
                <a:latin typeface="Times New Roman"/>
                <a:cs typeface="Times New Roman"/>
              </a:rPr>
              <a:t>the  elder against her daughter-in-law might perhaps arise almost as much from the  personal disrespect with which she had herself been treated as from sensibility  for her</a:t>
            </a:r>
            <a:r>
              <a:rPr dirty="0" sz="1450" spc="-5">
                <a:latin typeface="Times New Roman"/>
                <a:cs typeface="Times New Roman"/>
              </a:rPr>
              <a:t> son.</a:t>
            </a:r>
            <a:endParaRPr sz="1450">
              <a:latin typeface="Times New Roman"/>
              <a:cs typeface="Times New Roman"/>
            </a:endParaRPr>
          </a:p>
          <a:p>
            <a:pPr algn="just" marL="12700" marR="8255" indent="255904">
              <a:lnSpc>
                <a:spcPts val="1730"/>
              </a:lnSpc>
              <a:spcBef>
                <a:spcPts val="705"/>
              </a:spcBef>
            </a:pPr>
            <a:r>
              <a:rPr dirty="0" sz="1450" spc="-10">
                <a:latin typeface="Times New Roman"/>
                <a:cs typeface="Times New Roman"/>
              </a:rPr>
              <a:t>However that might be, she was unmanageable. But had she been less  obstinate, </a:t>
            </a:r>
            <a:r>
              <a:rPr dirty="0" sz="1450" spc="-5">
                <a:latin typeface="Times New Roman"/>
                <a:cs typeface="Times New Roman"/>
              </a:rPr>
              <a:t>or of </a:t>
            </a:r>
            <a:r>
              <a:rPr dirty="0" sz="1450" spc="-10">
                <a:latin typeface="Times New Roman"/>
                <a:cs typeface="Times New Roman"/>
              </a:rPr>
              <a:t>less weight with her </a:t>
            </a:r>
            <a:r>
              <a:rPr dirty="0" sz="1450" spc="-5">
                <a:latin typeface="Times New Roman"/>
                <a:cs typeface="Times New Roman"/>
              </a:rPr>
              <a:t>son, </a:t>
            </a:r>
            <a:r>
              <a:rPr dirty="0" sz="1450" spc="-10">
                <a:latin typeface="Times New Roman"/>
                <a:cs typeface="Times New Roman"/>
              </a:rPr>
              <a:t>who was always guided </a:t>
            </a:r>
            <a:r>
              <a:rPr dirty="0" sz="1450" spc="-5">
                <a:latin typeface="Times New Roman"/>
                <a:cs typeface="Times New Roman"/>
              </a:rPr>
              <a:t>by </a:t>
            </a:r>
            <a:r>
              <a:rPr dirty="0" sz="1450" spc="-10">
                <a:latin typeface="Times New Roman"/>
                <a:cs typeface="Times New Roman"/>
              </a:rPr>
              <a:t>the last  </a:t>
            </a:r>
            <a:r>
              <a:rPr dirty="0" sz="1450" spc="-15">
                <a:latin typeface="Times New Roman"/>
                <a:cs typeface="Times New Roman"/>
              </a:rPr>
              <a:t>speaker, </a:t>
            </a:r>
            <a:r>
              <a:rPr dirty="0" sz="1450" spc="-5">
                <a:latin typeface="Times New Roman"/>
                <a:cs typeface="Times New Roman"/>
              </a:rPr>
              <a:t>by </a:t>
            </a:r>
            <a:r>
              <a:rPr dirty="0" sz="1450" spc="-10">
                <a:latin typeface="Times New Roman"/>
                <a:cs typeface="Times New Roman"/>
              </a:rPr>
              <a:t>the person who could get hold </a:t>
            </a:r>
            <a:r>
              <a:rPr dirty="0" sz="1450" spc="-5">
                <a:latin typeface="Times New Roman"/>
                <a:cs typeface="Times New Roman"/>
              </a:rPr>
              <a:t>of </a:t>
            </a:r>
            <a:r>
              <a:rPr dirty="0" sz="1450" spc="-10">
                <a:latin typeface="Times New Roman"/>
                <a:cs typeface="Times New Roman"/>
              </a:rPr>
              <a:t>and shut him </a:t>
            </a:r>
            <a:r>
              <a:rPr dirty="0" sz="1450" spc="-5">
                <a:latin typeface="Times New Roman"/>
                <a:cs typeface="Times New Roman"/>
              </a:rPr>
              <a:t>up, </a:t>
            </a:r>
            <a:r>
              <a:rPr dirty="0" sz="1450" spc="-10">
                <a:latin typeface="Times New Roman"/>
                <a:cs typeface="Times New Roman"/>
              </a:rPr>
              <a:t>the case would  still have been hopeless, for Mrs. Rushworth did </a:t>
            </a:r>
            <a:r>
              <a:rPr dirty="0" sz="1450" spc="-5">
                <a:latin typeface="Times New Roman"/>
                <a:cs typeface="Times New Roman"/>
              </a:rPr>
              <a:t>not </a:t>
            </a:r>
            <a:r>
              <a:rPr dirty="0" sz="1450" spc="-10">
                <a:latin typeface="Times New Roman"/>
                <a:cs typeface="Times New Roman"/>
              </a:rPr>
              <a:t>appear again, and there  was every reason to conclude her to </a:t>
            </a:r>
            <a:r>
              <a:rPr dirty="0" sz="1450" spc="-5">
                <a:latin typeface="Times New Roman"/>
                <a:cs typeface="Times New Roman"/>
              </a:rPr>
              <a:t>be </a:t>
            </a:r>
            <a:r>
              <a:rPr dirty="0" sz="1450" spc="-10">
                <a:latin typeface="Times New Roman"/>
                <a:cs typeface="Times New Roman"/>
              </a:rPr>
              <a:t>concealed somewhere with </a:t>
            </a:r>
            <a:r>
              <a:rPr dirty="0" sz="1450" spc="-35">
                <a:latin typeface="Times New Roman"/>
                <a:cs typeface="Times New Roman"/>
              </a:rPr>
              <a:t>Mr.  </a:t>
            </a:r>
            <a:r>
              <a:rPr dirty="0" sz="1450" spc="-10">
                <a:latin typeface="Times New Roman"/>
                <a:cs typeface="Times New Roman"/>
              </a:rPr>
              <a:t>Crawford, who had quitted his </a:t>
            </a:r>
            <a:r>
              <a:rPr dirty="0" sz="1450" spc="-20">
                <a:latin typeface="Times New Roman"/>
                <a:cs typeface="Times New Roman"/>
              </a:rPr>
              <a:t>uncle’s </a:t>
            </a:r>
            <a:r>
              <a:rPr dirty="0" sz="1450" spc="-10">
                <a:latin typeface="Times New Roman"/>
                <a:cs typeface="Times New Roman"/>
              </a:rPr>
              <a:t>house, as for </a:t>
            </a:r>
            <a:r>
              <a:rPr dirty="0" sz="1450" spc="-5">
                <a:latin typeface="Times New Roman"/>
                <a:cs typeface="Times New Roman"/>
              </a:rPr>
              <a:t>a </a:t>
            </a:r>
            <a:r>
              <a:rPr dirty="0" sz="1450" spc="-20">
                <a:latin typeface="Times New Roman"/>
                <a:cs typeface="Times New Roman"/>
              </a:rPr>
              <a:t>journey, </a:t>
            </a:r>
            <a:r>
              <a:rPr dirty="0" sz="1450" spc="-5">
                <a:latin typeface="Times New Roman"/>
                <a:cs typeface="Times New Roman"/>
              </a:rPr>
              <a:t>on </a:t>
            </a:r>
            <a:r>
              <a:rPr dirty="0" sz="1450" spc="-10">
                <a:latin typeface="Times New Roman"/>
                <a:cs typeface="Times New Roman"/>
              </a:rPr>
              <a:t>the very day  </a:t>
            </a:r>
            <a:r>
              <a:rPr dirty="0" sz="1450" spc="-5">
                <a:latin typeface="Times New Roman"/>
                <a:cs typeface="Times New Roman"/>
              </a:rPr>
              <a:t>of </a:t>
            </a:r>
            <a:r>
              <a:rPr dirty="0" sz="1450" spc="-10">
                <a:latin typeface="Times New Roman"/>
                <a:cs typeface="Times New Roman"/>
              </a:rPr>
              <a:t>her absenting</a:t>
            </a:r>
            <a:r>
              <a:rPr dirty="0" sz="1450" spc="-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Sir Thomas, </a:t>
            </a:r>
            <a:r>
              <a:rPr dirty="0" sz="1450" spc="-15">
                <a:latin typeface="Times New Roman"/>
                <a:cs typeface="Times New Roman"/>
              </a:rPr>
              <a:t>however, </a:t>
            </a:r>
            <a:r>
              <a:rPr dirty="0" sz="1450" spc="-10">
                <a:latin typeface="Times New Roman"/>
                <a:cs typeface="Times New Roman"/>
              </a:rPr>
              <a:t>remained yet </a:t>
            </a:r>
            <a:r>
              <a:rPr dirty="0" sz="1450" spc="-5">
                <a:latin typeface="Times New Roman"/>
                <a:cs typeface="Times New Roman"/>
              </a:rPr>
              <a:t>a </a:t>
            </a:r>
            <a:r>
              <a:rPr dirty="0" sz="1450" spc="-10">
                <a:latin typeface="Times New Roman"/>
                <a:cs typeface="Times New Roman"/>
              </a:rPr>
              <a:t>little longer in town, in the </a:t>
            </a:r>
            <a:r>
              <a:rPr dirty="0" sz="1450" spc="-5">
                <a:latin typeface="Times New Roman"/>
                <a:cs typeface="Times New Roman"/>
              </a:rPr>
              <a:t>hope of  </a:t>
            </a:r>
            <a:r>
              <a:rPr dirty="0" sz="1450" spc="-10">
                <a:latin typeface="Times New Roman"/>
                <a:cs typeface="Times New Roman"/>
              </a:rPr>
              <a:t>discovering and snatching her from farther vice, though all was lost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a:t>
            </a:r>
            <a:r>
              <a:rPr dirty="0" sz="1450" spc="-10">
                <a:latin typeface="Times New Roman"/>
                <a:cs typeface="Times New Roman"/>
              </a:rPr>
              <a:t> </a:t>
            </a:r>
            <a:r>
              <a:rPr dirty="0" sz="1450" spc="-20">
                <a:latin typeface="Times New Roman"/>
                <a:cs typeface="Times New Roman"/>
              </a:rPr>
              <a:t>character.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His present state Fanny could hardly bear to think </a:t>
            </a:r>
            <a:r>
              <a:rPr dirty="0" sz="1450" spc="-5">
                <a:latin typeface="Times New Roman"/>
                <a:cs typeface="Times New Roman"/>
              </a:rPr>
              <a:t>of. </a:t>
            </a:r>
            <a:r>
              <a:rPr dirty="0" sz="1450" spc="-10">
                <a:latin typeface="Times New Roman"/>
                <a:cs typeface="Times New Roman"/>
              </a:rPr>
              <a:t>There was </a:t>
            </a:r>
            <a:r>
              <a:rPr dirty="0" sz="1450" spc="-5">
                <a:latin typeface="Times New Roman"/>
                <a:cs typeface="Times New Roman"/>
              </a:rPr>
              <a:t>but one of  </a:t>
            </a:r>
            <a:r>
              <a:rPr dirty="0" sz="1450" spc="-10">
                <a:latin typeface="Times New Roman"/>
                <a:cs typeface="Times New Roman"/>
              </a:rPr>
              <a:t>his children who was </a:t>
            </a:r>
            <a:r>
              <a:rPr dirty="0" sz="1450" spc="-5">
                <a:latin typeface="Times New Roman"/>
                <a:cs typeface="Times New Roman"/>
              </a:rPr>
              <a:t>not </a:t>
            </a:r>
            <a:r>
              <a:rPr dirty="0" sz="1450" spc="-10">
                <a:latin typeface="Times New Roman"/>
                <a:cs typeface="Times New Roman"/>
              </a:rPr>
              <a:t>at this time </a:t>
            </a:r>
            <a:r>
              <a:rPr dirty="0" sz="1450" spc="-5">
                <a:latin typeface="Times New Roman"/>
                <a:cs typeface="Times New Roman"/>
              </a:rPr>
              <a:t>a </a:t>
            </a:r>
            <a:r>
              <a:rPr dirty="0" sz="1450" spc="-10">
                <a:latin typeface="Times New Roman"/>
                <a:cs typeface="Times New Roman"/>
              </a:rPr>
              <a:t>source </a:t>
            </a:r>
            <a:r>
              <a:rPr dirty="0" sz="1450" spc="-5">
                <a:latin typeface="Times New Roman"/>
                <a:cs typeface="Times New Roman"/>
              </a:rPr>
              <a:t>of </a:t>
            </a:r>
            <a:r>
              <a:rPr dirty="0" sz="1450" spc="-10">
                <a:latin typeface="Times New Roman"/>
                <a:cs typeface="Times New Roman"/>
              </a:rPr>
              <a:t>misery to him. </a:t>
            </a:r>
            <a:r>
              <a:rPr dirty="0" sz="1450" spc="-45">
                <a:latin typeface="Times New Roman"/>
                <a:cs typeface="Times New Roman"/>
              </a:rPr>
              <a:t>Tom’s  </a:t>
            </a:r>
            <a:r>
              <a:rPr dirty="0" sz="1450" spc="-10">
                <a:latin typeface="Times New Roman"/>
                <a:cs typeface="Times New Roman"/>
              </a:rPr>
              <a:t>complaints had been greatly heightened </a:t>
            </a:r>
            <a:r>
              <a:rPr dirty="0" sz="1450" spc="-5">
                <a:latin typeface="Times New Roman"/>
                <a:cs typeface="Times New Roman"/>
              </a:rPr>
              <a:t>by </a:t>
            </a:r>
            <a:r>
              <a:rPr dirty="0" sz="1450" spc="-10">
                <a:latin typeface="Times New Roman"/>
                <a:cs typeface="Times New Roman"/>
              </a:rPr>
              <a:t>the shock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sister’s </a:t>
            </a:r>
            <a:r>
              <a:rPr dirty="0" sz="1450" spc="-10">
                <a:latin typeface="Times New Roman"/>
                <a:cs typeface="Times New Roman"/>
              </a:rPr>
              <a:t>conduct,  and his recovery so much thrown back </a:t>
            </a:r>
            <a:r>
              <a:rPr dirty="0" sz="1450" spc="-5">
                <a:latin typeface="Times New Roman"/>
                <a:cs typeface="Times New Roman"/>
              </a:rPr>
              <a:t>by </a:t>
            </a:r>
            <a:r>
              <a:rPr dirty="0" sz="1450" spc="-10">
                <a:latin typeface="Times New Roman"/>
                <a:cs typeface="Times New Roman"/>
              </a:rPr>
              <a:t>it, that even Lady Bertram had been  struck </a:t>
            </a:r>
            <a:r>
              <a:rPr dirty="0" sz="1450" spc="-5">
                <a:latin typeface="Times New Roman"/>
                <a:cs typeface="Times New Roman"/>
              </a:rPr>
              <a:t>by </a:t>
            </a:r>
            <a:r>
              <a:rPr dirty="0" sz="1450" spc="-10">
                <a:latin typeface="Times New Roman"/>
                <a:cs typeface="Times New Roman"/>
              </a:rPr>
              <a:t>the difference, and all her alarms were regularly sent </a:t>
            </a:r>
            <a:r>
              <a:rPr dirty="0" sz="1450" spc="-15">
                <a:latin typeface="Times New Roman"/>
                <a:cs typeface="Times New Roman"/>
              </a:rPr>
              <a:t>off </a:t>
            </a:r>
            <a:r>
              <a:rPr dirty="0" sz="1450" spc="-10">
                <a:latin typeface="Times New Roman"/>
                <a:cs typeface="Times New Roman"/>
              </a:rPr>
              <a:t>to her  husband; and </a:t>
            </a:r>
            <a:r>
              <a:rPr dirty="0" sz="1450" spc="-20">
                <a:latin typeface="Times New Roman"/>
                <a:cs typeface="Times New Roman"/>
              </a:rPr>
              <a:t>Julia’s </a:t>
            </a:r>
            <a:r>
              <a:rPr dirty="0" sz="1450" spc="-10">
                <a:latin typeface="Times New Roman"/>
                <a:cs typeface="Times New Roman"/>
              </a:rPr>
              <a:t>elopement, the additional blow which had met him </a:t>
            </a:r>
            <a:r>
              <a:rPr dirty="0" sz="1450" spc="-5">
                <a:latin typeface="Times New Roman"/>
                <a:cs typeface="Times New Roman"/>
              </a:rPr>
              <a:t>on </a:t>
            </a:r>
            <a:r>
              <a:rPr dirty="0" sz="1450" spc="-10">
                <a:latin typeface="Times New Roman"/>
                <a:cs typeface="Times New Roman"/>
              </a:rPr>
              <a:t>his  arrival in London, though its force had been deadened at the moment, must,  she </a:t>
            </a:r>
            <a:r>
              <a:rPr dirty="0" sz="1450" spc="-25">
                <a:latin typeface="Times New Roman"/>
                <a:cs typeface="Times New Roman"/>
              </a:rPr>
              <a:t>knew, </a:t>
            </a:r>
            <a:r>
              <a:rPr dirty="0" sz="1450" spc="-5">
                <a:latin typeface="Times New Roman"/>
                <a:cs typeface="Times New Roman"/>
              </a:rPr>
              <a:t>be </a:t>
            </a:r>
            <a:r>
              <a:rPr dirty="0" sz="1450" spc="-10">
                <a:latin typeface="Times New Roman"/>
                <a:cs typeface="Times New Roman"/>
              </a:rPr>
              <a:t>sorely felt. She saw that it was. His letters expressed how much  </a:t>
            </a:r>
            <a:r>
              <a:rPr dirty="0" sz="1450" spc="-5">
                <a:latin typeface="Times New Roman"/>
                <a:cs typeface="Times New Roman"/>
              </a:rPr>
              <a:t>he </a:t>
            </a:r>
            <a:r>
              <a:rPr dirty="0" sz="1450" spc="-10">
                <a:latin typeface="Times New Roman"/>
                <a:cs typeface="Times New Roman"/>
              </a:rPr>
              <a:t>deplored it. Under any circumstances it would have been an unwelcome  alliance; </a:t>
            </a:r>
            <a:r>
              <a:rPr dirty="0" sz="1450" spc="-5">
                <a:latin typeface="Times New Roman"/>
                <a:cs typeface="Times New Roman"/>
              </a:rPr>
              <a:t>but </a:t>
            </a:r>
            <a:r>
              <a:rPr dirty="0" sz="1450" spc="-10">
                <a:latin typeface="Times New Roman"/>
                <a:cs typeface="Times New Roman"/>
              </a:rPr>
              <a:t>to have it so clandestinely formed, and such </a:t>
            </a:r>
            <a:r>
              <a:rPr dirty="0" sz="1450" spc="-5">
                <a:latin typeface="Times New Roman"/>
                <a:cs typeface="Times New Roman"/>
              </a:rPr>
              <a:t>a </a:t>
            </a:r>
            <a:r>
              <a:rPr dirty="0" sz="1450" spc="-10">
                <a:latin typeface="Times New Roman"/>
                <a:cs typeface="Times New Roman"/>
              </a:rPr>
              <a:t>period chosen for  its completion, placed </a:t>
            </a:r>
            <a:r>
              <a:rPr dirty="0" sz="1450" spc="-20">
                <a:latin typeface="Times New Roman"/>
                <a:cs typeface="Times New Roman"/>
              </a:rPr>
              <a:t>Julia’s</a:t>
            </a:r>
            <a:r>
              <a:rPr dirty="0" sz="1450" spc="320">
                <a:latin typeface="Times New Roman"/>
                <a:cs typeface="Times New Roman"/>
              </a:rPr>
              <a:t> </a:t>
            </a:r>
            <a:r>
              <a:rPr dirty="0" sz="1450" spc="-10">
                <a:latin typeface="Times New Roman"/>
                <a:cs typeface="Times New Roman"/>
              </a:rPr>
              <a:t>feelings in </a:t>
            </a:r>
            <a:r>
              <a:rPr dirty="0" sz="1450" spc="-5">
                <a:latin typeface="Times New Roman"/>
                <a:cs typeface="Times New Roman"/>
              </a:rPr>
              <a:t>a </a:t>
            </a:r>
            <a:r>
              <a:rPr dirty="0" sz="1450" spc="-10">
                <a:latin typeface="Times New Roman"/>
                <a:cs typeface="Times New Roman"/>
              </a:rPr>
              <a:t>most unfavourable light, and  severely aggravated the folly </a:t>
            </a:r>
            <a:r>
              <a:rPr dirty="0" sz="1450" spc="-5">
                <a:latin typeface="Times New Roman"/>
                <a:cs typeface="Times New Roman"/>
              </a:rPr>
              <a:t>of </a:t>
            </a:r>
            <a:r>
              <a:rPr dirty="0" sz="1450" spc="-10">
                <a:latin typeface="Times New Roman"/>
                <a:cs typeface="Times New Roman"/>
              </a:rPr>
              <a:t>her choice. He called it </a:t>
            </a:r>
            <a:r>
              <a:rPr dirty="0" sz="1450" spc="-5">
                <a:latin typeface="Times New Roman"/>
                <a:cs typeface="Times New Roman"/>
              </a:rPr>
              <a:t>a </a:t>
            </a:r>
            <a:r>
              <a:rPr dirty="0" sz="1450" spc="-10">
                <a:latin typeface="Times New Roman"/>
                <a:cs typeface="Times New Roman"/>
              </a:rPr>
              <a:t>bad thing, </a:t>
            </a:r>
            <a:r>
              <a:rPr dirty="0" sz="1450" spc="-5">
                <a:latin typeface="Times New Roman"/>
                <a:cs typeface="Times New Roman"/>
              </a:rPr>
              <a:t>done </a:t>
            </a:r>
            <a:r>
              <a:rPr dirty="0" sz="1450" spc="-10">
                <a:latin typeface="Times New Roman"/>
                <a:cs typeface="Times New Roman"/>
              </a:rPr>
              <a:t>in  the worst </a:t>
            </a:r>
            <a:r>
              <a:rPr dirty="0" sz="1450" spc="-15">
                <a:latin typeface="Times New Roman"/>
                <a:cs typeface="Times New Roman"/>
              </a:rPr>
              <a:t>manner, </a:t>
            </a:r>
            <a:r>
              <a:rPr dirty="0" sz="1450" spc="-10">
                <a:latin typeface="Times New Roman"/>
                <a:cs typeface="Times New Roman"/>
              </a:rPr>
              <a:t>and at the worst time; and though Julia was yet as more  pardonable</a:t>
            </a:r>
            <a:r>
              <a:rPr dirty="0" sz="1450" spc="75">
                <a:latin typeface="Times New Roman"/>
                <a:cs typeface="Times New Roman"/>
              </a:rPr>
              <a:t> </a:t>
            </a:r>
            <a:r>
              <a:rPr dirty="0" sz="1450" spc="-10">
                <a:latin typeface="Times New Roman"/>
                <a:cs typeface="Times New Roman"/>
              </a:rPr>
              <a:t>than</a:t>
            </a:r>
            <a:r>
              <a:rPr dirty="0" sz="1450" spc="80">
                <a:latin typeface="Times New Roman"/>
                <a:cs typeface="Times New Roman"/>
              </a:rPr>
              <a:t> </a:t>
            </a:r>
            <a:r>
              <a:rPr dirty="0" sz="1450" spc="-10">
                <a:latin typeface="Times New Roman"/>
                <a:cs typeface="Times New Roman"/>
              </a:rPr>
              <a:t>Maria</a:t>
            </a:r>
            <a:r>
              <a:rPr dirty="0" sz="1450" spc="80">
                <a:latin typeface="Times New Roman"/>
                <a:cs typeface="Times New Roman"/>
              </a:rPr>
              <a:t> </a:t>
            </a:r>
            <a:r>
              <a:rPr dirty="0" sz="1450" spc="-10">
                <a:latin typeface="Times New Roman"/>
                <a:cs typeface="Times New Roman"/>
              </a:rPr>
              <a:t>as</a:t>
            </a:r>
            <a:r>
              <a:rPr dirty="0" sz="1450" spc="80">
                <a:latin typeface="Times New Roman"/>
                <a:cs typeface="Times New Roman"/>
              </a:rPr>
              <a:t> </a:t>
            </a:r>
            <a:r>
              <a:rPr dirty="0" sz="1450" spc="-10">
                <a:latin typeface="Times New Roman"/>
                <a:cs typeface="Times New Roman"/>
              </a:rPr>
              <a:t>folly</a:t>
            </a:r>
            <a:r>
              <a:rPr dirty="0" sz="1450" spc="75">
                <a:latin typeface="Times New Roman"/>
                <a:cs typeface="Times New Roman"/>
              </a:rPr>
              <a:t> </a:t>
            </a:r>
            <a:r>
              <a:rPr dirty="0" sz="1450" spc="-10">
                <a:latin typeface="Times New Roman"/>
                <a:cs typeface="Times New Roman"/>
              </a:rPr>
              <a:t>than</a:t>
            </a:r>
            <a:r>
              <a:rPr dirty="0" sz="1450" spc="85">
                <a:latin typeface="Times New Roman"/>
                <a:cs typeface="Times New Roman"/>
              </a:rPr>
              <a:t> </a:t>
            </a:r>
            <a:r>
              <a:rPr dirty="0" sz="1450" spc="-10">
                <a:latin typeface="Times New Roman"/>
                <a:cs typeface="Times New Roman"/>
              </a:rPr>
              <a:t>vice,</a:t>
            </a:r>
            <a:r>
              <a:rPr dirty="0" sz="1450" spc="8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could</a:t>
            </a:r>
            <a:r>
              <a:rPr dirty="0" sz="1450" spc="85">
                <a:latin typeface="Times New Roman"/>
                <a:cs typeface="Times New Roman"/>
              </a:rPr>
              <a:t> </a:t>
            </a:r>
            <a:r>
              <a:rPr dirty="0" sz="1450" spc="-5">
                <a:latin typeface="Times New Roman"/>
                <a:cs typeface="Times New Roman"/>
              </a:rPr>
              <a:t>not</a:t>
            </a:r>
            <a:r>
              <a:rPr dirty="0" sz="1450" spc="75">
                <a:latin typeface="Times New Roman"/>
                <a:cs typeface="Times New Roman"/>
              </a:rPr>
              <a:t> </a:t>
            </a:r>
            <a:r>
              <a:rPr dirty="0" sz="1450" spc="-5">
                <a:latin typeface="Times New Roman"/>
                <a:cs typeface="Times New Roman"/>
              </a:rPr>
              <a:t>but</a:t>
            </a:r>
            <a:r>
              <a:rPr dirty="0" sz="1450" spc="75">
                <a:latin typeface="Times New Roman"/>
                <a:cs typeface="Times New Roman"/>
              </a:rPr>
              <a:t> </a:t>
            </a:r>
            <a:r>
              <a:rPr dirty="0" sz="1450" spc="-10">
                <a:latin typeface="Times New Roman"/>
                <a:cs typeface="Times New Roman"/>
              </a:rPr>
              <a:t>regard</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step</a:t>
            </a:r>
            <a:r>
              <a:rPr dirty="0" sz="1450" spc="80">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415780"/>
          </a:xfrm>
          <a:prstGeom prst="rect">
            <a:avLst/>
          </a:prstGeom>
        </p:spPr>
        <p:txBody>
          <a:bodyPr wrap="square" lIns="0" tIns="22860" rIns="0" bIns="0" rtlCol="0" vert="horz">
            <a:spAutoFit/>
          </a:bodyPr>
          <a:lstStyle/>
          <a:p>
            <a:pPr algn="just" marL="12700" marR="7620">
              <a:lnSpc>
                <a:spcPts val="1700"/>
              </a:lnSpc>
              <a:spcBef>
                <a:spcPts val="180"/>
              </a:spcBef>
            </a:pPr>
            <a:r>
              <a:rPr dirty="0" sz="1450" spc="-10">
                <a:latin typeface="Times New Roman"/>
                <a:cs typeface="Times New Roman"/>
              </a:rPr>
              <a:t>had taken as opening the worst probabilities </a:t>
            </a:r>
            <a:r>
              <a:rPr dirty="0" sz="1450" spc="-5">
                <a:latin typeface="Times New Roman"/>
                <a:cs typeface="Times New Roman"/>
              </a:rPr>
              <a:t>of a </a:t>
            </a:r>
            <a:r>
              <a:rPr dirty="0" sz="1450" spc="-10">
                <a:latin typeface="Times New Roman"/>
                <a:cs typeface="Times New Roman"/>
              </a:rPr>
              <a:t>conclusion hereafter like her  </a:t>
            </a:r>
            <a:r>
              <a:rPr dirty="0" sz="1450" spc="-15">
                <a:latin typeface="Times New Roman"/>
                <a:cs typeface="Times New Roman"/>
              </a:rPr>
              <a:t>sister’s. </a:t>
            </a:r>
            <a:r>
              <a:rPr dirty="0" sz="1450" spc="-10">
                <a:latin typeface="Times New Roman"/>
                <a:cs typeface="Times New Roman"/>
              </a:rPr>
              <a:t>Such was his opinion </a:t>
            </a:r>
            <a:r>
              <a:rPr dirty="0" sz="1450" spc="-5">
                <a:latin typeface="Times New Roman"/>
                <a:cs typeface="Times New Roman"/>
              </a:rPr>
              <a:t>of </a:t>
            </a:r>
            <a:r>
              <a:rPr dirty="0" sz="1450" spc="-10">
                <a:latin typeface="Times New Roman"/>
                <a:cs typeface="Times New Roman"/>
              </a:rPr>
              <a:t>the set into which she had thrown</a:t>
            </a:r>
            <a:r>
              <a:rPr dirty="0" sz="1450" spc="13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Fanny felt for him most </a:t>
            </a:r>
            <a:r>
              <a:rPr dirty="0" sz="1450" spc="-20">
                <a:latin typeface="Times New Roman"/>
                <a:cs typeface="Times New Roman"/>
              </a:rPr>
              <a:t>acutely. </a:t>
            </a:r>
            <a:r>
              <a:rPr dirty="0" sz="1450" spc="-10">
                <a:latin typeface="Times New Roman"/>
                <a:cs typeface="Times New Roman"/>
              </a:rPr>
              <a:t>He could have </a:t>
            </a:r>
            <a:r>
              <a:rPr dirty="0" sz="1450" spc="-5">
                <a:latin typeface="Times New Roman"/>
                <a:cs typeface="Times New Roman"/>
              </a:rPr>
              <a:t>no </a:t>
            </a:r>
            <a:r>
              <a:rPr dirty="0" sz="1450" spc="-10">
                <a:latin typeface="Times New Roman"/>
                <a:cs typeface="Times New Roman"/>
              </a:rPr>
              <a:t>comfort </a:t>
            </a:r>
            <a:r>
              <a:rPr dirty="0" sz="1450" spc="-5">
                <a:latin typeface="Times New Roman"/>
                <a:cs typeface="Times New Roman"/>
              </a:rPr>
              <a:t>but </a:t>
            </a:r>
            <a:r>
              <a:rPr dirty="0" sz="1450" spc="-10">
                <a:latin typeface="Times New Roman"/>
                <a:cs typeface="Times New Roman"/>
              </a:rPr>
              <a:t>in Edmund.  Every other child must </a:t>
            </a:r>
            <a:r>
              <a:rPr dirty="0" sz="1450" spc="-5">
                <a:latin typeface="Times New Roman"/>
                <a:cs typeface="Times New Roman"/>
              </a:rPr>
              <a:t>be </a:t>
            </a:r>
            <a:r>
              <a:rPr dirty="0" sz="1450" spc="-10">
                <a:latin typeface="Times New Roman"/>
                <a:cs typeface="Times New Roman"/>
              </a:rPr>
              <a:t>racking his heart. His displeasure against herself she  trusted, reasoning differently from Mrs. Norris, would now </a:t>
            </a:r>
            <a:r>
              <a:rPr dirty="0" sz="1450" spc="-5">
                <a:latin typeface="Times New Roman"/>
                <a:cs typeface="Times New Roman"/>
              </a:rPr>
              <a:t>be done </a:t>
            </a:r>
            <a:r>
              <a:rPr dirty="0" sz="1450" spc="-30">
                <a:latin typeface="Times New Roman"/>
                <a:cs typeface="Times New Roman"/>
              </a:rPr>
              <a:t>away. </a:t>
            </a:r>
            <a:r>
              <a:rPr dirty="0" sz="1450" spc="-10">
                <a:latin typeface="Times New Roman"/>
                <a:cs typeface="Times New Roman"/>
              </a:rPr>
              <a:t>She  should </a:t>
            </a:r>
            <a:r>
              <a:rPr dirty="0" sz="1450" spc="-5">
                <a:latin typeface="Times New Roman"/>
                <a:cs typeface="Times New Roman"/>
              </a:rPr>
              <a:t>be </a:t>
            </a:r>
            <a:r>
              <a:rPr dirty="0" sz="1450" spc="-10">
                <a:latin typeface="Times New Roman"/>
                <a:cs typeface="Times New Roman"/>
              </a:rPr>
              <a:t>justified. </a:t>
            </a:r>
            <a:r>
              <a:rPr dirty="0" sz="1450" spc="-35">
                <a:latin typeface="Times New Roman"/>
                <a:cs typeface="Times New Roman"/>
              </a:rPr>
              <a:t>Mr. </a:t>
            </a:r>
            <a:r>
              <a:rPr dirty="0" sz="1450" spc="-10">
                <a:latin typeface="Times New Roman"/>
                <a:cs typeface="Times New Roman"/>
              </a:rPr>
              <a:t>Crawford would have fully acquitted her conduct in  refusing him; </a:t>
            </a:r>
            <a:r>
              <a:rPr dirty="0" sz="1450" spc="-5">
                <a:latin typeface="Times New Roman"/>
                <a:cs typeface="Times New Roman"/>
              </a:rPr>
              <a:t>but </a:t>
            </a:r>
            <a:r>
              <a:rPr dirty="0" sz="1450" spc="-10">
                <a:latin typeface="Times New Roman"/>
                <a:cs typeface="Times New Roman"/>
              </a:rPr>
              <a:t>this, though most material to herself, would </a:t>
            </a:r>
            <a:r>
              <a:rPr dirty="0" sz="1450" spc="-5">
                <a:latin typeface="Times New Roman"/>
                <a:cs typeface="Times New Roman"/>
              </a:rPr>
              <a:t>be poor  </a:t>
            </a:r>
            <a:r>
              <a:rPr dirty="0" sz="1450" spc="-10">
                <a:latin typeface="Times New Roman"/>
                <a:cs typeface="Times New Roman"/>
              </a:rPr>
              <a:t>consolation to Sir Thomas. Her </a:t>
            </a:r>
            <a:r>
              <a:rPr dirty="0" sz="1450" spc="-20">
                <a:latin typeface="Times New Roman"/>
                <a:cs typeface="Times New Roman"/>
              </a:rPr>
              <a:t>uncle’s </a:t>
            </a:r>
            <a:r>
              <a:rPr dirty="0" sz="1450" spc="-10">
                <a:latin typeface="Times New Roman"/>
                <a:cs typeface="Times New Roman"/>
              </a:rPr>
              <a:t>displeasure was terrible to her; </a:t>
            </a:r>
            <a:r>
              <a:rPr dirty="0" sz="1450" spc="-5">
                <a:latin typeface="Times New Roman"/>
                <a:cs typeface="Times New Roman"/>
              </a:rPr>
              <a:t>but  </a:t>
            </a:r>
            <a:r>
              <a:rPr dirty="0" sz="1450" spc="-10">
                <a:latin typeface="Times New Roman"/>
                <a:cs typeface="Times New Roman"/>
              </a:rPr>
              <a:t>what could her justification </a:t>
            </a:r>
            <a:r>
              <a:rPr dirty="0" sz="1450" spc="-5">
                <a:latin typeface="Times New Roman"/>
                <a:cs typeface="Times New Roman"/>
              </a:rPr>
              <a:t>or </a:t>
            </a:r>
            <a:r>
              <a:rPr dirty="0" sz="1450" spc="-10">
                <a:latin typeface="Times New Roman"/>
                <a:cs typeface="Times New Roman"/>
              </a:rPr>
              <a:t>her gratitude and attachment </a:t>
            </a:r>
            <a:r>
              <a:rPr dirty="0" sz="1450" spc="-5">
                <a:latin typeface="Times New Roman"/>
                <a:cs typeface="Times New Roman"/>
              </a:rPr>
              <a:t>do </a:t>
            </a:r>
            <a:r>
              <a:rPr dirty="0" sz="1450" spc="-10">
                <a:latin typeface="Times New Roman"/>
                <a:cs typeface="Times New Roman"/>
              </a:rPr>
              <a:t>for him? His  stay must </a:t>
            </a:r>
            <a:r>
              <a:rPr dirty="0" sz="1450" spc="-5">
                <a:latin typeface="Times New Roman"/>
                <a:cs typeface="Times New Roman"/>
              </a:rPr>
              <a:t>be on </a:t>
            </a:r>
            <a:r>
              <a:rPr dirty="0" sz="1450" spc="-10">
                <a:latin typeface="Times New Roman"/>
                <a:cs typeface="Times New Roman"/>
              </a:rPr>
              <a:t>Edmund</a:t>
            </a:r>
            <a:r>
              <a:rPr dirty="0" sz="145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She was mistaken, </a:t>
            </a:r>
            <a:r>
              <a:rPr dirty="0" sz="1450" spc="-15">
                <a:latin typeface="Times New Roman"/>
                <a:cs typeface="Times New Roman"/>
              </a:rPr>
              <a:t>however, </a:t>
            </a:r>
            <a:r>
              <a:rPr dirty="0" sz="1450" spc="-10">
                <a:latin typeface="Times New Roman"/>
                <a:cs typeface="Times New Roman"/>
              </a:rPr>
              <a:t>in supposing that Edmund gave his father </a:t>
            </a:r>
            <a:r>
              <a:rPr dirty="0" sz="1450" spc="-5">
                <a:latin typeface="Times New Roman"/>
                <a:cs typeface="Times New Roman"/>
              </a:rPr>
              <a:t>no  </a:t>
            </a:r>
            <a:r>
              <a:rPr dirty="0" sz="1450" spc="-10">
                <a:latin typeface="Times New Roman"/>
                <a:cs typeface="Times New Roman"/>
              </a:rPr>
              <a:t>present pain. It was </a:t>
            </a:r>
            <a:r>
              <a:rPr dirty="0" sz="1450" spc="-5">
                <a:latin typeface="Times New Roman"/>
                <a:cs typeface="Times New Roman"/>
              </a:rPr>
              <a:t>of a </a:t>
            </a:r>
            <a:r>
              <a:rPr dirty="0" sz="1450" spc="-10">
                <a:latin typeface="Times New Roman"/>
                <a:cs typeface="Times New Roman"/>
              </a:rPr>
              <a:t>much less poignant nature than what the others  excited; </a:t>
            </a:r>
            <a:r>
              <a:rPr dirty="0" sz="1450" spc="-5">
                <a:latin typeface="Times New Roman"/>
                <a:cs typeface="Times New Roman"/>
              </a:rPr>
              <a:t>but </a:t>
            </a:r>
            <a:r>
              <a:rPr dirty="0" sz="1450" spc="-10">
                <a:latin typeface="Times New Roman"/>
                <a:cs typeface="Times New Roman"/>
              </a:rPr>
              <a:t>Sir Thomas was considering his happiness as very deeply  involved in the </a:t>
            </a:r>
            <a:r>
              <a:rPr dirty="0" sz="1450" spc="-15">
                <a:latin typeface="Times New Roman"/>
                <a:cs typeface="Times New Roman"/>
              </a:rPr>
              <a:t>offence </a:t>
            </a:r>
            <a:r>
              <a:rPr dirty="0" sz="1450" spc="-5">
                <a:latin typeface="Times New Roman"/>
                <a:cs typeface="Times New Roman"/>
              </a:rPr>
              <a:t>of </a:t>
            </a:r>
            <a:r>
              <a:rPr dirty="0" sz="1450" spc="-10">
                <a:latin typeface="Times New Roman"/>
                <a:cs typeface="Times New Roman"/>
              </a:rPr>
              <a:t>his sister and friend; cut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it, as </a:t>
            </a:r>
            <a:r>
              <a:rPr dirty="0" sz="1450" spc="-5">
                <a:latin typeface="Times New Roman"/>
                <a:cs typeface="Times New Roman"/>
              </a:rPr>
              <a:t>he </a:t>
            </a:r>
            <a:r>
              <a:rPr dirty="0" sz="1450" spc="-10">
                <a:latin typeface="Times New Roman"/>
                <a:cs typeface="Times New Roman"/>
              </a:rPr>
              <a:t>must be,  from the woman whom </a:t>
            </a:r>
            <a:r>
              <a:rPr dirty="0" sz="1450" spc="-5">
                <a:latin typeface="Times New Roman"/>
                <a:cs typeface="Times New Roman"/>
              </a:rPr>
              <a:t>he </a:t>
            </a:r>
            <a:r>
              <a:rPr dirty="0" sz="1450" spc="-10">
                <a:latin typeface="Times New Roman"/>
                <a:cs typeface="Times New Roman"/>
              </a:rPr>
              <a:t>had been pursuing with undoubted attachment and  strong probability </a:t>
            </a:r>
            <a:r>
              <a:rPr dirty="0" sz="1450" spc="-5">
                <a:latin typeface="Times New Roman"/>
                <a:cs typeface="Times New Roman"/>
              </a:rPr>
              <a:t>of </a:t>
            </a:r>
            <a:r>
              <a:rPr dirty="0" sz="1450" spc="-10">
                <a:latin typeface="Times New Roman"/>
                <a:cs typeface="Times New Roman"/>
              </a:rPr>
              <a:t>success; and who, in everything </a:t>
            </a:r>
            <a:r>
              <a:rPr dirty="0" sz="1450" spc="-5">
                <a:latin typeface="Times New Roman"/>
                <a:cs typeface="Times New Roman"/>
              </a:rPr>
              <a:t>but </a:t>
            </a:r>
            <a:r>
              <a:rPr dirty="0" sz="1450" spc="-10">
                <a:latin typeface="Times New Roman"/>
                <a:cs typeface="Times New Roman"/>
              </a:rPr>
              <a:t>this despicable  </a:t>
            </a:r>
            <a:r>
              <a:rPr dirty="0" sz="1450" spc="-15">
                <a:latin typeface="Times New Roman"/>
                <a:cs typeface="Times New Roman"/>
              </a:rPr>
              <a:t>brother, </a:t>
            </a:r>
            <a:r>
              <a:rPr dirty="0" sz="1450" spc="-10">
                <a:latin typeface="Times New Roman"/>
                <a:cs typeface="Times New Roman"/>
              </a:rPr>
              <a:t>would have been so eligible </a:t>
            </a:r>
            <a:r>
              <a:rPr dirty="0" sz="1450" spc="-5">
                <a:latin typeface="Times New Roman"/>
                <a:cs typeface="Times New Roman"/>
              </a:rPr>
              <a:t>a </a:t>
            </a:r>
            <a:r>
              <a:rPr dirty="0" sz="1450" spc="-10">
                <a:latin typeface="Times New Roman"/>
                <a:cs typeface="Times New Roman"/>
              </a:rPr>
              <a:t>connexion. He was aware </a:t>
            </a:r>
            <a:r>
              <a:rPr dirty="0" sz="1450" spc="-5">
                <a:latin typeface="Times New Roman"/>
                <a:cs typeface="Times New Roman"/>
              </a:rPr>
              <a:t>of </a:t>
            </a:r>
            <a:r>
              <a:rPr dirty="0" sz="1450" spc="-10">
                <a:latin typeface="Times New Roman"/>
                <a:cs typeface="Times New Roman"/>
              </a:rPr>
              <a:t>what  Edmund must </a:t>
            </a:r>
            <a:r>
              <a:rPr dirty="0" sz="1450" spc="-5">
                <a:latin typeface="Times New Roman"/>
                <a:cs typeface="Times New Roman"/>
              </a:rPr>
              <a:t>be </a:t>
            </a:r>
            <a:r>
              <a:rPr dirty="0" sz="1450" spc="-10">
                <a:latin typeface="Times New Roman"/>
                <a:cs typeface="Times New Roman"/>
              </a:rPr>
              <a:t>suffering </a:t>
            </a:r>
            <a:r>
              <a:rPr dirty="0" sz="1450" spc="-5">
                <a:latin typeface="Times New Roman"/>
                <a:cs typeface="Times New Roman"/>
              </a:rPr>
              <a:t>on </a:t>
            </a:r>
            <a:r>
              <a:rPr dirty="0" sz="1450" spc="-10">
                <a:latin typeface="Times New Roman"/>
                <a:cs typeface="Times New Roman"/>
              </a:rPr>
              <a:t>his own behalf, in addition to all the rest, when  they were in town: </a:t>
            </a:r>
            <a:r>
              <a:rPr dirty="0" sz="1450" spc="-5">
                <a:latin typeface="Times New Roman"/>
                <a:cs typeface="Times New Roman"/>
              </a:rPr>
              <a:t>he </a:t>
            </a:r>
            <a:r>
              <a:rPr dirty="0" sz="1450" spc="-10">
                <a:latin typeface="Times New Roman"/>
                <a:cs typeface="Times New Roman"/>
              </a:rPr>
              <a:t>had seen </a:t>
            </a:r>
            <a:r>
              <a:rPr dirty="0" sz="1450" spc="-5">
                <a:latin typeface="Times New Roman"/>
                <a:cs typeface="Times New Roman"/>
              </a:rPr>
              <a:t>or </a:t>
            </a:r>
            <a:r>
              <a:rPr dirty="0" sz="1450" spc="-10">
                <a:latin typeface="Times New Roman"/>
                <a:cs typeface="Times New Roman"/>
              </a:rPr>
              <a:t>conjectured his feelings; and, having reason  to think that </a:t>
            </a:r>
            <a:r>
              <a:rPr dirty="0" sz="1450" spc="-5">
                <a:latin typeface="Times New Roman"/>
                <a:cs typeface="Times New Roman"/>
              </a:rPr>
              <a:t>one </a:t>
            </a:r>
            <a:r>
              <a:rPr dirty="0" sz="1450" spc="-10">
                <a:latin typeface="Times New Roman"/>
                <a:cs typeface="Times New Roman"/>
              </a:rPr>
              <a:t>interview with Miss Crawford had taken place, from which  Edmund derived only increased distress, had been as anxious </a:t>
            </a:r>
            <a:r>
              <a:rPr dirty="0" sz="1450" spc="-5">
                <a:latin typeface="Times New Roman"/>
                <a:cs typeface="Times New Roman"/>
              </a:rPr>
              <a:t>on </a:t>
            </a:r>
            <a:r>
              <a:rPr dirty="0" sz="1450" spc="-10">
                <a:latin typeface="Times New Roman"/>
                <a:cs typeface="Times New Roman"/>
              </a:rPr>
              <a:t>that account  as </a:t>
            </a:r>
            <a:r>
              <a:rPr dirty="0" sz="1450" spc="-5">
                <a:latin typeface="Times New Roman"/>
                <a:cs typeface="Times New Roman"/>
              </a:rPr>
              <a:t>on </a:t>
            </a:r>
            <a:r>
              <a:rPr dirty="0" sz="1450" spc="-10">
                <a:latin typeface="Times New Roman"/>
                <a:cs typeface="Times New Roman"/>
              </a:rPr>
              <a:t>others to get him </a:t>
            </a:r>
            <a:r>
              <a:rPr dirty="0" sz="1450" spc="-5">
                <a:latin typeface="Times New Roman"/>
                <a:cs typeface="Times New Roman"/>
              </a:rPr>
              <a:t>out of </a:t>
            </a:r>
            <a:r>
              <a:rPr dirty="0" sz="1450" spc="-10">
                <a:latin typeface="Times New Roman"/>
                <a:cs typeface="Times New Roman"/>
              </a:rPr>
              <a:t>town, and had engaged him in taking Fanny  home to her aunt, with </a:t>
            </a:r>
            <a:r>
              <a:rPr dirty="0" sz="1450" spc="-5">
                <a:latin typeface="Times New Roman"/>
                <a:cs typeface="Times New Roman"/>
              </a:rPr>
              <a:t>a </a:t>
            </a:r>
            <a:r>
              <a:rPr dirty="0" sz="1450" spc="-10">
                <a:latin typeface="Times New Roman"/>
                <a:cs typeface="Times New Roman"/>
              </a:rPr>
              <a:t>view to his relief and benefit, </a:t>
            </a:r>
            <a:r>
              <a:rPr dirty="0" sz="1450" spc="-5">
                <a:latin typeface="Times New Roman"/>
                <a:cs typeface="Times New Roman"/>
              </a:rPr>
              <a:t>no </a:t>
            </a:r>
            <a:r>
              <a:rPr dirty="0" sz="1450" spc="-10">
                <a:latin typeface="Times New Roman"/>
                <a:cs typeface="Times New Roman"/>
              </a:rPr>
              <a:t>less than theirs.  Fanny was </a:t>
            </a:r>
            <a:r>
              <a:rPr dirty="0" sz="1450" spc="-5">
                <a:latin typeface="Times New Roman"/>
                <a:cs typeface="Times New Roman"/>
              </a:rPr>
              <a:t>not </a:t>
            </a:r>
            <a:r>
              <a:rPr dirty="0" sz="1450" spc="-10">
                <a:latin typeface="Times New Roman"/>
                <a:cs typeface="Times New Roman"/>
              </a:rPr>
              <a:t>in the secret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uncle’s </a:t>
            </a:r>
            <a:r>
              <a:rPr dirty="0" sz="1450" spc="-10">
                <a:latin typeface="Times New Roman"/>
                <a:cs typeface="Times New Roman"/>
              </a:rPr>
              <a:t>feelings, Sir Thomas </a:t>
            </a:r>
            <a:r>
              <a:rPr dirty="0" sz="1450" spc="-5">
                <a:latin typeface="Times New Roman"/>
                <a:cs typeface="Times New Roman"/>
              </a:rPr>
              <a:t>not </a:t>
            </a:r>
            <a:r>
              <a:rPr dirty="0" sz="1450" spc="-10">
                <a:latin typeface="Times New Roman"/>
                <a:cs typeface="Times New Roman"/>
              </a:rPr>
              <a:t>in the  secret </a:t>
            </a:r>
            <a:r>
              <a:rPr dirty="0" sz="1450" spc="-5">
                <a:latin typeface="Times New Roman"/>
                <a:cs typeface="Times New Roman"/>
              </a:rPr>
              <a:t>of </a:t>
            </a:r>
            <a:r>
              <a:rPr dirty="0" sz="1450" spc="-10">
                <a:latin typeface="Times New Roman"/>
                <a:cs typeface="Times New Roman"/>
              </a:rPr>
              <a:t>Miss </a:t>
            </a:r>
            <a:r>
              <a:rPr dirty="0" sz="1450" spc="-20">
                <a:latin typeface="Times New Roman"/>
                <a:cs typeface="Times New Roman"/>
              </a:rPr>
              <a:t>Crawford’s character.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been privy to her conversation  with his </a:t>
            </a:r>
            <a:r>
              <a:rPr dirty="0" sz="1450" spc="-5">
                <a:latin typeface="Times New Roman"/>
                <a:cs typeface="Times New Roman"/>
              </a:rPr>
              <a:t>son, 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wished her to belong to him, though her  twenty thousand </a:t>
            </a:r>
            <a:r>
              <a:rPr dirty="0" sz="1450" spc="-5">
                <a:latin typeface="Times New Roman"/>
                <a:cs typeface="Times New Roman"/>
              </a:rPr>
              <a:t>pounds </a:t>
            </a:r>
            <a:r>
              <a:rPr dirty="0" sz="1450" spc="-10">
                <a:latin typeface="Times New Roman"/>
                <a:cs typeface="Times New Roman"/>
              </a:rPr>
              <a:t>had been</a:t>
            </a:r>
            <a:r>
              <a:rPr dirty="0" sz="1450" spc="5">
                <a:latin typeface="Times New Roman"/>
                <a:cs typeface="Times New Roman"/>
              </a:rPr>
              <a:t> </a:t>
            </a:r>
            <a:r>
              <a:rPr dirty="0" sz="1450" spc="-25">
                <a:latin typeface="Times New Roman"/>
                <a:cs typeface="Times New Roman"/>
              </a:rPr>
              <a:t>forty.</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That Edmund must </a:t>
            </a:r>
            <a:r>
              <a:rPr dirty="0" sz="1450" spc="-5">
                <a:latin typeface="Times New Roman"/>
                <a:cs typeface="Times New Roman"/>
              </a:rPr>
              <a:t>be </a:t>
            </a:r>
            <a:r>
              <a:rPr dirty="0" sz="1450" spc="-10">
                <a:latin typeface="Times New Roman"/>
                <a:cs typeface="Times New Roman"/>
              </a:rPr>
              <a:t>for ever divided from Miss Crawford did </a:t>
            </a:r>
            <a:r>
              <a:rPr dirty="0" sz="1450" spc="-5">
                <a:latin typeface="Times New Roman"/>
                <a:cs typeface="Times New Roman"/>
              </a:rPr>
              <a:t>not </a:t>
            </a:r>
            <a:r>
              <a:rPr dirty="0" sz="1450" spc="-10">
                <a:latin typeface="Times New Roman"/>
                <a:cs typeface="Times New Roman"/>
              </a:rPr>
              <a:t>admit  </a:t>
            </a:r>
            <a:r>
              <a:rPr dirty="0" sz="1450" spc="-5">
                <a:latin typeface="Times New Roman"/>
                <a:cs typeface="Times New Roman"/>
              </a:rPr>
              <a:t>of a doubt </a:t>
            </a:r>
            <a:r>
              <a:rPr dirty="0" sz="1450" spc="-10">
                <a:latin typeface="Times New Roman"/>
                <a:cs typeface="Times New Roman"/>
              </a:rPr>
              <a:t>with Fanny; and yet, till she knew that </a:t>
            </a:r>
            <a:r>
              <a:rPr dirty="0" sz="1450" spc="-5">
                <a:latin typeface="Times New Roman"/>
                <a:cs typeface="Times New Roman"/>
              </a:rPr>
              <a:t>he </a:t>
            </a:r>
            <a:r>
              <a:rPr dirty="0" sz="1450" spc="-10">
                <a:latin typeface="Times New Roman"/>
                <a:cs typeface="Times New Roman"/>
              </a:rPr>
              <a:t>felt the same, her own  conviction was insufficient. She </a:t>
            </a:r>
            <a:r>
              <a:rPr dirty="0" sz="1450" spc="-5">
                <a:latin typeface="Times New Roman"/>
                <a:cs typeface="Times New Roman"/>
              </a:rPr>
              <a:t>thought he did, but </a:t>
            </a:r>
            <a:r>
              <a:rPr dirty="0" sz="1450" spc="-10">
                <a:latin typeface="Times New Roman"/>
                <a:cs typeface="Times New Roman"/>
              </a:rPr>
              <a:t>she wanted to </a:t>
            </a:r>
            <a:r>
              <a:rPr dirty="0" sz="1450" spc="-5">
                <a:latin typeface="Times New Roman"/>
                <a:cs typeface="Times New Roman"/>
              </a:rPr>
              <a:t>be </a:t>
            </a:r>
            <a:r>
              <a:rPr dirty="0" sz="1450" spc="-10">
                <a:latin typeface="Times New Roman"/>
                <a:cs typeface="Times New Roman"/>
              </a:rPr>
              <a:t>assured  </a:t>
            </a:r>
            <a:r>
              <a:rPr dirty="0" sz="1450" spc="-5">
                <a:latin typeface="Times New Roman"/>
                <a:cs typeface="Times New Roman"/>
              </a:rPr>
              <a:t>of </a:t>
            </a:r>
            <a:r>
              <a:rPr dirty="0" sz="1450" spc="-10">
                <a:latin typeface="Times New Roman"/>
                <a:cs typeface="Times New Roman"/>
              </a:rPr>
              <a:t>it. If </a:t>
            </a:r>
            <a:r>
              <a:rPr dirty="0" sz="1450" spc="-5">
                <a:latin typeface="Times New Roman"/>
                <a:cs typeface="Times New Roman"/>
              </a:rPr>
              <a:t>he </a:t>
            </a:r>
            <a:r>
              <a:rPr dirty="0" sz="1450" spc="-10">
                <a:latin typeface="Times New Roman"/>
                <a:cs typeface="Times New Roman"/>
              </a:rPr>
              <a:t>would now speak to her with the unreserve which had sometimes  been too much for her before, it would </a:t>
            </a:r>
            <a:r>
              <a:rPr dirty="0" sz="1450" spc="-5">
                <a:latin typeface="Times New Roman"/>
                <a:cs typeface="Times New Roman"/>
              </a:rPr>
              <a:t>be </a:t>
            </a:r>
            <a:r>
              <a:rPr dirty="0" sz="1450" spc="-10">
                <a:latin typeface="Times New Roman"/>
                <a:cs typeface="Times New Roman"/>
              </a:rPr>
              <a:t>most consoling; </a:t>
            </a:r>
            <a:r>
              <a:rPr dirty="0" sz="1450" spc="-5">
                <a:latin typeface="Times New Roman"/>
                <a:cs typeface="Times New Roman"/>
              </a:rPr>
              <a:t>but </a:t>
            </a:r>
            <a:r>
              <a:rPr dirty="0" sz="1450" spc="-10">
                <a:latin typeface="Times New Roman"/>
                <a:cs typeface="Times New Roman"/>
              </a:rPr>
              <a:t>that she found  was </a:t>
            </a:r>
            <a:r>
              <a:rPr dirty="0" sz="1450" spc="-5">
                <a:latin typeface="Times New Roman"/>
                <a:cs typeface="Times New Roman"/>
              </a:rPr>
              <a:t>not </a:t>
            </a:r>
            <a:r>
              <a:rPr dirty="0" sz="1450" spc="-10">
                <a:latin typeface="Times New Roman"/>
                <a:cs typeface="Times New Roman"/>
              </a:rPr>
              <a:t>to be. She seldom saw him: never alone. He probably avoided being  alone with </a:t>
            </a:r>
            <a:r>
              <a:rPr dirty="0" sz="1450" spc="-30">
                <a:latin typeface="Times New Roman"/>
                <a:cs typeface="Times New Roman"/>
              </a:rPr>
              <a:t>her. </a:t>
            </a:r>
            <a:r>
              <a:rPr dirty="0" sz="1450" spc="-10">
                <a:latin typeface="Times New Roman"/>
                <a:cs typeface="Times New Roman"/>
              </a:rPr>
              <a:t>What was to </a:t>
            </a:r>
            <a:r>
              <a:rPr dirty="0" sz="1450" spc="-5">
                <a:latin typeface="Times New Roman"/>
                <a:cs typeface="Times New Roman"/>
              </a:rPr>
              <a:t>be </a:t>
            </a:r>
            <a:r>
              <a:rPr dirty="0" sz="1450" spc="-10">
                <a:latin typeface="Times New Roman"/>
                <a:cs typeface="Times New Roman"/>
              </a:rPr>
              <a:t>inferred? That his judgment submitted to all  his own peculiar and bitter share </a:t>
            </a:r>
            <a:r>
              <a:rPr dirty="0" sz="1450" spc="-5">
                <a:latin typeface="Times New Roman"/>
                <a:cs typeface="Times New Roman"/>
              </a:rPr>
              <a:t>of </a:t>
            </a:r>
            <a:r>
              <a:rPr dirty="0" sz="1450" spc="-10">
                <a:latin typeface="Times New Roman"/>
                <a:cs typeface="Times New Roman"/>
              </a:rPr>
              <a:t>this family affliction, </a:t>
            </a:r>
            <a:r>
              <a:rPr dirty="0" sz="1450" spc="-5">
                <a:latin typeface="Times New Roman"/>
                <a:cs typeface="Times New Roman"/>
              </a:rPr>
              <a:t>but </a:t>
            </a:r>
            <a:r>
              <a:rPr dirty="0" sz="1450" spc="-10">
                <a:latin typeface="Times New Roman"/>
                <a:cs typeface="Times New Roman"/>
              </a:rPr>
              <a:t>that it was too  keenly felt to </a:t>
            </a:r>
            <a:r>
              <a:rPr dirty="0" sz="1450" spc="-5">
                <a:latin typeface="Times New Roman"/>
                <a:cs typeface="Times New Roman"/>
              </a:rPr>
              <a:t>be a </a:t>
            </a:r>
            <a:r>
              <a:rPr dirty="0" sz="1450" spc="-10">
                <a:latin typeface="Times New Roman"/>
                <a:cs typeface="Times New Roman"/>
              </a:rPr>
              <a:t>subject </a:t>
            </a:r>
            <a:r>
              <a:rPr dirty="0" sz="1450" spc="-5">
                <a:latin typeface="Times New Roman"/>
                <a:cs typeface="Times New Roman"/>
              </a:rPr>
              <a:t>of </a:t>
            </a:r>
            <a:r>
              <a:rPr dirty="0" sz="1450" spc="-10">
                <a:latin typeface="Times New Roman"/>
                <a:cs typeface="Times New Roman"/>
              </a:rPr>
              <a:t>the slightest communication. This must </a:t>
            </a:r>
            <a:r>
              <a:rPr dirty="0" sz="1450" spc="-5">
                <a:latin typeface="Times New Roman"/>
                <a:cs typeface="Times New Roman"/>
              </a:rPr>
              <a:t>be </a:t>
            </a:r>
            <a:r>
              <a:rPr dirty="0" sz="1450" spc="-10">
                <a:latin typeface="Times New Roman"/>
                <a:cs typeface="Times New Roman"/>
              </a:rPr>
              <a:t>his  state. He yielded, </a:t>
            </a:r>
            <a:r>
              <a:rPr dirty="0" sz="1450" spc="-5">
                <a:latin typeface="Times New Roman"/>
                <a:cs typeface="Times New Roman"/>
              </a:rPr>
              <a:t>but </a:t>
            </a:r>
            <a:r>
              <a:rPr dirty="0" sz="1450" spc="-10">
                <a:latin typeface="Times New Roman"/>
                <a:cs typeface="Times New Roman"/>
              </a:rPr>
              <a:t>it was with agonies which did </a:t>
            </a:r>
            <a:r>
              <a:rPr dirty="0" sz="1450" spc="-5">
                <a:latin typeface="Times New Roman"/>
                <a:cs typeface="Times New Roman"/>
              </a:rPr>
              <a:t>not </a:t>
            </a:r>
            <a:r>
              <a:rPr dirty="0" sz="1450" spc="-10">
                <a:latin typeface="Times New Roman"/>
                <a:cs typeface="Times New Roman"/>
              </a:rPr>
              <a:t>admit </a:t>
            </a:r>
            <a:r>
              <a:rPr dirty="0" sz="1450" spc="-5">
                <a:latin typeface="Times New Roman"/>
                <a:cs typeface="Times New Roman"/>
              </a:rPr>
              <a:t>of </a:t>
            </a:r>
            <a:r>
              <a:rPr dirty="0" sz="1450" spc="-10">
                <a:latin typeface="Times New Roman"/>
                <a:cs typeface="Times New Roman"/>
              </a:rPr>
              <a:t>speech. Long,  long would it </a:t>
            </a:r>
            <a:r>
              <a:rPr dirty="0" sz="1450" spc="-5">
                <a:latin typeface="Times New Roman"/>
                <a:cs typeface="Times New Roman"/>
              </a:rPr>
              <a:t>be </a:t>
            </a:r>
            <a:r>
              <a:rPr dirty="0" sz="1450" spc="-10">
                <a:latin typeface="Times New Roman"/>
                <a:cs typeface="Times New Roman"/>
              </a:rPr>
              <a:t>ere Miss </a:t>
            </a:r>
            <a:r>
              <a:rPr dirty="0" sz="1450" spc="-20">
                <a:latin typeface="Times New Roman"/>
                <a:cs typeface="Times New Roman"/>
              </a:rPr>
              <a:t>Crawford’s </a:t>
            </a:r>
            <a:r>
              <a:rPr dirty="0" sz="1450" spc="-10">
                <a:latin typeface="Times New Roman"/>
                <a:cs typeface="Times New Roman"/>
              </a:rPr>
              <a:t>name passed his lips again, </a:t>
            </a:r>
            <a:r>
              <a:rPr dirty="0" sz="1450" spc="-5">
                <a:latin typeface="Times New Roman"/>
                <a:cs typeface="Times New Roman"/>
              </a:rPr>
              <a:t>or </a:t>
            </a:r>
            <a:r>
              <a:rPr dirty="0" sz="1450" spc="-10">
                <a:latin typeface="Times New Roman"/>
                <a:cs typeface="Times New Roman"/>
              </a:rPr>
              <a:t>she could  </a:t>
            </a:r>
            <a:r>
              <a:rPr dirty="0" sz="1450" spc="-5">
                <a:latin typeface="Times New Roman"/>
                <a:cs typeface="Times New Roman"/>
              </a:rPr>
              <a:t>hope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renewal </a:t>
            </a:r>
            <a:r>
              <a:rPr dirty="0" sz="1450" spc="-5">
                <a:latin typeface="Times New Roman"/>
                <a:cs typeface="Times New Roman"/>
              </a:rPr>
              <a:t>of </a:t>
            </a:r>
            <a:r>
              <a:rPr dirty="0" sz="1450" spc="-10">
                <a:latin typeface="Times New Roman"/>
                <a:cs typeface="Times New Roman"/>
              </a:rPr>
              <a:t>such confidential intercourse as had</a:t>
            </a:r>
            <a:r>
              <a:rPr dirty="0" sz="1450" spc="40">
                <a:latin typeface="Times New Roman"/>
                <a:cs typeface="Times New Roman"/>
              </a:rPr>
              <a:t> </a:t>
            </a:r>
            <a:r>
              <a:rPr dirty="0" sz="1450" spc="-10">
                <a:latin typeface="Times New Roman"/>
                <a:cs typeface="Times New Roman"/>
              </a:rPr>
              <a:t>been.</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It was </a:t>
            </a:r>
            <a:r>
              <a:rPr dirty="0" sz="1450" spc="-5">
                <a:latin typeface="Times New Roman"/>
                <a:cs typeface="Times New Roman"/>
              </a:rPr>
              <a:t>long. </a:t>
            </a:r>
            <a:r>
              <a:rPr dirty="0" sz="1450" spc="-10">
                <a:latin typeface="Times New Roman"/>
                <a:cs typeface="Times New Roman"/>
              </a:rPr>
              <a:t>They reached Mansfield </a:t>
            </a:r>
            <a:r>
              <a:rPr dirty="0" sz="1450" spc="-5">
                <a:latin typeface="Times New Roman"/>
                <a:cs typeface="Times New Roman"/>
              </a:rPr>
              <a:t>on </a:t>
            </a:r>
            <a:r>
              <a:rPr dirty="0" sz="1450" spc="-20">
                <a:latin typeface="Times New Roman"/>
                <a:cs typeface="Times New Roman"/>
              </a:rPr>
              <a:t>Thursday, </a:t>
            </a:r>
            <a:r>
              <a:rPr dirty="0" sz="1450" spc="-10">
                <a:latin typeface="Times New Roman"/>
                <a:cs typeface="Times New Roman"/>
              </a:rPr>
              <a:t>and it was </a:t>
            </a:r>
            <a:r>
              <a:rPr dirty="0" sz="1450" spc="-5">
                <a:latin typeface="Times New Roman"/>
                <a:cs typeface="Times New Roman"/>
              </a:rPr>
              <a:t>not </a:t>
            </a:r>
            <a:r>
              <a:rPr dirty="0" sz="1450" spc="-10">
                <a:latin typeface="Times New Roman"/>
                <a:cs typeface="Times New Roman"/>
              </a:rPr>
              <a:t>till  Sunday</a:t>
            </a:r>
            <a:r>
              <a:rPr dirty="0" sz="1450" spc="90">
                <a:latin typeface="Times New Roman"/>
                <a:cs typeface="Times New Roman"/>
              </a:rPr>
              <a:t> </a:t>
            </a:r>
            <a:r>
              <a:rPr dirty="0" sz="1450" spc="-10">
                <a:latin typeface="Times New Roman"/>
                <a:cs typeface="Times New Roman"/>
              </a:rPr>
              <a:t>evening</a:t>
            </a:r>
            <a:r>
              <a:rPr dirty="0" sz="1450" spc="95">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10">
                <a:latin typeface="Times New Roman"/>
                <a:cs typeface="Times New Roman"/>
              </a:rPr>
              <a:t>Edmund</a:t>
            </a:r>
            <a:r>
              <a:rPr dirty="0" sz="1450" spc="95">
                <a:latin typeface="Times New Roman"/>
                <a:cs typeface="Times New Roman"/>
              </a:rPr>
              <a:t> </a:t>
            </a:r>
            <a:r>
              <a:rPr dirty="0" sz="1450" spc="-10">
                <a:latin typeface="Times New Roman"/>
                <a:cs typeface="Times New Roman"/>
              </a:rPr>
              <a:t>began</a:t>
            </a:r>
            <a:r>
              <a:rPr dirty="0" sz="1450" spc="9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talk</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her</a:t>
            </a:r>
            <a:r>
              <a:rPr dirty="0" sz="1450" spc="90">
                <a:latin typeface="Times New Roman"/>
                <a:cs typeface="Times New Roman"/>
              </a:rPr>
              <a:t> </a:t>
            </a:r>
            <a:r>
              <a:rPr dirty="0" sz="1450" spc="-5">
                <a:latin typeface="Times New Roman"/>
                <a:cs typeface="Times New Roman"/>
              </a:rPr>
              <a:t>on</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subject.</a:t>
            </a:r>
            <a:r>
              <a:rPr dirty="0" sz="1450" spc="90">
                <a:latin typeface="Times New Roman"/>
                <a:cs typeface="Times New Roman"/>
              </a:rPr>
              <a:t> </a:t>
            </a:r>
            <a:r>
              <a:rPr dirty="0" sz="1450" spc="-10">
                <a:latin typeface="Times New Roman"/>
                <a:cs typeface="Times New Roman"/>
              </a:rPr>
              <a:t>Sitting</a:t>
            </a:r>
            <a:r>
              <a:rPr dirty="0" sz="1450" spc="9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433560"/>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her </a:t>
            </a:r>
            <a:r>
              <a:rPr dirty="0" sz="1450" spc="-5">
                <a:latin typeface="Times New Roman"/>
                <a:cs typeface="Times New Roman"/>
              </a:rPr>
              <a:t>on </a:t>
            </a:r>
            <a:r>
              <a:rPr dirty="0" sz="1450" spc="-10">
                <a:latin typeface="Times New Roman"/>
                <a:cs typeface="Times New Roman"/>
              </a:rPr>
              <a:t>Sunday evening—a wet Sunday evening—the very time </a:t>
            </a:r>
            <a:r>
              <a:rPr dirty="0" sz="1450" spc="-5">
                <a:latin typeface="Times New Roman"/>
                <a:cs typeface="Times New Roman"/>
              </a:rPr>
              <a:t>of </a:t>
            </a:r>
            <a:r>
              <a:rPr dirty="0" sz="1450" spc="-10">
                <a:latin typeface="Times New Roman"/>
                <a:cs typeface="Times New Roman"/>
              </a:rPr>
              <a:t>all others  when, if </a:t>
            </a:r>
            <a:r>
              <a:rPr dirty="0" sz="1450" spc="-5">
                <a:latin typeface="Times New Roman"/>
                <a:cs typeface="Times New Roman"/>
              </a:rPr>
              <a:t>a </a:t>
            </a:r>
            <a:r>
              <a:rPr dirty="0" sz="1450" spc="-10">
                <a:latin typeface="Times New Roman"/>
                <a:cs typeface="Times New Roman"/>
              </a:rPr>
              <a:t>friend is at hand, the heart must </a:t>
            </a:r>
            <a:r>
              <a:rPr dirty="0" sz="1450" spc="-5">
                <a:latin typeface="Times New Roman"/>
                <a:cs typeface="Times New Roman"/>
              </a:rPr>
              <a:t>be </a:t>
            </a:r>
            <a:r>
              <a:rPr dirty="0" sz="1450" spc="-10">
                <a:latin typeface="Times New Roman"/>
                <a:cs typeface="Times New Roman"/>
              </a:rPr>
              <a:t>opened, and everything told; </a:t>
            </a:r>
            <a:r>
              <a:rPr dirty="0" sz="1450" spc="-5">
                <a:latin typeface="Times New Roman"/>
                <a:cs typeface="Times New Roman"/>
              </a:rPr>
              <a:t>no  one </a:t>
            </a:r>
            <a:r>
              <a:rPr dirty="0" sz="1450" spc="-10">
                <a:latin typeface="Times New Roman"/>
                <a:cs typeface="Times New Roman"/>
              </a:rPr>
              <a:t>else in the room, except his </a:t>
            </a:r>
            <a:r>
              <a:rPr dirty="0" sz="1450" spc="-15">
                <a:latin typeface="Times New Roman"/>
                <a:cs typeface="Times New Roman"/>
              </a:rPr>
              <a:t>mother, </a:t>
            </a:r>
            <a:r>
              <a:rPr dirty="0" sz="1450" spc="-10">
                <a:latin typeface="Times New Roman"/>
                <a:cs typeface="Times New Roman"/>
              </a:rPr>
              <a:t>who, after hearing an </a:t>
            </a:r>
            <a:r>
              <a:rPr dirty="0" sz="1450" spc="-15">
                <a:latin typeface="Times New Roman"/>
                <a:cs typeface="Times New Roman"/>
              </a:rPr>
              <a:t>affecting  </a:t>
            </a:r>
            <a:r>
              <a:rPr dirty="0" sz="1450" spc="-10">
                <a:latin typeface="Times New Roman"/>
                <a:cs typeface="Times New Roman"/>
              </a:rPr>
              <a:t>sermon, had cried herself to sleep, it was impossible </a:t>
            </a:r>
            <a:r>
              <a:rPr dirty="0" sz="1450" spc="-5">
                <a:latin typeface="Times New Roman"/>
                <a:cs typeface="Times New Roman"/>
              </a:rPr>
              <a:t>not </a:t>
            </a:r>
            <a:r>
              <a:rPr dirty="0" sz="1450" spc="-10">
                <a:latin typeface="Times New Roman"/>
                <a:cs typeface="Times New Roman"/>
              </a:rPr>
              <a:t>to speak; and so, with  the usual beginnings, hardly to </a:t>
            </a:r>
            <a:r>
              <a:rPr dirty="0" sz="1450" spc="-5">
                <a:latin typeface="Times New Roman"/>
                <a:cs typeface="Times New Roman"/>
              </a:rPr>
              <a:t>be </a:t>
            </a:r>
            <a:r>
              <a:rPr dirty="0" sz="1450" spc="-10">
                <a:latin typeface="Times New Roman"/>
                <a:cs typeface="Times New Roman"/>
              </a:rPr>
              <a:t>traced as to what came first, and the usual  declaration that if she would listen to him 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very  brief, and certainly never tax her kindness in the same way again; she need </a:t>
            </a:r>
            <a:r>
              <a:rPr dirty="0" sz="1450" spc="-5">
                <a:latin typeface="Times New Roman"/>
                <a:cs typeface="Times New Roman"/>
              </a:rPr>
              <a:t>not  </a:t>
            </a:r>
            <a:r>
              <a:rPr dirty="0" sz="1450" spc="-10">
                <a:latin typeface="Times New Roman"/>
                <a:cs typeface="Times New Roman"/>
              </a:rPr>
              <a:t>fear </a:t>
            </a:r>
            <a:r>
              <a:rPr dirty="0" sz="1450" spc="-5">
                <a:latin typeface="Times New Roman"/>
                <a:cs typeface="Times New Roman"/>
              </a:rPr>
              <a:t>a </a:t>
            </a:r>
            <a:r>
              <a:rPr dirty="0" sz="1450" spc="-10">
                <a:latin typeface="Times New Roman"/>
                <a:cs typeface="Times New Roman"/>
              </a:rPr>
              <a:t>repetition; it would </a:t>
            </a:r>
            <a:r>
              <a:rPr dirty="0" sz="1450" spc="-5">
                <a:latin typeface="Times New Roman"/>
                <a:cs typeface="Times New Roman"/>
              </a:rPr>
              <a:t>be a </a:t>
            </a:r>
            <a:r>
              <a:rPr dirty="0" sz="1450" spc="-10">
                <a:latin typeface="Times New Roman"/>
                <a:cs typeface="Times New Roman"/>
              </a:rPr>
              <a:t>subject prohibited entirely: </a:t>
            </a:r>
            <a:r>
              <a:rPr dirty="0" sz="1450" spc="-5">
                <a:latin typeface="Times New Roman"/>
                <a:cs typeface="Times New Roman"/>
              </a:rPr>
              <a:t>he </a:t>
            </a:r>
            <a:r>
              <a:rPr dirty="0" sz="1450" spc="-10">
                <a:latin typeface="Times New Roman"/>
                <a:cs typeface="Times New Roman"/>
              </a:rPr>
              <a:t>entered </a:t>
            </a:r>
            <a:r>
              <a:rPr dirty="0" sz="1450" spc="-5">
                <a:latin typeface="Times New Roman"/>
                <a:cs typeface="Times New Roman"/>
              </a:rPr>
              <a:t>upon </a:t>
            </a:r>
            <a:r>
              <a:rPr dirty="0" sz="1450" spc="-10">
                <a:latin typeface="Times New Roman"/>
                <a:cs typeface="Times New Roman"/>
              </a:rPr>
              <a:t>the  luxury </a:t>
            </a:r>
            <a:r>
              <a:rPr dirty="0" sz="1450" spc="-5">
                <a:latin typeface="Times New Roman"/>
                <a:cs typeface="Times New Roman"/>
              </a:rPr>
              <a:t>of </a:t>
            </a:r>
            <a:r>
              <a:rPr dirty="0" sz="1450" spc="-10">
                <a:latin typeface="Times New Roman"/>
                <a:cs typeface="Times New Roman"/>
              </a:rPr>
              <a:t>relating circumstances and sensations </a:t>
            </a:r>
            <a:r>
              <a:rPr dirty="0" sz="1450" spc="-5">
                <a:latin typeface="Times New Roman"/>
                <a:cs typeface="Times New Roman"/>
              </a:rPr>
              <a:t>of </a:t>
            </a:r>
            <a:r>
              <a:rPr dirty="0" sz="1450" spc="-10">
                <a:latin typeface="Times New Roman"/>
                <a:cs typeface="Times New Roman"/>
              </a:rPr>
              <a:t>the first interest to himself,  to </a:t>
            </a:r>
            <a:r>
              <a:rPr dirty="0" sz="1450" spc="-5">
                <a:latin typeface="Times New Roman"/>
                <a:cs typeface="Times New Roman"/>
              </a:rPr>
              <a:t>one of </a:t>
            </a:r>
            <a:r>
              <a:rPr dirty="0" sz="1450" spc="-10">
                <a:latin typeface="Times New Roman"/>
                <a:cs typeface="Times New Roman"/>
              </a:rPr>
              <a:t>whose affectionate sympathy </a:t>
            </a:r>
            <a:r>
              <a:rPr dirty="0" sz="1450" spc="-5">
                <a:latin typeface="Times New Roman"/>
                <a:cs typeface="Times New Roman"/>
              </a:rPr>
              <a:t>he </a:t>
            </a:r>
            <a:r>
              <a:rPr dirty="0" sz="1450" spc="-10">
                <a:latin typeface="Times New Roman"/>
                <a:cs typeface="Times New Roman"/>
              </a:rPr>
              <a:t>was quite</a:t>
            </a:r>
            <a:r>
              <a:rPr dirty="0" sz="1450" spc="25">
                <a:latin typeface="Times New Roman"/>
                <a:cs typeface="Times New Roman"/>
              </a:rPr>
              <a:t> </a:t>
            </a:r>
            <a:r>
              <a:rPr dirty="0" sz="1450" spc="-10">
                <a:latin typeface="Times New Roman"/>
                <a:cs typeface="Times New Roman"/>
              </a:rPr>
              <a:t>convinced.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How Fanny listened, with what curiosity and concern, what pain and what  delight, how the agitation </a:t>
            </a:r>
            <a:r>
              <a:rPr dirty="0" sz="1450" spc="-5">
                <a:latin typeface="Times New Roman"/>
                <a:cs typeface="Times New Roman"/>
              </a:rPr>
              <a:t>of </a:t>
            </a:r>
            <a:r>
              <a:rPr dirty="0" sz="1450" spc="-10">
                <a:latin typeface="Times New Roman"/>
                <a:cs typeface="Times New Roman"/>
              </a:rPr>
              <a:t>his voice was watched, and how carefully her  own eyes were fixed </a:t>
            </a:r>
            <a:r>
              <a:rPr dirty="0" sz="1450" spc="-5">
                <a:latin typeface="Times New Roman"/>
                <a:cs typeface="Times New Roman"/>
              </a:rPr>
              <a:t>on </a:t>
            </a:r>
            <a:r>
              <a:rPr dirty="0" sz="1450" spc="-10">
                <a:latin typeface="Times New Roman"/>
                <a:cs typeface="Times New Roman"/>
              </a:rPr>
              <a:t>any object </a:t>
            </a:r>
            <a:r>
              <a:rPr dirty="0" sz="1450" spc="-5">
                <a:latin typeface="Times New Roman"/>
                <a:cs typeface="Times New Roman"/>
              </a:rPr>
              <a:t>but </a:t>
            </a:r>
            <a:r>
              <a:rPr dirty="0" sz="1450" spc="-10">
                <a:latin typeface="Times New Roman"/>
                <a:cs typeface="Times New Roman"/>
              </a:rPr>
              <a:t>himself, may </a:t>
            </a:r>
            <a:r>
              <a:rPr dirty="0" sz="1450" spc="-5">
                <a:latin typeface="Times New Roman"/>
                <a:cs typeface="Times New Roman"/>
              </a:rPr>
              <a:t>be </a:t>
            </a:r>
            <a:r>
              <a:rPr dirty="0" sz="1450" spc="-10">
                <a:latin typeface="Times New Roman"/>
                <a:cs typeface="Times New Roman"/>
              </a:rPr>
              <a:t>imagined. The opening  was alarming. He had seen Miss Crawford. He had been invited to see </a:t>
            </a:r>
            <a:r>
              <a:rPr dirty="0" sz="1450" spc="-30">
                <a:latin typeface="Times New Roman"/>
                <a:cs typeface="Times New Roman"/>
              </a:rPr>
              <a:t>her. </a:t>
            </a:r>
            <a:r>
              <a:rPr dirty="0" sz="1450" spc="-10">
                <a:latin typeface="Times New Roman"/>
                <a:cs typeface="Times New Roman"/>
              </a:rPr>
              <a:t>He  had received </a:t>
            </a:r>
            <a:r>
              <a:rPr dirty="0" sz="1450" spc="-5">
                <a:latin typeface="Times New Roman"/>
                <a:cs typeface="Times New Roman"/>
              </a:rPr>
              <a:t>a </a:t>
            </a:r>
            <a:r>
              <a:rPr dirty="0" sz="1450" spc="-10">
                <a:latin typeface="Times New Roman"/>
                <a:cs typeface="Times New Roman"/>
              </a:rPr>
              <a:t>note from Lady Stornaway to beg him to call; and regarding it  as what was meant to </a:t>
            </a:r>
            <a:r>
              <a:rPr dirty="0" sz="1450" spc="-5">
                <a:latin typeface="Times New Roman"/>
                <a:cs typeface="Times New Roman"/>
              </a:rPr>
              <a:t>be </a:t>
            </a:r>
            <a:r>
              <a:rPr dirty="0" sz="1450" spc="-10">
                <a:latin typeface="Times New Roman"/>
                <a:cs typeface="Times New Roman"/>
              </a:rPr>
              <a:t>the last, last interview </a:t>
            </a:r>
            <a:r>
              <a:rPr dirty="0" sz="1450" spc="-5">
                <a:latin typeface="Times New Roman"/>
                <a:cs typeface="Times New Roman"/>
              </a:rPr>
              <a:t>of </a:t>
            </a:r>
            <a:r>
              <a:rPr dirty="0" sz="1450" spc="-10">
                <a:latin typeface="Times New Roman"/>
                <a:cs typeface="Times New Roman"/>
              </a:rPr>
              <a:t>friendship, and investing her  with all the feelings </a:t>
            </a:r>
            <a:r>
              <a:rPr dirty="0" sz="1450" spc="-5">
                <a:latin typeface="Times New Roman"/>
                <a:cs typeface="Times New Roman"/>
              </a:rPr>
              <a:t>of </a:t>
            </a:r>
            <a:r>
              <a:rPr dirty="0" sz="1450" spc="-10">
                <a:latin typeface="Times New Roman"/>
                <a:cs typeface="Times New Roman"/>
              </a:rPr>
              <a:t>shame and wretchedness which </a:t>
            </a:r>
            <a:r>
              <a:rPr dirty="0" sz="1450" spc="-20">
                <a:latin typeface="Times New Roman"/>
                <a:cs typeface="Times New Roman"/>
              </a:rPr>
              <a:t>Crawford’s </a:t>
            </a:r>
            <a:r>
              <a:rPr dirty="0" sz="1450" spc="-10">
                <a:latin typeface="Times New Roman"/>
                <a:cs typeface="Times New Roman"/>
              </a:rPr>
              <a:t>sister </a:t>
            </a:r>
            <a:r>
              <a:rPr dirty="0" sz="1450" spc="-5">
                <a:latin typeface="Times New Roman"/>
                <a:cs typeface="Times New Roman"/>
              </a:rPr>
              <a:t>ought  </a:t>
            </a:r>
            <a:r>
              <a:rPr dirty="0" sz="1450" spc="-10">
                <a:latin typeface="Times New Roman"/>
                <a:cs typeface="Times New Roman"/>
              </a:rPr>
              <a:t>to have known,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to her in such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mind, so softened, so  devoted, as made it for </a:t>
            </a:r>
            <a:r>
              <a:rPr dirty="0" sz="1450" spc="-5">
                <a:latin typeface="Times New Roman"/>
                <a:cs typeface="Times New Roman"/>
              </a:rPr>
              <a:t>a </a:t>
            </a:r>
            <a:r>
              <a:rPr dirty="0" sz="1450" spc="-10">
                <a:latin typeface="Times New Roman"/>
                <a:cs typeface="Times New Roman"/>
              </a:rPr>
              <a:t>few moments impossible to </a:t>
            </a:r>
            <a:r>
              <a:rPr dirty="0" sz="1450" spc="-20">
                <a:latin typeface="Times New Roman"/>
                <a:cs typeface="Times New Roman"/>
              </a:rPr>
              <a:t>Fanny’s </a:t>
            </a:r>
            <a:r>
              <a:rPr dirty="0" sz="1450" spc="-10">
                <a:latin typeface="Times New Roman"/>
                <a:cs typeface="Times New Roman"/>
              </a:rPr>
              <a:t>fears that it  should </a:t>
            </a:r>
            <a:r>
              <a:rPr dirty="0" sz="1450" spc="-5">
                <a:latin typeface="Times New Roman"/>
                <a:cs typeface="Times New Roman"/>
              </a:rPr>
              <a:t>be </a:t>
            </a:r>
            <a:r>
              <a:rPr dirty="0" sz="1450" spc="-10">
                <a:latin typeface="Times New Roman"/>
                <a:cs typeface="Times New Roman"/>
              </a:rPr>
              <a:t>the last. But as </a:t>
            </a:r>
            <a:r>
              <a:rPr dirty="0" sz="1450" spc="-5">
                <a:latin typeface="Times New Roman"/>
                <a:cs typeface="Times New Roman"/>
              </a:rPr>
              <a:t>he </a:t>
            </a:r>
            <a:r>
              <a:rPr dirty="0" sz="1450" spc="-10">
                <a:latin typeface="Times New Roman"/>
                <a:cs typeface="Times New Roman"/>
              </a:rPr>
              <a:t>proceeded in his </a:t>
            </a:r>
            <a:r>
              <a:rPr dirty="0" sz="1450" spc="-25">
                <a:latin typeface="Times New Roman"/>
                <a:cs typeface="Times New Roman"/>
              </a:rPr>
              <a:t>story, </a:t>
            </a:r>
            <a:r>
              <a:rPr dirty="0" sz="1450" spc="-10">
                <a:latin typeface="Times New Roman"/>
                <a:cs typeface="Times New Roman"/>
              </a:rPr>
              <a:t>these fears were </a:t>
            </a:r>
            <a:r>
              <a:rPr dirty="0" sz="1450" spc="-25">
                <a:latin typeface="Times New Roman"/>
                <a:cs typeface="Times New Roman"/>
              </a:rPr>
              <a:t>over. </a:t>
            </a:r>
            <a:r>
              <a:rPr dirty="0" sz="1450" spc="-10">
                <a:latin typeface="Times New Roman"/>
                <a:cs typeface="Times New Roman"/>
              </a:rPr>
              <a:t>She  had met him, </a:t>
            </a:r>
            <a:r>
              <a:rPr dirty="0" sz="1450" spc="-5">
                <a:latin typeface="Times New Roman"/>
                <a:cs typeface="Times New Roman"/>
              </a:rPr>
              <a:t>he </a:t>
            </a:r>
            <a:r>
              <a:rPr dirty="0" sz="1450" spc="-10">
                <a:latin typeface="Times New Roman"/>
                <a:cs typeface="Times New Roman"/>
              </a:rPr>
              <a:t>said, with </a:t>
            </a:r>
            <a:r>
              <a:rPr dirty="0" sz="1450" spc="-5">
                <a:latin typeface="Times New Roman"/>
                <a:cs typeface="Times New Roman"/>
              </a:rPr>
              <a:t>a </a:t>
            </a:r>
            <a:r>
              <a:rPr dirty="0" sz="1450" spc="-10">
                <a:latin typeface="Times New Roman"/>
                <a:cs typeface="Times New Roman"/>
              </a:rPr>
              <a:t>serious—certainly </a:t>
            </a:r>
            <a:r>
              <a:rPr dirty="0" sz="1450" spc="-5">
                <a:latin typeface="Times New Roman"/>
                <a:cs typeface="Times New Roman"/>
              </a:rPr>
              <a:t>a </a:t>
            </a:r>
            <a:r>
              <a:rPr dirty="0" sz="1450" spc="-10">
                <a:latin typeface="Times New Roman"/>
                <a:cs typeface="Times New Roman"/>
              </a:rPr>
              <a:t>serious—even an agitated  air; </a:t>
            </a:r>
            <a:r>
              <a:rPr dirty="0" sz="1450" spc="-5">
                <a:latin typeface="Times New Roman"/>
                <a:cs typeface="Times New Roman"/>
              </a:rPr>
              <a:t>but </a:t>
            </a: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had been able to speak </a:t>
            </a:r>
            <a:r>
              <a:rPr dirty="0" sz="1450" spc="-5">
                <a:latin typeface="Times New Roman"/>
                <a:cs typeface="Times New Roman"/>
              </a:rPr>
              <a:t>one </a:t>
            </a:r>
            <a:r>
              <a:rPr dirty="0" sz="1450" spc="-10">
                <a:latin typeface="Times New Roman"/>
                <a:cs typeface="Times New Roman"/>
              </a:rPr>
              <a:t>intelligible sentence, she had  introduced the subject in </a:t>
            </a:r>
            <a:r>
              <a:rPr dirty="0" sz="1450" spc="-5">
                <a:latin typeface="Times New Roman"/>
                <a:cs typeface="Times New Roman"/>
              </a:rPr>
              <a:t>a </a:t>
            </a:r>
            <a:r>
              <a:rPr dirty="0" sz="1450" spc="-10">
                <a:latin typeface="Times New Roman"/>
                <a:cs typeface="Times New Roman"/>
              </a:rPr>
              <a:t>manner which </a:t>
            </a:r>
            <a:r>
              <a:rPr dirty="0" sz="1450" spc="-5">
                <a:latin typeface="Times New Roman"/>
                <a:cs typeface="Times New Roman"/>
              </a:rPr>
              <a:t>he </a:t>
            </a:r>
            <a:r>
              <a:rPr dirty="0" sz="1450" spc="-10">
                <a:latin typeface="Times New Roman"/>
                <a:cs typeface="Times New Roman"/>
              </a:rPr>
              <a:t>owned had shocked him. “‘I  heard </a:t>
            </a:r>
            <a:r>
              <a:rPr dirty="0" sz="1450" spc="-5">
                <a:latin typeface="Times New Roman"/>
                <a:cs typeface="Times New Roman"/>
              </a:rPr>
              <a:t>you </a:t>
            </a:r>
            <a:r>
              <a:rPr dirty="0" sz="1450" spc="-10">
                <a:latin typeface="Times New Roman"/>
                <a:cs typeface="Times New Roman"/>
              </a:rPr>
              <a:t>were in town,’ said she; ‘I wanted to see </a:t>
            </a:r>
            <a:r>
              <a:rPr dirty="0" sz="1450" spc="-5">
                <a:latin typeface="Times New Roman"/>
                <a:cs typeface="Times New Roman"/>
              </a:rPr>
              <a:t>you.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talk over this  sad business. What can equal the folly </a:t>
            </a:r>
            <a:r>
              <a:rPr dirty="0" sz="1450" spc="-5">
                <a:latin typeface="Times New Roman"/>
                <a:cs typeface="Times New Roman"/>
              </a:rPr>
              <a:t>of our </a:t>
            </a:r>
            <a:r>
              <a:rPr dirty="0" sz="1450" spc="-10">
                <a:latin typeface="Times New Roman"/>
                <a:cs typeface="Times New Roman"/>
              </a:rPr>
              <a:t>two relations?’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20">
                <a:latin typeface="Times New Roman"/>
                <a:cs typeface="Times New Roman"/>
              </a:rPr>
              <a:t>answer, </a:t>
            </a:r>
            <a:r>
              <a:rPr dirty="0" sz="1450" spc="-5">
                <a:latin typeface="Times New Roman"/>
                <a:cs typeface="Times New Roman"/>
              </a:rPr>
              <a:t>but I </a:t>
            </a:r>
            <a:r>
              <a:rPr dirty="0" sz="1450" spc="-10">
                <a:latin typeface="Times New Roman"/>
                <a:cs typeface="Times New Roman"/>
              </a:rPr>
              <a:t>believe my </a:t>
            </a:r>
            <a:r>
              <a:rPr dirty="0" sz="1450" spc="-5">
                <a:latin typeface="Times New Roman"/>
                <a:cs typeface="Times New Roman"/>
              </a:rPr>
              <a:t>looks </a:t>
            </a:r>
            <a:r>
              <a:rPr dirty="0" sz="1450" spc="-10">
                <a:latin typeface="Times New Roman"/>
                <a:cs typeface="Times New Roman"/>
              </a:rPr>
              <a:t>spoke. She felt reproved. Sometimes how quick  to feel! </a:t>
            </a: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graver look and voice she then added, ‘I </a:t>
            </a:r>
            <a:r>
              <a:rPr dirty="0" sz="1450" spc="-5">
                <a:latin typeface="Times New Roman"/>
                <a:cs typeface="Times New Roman"/>
              </a:rPr>
              <a:t>do not </a:t>
            </a:r>
            <a:r>
              <a:rPr dirty="0" sz="1450" spc="-10">
                <a:latin typeface="Times New Roman"/>
                <a:cs typeface="Times New Roman"/>
              </a:rPr>
              <a:t>mean to defend  Henry at </a:t>
            </a:r>
            <a:r>
              <a:rPr dirty="0" sz="1450" spc="-5">
                <a:latin typeface="Times New Roman"/>
                <a:cs typeface="Times New Roman"/>
              </a:rPr>
              <a:t>your </a:t>
            </a:r>
            <a:r>
              <a:rPr dirty="0" sz="1450" spc="-15">
                <a:latin typeface="Times New Roman"/>
                <a:cs typeface="Times New Roman"/>
              </a:rPr>
              <a:t>sister’s </a:t>
            </a:r>
            <a:r>
              <a:rPr dirty="0" sz="1450" spc="-10">
                <a:latin typeface="Times New Roman"/>
                <a:cs typeface="Times New Roman"/>
              </a:rPr>
              <a:t>expense.’ So she began, </a:t>
            </a:r>
            <a:r>
              <a:rPr dirty="0" sz="1450" spc="-5">
                <a:latin typeface="Times New Roman"/>
                <a:cs typeface="Times New Roman"/>
              </a:rPr>
              <a:t>but </a:t>
            </a:r>
            <a:r>
              <a:rPr dirty="0" sz="1450" spc="-10">
                <a:latin typeface="Times New Roman"/>
                <a:cs typeface="Times New Roman"/>
              </a:rPr>
              <a:t>how she went </a:t>
            </a:r>
            <a:r>
              <a:rPr dirty="0" sz="1450" spc="-5">
                <a:latin typeface="Times New Roman"/>
                <a:cs typeface="Times New Roman"/>
              </a:rPr>
              <a:t>on, </a:t>
            </a:r>
            <a:r>
              <a:rPr dirty="0" sz="1450" spc="-25">
                <a:latin typeface="Times New Roman"/>
                <a:cs typeface="Times New Roman"/>
              </a:rPr>
              <a:t>Fanny,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fit, is hardly fit to </a:t>
            </a:r>
            <a:r>
              <a:rPr dirty="0" sz="1450" spc="-5">
                <a:latin typeface="Times New Roman"/>
                <a:cs typeface="Times New Roman"/>
              </a:rPr>
              <a:t>be </a:t>
            </a:r>
            <a:r>
              <a:rPr dirty="0" sz="1450" spc="-10">
                <a:latin typeface="Times New Roman"/>
                <a:cs typeface="Times New Roman"/>
              </a:rPr>
              <a:t>repeated to </a:t>
            </a:r>
            <a:r>
              <a:rPr dirty="0" sz="1450" spc="-5">
                <a:latin typeface="Times New Roman"/>
                <a:cs typeface="Times New Roman"/>
              </a:rPr>
              <a:t>you. I </a:t>
            </a:r>
            <a:r>
              <a:rPr dirty="0" sz="1450" spc="-10">
                <a:latin typeface="Times New Roman"/>
                <a:cs typeface="Times New Roman"/>
              </a:rPr>
              <a:t>cannot recall all her words.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dwell </a:t>
            </a:r>
            <a:r>
              <a:rPr dirty="0" sz="1450" spc="-5">
                <a:latin typeface="Times New Roman"/>
                <a:cs typeface="Times New Roman"/>
              </a:rPr>
              <a:t>upon </a:t>
            </a:r>
            <a:r>
              <a:rPr dirty="0" sz="1450" spc="-10">
                <a:latin typeface="Times New Roman"/>
                <a:cs typeface="Times New Roman"/>
              </a:rPr>
              <a:t>them if </a:t>
            </a:r>
            <a:r>
              <a:rPr dirty="0" sz="1450" spc="-5">
                <a:latin typeface="Times New Roman"/>
                <a:cs typeface="Times New Roman"/>
              </a:rPr>
              <a:t>I </a:t>
            </a:r>
            <a:r>
              <a:rPr dirty="0" sz="1450" spc="-10">
                <a:latin typeface="Times New Roman"/>
                <a:cs typeface="Times New Roman"/>
              </a:rPr>
              <a:t>could. Their substance was great anger at the folly </a:t>
            </a:r>
            <a:r>
              <a:rPr dirty="0" sz="1450" spc="-5">
                <a:latin typeface="Times New Roman"/>
                <a:cs typeface="Times New Roman"/>
              </a:rPr>
              <a:t>of  </a:t>
            </a:r>
            <a:r>
              <a:rPr dirty="0" sz="1450" spc="-10">
                <a:latin typeface="Times New Roman"/>
                <a:cs typeface="Times New Roman"/>
              </a:rPr>
              <a:t>each. She reprobated her brother’s folly in being drawn </a:t>
            </a:r>
            <a:r>
              <a:rPr dirty="0" sz="1450" spc="-5">
                <a:latin typeface="Times New Roman"/>
                <a:cs typeface="Times New Roman"/>
              </a:rPr>
              <a:t>on by a </a:t>
            </a:r>
            <a:r>
              <a:rPr dirty="0" sz="1450" spc="-10">
                <a:latin typeface="Times New Roman"/>
                <a:cs typeface="Times New Roman"/>
              </a:rPr>
              <a:t>woman whom  </a:t>
            </a:r>
            <a:r>
              <a:rPr dirty="0" sz="1450" spc="-5">
                <a:latin typeface="Times New Roman"/>
                <a:cs typeface="Times New Roman"/>
              </a:rPr>
              <a:t>he </a:t>
            </a:r>
            <a:r>
              <a:rPr dirty="0" sz="1450" spc="-10">
                <a:latin typeface="Times New Roman"/>
                <a:cs typeface="Times New Roman"/>
              </a:rPr>
              <a:t>had never cared </a:t>
            </a:r>
            <a:r>
              <a:rPr dirty="0" sz="1450" spc="-20">
                <a:latin typeface="Times New Roman"/>
                <a:cs typeface="Times New Roman"/>
              </a:rPr>
              <a:t>for,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what must lose him the woman </a:t>
            </a:r>
            <a:r>
              <a:rPr dirty="0" sz="1450" spc="-5">
                <a:latin typeface="Times New Roman"/>
                <a:cs typeface="Times New Roman"/>
              </a:rPr>
              <a:t>he </a:t>
            </a:r>
            <a:r>
              <a:rPr dirty="0" sz="1450" spc="-10">
                <a:latin typeface="Times New Roman"/>
                <a:cs typeface="Times New Roman"/>
              </a:rPr>
              <a:t>adored; </a:t>
            </a:r>
            <a:r>
              <a:rPr dirty="0" sz="1450" spc="-5">
                <a:latin typeface="Times New Roman"/>
                <a:cs typeface="Times New Roman"/>
              </a:rPr>
              <a:t>but  </a:t>
            </a:r>
            <a:r>
              <a:rPr dirty="0" sz="1450" spc="-10">
                <a:latin typeface="Times New Roman"/>
                <a:cs typeface="Times New Roman"/>
              </a:rPr>
              <a:t>still more the folly </a:t>
            </a:r>
            <a:r>
              <a:rPr dirty="0" sz="1450" spc="-5">
                <a:latin typeface="Times New Roman"/>
                <a:cs typeface="Times New Roman"/>
              </a:rPr>
              <a:t>of poor </a:t>
            </a:r>
            <a:r>
              <a:rPr dirty="0" sz="1450" spc="-10">
                <a:latin typeface="Times New Roman"/>
                <a:cs typeface="Times New Roman"/>
              </a:rPr>
              <a:t>Maria, in sacrificing such </a:t>
            </a:r>
            <a:r>
              <a:rPr dirty="0" sz="1450" spc="-5">
                <a:latin typeface="Times New Roman"/>
                <a:cs typeface="Times New Roman"/>
              </a:rPr>
              <a:t>a </a:t>
            </a:r>
            <a:r>
              <a:rPr dirty="0" sz="1450" spc="-10">
                <a:latin typeface="Times New Roman"/>
                <a:cs typeface="Times New Roman"/>
              </a:rPr>
              <a:t>situation, plunging into  such difficulties, under the idea </a:t>
            </a:r>
            <a:r>
              <a:rPr dirty="0" sz="1450" spc="-5">
                <a:latin typeface="Times New Roman"/>
                <a:cs typeface="Times New Roman"/>
              </a:rPr>
              <a:t>of </a:t>
            </a:r>
            <a:r>
              <a:rPr dirty="0" sz="1450" spc="-10">
                <a:latin typeface="Times New Roman"/>
                <a:cs typeface="Times New Roman"/>
              </a:rPr>
              <a:t>being really loved </a:t>
            </a:r>
            <a:r>
              <a:rPr dirty="0" sz="1450" spc="-5">
                <a:latin typeface="Times New Roman"/>
                <a:cs typeface="Times New Roman"/>
              </a:rPr>
              <a:t>by a </a:t>
            </a:r>
            <a:r>
              <a:rPr dirty="0" sz="1450" spc="-10">
                <a:latin typeface="Times New Roman"/>
                <a:cs typeface="Times New Roman"/>
              </a:rPr>
              <a:t>man who had long  ago made his indifference </a:t>
            </a:r>
            <a:r>
              <a:rPr dirty="0" sz="1450" spc="-25">
                <a:latin typeface="Times New Roman"/>
                <a:cs typeface="Times New Roman"/>
              </a:rPr>
              <a:t>clear. </a:t>
            </a:r>
            <a:r>
              <a:rPr dirty="0" sz="1450" spc="-10">
                <a:latin typeface="Times New Roman"/>
                <a:cs typeface="Times New Roman"/>
              </a:rPr>
              <a:t>Guess what </a:t>
            </a:r>
            <a:r>
              <a:rPr dirty="0" sz="1450" spc="-5">
                <a:latin typeface="Times New Roman"/>
                <a:cs typeface="Times New Roman"/>
              </a:rPr>
              <a:t>I </a:t>
            </a:r>
            <a:r>
              <a:rPr dirty="0" sz="1450" spc="-10">
                <a:latin typeface="Times New Roman"/>
                <a:cs typeface="Times New Roman"/>
              </a:rPr>
              <a:t>must have felt. </a:t>
            </a:r>
            <a:r>
              <a:rPr dirty="0" sz="1450" spc="-60">
                <a:latin typeface="Times New Roman"/>
                <a:cs typeface="Times New Roman"/>
              </a:rPr>
              <a:t>To </a:t>
            </a:r>
            <a:r>
              <a:rPr dirty="0" sz="1450" spc="-10">
                <a:latin typeface="Times New Roman"/>
                <a:cs typeface="Times New Roman"/>
              </a:rPr>
              <a:t>hear the  woman whom—no harsher name than folly given! So </a:t>
            </a:r>
            <a:r>
              <a:rPr dirty="0" sz="1450" spc="-15">
                <a:latin typeface="Times New Roman"/>
                <a:cs typeface="Times New Roman"/>
              </a:rPr>
              <a:t>voluntarily, </a:t>
            </a:r>
            <a:r>
              <a:rPr dirty="0" sz="1450" spc="-10">
                <a:latin typeface="Times New Roman"/>
                <a:cs typeface="Times New Roman"/>
              </a:rPr>
              <a:t>so </a:t>
            </a:r>
            <a:r>
              <a:rPr dirty="0" sz="1450" spc="-25">
                <a:latin typeface="Times New Roman"/>
                <a:cs typeface="Times New Roman"/>
              </a:rPr>
              <a:t>freely, </a:t>
            </a:r>
            <a:r>
              <a:rPr dirty="0" sz="1450" spc="-10">
                <a:latin typeface="Times New Roman"/>
                <a:cs typeface="Times New Roman"/>
              </a:rPr>
              <a:t>so  coolly to canvass it! No reluctance, </a:t>
            </a:r>
            <a:r>
              <a:rPr dirty="0" sz="1450" spc="-5">
                <a:latin typeface="Times New Roman"/>
                <a:cs typeface="Times New Roman"/>
              </a:rPr>
              <a:t>no </a:t>
            </a:r>
            <a:r>
              <a:rPr dirty="0" sz="1450" spc="-15">
                <a:latin typeface="Times New Roman"/>
                <a:cs typeface="Times New Roman"/>
              </a:rPr>
              <a:t>horror, </a:t>
            </a:r>
            <a:r>
              <a:rPr dirty="0" sz="1450" spc="-5">
                <a:latin typeface="Times New Roman"/>
                <a:cs typeface="Times New Roman"/>
              </a:rPr>
              <a:t>no </a:t>
            </a:r>
            <a:r>
              <a:rPr dirty="0" sz="1450" spc="-10">
                <a:latin typeface="Times New Roman"/>
                <a:cs typeface="Times New Roman"/>
              </a:rPr>
              <a:t>feminine, shall </a:t>
            </a:r>
            <a:r>
              <a:rPr dirty="0" sz="1450" spc="-5">
                <a:latin typeface="Times New Roman"/>
                <a:cs typeface="Times New Roman"/>
              </a:rPr>
              <a:t>I </a:t>
            </a:r>
            <a:r>
              <a:rPr dirty="0" sz="1450" spc="-30">
                <a:latin typeface="Times New Roman"/>
                <a:cs typeface="Times New Roman"/>
              </a:rPr>
              <a:t>say, </a:t>
            </a:r>
            <a:r>
              <a:rPr dirty="0" sz="1450" spc="-5">
                <a:latin typeface="Times New Roman"/>
                <a:cs typeface="Times New Roman"/>
              </a:rPr>
              <a:t>no  </a:t>
            </a:r>
            <a:r>
              <a:rPr dirty="0" sz="1450" spc="-10">
                <a:latin typeface="Times New Roman"/>
                <a:cs typeface="Times New Roman"/>
              </a:rPr>
              <a:t>modest loathings? This is what the world does. For where, </a:t>
            </a:r>
            <a:r>
              <a:rPr dirty="0" sz="1450" spc="-25">
                <a:latin typeface="Times New Roman"/>
                <a:cs typeface="Times New Roman"/>
              </a:rPr>
              <a:t>Fanny, </a:t>
            </a:r>
            <a:r>
              <a:rPr dirty="0" sz="1450" spc="-10">
                <a:latin typeface="Times New Roman"/>
                <a:cs typeface="Times New Roman"/>
              </a:rPr>
              <a:t>shall we  find </a:t>
            </a:r>
            <a:r>
              <a:rPr dirty="0" sz="1450" spc="-5">
                <a:latin typeface="Times New Roman"/>
                <a:cs typeface="Times New Roman"/>
              </a:rPr>
              <a:t>a </a:t>
            </a:r>
            <a:r>
              <a:rPr dirty="0" sz="1450" spc="-10">
                <a:latin typeface="Times New Roman"/>
                <a:cs typeface="Times New Roman"/>
              </a:rPr>
              <a:t>woman whom nature had so richly endowed? Spoilt,</a:t>
            </a:r>
            <a:r>
              <a:rPr dirty="0" sz="1450" spc="60">
                <a:latin typeface="Times New Roman"/>
                <a:cs typeface="Times New Roman"/>
              </a:rPr>
              <a:t> </a:t>
            </a:r>
            <a:r>
              <a:rPr dirty="0" sz="1450" spc="-10">
                <a:latin typeface="Times New Roman"/>
                <a:cs typeface="Times New Roman"/>
              </a:rPr>
              <a:t>spoilt!”</a:t>
            </a:r>
            <a:endParaRPr sz="1450">
              <a:latin typeface="Times New Roman"/>
              <a:cs typeface="Times New Roman"/>
            </a:endParaRPr>
          </a:p>
          <a:p>
            <a:pPr algn="just" marL="12700" marR="5080" indent="255904">
              <a:lnSpc>
                <a:spcPts val="1730"/>
              </a:lnSpc>
              <a:spcBef>
                <a:spcPts val="67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little reflection,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desperate calmness. “I  will tell </a:t>
            </a:r>
            <a:r>
              <a:rPr dirty="0" sz="1450" spc="-5">
                <a:latin typeface="Times New Roman"/>
                <a:cs typeface="Times New Roman"/>
              </a:rPr>
              <a:t>you </a:t>
            </a:r>
            <a:r>
              <a:rPr dirty="0" sz="1450" spc="-10">
                <a:latin typeface="Times New Roman"/>
                <a:cs typeface="Times New Roman"/>
              </a:rPr>
              <a:t>everything, and then have </a:t>
            </a:r>
            <a:r>
              <a:rPr dirty="0" sz="1450" spc="-5">
                <a:latin typeface="Times New Roman"/>
                <a:cs typeface="Times New Roman"/>
              </a:rPr>
              <a:t>done </a:t>
            </a:r>
            <a:r>
              <a:rPr dirty="0" sz="1450" spc="-10">
                <a:latin typeface="Times New Roman"/>
                <a:cs typeface="Times New Roman"/>
              </a:rPr>
              <a:t>for </a:t>
            </a:r>
            <a:r>
              <a:rPr dirty="0" sz="1450" spc="-25">
                <a:latin typeface="Times New Roman"/>
                <a:cs typeface="Times New Roman"/>
              </a:rPr>
              <a:t>ever. </a:t>
            </a:r>
            <a:r>
              <a:rPr dirty="0" sz="1450" spc="-10">
                <a:latin typeface="Times New Roman"/>
                <a:cs typeface="Times New Roman"/>
              </a:rPr>
              <a:t>She saw it only as </a:t>
            </a:r>
            <a:r>
              <a:rPr dirty="0" sz="1450" spc="-25">
                <a:latin typeface="Times New Roman"/>
                <a:cs typeface="Times New Roman"/>
              </a:rPr>
              <a:t>folly,  </a:t>
            </a:r>
            <a:r>
              <a:rPr dirty="0" sz="1450" spc="-10">
                <a:latin typeface="Times New Roman"/>
                <a:cs typeface="Times New Roman"/>
              </a:rPr>
              <a:t>and</a:t>
            </a:r>
            <a:r>
              <a:rPr dirty="0" sz="1450" spc="114">
                <a:latin typeface="Times New Roman"/>
                <a:cs typeface="Times New Roman"/>
              </a:rPr>
              <a:t> </a:t>
            </a:r>
            <a:r>
              <a:rPr dirty="0" sz="1450" spc="-10">
                <a:latin typeface="Times New Roman"/>
                <a:cs typeface="Times New Roman"/>
              </a:rPr>
              <a:t>that</a:t>
            </a:r>
            <a:r>
              <a:rPr dirty="0" sz="1450" spc="114">
                <a:latin typeface="Times New Roman"/>
                <a:cs typeface="Times New Roman"/>
              </a:rPr>
              <a:t> </a:t>
            </a:r>
            <a:r>
              <a:rPr dirty="0" sz="1450" spc="-10">
                <a:latin typeface="Times New Roman"/>
                <a:cs typeface="Times New Roman"/>
              </a:rPr>
              <a:t>folly</a:t>
            </a:r>
            <a:r>
              <a:rPr dirty="0" sz="1450" spc="120">
                <a:latin typeface="Times New Roman"/>
                <a:cs typeface="Times New Roman"/>
              </a:rPr>
              <a:t> </a:t>
            </a:r>
            <a:r>
              <a:rPr dirty="0" sz="1450" spc="-10">
                <a:latin typeface="Times New Roman"/>
                <a:cs typeface="Times New Roman"/>
              </a:rPr>
              <a:t>stamped</a:t>
            </a:r>
            <a:r>
              <a:rPr dirty="0" sz="1450" spc="114">
                <a:latin typeface="Times New Roman"/>
                <a:cs typeface="Times New Roman"/>
              </a:rPr>
              <a:t> </a:t>
            </a:r>
            <a:r>
              <a:rPr dirty="0" sz="1450" spc="-10">
                <a:latin typeface="Times New Roman"/>
                <a:cs typeface="Times New Roman"/>
              </a:rPr>
              <a:t>only</a:t>
            </a:r>
            <a:r>
              <a:rPr dirty="0" sz="1450" spc="120">
                <a:latin typeface="Times New Roman"/>
                <a:cs typeface="Times New Roman"/>
              </a:rPr>
              <a:t> </a:t>
            </a:r>
            <a:r>
              <a:rPr dirty="0" sz="1450" spc="-5">
                <a:latin typeface="Times New Roman"/>
                <a:cs typeface="Times New Roman"/>
              </a:rPr>
              <a:t>by</a:t>
            </a:r>
            <a:r>
              <a:rPr dirty="0" sz="1450" spc="114">
                <a:latin typeface="Times New Roman"/>
                <a:cs typeface="Times New Roman"/>
              </a:rPr>
              <a:t> </a:t>
            </a:r>
            <a:r>
              <a:rPr dirty="0" sz="1450" spc="-10">
                <a:latin typeface="Times New Roman"/>
                <a:cs typeface="Times New Roman"/>
              </a:rPr>
              <a:t>exposure.</a:t>
            </a:r>
            <a:r>
              <a:rPr dirty="0" sz="1450" spc="12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want</a:t>
            </a:r>
            <a:r>
              <a:rPr dirty="0" sz="1450" spc="120">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common</a:t>
            </a:r>
            <a:r>
              <a:rPr dirty="0" sz="1450" spc="114">
                <a:latin typeface="Times New Roman"/>
                <a:cs typeface="Times New Roman"/>
              </a:rPr>
              <a:t> </a:t>
            </a:r>
            <a:r>
              <a:rPr dirty="0" sz="1450" spc="-10">
                <a:latin typeface="Times New Roman"/>
                <a:cs typeface="Times New Roman"/>
              </a:rPr>
              <a:t>discretion,</a:t>
            </a:r>
            <a:r>
              <a:rPr dirty="0" sz="1450" spc="12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394190"/>
          </a:xfrm>
          <a:prstGeom prst="rect">
            <a:avLst/>
          </a:prstGeom>
        </p:spPr>
        <p:txBody>
          <a:bodyPr wrap="square" lIns="0" tIns="12065" rIns="0" bIns="0" rtlCol="0" vert="horz">
            <a:spAutoFit/>
          </a:bodyPr>
          <a:lstStyle/>
          <a:p>
            <a:pPr algn="just" marL="12700" marR="7620">
              <a:lnSpc>
                <a:spcPct val="99700"/>
              </a:lnSpc>
              <a:spcBef>
                <a:spcPts val="95"/>
              </a:spcBef>
            </a:pPr>
            <a:r>
              <a:rPr dirty="0" sz="1450" spc="-10">
                <a:latin typeface="Times New Roman"/>
                <a:cs typeface="Times New Roman"/>
              </a:rPr>
              <a:t>caution: his going down to Richmond for the whole time </a:t>
            </a:r>
            <a:r>
              <a:rPr dirty="0" sz="1450" spc="-5">
                <a:latin typeface="Times New Roman"/>
                <a:cs typeface="Times New Roman"/>
              </a:rPr>
              <a:t>of </a:t>
            </a:r>
            <a:r>
              <a:rPr dirty="0" sz="1450" spc="-10">
                <a:latin typeface="Times New Roman"/>
                <a:cs typeface="Times New Roman"/>
              </a:rPr>
              <a:t>her being at  </a:t>
            </a:r>
            <a:r>
              <a:rPr dirty="0" sz="1450" spc="-20">
                <a:latin typeface="Times New Roman"/>
                <a:cs typeface="Times New Roman"/>
              </a:rPr>
              <a:t>Twickenham;</a:t>
            </a:r>
            <a:r>
              <a:rPr dirty="0" sz="1450" spc="320">
                <a:latin typeface="Times New Roman"/>
                <a:cs typeface="Times New Roman"/>
              </a:rPr>
              <a:t> </a:t>
            </a:r>
            <a:r>
              <a:rPr dirty="0" sz="1450" spc="-10">
                <a:latin typeface="Times New Roman"/>
                <a:cs typeface="Times New Roman"/>
              </a:rPr>
              <a:t>her putting herself in the power </a:t>
            </a:r>
            <a:r>
              <a:rPr dirty="0" sz="1450" spc="-5">
                <a:latin typeface="Times New Roman"/>
                <a:cs typeface="Times New Roman"/>
              </a:rPr>
              <a:t>of a </a:t>
            </a:r>
            <a:r>
              <a:rPr dirty="0" sz="1450" spc="-10">
                <a:latin typeface="Times New Roman"/>
                <a:cs typeface="Times New Roman"/>
              </a:rPr>
              <a:t>servant; it was the  detection, in short—oh, Fanny! it was the detection, </a:t>
            </a:r>
            <a:r>
              <a:rPr dirty="0" sz="1450" spc="-5">
                <a:latin typeface="Times New Roman"/>
                <a:cs typeface="Times New Roman"/>
              </a:rPr>
              <a:t>not </a:t>
            </a:r>
            <a:r>
              <a:rPr dirty="0" sz="1450" spc="-10">
                <a:latin typeface="Times New Roman"/>
                <a:cs typeface="Times New Roman"/>
              </a:rPr>
              <a:t>the offence, which she  reprobated. It was the imprudence which had </a:t>
            </a:r>
            <a:r>
              <a:rPr dirty="0" sz="1450" spc="-5">
                <a:latin typeface="Times New Roman"/>
                <a:cs typeface="Times New Roman"/>
              </a:rPr>
              <a:t>brought </a:t>
            </a:r>
            <a:r>
              <a:rPr dirty="0" sz="1450" spc="-10">
                <a:latin typeface="Times New Roman"/>
                <a:cs typeface="Times New Roman"/>
              </a:rPr>
              <a:t>things to </a:t>
            </a:r>
            <a:r>
              <a:rPr dirty="0" sz="1450" spc="-20">
                <a:latin typeface="Times New Roman"/>
                <a:cs typeface="Times New Roman"/>
              </a:rPr>
              <a:t>extremity, </a:t>
            </a:r>
            <a:r>
              <a:rPr dirty="0" sz="1450" spc="-10">
                <a:latin typeface="Times New Roman"/>
                <a:cs typeface="Times New Roman"/>
              </a:rPr>
              <a:t>and  obliged her brother to give </a:t>
            </a:r>
            <a:r>
              <a:rPr dirty="0" sz="1450" spc="-5">
                <a:latin typeface="Times New Roman"/>
                <a:cs typeface="Times New Roman"/>
              </a:rPr>
              <a:t>up </a:t>
            </a:r>
            <a:r>
              <a:rPr dirty="0" sz="1450" spc="-10">
                <a:latin typeface="Times New Roman"/>
                <a:cs typeface="Times New Roman"/>
              </a:rPr>
              <a:t>every dearer plan in order to fly with</a:t>
            </a:r>
            <a:r>
              <a:rPr dirty="0" sz="1450" spc="114">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He stopt. “And what,” said Fanny (believing herself required to speak),  “what could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“Nothing, nothing to </a:t>
            </a:r>
            <a:r>
              <a:rPr dirty="0" sz="1450" spc="-5">
                <a:latin typeface="Times New Roman"/>
                <a:cs typeface="Times New Roman"/>
              </a:rPr>
              <a:t>be </a:t>
            </a:r>
            <a:r>
              <a:rPr dirty="0" sz="1450" spc="-10">
                <a:latin typeface="Times New Roman"/>
                <a:cs typeface="Times New Roman"/>
              </a:rPr>
              <a:t>understood. </a:t>
            </a:r>
            <a:r>
              <a:rPr dirty="0" sz="1450" spc="-5">
                <a:latin typeface="Times New Roman"/>
                <a:cs typeface="Times New Roman"/>
              </a:rPr>
              <a:t>I </a:t>
            </a:r>
            <a:r>
              <a:rPr dirty="0" sz="1450" spc="-10">
                <a:latin typeface="Times New Roman"/>
                <a:cs typeface="Times New Roman"/>
              </a:rPr>
              <a:t>was like </a:t>
            </a:r>
            <a:r>
              <a:rPr dirty="0" sz="1450" spc="-5">
                <a:latin typeface="Times New Roman"/>
                <a:cs typeface="Times New Roman"/>
              </a:rPr>
              <a:t>a </a:t>
            </a:r>
            <a:r>
              <a:rPr dirty="0" sz="1450" spc="-10">
                <a:latin typeface="Times New Roman"/>
                <a:cs typeface="Times New Roman"/>
              </a:rPr>
              <a:t>man stunned. She went  </a:t>
            </a:r>
            <a:r>
              <a:rPr dirty="0" sz="1450" spc="-5">
                <a:latin typeface="Times New Roman"/>
                <a:cs typeface="Times New Roman"/>
              </a:rPr>
              <a:t>on, </a:t>
            </a:r>
            <a:r>
              <a:rPr dirty="0" sz="1450" spc="-10">
                <a:latin typeface="Times New Roman"/>
                <a:cs typeface="Times New Roman"/>
              </a:rPr>
              <a:t>began to talk </a:t>
            </a:r>
            <a:r>
              <a:rPr dirty="0" sz="1450" spc="-5">
                <a:latin typeface="Times New Roman"/>
                <a:cs typeface="Times New Roman"/>
              </a:rPr>
              <a:t>of you; </a:t>
            </a:r>
            <a:r>
              <a:rPr dirty="0" sz="1450" spc="-10">
                <a:latin typeface="Times New Roman"/>
                <a:cs typeface="Times New Roman"/>
              </a:rPr>
              <a:t>yes, then she began to talk </a:t>
            </a:r>
            <a:r>
              <a:rPr dirty="0" sz="1450" spc="-5">
                <a:latin typeface="Times New Roman"/>
                <a:cs typeface="Times New Roman"/>
              </a:rPr>
              <a:t>of you, </a:t>
            </a:r>
            <a:r>
              <a:rPr dirty="0" sz="1450" spc="-10">
                <a:latin typeface="Times New Roman"/>
                <a:cs typeface="Times New Roman"/>
              </a:rPr>
              <a:t>regretting, as well  she might, the loss </a:t>
            </a:r>
            <a:r>
              <a:rPr dirty="0" sz="1450" spc="-5">
                <a:latin typeface="Times New Roman"/>
                <a:cs typeface="Times New Roman"/>
              </a:rPr>
              <a:t>of </a:t>
            </a:r>
            <a:r>
              <a:rPr dirty="0" sz="1450" spc="-10">
                <a:latin typeface="Times New Roman"/>
                <a:cs typeface="Times New Roman"/>
              </a:rPr>
              <a:t>such a—. There she spoke very </a:t>
            </a:r>
            <a:r>
              <a:rPr dirty="0" sz="1450" spc="-20">
                <a:latin typeface="Times New Roman"/>
                <a:cs typeface="Times New Roman"/>
              </a:rPr>
              <a:t>rationally. </a:t>
            </a:r>
            <a:r>
              <a:rPr dirty="0" sz="1450" spc="-10">
                <a:latin typeface="Times New Roman"/>
                <a:cs typeface="Times New Roman"/>
              </a:rPr>
              <a:t>But she has  always </a:t>
            </a:r>
            <a:r>
              <a:rPr dirty="0" sz="1450" spc="-5">
                <a:latin typeface="Times New Roman"/>
                <a:cs typeface="Times New Roman"/>
              </a:rPr>
              <a:t>done </a:t>
            </a:r>
            <a:r>
              <a:rPr dirty="0" sz="1450" spc="-10">
                <a:latin typeface="Times New Roman"/>
                <a:cs typeface="Times New Roman"/>
              </a:rPr>
              <a:t>justice to </a:t>
            </a:r>
            <a:r>
              <a:rPr dirty="0" sz="1450" spc="-5">
                <a:latin typeface="Times New Roman"/>
                <a:cs typeface="Times New Roman"/>
              </a:rPr>
              <a:t>you. </a:t>
            </a:r>
            <a:r>
              <a:rPr dirty="0" sz="1450" spc="-10">
                <a:latin typeface="Times New Roman"/>
                <a:cs typeface="Times New Roman"/>
              </a:rPr>
              <a:t>‘He has thrown </a:t>
            </a:r>
            <a:r>
              <a:rPr dirty="0" sz="1450" spc="-25">
                <a:latin typeface="Times New Roman"/>
                <a:cs typeface="Times New Roman"/>
              </a:rPr>
              <a:t>away,’ </a:t>
            </a:r>
            <a:r>
              <a:rPr dirty="0" sz="1450" spc="-10">
                <a:latin typeface="Times New Roman"/>
                <a:cs typeface="Times New Roman"/>
              </a:rPr>
              <a:t>said she, ‘such </a:t>
            </a:r>
            <a:r>
              <a:rPr dirty="0" sz="1450" spc="-5">
                <a:latin typeface="Times New Roman"/>
                <a:cs typeface="Times New Roman"/>
              </a:rPr>
              <a:t>a </a:t>
            </a:r>
            <a:r>
              <a:rPr dirty="0" sz="1450" spc="-10">
                <a:latin typeface="Times New Roman"/>
                <a:cs typeface="Times New Roman"/>
              </a:rPr>
              <a:t>woman as  </a:t>
            </a:r>
            <a:r>
              <a:rPr dirty="0" sz="1450" spc="-5">
                <a:latin typeface="Times New Roman"/>
                <a:cs typeface="Times New Roman"/>
              </a:rPr>
              <a:t>he </a:t>
            </a:r>
            <a:r>
              <a:rPr dirty="0" sz="1450" spc="-10">
                <a:latin typeface="Times New Roman"/>
                <a:cs typeface="Times New Roman"/>
              </a:rPr>
              <a:t>will never see again. She would have fixed him; she would have made him  happy for </a:t>
            </a:r>
            <a:r>
              <a:rPr dirty="0" sz="1450" spc="-20">
                <a:latin typeface="Times New Roman"/>
                <a:cs typeface="Times New Roman"/>
              </a:rPr>
              <a:t>ever.’ </a:t>
            </a:r>
            <a:r>
              <a:rPr dirty="0" sz="1450" spc="-10">
                <a:latin typeface="Times New Roman"/>
                <a:cs typeface="Times New Roman"/>
              </a:rPr>
              <a:t>My dearest </a:t>
            </a:r>
            <a:r>
              <a:rPr dirty="0" sz="1450" spc="-25">
                <a:latin typeface="Times New Roman"/>
                <a:cs typeface="Times New Roman"/>
              </a:rPr>
              <a:t>Fanny, </a:t>
            </a:r>
            <a:r>
              <a:rPr dirty="0" sz="1450" spc="-5">
                <a:latin typeface="Times New Roman"/>
                <a:cs typeface="Times New Roman"/>
              </a:rPr>
              <a:t>I </a:t>
            </a:r>
            <a:r>
              <a:rPr dirty="0" sz="1450" spc="-10">
                <a:latin typeface="Times New Roman"/>
                <a:cs typeface="Times New Roman"/>
              </a:rPr>
              <a:t>am giving </a:t>
            </a:r>
            <a:r>
              <a:rPr dirty="0" sz="1450" spc="-5">
                <a:latin typeface="Times New Roman"/>
                <a:cs typeface="Times New Roman"/>
              </a:rPr>
              <a:t>you, I </a:t>
            </a:r>
            <a:r>
              <a:rPr dirty="0" sz="1450" spc="-10">
                <a:latin typeface="Times New Roman"/>
                <a:cs typeface="Times New Roman"/>
              </a:rPr>
              <a:t>hope, more pleasure  than pain </a:t>
            </a:r>
            <a:r>
              <a:rPr dirty="0" sz="1450" spc="-5">
                <a:latin typeface="Times New Roman"/>
                <a:cs typeface="Times New Roman"/>
              </a:rPr>
              <a:t>by </a:t>
            </a:r>
            <a:r>
              <a:rPr dirty="0" sz="1450" spc="-10">
                <a:latin typeface="Times New Roman"/>
                <a:cs typeface="Times New Roman"/>
              </a:rPr>
              <a:t>this retrospect </a:t>
            </a:r>
            <a:r>
              <a:rPr dirty="0" sz="1450" spc="-5">
                <a:latin typeface="Times New Roman"/>
                <a:cs typeface="Times New Roman"/>
              </a:rPr>
              <a:t>of </a:t>
            </a:r>
            <a:r>
              <a:rPr dirty="0" sz="1450" spc="-10">
                <a:latin typeface="Times New Roman"/>
                <a:cs typeface="Times New Roman"/>
              </a:rPr>
              <a:t>what might have been—but what never can </a:t>
            </a:r>
            <a:r>
              <a:rPr dirty="0" sz="1450" spc="-5">
                <a:latin typeface="Times New Roman"/>
                <a:cs typeface="Times New Roman"/>
              </a:rPr>
              <a:t>be  </a:t>
            </a:r>
            <a:r>
              <a:rPr dirty="0" sz="1450" spc="-30">
                <a:latin typeface="Times New Roman"/>
                <a:cs typeface="Times New Roman"/>
              </a:rPr>
              <a:t>now.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wish me to </a:t>
            </a:r>
            <a:r>
              <a:rPr dirty="0" sz="1450" spc="-5">
                <a:latin typeface="Times New Roman"/>
                <a:cs typeface="Times New Roman"/>
              </a:rPr>
              <a:t>be </a:t>
            </a:r>
            <a:r>
              <a:rPr dirty="0" sz="1450" spc="-10">
                <a:latin typeface="Times New Roman"/>
                <a:cs typeface="Times New Roman"/>
              </a:rPr>
              <a:t>silent? If </a:t>
            </a:r>
            <a:r>
              <a:rPr dirty="0" sz="1450" spc="-5">
                <a:latin typeface="Times New Roman"/>
                <a:cs typeface="Times New Roman"/>
              </a:rPr>
              <a:t>you do, </a:t>
            </a:r>
            <a:r>
              <a:rPr dirty="0" sz="1450" spc="-10">
                <a:latin typeface="Times New Roman"/>
                <a:cs typeface="Times New Roman"/>
              </a:rPr>
              <a:t>give me </a:t>
            </a:r>
            <a:r>
              <a:rPr dirty="0" sz="1450" spc="-5">
                <a:latin typeface="Times New Roman"/>
                <a:cs typeface="Times New Roman"/>
              </a:rPr>
              <a:t>but a look, a </a:t>
            </a:r>
            <a:r>
              <a:rPr dirty="0" sz="1450" spc="-10">
                <a:latin typeface="Times New Roman"/>
                <a:cs typeface="Times New Roman"/>
              </a:rPr>
              <a:t>word,  and </a:t>
            </a:r>
            <a:r>
              <a:rPr dirty="0" sz="1450" spc="-5">
                <a:latin typeface="Times New Roman"/>
                <a:cs typeface="Times New Roman"/>
              </a:rPr>
              <a:t>I </a:t>
            </a:r>
            <a:r>
              <a:rPr dirty="0" sz="1450" spc="-10">
                <a:latin typeface="Times New Roman"/>
                <a:cs typeface="Times New Roman"/>
              </a:rPr>
              <a:t>have</a:t>
            </a:r>
            <a:r>
              <a:rPr dirty="0" sz="1450" spc="-5">
                <a:latin typeface="Times New Roman"/>
                <a:cs typeface="Times New Roman"/>
              </a:rPr>
              <a:t> done.”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No look </a:t>
            </a:r>
            <a:r>
              <a:rPr dirty="0" sz="1450" spc="-5">
                <a:latin typeface="Times New Roman"/>
                <a:cs typeface="Times New Roman"/>
              </a:rPr>
              <a:t>or </a:t>
            </a:r>
            <a:r>
              <a:rPr dirty="0" sz="1450" spc="-10">
                <a:latin typeface="Times New Roman"/>
                <a:cs typeface="Times New Roman"/>
              </a:rPr>
              <a:t>word was</a:t>
            </a:r>
            <a:r>
              <a:rPr dirty="0" sz="1450" spc="5">
                <a:latin typeface="Times New Roman"/>
                <a:cs typeface="Times New Roman"/>
              </a:rPr>
              <a:t> </a:t>
            </a:r>
            <a:r>
              <a:rPr dirty="0" sz="1450" spc="-10">
                <a:latin typeface="Times New Roman"/>
                <a:cs typeface="Times New Roman"/>
              </a:rPr>
              <a:t>given.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“Thank God,” said he. </a:t>
            </a:r>
            <a:r>
              <a:rPr dirty="0" sz="1450" spc="-50">
                <a:latin typeface="Times New Roman"/>
                <a:cs typeface="Times New Roman"/>
              </a:rPr>
              <a:t>“We </a:t>
            </a:r>
            <a:r>
              <a:rPr dirty="0" sz="1450" spc="-10">
                <a:latin typeface="Times New Roman"/>
                <a:cs typeface="Times New Roman"/>
              </a:rPr>
              <a:t>were all disposed to </a:t>
            </a:r>
            <a:r>
              <a:rPr dirty="0" sz="1450" spc="-15">
                <a:latin typeface="Times New Roman"/>
                <a:cs typeface="Times New Roman"/>
              </a:rPr>
              <a:t>wonder, </a:t>
            </a:r>
            <a:r>
              <a:rPr dirty="0" sz="1450" spc="-5">
                <a:latin typeface="Times New Roman"/>
                <a:cs typeface="Times New Roman"/>
              </a:rPr>
              <a:t>but </a:t>
            </a:r>
            <a:r>
              <a:rPr dirty="0" sz="1450" spc="-10">
                <a:latin typeface="Times New Roman"/>
                <a:cs typeface="Times New Roman"/>
              </a:rPr>
              <a:t>it seems to  have been the merciful appointment </a:t>
            </a:r>
            <a:r>
              <a:rPr dirty="0" sz="1450" spc="-5">
                <a:latin typeface="Times New Roman"/>
                <a:cs typeface="Times New Roman"/>
              </a:rPr>
              <a:t>of </a:t>
            </a:r>
            <a:r>
              <a:rPr dirty="0" sz="1450" spc="-10">
                <a:latin typeface="Times New Roman"/>
                <a:cs typeface="Times New Roman"/>
              </a:rPr>
              <a:t>Providence that the heart which knew  </a:t>
            </a:r>
            <a:r>
              <a:rPr dirty="0" sz="1450" spc="-5">
                <a:latin typeface="Times New Roman"/>
                <a:cs typeface="Times New Roman"/>
              </a:rPr>
              <a:t>no </a:t>
            </a:r>
            <a:r>
              <a:rPr dirty="0" sz="1450" spc="-10">
                <a:latin typeface="Times New Roman"/>
                <a:cs typeface="Times New Roman"/>
              </a:rPr>
              <a:t>guile should </a:t>
            </a:r>
            <a:r>
              <a:rPr dirty="0" sz="1450" spc="-5">
                <a:latin typeface="Times New Roman"/>
                <a:cs typeface="Times New Roman"/>
              </a:rPr>
              <a:t>not </a:t>
            </a:r>
            <a:r>
              <a:rPr dirty="0" sz="1450" spc="-25">
                <a:latin typeface="Times New Roman"/>
                <a:cs typeface="Times New Roman"/>
              </a:rPr>
              <a:t>suffer. </a:t>
            </a:r>
            <a:r>
              <a:rPr dirty="0" sz="1450" spc="-10">
                <a:latin typeface="Times New Roman"/>
                <a:cs typeface="Times New Roman"/>
              </a:rPr>
              <a:t>She spoke </a:t>
            </a:r>
            <a:r>
              <a:rPr dirty="0" sz="1450" spc="-5">
                <a:latin typeface="Times New Roman"/>
                <a:cs typeface="Times New Roman"/>
              </a:rPr>
              <a:t>of you </a:t>
            </a:r>
            <a:r>
              <a:rPr dirty="0" sz="1450" spc="-10">
                <a:latin typeface="Times New Roman"/>
                <a:cs typeface="Times New Roman"/>
              </a:rPr>
              <a:t>with high praise and warm  affection; yet, even here, there was </a:t>
            </a:r>
            <a:r>
              <a:rPr dirty="0" sz="1450" spc="-25">
                <a:latin typeface="Times New Roman"/>
                <a:cs typeface="Times New Roman"/>
              </a:rPr>
              <a:t>alloy, </a:t>
            </a:r>
            <a:r>
              <a:rPr dirty="0" sz="1450" spc="-5">
                <a:latin typeface="Times New Roman"/>
                <a:cs typeface="Times New Roman"/>
              </a:rPr>
              <a:t>a </a:t>
            </a:r>
            <a:r>
              <a:rPr dirty="0" sz="1450" spc="-10">
                <a:latin typeface="Times New Roman"/>
                <a:cs typeface="Times New Roman"/>
              </a:rPr>
              <a:t>dash </a:t>
            </a:r>
            <a:r>
              <a:rPr dirty="0" sz="1450" spc="-5">
                <a:latin typeface="Times New Roman"/>
                <a:cs typeface="Times New Roman"/>
              </a:rPr>
              <a:t>of </a:t>
            </a:r>
            <a:r>
              <a:rPr dirty="0" sz="1450" spc="-10">
                <a:latin typeface="Times New Roman"/>
                <a:cs typeface="Times New Roman"/>
              </a:rPr>
              <a:t>evil; for in the midst </a:t>
            </a:r>
            <a:r>
              <a:rPr dirty="0" sz="1450" spc="-5">
                <a:latin typeface="Times New Roman"/>
                <a:cs typeface="Times New Roman"/>
              </a:rPr>
              <a:t>of </a:t>
            </a:r>
            <a:r>
              <a:rPr dirty="0" sz="1450" spc="-10">
                <a:latin typeface="Times New Roman"/>
                <a:cs typeface="Times New Roman"/>
              </a:rPr>
              <a:t>it  she could exclaim, ‘Why would </a:t>
            </a:r>
            <a:r>
              <a:rPr dirty="0" sz="1450" spc="-5">
                <a:latin typeface="Times New Roman"/>
                <a:cs typeface="Times New Roman"/>
              </a:rPr>
              <a:t>not </a:t>
            </a:r>
            <a:r>
              <a:rPr dirty="0" sz="1450" spc="-10">
                <a:latin typeface="Times New Roman"/>
                <a:cs typeface="Times New Roman"/>
              </a:rPr>
              <a:t>she have him? It is all her fault. Simple  girl! </a:t>
            </a:r>
            <a:r>
              <a:rPr dirty="0" sz="1450" spc="-5">
                <a:latin typeface="Times New Roman"/>
                <a:cs typeface="Times New Roman"/>
              </a:rPr>
              <a:t>I </a:t>
            </a:r>
            <a:r>
              <a:rPr dirty="0" sz="1450" spc="-10">
                <a:latin typeface="Times New Roman"/>
                <a:cs typeface="Times New Roman"/>
              </a:rPr>
              <a:t>shall never forgive </a:t>
            </a:r>
            <a:r>
              <a:rPr dirty="0" sz="1450" spc="-30">
                <a:latin typeface="Times New Roman"/>
                <a:cs typeface="Times New Roman"/>
              </a:rPr>
              <a:t>her. </a:t>
            </a:r>
            <a:r>
              <a:rPr dirty="0" sz="1450" spc="-10">
                <a:latin typeface="Times New Roman"/>
                <a:cs typeface="Times New Roman"/>
              </a:rPr>
              <a:t>Had she accepted him as she </a:t>
            </a:r>
            <a:r>
              <a:rPr dirty="0" sz="1450" spc="-5">
                <a:latin typeface="Times New Roman"/>
                <a:cs typeface="Times New Roman"/>
              </a:rPr>
              <a:t>ought, </a:t>
            </a:r>
            <a:r>
              <a:rPr dirty="0" sz="1450" spc="-10">
                <a:latin typeface="Times New Roman"/>
                <a:cs typeface="Times New Roman"/>
              </a:rPr>
              <a:t>they might  now have been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marriage, and Henry would have been too  happy and too busy to want any other object. He would have taken </a:t>
            </a:r>
            <a:r>
              <a:rPr dirty="0" sz="1450" spc="-5">
                <a:latin typeface="Times New Roman"/>
                <a:cs typeface="Times New Roman"/>
              </a:rPr>
              <a:t>no </a:t>
            </a:r>
            <a:r>
              <a:rPr dirty="0" sz="1450" spc="-10">
                <a:latin typeface="Times New Roman"/>
                <a:cs typeface="Times New Roman"/>
              </a:rPr>
              <a:t>pains to  </a:t>
            </a:r>
            <a:r>
              <a:rPr dirty="0" sz="1450" spc="-5">
                <a:latin typeface="Times New Roman"/>
                <a:cs typeface="Times New Roman"/>
              </a:rPr>
              <a:t>be on </a:t>
            </a:r>
            <a:r>
              <a:rPr dirty="0" sz="1450" spc="-10">
                <a:latin typeface="Times New Roman"/>
                <a:cs typeface="Times New Roman"/>
              </a:rPr>
              <a:t>terms with Mrs. Rushworth again. It would have all ended in </a:t>
            </a:r>
            <a:r>
              <a:rPr dirty="0" sz="1450" spc="-5">
                <a:latin typeface="Times New Roman"/>
                <a:cs typeface="Times New Roman"/>
              </a:rPr>
              <a:t>a </a:t>
            </a:r>
            <a:r>
              <a:rPr dirty="0" sz="1450" spc="-10">
                <a:latin typeface="Times New Roman"/>
                <a:cs typeface="Times New Roman"/>
              </a:rPr>
              <a:t>regular  standing flirtation, in yearly meetings at Sotherton and Everingham.’ Could  </a:t>
            </a:r>
            <a:r>
              <a:rPr dirty="0" sz="1450" spc="-5">
                <a:latin typeface="Times New Roman"/>
                <a:cs typeface="Times New Roman"/>
              </a:rPr>
              <a:t>you </a:t>
            </a:r>
            <a:r>
              <a:rPr dirty="0" sz="1450" spc="-10">
                <a:latin typeface="Times New Roman"/>
                <a:cs typeface="Times New Roman"/>
              </a:rPr>
              <a:t>have believed it possible? But the charm is broken. My eyes are</a:t>
            </a:r>
            <a:r>
              <a:rPr dirty="0" sz="1450" spc="150">
                <a:latin typeface="Times New Roman"/>
                <a:cs typeface="Times New Roman"/>
              </a:rPr>
              <a:t> </a:t>
            </a:r>
            <a:r>
              <a:rPr dirty="0" sz="1450" spc="-10">
                <a:latin typeface="Times New Roman"/>
                <a:cs typeface="Times New Roman"/>
              </a:rPr>
              <a:t>opened.”</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“Cruel!” said </a:t>
            </a:r>
            <a:r>
              <a:rPr dirty="0" sz="1450" spc="-25">
                <a:latin typeface="Times New Roman"/>
                <a:cs typeface="Times New Roman"/>
              </a:rPr>
              <a:t>Fanny, </a:t>
            </a:r>
            <a:r>
              <a:rPr dirty="0" sz="1450" spc="-10">
                <a:latin typeface="Times New Roman"/>
                <a:cs typeface="Times New Roman"/>
              </a:rPr>
              <a:t>“quite cruel. At such </a:t>
            </a:r>
            <a:r>
              <a:rPr dirty="0" sz="1450" spc="-5">
                <a:latin typeface="Times New Roman"/>
                <a:cs typeface="Times New Roman"/>
              </a:rPr>
              <a:t>a </a:t>
            </a:r>
            <a:r>
              <a:rPr dirty="0" sz="1450" spc="-10">
                <a:latin typeface="Times New Roman"/>
                <a:cs typeface="Times New Roman"/>
              </a:rPr>
              <a:t>moment to give way to </a:t>
            </a:r>
            <a:r>
              <a:rPr dirty="0" sz="1450" spc="-20">
                <a:latin typeface="Times New Roman"/>
                <a:cs typeface="Times New Roman"/>
              </a:rPr>
              <a:t>gaiety, </a:t>
            </a:r>
            <a:r>
              <a:rPr dirty="0" sz="1450" spc="320">
                <a:latin typeface="Times New Roman"/>
                <a:cs typeface="Times New Roman"/>
              </a:rPr>
              <a:t> </a:t>
            </a:r>
            <a:r>
              <a:rPr dirty="0" sz="1450" spc="-10">
                <a:latin typeface="Times New Roman"/>
                <a:cs typeface="Times New Roman"/>
              </a:rPr>
              <a:t>to speak with lightness, and to </a:t>
            </a:r>
            <a:r>
              <a:rPr dirty="0" sz="1450" spc="-5">
                <a:latin typeface="Times New Roman"/>
                <a:cs typeface="Times New Roman"/>
              </a:rPr>
              <a:t>you! </a:t>
            </a:r>
            <a:r>
              <a:rPr dirty="0" sz="1450" spc="-10">
                <a:latin typeface="Times New Roman"/>
                <a:cs typeface="Times New Roman"/>
              </a:rPr>
              <a:t>Absolute</a:t>
            </a:r>
            <a:r>
              <a:rPr dirty="0" sz="1450" spc="30">
                <a:latin typeface="Times New Roman"/>
                <a:cs typeface="Times New Roman"/>
              </a:rPr>
              <a:t> </a:t>
            </a:r>
            <a:r>
              <a:rPr dirty="0" sz="1450" spc="-20">
                <a:latin typeface="Times New Roman"/>
                <a:cs typeface="Times New Roman"/>
              </a:rPr>
              <a:t>cruelty.”</a:t>
            </a:r>
            <a:endParaRPr sz="1450">
              <a:latin typeface="Times New Roman"/>
              <a:cs typeface="Times New Roman"/>
            </a:endParaRPr>
          </a:p>
          <a:p>
            <a:pPr algn="just" marL="12700" marR="5080" indent="255904">
              <a:lnSpc>
                <a:spcPts val="1730"/>
              </a:lnSpc>
              <a:spcBef>
                <a:spcPts val="790"/>
              </a:spcBef>
            </a:pPr>
            <a:r>
              <a:rPr dirty="0" sz="1450" spc="-20">
                <a:latin typeface="Times New Roman"/>
                <a:cs typeface="Times New Roman"/>
              </a:rPr>
              <a:t>“Cruelty, </a:t>
            </a:r>
            <a:r>
              <a:rPr dirty="0" sz="1450" spc="-5">
                <a:latin typeface="Times New Roman"/>
                <a:cs typeface="Times New Roman"/>
              </a:rPr>
              <a:t>do you </a:t>
            </a:r>
            <a:r>
              <a:rPr dirty="0" sz="1450" spc="-10">
                <a:latin typeface="Times New Roman"/>
                <a:cs typeface="Times New Roman"/>
              </a:rPr>
              <a:t>call it? </a:t>
            </a:r>
            <a:r>
              <a:rPr dirty="0" sz="1450" spc="-70">
                <a:latin typeface="Times New Roman"/>
                <a:cs typeface="Times New Roman"/>
              </a:rPr>
              <a:t>We </a:t>
            </a:r>
            <a:r>
              <a:rPr dirty="0" sz="1450" spc="-15">
                <a:latin typeface="Times New Roman"/>
                <a:cs typeface="Times New Roman"/>
              </a:rPr>
              <a:t>differ </a:t>
            </a:r>
            <a:r>
              <a:rPr dirty="0" sz="1450" spc="-10">
                <a:latin typeface="Times New Roman"/>
                <a:cs typeface="Times New Roman"/>
              </a:rPr>
              <a:t>there. No, hers is </a:t>
            </a:r>
            <a:r>
              <a:rPr dirty="0" sz="1450" spc="-5">
                <a:latin typeface="Times New Roman"/>
                <a:cs typeface="Times New Roman"/>
              </a:rPr>
              <a:t>not a </a:t>
            </a:r>
            <a:r>
              <a:rPr dirty="0" sz="1450" spc="-10">
                <a:latin typeface="Times New Roman"/>
                <a:cs typeface="Times New Roman"/>
              </a:rPr>
              <a:t>cruel nature. </a:t>
            </a:r>
            <a:r>
              <a:rPr dirty="0" sz="1450" spc="-5">
                <a:latin typeface="Times New Roman"/>
                <a:cs typeface="Times New Roman"/>
              </a:rPr>
              <a:t>I do  not </a:t>
            </a:r>
            <a:r>
              <a:rPr dirty="0" sz="1450" spc="-10">
                <a:latin typeface="Times New Roman"/>
                <a:cs typeface="Times New Roman"/>
              </a:rPr>
              <a:t>consider her as meaning to wound my feelings. The evil lies yet deeper: in  her total ignorance, unsuspiciousness </a:t>
            </a:r>
            <a:r>
              <a:rPr dirty="0" sz="1450" spc="-5">
                <a:latin typeface="Times New Roman"/>
                <a:cs typeface="Times New Roman"/>
              </a:rPr>
              <a:t>of </a:t>
            </a:r>
            <a:r>
              <a:rPr dirty="0" sz="1450" spc="-10">
                <a:latin typeface="Times New Roman"/>
                <a:cs typeface="Times New Roman"/>
              </a:rPr>
              <a:t>there being such feelings; in </a:t>
            </a:r>
            <a:r>
              <a:rPr dirty="0" sz="1450" spc="-5">
                <a:latin typeface="Times New Roman"/>
                <a:cs typeface="Times New Roman"/>
              </a:rPr>
              <a:t>a  </a:t>
            </a:r>
            <a:r>
              <a:rPr dirty="0" sz="1450" spc="-10">
                <a:latin typeface="Times New Roman"/>
                <a:cs typeface="Times New Roman"/>
              </a:rPr>
              <a:t>perversion </a:t>
            </a:r>
            <a:r>
              <a:rPr dirty="0" sz="1450" spc="-5">
                <a:latin typeface="Times New Roman"/>
                <a:cs typeface="Times New Roman"/>
              </a:rPr>
              <a:t>of </a:t>
            </a:r>
            <a:r>
              <a:rPr dirty="0" sz="1450" spc="-10">
                <a:latin typeface="Times New Roman"/>
                <a:cs typeface="Times New Roman"/>
              </a:rPr>
              <a:t>mind which made it natural to her to treat the subject as she </a:t>
            </a:r>
            <a:r>
              <a:rPr dirty="0" sz="1450" spc="-5">
                <a:latin typeface="Times New Roman"/>
                <a:cs typeface="Times New Roman"/>
              </a:rPr>
              <a:t>did.  </a:t>
            </a:r>
            <a:r>
              <a:rPr dirty="0" sz="1450" spc="-10">
                <a:latin typeface="Times New Roman"/>
                <a:cs typeface="Times New Roman"/>
              </a:rPr>
              <a:t>She was speaking only as she had been used to hear others speak, as she  imagined everybody else would speak. Hers are </a:t>
            </a:r>
            <a:r>
              <a:rPr dirty="0" sz="1450" spc="-5">
                <a:latin typeface="Times New Roman"/>
                <a:cs typeface="Times New Roman"/>
              </a:rPr>
              <a:t>not </a:t>
            </a:r>
            <a:r>
              <a:rPr dirty="0" sz="1450" spc="-10">
                <a:latin typeface="Times New Roman"/>
                <a:cs typeface="Times New Roman"/>
              </a:rPr>
              <a:t>faults </a:t>
            </a:r>
            <a:r>
              <a:rPr dirty="0" sz="1450" spc="-5">
                <a:latin typeface="Times New Roman"/>
                <a:cs typeface="Times New Roman"/>
              </a:rPr>
              <a:t>of </a:t>
            </a:r>
            <a:r>
              <a:rPr dirty="0" sz="1450" spc="-20">
                <a:latin typeface="Times New Roman"/>
                <a:cs typeface="Times New Roman"/>
              </a:rPr>
              <a:t>temper.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voluntarily give unnecessary pain to any one, and though </a:t>
            </a:r>
            <a:r>
              <a:rPr dirty="0" sz="1450" spc="-5">
                <a:latin typeface="Times New Roman"/>
                <a:cs typeface="Times New Roman"/>
              </a:rPr>
              <a:t>I </a:t>
            </a:r>
            <a:r>
              <a:rPr dirty="0" sz="1450" spc="-10">
                <a:latin typeface="Times New Roman"/>
                <a:cs typeface="Times New Roman"/>
              </a:rPr>
              <a:t>may  deceive myself,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think that for me, for my feelings, she would—  Hers are faults </a:t>
            </a:r>
            <a:r>
              <a:rPr dirty="0" sz="1450" spc="-5">
                <a:latin typeface="Times New Roman"/>
                <a:cs typeface="Times New Roman"/>
              </a:rPr>
              <a:t>of </a:t>
            </a:r>
            <a:r>
              <a:rPr dirty="0" sz="1450" spc="-10">
                <a:latin typeface="Times New Roman"/>
                <a:cs typeface="Times New Roman"/>
              </a:rPr>
              <a:t>principle, Fanny; </a:t>
            </a:r>
            <a:r>
              <a:rPr dirty="0" sz="1450" spc="-5">
                <a:latin typeface="Times New Roman"/>
                <a:cs typeface="Times New Roman"/>
              </a:rPr>
              <a:t>of </a:t>
            </a:r>
            <a:r>
              <a:rPr dirty="0" sz="1450" spc="-10">
                <a:latin typeface="Times New Roman"/>
                <a:cs typeface="Times New Roman"/>
              </a:rPr>
              <a:t>blunted delicacy and </a:t>
            </a:r>
            <a:r>
              <a:rPr dirty="0" sz="1450" spc="-5">
                <a:latin typeface="Times New Roman"/>
                <a:cs typeface="Times New Roman"/>
              </a:rPr>
              <a:t>a </a:t>
            </a:r>
            <a:r>
              <a:rPr dirty="0" sz="1450" spc="-10">
                <a:latin typeface="Times New Roman"/>
                <a:cs typeface="Times New Roman"/>
              </a:rPr>
              <a:t>corrupted,  vitiated</a:t>
            </a:r>
            <a:r>
              <a:rPr dirty="0" sz="1450" spc="145">
                <a:latin typeface="Times New Roman"/>
                <a:cs typeface="Times New Roman"/>
              </a:rPr>
              <a:t> </a:t>
            </a:r>
            <a:r>
              <a:rPr dirty="0" sz="1450" spc="-10">
                <a:latin typeface="Times New Roman"/>
                <a:cs typeface="Times New Roman"/>
              </a:rPr>
              <a:t>mind.</a:t>
            </a:r>
            <a:r>
              <a:rPr dirty="0" sz="1450" spc="150">
                <a:latin typeface="Times New Roman"/>
                <a:cs typeface="Times New Roman"/>
              </a:rPr>
              <a:t> </a:t>
            </a:r>
            <a:r>
              <a:rPr dirty="0" sz="1450" spc="-10">
                <a:latin typeface="Times New Roman"/>
                <a:cs typeface="Times New Roman"/>
              </a:rPr>
              <a:t>Perhaps</a:t>
            </a:r>
            <a:r>
              <a:rPr dirty="0" sz="1450" spc="145">
                <a:latin typeface="Times New Roman"/>
                <a:cs typeface="Times New Roman"/>
              </a:rPr>
              <a:t> </a:t>
            </a:r>
            <a:r>
              <a:rPr dirty="0" sz="1450" spc="-10">
                <a:latin typeface="Times New Roman"/>
                <a:cs typeface="Times New Roman"/>
              </a:rPr>
              <a:t>it</a:t>
            </a:r>
            <a:r>
              <a:rPr dirty="0" sz="1450" spc="150">
                <a:latin typeface="Times New Roman"/>
                <a:cs typeface="Times New Roman"/>
              </a:rPr>
              <a:t> </a:t>
            </a:r>
            <a:r>
              <a:rPr dirty="0" sz="1450" spc="-10">
                <a:latin typeface="Times New Roman"/>
                <a:cs typeface="Times New Roman"/>
              </a:rPr>
              <a:t>is</a:t>
            </a:r>
            <a:r>
              <a:rPr dirty="0" sz="1450" spc="145">
                <a:latin typeface="Times New Roman"/>
                <a:cs typeface="Times New Roman"/>
              </a:rPr>
              <a:t> </a:t>
            </a:r>
            <a:r>
              <a:rPr dirty="0" sz="1450" spc="-10">
                <a:latin typeface="Times New Roman"/>
                <a:cs typeface="Times New Roman"/>
              </a:rPr>
              <a:t>best</a:t>
            </a:r>
            <a:r>
              <a:rPr dirty="0" sz="1450" spc="150">
                <a:latin typeface="Times New Roman"/>
                <a:cs typeface="Times New Roman"/>
              </a:rPr>
              <a:t> </a:t>
            </a:r>
            <a:r>
              <a:rPr dirty="0" sz="1450" spc="-10">
                <a:latin typeface="Times New Roman"/>
                <a:cs typeface="Times New Roman"/>
              </a:rPr>
              <a:t>for</a:t>
            </a:r>
            <a:r>
              <a:rPr dirty="0" sz="1450" spc="145">
                <a:latin typeface="Times New Roman"/>
                <a:cs typeface="Times New Roman"/>
              </a:rPr>
              <a:t> </a:t>
            </a:r>
            <a:r>
              <a:rPr dirty="0" sz="1450" spc="-10">
                <a:latin typeface="Times New Roman"/>
                <a:cs typeface="Times New Roman"/>
              </a:rPr>
              <a:t>me,</a:t>
            </a:r>
            <a:r>
              <a:rPr dirty="0" sz="1450" spc="150">
                <a:latin typeface="Times New Roman"/>
                <a:cs typeface="Times New Roman"/>
              </a:rPr>
              <a:t> </a:t>
            </a:r>
            <a:r>
              <a:rPr dirty="0" sz="1450" spc="-10">
                <a:latin typeface="Times New Roman"/>
                <a:cs typeface="Times New Roman"/>
              </a:rPr>
              <a:t>since</a:t>
            </a:r>
            <a:r>
              <a:rPr dirty="0" sz="1450" spc="145">
                <a:latin typeface="Times New Roman"/>
                <a:cs typeface="Times New Roman"/>
              </a:rPr>
              <a:t> </a:t>
            </a:r>
            <a:r>
              <a:rPr dirty="0" sz="1450" spc="-10">
                <a:latin typeface="Times New Roman"/>
                <a:cs typeface="Times New Roman"/>
              </a:rPr>
              <a:t>it</a:t>
            </a:r>
            <a:r>
              <a:rPr dirty="0" sz="1450" spc="150">
                <a:latin typeface="Times New Roman"/>
                <a:cs typeface="Times New Roman"/>
              </a:rPr>
              <a:t> </a:t>
            </a:r>
            <a:r>
              <a:rPr dirty="0" sz="1450" spc="-10">
                <a:latin typeface="Times New Roman"/>
                <a:cs typeface="Times New Roman"/>
              </a:rPr>
              <a:t>leaves</a:t>
            </a:r>
            <a:r>
              <a:rPr dirty="0" sz="1450" spc="145">
                <a:latin typeface="Times New Roman"/>
                <a:cs typeface="Times New Roman"/>
              </a:rPr>
              <a:t> </a:t>
            </a:r>
            <a:r>
              <a:rPr dirty="0" sz="1450" spc="-10">
                <a:latin typeface="Times New Roman"/>
                <a:cs typeface="Times New Roman"/>
              </a:rPr>
              <a:t>me</a:t>
            </a:r>
            <a:r>
              <a:rPr dirty="0" sz="1450" spc="150">
                <a:latin typeface="Times New Roman"/>
                <a:cs typeface="Times New Roman"/>
              </a:rPr>
              <a:t> </a:t>
            </a:r>
            <a:r>
              <a:rPr dirty="0" sz="1450" spc="-10">
                <a:latin typeface="Times New Roman"/>
                <a:cs typeface="Times New Roman"/>
              </a:rPr>
              <a:t>so</a:t>
            </a:r>
            <a:r>
              <a:rPr dirty="0" sz="1450" spc="145">
                <a:latin typeface="Times New Roman"/>
                <a:cs typeface="Times New Roman"/>
              </a:rPr>
              <a:t> </a:t>
            </a:r>
            <a:r>
              <a:rPr dirty="0" sz="1450" spc="-10">
                <a:latin typeface="Times New Roman"/>
                <a:cs typeface="Times New Roman"/>
              </a:rPr>
              <a:t>little</a:t>
            </a:r>
            <a:r>
              <a:rPr dirty="0" sz="1450" spc="150">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regret.</a:t>
            </a:r>
            <a:endParaRPr sz="1450">
              <a:latin typeface="Times New Roman"/>
              <a:cs typeface="Times New Roman"/>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290050"/>
          </a:xfrm>
          <a:prstGeom prst="rect">
            <a:avLst/>
          </a:prstGeom>
        </p:spPr>
        <p:txBody>
          <a:bodyPr wrap="square" lIns="0" tIns="20955" rIns="0" bIns="0" rtlCol="0" vert="horz">
            <a:spAutoFit/>
          </a:bodyPr>
          <a:lstStyle/>
          <a:p>
            <a:pPr algn="just" marL="12700" marR="12700">
              <a:lnSpc>
                <a:spcPts val="1720"/>
              </a:lnSpc>
              <a:spcBef>
                <a:spcPts val="165"/>
              </a:spcBef>
            </a:pPr>
            <a:r>
              <a:rPr dirty="0" sz="1450" spc="-10">
                <a:latin typeface="Times New Roman"/>
                <a:cs typeface="Times New Roman"/>
              </a:rPr>
              <a:t>Not so, </a:t>
            </a:r>
            <a:r>
              <a:rPr dirty="0" sz="1450" spc="-20">
                <a:latin typeface="Times New Roman"/>
                <a:cs typeface="Times New Roman"/>
              </a:rPr>
              <a:t>however. </a:t>
            </a:r>
            <a:r>
              <a:rPr dirty="0" sz="1450" spc="-10">
                <a:latin typeface="Times New Roman"/>
                <a:cs typeface="Times New Roman"/>
              </a:rPr>
              <a:t>Gladly would </a:t>
            </a:r>
            <a:r>
              <a:rPr dirty="0" sz="1450" spc="-5">
                <a:latin typeface="Times New Roman"/>
                <a:cs typeface="Times New Roman"/>
              </a:rPr>
              <a:t>I </a:t>
            </a:r>
            <a:r>
              <a:rPr dirty="0" sz="1450" spc="-10">
                <a:latin typeface="Times New Roman"/>
                <a:cs typeface="Times New Roman"/>
              </a:rPr>
              <a:t>submit to all the increased pain </a:t>
            </a:r>
            <a:r>
              <a:rPr dirty="0" sz="1450" spc="-5">
                <a:latin typeface="Times New Roman"/>
                <a:cs typeface="Times New Roman"/>
              </a:rPr>
              <a:t>of </a:t>
            </a:r>
            <a:r>
              <a:rPr dirty="0" sz="1450" spc="-10">
                <a:latin typeface="Times New Roman"/>
                <a:cs typeface="Times New Roman"/>
              </a:rPr>
              <a:t>losing </a:t>
            </a:r>
            <a:r>
              <a:rPr dirty="0" sz="1450" spc="-20">
                <a:latin typeface="Times New Roman"/>
                <a:cs typeface="Times New Roman"/>
              </a:rPr>
              <a:t>her,  </a:t>
            </a:r>
            <a:r>
              <a:rPr dirty="0" sz="1450" spc="-10">
                <a:latin typeface="Times New Roman"/>
                <a:cs typeface="Times New Roman"/>
              </a:rPr>
              <a:t>rather than have to think </a:t>
            </a:r>
            <a:r>
              <a:rPr dirty="0" sz="1450" spc="-5">
                <a:latin typeface="Times New Roman"/>
                <a:cs typeface="Times New Roman"/>
              </a:rPr>
              <a:t>of </a:t>
            </a:r>
            <a:r>
              <a:rPr dirty="0" sz="1450" spc="-10">
                <a:latin typeface="Times New Roman"/>
                <a:cs typeface="Times New Roman"/>
              </a:rPr>
              <a:t>her as </a:t>
            </a:r>
            <a:r>
              <a:rPr dirty="0" sz="1450" spc="-5">
                <a:latin typeface="Times New Roman"/>
                <a:cs typeface="Times New Roman"/>
              </a:rPr>
              <a:t>I do. I </a:t>
            </a:r>
            <a:r>
              <a:rPr dirty="0" sz="1450" spc="-10">
                <a:latin typeface="Times New Roman"/>
                <a:cs typeface="Times New Roman"/>
              </a:rPr>
              <a:t>told her</a:t>
            </a:r>
            <a:r>
              <a:rPr dirty="0" sz="1450" spc="40">
                <a:latin typeface="Times New Roman"/>
                <a:cs typeface="Times New Roman"/>
              </a:rPr>
              <a:t> </a:t>
            </a:r>
            <a:r>
              <a:rPr dirty="0" sz="1450" spc="-5">
                <a:latin typeface="Times New Roman"/>
                <a:cs typeface="Times New Roman"/>
              </a:rPr>
              <a:t>so.”</a:t>
            </a:r>
            <a:endParaRPr sz="1450">
              <a:latin typeface="Times New Roman"/>
              <a:cs typeface="Times New Roman"/>
            </a:endParaRPr>
          </a:p>
          <a:p>
            <a:pPr algn="just" marL="268605">
              <a:lnSpc>
                <a:spcPct val="100000"/>
              </a:lnSpc>
              <a:spcBef>
                <a:spcPts val="730"/>
              </a:spcBef>
            </a:pPr>
            <a:r>
              <a:rPr dirty="0" sz="1450" spc="-10">
                <a:latin typeface="Times New Roman"/>
                <a:cs typeface="Times New Roman"/>
              </a:rPr>
              <a:t>“Did you?”</a:t>
            </a:r>
            <a:endParaRPr sz="1450">
              <a:latin typeface="Times New Roman"/>
              <a:cs typeface="Times New Roman"/>
            </a:endParaRPr>
          </a:p>
          <a:p>
            <a:pPr algn="just" marL="268605" marR="2963545">
              <a:lnSpc>
                <a:spcPts val="2520"/>
              </a:lnSpc>
              <a:spcBef>
                <a:spcPts val="140"/>
              </a:spcBef>
            </a:pPr>
            <a:r>
              <a:rPr dirty="0" sz="1450" spc="-40">
                <a:latin typeface="Times New Roman"/>
                <a:cs typeface="Times New Roman"/>
              </a:rPr>
              <a:t>“Yes;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left her </a:t>
            </a:r>
            <a:r>
              <a:rPr dirty="0" sz="1450" spc="-5">
                <a:latin typeface="Times New Roman"/>
                <a:cs typeface="Times New Roman"/>
              </a:rPr>
              <a:t>I </a:t>
            </a:r>
            <a:r>
              <a:rPr dirty="0" sz="1450" spc="-10">
                <a:latin typeface="Times New Roman"/>
                <a:cs typeface="Times New Roman"/>
              </a:rPr>
              <a:t>told her </a:t>
            </a:r>
            <a:r>
              <a:rPr dirty="0" sz="1450" spc="-5">
                <a:latin typeface="Times New Roman"/>
                <a:cs typeface="Times New Roman"/>
              </a:rPr>
              <a:t>so.”  </a:t>
            </a:r>
            <a:r>
              <a:rPr dirty="0" sz="1450" spc="-10">
                <a:latin typeface="Times New Roman"/>
                <a:cs typeface="Times New Roman"/>
              </a:rPr>
              <a:t>“How long were </a:t>
            </a:r>
            <a:r>
              <a:rPr dirty="0" sz="1450" spc="-5">
                <a:latin typeface="Times New Roman"/>
                <a:cs typeface="Times New Roman"/>
              </a:rPr>
              <a:t>you </a:t>
            </a:r>
            <a:r>
              <a:rPr dirty="0" sz="1450" spc="-10">
                <a:latin typeface="Times New Roman"/>
                <a:cs typeface="Times New Roman"/>
              </a:rPr>
              <a:t>together?”</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“Five-and-twenty minutes. </a:t>
            </a:r>
            <a:r>
              <a:rPr dirty="0" sz="1450" spc="-35">
                <a:latin typeface="Times New Roman"/>
                <a:cs typeface="Times New Roman"/>
              </a:rPr>
              <a:t>Well, </a:t>
            </a:r>
            <a:r>
              <a:rPr dirty="0" sz="1450" spc="-10">
                <a:latin typeface="Times New Roman"/>
                <a:cs typeface="Times New Roman"/>
              </a:rPr>
              <a:t>she went </a:t>
            </a:r>
            <a:r>
              <a:rPr dirty="0" sz="1450" spc="-5">
                <a:latin typeface="Times New Roman"/>
                <a:cs typeface="Times New Roman"/>
              </a:rPr>
              <a:t>on </a:t>
            </a:r>
            <a:r>
              <a:rPr dirty="0" sz="1450" spc="-10">
                <a:latin typeface="Times New Roman"/>
                <a:cs typeface="Times New Roman"/>
              </a:rPr>
              <a:t>to say that what remained  now to </a:t>
            </a:r>
            <a:r>
              <a:rPr dirty="0" sz="1450" spc="-5">
                <a:latin typeface="Times New Roman"/>
                <a:cs typeface="Times New Roman"/>
              </a:rPr>
              <a:t>be done </a:t>
            </a:r>
            <a:r>
              <a:rPr dirty="0" sz="1450" spc="-10">
                <a:latin typeface="Times New Roman"/>
                <a:cs typeface="Times New Roman"/>
              </a:rPr>
              <a:t>was to bring about </a:t>
            </a:r>
            <a:r>
              <a:rPr dirty="0" sz="1450" spc="-5">
                <a:latin typeface="Times New Roman"/>
                <a:cs typeface="Times New Roman"/>
              </a:rPr>
              <a:t>a </a:t>
            </a:r>
            <a:r>
              <a:rPr dirty="0" sz="1450" spc="-10">
                <a:latin typeface="Times New Roman"/>
                <a:cs typeface="Times New Roman"/>
              </a:rPr>
              <a:t>marriage between them. She spoke </a:t>
            </a:r>
            <a:r>
              <a:rPr dirty="0" sz="1450" spc="-5">
                <a:latin typeface="Times New Roman"/>
                <a:cs typeface="Times New Roman"/>
              </a:rPr>
              <a:t>of </a:t>
            </a:r>
            <a:r>
              <a:rPr dirty="0" sz="1450" spc="-10">
                <a:latin typeface="Times New Roman"/>
                <a:cs typeface="Times New Roman"/>
              </a:rPr>
              <a:t>it,  </a:t>
            </a:r>
            <a:r>
              <a:rPr dirty="0" sz="1450" spc="-25">
                <a:latin typeface="Times New Roman"/>
                <a:cs typeface="Times New Roman"/>
              </a:rPr>
              <a:t>Fanny,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steadier voice than </a:t>
            </a:r>
            <a:r>
              <a:rPr dirty="0" sz="1450" spc="-5">
                <a:latin typeface="Times New Roman"/>
                <a:cs typeface="Times New Roman"/>
              </a:rPr>
              <a:t>I </a:t>
            </a:r>
            <a:r>
              <a:rPr dirty="0" sz="1450" spc="-10">
                <a:latin typeface="Times New Roman"/>
                <a:cs typeface="Times New Roman"/>
              </a:rPr>
              <a:t>can.” He was obliged to pause more than  once as </a:t>
            </a:r>
            <a:r>
              <a:rPr dirty="0" sz="1450" spc="-5">
                <a:latin typeface="Times New Roman"/>
                <a:cs typeface="Times New Roman"/>
              </a:rPr>
              <a:t>he </a:t>
            </a:r>
            <a:r>
              <a:rPr dirty="0" sz="1450" spc="-10">
                <a:latin typeface="Times New Roman"/>
                <a:cs typeface="Times New Roman"/>
              </a:rPr>
              <a:t>continued. </a:t>
            </a:r>
            <a:r>
              <a:rPr dirty="0" sz="1450" spc="-40">
                <a:latin typeface="Times New Roman"/>
                <a:cs typeface="Times New Roman"/>
              </a:rPr>
              <a:t>“‘We </a:t>
            </a:r>
            <a:r>
              <a:rPr dirty="0" sz="1450" spc="-10">
                <a:latin typeface="Times New Roman"/>
                <a:cs typeface="Times New Roman"/>
              </a:rPr>
              <a:t>must persuade Henry to marry </a:t>
            </a:r>
            <a:r>
              <a:rPr dirty="0" sz="1450" spc="-20">
                <a:latin typeface="Times New Roman"/>
                <a:cs typeface="Times New Roman"/>
              </a:rPr>
              <a:t>her,’ </a:t>
            </a:r>
            <a:r>
              <a:rPr dirty="0" sz="1450" spc="-10">
                <a:latin typeface="Times New Roman"/>
                <a:cs typeface="Times New Roman"/>
              </a:rPr>
              <a:t>said she; ‘and  what with </a:t>
            </a:r>
            <a:r>
              <a:rPr dirty="0" sz="1450" spc="-15">
                <a:latin typeface="Times New Roman"/>
                <a:cs typeface="Times New Roman"/>
              </a:rPr>
              <a:t>honour, </a:t>
            </a:r>
            <a:r>
              <a:rPr dirty="0" sz="1450" spc="-10">
                <a:latin typeface="Times New Roman"/>
                <a:cs typeface="Times New Roman"/>
              </a:rPr>
              <a:t>and the certainty </a:t>
            </a:r>
            <a:r>
              <a:rPr dirty="0" sz="1450" spc="-5">
                <a:latin typeface="Times New Roman"/>
                <a:cs typeface="Times New Roman"/>
              </a:rPr>
              <a:t>of </a:t>
            </a:r>
            <a:r>
              <a:rPr dirty="0" sz="1450" spc="-10">
                <a:latin typeface="Times New Roman"/>
                <a:cs typeface="Times New Roman"/>
              </a:rPr>
              <a:t>having shut himself </a:t>
            </a:r>
            <a:r>
              <a:rPr dirty="0" sz="1450" spc="-5">
                <a:latin typeface="Times New Roman"/>
                <a:cs typeface="Times New Roman"/>
              </a:rPr>
              <a:t>out </a:t>
            </a:r>
            <a:r>
              <a:rPr dirty="0" sz="1450" spc="-10">
                <a:latin typeface="Times New Roman"/>
                <a:cs typeface="Times New Roman"/>
              </a:rPr>
              <a:t>for ever from  </a:t>
            </a:r>
            <a:r>
              <a:rPr dirty="0" sz="1450" spc="-25">
                <a:latin typeface="Times New Roman"/>
                <a:cs typeface="Times New Roman"/>
              </a:rPr>
              <a:t>Fanny, </a:t>
            </a:r>
            <a:r>
              <a:rPr dirty="0" sz="1450" spc="-5">
                <a:latin typeface="Times New Roman"/>
                <a:cs typeface="Times New Roman"/>
              </a:rPr>
              <a:t>I do not </a:t>
            </a:r>
            <a:r>
              <a:rPr dirty="0" sz="1450" spc="-10">
                <a:latin typeface="Times New Roman"/>
                <a:cs typeface="Times New Roman"/>
              </a:rPr>
              <a:t>despair </a:t>
            </a:r>
            <a:r>
              <a:rPr dirty="0" sz="1450" spc="-5">
                <a:latin typeface="Times New Roman"/>
                <a:cs typeface="Times New Roman"/>
              </a:rPr>
              <a:t>of </a:t>
            </a:r>
            <a:r>
              <a:rPr dirty="0" sz="1450" spc="-10">
                <a:latin typeface="Times New Roman"/>
                <a:cs typeface="Times New Roman"/>
              </a:rPr>
              <a:t>it. Fanny </a:t>
            </a:r>
            <a:r>
              <a:rPr dirty="0" sz="1450" spc="-5">
                <a:latin typeface="Times New Roman"/>
                <a:cs typeface="Times New Roman"/>
              </a:rPr>
              <a:t>he </a:t>
            </a:r>
            <a:r>
              <a:rPr dirty="0" sz="1450" spc="-10">
                <a:latin typeface="Times New Roman"/>
                <a:cs typeface="Times New Roman"/>
              </a:rPr>
              <a:t>must give </a:t>
            </a:r>
            <a:r>
              <a:rPr dirty="0" sz="1450" spc="-5">
                <a:latin typeface="Times New Roman"/>
                <a:cs typeface="Times New Roman"/>
              </a:rPr>
              <a:t>up. I do not </a:t>
            </a:r>
            <a:r>
              <a:rPr dirty="0" sz="1450" spc="-10">
                <a:latin typeface="Times New Roman"/>
                <a:cs typeface="Times New Roman"/>
              </a:rPr>
              <a:t>think that even  </a:t>
            </a:r>
            <a:r>
              <a:rPr dirty="0" sz="1450" spc="-5">
                <a:latin typeface="Times New Roman"/>
                <a:cs typeface="Times New Roman"/>
              </a:rPr>
              <a:t>he </a:t>
            </a:r>
            <a:r>
              <a:rPr dirty="0" sz="1450" spc="-10">
                <a:latin typeface="Times New Roman"/>
                <a:cs typeface="Times New Roman"/>
              </a:rPr>
              <a:t>could now </a:t>
            </a:r>
            <a:r>
              <a:rPr dirty="0" sz="1450" spc="-5">
                <a:latin typeface="Times New Roman"/>
                <a:cs typeface="Times New Roman"/>
              </a:rPr>
              <a:t>hope </a:t>
            </a:r>
            <a:r>
              <a:rPr dirty="0" sz="1450" spc="-10">
                <a:latin typeface="Times New Roman"/>
                <a:cs typeface="Times New Roman"/>
              </a:rPr>
              <a:t>to succeed with </a:t>
            </a:r>
            <a:r>
              <a:rPr dirty="0" sz="1450" spc="-5">
                <a:latin typeface="Times New Roman"/>
                <a:cs typeface="Times New Roman"/>
              </a:rPr>
              <a:t>one of </a:t>
            </a:r>
            <a:r>
              <a:rPr dirty="0" sz="1450" spc="-10">
                <a:latin typeface="Times New Roman"/>
                <a:cs typeface="Times New Roman"/>
              </a:rPr>
              <a:t>her stamp, and therefore </a:t>
            </a:r>
            <a:r>
              <a:rPr dirty="0" sz="1450" spc="-5">
                <a:latin typeface="Times New Roman"/>
                <a:cs typeface="Times New Roman"/>
              </a:rPr>
              <a:t>I hope </a:t>
            </a:r>
            <a:r>
              <a:rPr dirty="0" sz="1450" spc="-10">
                <a:latin typeface="Times New Roman"/>
                <a:cs typeface="Times New Roman"/>
              </a:rPr>
              <a:t>we  may find </a:t>
            </a:r>
            <a:r>
              <a:rPr dirty="0" sz="1450" spc="-5">
                <a:latin typeface="Times New Roman"/>
                <a:cs typeface="Times New Roman"/>
              </a:rPr>
              <a:t>no </a:t>
            </a:r>
            <a:r>
              <a:rPr dirty="0" sz="1450" spc="-10">
                <a:latin typeface="Times New Roman"/>
                <a:cs typeface="Times New Roman"/>
              </a:rPr>
              <a:t>insuperable </a:t>
            </a:r>
            <a:r>
              <a:rPr dirty="0" sz="1450" spc="-20">
                <a:latin typeface="Times New Roman"/>
                <a:cs typeface="Times New Roman"/>
              </a:rPr>
              <a:t>difficulty. </a:t>
            </a:r>
            <a:r>
              <a:rPr dirty="0" sz="1450" spc="-10">
                <a:latin typeface="Times New Roman"/>
                <a:cs typeface="Times New Roman"/>
              </a:rPr>
              <a:t>My influence, which is </a:t>
            </a:r>
            <a:r>
              <a:rPr dirty="0" sz="1450" spc="-5">
                <a:latin typeface="Times New Roman"/>
                <a:cs typeface="Times New Roman"/>
              </a:rPr>
              <a:t>not </a:t>
            </a:r>
            <a:r>
              <a:rPr dirty="0" sz="1450" spc="-10">
                <a:latin typeface="Times New Roman"/>
                <a:cs typeface="Times New Roman"/>
              </a:rPr>
              <a:t>small shall all  </a:t>
            </a:r>
            <a:r>
              <a:rPr dirty="0" sz="1450" spc="-5">
                <a:latin typeface="Times New Roman"/>
                <a:cs typeface="Times New Roman"/>
              </a:rPr>
              <a:t>go </a:t>
            </a:r>
            <a:r>
              <a:rPr dirty="0" sz="1450" spc="-10">
                <a:latin typeface="Times New Roman"/>
                <a:cs typeface="Times New Roman"/>
              </a:rPr>
              <a:t>that way; and when once married, and properly supported </a:t>
            </a:r>
            <a:r>
              <a:rPr dirty="0" sz="1450" spc="-5">
                <a:latin typeface="Times New Roman"/>
                <a:cs typeface="Times New Roman"/>
              </a:rPr>
              <a:t>by </a:t>
            </a:r>
            <a:r>
              <a:rPr dirty="0" sz="1450" spc="-10">
                <a:latin typeface="Times New Roman"/>
                <a:cs typeface="Times New Roman"/>
              </a:rPr>
              <a:t>her own  </a:t>
            </a:r>
            <a:r>
              <a:rPr dirty="0" sz="1450" spc="-25">
                <a:latin typeface="Times New Roman"/>
                <a:cs typeface="Times New Roman"/>
              </a:rPr>
              <a:t>family, </a:t>
            </a:r>
            <a:r>
              <a:rPr dirty="0" sz="1450" spc="-10">
                <a:latin typeface="Times New Roman"/>
                <a:cs typeface="Times New Roman"/>
              </a:rPr>
              <a:t>people </a:t>
            </a:r>
            <a:r>
              <a:rPr dirty="0" sz="1450" spc="-5">
                <a:latin typeface="Times New Roman"/>
                <a:cs typeface="Times New Roman"/>
              </a:rPr>
              <a:t>of </a:t>
            </a:r>
            <a:r>
              <a:rPr dirty="0" sz="1450" spc="-10">
                <a:latin typeface="Times New Roman"/>
                <a:cs typeface="Times New Roman"/>
              </a:rPr>
              <a:t>respectability as they are, she may recover her footing in  society to </a:t>
            </a:r>
            <a:r>
              <a:rPr dirty="0" sz="1450" spc="-5">
                <a:latin typeface="Times New Roman"/>
                <a:cs typeface="Times New Roman"/>
              </a:rPr>
              <a:t>a </a:t>
            </a:r>
            <a:r>
              <a:rPr dirty="0" sz="1450" spc="-10">
                <a:latin typeface="Times New Roman"/>
                <a:cs typeface="Times New Roman"/>
              </a:rPr>
              <a:t>certain degree. In some circles, we </a:t>
            </a:r>
            <a:r>
              <a:rPr dirty="0" sz="1450" spc="-25">
                <a:latin typeface="Times New Roman"/>
                <a:cs typeface="Times New Roman"/>
              </a:rPr>
              <a:t>know, </a:t>
            </a:r>
            <a:r>
              <a:rPr dirty="0" sz="1450" spc="-10">
                <a:latin typeface="Times New Roman"/>
                <a:cs typeface="Times New Roman"/>
              </a:rPr>
              <a:t>she would never </a:t>
            </a:r>
            <a:r>
              <a:rPr dirty="0" sz="1450" spc="-5">
                <a:latin typeface="Times New Roman"/>
                <a:cs typeface="Times New Roman"/>
              </a:rPr>
              <a:t>be  </a:t>
            </a:r>
            <a:r>
              <a:rPr dirty="0" sz="1450" spc="-10">
                <a:latin typeface="Times New Roman"/>
                <a:cs typeface="Times New Roman"/>
              </a:rPr>
              <a:t>admitted,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good </a:t>
            </a:r>
            <a:r>
              <a:rPr dirty="0" sz="1450" spc="-10">
                <a:latin typeface="Times New Roman"/>
                <a:cs typeface="Times New Roman"/>
              </a:rPr>
              <a:t>dinners, and </a:t>
            </a:r>
            <a:r>
              <a:rPr dirty="0" sz="1450" spc="-15">
                <a:latin typeface="Times New Roman"/>
                <a:cs typeface="Times New Roman"/>
              </a:rPr>
              <a:t>large </a:t>
            </a:r>
            <a:r>
              <a:rPr dirty="0" sz="1450" spc="-10">
                <a:latin typeface="Times New Roman"/>
                <a:cs typeface="Times New Roman"/>
              </a:rPr>
              <a:t>parties, there will always </a:t>
            </a:r>
            <a:r>
              <a:rPr dirty="0" sz="1450" spc="-5">
                <a:latin typeface="Times New Roman"/>
                <a:cs typeface="Times New Roman"/>
              </a:rPr>
              <a:t>be </a:t>
            </a:r>
            <a:r>
              <a:rPr dirty="0" sz="1450" spc="-10">
                <a:latin typeface="Times New Roman"/>
                <a:cs typeface="Times New Roman"/>
              </a:rPr>
              <a:t>those  who will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of </a:t>
            </a:r>
            <a:r>
              <a:rPr dirty="0" sz="1450" spc="-10">
                <a:latin typeface="Times New Roman"/>
                <a:cs typeface="Times New Roman"/>
              </a:rPr>
              <a:t>her acquaintance; and there is, </a:t>
            </a:r>
            <a:r>
              <a:rPr dirty="0" sz="1450" spc="-15">
                <a:latin typeface="Times New Roman"/>
                <a:cs typeface="Times New Roman"/>
              </a:rPr>
              <a:t>undoubtedly, </a:t>
            </a:r>
            <a:r>
              <a:rPr dirty="0" sz="1450" spc="-10">
                <a:latin typeface="Times New Roman"/>
                <a:cs typeface="Times New Roman"/>
              </a:rPr>
              <a:t>more  liberality and candour </a:t>
            </a:r>
            <a:r>
              <a:rPr dirty="0" sz="1450" spc="-5">
                <a:latin typeface="Times New Roman"/>
                <a:cs typeface="Times New Roman"/>
              </a:rPr>
              <a:t>on </a:t>
            </a:r>
            <a:r>
              <a:rPr dirty="0" sz="1450" spc="-10">
                <a:latin typeface="Times New Roman"/>
                <a:cs typeface="Times New Roman"/>
              </a:rPr>
              <a:t>those points than </a:t>
            </a:r>
            <a:r>
              <a:rPr dirty="0" sz="1450" spc="-20">
                <a:latin typeface="Times New Roman"/>
                <a:cs typeface="Times New Roman"/>
              </a:rPr>
              <a:t>formerly.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advise is, that  </a:t>
            </a:r>
            <a:r>
              <a:rPr dirty="0" sz="1450" spc="-5">
                <a:latin typeface="Times New Roman"/>
                <a:cs typeface="Times New Roman"/>
              </a:rPr>
              <a:t>your </a:t>
            </a:r>
            <a:r>
              <a:rPr dirty="0" sz="1450" spc="-10">
                <a:latin typeface="Times New Roman"/>
                <a:cs typeface="Times New Roman"/>
              </a:rPr>
              <a:t>father </a:t>
            </a:r>
            <a:r>
              <a:rPr dirty="0" sz="1450" spc="-5">
                <a:latin typeface="Times New Roman"/>
                <a:cs typeface="Times New Roman"/>
              </a:rPr>
              <a:t>be </a:t>
            </a:r>
            <a:r>
              <a:rPr dirty="0" sz="1450" spc="-10">
                <a:latin typeface="Times New Roman"/>
                <a:cs typeface="Times New Roman"/>
              </a:rPr>
              <a:t>quiet. Do </a:t>
            </a:r>
            <a:r>
              <a:rPr dirty="0" sz="1450" spc="-5">
                <a:latin typeface="Times New Roman"/>
                <a:cs typeface="Times New Roman"/>
              </a:rPr>
              <a:t>not </a:t>
            </a:r>
            <a:r>
              <a:rPr dirty="0" sz="1450" spc="-10">
                <a:latin typeface="Times New Roman"/>
                <a:cs typeface="Times New Roman"/>
              </a:rPr>
              <a:t>let him injure his own cause </a:t>
            </a:r>
            <a:r>
              <a:rPr dirty="0" sz="1450" spc="-5">
                <a:latin typeface="Times New Roman"/>
                <a:cs typeface="Times New Roman"/>
              </a:rPr>
              <a:t>by </a:t>
            </a:r>
            <a:r>
              <a:rPr dirty="0" sz="1450" spc="-10">
                <a:latin typeface="Times New Roman"/>
                <a:cs typeface="Times New Roman"/>
              </a:rPr>
              <a:t>interference.  Persuade him to let things take their course. If </a:t>
            </a:r>
            <a:r>
              <a:rPr dirty="0" sz="1450" spc="-5">
                <a:latin typeface="Times New Roman"/>
                <a:cs typeface="Times New Roman"/>
              </a:rPr>
              <a:t>by </a:t>
            </a:r>
            <a:r>
              <a:rPr dirty="0" sz="1450" spc="-10">
                <a:latin typeface="Times New Roman"/>
                <a:cs typeface="Times New Roman"/>
              </a:rPr>
              <a:t>any officious exertions </a:t>
            </a:r>
            <a:r>
              <a:rPr dirty="0" sz="1450" spc="-5">
                <a:latin typeface="Times New Roman"/>
                <a:cs typeface="Times New Roman"/>
              </a:rPr>
              <a:t>of  </a:t>
            </a:r>
            <a:r>
              <a:rPr dirty="0" sz="1450" spc="-10">
                <a:latin typeface="Times New Roman"/>
                <a:cs typeface="Times New Roman"/>
              </a:rPr>
              <a:t>his, she is induced to leave </a:t>
            </a:r>
            <a:r>
              <a:rPr dirty="0" sz="1450" spc="-20">
                <a:latin typeface="Times New Roman"/>
                <a:cs typeface="Times New Roman"/>
              </a:rPr>
              <a:t>Henry’s </a:t>
            </a:r>
            <a:r>
              <a:rPr dirty="0" sz="1450" spc="-10">
                <a:latin typeface="Times New Roman"/>
                <a:cs typeface="Times New Roman"/>
              </a:rPr>
              <a:t>protection, there will </a:t>
            </a:r>
            <a:r>
              <a:rPr dirty="0" sz="1450" spc="-5">
                <a:latin typeface="Times New Roman"/>
                <a:cs typeface="Times New Roman"/>
              </a:rPr>
              <a:t>be </a:t>
            </a:r>
            <a:r>
              <a:rPr dirty="0" sz="1450" spc="-10">
                <a:latin typeface="Times New Roman"/>
                <a:cs typeface="Times New Roman"/>
              </a:rPr>
              <a:t>much less chance  </a:t>
            </a:r>
            <a:r>
              <a:rPr dirty="0" sz="1450" spc="-5">
                <a:latin typeface="Times New Roman"/>
                <a:cs typeface="Times New Roman"/>
              </a:rPr>
              <a:t>of </a:t>
            </a:r>
            <a:r>
              <a:rPr dirty="0" sz="1450" spc="-10">
                <a:latin typeface="Times New Roman"/>
                <a:cs typeface="Times New Roman"/>
              </a:rPr>
              <a:t>his marrying her than if she remain with him. </a:t>
            </a:r>
            <a:r>
              <a:rPr dirty="0" sz="1450" spc="-5">
                <a:latin typeface="Times New Roman"/>
                <a:cs typeface="Times New Roman"/>
              </a:rPr>
              <a:t>I </a:t>
            </a:r>
            <a:r>
              <a:rPr dirty="0" sz="1450" spc="-10">
                <a:latin typeface="Times New Roman"/>
                <a:cs typeface="Times New Roman"/>
              </a:rPr>
              <a:t>know how </a:t>
            </a:r>
            <a:r>
              <a:rPr dirty="0" sz="1450" spc="-5">
                <a:latin typeface="Times New Roman"/>
                <a:cs typeface="Times New Roman"/>
              </a:rPr>
              <a:t>he </a:t>
            </a:r>
            <a:r>
              <a:rPr dirty="0" sz="1450" spc="-10">
                <a:latin typeface="Times New Roman"/>
                <a:cs typeface="Times New Roman"/>
              </a:rPr>
              <a:t>is likely to </a:t>
            </a:r>
            <a:r>
              <a:rPr dirty="0" sz="1450" spc="-5">
                <a:latin typeface="Times New Roman"/>
                <a:cs typeface="Times New Roman"/>
              </a:rPr>
              <a:t>be  </a:t>
            </a:r>
            <a:r>
              <a:rPr dirty="0" sz="1450" spc="-10">
                <a:latin typeface="Times New Roman"/>
                <a:cs typeface="Times New Roman"/>
              </a:rPr>
              <a:t>influenced. Let Sir Thomas trust to his </a:t>
            </a:r>
            <a:r>
              <a:rPr dirty="0" sz="1450" spc="-5">
                <a:latin typeface="Times New Roman"/>
                <a:cs typeface="Times New Roman"/>
              </a:rPr>
              <a:t>honour </a:t>
            </a:r>
            <a:r>
              <a:rPr dirty="0" sz="1450" spc="-10">
                <a:latin typeface="Times New Roman"/>
                <a:cs typeface="Times New Roman"/>
              </a:rPr>
              <a:t>and compassion, and it may all  end well;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get his daughter </a:t>
            </a:r>
            <a:r>
              <a:rPr dirty="0" sz="1450" spc="-30">
                <a:latin typeface="Times New Roman"/>
                <a:cs typeface="Times New Roman"/>
              </a:rPr>
              <a:t>away,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destroying the chief</a:t>
            </a:r>
            <a:r>
              <a:rPr dirty="0" sz="1450" spc="204">
                <a:latin typeface="Times New Roman"/>
                <a:cs typeface="Times New Roman"/>
              </a:rPr>
              <a:t> </a:t>
            </a:r>
            <a:r>
              <a:rPr dirty="0" sz="1450" spc="-10">
                <a:latin typeface="Times New Roman"/>
                <a:cs typeface="Times New Roman"/>
              </a:rPr>
              <a:t>hold.’”</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After repeating this, Edmund was so much </a:t>
            </a:r>
            <a:r>
              <a:rPr dirty="0" sz="1450" spc="-15">
                <a:latin typeface="Times New Roman"/>
                <a:cs typeface="Times New Roman"/>
              </a:rPr>
              <a:t>affected </a:t>
            </a:r>
            <a:r>
              <a:rPr dirty="0" sz="1450" spc="-10">
                <a:latin typeface="Times New Roman"/>
                <a:cs typeface="Times New Roman"/>
              </a:rPr>
              <a:t>that </a:t>
            </a:r>
            <a:r>
              <a:rPr dirty="0" sz="1450" spc="-25">
                <a:latin typeface="Times New Roman"/>
                <a:cs typeface="Times New Roman"/>
              </a:rPr>
              <a:t>Fanny, </a:t>
            </a:r>
            <a:r>
              <a:rPr dirty="0" sz="1450" spc="-10">
                <a:latin typeface="Times New Roman"/>
                <a:cs typeface="Times New Roman"/>
              </a:rPr>
              <a:t>watching  him with silent, </a:t>
            </a:r>
            <a:r>
              <a:rPr dirty="0" sz="1450" spc="-5">
                <a:latin typeface="Times New Roman"/>
                <a:cs typeface="Times New Roman"/>
              </a:rPr>
              <a:t>but </a:t>
            </a:r>
            <a:r>
              <a:rPr dirty="0" sz="1450" spc="-10">
                <a:latin typeface="Times New Roman"/>
                <a:cs typeface="Times New Roman"/>
              </a:rPr>
              <a:t>most tender concern, was almost sorry that the subject had  been entered </a:t>
            </a:r>
            <a:r>
              <a:rPr dirty="0" sz="1450" spc="-5">
                <a:latin typeface="Times New Roman"/>
                <a:cs typeface="Times New Roman"/>
              </a:rPr>
              <a:t>on </a:t>
            </a:r>
            <a:r>
              <a:rPr dirty="0" sz="1450" spc="-10">
                <a:latin typeface="Times New Roman"/>
                <a:cs typeface="Times New Roman"/>
              </a:rPr>
              <a:t>at all. It was long before </a:t>
            </a:r>
            <a:r>
              <a:rPr dirty="0" sz="1450" spc="-5">
                <a:latin typeface="Times New Roman"/>
                <a:cs typeface="Times New Roman"/>
              </a:rPr>
              <a:t>he </a:t>
            </a:r>
            <a:r>
              <a:rPr dirty="0" sz="1450" spc="-10">
                <a:latin typeface="Times New Roman"/>
                <a:cs typeface="Times New Roman"/>
              </a:rPr>
              <a:t>could speak again. At last, </a:t>
            </a:r>
            <a:r>
              <a:rPr dirty="0" sz="1450" spc="-30">
                <a:latin typeface="Times New Roman"/>
                <a:cs typeface="Times New Roman"/>
              </a:rPr>
              <a:t>“Now,  </a:t>
            </a:r>
            <a:r>
              <a:rPr dirty="0" sz="1450" spc="-20">
                <a:latin typeface="Times New Roman"/>
                <a:cs typeface="Times New Roman"/>
              </a:rPr>
              <a:t>Fanny,” </a:t>
            </a:r>
            <a:r>
              <a:rPr dirty="0" sz="1450" spc="-10">
                <a:latin typeface="Times New Roman"/>
                <a:cs typeface="Times New Roman"/>
              </a:rPr>
              <a:t>said he, “I shall soon have done. </a:t>
            </a:r>
            <a:r>
              <a:rPr dirty="0" sz="1450" spc="-5">
                <a:latin typeface="Times New Roman"/>
                <a:cs typeface="Times New Roman"/>
              </a:rPr>
              <a:t>I </a:t>
            </a:r>
            <a:r>
              <a:rPr dirty="0" sz="1450" spc="-10">
                <a:latin typeface="Times New Roman"/>
                <a:cs typeface="Times New Roman"/>
              </a:rPr>
              <a:t>have told </a:t>
            </a:r>
            <a:r>
              <a:rPr dirty="0" sz="1450" spc="-5">
                <a:latin typeface="Times New Roman"/>
                <a:cs typeface="Times New Roman"/>
              </a:rPr>
              <a:t>you </a:t>
            </a:r>
            <a:r>
              <a:rPr dirty="0" sz="1450" spc="-10">
                <a:latin typeface="Times New Roman"/>
                <a:cs typeface="Times New Roman"/>
              </a:rPr>
              <a:t>the substance </a:t>
            </a:r>
            <a:r>
              <a:rPr dirty="0" sz="1450" spc="-5">
                <a:latin typeface="Times New Roman"/>
                <a:cs typeface="Times New Roman"/>
              </a:rPr>
              <a:t>of </a:t>
            </a:r>
            <a:r>
              <a:rPr dirty="0" sz="1450" spc="-10">
                <a:latin typeface="Times New Roman"/>
                <a:cs typeface="Times New Roman"/>
              </a:rPr>
              <a:t>all  that she said. As soon as </a:t>
            </a:r>
            <a:r>
              <a:rPr dirty="0" sz="1450" spc="-5">
                <a:latin typeface="Times New Roman"/>
                <a:cs typeface="Times New Roman"/>
              </a:rPr>
              <a:t>I </a:t>
            </a:r>
            <a:r>
              <a:rPr dirty="0" sz="1450" spc="-10">
                <a:latin typeface="Times New Roman"/>
                <a:cs typeface="Times New Roman"/>
              </a:rPr>
              <a:t>could speak, </a:t>
            </a:r>
            <a:r>
              <a:rPr dirty="0" sz="1450" spc="-5">
                <a:latin typeface="Times New Roman"/>
                <a:cs typeface="Times New Roman"/>
              </a:rPr>
              <a:t>I </a:t>
            </a:r>
            <a:r>
              <a:rPr dirty="0" sz="1450" spc="-10">
                <a:latin typeface="Times New Roman"/>
                <a:cs typeface="Times New Roman"/>
              </a:rPr>
              <a:t>replied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supposed it  possible, coming in such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mind into that house as </a:t>
            </a:r>
            <a:r>
              <a:rPr dirty="0" sz="1450" spc="-5">
                <a:latin typeface="Times New Roman"/>
                <a:cs typeface="Times New Roman"/>
              </a:rPr>
              <a:t>I </a:t>
            </a:r>
            <a:r>
              <a:rPr dirty="0" sz="1450" spc="-10">
                <a:latin typeface="Times New Roman"/>
                <a:cs typeface="Times New Roman"/>
              </a:rPr>
              <a:t>had done, that  anything could occur to make me </a:t>
            </a:r>
            <a:r>
              <a:rPr dirty="0" sz="1450" spc="-15">
                <a:latin typeface="Times New Roman"/>
                <a:cs typeface="Times New Roman"/>
              </a:rPr>
              <a:t>suffer </a:t>
            </a:r>
            <a:r>
              <a:rPr dirty="0" sz="1450" spc="-10">
                <a:latin typeface="Times New Roman"/>
                <a:cs typeface="Times New Roman"/>
              </a:rPr>
              <a:t>more, </a:t>
            </a:r>
            <a:r>
              <a:rPr dirty="0" sz="1450" spc="-5">
                <a:latin typeface="Times New Roman"/>
                <a:cs typeface="Times New Roman"/>
              </a:rPr>
              <a:t>but </a:t>
            </a:r>
            <a:r>
              <a:rPr dirty="0" sz="1450" spc="-10">
                <a:latin typeface="Times New Roman"/>
                <a:cs typeface="Times New Roman"/>
              </a:rPr>
              <a:t>that she had been inflicting  deeper wounds in almost every sentence. That though </a:t>
            </a:r>
            <a:r>
              <a:rPr dirty="0" sz="1450" spc="-5">
                <a:latin typeface="Times New Roman"/>
                <a:cs typeface="Times New Roman"/>
              </a:rPr>
              <a:t>I </a:t>
            </a:r>
            <a:r>
              <a:rPr dirty="0" sz="1450" spc="-10">
                <a:latin typeface="Times New Roman"/>
                <a:cs typeface="Times New Roman"/>
              </a:rPr>
              <a:t>had, in the course </a:t>
            </a:r>
            <a:r>
              <a:rPr dirty="0" sz="1450" spc="-5">
                <a:latin typeface="Times New Roman"/>
                <a:cs typeface="Times New Roman"/>
              </a:rPr>
              <a:t>of  our </a:t>
            </a:r>
            <a:r>
              <a:rPr dirty="0" sz="1450" spc="-10">
                <a:latin typeface="Times New Roman"/>
                <a:cs typeface="Times New Roman"/>
              </a:rPr>
              <a:t>acquaintance, been often sensible </a:t>
            </a:r>
            <a:r>
              <a:rPr dirty="0" sz="1450" spc="-5">
                <a:latin typeface="Times New Roman"/>
                <a:cs typeface="Times New Roman"/>
              </a:rPr>
              <a:t>of </a:t>
            </a:r>
            <a:r>
              <a:rPr dirty="0" sz="1450" spc="-10">
                <a:latin typeface="Times New Roman"/>
                <a:cs typeface="Times New Roman"/>
              </a:rPr>
              <a:t>some difference in </a:t>
            </a:r>
            <a:r>
              <a:rPr dirty="0" sz="1450" spc="-5">
                <a:latin typeface="Times New Roman"/>
                <a:cs typeface="Times New Roman"/>
              </a:rPr>
              <a:t>our </a:t>
            </a:r>
            <a:r>
              <a:rPr dirty="0" sz="1450" spc="-10">
                <a:latin typeface="Times New Roman"/>
                <a:cs typeface="Times New Roman"/>
              </a:rPr>
              <a:t>opinions, </a:t>
            </a:r>
            <a:r>
              <a:rPr dirty="0" sz="1450" spc="-5">
                <a:latin typeface="Times New Roman"/>
                <a:cs typeface="Times New Roman"/>
              </a:rPr>
              <a:t>on  </a:t>
            </a:r>
            <a:r>
              <a:rPr dirty="0" sz="1450" spc="-10">
                <a:latin typeface="Times New Roman"/>
                <a:cs typeface="Times New Roman"/>
              </a:rPr>
              <a:t>points, </a:t>
            </a:r>
            <a:r>
              <a:rPr dirty="0" sz="1450" spc="-5">
                <a:latin typeface="Times New Roman"/>
                <a:cs typeface="Times New Roman"/>
              </a:rPr>
              <a:t>too, of </a:t>
            </a:r>
            <a:r>
              <a:rPr dirty="0" sz="1450" spc="-10">
                <a:latin typeface="Times New Roman"/>
                <a:cs typeface="Times New Roman"/>
              </a:rPr>
              <a:t>some moment, it had </a:t>
            </a:r>
            <a:r>
              <a:rPr dirty="0" sz="1450" spc="-5">
                <a:latin typeface="Times New Roman"/>
                <a:cs typeface="Times New Roman"/>
              </a:rPr>
              <a:t>not </a:t>
            </a:r>
            <a:r>
              <a:rPr dirty="0" sz="1450" spc="-10">
                <a:latin typeface="Times New Roman"/>
                <a:cs typeface="Times New Roman"/>
              </a:rPr>
              <a:t>entered my imagination to conceive  the difference could </a:t>
            </a:r>
            <a:r>
              <a:rPr dirty="0" sz="1450" spc="-5">
                <a:latin typeface="Times New Roman"/>
                <a:cs typeface="Times New Roman"/>
              </a:rPr>
              <a:t>be </a:t>
            </a:r>
            <a:r>
              <a:rPr dirty="0" sz="1450" spc="-10">
                <a:latin typeface="Times New Roman"/>
                <a:cs typeface="Times New Roman"/>
              </a:rPr>
              <a:t>such as she had now proved it. That the manner in  which she treated the dreadful crime committed </a:t>
            </a:r>
            <a:r>
              <a:rPr dirty="0" sz="1450" spc="-5">
                <a:latin typeface="Times New Roman"/>
                <a:cs typeface="Times New Roman"/>
              </a:rPr>
              <a:t>by </a:t>
            </a:r>
            <a:r>
              <a:rPr dirty="0" sz="1450" spc="-10">
                <a:latin typeface="Times New Roman"/>
                <a:cs typeface="Times New Roman"/>
              </a:rPr>
              <a:t>her brother and my sister  (with whom lay the greater seduction </a:t>
            </a:r>
            <a:r>
              <a:rPr dirty="0" sz="1450" spc="-5">
                <a:latin typeface="Times New Roman"/>
                <a:cs typeface="Times New Roman"/>
              </a:rPr>
              <a:t>I </a:t>
            </a:r>
            <a:r>
              <a:rPr dirty="0" sz="1450" spc="-10">
                <a:latin typeface="Times New Roman"/>
                <a:cs typeface="Times New Roman"/>
              </a:rPr>
              <a:t>pretended </a:t>
            </a:r>
            <a:r>
              <a:rPr dirty="0" sz="1450" spc="-5">
                <a:latin typeface="Times New Roman"/>
                <a:cs typeface="Times New Roman"/>
              </a:rPr>
              <a:t>not </a:t>
            </a:r>
            <a:r>
              <a:rPr dirty="0" sz="1450" spc="-10">
                <a:latin typeface="Times New Roman"/>
                <a:cs typeface="Times New Roman"/>
              </a:rPr>
              <a:t>to say), </a:t>
            </a:r>
            <a:r>
              <a:rPr dirty="0" sz="1450" spc="-5">
                <a:latin typeface="Times New Roman"/>
                <a:cs typeface="Times New Roman"/>
              </a:rPr>
              <a:t>but </a:t>
            </a:r>
            <a:r>
              <a:rPr dirty="0" sz="1450" spc="-10">
                <a:latin typeface="Times New Roman"/>
                <a:cs typeface="Times New Roman"/>
              </a:rPr>
              <a:t>the manner  in which she spoke </a:t>
            </a:r>
            <a:r>
              <a:rPr dirty="0" sz="1450" spc="-5">
                <a:latin typeface="Times New Roman"/>
                <a:cs typeface="Times New Roman"/>
              </a:rPr>
              <a:t>of </a:t>
            </a:r>
            <a:r>
              <a:rPr dirty="0" sz="1450" spc="-10">
                <a:latin typeface="Times New Roman"/>
                <a:cs typeface="Times New Roman"/>
              </a:rPr>
              <a:t>the crime itself, giving it every reproach </a:t>
            </a:r>
            <a:r>
              <a:rPr dirty="0" sz="1450" spc="-5">
                <a:latin typeface="Times New Roman"/>
                <a:cs typeface="Times New Roman"/>
              </a:rPr>
              <a:t>but </a:t>
            </a:r>
            <a:r>
              <a:rPr dirty="0" sz="1450" spc="-10">
                <a:latin typeface="Times New Roman"/>
                <a:cs typeface="Times New Roman"/>
              </a:rPr>
              <a:t>the right;  considering</a:t>
            </a:r>
            <a:r>
              <a:rPr dirty="0" sz="1450" spc="125">
                <a:latin typeface="Times New Roman"/>
                <a:cs typeface="Times New Roman"/>
              </a:rPr>
              <a:t> </a:t>
            </a:r>
            <a:r>
              <a:rPr dirty="0" sz="1450" spc="-10">
                <a:latin typeface="Times New Roman"/>
                <a:cs typeface="Times New Roman"/>
              </a:rPr>
              <a:t>its</a:t>
            </a:r>
            <a:r>
              <a:rPr dirty="0" sz="1450" spc="130">
                <a:latin typeface="Times New Roman"/>
                <a:cs typeface="Times New Roman"/>
              </a:rPr>
              <a:t> </a:t>
            </a:r>
            <a:r>
              <a:rPr dirty="0" sz="1450" spc="-10">
                <a:latin typeface="Times New Roman"/>
                <a:cs typeface="Times New Roman"/>
              </a:rPr>
              <a:t>ill</a:t>
            </a:r>
            <a:r>
              <a:rPr dirty="0" sz="1450" spc="130">
                <a:latin typeface="Times New Roman"/>
                <a:cs typeface="Times New Roman"/>
              </a:rPr>
              <a:t> </a:t>
            </a:r>
            <a:r>
              <a:rPr dirty="0" sz="1450" spc="-10">
                <a:latin typeface="Times New Roman"/>
                <a:cs typeface="Times New Roman"/>
              </a:rPr>
              <a:t>consequences</a:t>
            </a:r>
            <a:r>
              <a:rPr dirty="0" sz="1450" spc="130">
                <a:latin typeface="Times New Roman"/>
                <a:cs typeface="Times New Roman"/>
              </a:rPr>
              <a:t> </a:t>
            </a:r>
            <a:r>
              <a:rPr dirty="0" sz="1450" spc="-10">
                <a:latin typeface="Times New Roman"/>
                <a:cs typeface="Times New Roman"/>
              </a:rPr>
              <a:t>only</a:t>
            </a:r>
            <a:r>
              <a:rPr dirty="0" sz="1450" spc="130">
                <a:latin typeface="Times New Roman"/>
                <a:cs typeface="Times New Roman"/>
              </a:rPr>
              <a:t> </a:t>
            </a:r>
            <a:r>
              <a:rPr dirty="0" sz="1450" spc="-10">
                <a:latin typeface="Times New Roman"/>
                <a:cs typeface="Times New Roman"/>
              </a:rPr>
              <a:t>as</a:t>
            </a:r>
            <a:r>
              <a:rPr dirty="0" sz="1450" spc="130">
                <a:latin typeface="Times New Roman"/>
                <a:cs typeface="Times New Roman"/>
              </a:rPr>
              <a:t> </a:t>
            </a:r>
            <a:r>
              <a:rPr dirty="0" sz="1450" spc="-10">
                <a:latin typeface="Times New Roman"/>
                <a:cs typeface="Times New Roman"/>
              </a:rPr>
              <a:t>they</a:t>
            </a:r>
            <a:r>
              <a:rPr dirty="0" sz="1450" spc="130">
                <a:latin typeface="Times New Roman"/>
                <a:cs typeface="Times New Roman"/>
              </a:rPr>
              <a:t> </a:t>
            </a:r>
            <a:r>
              <a:rPr dirty="0" sz="1450" spc="-10">
                <a:latin typeface="Times New Roman"/>
                <a:cs typeface="Times New Roman"/>
              </a:rPr>
              <a:t>were</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5">
                <a:latin typeface="Times New Roman"/>
                <a:cs typeface="Times New Roman"/>
              </a:rPr>
              <a:t>be</a:t>
            </a:r>
            <a:r>
              <a:rPr dirty="0" sz="1450" spc="130">
                <a:latin typeface="Times New Roman"/>
                <a:cs typeface="Times New Roman"/>
              </a:rPr>
              <a:t> </a:t>
            </a:r>
            <a:r>
              <a:rPr dirty="0" sz="1450" spc="-10">
                <a:latin typeface="Times New Roman"/>
                <a:cs typeface="Times New Roman"/>
              </a:rPr>
              <a:t>braved</a:t>
            </a:r>
            <a:r>
              <a:rPr dirty="0" sz="1450" spc="130">
                <a:latin typeface="Times New Roman"/>
                <a:cs typeface="Times New Roman"/>
              </a:rPr>
              <a:t> </a:t>
            </a:r>
            <a:r>
              <a:rPr dirty="0" sz="1450" spc="-5">
                <a:latin typeface="Times New Roman"/>
                <a:cs typeface="Times New Roman"/>
              </a:rPr>
              <a:t>or</a:t>
            </a:r>
            <a:r>
              <a:rPr dirty="0" sz="1450" spc="130">
                <a:latin typeface="Times New Roman"/>
                <a:cs typeface="Times New Roman"/>
              </a:rPr>
              <a:t> </a:t>
            </a:r>
            <a:r>
              <a:rPr dirty="0" sz="1450" spc="-10">
                <a:latin typeface="Times New Roman"/>
                <a:cs typeface="Times New Roman"/>
              </a:rPr>
              <a:t>overborne</a:t>
            </a:r>
            <a:endParaRPr sz="1450">
              <a:latin typeface="Times New Roman"/>
              <a:cs typeface="Times New Roman"/>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48470"/>
          </a:xfrm>
          <a:prstGeom prst="rect">
            <a:avLst/>
          </a:prstGeom>
        </p:spPr>
        <p:txBody>
          <a:bodyPr wrap="square" lIns="0" tIns="12700" rIns="0" bIns="0" rtlCol="0" vert="horz">
            <a:spAutoFit/>
          </a:bodyPr>
          <a:lstStyle/>
          <a:p>
            <a:pPr algn="just" marL="12700" marR="5080">
              <a:lnSpc>
                <a:spcPct val="99400"/>
              </a:lnSpc>
              <a:spcBef>
                <a:spcPts val="100"/>
              </a:spcBef>
            </a:pPr>
            <a:r>
              <a:rPr dirty="0" sz="1450" spc="-5">
                <a:latin typeface="Times New Roman"/>
                <a:cs typeface="Times New Roman"/>
              </a:rPr>
              <a:t>by a </a:t>
            </a:r>
            <a:r>
              <a:rPr dirty="0" sz="1450" spc="-10">
                <a:latin typeface="Times New Roman"/>
                <a:cs typeface="Times New Roman"/>
              </a:rPr>
              <a:t>defiance </a:t>
            </a:r>
            <a:r>
              <a:rPr dirty="0" sz="1450" spc="-5">
                <a:latin typeface="Times New Roman"/>
                <a:cs typeface="Times New Roman"/>
              </a:rPr>
              <a:t>of </a:t>
            </a:r>
            <a:r>
              <a:rPr dirty="0" sz="1450" spc="-10">
                <a:latin typeface="Times New Roman"/>
                <a:cs typeface="Times New Roman"/>
              </a:rPr>
              <a:t>decency and impudence in wrong; and last </a:t>
            </a:r>
            <a:r>
              <a:rPr dirty="0" sz="1450" spc="-5">
                <a:latin typeface="Times New Roman"/>
                <a:cs typeface="Times New Roman"/>
              </a:rPr>
              <a:t>of </a:t>
            </a:r>
            <a:r>
              <a:rPr dirty="0" sz="1450" spc="-10">
                <a:latin typeface="Times New Roman"/>
                <a:cs typeface="Times New Roman"/>
              </a:rPr>
              <a:t>all, and above  all, recommending to </a:t>
            </a:r>
            <a:r>
              <a:rPr dirty="0" sz="1450" spc="-5">
                <a:latin typeface="Times New Roman"/>
                <a:cs typeface="Times New Roman"/>
              </a:rPr>
              <a:t>us a </a:t>
            </a:r>
            <a:r>
              <a:rPr dirty="0" sz="1450" spc="-10">
                <a:latin typeface="Times New Roman"/>
                <a:cs typeface="Times New Roman"/>
              </a:rPr>
              <a:t>compliance, </a:t>
            </a:r>
            <a:r>
              <a:rPr dirty="0" sz="1450" spc="-5">
                <a:latin typeface="Times New Roman"/>
                <a:cs typeface="Times New Roman"/>
              </a:rPr>
              <a:t>a </a:t>
            </a:r>
            <a:r>
              <a:rPr dirty="0" sz="1450" spc="-10">
                <a:latin typeface="Times New Roman"/>
                <a:cs typeface="Times New Roman"/>
              </a:rPr>
              <a:t>compromise, an acquiescence in the  continuance </a:t>
            </a:r>
            <a:r>
              <a:rPr dirty="0" sz="1450" spc="-5">
                <a:latin typeface="Times New Roman"/>
                <a:cs typeface="Times New Roman"/>
              </a:rPr>
              <a:t>of </a:t>
            </a:r>
            <a:r>
              <a:rPr dirty="0" sz="1450" spc="-10">
                <a:latin typeface="Times New Roman"/>
                <a:cs typeface="Times New Roman"/>
              </a:rPr>
              <a:t>the sin, </a:t>
            </a:r>
            <a:r>
              <a:rPr dirty="0" sz="1450" spc="-5">
                <a:latin typeface="Times New Roman"/>
                <a:cs typeface="Times New Roman"/>
              </a:rPr>
              <a:t>on </a:t>
            </a:r>
            <a:r>
              <a:rPr dirty="0" sz="1450" spc="-10">
                <a:latin typeface="Times New Roman"/>
                <a:cs typeface="Times New Roman"/>
              </a:rPr>
              <a:t>the chance </a:t>
            </a:r>
            <a:r>
              <a:rPr dirty="0" sz="1450" spc="-5">
                <a:latin typeface="Times New Roman"/>
                <a:cs typeface="Times New Roman"/>
              </a:rPr>
              <a:t>of a </a:t>
            </a:r>
            <a:r>
              <a:rPr dirty="0" sz="1450" spc="-10">
                <a:latin typeface="Times New Roman"/>
                <a:cs typeface="Times New Roman"/>
              </a:rPr>
              <a:t>marriage which, thinking as </a:t>
            </a:r>
            <a:r>
              <a:rPr dirty="0" sz="1450" spc="-5">
                <a:latin typeface="Times New Roman"/>
                <a:cs typeface="Times New Roman"/>
              </a:rPr>
              <a:t>I </a:t>
            </a:r>
            <a:r>
              <a:rPr dirty="0" sz="1450" spc="-10">
                <a:latin typeface="Times New Roman"/>
                <a:cs typeface="Times New Roman"/>
              </a:rPr>
              <a:t>now  </a:t>
            </a:r>
            <a:r>
              <a:rPr dirty="0" sz="1450" spc="-5">
                <a:latin typeface="Times New Roman"/>
                <a:cs typeface="Times New Roman"/>
              </a:rPr>
              <a:t>thought of </a:t>
            </a:r>
            <a:r>
              <a:rPr dirty="0" sz="1450" spc="-10">
                <a:latin typeface="Times New Roman"/>
                <a:cs typeface="Times New Roman"/>
              </a:rPr>
              <a:t>her </a:t>
            </a:r>
            <a:r>
              <a:rPr dirty="0" sz="1450" spc="-15">
                <a:latin typeface="Times New Roman"/>
                <a:cs typeface="Times New Roman"/>
              </a:rPr>
              <a:t>brother, </a:t>
            </a:r>
            <a:r>
              <a:rPr dirty="0" sz="1450" spc="-10">
                <a:latin typeface="Times New Roman"/>
                <a:cs typeface="Times New Roman"/>
              </a:rPr>
              <a:t>should rather </a:t>
            </a:r>
            <a:r>
              <a:rPr dirty="0" sz="1450" spc="-5">
                <a:latin typeface="Times New Roman"/>
                <a:cs typeface="Times New Roman"/>
              </a:rPr>
              <a:t>be </a:t>
            </a:r>
            <a:r>
              <a:rPr dirty="0" sz="1450" spc="-10">
                <a:latin typeface="Times New Roman"/>
                <a:cs typeface="Times New Roman"/>
              </a:rPr>
              <a:t>prevented than sought; all this together  most grievously convinced me that </a:t>
            </a:r>
            <a:r>
              <a:rPr dirty="0" sz="1450" spc="-5">
                <a:latin typeface="Times New Roman"/>
                <a:cs typeface="Times New Roman"/>
              </a:rPr>
              <a:t>I </a:t>
            </a:r>
            <a:r>
              <a:rPr dirty="0" sz="1450" spc="-10">
                <a:latin typeface="Times New Roman"/>
                <a:cs typeface="Times New Roman"/>
              </a:rPr>
              <a:t>had never understood her before, and  that, as far as related to mind, it had been the creature </a:t>
            </a:r>
            <a:r>
              <a:rPr dirty="0" sz="1450" spc="-5">
                <a:latin typeface="Times New Roman"/>
                <a:cs typeface="Times New Roman"/>
              </a:rPr>
              <a:t>of </a:t>
            </a:r>
            <a:r>
              <a:rPr dirty="0" sz="1450" spc="-10">
                <a:latin typeface="Times New Roman"/>
                <a:cs typeface="Times New Roman"/>
              </a:rPr>
              <a:t>my own imagination,  </a:t>
            </a:r>
            <a:r>
              <a:rPr dirty="0" sz="1450" spc="-5">
                <a:latin typeface="Times New Roman"/>
                <a:cs typeface="Times New Roman"/>
              </a:rPr>
              <a:t>not </a:t>
            </a:r>
            <a:r>
              <a:rPr dirty="0" sz="1450" spc="-10">
                <a:latin typeface="Times New Roman"/>
                <a:cs typeface="Times New Roman"/>
              </a:rPr>
              <a:t>Miss Crawford, that </a:t>
            </a:r>
            <a:r>
              <a:rPr dirty="0" sz="1450" spc="-5">
                <a:latin typeface="Times New Roman"/>
                <a:cs typeface="Times New Roman"/>
              </a:rPr>
              <a:t>I </a:t>
            </a:r>
            <a:r>
              <a:rPr dirty="0" sz="1450" spc="-10">
                <a:latin typeface="Times New Roman"/>
                <a:cs typeface="Times New Roman"/>
              </a:rPr>
              <a:t>had been too apt to dwell </a:t>
            </a:r>
            <a:r>
              <a:rPr dirty="0" sz="1450" spc="-5">
                <a:latin typeface="Times New Roman"/>
                <a:cs typeface="Times New Roman"/>
              </a:rPr>
              <a:t>on </a:t>
            </a:r>
            <a:r>
              <a:rPr dirty="0" sz="1450" spc="-10">
                <a:latin typeface="Times New Roman"/>
                <a:cs typeface="Times New Roman"/>
              </a:rPr>
              <a:t>for many months past.  That, perhaps, it was best for me; </a:t>
            </a:r>
            <a:r>
              <a:rPr dirty="0" sz="1450" spc="-5">
                <a:latin typeface="Times New Roman"/>
                <a:cs typeface="Times New Roman"/>
              </a:rPr>
              <a:t>I </a:t>
            </a:r>
            <a:r>
              <a:rPr dirty="0" sz="1450" spc="-10">
                <a:latin typeface="Times New Roman"/>
                <a:cs typeface="Times New Roman"/>
              </a:rPr>
              <a:t>had less to regret in sacrificing </a:t>
            </a:r>
            <a:r>
              <a:rPr dirty="0" sz="1450" spc="-5">
                <a:latin typeface="Times New Roman"/>
                <a:cs typeface="Times New Roman"/>
              </a:rPr>
              <a:t>a  </a:t>
            </a:r>
            <a:r>
              <a:rPr dirty="0" sz="1450" spc="-10">
                <a:latin typeface="Times New Roman"/>
                <a:cs typeface="Times New Roman"/>
              </a:rPr>
              <a:t>friendship, feelings, hopes which must, at any rate, have been torn from me  </a:t>
            </a:r>
            <a:r>
              <a:rPr dirty="0" sz="1450" spc="-30">
                <a:latin typeface="Times New Roman"/>
                <a:cs typeface="Times New Roman"/>
              </a:rPr>
              <a:t>now. </a:t>
            </a:r>
            <a:r>
              <a:rPr dirty="0" sz="1450" spc="-10">
                <a:latin typeface="Times New Roman"/>
                <a:cs typeface="Times New Roman"/>
              </a:rPr>
              <a:t>And yet, that </a:t>
            </a:r>
            <a:r>
              <a:rPr dirty="0" sz="1450" spc="-5">
                <a:latin typeface="Times New Roman"/>
                <a:cs typeface="Times New Roman"/>
              </a:rPr>
              <a:t>I </a:t>
            </a:r>
            <a:r>
              <a:rPr dirty="0" sz="1450" spc="-10">
                <a:latin typeface="Times New Roman"/>
                <a:cs typeface="Times New Roman"/>
              </a:rPr>
              <a:t>must and would confess that, could </a:t>
            </a:r>
            <a:r>
              <a:rPr dirty="0" sz="1450" spc="-5">
                <a:latin typeface="Times New Roman"/>
                <a:cs typeface="Times New Roman"/>
              </a:rPr>
              <a:t>I </a:t>
            </a:r>
            <a:r>
              <a:rPr dirty="0" sz="1450" spc="-10">
                <a:latin typeface="Times New Roman"/>
                <a:cs typeface="Times New Roman"/>
              </a:rPr>
              <a:t>have restored her to  what she had appeared to me before, </a:t>
            </a:r>
            <a:r>
              <a:rPr dirty="0" sz="1450" spc="-5">
                <a:latin typeface="Times New Roman"/>
                <a:cs typeface="Times New Roman"/>
              </a:rPr>
              <a:t>I </a:t>
            </a:r>
            <a:r>
              <a:rPr dirty="0" sz="1450" spc="-10">
                <a:latin typeface="Times New Roman"/>
                <a:cs typeface="Times New Roman"/>
              </a:rPr>
              <a:t>would infinitely prefer any increase </a:t>
            </a:r>
            <a:r>
              <a:rPr dirty="0" sz="1450" spc="-5">
                <a:latin typeface="Times New Roman"/>
                <a:cs typeface="Times New Roman"/>
              </a:rPr>
              <a:t>of  </a:t>
            </a:r>
            <a:r>
              <a:rPr dirty="0" sz="1450" spc="-10">
                <a:latin typeface="Times New Roman"/>
                <a:cs typeface="Times New Roman"/>
              </a:rPr>
              <a:t>the pain </a:t>
            </a:r>
            <a:r>
              <a:rPr dirty="0" sz="1450" spc="-5">
                <a:latin typeface="Times New Roman"/>
                <a:cs typeface="Times New Roman"/>
              </a:rPr>
              <a:t>of </a:t>
            </a:r>
            <a:r>
              <a:rPr dirty="0" sz="1450" spc="-10">
                <a:latin typeface="Times New Roman"/>
                <a:cs typeface="Times New Roman"/>
              </a:rPr>
              <a:t>parting, for the sake </a:t>
            </a:r>
            <a:r>
              <a:rPr dirty="0" sz="1450" spc="-5">
                <a:latin typeface="Times New Roman"/>
                <a:cs typeface="Times New Roman"/>
              </a:rPr>
              <a:t>of </a:t>
            </a:r>
            <a:r>
              <a:rPr dirty="0" sz="1450" spc="-10">
                <a:latin typeface="Times New Roman"/>
                <a:cs typeface="Times New Roman"/>
              </a:rPr>
              <a:t>carrying with me the right </a:t>
            </a:r>
            <a:r>
              <a:rPr dirty="0" sz="1450" spc="-5">
                <a:latin typeface="Times New Roman"/>
                <a:cs typeface="Times New Roman"/>
              </a:rPr>
              <a:t>of </a:t>
            </a:r>
            <a:r>
              <a:rPr dirty="0" sz="1450" spc="-10">
                <a:latin typeface="Times New Roman"/>
                <a:cs typeface="Times New Roman"/>
              </a:rPr>
              <a:t>tenderness and  esteem. This is what </a:t>
            </a:r>
            <a:r>
              <a:rPr dirty="0" sz="1450" spc="-5">
                <a:latin typeface="Times New Roman"/>
                <a:cs typeface="Times New Roman"/>
              </a:rPr>
              <a:t>I </a:t>
            </a:r>
            <a:r>
              <a:rPr dirty="0" sz="1450" spc="-10">
                <a:latin typeface="Times New Roman"/>
                <a:cs typeface="Times New Roman"/>
              </a:rPr>
              <a:t>said, the purport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may imagine, </a:t>
            </a:r>
            <a:r>
              <a:rPr dirty="0" sz="1450" spc="-5">
                <a:latin typeface="Times New Roman"/>
                <a:cs typeface="Times New Roman"/>
              </a:rPr>
              <a:t>not  </a:t>
            </a:r>
            <a:r>
              <a:rPr dirty="0" sz="1450" spc="-10">
                <a:latin typeface="Times New Roman"/>
                <a:cs typeface="Times New Roman"/>
              </a:rPr>
              <a:t>spoken so collectedly </a:t>
            </a:r>
            <a:r>
              <a:rPr dirty="0" sz="1450" spc="-5">
                <a:latin typeface="Times New Roman"/>
                <a:cs typeface="Times New Roman"/>
              </a:rPr>
              <a:t>or </a:t>
            </a:r>
            <a:r>
              <a:rPr dirty="0" sz="1450" spc="-10">
                <a:latin typeface="Times New Roman"/>
                <a:cs typeface="Times New Roman"/>
              </a:rPr>
              <a:t>methodically as </a:t>
            </a:r>
            <a:r>
              <a:rPr dirty="0" sz="1450" spc="-5">
                <a:latin typeface="Times New Roman"/>
                <a:cs typeface="Times New Roman"/>
              </a:rPr>
              <a:t>I </a:t>
            </a:r>
            <a:r>
              <a:rPr dirty="0" sz="1450" spc="-10">
                <a:latin typeface="Times New Roman"/>
                <a:cs typeface="Times New Roman"/>
              </a:rPr>
              <a:t>have repeated it to </a:t>
            </a:r>
            <a:r>
              <a:rPr dirty="0" sz="1450" spc="-5">
                <a:latin typeface="Times New Roman"/>
                <a:cs typeface="Times New Roman"/>
              </a:rPr>
              <a:t>you. </a:t>
            </a:r>
            <a:r>
              <a:rPr dirty="0" sz="1450" spc="-10">
                <a:latin typeface="Times New Roman"/>
                <a:cs typeface="Times New Roman"/>
              </a:rPr>
              <a:t>She was  astonished, exceedingly astonished—more than astonished. </a:t>
            </a:r>
            <a:r>
              <a:rPr dirty="0" sz="1450" spc="-5">
                <a:latin typeface="Times New Roman"/>
                <a:cs typeface="Times New Roman"/>
              </a:rPr>
              <a:t>I </a:t>
            </a:r>
            <a:r>
              <a:rPr dirty="0" sz="1450" spc="-10">
                <a:latin typeface="Times New Roman"/>
                <a:cs typeface="Times New Roman"/>
              </a:rPr>
              <a:t>saw her change  countenance. She turned extremely red. </a:t>
            </a:r>
            <a:r>
              <a:rPr dirty="0" sz="1450" spc="-5">
                <a:latin typeface="Times New Roman"/>
                <a:cs typeface="Times New Roman"/>
              </a:rPr>
              <a:t>I </a:t>
            </a:r>
            <a:r>
              <a:rPr dirty="0" sz="1450" spc="-10">
                <a:latin typeface="Times New Roman"/>
                <a:cs typeface="Times New Roman"/>
              </a:rPr>
              <a:t>imagined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mixture </a:t>
            </a:r>
            <a:r>
              <a:rPr dirty="0" sz="1450" spc="-5">
                <a:latin typeface="Times New Roman"/>
                <a:cs typeface="Times New Roman"/>
              </a:rPr>
              <a:t>of </a:t>
            </a:r>
            <a:r>
              <a:rPr dirty="0" sz="1450" spc="-10">
                <a:latin typeface="Times New Roman"/>
                <a:cs typeface="Times New Roman"/>
              </a:rPr>
              <a:t>many  feelings: </a:t>
            </a:r>
            <a:r>
              <a:rPr dirty="0" sz="1450" spc="-5">
                <a:latin typeface="Times New Roman"/>
                <a:cs typeface="Times New Roman"/>
              </a:rPr>
              <a:t>a </a:t>
            </a:r>
            <a:r>
              <a:rPr dirty="0" sz="1450" spc="-10">
                <a:latin typeface="Times New Roman"/>
                <a:cs typeface="Times New Roman"/>
              </a:rPr>
              <a:t>great, though short struggle; half </a:t>
            </a:r>
            <a:r>
              <a:rPr dirty="0" sz="1450" spc="-5">
                <a:latin typeface="Times New Roman"/>
                <a:cs typeface="Times New Roman"/>
              </a:rPr>
              <a:t>a </a:t>
            </a:r>
            <a:r>
              <a:rPr dirty="0" sz="1450" spc="-10">
                <a:latin typeface="Times New Roman"/>
                <a:cs typeface="Times New Roman"/>
              </a:rPr>
              <a:t>wish </a:t>
            </a:r>
            <a:r>
              <a:rPr dirty="0" sz="1450" spc="-5">
                <a:latin typeface="Times New Roman"/>
                <a:cs typeface="Times New Roman"/>
              </a:rPr>
              <a:t>of </a:t>
            </a:r>
            <a:r>
              <a:rPr dirty="0" sz="1450" spc="-10">
                <a:latin typeface="Times New Roman"/>
                <a:cs typeface="Times New Roman"/>
              </a:rPr>
              <a:t>yielding to truths, half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shame, </a:t>
            </a:r>
            <a:r>
              <a:rPr dirty="0" sz="1450" spc="-5">
                <a:latin typeface="Times New Roman"/>
                <a:cs typeface="Times New Roman"/>
              </a:rPr>
              <a:t>but </a:t>
            </a:r>
            <a:r>
              <a:rPr dirty="0" sz="1450" spc="-10">
                <a:latin typeface="Times New Roman"/>
                <a:cs typeface="Times New Roman"/>
              </a:rPr>
              <a:t>habit, habit carried it. She would have laughed if she  could.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laugh, as she answered, ‘A pretty </a:t>
            </a:r>
            <a:r>
              <a:rPr dirty="0" sz="1450" spc="-5">
                <a:latin typeface="Times New Roman"/>
                <a:cs typeface="Times New Roman"/>
              </a:rPr>
              <a:t>good </a:t>
            </a:r>
            <a:r>
              <a:rPr dirty="0" sz="1450" spc="-10">
                <a:latin typeface="Times New Roman"/>
                <a:cs typeface="Times New Roman"/>
              </a:rPr>
              <a:t>lecture, </a:t>
            </a:r>
            <a:r>
              <a:rPr dirty="0" sz="1450" spc="-5">
                <a:latin typeface="Times New Roman"/>
                <a:cs typeface="Times New Roman"/>
              </a:rPr>
              <a:t>upon </a:t>
            </a:r>
            <a:r>
              <a:rPr dirty="0" sz="1450" spc="-10">
                <a:latin typeface="Times New Roman"/>
                <a:cs typeface="Times New Roman"/>
              </a:rPr>
              <a:t>my  word. </a:t>
            </a:r>
            <a:r>
              <a:rPr dirty="0" sz="1450" spc="-50">
                <a:latin typeface="Times New Roman"/>
                <a:cs typeface="Times New Roman"/>
              </a:rPr>
              <a:t>Was </a:t>
            </a:r>
            <a:r>
              <a:rPr dirty="0" sz="1450" spc="-10">
                <a:latin typeface="Times New Roman"/>
                <a:cs typeface="Times New Roman"/>
              </a:rPr>
              <a:t>it part </a:t>
            </a:r>
            <a:r>
              <a:rPr dirty="0" sz="1450" spc="-5">
                <a:latin typeface="Times New Roman"/>
                <a:cs typeface="Times New Roman"/>
              </a:rPr>
              <a:t>of your </a:t>
            </a:r>
            <a:r>
              <a:rPr dirty="0" sz="1450" spc="-10">
                <a:latin typeface="Times New Roman"/>
                <a:cs typeface="Times New Roman"/>
              </a:rPr>
              <a:t>last sermon? At this rate </a:t>
            </a:r>
            <a:r>
              <a:rPr dirty="0" sz="1450" spc="-5">
                <a:latin typeface="Times New Roman"/>
                <a:cs typeface="Times New Roman"/>
              </a:rPr>
              <a:t>you </a:t>
            </a:r>
            <a:r>
              <a:rPr dirty="0" sz="1450" spc="-10">
                <a:latin typeface="Times New Roman"/>
                <a:cs typeface="Times New Roman"/>
              </a:rPr>
              <a:t>will soon reform  everybody at Mansfield and Thornton Lacey; and when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of you </a:t>
            </a:r>
            <a:r>
              <a:rPr dirty="0" sz="1450" spc="-10">
                <a:latin typeface="Times New Roman"/>
                <a:cs typeface="Times New Roman"/>
              </a:rPr>
              <a:t>next, it  may </a:t>
            </a:r>
            <a:r>
              <a:rPr dirty="0" sz="1450" spc="-5">
                <a:latin typeface="Times New Roman"/>
                <a:cs typeface="Times New Roman"/>
              </a:rPr>
              <a:t>be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celebrated preacher in some great society </a:t>
            </a:r>
            <a:r>
              <a:rPr dirty="0" sz="1450" spc="-5">
                <a:latin typeface="Times New Roman"/>
                <a:cs typeface="Times New Roman"/>
              </a:rPr>
              <a:t>of </a:t>
            </a:r>
            <a:r>
              <a:rPr dirty="0" sz="1450" spc="-10">
                <a:latin typeface="Times New Roman"/>
                <a:cs typeface="Times New Roman"/>
              </a:rPr>
              <a:t>Methodists, </a:t>
            </a:r>
            <a:r>
              <a:rPr dirty="0" sz="1450" spc="-5">
                <a:latin typeface="Times New Roman"/>
                <a:cs typeface="Times New Roman"/>
              </a:rPr>
              <a:t>or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missionary into foreign parts.’ She tried to speak </a:t>
            </a:r>
            <a:r>
              <a:rPr dirty="0" sz="1450" spc="-20">
                <a:latin typeface="Times New Roman"/>
                <a:cs typeface="Times New Roman"/>
              </a:rPr>
              <a:t>carelessly, </a:t>
            </a:r>
            <a:r>
              <a:rPr dirty="0" sz="1450" spc="-5">
                <a:latin typeface="Times New Roman"/>
                <a:cs typeface="Times New Roman"/>
              </a:rPr>
              <a:t>but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so  careless as she wanted to </a:t>
            </a:r>
            <a:r>
              <a:rPr dirty="0" sz="1450" spc="-20">
                <a:latin typeface="Times New Roman"/>
                <a:cs typeface="Times New Roman"/>
              </a:rPr>
              <a:t>appear. </a:t>
            </a:r>
            <a:r>
              <a:rPr dirty="0" sz="1450" spc="-5">
                <a:latin typeface="Times New Roman"/>
                <a:cs typeface="Times New Roman"/>
              </a:rPr>
              <a:t>I </a:t>
            </a:r>
            <a:r>
              <a:rPr dirty="0" sz="1450" spc="-10">
                <a:latin typeface="Times New Roman"/>
                <a:cs typeface="Times New Roman"/>
              </a:rPr>
              <a:t>only said in </a:t>
            </a:r>
            <a:r>
              <a:rPr dirty="0" sz="1450" spc="-25">
                <a:latin typeface="Times New Roman"/>
                <a:cs typeface="Times New Roman"/>
              </a:rPr>
              <a:t>reply, </a:t>
            </a:r>
            <a:r>
              <a:rPr dirty="0" sz="1450" spc="-10">
                <a:latin typeface="Times New Roman"/>
                <a:cs typeface="Times New Roman"/>
              </a:rPr>
              <a:t>that from my heart </a:t>
            </a:r>
            <a:r>
              <a:rPr dirty="0" sz="1450" spc="-5">
                <a:latin typeface="Times New Roman"/>
                <a:cs typeface="Times New Roman"/>
              </a:rPr>
              <a:t>I  </a:t>
            </a:r>
            <a:r>
              <a:rPr dirty="0" sz="1450" spc="-10">
                <a:latin typeface="Times New Roman"/>
                <a:cs typeface="Times New Roman"/>
              </a:rPr>
              <a:t>wished her well, and earnestly hoped that she might soon learn to think more  </a:t>
            </a:r>
            <a:r>
              <a:rPr dirty="0" sz="1450" spc="-20">
                <a:latin typeface="Times New Roman"/>
                <a:cs typeface="Times New Roman"/>
              </a:rPr>
              <a:t>justly,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owe the most valuable knowledge we could any </a:t>
            </a:r>
            <a:r>
              <a:rPr dirty="0" sz="1450" spc="-5">
                <a:latin typeface="Times New Roman"/>
                <a:cs typeface="Times New Roman"/>
              </a:rPr>
              <a:t>of us </a:t>
            </a:r>
            <a:r>
              <a:rPr dirty="0" sz="1450" spc="-10">
                <a:latin typeface="Times New Roman"/>
                <a:cs typeface="Times New Roman"/>
              </a:rPr>
              <a:t>acquire,  the knowledge </a:t>
            </a:r>
            <a:r>
              <a:rPr dirty="0" sz="1450" spc="-5">
                <a:latin typeface="Times New Roman"/>
                <a:cs typeface="Times New Roman"/>
              </a:rPr>
              <a:t>of </a:t>
            </a:r>
            <a:r>
              <a:rPr dirty="0" sz="1450" spc="-10">
                <a:latin typeface="Times New Roman"/>
                <a:cs typeface="Times New Roman"/>
              </a:rPr>
              <a:t>ourselves and </a:t>
            </a:r>
            <a:r>
              <a:rPr dirty="0" sz="1450" spc="-5">
                <a:latin typeface="Times New Roman"/>
                <a:cs typeface="Times New Roman"/>
              </a:rPr>
              <a:t>of our </a:t>
            </a:r>
            <a:r>
              <a:rPr dirty="0" sz="1450" spc="-25">
                <a:latin typeface="Times New Roman"/>
                <a:cs typeface="Times New Roman"/>
              </a:rPr>
              <a:t>duty, </a:t>
            </a:r>
            <a:r>
              <a:rPr dirty="0" sz="1450" spc="-10">
                <a:latin typeface="Times New Roman"/>
                <a:cs typeface="Times New Roman"/>
              </a:rPr>
              <a:t>to the lessons </a:t>
            </a:r>
            <a:r>
              <a:rPr dirty="0" sz="1450" spc="-5">
                <a:latin typeface="Times New Roman"/>
                <a:cs typeface="Times New Roman"/>
              </a:rPr>
              <a:t>of </a:t>
            </a:r>
            <a:r>
              <a:rPr dirty="0" sz="1450" spc="-10">
                <a:latin typeface="Times New Roman"/>
                <a:cs typeface="Times New Roman"/>
              </a:rPr>
              <a:t>affliction, and  immediately left the room.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gone a </a:t>
            </a:r>
            <a:r>
              <a:rPr dirty="0" sz="1450" spc="-10">
                <a:latin typeface="Times New Roman"/>
                <a:cs typeface="Times New Roman"/>
              </a:rPr>
              <a:t>few steps, </a:t>
            </a:r>
            <a:r>
              <a:rPr dirty="0" sz="1450" spc="-25">
                <a:latin typeface="Times New Roman"/>
                <a:cs typeface="Times New Roman"/>
              </a:rPr>
              <a:t>Fanny,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heard the  </a:t>
            </a:r>
            <a:r>
              <a:rPr dirty="0" sz="1450" spc="-5">
                <a:latin typeface="Times New Roman"/>
                <a:cs typeface="Times New Roman"/>
              </a:rPr>
              <a:t>door </a:t>
            </a:r>
            <a:r>
              <a:rPr dirty="0" sz="1450" spc="-10">
                <a:latin typeface="Times New Roman"/>
                <a:cs typeface="Times New Roman"/>
              </a:rPr>
              <a:t>open behind me. </a:t>
            </a:r>
            <a:r>
              <a:rPr dirty="0" sz="1450" spc="-30">
                <a:latin typeface="Times New Roman"/>
                <a:cs typeface="Times New Roman"/>
              </a:rPr>
              <a:t>‘Mr. </a:t>
            </a:r>
            <a:r>
              <a:rPr dirty="0" sz="1450" spc="-10">
                <a:latin typeface="Times New Roman"/>
                <a:cs typeface="Times New Roman"/>
              </a:rPr>
              <a:t>Bertram,’ said she. </a:t>
            </a:r>
            <a:r>
              <a:rPr dirty="0" sz="1450" spc="-5">
                <a:latin typeface="Times New Roman"/>
                <a:cs typeface="Times New Roman"/>
              </a:rPr>
              <a:t>I </a:t>
            </a:r>
            <a:r>
              <a:rPr dirty="0" sz="1450" spc="-10">
                <a:latin typeface="Times New Roman"/>
                <a:cs typeface="Times New Roman"/>
              </a:rPr>
              <a:t>looked back. </a:t>
            </a:r>
            <a:r>
              <a:rPr dirty="0" sz="1450" spc="-30">
                <a:latin typeface="Times New Roman"/>
                <a:cs typeface="Times New Roman"/>
              </a:rPr>
              <a:t>‘Mr. </a:t>
            </a:r>
            <a:r>
              <a:rPr dirty="0" sz="1450" spc="-10">
                <a:latin typeface="Times New Roman"/>
                <a:cs typeface="Times New Roman"/>
              </a:rPr>
              <a:t>Bertram,’  said she, 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smile ill-suited to the conversation that had  passed, </a:t>
            </a:r>
            <a:r>
              <a:rPr dirty="0" sz="1450" spc="-5">
                <a:latin typeface="Times New Roman"/>
                <a:cs typeface="Times New Roman"/>
              </a:rPr>
              <a:t>a </a:t>
            </a:r>
            <a:r>
              <a:rPr dirty="0" sz="1450" spc="-10">
                <a:latin typeface="Times New Roman"/>
                <a:cs typeface="Times New Roman"/>
              </a:rPr>
              <a:t>saucy playful smile, seeming to invite in order to subdue me; at least  it appeared so to me. </a:t>
            </a:r>
            <a:r>
              <a:rPr dirty="0" sz="1450" spc="-5">
                <a:latin typeface="Times New Roman"/>
                <a:cs typeface="Times New Roman"/>
              </a:rPr>
              <a:t>I </a:t>
            </a:r>
            <a:r>
              <a:rPr dirty="0" sz="1450" spc="-10">
                <a:latin typeface="Times New Roman"/>
                <a:cs typeface="Times New Roman"/>
              </a:rPr>
              <a:t>resisted; it was the impulse </a:t>
            </a:r>
            <a:r>
              <a:rPr dirty="0" sz="1450" spc="-5">
                <a:latin typeface="Times New Roman"/>
                <a:cs typeface="Times New Roman"/>
              </a:rPr>
              <a:t>of </a:t>
            </a:r>
            <a:r>
              <a:rPr dirty="0" sz="1450" spc="-10">
                <a:latin typeface="Times New Roman"/>
                <a:cs typeface="Times New Roman"/>
              </a:rPr>
              <a:t>the moment to resist, and  still walked </a:t>
            </a:r>
            <a:r>
              <a:rPr dirty="0" sz="1450" spc="-5">
                <a:latin typeface="Times New Roman"/>
                <a:cs typeface="Times New Roman"/>
              </a:rPr>
              <a:t>on. I </a:t>
            </a:r>
            <a:r>
              <a:rPr dirty="0" sz="1450" spc="-10">
                <a:latin typeface="Times New Roman"/>
                <a:cs typeface="Times New Roman"/>
              </a:rPr>
              <a:t>have since, sometimes, for </a:t>
            </a:r>
            <a:r>
              <a:rPr dirty="0" sz="1450" spc="-5">
                <a:latin typeface="Times New Roman"/>
                <a:cs typeface="Times New Roman"/>
              </a:rPr>
              <a:t>a </a:t>
            </a:r>
            <a:r>
              <a:rPr dirty="0" sz="1450" spc="-10">
                <a:latin typeface="Times New Roman"/>
                <a:cs typeface="Times New Roman"/>
              </a:rPr>
              <a:t>moment, regretted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go </a:t>
            </a:r>
            <a:r>
              <a:rPr dirty="0" sz="1450" spc="-10">
                <a:latin typeface="Times New Roman"/>
                <a:cs typeface="Times New Roman"/>
              </a:rPr>
              <a:t>back, </a:t>
            </a:r>
            <a:r>
              <a:rPr dirty="0" sz="1450" spc="-5">
                <a:latin typeface="Times New Roman"/>
                <a:cs typeface="Times New Roman"/>
              </a:rPr>
              <a:t>but 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was right, and such has been the end </a:t>
            </a:r>
            <a:r>
              <a:rPr dirty="0" sz="1450" spc="-5">
                <a:latin typeface="Times New Roman"/>
                <a:cs typeface="Times New Roman"/>
              </a:rPr>
              <a:t>of our  </a:t>
            </a:r>
            <a:r>
              <a:rPr dirty="0" sz="1450" spc="-10">
                <a:latin typeface="Times New Roman"/>
                <a:cs typeface="Times New Roman"/>
              </a:rPr>
              <a:t>acquaintance. And what an acquaintance has it been! How have </a:t>
            </a:r>
            <a:r>
              <a:rPr dirty="0" sz="1450" spc="-5">
                <a:latin typeface="Times New Roman"/>
                <a:cs typeface="Times New Roman"/>
              </a:rPr>
              <a:t>I </a:t>
            </a:r>
            <a:r>
              <a:rPr dirty="0" sz="1450" spc="-10">
                <a:latin typeface="Times New Roman"/>
                <a:cs typeface="Times New Roman"/>
              </a:rPr>
              <a:t>been  deceived! Equally in brother and sister deceived!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patience, </a:t>
            </a:r>
            <a:r>
              <a:rPr dirty="0" sz="1450" spc="-25">
                <a:latin typeface="Times New Roman"/>
                <a:cs typeface="Times New Roman"/>
              </a:rPr>
              <a:t>Fanny. </a:t>
            </a:r>
            <a:r>
              <a:rPr dirty="0" sz="1450" spc="-10">
                <a:latin typeface="Times New Roman"/>
                <a:cs typeface="Times New Roman"/>
              </a:rPr>
              <a:t>This has been the greatest relief, and now we will have  </a:t>
            </a:r>
            <a:r>
              <a:rPr dirty="0" sz="1450" spc="-5">
                <a:latin typeface="Times New Roman"/>
                <a:cs typeface="Times New Roman"/>
              </a:rPr>
              <a:t>done.”</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And such was </a:t>
            </a:r>
            <a:r>
              <a:rPr dirty="0" sz="1450" spc="-20">
                <a:latin typeface="Times New Roman"/>
                <a:cs typeface="Times New Roman"/>
              </a:rPr>
              <a:t>Fanny’s </a:t>
            </a:r>
            <a:r>
              <a:rPr dirty="0" sz="1450" spc="-10">
                <a:latin typeface="Times New Roman"/>
                <a:cs typeface="Times New Roman"/>
              </a:rPr>
              <a:t>dependence </a:t>
            </a:r>
            <a:r>
              <a:rPr dirty="0" sz="1450" spc="-5">
                <a:latin typeface="Times New Roman"/>
                <a:cs typeface="Times New Roman"/>
              </a:rPr>
              <a:t>on </a:t>
            </a:r>
            <a:r>
              <a:rPr dirty="0" sz="1450" spc="-10">
                <a:latin typeface="Times New Roman"/>
                <a:cs typeface="Times New Roman"/>
              </a:rPr>
              <a:t>his words, that for five minutes she  </a:t>
            </a:r>
            <a:r>
              <a:rPr dirty="0" sz="1450" spc="-5">
                <a:latin typeface="Times New Roman"/>
                <a:cs typeface="Times New Roman"/>
              </a:rPr>
              <a:t>thought </a:t>
            </a:r>
            <a:r>
              <a:rPr dirty="0" sz="1450" spc="-10">
                <a:latin typeface="Times New Roman"/>
                <a:cs typeface="Times New Roman"/>
              </a:rPr>
              <a:t>they had done. Then, </a:t>
            </a:r>
            <a:r>
              <a:rPr dirty="0" sz="1450" spc="-15">
                <a:latin typeface="Times New Roman"/>
                <a:cs typeface="Times New Roman"/>
              </a:rPr>
              <a:t>however, </a:t>
            </a:r>
            <a:r>
              <a:rPr dirty="0" sz="1450" spc="-10">
                <a:latin typeface="Times New Roman"/>
                <a:cs typeface="Times New Roman"/>
              </a:rPr>
              <a:t>it all came </a:t>
            </a:r>
            <a:r>
              <a:rPr dirty="0" sz="1450" spc="-5">
                <a:latin typeface="Times New Roman"/>
                <a:cs typeface="Times New Roman"/>
              </a:rPr>
              <a:t>on </a:t>
            </a:r>
            <a:r>
              <a:rPr dirty="0" sz="1450" spc="-10">
                <a:latin typeface="Times New Roman"/>
                <a:cs typeface="Times New Roman"/>
              </a:rPr>
              <a:t>again, </a:t>
            </a:r>
            <a:r>
              <a:rPr dirty="0" sz="1450" spc="-5">
                <a:latin typeface="Times New Roman"/>
                <a:cs typeface="Times New Roman"/>
              </a:rPr>
              <a:t>or </a:t>
            </a:r>
            <a:r>
              <a:rPr dirty="0" sz="1450" spc="-10">
                <a:latin typeface="Times New Roman"/>
                <a:cs typeface="Times New Roman"/>
              </a:rPr>
              <a:t>something very  like it, and nothing less than Lady </a:t>
            </a:r>
            <a:r>
              <a:rPr dirty="0" sz="1450" spc="-20">
                <a:latin typeface="Times New Roman"/>
                <a:cs typeface="Times New Roman"/>
              </a:rPr>
              <a:t>Bertram’s </a:t>
            </a:r>
            <a:r>
              <a:rPr dirty="0" sz="1450" spc="-10">
                <a:latin typeface="Times New Roman"/>
                <a:cs typeface="Times New Roman"/>
              </a:rPr>
              <a:t>rousing thoroughly </a:t>
            </a:r>
            <a:r>
              <a:rPr dirty="0" sz="1450" spc="-5">
                <a:latin typeface="Times New Roman"/>
                <a:cs typeface="Times New Roman"/>
              </a:rPr>
              <a:t>up </a:t>
            </a:r>
            <a:r>
              <a:rPr dirty="0" sz="1450" spc="-10">
                <a:latin typeface="Times New Roman"/>
                <a:cs typeface="Times New Roman"/>
              </a:rPr>
              <a:t>could  really</a:t>
            </a:r>
            <a:r>
              <a:rPr dirty="0" sz="1450" spc="100">
                <a:latin typeface="Times New Roman"/>
                <a:cs typeface="Times New Roman"/>
              </a:rPr>
              <a:t> </a:t>
            </a:r>
            <a:r>
              <a:rPr dirty="0" sz="1450" spc="-10">
                <a:latin typeface="Times New Roman"/>
                <a:cs typeface="Times New Roman"/>
              </a:rPr>
              <a:t>close</a:t>
            </a:r>
            <a:r>
              <a:rPr dirty="0" sz="1450" spc="110">
                <a:latin typeface="Times New Roman"/>
                <a:cs typeface="Times New Roman"/>
              </a:rPr>
              <a:t> </a:t>
            </a:r>
            <a:r>
              <a:rPr dirty="0" sz="1450" spc="-10">
                <a:latin typeface="Times New Roman"/>
                <a:cs typeface="Times New Roman"/>
              </a:rPr>
              <a:t>such</a:t>
            </a:r>
            <a:r>
              <a:rPr dirty="0" sz="1450" spc="110">
                <a:latin typeface="Times New Roman"/>
                <a:cs typeface="Times New Roman"/>
              </a:rPr>
              <a:t> </a:t>
            </a:r>
            <a:r>
              <a:rPr dirty="0" sz="1450" spc="-5">
                <a:latin typeface="Times New Roman"/>
                <a:cs typeface="Times New Roman"/>
              </a:rPr>
              <a:t>a</a:t>
            </a:r>
            <a:r>
              <a:rPr dirty="0" sz="1450" spc="105">
                <a:latin typeface="Times New Roman"/>
                <a:cs typeface="Times New Roman"/>
              </a:rPr>
              <a:t> </a:t>
            </a:r>
            <a:r>
              <a:rPr dirty="0" sz="1450" spc="-10">
                <a:latin typeface="Times New Roman"/>
                <a:cs typeface="Times New Roman"/>
              </a:rPr>
              <a:t>conversation.</a:t>
            </a:r>
            <a:r>
              <a:rPr dirty="0" sz="1450" spc="110">
                <a:latin typeface="Times New Roman"/>
                <a:cs typeface="Times New Roman"/>
              </a:rPr>
              <a:t> </a:t>
            </a:r>
            <a:r>
              <a:rPr dirty="0" sz="1450" spc="-20">
                <a:latin typeface="Times New Roman"/>
                <a:cs typeface="Times New Roman"/>
              </a:rPr>
              <a:t>Till</a:t>
            </a:r>
            <a:r>
              <a:rPr dirty="0" sz="1450" spc="100">
                <a:latin typeface="Times New Roman"/>
                <a:cs typeface="Times New Roman"/>
              </a:rPr>
              <a:t> </a:t>
            </a:r>
            <a:r>
              <a:rPr dirty="0" sz="1450" spc="-10">
                <a:latin typeface="Times New Roman"/>
                <a:cs typeface="Times New Roman"/>
              </a:rPr>
              <a:t>that</a:t>
            </a:r>
            <a:r>
              <a:rPr dirty="0" sz="1450" spc="105">
                <a:latin typeface="Times New Roman"/>
                <a:cs typeface="Times New Roman"/>
              </a:rPr>
              <a:t> </a:t>
            </a:r>
            <a:r>
              <a:rPr dirty="0" sz="1450" spc="-10">
                <a:latin typeface="Times New Roman"/>
                <a:cs typeface="Times New Roman"/>
              </a:rPr>
              <a:t>happened,</a:t>
            </a:r>
            <a:r>
              <a:rPr dirty="0" sz="1450" spc="110">
                <a:latin typeface="Times New Roman"/>
                <a:cs typeface="Times New Roman"/>
              </a:rPr>
              <a:t> </a:t>
            </a:r>
            <a:r>
              <a:rPr dirty="0" sz="1450" spc="-10">
                <a:latin typeface="Times New Roman"/>
                <a:cs typeface="Times New Roman"/>
              </a:rPr>
              <a:t>they</a:t>
            </a:r>
            <a:r>
              <a:rPr dirty="0" sz="1450" spc="105">
                <a:latin typeface="Times New Roman"/>
                <a:cs typeface="Times New Roman"/>
              </a:rPr>
              <a:t> </a:t>
            </a:r>
            <a:r>
              <a:rPr dirty="0" sz="1450" spc="-10">
                <a:latin typeface="Times New Roman"/>
                <a:cs typeface="Times New Roman"/>
              </a:rPr>
              <a:t>continued</a:t>
            </a:r>
            <a:r>
              <a:rPr dirty="0" sz="1450" spc="105">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10">
                <a:latin typeface="Times New Roman"/>
                <a:cs typeface="Times New Roman"/>
              </a:rPr>
              <a:t>talk</a:t>
            </a:r>
            <a:r>
              <a:rPr dirty="0" sz="1450" spc="10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243"/>
            <a:ext cx="5806440" cy="419354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Miss Crawford alone, and how she had attached him, and how delightful  nature had made </a:t>
            </a:r>
            <a:r>
              <a:rPr dirty="0" sz="1450" spc="-20">
                <a:latin typeface="Times New Roman"/>
                <a:cs typeface="Times New Roman"/>
              </a:rPr>
              <a:t>her, </a:t>
            </a:r>
            <a:r>
              <a:rPr dirty="0" sz="1450" spc="-10">
                <a:latin typeface="Times New Roman"/>
                <a:cs typeface="Times New Roman"/>
              </a:rPr>
              <a:t>and how excellent she would have been, had she fallen  into </a:t>
            </a:r>
            <a:r>
              <a:rPr dirty="0" sz="1450" spc="-5">
                <a:latin typeface="Times New Roman"/>
                <a:cs typeface="Times New Roman"/>
              </a:rPr>
              <a:t>good </a:t>
            </a:r>
            <a:r>
              <a:rPr dirty="0" sz="1450" spc="-10">
                <a:latin typeface="Times New Roman"/>
                <a:cs typeface="Times New Roman"/>
              </a:rPr>
              <a:t>hands </a:t>
            </a:r>
            <a:r>
              <a:rPr dirty="0" sz="1450" spc="-20">
                <a:latin typeface="Times New Roman"/>
                <a:cs typeface="Times New Roman"/>
              </a:rPr>
              <a:t>earlier. </a:t>
            </a:r>
            <a:r>
              <a:rPr dirty="0" sz="1450" spc="-25">
                <a:latin typeface="Times New Roman"/>
                <a:cs typeface="Times New Roman"/>
              </a:rPr>
              <a:t>Fanny, </a:t>
            </a:r>
            <a:r>
              <a:rPr dirty="0" sz="1450" spc="-10">
                <a:latin typeface="Times New Roman"/>
                <a:cs typeface="Times New Roman"/>
              </a:rPr>
              <a:t>now at liberty to speak </a:t>
            </a:r>
            <a:r>
              <a:rPr dirty="0" sz="1450" spc="-20">
                <a:latin typeface="Times New Roman"/>
                <a:cs typeface="Times New Roman"/>
              </a:rPr>
              <a:t>openly, </a:t>
            </a:r>
            <a:r>
              <a:rPr dirty="0" sz="1450" spc="-10">
                <a:latin typeface="Times New Roman"/>
                <a:cs typeface="Times New Roman"/>
              </a:rPr>
              <a:t>felt more than  justified in adding to his knowledge </a:t>
            </a:r>
            <a:r>
              <a:rPr dirty="0" sz="1450" spc="-5">
                <a:latin typeface="Times New Roman"/>
                <a:cs typeface="Times New Roman"/>
              </a:rPr>
              <a:t>of </a:t>
            </a:r>
            <a:r>
              <a:rPr dirty="0" sz="1450" spc="-10">
                <a:latin typeface="Times New Roman"/>
                <a:cs typeface="Times New Roman"/>
              </a:rPr>
              <a:t>her real </a:t>
            </a:r>
            <a:r>
              <a:rPr dirty="0" sz="1450" spc="-15">
                <a:latin typeface="Times New Roman"/>
                <a:cs typeface="Times New Roman"/>
              </a:rPr>
              <a:t>character,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hint of </a:t>
            </a:r>
            <a:r>
              <a:rPr dirty="0" sz="1450" spc="-10">
                <a:latin typeface="Times New Roman"/>
                <a:cs typeface="Times New Roman"/>
              </a:rPr>
              <a:t>what  share his brother’s state </a:t>
            </a:r>
            <a:r>
              <a:rPr dirty="0" sz="1450" spc="-5">
                <a:latin typeface="Times New Roman"/>
                <a:cs typeface="Times New Roman"/>
              </a:rPr>
              <a:t>of </a:t>
            </a:r>
            <a:r>
              <a:rPr dirty="0" sz="1450" spc="-10">
                <a:latin typeface="Times New Roman"/>
                <a:cs typeface="Times New Roman"/>
              </a:rPr>
              <a:t>health might </a:t>
            </a:r>
            <a:r>
              <a:rPr dirty="0" sz="1450" spc="-5">
                <a:latin typeface="Times New Roman"/>
                <a:cs typeface="Times New Roman"/>
              </a:rPr>
              <a:t>be </a:t>
            </a:r>
            <a:r>
              <a:rPr dirty="0" sz="1450" spc="-10">
                <a:latin typeface="Times New Roman"/>
                <a:cs typeface="Times New Roman"/>
              </a:rPr>
              <a:t>supposed to have in her wish for </a:t>
            </a:r>
            <a:r>
              <a:rPr dirty="0" sz="1450" spc="-5">
                <a:latin typeface="Times New Roman"/>
                <a:cs typeface="Times New Roman"/>
              </a:rPr>
              <a:t>a  </a:t>
            </a:r>
            <a:r>
              <a:rPr dirty="0" sz="1450" spc="-10">
                <a:latin typeface="Times New Roman"/>
                <a:cs typeface="Times New Roman"/>
              </a:rPr>
              <a:t>complete reconciliation. This was </a:t>
            </a:r>
            <a:r>
              <a:rPr dirty="0" sz="1450" spc="-5">
                <a:latin typeface="Times New Roman"/>
                <a:cs typeface="Times New Roman"/>
              </a:rPr>
              <a:t>not </a:t>
            </a:r>
            <a:r>
              <a:rPr dirty="0" sz="1450" spc="-10">
                <a:latin typeface="Times New Roman"/>
                <a:cs typeface="Times New Roman"/>
              </a:rPr>
              <a:t>an agreeable intimation. Nature resisted  it for </a:t>
            </a:r>
            <a:r>
              <a:rPr dirty="0" sz="1450" spc="-5">
                <a:latin typeface="Times New Roman"/>
                <a:cs typeface="Times New Roman"/>
              </a:rPr>
              <a:t>a </a:t>
            </a:r>
            <a:r>
              <a:rPr dirty="0" sz="1450" spc="-10">
                <a:latin typeface="Times New Roman"/>
                <a:cs typeface="Times New Roman"/>
              </a:rPr>
              <a:t>while. It would have been </a:t>
            </a:r>
            <a:r>
              <a:rPr dirty="0" sz="1450" spc="-5">
                <a:latin typeface="Times New Roman"/>
                <a:cs typeface="Times New Roman"/>
              </a:rPr>
              <a:t>a </a:t>
            </a:r>
            <a:r>
              <a:rPr dirty="0" sz="1450" spc="-10">
                <a:latin typeface="Times New Roman"/>
                <a:cs typeface="Times New Roman"/>
              </a:rPr>
              <a:t>vast deal pleasanter to have had her more  disinterested in her attachment; </a:t>
            </a:r>
            <a:r>
              <a:rPr dirty="0" sz="1450" spc="-5">
                <a:latin typeface="Times New Roman"/>
                <a:cs typeface="Times New Roman"/>
              </a:rPr>
              <a:t>but </a:t>
            </a:r>
            <a:r>
              <a:rPr dirty="0" sz="1450" spc="-10">
                <a:latin typeface="Times New Roman"/>
                <a:cs typeface="Times New Roman"/>
              </a:rPr>
              <a:t>his vanity was </a:t>
            </a:r>
            <a:r>
              <a:rPr dirty="0" sz="1450" spc="-5">
                <a:latin typeface="Times New Roman"/>
                <a:cs typeface="Times New Roman"/>
              </a:rPr>
              <a:t>not of a </a:t>
            </a:r>
            <a:r>
              <a:rPr dirty="0" sz="1450" spc="-10">
                <a:latin typeface="Times New Roman"/>
                <a:cs typeface="Times New Roman"/>
              </a:rPr>
              <a:t>strength to fight  long against reason. He submitted to believe that </a:t>
            </a:r>
            <a:r>
              <a:rPr dirty="0" sz="1450" spc="-45">
                <a:latin typeface="Times New Roman"/>
                <a:cs typeface="Times New Roman"/>
              </a:rPr>
              <a:t>Tom’s </a:t>
            </a:r>
            <a:r>
              <a:rPr dirty="0" sz="1450" spc="-10">
                <a:latin typeface="Times New Roman"/>
                <a:cs typeface="Times New Roman"/>
              </a:rPr>
              <a:t>illness had influenced  </a:t>
            </a:r>
            <a:r>
              <a:rPr dirty="0" sz="1450" spc="-20">
                <a:latin typeface="Times New Roman"/>
                <a:cs typeface="Times New Roman"/>
              </a:rPr>
              <a:t>her, </a:t>
            </a:r>
            <a:r>
              <a:rPr dirty="0" sz="1450" spc="-10">
                <a:latin typeface="Times New Roman"/>
                <a:cs typeface="Times New Roman"/>
              </a:rPr>
              <a:t>only reserving for himself this consoling thought, that considering the  many counteractions </a:t>
            </a:r>
            <a:r>
              <a:rPr dirty="0" sz="1450" spc="-5">
                <a:latin typeface="Times New Roman"/>
                <a:cs typeface="Times New Roman"/>
              </a:rPr>
              <a:t>of </a:t>
            </a:r>
            <a:r>
              <a:rPr dirty="0" sz="1450" spc="-10">
                <a:latin typeface="Times New Roman"/>
                <a:cs typeface="Times New Roman"/>
              </a:rPr>
              <a:t>opposing habits, she had certainly been more attached  to him than could have been expected, and for his sake been more near doing  right. Fanny </a:t>
            </a:r>
            <a:r>
              <a:rPr dirty="0" sz="1450" spc="-5">
                <a:latin typeface="Times New Roman"/>
                <a:cs typeface="Times New Roman"/>
              </a:rPr>
              <a:t>thought </a:t>
            </a:r>
            <a:r>
              <a:rPr dirty="0" sz="1450" spc="-10">
                <a:latin typeface="Times New Roman"/>
                <a:cs typeface="Times New Roman"/>
              </a:rPr>
              <a:t>exactly the same; and they were also quite agreed in their  opinion </a:t>
            </a:r>
            <a:r>
              <a:rPr dirty="0" sz="1450" spc="-5">
                <a:latin typeface="Times New Roman"/>
                <a:cs typeface="Times New Roman"/>
              </a:rPr>
              <a:t>of </a:t>
            </a:r>
            <a:r>
              <a:rPr dirty="0" sz="1450" spc="-10">
                <a:latin typeface="Times New Roman"/>
                <a:cs typeface="Times New Roman"/>
              </a:rPr>
              <a:t>the lasting </a:t>
            </a:r>
            <a:r>
              <a:rPr dirty="0" sz="1450" spc="-15">
                <a:latin typeface="Times New Roman"/>
                <a:cs typeface="Times New Roman"/>
              </a:rPr>
              <a:t>effect, </a:t>
            </a:r>
            <a:r>
              <a:rPr dirty="0" sz="1450" spc="-10">
                <a:latin typeface="Times New Roman"/>
                <a:cs typeface="Times New Roman"/>
              </a:rPr>
              <a:t>the indelible impression, which such </a:t>
            </a:r>
            <a:r>
              <a:rPr dirty="0" sz="1450" spc="-5">
                <a:latin typeface="Times New Roman"/>
                <a:cs typeface="Times New Roman"/>
              </a:rPr>
              <a:t>a  </a:t>
            </a:r>
            <a:r>
              <a:rPr dirty="0" sz="1450" spc="-10">
                <a:latin typeface="Times New Roman"/>
                <a:cs typeface="Times New Roman"/>
              </a:rPr>
              <a:t>disappointment must make </a:t>
            </a:r>
            <a:r>
              <a:rPr dirty="0" sz="1450" spc="-5">
                <a:latin typeface="Times New Roman"/>
                <a:cs typeface="Times New Roman"/>
              </a:rPr>
              <a:t>on </a:t>
            </a:r>
            <a:r>
              <a:rPr dirty="0" sz="1450" spc="-10">
                <a:latin typeface="Times New Roman"/>
                <a:cs typeface="Times New Roman"/>
              </a:rPr>
              <a:t>his mind. </a:t>
            </a:r>
            <a:r>
              <a:rPr dirty="0" sz="1450" spc="-25">
                <a:latin typeface="Times New Roman"/>
                <a:cs typeface="Times New Roman"/>
              </a:rPr>
              <a:t>Time </a:t>
            </a:r>
            <a:r>
              <a:rPr dirty="0" sz="1450" spc="-10">
                <a:latin typeface="Times New Roman"/>
                <a:cs typeface="Times New Roman"/>
              </a:rPr>
              <a:t>would undoubtedly abate  somewhat </a:t>
            </a:r>
            <a:r>
              <a:rPr dirty="0" sz="1450" spc="-5">
                <a:latin typeface="Times New Roman"/>
                <a:cs typeface="Times New Roman"/>
              </a:rPr>
              <a:t>of </a:t>
            </a:r>
            <a:r>
              <a:rPr dirty="0" sz="1450" spc="-10">
                <a:latin typeface="Times New Roman"/>
                <a:cs typeface="Times New Roman"/>
              </a:rPr>
              <a:t>his sufferings, </a:t>
            </a:r>
            <a:r>
              <a:rPr dirty="0" sz="1450" spc="-5">
                <a:latin typeface="Times New Roman"/>
                <a:cs typeface="Times New Roman"/>
              </a:rPr>
              <a:t>but </a:t>
            </a:r>
            <a:r>
              <a:rPr dirty="0" sz="1450" spc="-10">
                <a:latin typeface="Times New Roman"/>
                <a:cs typeface="Times New Roman"/>
              </a:rPr>
              <a:t>still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thing which </a:t>
            </a:r>
            <a:r>
              <a:rPr dirty="0" sz="1450" spc="-5">
                <a:latin typeface="Times New Roman"/>
                <a:cs typeface="Times New Roman"/>
              </a:rPr>
              <a:t>he </a:t>
            </a:r>
            <a:r>
              <a:rPr dirty="0" sz="1450" spc="-10">
                <a:latin typeface="Times New Roman"/>
                <a:cs typeface="Times New Roman"/>
              </a:rPr>
              <a:t>never could  get entirely the better of; and as to his ever meeting with any other woman  who could—it was too impossible to </a:t>
            </a:r>
            <a:r>
              <a:rPr dirty="0" sz="1450" spc="-5">
                <a:latin typeface="Times New Roman"/>
                <a:cs typeface="Times New Roman"/>
              </a:rPr>
              <a:t>be </a:t>
            </a:r>
            <a:r>
              <a:rPr dirty="0" sz="1450" spc="-10">
                <a:latin typeface="Times New Roman"/>
                <a:cs typeface="Times New Roman"/>
              </a:rPr>
              <a:t>named </a:t>
            </a:r>
            <a:r>
              <a:rPr dirty="0" sz="1450" spc="-5">
                <a:latin typeface="Times New Roman"/>
                <a:cs typeface="Times New Roman"/>
              </a:rPr>
              <a:t>but </a:t>
            </a:r>
            <a:r>
              <a:rPr dirty="0" sz="1450" spc="-10">
                <a:latin typeface="Times New Roman"/>
                <a:cs typeface="Times New Roman"/>
              </a:rPr>
              <a:t>with indignation. </a:t>
            </a:r>
            <a:r>
              <a:rPr dirty="0" sz="1450" spc="-20">
                <a:latin typeface="Times New Roman"/>
                <a:cs typeface="Times New Roman"/>
              </a:rPr>
              <a:t>Fanny’s  </a:t>
            </a:r>
            <a:r>
              <a:rPr dirty="0" sz="1450" spc="-10">
                <a:latin typeface="Times New Roman"/>
                <a:cs typeface="Times New Roman"/>
              </a:rPr>
              <a:t>friendship was all that </a:t>
            </a:r>
            <a:r>
              <a:rPr dirty="0" sz="1450" spc="-5">
                <a:latin typeface="Times New Roman"/>
                <a:cs typeface="Times New Roman"/>
              </a:rPr>
              <a:t>he </a:t>
            </a:r>
            <a:r>
              <a:rPr dirty="0" sz="1450" spc="-10">
                <a:latin typeface="Times New Roman"/>
                <a:cs typeface="Times New Roman"/>
              </a:rPr>
              <a:t>had to cling</a:t>
            </a:r>
            <a:r>
              <a:rPr dirty="0" sz="1450" spc="25">
                <a:latin typeface="Times New Roman"/>
                <a:cs typeface="Times New Roman"/>
              </a:rPr>
              <a:t> </a:t>
            </a:r>
            <a:r>
              <a:rPr dirty="0" sz="1450" spc="-5">
                <a:latin typeface="Times New Roman"/>
                <a:cs typeface="Times New Roman"/>
              </a:rPr>
              <a:t>to.</a:t>
            </a:r>
            <a:endParaRPr sz="1450">
              <a:latin typeface="Times New Roman"/>
              <a:cs typeface="Times New Roman"/>
            </a:endParaRPr>
          </a:p>
        </p:txBody>
      </p:sp>
      <p:sp>
        <p:nvSpPr>
          <p:cNvPr id="3" name="object 3"/>
          <p:cNvSpPr txBox="1"/>
          <p:nvPr/>
        </p:nvSpPr>
        <p:spPr>
          <a:xfrm>
            <a:off x="876300" y="5356161"/>
            <a:ext cx="5807710" cy="451675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a:t>
            </a:r>
            <a:r>
              <a:rPr dirty="0" sz="1450" spc="-35" b="1">
                <a:latin typeface="Times New Roman"/>
                <a:cs typeface="Times New Roman"/>
              </a:rPr>
              <a:t>XLVIII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10160" indent="255904">
              <a:lnSpc>
                <a:spcPts val="1730"/>
              </a:lnSpc>
            </a:pPr>
            <a:r>
              <a:rPr dirty="0" sz="1450" spc="-10">
                <a:latin typeface="Times New Roman"/>
                <a:cs typeface="Times New Roman"/>
              </a:rPr>
              <a:t>Let other pens dwell </a:t>
            </a:r>
            <a:r>
              <a:rPr dirty="0" sz="1450" spc="-5">
                <a:latin typeface="Times New Roman"/>
                <a:cs typeface="Times New Roman"/>
              </a:rPr>
              <a:t>on </a:t>
            </a:r>
            <a:r>
              <a:rPr dirty="0" sz="1450" spc="-10">
                <a:latin typeface="Times New Roman"/>
                <a:cs typeface="Times New Roman"/>
              </a:rPr>
              <a:t>guilt and </a:t>
            </a:r>
            <a:r>
              <a:rPr dirty="0" sz="1450" spc="-25">
                <a:latin typeface="Times New Roman"/>
                <a:cs typeface="Times New Roman"/>
              </a:rPr>
              <a:t>misery. </a:t>
            </a:r>
            <a:r>
              <a:rPr dirty="0" sz="1450" spc="-5">
                <a:latin typeface="Times New Roman"/>
                <a:cs typeface="Times New Roman"/>
              </a:rPr>
              <a:t>I quit </a:t>
            </a:r>
            <a:r>
              <a:rPr dirty="0" sz="1450" spc="-10">
                <a:latin typeface="Times New Roman"/>
                <a:cs typeface="Times New Roman"/>
              </a:rPr>
              <a:t>such </a:t>
            </a:r>
            <a:r>
              <a:rPr dirty="0" sz="1450" spc="-5">
                <a:latin typeface="Times New Roman"/>
                <a:cs typeface="Times New Roman"/>
              </a:rPr>
              <a:t>odious </a:t>
            </a:r>
            <a:r>
              <a:rPr dirty="0" sz="1450" spc="-10">
                <a:latin typeface="Times New Roman"/>
                <a:cs typeface="Times New Roman"/>
              </a:rPr>
              <a:t>subjects as  soon as </a:t>
            </a:r>
            <a:r>
              <a:rPr dirty="0" sz="1450" spc="-5">
                <a:latin typeface="Times New Roman"/>
                <a:cs typeface="Times New Roman"/>
              </a:rPr>
              <a:t>I </a:t>
            </a:r>
            <a:r>
              <a:rPr dirty="0" sz="1450" spc="-10">
                <a:latin typeface="Times New Roman"/>
                <a:cs typeface="Times New Roman"/>
              </a:rPr>
              <a:t>can, impatient to restore </a:t>
            </a:r>
            <a:r>
              <a:rPr dirty="0" sz="1450" spc="-20">
                <a:latin typeface="Times New Roman"/>
                <a:cs typeface="Times New Roman"/>
              </a:rPr>
              <a:t>everybody, </a:t>
            </a:r>
            <a:r>
              <a:rPr dirty="0" sz="1450" spc="-5">
                <a:latin typeface="Times New Roman"/>
                <a:cs typeface="Times New Roman"/>
              </a:rPr>
              <a:t>not </a:t>
            </a:r>
            <a:r>
              <a:rPr dirty="0" sz="1450" spc="-10">
                <a:latin typeface="Times New Roman"/>
                <a:cs typeface="Times New Roman"/>
              </a:rPr>
              <a:t>greatly in fault themselves,  to tolerable comfort, and to have </a:t>
            </a:r>
            <a:r>
              <a:rPr dirty="0" sz="1450" spc="-5">
                <a:latin typeface="Times New Roman"/>
                <a:cs typeface="Times New Roman"/>
              </a:rPr>
              <a:t>done </a:t>
            </a:r>
            <a:r>
              <a:rPr dirty="0" sz="1450" spc="-10">
                <a:latin typeface="Times New Roman"/>
                <a:cs typeface="Times New Roman"/>
              </a:rPr>
              <a:t>with all the</a:t>
            </a:r>
            <a:r>
              <a:rPr dirty="0" sz="1450" spc="4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My </a:t>
            </a:r>
            <a:r>
              <a:rPr dirty="0" sz="1450" spc="-25">
                <a:latin typeface="Times New Roman"/>
                <a:cs typeface="Times New Roman"/>
              </a:rPr>
              <a:t>Fanny, </a:t>
            </a:r>
            <a:r>
              <a:rPr dirty="0" sz="1450" spc="-10">
                <a:latin typeface="Times New Roman"/>
                <a:cs typeface="Times New Roman"/>
              </a:rPr>
              <a:t>indeed, at this very time, </a:t>
            </a:r>
            <a:r>
              <a:rPr dirty="0" sz="1450" spc="-5">
                <a:latin typeface="Times New Roman"/>
                <a:cs typeface="Times New Roman"/>
              </a:rPr>
              <a:t>I </a:t>
            </a:r>
            <a:r>
              <a:rPr dirty="0" sz="1450" spc="-10">
                <a:latin typeface="Times New Roman"/>
                <a:cs typeface="Times New Roman"/>
              </a:rPr>
              <a:t>have the satisfaction </a:t>
            </a:r>
            <a:r>
              <a:rPr dirty="0" sz="1450" spc="-5">
                <a:latin typeface="Times New Roman"/>
                <a:cs typeface="Times New Roman"/>
              </a:rPr>
              <a:t>of </a:t>
            </a:r>
            <a:r>
              <a:rPr dirty="0" sz="1450" spc="-10">
                <a:latin typeface="Times New Roman"/>
                <a:cs typeface="Times New Roman"/>
              </a:rPr>
              <a:t>knowing,  must have been happy in spite </a:t>
            </a:r>
            <a:r>
              <a:rPr dirty="0" sz="1450" spc="-5">
                <a:latin typeface="Times New Roman"/>
                <a:cs typeface="Times New Roman"/>
              </a:rPr>
              <a:t>of </a:t>
            </a:r>
            <a:r>
              <a:rPr dirty="0" sz="1450" spc="-10">
                <a:latin typeface="Times New Roman"/>
                <a:cs typeface="Times New Roman"/>
              </a:rPr>
              <a:t>everything. She must have been </a:t>
            </a:r>
            <a:r>
              <a:rPr dirty="0" sz="1450" spc="-5">
                <a:latin typeface="Times New Roman"/>
                <a:cs typeface="Times New Roman"/>
              </a:rPr>
              <a:t>a </a:t>
            </a:r>
            <a:r>
              <a:rPr dirty="0" sz="1450" spc="-10">
                <a:latin typeface="Times New Roman"/>
                <a:cs typeface="Times New Roman"/>
              </a:rPr>
              <a:t>happy  creature in spite </a:t>
            </a:r>
            <a:r>
              <a:rPr dirty="0" sz="1450" spc="-5">
                <a:latin typeface="Times New Roman"/>
                <a:cs typeface="Times New Roman"/>
              </a:rPr>
              <a:t>of </a:t>
            </a:r>
            <a:r>
              <a:rPr dirty="0" sz="1450" spc="-10">
                <a:latin typeface="Times New Roman"/>
                <a:cs typeface="Times New Roman"/>
              </a:rPr>
              <a:t>all that she felt, </a:t>
            </a:r>
            <a:r>
              <a:rPr dirty="0" sz="1450" spc="-5">
                <a:latin typeface="Times New Roman"/>
                <a:cs typeface="Times New Roman"/>
              </a:rPr>
              <a:t>or thought </a:t>
            </a:r>
            <a:r>
              <a:rPr dirty="0" sz="1450" spc="-10">
                <a:latin typeface="Times New Roman"/>
                <a:cs typeface="Times New Roman"/>
              </a:rPr>
              <a:t>she felt, for the distress </a:t>
            </a:r>
            <a:r>
              <a:rPr dirty="0" sz="1450" spc="-5">
                <a:latin typeface="Times New Roman"/>
                <a:cs typeface="Times New Roman"/>
              </a:rPr>
              <a:t>of </a:t>
            </a:r>
            <a:r>
              <a:rPr dirty="0" sz="1450" spc="-10">
                <a:latin typeface="Times New Roman"/>
                <a:cs typeface="Times New Roman"/>
              </a:rPr>
              <a:t>those  around </a:t>
            </a:r>
            <a:r>
              <a:rPr dirty="0" sz="1450" spc="-30">
                <a:latin typeface="Times New Roman"/>
                <a:cs typeface="Times New Roman"/>
              </a:rPr>
              <a:t>her. </a:t>
            </a:r>
            <a:r>
              <a:rPr dirty="0" sz="1450" spc="-10">
                <a:latin typeface="Times New Roman"/>
                <a:cs typeface="Times New Roman"/>
              </a:rPr>
              <a:t>She had sources </a:t>
            </a:r>
            <a:r>
              <a:rPr dirty="0" sz="1450" spc="-5">
                <a:latin typeface="Times New Roman"/>
                <a:cs typeface="Times New Roman"/>
              </a:rPr>
              <a:t>of </a:t>
            </a:r>
            <a:r>
              <a:rPr dirty="0" sz="1450" spc="-10">
                <a:latin typeface="Times New Roman"/>
                <a:cs typeface="Times New Roman"/>
              </a:rPr>
              <a:t>delight that must force their </a:t>
            </a:r>
            <a:r>
              <a:rPr dirty="0" sz="1450" spc="-35">
                <a:latin typeface="Times New Roman"/>
                <a:cs typeface="Times New Roman"/>
              </a:rPr>
              <a:t>way. </a:t>
            </a:r>
            <a:r>
              <a:rPr dirty="0" sz="1450" spc="-10">
                <a:latin typeface="Times New Roman"/>
                <a:cs typeface="Times New Roman"/>
              </a:rPr>
              <a:t>She was  returned to Mansfield Park, she was useful, she was beloved; she was safe  from </a:t>
            </a:r>
            <a:r>
              <a:rPr dirty="0" sz="1450" spc="-35">
                <a:latin typeface="Times New Roman"/>
                <a:cs typeface="Times New Roman"/>
              </a:rPr>
              <a:t>Mr. </a:t>
            </a:r>
            <a:r>
              <a:rPr dirty="0" sz="1450" spc="-10">
                <a:latin typeface="Times New Roman"/>
                <a:cs typeface="Times New Roman"/>
              </a:rPr>
              <a:t>Crawford; and when Sir Thomas came back she had every </a:t>
            </a:r>
            <a:r>
              <a:rPr dirty="0" sz="1450" spc="-5">
                <a:latin typeface="Times New Roman"/>
                <a:cs typeface="Times New Roman"/>
              </a:rPr>
              <a:t>proof </a:t>
            </a:r>
            <a:r>
              <a:rPr dirty="0" sz="1450" spc="-10">
                <a:latin typeface="Times New Roman"/>
                <a:cs typeface="Times New Roman"/>
              </a:rPr>
              <a:t>that  could </a:t>
            </a:r>
            <a:r>
              <a:rPr dirty="0" sz="1450" spc="-5">
                <a:latin typeface="Times New Roman"/>
                <a:cs typeface="Times New Roman"/>
              </a:rPr>
              <a:t>be </a:t>
            </a:r>
            <a:r>
              <a:rPr dirty="0" sz="1450" spc="-10">
                <a:latin typeface="Times New Roman"/>
                <a:cs typeface="Times New Roman"/>
              </a:rPr>
              <a:t>given in his then melancholy state </a:t>
            </a:r>
            <a:r>
              <a:rPr dirty="0" sz="1450" spc="-5">
                <a:latin typeface="Times New Roman"/>
                <a:cs typeface="Times New Roman"/>
              </a:rPr>
              <a:t>of </a:t>
            </a:r>
            <a:r>
              <a:rPr dirty="0" sz="1450" spc="-10">
                <a:latin typeface="Times New Roman"/>
                <a:cs typeface="Times New Roman"/>
              </a:rPr>
              <a:t>spirits, </a:t>
            </a:r>
            <a:r>
              <a:rPr dirty="0" sz="1450" spc="-5">
                <a:latin typeface="Times New Roman"/>
                <a:cs typeface="Times New Roman"/>
              </a:rPr>
              <a:t>of </a:t>
            </a:r>
            <a:r>
              <a:rPr dirty="0" sz="1450" spc="-10">
                <a:latin typeface="Times New Roman"/>
                <a:cs typeface="Times New Roman"/>
              </a:rPr>
              <a:t>his perfect  approbation and increased regard; and happy as all this must make </a:t>
            </a:r>
            <a:r>
              <a:rPr dirty="0" sz="1450" spc="-20">
                <a:latin typeface="Times New Roman"/>
                <a:cs typeface="Times New Roman"/>
              </a:rPr>
              <a:t>her, </a:t>
            </a:r>
            <a:r>
              <a:rPr dirty="0" sz="1450" spc="-10">
                <a:latin typeface="Times New Roman"/>
                <a:cs typeface="Times New Roman"/>
              </a:rPr>
              <a:t>she  would still have been happy without any </a:t>
            </a:r>
            <a:r>
              <a:rPr dirty="0" sz="1450" spc="-5">
                <a:latin typeface="Times New Roman"/>
                <a:cs typeface="Times New Roman"/>
              </a:rPr>
              <a:t>of </a:t>
            </a:r>
            <a:r>
              <a:rPr dirty="0" sz="1450" spc="-10">
                <a:latin typeface="Times New Roman"/>
                <a:cs typeface="Times New Roman"/>
              </a:rPr>
              <a:t>it, for Edmund was </a:t>
            </a:r>
            <a:r>
              <a:rPr dirty="0" sz="1450" spc="-5">
                <a:latin typeface="Times New Roman"/>
                <a:cs typeface="Times New Roman"/>
              </a:rPr>
              <a:t>no </a:t>
            </a:r>
            <a:r>
              <a:rPr dirty="0" sz="1450" spc="-10">
                <a:latin typeface="Times New Roman"/>
                <a:cs typeface="Times New Roman"/>
              </a:rPr>
              <a:t>longer the  </a:t>
            </a:r>
            <a:r>
              <a:rPr dirty="0" sz="1450" spc="-5">
                <a:latin typeface="Times New Roman"/>
                <a:cs typeface="Times New Roman"/>
              </a:rPr>
              <a:t>dupe of </a:t>
            </a:r>
            <a:r>
              <a:rPr dirty="0" sz="1450" spc="-10">
                <a:latin typeface="Times New Roman"/>
                <a:cs typeface="Times New Roman"/>
              </a:rPr>
              <a:t>Miss Crawford.</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It is true that Edmund was very far from happy himself. He was suffering  from disappointment and regret, grieving over what was, and wishing for what  could never be. She knew it was so, and was sorry; </a:t>
            </a:r>
            <a:r>
              <a:rPr dirty="0" sz="1450" spc="-5">
                <a:latin typeface="Times New Roman"/>
                <a:cs typeface="Times New Roman"/>
              </a:rPr>
              <a:t>but </a:t>
            </a:r>
            <a:r>
              <a:rPr dirty="0" sz="1450" spc="-10">
                <a:latin typeface="Times New Roman"/>
                <a:cs typeface="Times New Roman"/>
              </a:rPr>
              <a:t>it was with </a:t>
            </a:r>
            <a:r>
              <a:rPr dirty="0" sz="1450" spc="-5">
                <a:latin typeface="Times New Roman"/>
                <a:cs typeface="Times New Roman"/>
              </a:rPr>
              <a:t>a </a:t>
            </a:r>
            <a:r>
              <a:rPr dirty="0" sz="1450" spc="-10">
                <a:latin typeface="Times New Roman"/>
                <a:cs typeface="Times New Roman"/>
              </a:rPr>
              <a:t>sorrow so  founded</a:t>
            </a:r>
            <a:r>
              <a:rPr dirty="0" sz="1450" spc="260">
                <a:latin typeface="Times New Roman"/>
                <a:cs typeface="Times New Roman"/>
              </a:rPr>
              <a:t> </a:t>
            </a:r>
            <a:r>
              <a:rPr dirty="0" sz="1450" spc="-5">
                <a:latin typeface="Times New Roman"/>
                <a:cs typeface="Times New Roman"/>
              </a:rPr>
              <a:t>on</a:t>
            </a:r>
            <a:r>
              <a:rPr dirty="0" sz="1450" spc="265">
                <a:latin typeface="Times New Roman"/>
                <a:cs typeface="Times New Roman"/>
              </a:rPr>
              <a:t> </a:t>
            </a:r>
            <a:r>
              <a:rPr dirty="0" sz="1450" spc="-10">
                <a:latin typeface="Times New Roman"/>
                <a:cs typeface="Times New Roman"/>
              </a:rPr>
              <a:t>satisfaction,</a:t>
            </a:r>
            <a:r>
              <a:rPr dirty="0" sz="1450" spc="265">
                <a:latin typeface="Times New Roman"/>
                <a:cs typeface="Times New Roman"/>
              </a:rPr>
              <a:t> </a:t>
            </a:r>
            <a:r>
              <a:rPr dirty="0" sz="1450" spc="-10">
                <a:latin typeface="Times New Roman"/>
                <a:cs typeface="Times New Roman"/>
              </a:rPr>
              <a:t>so</a:t>
            </a:r>
            <a:r>
              <a:rPr dirty="0" sz="1450" spc="265">
                <a:latin typeface="Times New Roman"/>
                <a:cs typeface="Times New Roman"/>
              </a:rPr>
              <a:t> </a:t>
            </a:r>
            <a:r>
              <a:rPr dirty="0" sz="1450" spc="-10">
                <a:latin typeface="Times New Roman"/>
                <a:cs typeface="Times New Roman"/>
              </a:rPr>
              <a:t>tending</a:t>
            </a:r>
            <a:r>
              <a:rPr dirty="0" sz="1450" spc="265">
                <a:latin typeface="Times New Roman"/>
                <a:cs typeface="Times New Roman"/>
              </a:rPr>
              <a:t> </a:t>
            </a:r>
            <a:r>
              <a:rPr dirty="0" sz="1450" spc="-10">
                <a:latin typeface="Times New Roman"/>
                <a:cs typeface="Times New Roman"/>
              </a:rPr>
              <a:t>to</a:t>
            </a:r>
            <a:r>
              <a:rPr dirty="0" sz="1450" spc="265">
                <a:latin typeface="Times New Roman"/>
                <a:cs typeface="Times New Roman"/>
              </a:rPr>
              <a:t> </a:t>
            </a:r>
            <a:r>
              <a:rPr dirty="0" sz="1450" spc="-10">
                <a:latin typeface="Times New Roman"/>
                <a:cs typeface="Times New Roman"/>
              </a:rPr>
              <a:t>ease,</a:t>
            </a:r>
            <a:r>
              <a:rPr dirty="0" sz="1450" spc="265">
                <a:latin typeface="Times New Roman"/>
                <a:cs typeface="Times New Roman"/>
              </a:rPr>
              <a:t> </a:t>
            </a:r>
            <a:r>
              <a:rPr dirty="0" sz="1450" spc="-10">
                <a:latin typeface="Times New Roman"/>
                <a:cs typeface="Times New Roman"/>
              </a:rPr>
              <a:t>and</a:t>
            </a:r>
            <a:r>
              <a:rPr dirty="0" sz="1450" spc="265">
                <a:latin typeface="Times New Roman"/>
                <a:cs typeface="Times New Roman"/>
              </a:rPr>
              <a:t> </a:t>
            </a:r>
            <a:r>
              <a:rPr dirty="0" sz="1450" spc="-10">
                <a:latin typeface="Times New Roman"/>
                <a:cs typeface="Times New Roman"/>
              </a:rPr>
              <a:t>so</a:t>
            </a:r>
            <a:r>
              <a:rPr dirty="0" sz="1450" spc="265">
                <a:latin typeface="Times New Roman"/>
                <a:cs typeface="Times New Roman"/>
              </a:rPr>
              <a:t> </a:t>
            </a:r>
            <a:r>
              <a:rPr dirty="0" sz="1450" spc="-10">
                <a:latin typeface="Times New Roman"/>
                <a:cs typeface="Times New Roman"/>
              </a:rPr>
              <a:t>much</a:t>
            </a:r>
            <a:r>
              <a:rPr dirty="0" sz="1450" spc="260">
                <a:latin typeface="Times New Roman"/>
                <a:cs typeface="Times New Roman"/>
              </a:rPr>
              <a:t> </a:t>
            </a:r>
            <a:r>
              <a:rPr dirty="0" sz="1450" spc="-10">
                <a:latin typeface="Times New Roman"/>
                <a:cs typeface="Times New Roman"/>
              </a:rPr>
              <a:t>in</a:t>
            </a:r>
            <a:r>
              <a:rPr dirty="0" sz="1450" spc="265">
                <a:latin typeface="Times New Roman"/>
                <a:cs typeface="Times New Roman"/>
              </a:rPr>
              <a:t> </a:t>
            </a:r>
            <a:r>
              <a:rPr dirty="0" sz="1450" spc="-10">
                <a:latin typeface="Times New Roman"/>
                <a:cs typeface="Times New Roman"/>
              </a:rPr>
              <a:t>harmony</a:t>
            </a:r>
            <a:r>
              <a:rPr dirty="0" sz="1450" spc="26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“In marriage </a:t>
            </a:r>
            <a:r>
              <a:rPr dirty="0" sz="1450" spc="-20">
                <a:latin typeface="Times New Roman"/>
                <a:cs typeface="Times New Roman"/>
              </a:rPr>
              <a:t>especially.</a:t>
            </a:r>
            <a:r>
              <a:rPr dirty="0" sz="1450" spc="320">
                <a:latin typeface="Times New Roman"/>
                <a:cs typeface="Times New Roman"/>
              </a:rPr>
              <a:t> </a:t>
            </a:r>
            <a:r>
              <a:rPr dirty="0" sz="1450" spc="-25">
                <a:latin typeface="Times New Roman"/>
                <a:cs typeface="Times New Roman"/>
              </a:rPr>
              <a:t>With </a:t>
            </a:r>
            <a:r>
              <a:rPr dirty="0" sz="1450" spc="-10">
                <a:latin typeface="Times New Roman"/>
                <a:cs typeface="Times New Roman"/>
              </a:rPr>
              <a:t>all </a:t>
            </a:r>
            <a:r>
              <a:rPr dirty="0" sz="1450" spc="-5">
                <a:latin typeface="Times New Roman"/>
                <a:cs typeface="Times New Roman"/>
              </a:rPr>
              <a:t>due </a:t>
            </a:r>
            <a:r>
              <a:rPr dirty="0" sz="1450" spc="-10">
                <a:latin typeface="Times New Roman"/>
                <a:cs typeface="Times New Roman"/>
              </a:rPr>
              <a:t>respect to such </a:t>
            </a:r>
            <a:r>
              <a:rPr dirty="0" sz="1450" spc="-5">
                <a:latin typeface="Times New Roman"/>
                <a:cs typeface="Times New Roman"/>
              </a:rPr>
              <a:t>of </a:t>
            </a:r>
            <a:r>
              <a:rPr dirty="0" sz="1450" spc="-10">
                <a:latin typeface="Times New Roman"/>
                <a:cs typeface="Times New Roman"/>
              </a:rPr>
              <a:t>the present  company as chance to </a:t>
            </a:r>
            <a:r>
              <a:rPr dirty="0" sz="1450" spc="-5">
                <a:latin typeface="Times New Roman"/>
                <a:cs typeface="Times New Roman"/>
              </a:rPr>
              <a:t>be </a:t>
            </a:r>
            <a:r>
              <a:rPr dirty="0" sz="1450" spc="-10">
                <a:latin typeface="Times New Roman"/>
                <a:cs typeface="Times New Roman"/>
              </a:rPr>
              <a:t>married, my dear Mrs. Grant, there is </a:t>
            </a:r>
            <a:r>
              <a:rPr dirty="0" sz="1450" spc="-5">
                <a:latin typeface="Times New Roman"/>
                <a:cs typeface="Times New Roman"/>
              </a:rPr>
              <a:t>not one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hundred </a:t>
            </a:r>
            <a:r>
              <a:rPr dirty="0" sz="1450" spc="-5">
                <a:latin typeface="Times New Roman"/>
                <a:cs typeface="Times New Roman"/>
              </a:rPr>
              <a:t>of </a:t>
            </a:r>
            <a:r>
              <a:rPr dirty="0" sz="1450" spc="-10">
                <a:latin typeface="Times New Roman"/>
                <a:cs typeface="Times New Roman"/>
              </a:rPr>
              <a:t>either sex who is </a:t>
            </a:r>
            <a:r>
              <a:rPr dirty="0" sz="1450" spc="-5">
                <a:latin typeface="Times New Roman"/>
                <a:cs typeface="Times New Roman"/>
              </a:rPr>
              <a:t>not </a:t>
            </a:r>
            <a:r>
              <a:rPr dirty="0" sz="1450" spc="-10">
                <a:latin typeface="Times New Roman"/>
                <a:cs typeface="Times New Roman"/>
              </a:rPr>
              <a:t>taken in when they </a:t>
            </a:r>
            <a:r>
              <a:rPr dirty="0" sz="1450" spc="-25">
                <a:latin typeface="Times New Roman"/>
                <a:cs typeface="Times New Roman"/>
              </a:rPr>
              <a:t>marry. </a:t>
            </a:r>
            <a:r>
              <a:rPr dirty="0" sz="1450" spc="-10">
                <a:latin typeface="Times New Roman"/>
                <a:cs typeface="Times New Roman"/>
              </a:rPr>
              <a:t>Look where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see that it is so; and </a:t>
            </a:r>
            <a:r>
              <a:rPr dirty="0" sz="1450" spc="-5">
                <a:latin typeface="Times New Roman"/>
                <a:cs typeface="Times New Roman"/>
              </a:rPr>
              <a:t>I </a:t>
            </a:r>
            <a:r>
              <a:rPr dirty="0" sz="1450" spc="-10">
                <a:latin typeface="Times New Roman"/>
                <a:cs typeface="Times New Roman"/>
              </a:rPr>
              <a:t>feel that it must </a:t>
            </a:r>
            <a:r>
              <a:rPr dirty="0" sz="1450" spc="-5">
                <a:latin typeface="Times New Roman"/>
                <a:cs typeface="Times New Roman"/>
              </a:rPr>
              <a:t>be </a:t>
            </a:r>
            <a:r>
              <a:rPr dirty="0" sz="1450" spc="-10">
                <a:latin typeface="Times New Roman"/>
                <a:cs typeface="Times New Roman"/>
              </a:rPr>
              <a:t>so, when </a:t>
            </a:r>
            <a:r>
              <a:rPr dirty="0" sz="1450" spc="-5">
                <a:latin typeface="Times New Roman"/>
                <a:cs typeface="Times New Roman"/>
              </a:rPr>
              <a:t>I </a:t>
            </a:r>
            <a:r>
              <a:rPr dirty="0" sz="1450" spc="-10">
                <a:latin typeface="Times New Roman"/>
                <a:cs typeface="Times New Roman"/>
              </a:rPr>
              <a:t>consider that it is, </a:t>
            </a:r>
            <a:r>
              <a:rPr dirty="0" sz="1450" spc="-5">
                <a:latin typeface="Times New Roman"/>
                <a:cs typeface="Times New Roman"/>
              </a:rPr>
              <a:t>of </a:t>
            </a:r>
            <a:r>
              <a:rPr dirty="0" sz="1450" spc="-10">
                <a:latin typeface="Times New Roman"/>
                <a:cs typeface="Times New Roman"/>
              </a:rPr>
              <a:t>all  transactions, the </a:t>
            </a:r>
            <a:r>
              <a:rPr dirty="0" sz="1450" spc="-5">
                <a:latin typeface="Times New Roman"/>
                <a:cs typeface="Times New Roman"/>
              </a:rPr>
              <a:t>one </a:t>
            </a:r>
            <a:r>
              <a:rPr dirty="0" sz="1450" spc="-10">
                <a:latin typeface="Times New Roman"/>
                <a:cs typeface="Times New Roman"/>
              </a:rPr>
              <a:t>in which people expect most from others, and are least  honest themselves.”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“Ah! </a:t>
            </a:r>
            <a:r>
              <a:rPr dirty="0" sz="1450" spc="-60">
                <a:latin typeface="Times New Roman"/>
                <a:cs typeface="Times New Roman"/>
              </a:rPr>
              <a:t>You </a:t>
            </a:r>
            <a:r>
              <a:rPr dirty="0" sz="1450" spc="-10">
                <a:latin typeface="Times New Roman"/>
                <a:cs typeface="Times New Roman"/>
              </a:rPr>
              <a:t>have been in </a:t>
            </a:r>
            <a:r>
              <a:rPr dirty="0" sz="1450" spc="-5">
                <a:latin typeface="Times New Roman"/>
                <a:cs typeface="Times New Roman"/>
              </a:rPr>
              <a:t>a </a:t>
            </a:r>
            <a:r>
              <a:rPr dirty="0" sz="1450" spc="-10">
                <a:latin typeface="Times New Roman"/>
                <a:cs typeface="Times New Roman"/>
              </a:rPr>
              <a:t>bad school for </a:t>
            </a:r>
            <a:r>
              <a:rPr dirty="0" sz="1450" spc="-20">
                <a:latin typeface="Times New Roman"/>
                <a:cs typeface="Times New Roman"/>
              </a:rPr>
              <a:t>matrimony, </a:t>
            </a:r>
            <a:r>
              <a:rPr dirty="0" sz="1450" spc="-10">
                <a:latin typeface="Times New Roman"/>
                <a:cs typeface="Times New Roman"/>
              </a:rPr>
              <a:t>in Hill</a:t>
            </a:r>
            <a:r>
              <a:rPr dirty="0" sz="1450" spc="14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aunt had certainly little cause to love the state; </a:t>
            </a:r>
            <a:r>
              <a:rPr dirty="0" sz="1450" spc="-5">
                <a:latin typeface="Times New Roman"/>
                <a:cs typeface="Times New Roman"/>
              </a:rPr>
              <a:t>but, </a:t>
            </a:r>
            <a:r>
              <a:rPr dirty="0" sz="1450" spc="-15">
                <a:latin typeface="Times New Roman"/>
                <a:cs typeface="Times New Roman"/>
              </a:rPr>
              <a:t>however,  </a:t>
            </a:r>
            <a:r>
              <a:rPr dirty="0" sz="1450" spc="-10">
                <a:latin typeface="Times New Roman"/>
                <a:cs typeface="Times New Roman"/>
              </a:rPr>
              <a:t>speaking from my own observation, it is </a:t>
            </a:r>
            <a:r>
              <a:rPr dirty="0" sz="1450" spc="-5">
                <a:latin typeface="Times New Roman"/>
                <a:cs typeface="Times New Roman"/>
              </a:rPr>
              <a:t>a </a:t>
            </a:r>
            <a:r>
              <a:rPr dirty="0" sz="1450" spc="-10">
                <a:latin typeface="Times New Roman"/>
                <a:cs typeface="Times New Roman"/>
              </a:rPr>
              <a:t>manoeuvring business. </a:t>
            </a:r>
            <a:r>
              <a:rPr dirty="0" sz="1450" spc="-5">
                <a:latin typeface="Times New Roman"/>
                <a:cs typeface="Times New Roman"/>
              </a:rPr>
              <a:t>I </a:t>
            </a:r>
            <a:r>
              <a:rPr dirty="0" sz="1450" spc="-10">
                <a:latin typeface="Times New Roman"/>
                <a:cs typeface="Times New Roman"/>
              </a:rPr>
              <a:t>know so  many who have married in the full expectation and confidence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one  </a:t>
            </a:r>
            <a:r>
              <a:rPr dirty="0" sz="1450" spc="-10">
                <a:latin typeface="Times New Roman"/>
                <a:cs typeface="Times New Roman"/>
              </a:rPr>
              <a:t>particular advantage in the connexion, </a:t>
            </a:r>
            <a:r>
              <a:rPr dirty="0" sz="1450" spc="-5">
                <a:latin typeface="Times New Roman"/>
                <a:cs typeface="Times New Roman"/>
              </a:rPr>
              <a:t>or </a:t>
            </a:r>
            <a:r>
              <a:rPr dirty="0" sz="1450" spc="-10">
                <a:latin typeface="Times New Roman"/>
                <a:cs typeface="Times New Roman"/>
              </a:rPr>
              <a:t>accomplishment, </a:t>
            </a:r>
            <a:r>
              <a:rPr dirty="0" sz="1450" spc="-5">
                <a:latin typeface="Times New Roman"/>
                <a:cs typeface="Times New Roman"/>
              </a:rPr>
              <a:t>or good </a:t>
            </a:r>
            <a:r>
              <a:rPr dirty="0" sz="1450" spc="-10">
                <a:latin typeface="Times New Roman"/>
                <a:cs typeface="Times New Roman"/>
              </a:rPr>
              <a:t>quality in  the person, who have found themselves entirely deceived, and been obliged to  </a:t>
            </a:r>
            <a:r>
              <a:rPr dirty="0" sz="1450" spc="-5">
                <a:latin typeface="Times New Roman"/>
                <a:cs typeface="Times New Roman"/>
              </a:rPr>
              <a:t>put up </a:t>
            </a:r>
            <a:r>
              <a:rPr dirty="0" sz="1450" spc="-10">
                <a:latin typeface="Times New Roman"/>
                <a:cs typeface="Times New Roman"/>
              </a:rPr>
              <a:t>with exactly the reverse. What is this </a:t>
            </a:r>
            <a:r>
              <a:rPr dirty="0" sz="1450" spc="-5">
                <a:latin typeface="Times New Roman"/>
                <a:cs typeface="Times New Roman"/>
              </a:rPr>
              <a:t>but a </a:t>
            </a:r>
            <a:r>
              <a:rPr dirty="0" sz="1450" spc="-10">
                <a:latin typeface="Times New Roman"/>
                <a:cs typeface="Times New Roman"/>
              </a:rPr>
              <a:t>take</a:t>
            </a:r>
            <a:r>
              <a:rPr dirty="0" sz="1450" spc="35">
                <a:latin typeface="Times New Roman"/>
                <a:cs typeface="Times New Roman"/>
              </a:rPr>
              <a:t> </a:t>
            </a:r>
            <a:r>
              <a:rPr dirty="0" sz="1450" spc="-10">
                <a:latin typeface="Times New Roman"/>
                <a:cs typeface="Times New Roman"/>
              </a:rPr>
              <a:t>in?”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“My dear child, there must </a:t>
            </a:r>
            <a:r>
              <a:rPr dirty="0" sz="1450" spc="-5">
                <a:latin typeface="Times New Roman"/>
                <a:cs typeface="Times New Roman"/>
              </a:rPr>
              <a:t>be a </a:t>
            </a:r>
            <a:r>
              <a:rPr dirty="0" sz="1450" spc="-10">
                <a:latin typeface="Times New Roman"/>
                <a:cs typeface="Times New Roman"/>
              </a:rPr>
              <a:t>little imagination here.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your </a:t>
            </a:r>
            <a:r>
              <a:rPr dirty="0" sz="1450" spc="-10">
                <a:latin typeface="Times New Roman"/>
                <a:cs typeface="Times New Roman"/>
              </a:rPr>
              <a:t>pardon,  </a:t>
            </a:r>
            <a:r>
              <a:rPr dirty="0" sz="1450" spc="-5">
                <a:latin typeface="Times New Roman"/>
                <a:cs typeface="Times New Roman"/>
              </a:rPr>
              <a:t>but I </a:t>
            </a:r>
            <a:r>
              <a:rPr dirty="0" sz="1450" spc="-10">
                <a:latin typeface="Times New Roman"/>
                <a:cs typeface="Times New Roman"/>
              </a:rPr>
              <a:t>cannot quite believe </a:t>
            </a:r>
            <a:r>
              <a:rPr dirty="0" sz="1450" spc="-5">
                <a:latin typeface="Times New Roman"/>
                <a:cs typeface="Times New Roman"/>
              </a:rPr>
              <a:t>you.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it,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but </a:t>
            </a:r>
            <a:r>
              <a:rPr dirty="0" sz="1450" spc="-10">
                <a:latin typeface="Times New Roman"/>
                <a:cs typeface="Times New Roman"/>
              </a:rPr>
              <a:t>half. </a:t>
            </a:r>
            <a:r>
              <a:rPr dirty="0" sz="1450" spc="-60">
                <a:latin typeface="Times New Roman"/>
                <a:cs typeface="Times New Roman"/>
              </a:rPr>
              <a:t>You </a:t>
            </a:r>
            <a:r>
              <a:rPr dirty="0" sz="1450" spc="-10">
                <a:latin typeface="Times New Roman"/>
                <a:cs typeface="Times New Roman"/>
              </a:rPr>
              <a:t>see the  evil, </a:t>
            </a:r>
            <a:r>
              <a:rPr dirty="0" sz="1450" spc="-5">
                <a:latin typeface="Times New Roman"/>
                <a:cs typeface="Times New Roman"/>
              </a:rPr>
              <a:t>but you do not </a:t>
            </a:r>
            <a:r>
              <a:rPr dirty="0" sz="1450" spc="-10">
                <a:latin typeface="Times New Roman"/>
                <a:cs typeface="Times New Roman"/>
              </a:rPr>
              <a:t>see the consolation. There will </a:t>
            </a:r>
            <a:r>
              <a:rPr dirty="0" sz="1450" spc="-5">
                <a:latin typeface="Times New Roman"/>
                <a:cs typeface="Times New Roman"/>
              </a:rPr>
              <a:t>be </a:t>
            </a:r>
            <a:r>
              <a:rPr dirty="0" sz="1450" spc="-10">
                <a:latin typeface="Times New Roman"/>
                <a:cs typeface="Times New Roman"/>
              </a:rPr>
              <a:t>little rubs and  disappointments everywhere, and we are all apt to expect too much; </a:t>
            </a:r>
            <a:r>
              <a:rPr dirty="0" sz="1450" spc="-5">
                <a:latin typeface="Times New Roman"/>
                <a:cs typeface="Times New Roman"/>
              </a:rPr>
              <a:t>but </a:t>
            </a:r>
            <a:r>
              <a:rPr dirty="0" sz="1450" spc="-10">
                <a:latin typeface="Times New Roman"/>
                <a:cs typeface="Times New Roman"/>
              </a:rPr>
              <a:t>then,  if </a:t>
            </a:r>
            <a:r>
              <a:rPr dirty="0" sz="1450" spc="-5">
                <a:latin typeface="Times New Roman"/>
                <a:cs typeface="Times New Roman"/>
              </a:rPr>
              <a:t>one </a:t>
            </a:r>
            <a:r>
              <a:rPr dirty="0" sz="1450" spc="-10">
                <a:latin typeface="Times New Roman"/>
                <a:cs typeface="Times New Roman"/>
              </a:rPr>
              <a:t>scheme </a:t>
            </a:r>
            <a:r>
              <a:rPr dirty="0" sz="1450" spc="-5">
                <a:latin typeface="Times New Roman"/>
                <a:cs typeface="Times New Roman"/>
              </a:rPr>
              <a:t>of </a:t>
            </a:r>
            <a:r>
              <a:rPr dirty="0" sz="1450" spc="-10">
                <a:latin typeface="Times New Roman"/>
                <a:cs typeface="Times New Roman"/>
              </a:rPr>
              <a:t>happiness fails, human nature turns to another; if the first  calculation is wrong, we make </a:t>
            </a:r>
            <a:r>
              <a:rPr dirty="0" sz="1450" spc="-5">
                <a:latin typeface="Times New Roman"/>
                <a:cs typeface="Times New Roman"/>
              </a:rPr>
              <a:t>a </a:t>
            </a:r>
            <a:r>
              <a:rPr dirty="0" sz="1450" spc="-10">
                <a:latin typeface="Times New Roman"/>
                <a:cs typeface="Times New Roman"/>
              </a:rPr>
              <a:t>second better: we find comfort somewhere—  and those evil-minded observers, dearest </a:t>
            </a:r>
            <a:r>
              <a:rPr dirty="0" sz="1450" spc="-30">
                <a:latin typeface="Times New Roman"/>
                <a:cs typeface="Times New Roman"/>
              </a:rPr>
              <a:t>Mary, </a:t>
            </a:r>
            <a:r>
              <a:rPr dirty="0" sz="1450" spc="-10">
                <a:latin typeface="Times New Roman"/>
                <a:cs typeface="Times New Roman"/>
              </a:rPr>
              <a:t>who make much </a:t>
            </a:r>
            <a:r>
              <a:rPr dirty="0" sz="1450" spc="-5">
                <a:latin typeface="Times New Roman"/>
                <a:cs typeface="Times New Roman"/>
              </a:rPr>
              <a:t>of a </a:t>
            </a:r>
            <a:r>
              <a:rPr dirty="0" sz="1450" spc="-10">
                <a:latin typeface="Times New Roman"/>
                <a:cs typeface="Times New Roman"/>
              </a:rPr>
              <a:t>little, are  more taken in and deceived than the parties</a:t>
            </a:r>
            <a:r>
              <a:rPr dirty="0" sz="1450" spc="35">
                <a:latin typeface="Times New Roman"/>
                <a:cs typeface="Times New Roman"/>
              </a:rPr>
              <a:t> </a:t>
            </a:r>
            <a:r>
              <a:rPr dirty="0" sz="1450" spc="-10">
                <a:latin typeface="Times New Roman"/>
                <a:cs typeface="Times New Roman"/>
              </a:rPr>
              <a:t>themselves.”</a:t>
            </a:r>
            <a:endParaRPr sz="1450">
              <a:latin typeface="Times New Roman"/>
              <a:cs typeface="Times New Roman"/>
            </a:endParaRPr>
          </a:p>
          <a:p>
            <a:pPr algn="just" marL="12700" marR="5715" indent="255904">
              <a:lnSpc>
                <a:spcPts val="1730"/>
              </a:lnSpc>
              <a:spcBef>
                <a:spcPts val="780"/>
              </a:spcBef>
            </a:pPr>
            <a:r>
              <a:rPr dirty="0" sz="1450" spc="-35">
                <a:latin typeface="Times New Roman"/>
                <a:cs typeface="Times New Roman"/>
              </a:rPr>
              <a:t>“Well </a:t>
            </a:r>
            <a:r>
              <a:rPr dirty="0" sz="1450" spc="-10">
                <a:latin typeface="Times New Roman"/>
                <a:cs typeface="Times New Roman"/>
              </a:rPr>
              <a:t>done, sister! </a:t>
            </a:r>
            <a:r>
              <a:rPr dirty="0" sz="1450" spc="-5">
                <a:latin typeface="Times New Roman"/>
                <a:cs typeface="Times New Roman"/>
              </a:rPr>
              <a:t>I honour your </a:t>
            </a:r>
            <a:r>
              <a:rPr dirty="0" sz="1450" spc="-10">
                <a:latin typeface="Times New Roman"/>
                <a:cs typeface="Times New Roman"/>
              </a:rPr>
              <a:t>esprit </a:t>
            </a:r>
            <a:r>
              <a:rPr dirty="0" sz="1450" spc="-5">
                <a:latin typeface="Times New Roman"/>
                <a:cs typeface="Times New Roman"/>
              </a:rPr>
              <a:t>du </a:t>
            </a:r>
            <a:r>
              <a:rPr dirty="0" sz="1450" spc="-10">
                <a:latin typeface="Times New Roman"/>
                <a:cs typeface="Times New Roman"/>
              </a:rPr>
              <a:t>corps. When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wife, </a:t>
            </a:r>
            <a:r>
              <a:rPr dirty="0" sz="1450" spc="-5">
                <a:latin typeface="Times New Roman"/>
                <a:cs typeface="Times New Roman"/>
              </a:rPr>
              <a:t>I  </a:t>
            </a:r>
            <a:r>
              <a:rPr dirty="0" sz="1450" spc="-10">
                <a:latin typeface="Times New Roman"/>
                <a:cs typeface="Times New Roman"/>
              </a:rPr>
              <a:t>mean to </a:t>
            </a:r>
            <a:r>
              <a:rPr dirty="0" sz="1450" spc="-5">
                <a:latin typeface="Times New Roman"/>
                <a:cs typeface="Times New Roman"/>
              </a:rPr>
              <a:t>be </a:t>
            </a:r>
            <a:r>
              <a:rPr dirty="0" sz="1450" spc="-10">
                <a:latin typeface="Times New Roman"/>
                <a:cs typeface="Times New Roman"/>
              </a:rPr>
              <a:t>just as staunch myself; and </a:t>
            </a:r>
            <a:r>
              <a:rPr dirty="0" sz="1450" spc="-5">
                <a:latin typeface="Times New Roman"/>
                <a:cs typeface="Times New Roman"/>
              </a:rPr>
              <a:t>I </a:t>
            </a:r>
            <a:r>
              <a:rPr dirty="0" sz="1450" spc="-10">
                <a:latin typeface="Times New Roman"/>
                <a:cs typeface="Times New Roman"/>
              </a:rPr>
              <a:t>wish my friends in general would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too. </a:t>
            </a:r>
            <a:r>
              <a:rPr dirty="0" sz="1450" spc="-10">
                <a:latin typeface="Times New Roman"/>
                <a:cs typeface="Times New Roman"/>
              </a:rPr>
              <a:t>It would save me many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heartache.”</a:t>
            </a:r>
            <a:endParaRPr sz="1450">
              <a:latin typeface="Times New Roman"/>
              <a:cs typeface="Times New Roman"/>
            </a:endParaRPr>
          </a:p>
          <a:p>
            <a:pPr algn="just" marL="12700" marR="12065" indent="255904">
              <a:lnSpc>
                <a:spcPts val="1730"/>
              </a:lnSpc>
              <a:spcBef>
                <a:spcPts val="715"/>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are as bad as </a:t>
            </a:r>
            <a:r>
              <a:rPr dirty="0" sz="1450" spc="-5">
                <a:latin typeface="Times New Roman"/>
                <a:cs typeface="Times New Roman"/>
              </a:rPr>
              <a:t>your </a:t>
            </a:r>
            <a:r>
              <a:rPr dirty="0" sz="1450" spc="-15">
                <a:latin typeface="Times New Roman"/>
                <a:cs typeface="Times New Roman"/>
              </a:rPr>
              <a:t>brother, </a:t>
            </a:r>
            <a:r>
              <a:rPr dirty="0" sz="1450" spc="-10">
                <a:latin typeface="Times New Roman"/>
                <a:cs typeface="Times New Roman"/>
              </a:rPr>
              <a:t>Mary; </a:t>
            </a:r>
            <a:r>
              <a:rPr dirty="0" sz="1450" spc="-5">
                <a:latin typeface="Times New Roman"/>
                <a:cs typeface="Times New Roman"/>
              </a:rPr>
              <a:t>but </a:t>
            </a:r>
            <a:r>
              <a:rPr dirty="0" sz="1450" spc="-10">
                <a:latin typeface="Times New Roman"/>
                <a:cs typeface="Times New Roman"/>
              </a:rPr>
              <a:t>we will cure </a:t>
            </a:r>
            <a:r>
              <a:rPr dirty="0" sz="1450" spc="-5">
                <a:latin typeface="Times New Roman"/>
                <a:cs typeface="Times New Roman"/>
              </a:rPr>
              <a:t>you both.  </a:t>
            </a:r>
            <a:r>
              <a:rPr dirty="0" sz="1450" spc="-10">
                <a:latin typeface="Times New Roman"/>
                <a:cs typeface="Times New Roman"/>
              </a:rPr>
              <a:t>Mansfield shall cure </a:t>
            </a:r>
            <a:r>
              <a:rPr dirty="0" sz="1450" spc="-5">
                <a:latin typeface="Times New Roman"/>
                <a:cs typeface="Times New Roman"/>
              </a:rPr>
              <a:t>you both, </a:t>
            </a:r>
            <a:r>
              <a:rPr dirty="0" sz="1450" spc="-10">
                <a:latin typeface="Times New Roman"/>
                <a:cs typeface="Times New Roman"/>
              </a:rPr>
              <a:t>and without any taking </a:t>
            </a:r>
            <a:r>
              <a:rPr dirty="0" sz="1450" spc="-5">
                <a:latin typeface="Times New Roman"/>
                <a:cs typeface="Times New Roman"/>
              </a:rPr>
              <a:t>in. </a:t>
            </a:r>
            <a:r>
              <a:rPr dirty="0" sz="1450" spc="-10">
                <a:latin typeface="Times New Roman"/>
                <a:cs typeface="Times New Roman"/>
              </a:rPr>
              <a:t>Stay with us, and we  will cure</a:t>
            </a:r>
            <a:r>
              <a:rPr dirty="0" sz="1450" spc="-5">
                <a:latin typeface="Times New Roman"/>
                <a:cs typeface="Times New Roman"/>
              </a:rPr>
              <a:t> 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Crawfords, without wanting to </a:t>
            </a:r>
            <a:r>
              <a:rPr dirty="0" sz="1450" spc="-5">
                <a:latin typeface="Times New Roman"/>
                <a:cs typeface="Times New Roman"/>
              </a:rPr>
              <a:t>be </a:t>
            </a:r>
            <a:r>
              <a:rPr dirty="0" sz="1450" spc="-10">
                <a:latin typeface="Times New Roman"/>
                <a:cs typeface="Times New Roman"/>
              </a:rPr>
              <a:t>cured, were very willing to </a:t>
            </a:r>
            <a:r>
              <a:rPr dirty="0" sz="1450" spc="-30">
                <a:latin typeface="Times New Roman"/>
                <a:cs typeface="Times New Roman"/>
              </a:rPr>
              <a:t>stay.  </a:t>
            </a:r>
            <a:r>
              <a:rPr dirty="0" sz="1450" spc="-10">
                <a:latin typeface="Times New Roman"/>
                <a:cs typeface="Times New Roman"/>
              </a:rPr>
              <a:t>Mary was satisfied with the Parsonage as </a:t>
            </a:r>
            <a:r>
              <a:rPr dirty="0" sz="1450" spc="-5">
                <a:latin typeface="Times New Roman"/>
                <a:cs typeface="Times New Roman"/>
              </a:rPr>
              <a:t>a </a:t>
            </a:r>
            <a:r>
              <a:rPr dirty="0" sz="1450" spc="-10">
                <a:latin typeface="Times New Roman"/>
                <a:cs typeface="Times New Roman"/>
              </a:rPr>
              <a:t>present home, and Henry equally  ready to lengthen his visit. He had come, intending to spend only </a:t>
            </a:r>
            <a:r>
              <a:rPr dirty="0" sz="1450" spc="-5">
                <a:latin typeface="Times New Roman"/>
                <a:cs typeface="Times New Roman"/>
              </a:rPr>
              <a:t>a </a:t>
            </a:r>
            <a:r>
              <a:rPr dirty="0" sz="1450" spc="-10">
                <a:latin typeface="Times New Roman"/>
                <a:cs typeface="Times New Roman"/>
              </a:rPr>
              <a:t>few days  with them; </a:t>
            </a:r>
            <a:r>
              <a:rPr dirty="0" sz="1450" spc="-5">
                <a:latin typeface="Times New Roman"/>
                <a:cs typeface="Times New Roman"/>
              </a:rPr>
              <a:t>but </a:t>
            </a:r>
            <a:r>
              <a:rPr dirty="0" sz="1450" spc="-10">
                <a:latin typeface="Times New Roman"/>
                <a:cs typeface="Times New Roman"/>
              </a:rPr>
              <a:t>Mansfield promised well, and there was nothing to call him  elsewhere. It delighted Mrs. Grant to keep them both with </a:t>
            </a:r>
            <a:r>
              <a:rPr dirty="0" sz="1450" spc="-20">
                <a:latin typeface="Times New Roman"/>
                <a:cs typeface="Times New Roman"/>
              </a:rPr>
              <a:t>her, </a:t>
            </a:r>
            <a:r>
              <a:rPr dirty="0" sz="1450" spc="-10">
                <a:latin typeface="Times New Roman"/>
                <a:cs typeface="Times New Roman"/>
              </a:rPr>
              <a:t>and </a:t>
            </a:r>
            <a:r>
              <a:rPr dirty="0" sz="1450" spc="-35">
                <a:latin typeface="Times New Roman"/>
                <a:cs typeface="Times New Roman"/>
              </a:rPr>
              <a:t>Dr. </a:t>
            </a:r>
            <a:r>
              <a:rPr dirty="0" sz="1450" spc="-10">
                <a:latin typeface="Times New Roman"/>
                <a:cs typeface="Times New Roman"/>
              </a:rPr>
              <a:t>Grant  was exceedingly well contented to have it so: </a:t>
            </a:r>
            <a:r>
              <a:rPr dirty="0" sz="1450" spc="-5">
                <a:latin typeface="Times New Roman"/>
                <a:cs typeface="Times New Roman"/>
              </a:rPr>
              <a:t>a </a:t>
            </a:r>
            <a:r>
              <a:rPr dirty="0" sz="1450" spc="-10">
                <a:latin typeface="Times New Roman"/>
                <a:cs typeface="Times New Roman"/>
              </a:rPr>
              <a:t>talking pretty </a:t>
            </a:r>
            <a:r>
              <a:rPr dirty="0" sz="1450" spc="-5">
                <a:latin typeface="Times New Roman"/>
                <a:cs typeface="Times New Roman"/>
              </a:rPr>
              <a:t>young </a:t>
            </a:r>
            <a:r>
              <a:rPr dirty="0" sz="1450" spc="-10">
                <a:latin typeface="Times New Roman"/>
                <a:cs typeface="Times New Roman"/>
              </a:rPr>
              <a:t>woman  like Miss Crawford is always pleasant society to an indolent, stay-at-home  man; and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being his guest was an excuse for drinking claret  every </a:t>
            </a:r>
            <a:r>
              <a:rPr dirty="0" sz="1450" spc="-30">
                <a:latin typeface="Times New Roman"/>
                <a:cs typeface="Times New Roman"/>
              </a:rPr>
              <a:t>day.</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The Miss Bertrams’ admiration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was more rapturous than  anything which Miss </a:t>
            </a:r>
            <a:r>
              <a:rPr dirty="0" sz="1450" spc="-20">
                <a:latin typeface="Times New Roman"/>
                <a:cs typeface="Times New Roman"/>
              </a:rPr>
              <a:t>Crawford’s</a:t>
            </a:r>
            <a:r>
              <a:rPr dirty="0" sz="1450" spc="320">
                <a:latin typeface="Times New Roman"/>
                <a:cs typeface="Times New Roman"/>
              </a:rPr>
              <a:t> </a:t>
            </a:r>
            <a:r>
              <a:rPr dirty="0" sz="1450" spc="-10">
                <a:latin typeface="Times New Roman"/>
                <a:cs typeface="Times New Roman"/>
              </a:rPr>
              <a:t>habits made her likely to feel. She  acknowledged, </a:t>
            </a:r>
            <a:r>
              <a:rPr dirty="0" sz="1450" spc="-15">
                <a:latin typeface="Times New Roman"/>
                <a:cs typeface="Times New Roman"/>
              </a:rPr>
              <a:t>however, </a:t>
            </a:r>
            <a:r>
              <a:rPr dirty="0" sz="1450" spc="-10">
                <a:latin typeface="Times New Roman"/>
                <a:cs typeface="Times New Roman"/>
              </a:rPr>
              <a:t>that the </a:t>
            </a:r>
            <a:r>
              <a:rPr dirty="0" sz="1450" spc="-35">
                <a:latin typeface="Times New Roman"/>
                <a:cs typeface="Times New Roman"/>
              </a:rPr>
              <a:t>Mr. </a:t>
            </a:r>
            <a:r>
              <a:rPr dirty="0" sz="1450" spc="-10">
                <a:latin typeface="Times New Roman"/>
                <a:cs typeface="Times New Roman"/>
              </a:rPr>
              <a:t>Bertrams were very fine </a:t>
            </a:r>
            <a:r>
              <a:rPr dirty="0" sz="1450" spc="-5">
                <a:latin typeface="Times New Roman"/>
                <a:cs typeface="Times New Roman"/>
              </a:rPr>
              <a:t>young </a:t>
            </a:r>
            <a:r>
              <a:rPr dirty="0" sz="1450" spc="-10">
                <a:latin typeface="Times New Roman"/>
                <a:cs typeface="Times New Roman"/>
              </a:rPr>
              <a:t>men,</a:t>
            </a:r>
            <a:r>
              <a:rPr dirty="0" sz="1450" spc="28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15145"/>
          </a:xfrm>
          <a:prstGeom prst="rect">
            <a:avLst/>
          </a:prstGeom>
        </p:spPr>
        <p:txBody>
          <a:bodyPr wrap="square" lIns="0" tIns="22860" rIns="0" bIns="0" rtlCol="0" vert="horz">
            <a:spAutoFit/>
          </a:bodyPr>
          <a:lstStyle/>
          <a:p>
            <a:pPr algn="just" marL="12700" marR="6350">
              <a:lnSpc>
                <a:spcPts val="1700"/>
              </a:lnSpc>
              <a:spcBef>
                <a:spcPts val="180"/>
              </a:spcBef>
            </a:pPr>
            <a:r>
              <a:rPr dirty="0" sz="1450" spc="-10">
                <a:latin typeface="Times New Roman"/>
                <a:cs typeface="Times New Roman"/>
              </a:rPr>
              <a:t>every dearest sensation, that there are few who might </a:t>
            </a:r>
            <a:r>
              <a:rPr dirty="0" sz="1450" spc="-5">
                <a:latin typeface="Times New Roman"/>
                <a:cs typeface="Times New Roman"/>
              </a:rPr>
              <a:t>not </a:t>
            </a:r>
            <a:r>
              <a:rPr dirty="0" sz="1450" spc="-10">
                <a:latin typeface="Times New Roman"/>
                <a:cs typeface="Times New Roman"/>
              </a:rPr>
              <a:t>have been glad to  exchange their greatest gaiety for</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95"/>
              </a:spcBef>
            </a:pPr>
            <a:r>
              <a:rPr dirty="0" sz="1450" spc="-10">
                <a:latin typeface="Times New Roman"/>
                <a:cs typeface="Times New Roman"/>
              </a:rPr>
              <a:t>Sir Thomas, </a:t>
            </a:r>
            <a:r>
              <a:rPr dirty="0" sz="1450" spc="-5">
                <a:latin typeface="Times New Roman"/>
                <a:cs typeface="Times New Roman"/>
              </a:rPr>
              <a:t>poor </a:t>
            </a:r>
            <a:r>
              <a:rPr dirty="0" sz="1450" spc="-10">
                <a:latin typeface="Times New Roman"/>
                <a:cs typeface="Times New Roman"/>
              </a:rPr>
              <a:t>Sir Thomas, </a:t>
            </a:r>
            <a:r>
              <a:rPr dirty="0" sz="1450" spc="-5">
                <a:latin typeface="Times New Roman"/>
                <a:cs typeface="Times New Roman"/>
              </a:rPr>
              <a:t>a </a:t>
            </a:r>
            <a:r>
              <a:rPr dirty="0" sz="1450" spc="-10">
                <a:latin typeface="Times New Roman"/>
                <a:cs typeface="Times New Roman"/>
              </a:rPr>
              <a:t>parent, and conscious </a:t>
            </a:r>
            <a:r>
              <a:rPr dirty="0" sz="1450" spc="-5">
                <a:latin typeface="Times New Roman"/>
                <a:cs typeface="Times New Roman"/>
              </a:rPr>
              <a:t>of </a:t>
            </a:r>
            <a:r>
              <a:rPr dirty="0" sz="1450" spc="-10">
                <a:latin typeface="Times New Roman"/>
                <a:cs typeface="Times New Roman"/>
              </a:rPr>
              <a:t>errors in his own  conduct as </a:t>
            </a:r>
            <a:r>
              <a:rPr dirty="0" sz="1450" spc="-5">
                <a:latin typeface="Times New Roman"/>
                <a:cs typeface="Times New Roman"/>
              </a:rPr>
              <a:t>a </a:t>
            </a:r>
            <a:r>
              <a:rPr dirty="0" sz="1450" spc="-10">
                <a:latin typeface="Times New Roman"/>
                <a:cs typeface="Times New Roman"/>
              </a:rPr>
              <a:t>parent, was the longest to </a:t>
            </a:r>
            <a:r>
              <a:rPr dirty="0" sz="1450" spc="-25">
                <a:latin typeface="Times New Roman"/>
                <a:cs typeface="Times New Roman"/>
              </a:rPr>
              <a:t>suffer. </a:t>
            </a:r>
            <a:r>
              <a:rPr dirty="0" sz="1450" spc="-10">
                <a:latin typeface="Times New Roman"/>
                <a:cs typeface="Times New Roman"/>
              </a:rPr>
              <a:t>He felt that </a:t>
            </a:r>
            <a:r>
              <a:rPr dirty="0" sz="1450" spc="-5">
                <a:latin typeface="Times New Roman"/>
                <a:cs typeface="Times New Roman"/>
              </a:rPr>
              <a:t>he ought not </a:t>
            </a:r>
            <a:r>
              <a:rPr dirty="0" sz="1450" spc="-10">
                <a:latin typeface="Times New Roman"/>
                <a:cs typeface="Times New Roman"/>
              </a:rPr>
              <a:t>to have  allowed the marriage; that his daughter’s sentiments had been sufficiently  known to him to render him culpable in authorising it; that in so doing </a:t>
            </a:r>
            <a:r>
              <a:rPr dirty="0" sz="1450" spc="-5">
                <a:latin typeface="Times New Roman"/>
                <a:cs typeface="Times New Roman"/>
              </a:rPr>
              <a:t>he </a:t>
            </a:r>
            <a:r>
              <a:rPr dirty="0" sz="1450" spc="-10">
                <a:latin typeface="Times New Roman"/>
                <a:cs typeface="Times New Roman"/>
              </a:rPr>
              <a:t>had  sacrificed the right to the expedient, and been governed </a:t>
            </a:r>
            <a:r>
              <a:rPr dirty="0" sz="1450" spc="-5">
                <a:latin typeface="Times New Roman"/>
                <a:cs typeface="Times New Roman"/>
              </a:rPr>
              <a:t>by </a:t>
            </a:r>
            <a:r>
              <a:rPr dirty="0" sz="1450" spc="-10">
                <a:latin typeface="Times New Roman"/>
                <a:cs typeface="Times New Roman"/>
              </a:rPr>
              <a:t>motives </a:t>
            </a:r>
            <a:r>
              <a:rPr dirty="0" sz="1450" spc="-5">
                <a:latin typeface="Times New Roman"/>
                <a:cs typeface="Times New Roman"/>
              </a:rPr>
              <a:t>of  </a:t>
            </a:r>
            <a:r>
              <a:rPr dirty="0" sz="1450" spc="-10">
                <a:latin typeface="Times New Roman"/>
                <a:cs typeface="Times New Roman"/>
              </a:rPr>
              <a:t>selfishness and worldly wisdom. These were reflections that required some  time to soften; </a:t>
            </a:r>
            <a:r>
              <a:rPr dirty="0" sz="1450" spc="-5">
                <a:latin typeface="Times New Roman"/>
                <a:cs typeface="Times New Roman"/>
              </a:rPr>
              <a:t>but </a:t>
            </a:r>
            <a:r>
              <a:rPr dirty="0" sz="1450" spc="-10">
                <a:latin typeface="Times New Roman"/>
                <a:cs typeface="Times New Roman"/>
              </a:rPr>
              <a:t>time will </a:t>
            </a:r>
            <a:r>
              <a:rPr dirty="0" sz="1450" spc="-5">
                <a:latin typeface="Times New Roman"/>
                <a:cs typeface="Times New Roman"/>
              </a:rPr>
              <a:t>do </a:t>
            </a:r>
            <a:r>
              <a:rPr dirty="0" sz="1450" spc="-10">
                <a:latin typeface="Times New Roman"/>
                <a:cs typeface="Times New Roman"/>
              </a:rPr>
              <a:t>almost everything; and though little comfort  arose </a:t>
            </a:r>
            <a:r>
              <a:rPr dirty="0" sz="1450" spc="-5">
                <a:latin typeface="Times New Roman"/>
                <a:cs typeface="Times New Roman"/>
              </a:rPr>
              <a:t>on </a:t>
            </a:r>
            <a:r>
              <a:rPr dirty="0" sz="1450" spc="-10">
                <a:latin typeface="Times New Roman"/>
                <a:cs typeface="Times New Roman"/>
              </a:rPr>
              <a:t>Mrs. </a:t>
            </a:r>
            <a:r>
              <a:rPr dirty="0" sz="1450" spc="-15">
                <a:latin typeface="Times New Roman"/>
                <a:cs typeface="Times New Roman"/>
              </a:rPr>
              <a:t>Rushworth’s </a:t>
            </a:r>
            <a:r>
              <a:rPr dirty="0" sz="1450" spc="-10">
                <a:latin typeface="Times New Roman"/>
                <a:cs typeface="Times New Roman"/>
              </a:rPr>
              <a:t>side for the misery she had occasioned, comfort  was to </a:t>
            </a:r>
            <a:r>
              <a:rPr dirty="0" sz="1450" spc="-5">
                <a:latin typeface="Times New Roman"/>
                <a:cs typeface="Times New Roman"/>
              </a:rPr>
              <a:t>be </a:t>
            </a:r>
            <a:r>
              <a:rPr dirty="0" sz="1450" spc="-10">
                <a:latin typeface="Times New Roman"/>
                <a:cs typeface="Times New Roman"/>
              </a:rPr>
              <a:t>found greater than </a:t>
            </a:r>
            <a:r>
              <a:rPr dirty="0" sz="1450" spc="-5">
                <a:latin typeface="Times New Roman"/>
                <a:cs typeface="Times New Roman"/>
              </a:rPr>
              <a:t>he </a:t>
            </a:r>
            <a:r>
              <a:rPr dirty="0" sz="1450" spc="-10">
                <a:latin typeface="Times New Roman"/>
                <a:cs typeface="Times New Roman"/>
              </a:rPr>
              <a:t>had supposed in his other children. </a:t>
            </a:r>
            <a:r>
              <a:rPr dirty="0" sz="1450" spc="-20">
                <a:latin typeface="Times New Roman"/>
                <a:cs typeface="Times New Roman"/>
              </a:rPr>
              <a:t>Julia’s  </a:t>
            </a:r>
            <a:r>
              <a:rPr dirty="0" sz="1450" spc="-10">
                <a:latin typeface="Times New Roman"/>
                <a:cs typeface="Times New Roman"/>
              </a:rPr>
              <a:t>match became </a:t>
            </a:r>
            <a:r>
              <a:rPr dirty="0" sz="1450" spc="-5">
                <a:latin typeface="Times New Roman"/>
                <a:cs typeface="Times New Roman"/>
              </a:rPr>
              <a:t>a </a:t>
            </a:r>
            <a:r>
              <a:rPr dirty="0" sz="1450" spc="-10">
                <a:latin typeface="Times New Roman"/>
                <a:cs typeface="Times New Roman"/>
              </a:rPr>
              <a:t>less desperate business than </a:t>
            </a:r>
            <a:r>
              <a:rPr dirty="0" sz="1450" spc="-5">
                <a:latin typeface="Times New Roman"/>
                <a:cs typeface="Times New Roman"/>
              </a:rPr>
              <a:t>he </a:t>
            </a:r>
            <a:r>
              <a:rPr dirty="0" sz="1450" spc="-10">
                <a:latin typeface="Times New Roman"/>
                <a:cs typeface="Times New Roman"/>
              </a:rPr>
              <a:t>had considered it at first. She  was humble, and wishing to </a:t>
            </a:r>
            <a:r>
              <a:rPr dirty="0" sz="1450" spc="-5">
                <a:latin typeface="Times New Roman"/>
                <a:cs typeface="Times New Roman"/>
              </a:rPr>
              <a:t>be </a:t>
            </a:r>
            <a:r>
              <a:rPr dirty="0" sz="1450" spc="-10">
                <a:latin typeface="Times New Roman"/>
                <a:cs typeface="Times New Roman"/>
              </a:rPr>
              <a:t>forgiven; and </a:t>
            </a:r>
            <a:r>
              <a:rPr dirty="0" sz="1450" spc="-35">
                <a:latin typeface="Times New Roman"/>
                <a:cs typeface="Times New Roman"/>
              </a:rPr>
              <a:t>Mr. Yates, </a:t>
            </a:r>
            <a:r>
              <a:rPr dirty="0" sz="1450" spc="-10">
                <a:latin typeface="Times New Roman"/>
                <a:cs typeface="Times New Roman"/>
              </a:rPr>
              <a:t>desirous </a:t>
            </a:r>
            <a:r>
              <a:rPr dirty="0" sz="1450" spc="-5">
                <a:latin typeface="Times New Roman"/>
                <a:cs typeface="Times New Roman"/>
              </a:rPr>
              <a:t>of </a:t>
            </a:r>
            <a:r>
              <a:rPr dirty="0" sz="1450" spc="-10">
                <a:latin typeface="Times New Roman"/>
                <a:cs typeface="Times New Roman"/>
              </a:rPr>
              <a:t>being  really received into the </a:t>
            </a:r>
            <a:r>
              <a:rPr dirty="0" sz="1450" spc="-25">
                <a:latin typeface="Times New Roman"/>
                <a:cs typeface="Times New Roman"/>
              </a:rPr>
              <a:t>family, </a:t>
            </a:r>
            <a:r>
              <a:rPr dirty="0" sz="1450" spc="-10">
                <a:latin typeface="Times New Roman"/>
                <a:cs typeface="Times New Roman"/>
              </a:rPr>
              <a:t>was disposed to look </a:t>
            </a:r>
            <a:r>
              <a:rPr dirty="0" sz="1450" spc="-5">
                <a:latin typeface="Times New Roman"/>
                <a:cs typeface="Times New Roman"/>
              </a:rPr>
              <a:t>up </a:t>
            </a:r>
            <a:r>
              <a:rPr dirty="0" sz="1450" spc="-10">
                <a:latin typeface="Times New Roman"/>
                <a:cs typeface="Times New Roman"/>
              </a:rPr>
              <a:t>to him and </a:t>
            </a:r>
            <a:r>
              <a:rPr dirty="0" sz="1450" spc="-5">
                <a:latin typeface="Times New Roman"/>
                <a:cs typeface="Times New Roman"/>
              </a:rPr>
              <a:t>be </a:t>
            </a:r>
            <a:r>
              <a:rPr dirty="0" sz="1450" spc="-10">
                <a:latin typeface="Times New Roman"/>
                <a:cs typeface="Times New Roman"/>
              </a:rPr>
              <a:t>guided.  He was </a:t>
            </a:r>
            <a:r>
              <a:rPr dirty="0" sz="1450" spc="-5">
                <a:latin typeface="Times New Roman"/>
                <a:cs typeface="Times New Roman"/>
              </a:rPr>
              <a:t>not </a:t>
            </a:r>
            <a:r>
              <a:rPr dirty="0" sz="1450" spc="-10">
                <a:latin typeface="Times New Roman"/>
                <a:cs typeface="Times New Roman"/>
              </a:rPr>
              <a:t>very solid;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a hope of </a:t>
            </a:r>
            <a:r>
              <a:rPr dirty="0" sz="1450" spc="-10">
                <a:latin typeface="Times New Roman"/>
                <a:cs typeface="Times New Roman"/>
              </a:rPr>
              <a:t>his becoming less trifling, </a:t>
            </a:r>
            <a:r>
              <a:rPr dirty="0" sz="1450" spc="-5">
                <a:latin typeface="Times New Roman"/>
                <a:cs typeface="Times New Roman"/>
              </a:rPr>
              <a:t>of  </a:t>
            </a:r>
            <a:r>
              <a:rPr dirty="0" sz="1450" spc="-10">
                <a:latin typeface="Times New Roman"/>
                <a:cs typeface="Times New Roman"/>
              </a:rPr>
              <a:t>his being at least tolerably domestic and quiet; and at any rate, there was  comfort in finding his estate rather more, and his debts much less, than </a:t>
            </a:r>
            <a:r>
              <a:rPr dirty="0" sz="1450" spc="-5">
                <a:latin typeface="Times New Roman"/>
                <a:cs typeface="Times New Roman"/>
              </a:rPr>
              <a:t>he </a:t>
            </a:r>
            <a:r>
              <a:rPr dirty="0" sz="1450" spc="-10">
                <a:latin typeface="Times New Roman"/>
                <a:cs typeface="Times New Roman"/>
              </a:rPr>
              <a:t>had  feared, and in being consulted and treated as the friend best worth attending </a:t>
            </a:r>
            <a:r>
              <a:rPr dirty="0" sz="1450" spc="-5">
                <a:latin typeface="Times New Roman"/>
                <a:cs typeface="Times New Roman"/>
              </a:rPr>
              <a:t>to.  </a:t>
            </a:r>
            <a:r>
              <a:rPr dirty="0" sz="1450" spc="-10">
                <a:latin typeface="Times New Roman"/>
                <a:cs typeface="Times New Roman"/>
              </a:rPr>
              <a:t>There was comfort also in </a:t>
            </a:r>
            <a:r>
              <a:rPr dirty="0" sz="1450" spc="-35">
                <a:latin typeface="Times New Roman"/>
                <a:cs typeface="Times New Roman"/>
              </a:rPr>
              <a:t>Tom, </a:t>
            </a:r>
            <a:r>
              <a:rPr dirty="0" sz="1450" spc="-10">
                <a:latin typeface="Times New Roman"/>
                <a:cs typeface="Times New Roman"/>
              </a:rPr>
              <a:t>who gradually regained his health, without  regaining the thoughtlessness and selfishness </a:t>
            </a:r>
            <a:r>
              <a:rPr dirty="0" sz="1450" spc="-5">
                <a:latin typeface="Times New Roman"/>
                <a:cs typeface="Times New Roman"/>
              </a:rPr>
              <a:t>of </a:t>
            </a:r>
            <a:r>
              <a:rPr dirty="0" sz="1450" spc="-10">
                <a:latin typeface="Times New Roman"/>
                <a:cs typeface="Times New Roman"/>
              </a:rPr>
              <a:t>his previous habits. He was  the better for ever for his illness. He had suffered, and </a:t>
            </a:r>
            <a:r>
              <a:rPr dirty="0" sz="1450" spc="-5">
                <a:latin typeface="Times New Roman"/>
                <a:cs typeface="Times New Roman"/>
              </a:rPr>
              <a:t>he </a:t>
            </a:r>
            <a:r>
              <a:rPr dirty="0" sz="1450" spc="-10">
                <a:latin typeface="Times New Roman"/>
                <a:cs typeface="Times New Roman"/>
              </a:rPr>
              <a:t>had learned to think:  two advantages that </a:t>
            </a:r>
            <a:r>
              <a:rPr dirty="0" sz="1450" spc="-5">
                <a:latin typeface="Times New Roman"/>
                <a:cs typeface="Times New Roman"/>
              </a:rPr>
              <a:t>he </a:t>
            </a:r>
            <a:r>
              <a:rPr dirty="0" sz="1450" spc="-10">
                <a:latin typeface="Times New Roman"/>
                <a:cs typeface="Times New Roman"/>
              </a:rPr>
              <a:t>had never known before; and the self-reproach arising  from the deplorable event in </a:t>
            </a:r>
            <a:r>
              <a:rPr dirty="0" sz="1450" spc="-20">
                <a:latin typeface="Times New Roman"/>
                <a:cs typeface="Times New Roman"/>
              </a:rPr>
              <a:t>Wimpole</a:t>
            </a:r>
            <a:r>
              <a:rPr dirty="0" sz="1450" spc="320">
                <a:latin typeface="Times New Roman"/>
                <a:cs typeface="Times New Roman"/>
              </a:rPr>
              <a:t> </a:t>
            </a:r>
            <a:r>
              <a:rPr dirty="0" sz="1450" spc="-10">
                <a:latin typeface="Times New Roman"/>
                <a:cs typeface="Times New Roman"/>
              </a:rPr>
              <a:t>Street, to which </a:t>
            </a:r>
            <a:r>
              <a:rPr dirty="0" sz="1450" spc="-5">
                <a:latin typeface="Times New Roman"/>
                <a:cs typeface="Times New Roman"/>
              </a:rPr>
              <a:t>he </a:t>
            </a:r>
            <a:r>
              <a:rPr dirty="0" sz="1450" spc="-10">
                <a:latin typeface="Times New Roman"/>
                <a:cs typeface="Times New Roman"/>
              </a:rPr>
              <a:t>felt himself  accessory </a:t>
            </a:r>
            <a:r>
              <a:rPr dirty="0" sz="1450" spc="-5">
                <a:latin typeface="Times New Roman"/>
                <a:cs typeface="Times New Roman"/>
              </a:rPr>
              <a:t>by </a:t>
            </a:r>
            <a:r>
              <a:rPr dirty="0" sz="1450" spc="-10">
                <a:latin typeface="Times New Roman"/>
                <a:cs typeface="Times New Roman"/>
              </a:rPr>
              <a:t>all the dangerous intimacy </a:t>
            </a:r>
            <a:r>
              <a:rPr dirty="0" sz="1450" spc="-5">
                <a:latin typeface="Times New Roman"/>
                <a:cs typeface="Times New Roman"/>
              </a:rPr>
              <a:t>of </a:t>
            </a:r>
            <a:r>
              <a:rPr dirty="0" sz="1450" spc="-10">
                <a:latin typeface="Times New Roman"/>
                <a:cs typeface="Times New Roman"/>
              </a:rPr>
              <a:t>his unjustifiable theatre, made an  impression </a:t>
            </a:r>
            <a:r>
              <a:rPr dirty="0" sz="1450" spc="-5">
                <a:latin typeface="Times New Roman"/>
                <a:cs typeface="Times New Roman"/>
              </a:rPr>
              <a:t>on </a:t>
            </a:r>
            <a:r>
              <a:rPr dirty="0" sz="1450" spc="-10">
                <a:latin typeface="Times New Roman"/>
                <a:cs typeface="Times New Roman"/>
              </a:rPr>
              <a:t>his mind which, at the age </a:t>
            </a:r>
            <a:r>
              <a:rPr dirty="0" sz="1450" spc="-5">
                <a:latin typeface="Times New Roman"/>
                <a:cs typeface="Times New Roman"/>
              </a:rPr>
              <a:t>of </a:t>
            </a:r>
            <a:r>
              <a:rPr dirty="0" sz="1450" spc="-15">
                <a:latin typeface="Times New Roman"/>
                <a:cs typeface="Times New Roman"/>
              </a:rPr>
              <a:t>six-and-twenty, </a:t>
            </a:r>
            <a:r>
              <a:rPr dirty="0" sz="1450" spc="-10">
                <a:latin typeface="Times New Roman"/>
                <a:cs typeface="Times New Roman"/>
              </a:rPr>
              <a:t>with </a:t>
            </a:r>
            <a:r>
              <a:rPr dirty="0" sz="1450" spc="-5">
                <a:latin typeface="Times New Roman"/>
                <a:cs typeface="Times New Roman"/>
              </a:rPr>
              <a:t>no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sense </a:t>
            </a:r>
            <a:r>
              <a:rPr dirty="0" sz="1450" spc="-5">
                <a:latin typeface="Times New Roman"/>
                <a:cs typeface="Times New Roman"/>
              </a:rPr>
              <a:t>or good </a:t>
            </a:r>
            <a:r>
              <a:rPr dirty="0" sz="1450" spc="-10">
                <a:latin typeface="Times New Roman"/>
                <a:cs typeface="Times New Roman"/>
              </a:rPr>
              <a:t>companions, was durable in its happy </a:t>
            </a:r>
            <a:r>
              <a:rPr dirty="0" sz="1450" spc="-15">
                <a:latin typeface="Times New Roman"/>
                <a:cs typeface="Times New Roman"/>
              </a:rPr>
              <a:t>effects. </a:t>
            </a:r>
            <a:r>
              <a:rPr dirty="0" sz="1450" spc="-10">
                <a:latin typeface="Times New Roman"/>
                <a:cs typeface="Times New Roman"/>
              </a:rPr>
              <a:t>He became what  </a:t>
            </a:r>
            <a:r>
              <a:rPr dirty="0" sz="1450" spc="-5">
                <a:latin typeface="Times New Roman"/>
                <a:cs typeface="Times New Roman"/>
              </a:rPr>
              <a:t>he ought </a:t>
            </a:r>
            <a:r>
              <a:rPr dirty="0" sz="1450" spc="-10">
                <a:latin typeface="Times New Roman"/>
                <a:cs typeface="Times New Roman"/>
              </a:rPr>
              <a:t>to be: useful to his </a:t>
            </a:r>
            <a:r>
              <a:rPr dirty="0" sz="1450" spc="-15">
                <a:latin typeface="Times New Roman"/>
                <a:cs typeface="Times New Roman"/>
              </a:rPr>
              <a:t>father, </a:t>
            </a:r>
            <a:r>
              <a:rPr dirty="0" sz="1450" spc="-10">
                <a:latin typeface="Times New Roman"/>
                <a:cs typeface="Times New Roman"/>
              </a:rPr>
              <a:t>steady and quiet, and </a:t>
            </a:r>
            <a:r>
              <a:rPr dirty="0" sz="1450" spc="-5">
                <a:latin typeface="Times New Roman"/>
                <a:cs typeface="Times New Roman"/>
              </a:rPr>
              <a:t>not </a:t>
            </a:r>
            <a:r>
              <a:rPr dirty="0" sz="1450" spc="-10">
                <a:latin typeface="Times New Roman"/>
                <a:cs typeface="Times New Roman"/>
              </a:rPr>
              <a:t>living merely for  himself.</a:t>
            </a:r>
            <a:endParaRPr sz="1450">
              <a:latin typeface="Times New Roman"/>
              <a:cs typeface="Times New Roman"/>
            </a:endParaRPr>
          </a:p>
          <a:p>
            <a:pPr algn="just" marL="12700" marR="6350" indent="255904">
              <a:lnSpc>
                <a:spcPts val="1730"/>
              </a:lnSpc>
              <a:spcBef>
                <a:spcPts val="680"/>
              </a:spcBef>
            </a:pPr>
            <a:r>
              <a:rPr dirty="0" sz="1450" spc="-10">
                <a:latin typeface="Times New Roman"/>
                <a:cs typeface="Times New Roman"/>
              </a:rPr>
              <a:t>Here was comfort indeed! and quite as soon as Sir Thomas could place  dependence </a:t>
            </a:r>
            <a:r>
              <a:rPr dirty="0" sz="1450" spc="-5">
                <a:latin typeface="Times New Roman"/>
                <a:cs typeface="Times New Roman"/>
              </a:rPr>
              <a:t>on </a:t>
            </a:r>
            <a:r>
              <a:rPr dirty="0" sz="1450" spc="-10">
                <a:latin typeface="Times New Roman"/>
                <a:cs typeface="Times New Roman"/>
              </a:rPr>
              <a:t>such sources </a:t>
            </a:r>
            <a:r>
              <a:rPr dirty="0" sz="1450" spc="-5">
                <a:latin typeface="Times New Roman"/>
                <a:cs typeface="Times New Roman"/>
              </a:rPr>
              <a:t>of good, </a:t>
            </a:r>
            <a:r>
              <a:rPr dirty="0" sz="1450" spc="-10">
                <a:latin typeface="Times New Roman"/>
                <a:cs typeface="Times New Roman"/>
              </a:rPr>
              <a:t>Edmund was contributing to his </a:t>
            </a:r>
            <a:r>
              <a:rPr dirty="0" sz="1450" spc="-15">
                <a:latin typeface="Times New Roman"/>
                <a:cs typeface="Times New Roman"/>
              </a:rPr>
              <a:t>father’s  </a:t>
            </a:r>
            <a:r>
              <a:rPr dirty="0" sz="1450" spc="-10">
                <a:latin typeface="Times New Roman"/>
                <a:cs typeface="Times New Roman"/>
              </a:rPr>
              <a:t>ease</a:t>
            </a:r>
            <a:r>
              <a:rPr dirty="0" sz="1450" spc="55">
                <a:latin typeface="Times New Roman"/>
                <a:cs typeface="Times New Roman"/>
              </a:rPr>
              <a:t> </a:t>
            </a:r>
            <a:r>
              <a:rPr dirty="0" sz="1450" spc="-5">
                <a:latin typeface="Times New Roman"/>
                <a:cs typeface="Times New Roman"/>
              </a:rPr>
              <a:t>by</a:t>
            </a:r>
            <a:r>
              <a:rPr dirty="0" sz="1450" spc="55">
                <a:latin typeface="Times New Roman"/>
                <a:cs typeface="Times New Roman"/>
              </a:rPr>
              <a:t> </a:t>
            </a:r>
            <a:r>
              <a:rPr dirty="0" sz="1450" spc="-10">
                <a:latin typeface="Times New Roman"/>
                <a:cs typeface="Times New Roman"/>
              </a:rPr>
              <a:t>improvement</a:t>
            </a:r>
            <a:r>
              <a:rPr dirty="0" sz="1450" spc="55">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only</a:t>
            </a:r>
            <a:r>
              <a:rPr dirty="0" sz="1450" spc="55">
                <a:latin typeface="Times New Roman"/>
                <a:cs typeface="Times New Roman"/>
              </a:rPr>
              <a:t> </a:t>
            </a:r>
            <a:r>
              <a:rPr dirty="0" sz="1450" spc="-5">
                <a:latin typeface="Times New Roman"/>
                <a:cs typeface="Times New Roman"/>
              </a:rPr>
              <a:t>point</a:t>
            </a:r>
            <a:r>
              <a:rPr dirty="0" sz="1450" spc="60">
                <a:latin typeface="Times New Roman"/>
                <a:cs typeface="Times New Roman"/>
              </a:rPr>
              <a:t> </a:t>
            </a:r>
            <a:r>
              <a:rPr dirty="0" sz="1450" spc="-10">
                <a:latin typeface="Times New Roman"/>
                <a:cs typeface="Times New Roman"/>
              </a:rPr>
              <a:t>in</a:t>
            </a:r>
            <a:r>
              <a:rPr dirty="0" sz="1450" spc="55">
                <a:latin typeface="Times New Roman"/>
                <a:cs typeface="Times New Roman"/>
              </a:rPr>
              <a:t> </a:t>
            </a:r>
            <a:r>
              <a:rPr dirty="0" sz="1450" spc="-10">
                <a:latin typeface="Times New Roman"/>
                <a:cs typeface="Times New Roman"/>
              </a:rPr>
              <a:t>which</a:t>
            </a:r>
            <a:r>
              <a:rPr dirty="0" sz="1450" spc="55">
                <a:latin typeface="Times New Roman"/>
                <a:cs typeface="Times New Roman"/>
              </a:rPr>
              <a:t> </a:t>
            </a:r>
            <a:r>
              <a:rPr dirty="0" sz="1450" spc="-5">
                <a:latin typeface="Times New Roman"/>
                <a:cs typeface="Times New Roman"/>
              </a:rPr>
              <a:t>he</a:t>
            </a:r>
            <a:r>
              <a:rPr dirty="0" sz="1450" spc="55">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10">
                <a:latin typeface="Times New Roman"/>
                <a:cs typeface="Times New Roman"/>
              </a:rPr>
              <a:t>given</a:t>
            </a:r>
            <a:r>
              <a:rPr dirty="0" sz="1450" spc="55">
                <a:latin typeface="Times New Roman"/>
                <a:cs typeface="Times New Roman"/>
              </a:rPr>
              <a:t> </a:t>
            </a:r>
            <a:r>
              <a:rPr dirty="0" sz="1450" spc="-10">
                <a:latin typeface="Times New Roman"/>
                <a:cs typeface="Times New Roman"/>
              </a:rPr>
              <a:t>him</a:t>
            </a:r>
            <a:r>
              <a:rPr dirty="0" sz="1450" spc="55">
                <a:latin typeface="Times New Roman"/>
                <a:cs typeface="Times New Roman"/>
              </a:rPr>
              <a:t> </a:t>
            </a:r>
            <a:r>
              <a:rPr dirty="0" sz="1450" spc="-10">
                <a:latin typeface="Times New Roman"/>
                <a:cs typeface="Times New Roman"/>
              </a:rPr>
              <a:t>pain</a:t>
            </a:r>
            <a:r>
              <a:rPr dirty="0" sz="1450" spc="6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algn="just" marL="12700">
              <a:lnSpc>
                <a:spcPts val="1664"/>
              </a:lnSpc>
            </a:pPr>
            <a:r>
              <a:rPr dirty="0" sz="1450" spc="-10">
                <a:latin typeface="Times New Roman"/>
                <a:cs typeface="Times New Roman"/>
              </a:rPr>
              <a:t>—improvement</a:t>
            </a:r>
            <a:r>
              <a:rPr dirty="0" sz="1450" spc="210">
                <a:latin typeface="Times New Roman"/>
                <a:cs typeface="Times New Roman"/>
              </a:rPr>
              <a:t> </a:t>
            </a:r>
            <a:r>
              <a:rPr dirty="0" sz="1450" spc="-10">
                <a:latin typeface="Times New Roman"/>
                <a:cs typeface="Times New Roman"/>
              </a:rPr>
              <a:t>in</a:t>
            </a:r>
            <a:r>
              <a:rPr dirty="0" sz="1450" spc="215">
                <a:latin typeface="Times New Roman"/>
                <a:cs typeface="Times New Roman"/>
              </a:rPr>
              <a:t> </a:t>
            </a:r>
            <a:r>
              <a:rPr dirty="0" sz="1450" spc="-10">
                <a:latin typeface="Times New Roman"/>
                <a:cs typeface="Times New Roman"/>
              </a:rPr>
              <a:t>his</a:t>
            </a:r>
            <a:r>
              <a:rPr dirty="0" sz="1450" spc="215">
                <a:latin typeface="Times New Roman"/>
                <a:cs typeface="Times New Roman"/>
              </a:rPr>
              <a:t> </a:t>
            </a:r>
            <a:r>
              <a:rPr dirty="0" sz="1450" spc="-10">
                <a:latin typeface="Times New Roman"/>
                <a:cs typeface="Times New Roman"/>
              </a:rPr>
              <a:t>spirits.</a:t>
            </a:r>
            <a:r>
              <a:rPr dirty="0" sz="1450" spc="210">
                <a:latin typeface="Times New Roman"/>
                <a:cs typeface="Times New Roman"/>
              </a:rPr>
              <a:t> </a:t>
            </a:r>
            <a:r>
              <a:rPr dirty="0" sz="1450" spc="-10">
                <a:latin typeface="Times New Roman"/>
                <a:cs typeface="Times New Roman"/>
              </a:rPr>
              <a:t>After</a:t>
            </a:r>
            <a:r>
              <a:rPr dirty="0" sz="1450" spc="215">
                <a:latin typeface="Times New Roman"/>
                <a:cs typeface="Times New Roman"/>
              </a:rPr>
              <a:t> </a:t>
            </a:r>
            <a:r>
              <a:rPr dirty="0" sz="1450" spc="-10">
                <a:latin typeface="Times New Roman"/>
                <a:cs typeface="Times New Roman"/>
              </a:rPr>
              <a:t>wandering</a:t>
            </a:r>
            <a:r>
              <a:rPr dirty="0" sz="1450" spc="215">
                <a:latin typeface="Times New Roman"/>
                <a:cs typeface="Times New Roman"/>
              </a:rPr>
              <a:t> </a:t>
            </a:r>
            <a:r>
              <a:rPr dirty="0" sz="1450" spc="-10">
                <a:latin typeface="Times New Roman"/>
                <a:cs typeface="Times New Roman"/>
              </a:rPr>
              <a:t>about</a:t>
            </a:r>
            <a:r>
              <a:rPr dirty="0" sz="1450" spc="210">
                <a:latin typeface="Times New Roman"/>
                <a:cs typeface="Times New Roman"/>
              </a:rPr>
              <a:t> </a:t>
            </a:r>
            <a:r>
              <a:rPr dirty="0" sz="1450" spc="-10">
                <a:latin typeface="Times New Roman"/>
                <a:cs typeface="Times New Roman"/>
              </a:rPr>
              <a:t>and</a:t>
            </a:r>
            <a:r>
              <a:rPr dirty="0" sz="1450" spc="215">
                <a:latin typeface="Times New Roman"/>
                <a:cs typeface="Times New Roman"/>
              </a:rPr>
              <a:t> </a:t>
            </a:r>
            <a:r>
              <a:rPr dirty="0" sz="1450" spc="-10">
                <a:latin typeface="Times New Roman"/>
                <a:cs typeface="Times New Roman"/>
              </a:rPr>
              <a:t>sitting</a:t>
            </a:r>
            <a:r>
              <a:rPr dirty="0" sz="1450" spc="215">
                <a:latin typeface="Times New Roman"/>
                <a:cs typeface="Times New Roman"/>
              </a:rPr>
              <a:t> </a:t>
            </a:r>
            <a:r>
              <a:rPr dirty="0" sz="1450" spc="-10">
                <a:latin typeface="Times New Roman"/>
                <a:cs typeface="Times New Roman"/>
              </a:rPr>
              <a:t>under</a:t>
            </a:r>
            <a:r>
              <a:rPr dirty="0" sz="1450" spc="210">
                <a:latin typeface="Times New Roman"/>
                <a:cs typeface="Times New Roman"/>
              </a:rPr>
              <a:t> </a:t>
            </a:r>
            <a:r>
              <a:rPr dirty="0" sz="1450" spc="-10">
                <a:latin typeface="Times New Roman"/>
                <a:cs typeface="Times New Roman"/>
              </a:rPr>
              <a:t>trees</a:t>
            </a:r>
            <a:endParaRPr sz="1450">
              <a:latin typeface="Times New Roman"/>
              <a:cs typeface="Times New Roman"/>
            </a:endParaRPr>
          </a:p>
          <a:p>
            <a:pPr algn="just" marL="12700" marR="7620">
              <a:lnSpc>
                <a:spcPts val="1730"/>
              </a:lnSpc>
              <a:spcBef>
                <a:spcPts val="60"/>
              </a:spcBef>
            </a:pPr>
            <a:r>
              <a:rPr dirty="0" sz="1450" spc="-10">
                <a:latin typeface="Times New Roman"/>
                <a:cs typeface="Times New Roman"/>
              </a:rPr>
              <a:t>with Fanny all the summer evenings, </a:t>
            </a:r>
            <a:r>
              <a:rPr dirty="0" sz="1450" spc="-5">
                <a:latin typeface="Times New Roman"/>
                <a:cs typeface="Times New Roman"/>
              </a:rPr>
              <a:t>he </a:t>
            </a:r>
            <a:r>
              <a:rPr dirty="0" sz="1450" spc="-10">
                <a:latin typeface="Times New Roman"/>
                <a:cs typeface="Times New Roman"/>
              </a:rPr>
              <a:t>had so well talked his mind into  submission as to </a:t>
            </a:r>
            <a:r>
              <a:rPr dirty="0" sz="1450" spc="-5">
                <a:latin typeface="Times New Roman"/>
                <a:cs typeface="Times New Roman"/>
              </a:rPr>
              <a:t>be </a:t>
            </a:r>
            <a:r>
              <a:rPr dirty="0" sz="1450" spc="-10">
                <a:latin typeface="Times New Roman"/>
                <a:cs typeface="Times New Roman"/>
              </a:rPr>
              <a:t>very tolerably cheerful</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These were the circumstances and the hopes which gradually </a:t>
            </a:r>
            <a:r>
              <a:rPr dirty="0" sz="1450" spc="-5">
                <a:latin typeface="Times New Roman"/>
                <a:cs typeface="Times New Roman"/>
              </a:rPr>
              <a:t>brought </a:t>
            </a:r>
            <a:r>
              <a:rPr dirty="0" sz="1450" spc="-10">
                <a:latin typeface="Times New Roman"/>
                <a:cs typeface="Times New Roman"/>
              </a:rPr>
              <a:t>their  alleviation to Sir Thomas, deadening his sense </a:t>
            </a:r>
            <a:r>
              <a:rPr dirty="0" sz="1450" spc="-5">
                <a:latin typeface="Times New Roman"/>
                <a:cs typeface="Times New Roman"/>
              </a:rPr>
              <a:t>of </a:t>
            </a:r>
            <a:r>
              <a:rPr dirty="0" sz="1450" spc="-10">
                <a:latin typeface="Times New Roman"/>
                <a:cs typeface="Times New Roman"/>
              </a:rPr>
              <a:t>what was lost, and in part  reconciling him to himself; though the anguish arising from the conviction </a:t>
            </a:r>
            <a:r>
              <a:rPr dirty="0" sz="1450" spc="-5">
                <a:latin typeface="Times New Roman"/>
                <a:cs typeface="Times New Roman"/>
              </a:rPr>
              <a:t>of  </a:t>
            </a:r>
            <a:r>
              <a:rPr dirty="0" sz="1450" spc="-10">
                <a:latin typeface="Times New Roman"/>
                <a:cs typeface="Times New Roman"/>
              </a:rPr>
              <a:t>his own errors in the education </a:t>
            </a:r>
            <a:r>
              <a:rPr dirty="0" sz="1450" spc="-5">
                <a:latin typeface="Times New Roman"/>
                <a:cs typeface="Times New Roman"/>
              </a:rPr>
              <a:t>of </a:t>
            </a:r>
            <a:r>
              <a:rPr dirty="0" sz="1450" spc="-10">
                <a:latin typeface="Times New Roman"/>
                <a:cs typeface="Times New Roman"/>
              </a:rPr>
              <a:t>his daughters was never to </a:t>
            </a:r>
            <a:r>
              <a:rPr dirty="0" sz="1450" spc="-5">
                <a:latin typeface="Times New Roman"/>
                <a:cs typeface="Times New Roman"/>
              </a:rPr>
              <a:t>be </a:t>
            </a:r>
            <a:r>
              <a:rPr dirty="0" sz="1450" spc="-10">
                <a:latin typeface="Times New Roman"/>
                <a:cs typeface="Times New Roman"/>
              </a:rPr>
              <a:t>entirely </a:t>
            </a:r>
            <a:r>
              <a:rPr dirty="0" sz="1450" spc="-5">
                <a:latin typeface="Times New Roman"/>
                <a:cs typeface="Times New Roman"/>
              </a:rPr>
              <a:t>done  </a:t>
            </a:r>
            <a:r>
              <a:rPr dirty="0" sz="1450" spc="-30">
                <a:latin typeface="Times New Roman"/>
                <a:cs typeface="Times New Roman"/>
              </a:rPr>
              <a:t>away.</a:t>
            </a:r>
            <a:endParaRPr sz="1450">
              <a:latin typeface="Times New Roman"/>
              <a:cs typeface="Times New Roman"/>
            </a:endParaRPr>
          </a:p>
          <a:p>
            <a:pPr algn="just" marL="12700" marR="5080" indent="255904">
              <a:lnSpc>
                <a:spcPts val="1730"/>
              </a:lnSpc>
              <a:spcBef>
                <a:spcPts val="785"/>
              </a:spcBef>
            </a:pPr>
            <a:r>
              <a:rPr dirty="0" sz="1450" spc="-40">
                <a:latin typeface="Times New Roman"/>
                <a:cs typeface="Times New Roman"/>
              </a:rPr>
              <a:t>Too </a:t>
            </a:r>
            <a:r>
              <a:rPr dirty="0" sz="1450" spc="-10">
                <a:latin typeface="Times New Roman"/>
                <a:cs typeface="Times New Roman"/>
              </a:rPr>
              <a:t>late </a:t>
            </a:r>
            <a:r>
              <a:rPr dirty="0" sz="1450" spc="-5">
                <a:latin typeface="Times New Roman"/>
                <a:cs typeface="Times New Roman"/>
              </a:rPr>
              <a:t>he </a:t>
            </a:r>
            <a:r>
              <a:rPr dirty="0" sz="1450" spc="-10">
                <a:latin typeface="Times New Roman"/>
                <a:cs typeface="Times New Roman"/>
              </a:rPr>
              <a:t>became aware how unfavourable to the character </a:t>
            </a:r>
            <a:r>
              <a:rPr dirty="0" sz="1450" spc="-5">
                <a:latin typeface="Times New Roman"/>
                <a:cs typeface="Times New Roman"/>
              </a:rPr>
              <a:t>of </a:t>
            </a:r>
            <a:r>
              <a:rPr dirty="0" sz="1450" spc="-10">
                <a:latin typeface="Times New Roman"/>
                <a:cs typeface="Times New Roman"/>
              </a:rPr>
              <a:t>any </a:t>
            </a:r>
            <a:r>
              <a:rPr dirty="0" sz="1450" spc="-5">
                <a:latin typeface="Times New Roman"/>
                <a:cs typeface="Times New Roman"/>
              </a:rPr>
              <a:t>young  </a:t>
            </a:r>
            <a:r>
              <a:rPr dirty="0" sz="1450" spc="-10">
                <a:latin typeface="Times New Roman"/>
                <a:cs typeface="Times New Roman"/>
              </a:rPr>
              <a:t>people</a:t>
            </a:r>
            <a:r>
              <a:rPr dirty="0" sz="1450" spc="70">
                <a:latin typeface="Times New Roman"/>
                <a:cs typeface="Times New Roman"/>
              </a:rPr>
              <a:t> </a:t>
            </a:r>
            <a:r>
              <a:rPr dirty="0" sz="1450" spc="-10">
                <a:latin typeface="Times New Roman"/>
                <a:cs typeface="Times New Roman"/>
              </a:rPr>
              <a:t>must</a:t>
            </a:r>
            <a:r>
              <a:rPr dirty="0" sz="1450" spc="75">
                <a:latin typeface="Times New Roman"/>
                <a:cs typeface="Times New Roman"/>
              </a:rPr>
              <a:t> </a:t>
            </a:r>
            <a:r>
              <a:rPr dirty="0" sz="1450" spc="-5">
                <a:latin typeface="Times New Roman"/>
                <a:cs typeface="Times New Roman"/>
              </a:rPr>
              <a:t>be</a:t>
            </a:r>
            <a:r>
              <a:rPr dirty="0" sz="1450" spc="7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totally</a:t>
            </a:r>
            <a:r>
              <a:rPr dirty="0" sz="1450" spc="75">
                <a:latin typeface="Times New Roman"/>
                <a:cs typeface="Times New Roman"/>
              </a:rPr>
              <a:t> </a:t>
            </a:r>
            <a:r>
              <a:rPr dirty="0" sz="1450" spc="-10">
                <a:latin typeface="Times New Roman"/>
                <a:cs typeface="Times New Roman"/>
              </a:rPr>
              <a:t>opposite</a:t>
            </a:r>
            <a:r>
              <a:rPr dirty="0" sz="1450" spc="70">
                <a:latin typeface="Times New Roman"/>
                <a:cs typeface="Times New Roman"/>
              </a:rPr>
              <a:t> </a:t>
            </a:r>
            <a:r>
              <a:rPr dirty="0" sz="1450" spc="-10">
                <a:latin typeface="Times New Roman"/>
                <a:cs typeface="Times New Roman"/>
              </a:rPr>
              <a:t>treatment</a:t>
            </a:r>
            <a:r>
              <a:rPr dirty="0" sz="1450" spc="75">
                <a:latin typeface="Times New Roman"/>
                <a:cs typeface="Times New Roman"/>
              </a:rPr>
              <a:t> </a:t>
            </a:r>
            <a:r>
              <a:rPr dirty="0" sz="1450" spc="-10">
                <a:latin typeface="Times New Roman"/>
                <a:cs typeface="Times New Roman"/>
              </a:rPr>
              <a:t>which</a:t>
            </a:r>
            <a:r>
              <a:rPr dirty="0" sz="1450" spc="70">
                <a:latin typeface="Times New Roman"/>
                <a:cs typeface="Times New Roman"/>
              </a:rPr>
              <a:t> </a:t>
            </a:r>
            <a:r>
              <a:rPr dirty="0" sz="1450" spc="-10">
                <a:latin typeface="Times New Roman"/>
                <a:cs typeface="Times New Roman"/>
              </a:rPr>
              <a:t>Maria</a:t>
            </a:r>
            <a:r>
              <a:rPr dirty="0" sz="1450" spc="75">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Julia</a:t>
            </a:r>
            <a:r>
              <a:rPr dirty="0" sz="1450" spc="70">
                <a:latin typeface="Times New Roman"/>
                <a:cs typeface="Times New Roman"/>
              </a:rPr>
              <a:t> </a:t>
            </a:r>
            <a:r>
              <a:rPr dirty="0" sz="1450" spc="-10">
                <a:latin typeface="Times New Roman"/>
                <a:cs typeface="Times New Roman"/>
              </a:rPr>
              <a:t>had</a:t>
            </a:r>
            <a:r>
              <a:rPr dirty="0" sz="1450" spc="75">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075" cy="9287510"/>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always experiencing at home, where the excessive indulgence and flattery </a:t>
            </a:r>
            <a:r>
              <a:rPr dirty="0" sz="1450" spc="-5">
                <a:latin typeface="Times New Roman"/>
                <a:cs typeface="Times New Roman"/>
              </a:rPr>
              <a:t>of  </a:t>
            </a:r>
            <a:r>
              <a:rPr dirty="0" sz="1450" spc="-10">
                <a:latin typeface="Times New Roman"/>
                <a:cs typeface="Times New Roman"/>
              </a:rPr>
              <a:t>their aunt had been continually contrasted with his own </a:t>
            </a:r>
            <a:r>
              <a:rPr dirty="0" sz="1450" spc="-20">
                <a:latin typeface="Times New Roman"/>
                <a:cs typeface="Times New Roman"/>
              </a:rPr>
              <a:t>severity. </a:t>
            </a:r>
            <a:r>
              <a:rPr dirty="0" sz="1450" spc="-10">
                <a:latin typeface="Times New Roman"/>
                <a:cs typeface="Times New Roman"/>
              </a:rPr>
              <a:t>He saw how  ill </a:t>
            </a:r>
            <a:r>
              <a:rPr dirty="0" sz="1450" spc="-5">
                <a:latin typeface="Times New Roman"/>
                <a:cs typeface="Times New Roman"/>
              </a:rPr>
              <a:t>he </a:t>
            </a:r>
            <a:r>
              <a:rPr dirty="0" sz="1450" spc="-10">
                <a:latin typeface="Times New Roman"/>
                <a:cs typeface="Times New Roman"/>
              </a:rPr>
              <a:t>had judged, in expecting to counteract what was wrong in Mrs. Norris </a:t>
            </a:r>
            <a:r>
              <a:rPr dirty="0" sz="1450" spc="-5">
                <a:latin typeface="Times New Roman"/>
                <a:cs typeface="Times New Roman"/>
              </a:rPr>
              <a:t>by  </a:t>
            </a:r>
            <a:r>
              <a:rPr dirty="0" sz="1450" spc="-10">
                <a:latin typeface="Times New Roman"/>
                <a:cs typeface="Times New Roman"/>
              </a:rPr>
              <a:t>its reverse in himself; clearly saw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but </a:t>
            </a:r>
            <a:r>
              <a:rPr dirty="0" sz="1450" spc="-10">
                <a:latin typeface="Times New Roman"/>
                <a:cs typeface="Times New Roman"/>
              </a:rPr>
              <a:t>increased the evil </a:t>
            </a:r>
            <a:r>
              <a:rPr dirty="0" sz="1450" spc="-5">
                <a:latin typeface="Times New Roman"/>
                <a:cs typeface="Times New Roman"/>
              </a:rPr>
              <a:t>by  </a:t>
            </a:r>
            <a:r>
              <a:rPr dirty="0" sz="1450" spc="-10">
                <a:latin typeface="Times New Roman"/>
                <a:cs typeface="Times New Roman"/>
              </a:rPr>
              <a:t>teaching them to repress their spirits in his presence so as to make their real  disposition unknown to him, and sending them for all their indulgences to </a:t>
            </a:r>
            <a:r>
              <a:rPr dirty="0" sz="1450" spc="-5">
                <a:latin typeface="Times New Roman"/>
                <a:cs typeface="Times New Roman"/>
              </a:rPr>
              <a:t>a  </a:t>
            </a:r>
            <a:r>
              <a:rPr dirty="0" sz="1450" spc="-10">
                <a:latin typeface="Times New Roman"/>
                <a:cs typeface="Times New Roman"/>
              </a:rPr>
              <a:t>person who had been able to attach them only </a:t>
            </a:r>
            <a:r>
              <a:rPr dirty="0" sz="1450" spc="-5">
                <a:latin typeface="Times New Roman"/>
                <a:cs typeface="Times New Roman"/>
              </a:rPr>
              <a:t>by </a:t>
            </a:r>
            <a:r>
              <a:rPr dirty="0" sz="1450" spc="-10">
                <a:latin typeface="Times New Roman"/>
                <a:cs typeface="Times New Roman"/>
              </a:rPr>
              <a:t>the blindness </a:t>
            </a:r>
            <a:r>
              <a:rPr dirty="0" sz="1450" spc="-5">
                <a:latin typeface="Times New Roman"/>
                <a:cs typeface="Times New Roman"/>
              </a:rPr>
              <a:t>of </a:t>
            </a:r>
            <a:r>
              <a:rPr dirty="0" sz="1450" spc="-10">
                <a:latin typeface="Times New Roman"/>
                <a:cs typeface="Times New Roman"/>
              </a:rPr>
              <a:t>her  affection, and the excess </a:t>
            </a:r>
            <a:r>
              <a:rPr dirty="0" sz="1450" spc="-5">
                <a:latin typeface="Times New Roman"/>
                <a:cs typeface="Times New Roman"/>
              </a:rPr>
              <a:t>of </a:t>
            </a:r>
            <a:r>
              <a:rPr dirty="0" sz="1450" spc="-10">
                <a:latin typeface="Times New Roman"/>
                <a:cs typeface="Times New Roman"/>
              </a:rPr>
              <a:t>her</a:t>
            </a:r>
            <a:r>
              <a:rPr dirty="0" sz="1450" spc="10">
                <a:latin typeface="Times New Roman"/>
                <a:cs typeface="Times New Roman"/>
              </a:rPr>
              <a:t> </a:t>
            </a:r>
            <a:r>
              <a:rPr dirty="0" sz="1450" spc="-10">
                <a:latin typeface="Times New Roman"/>
                <a:cs typeface="Times New Roman"/>
              </a:rPr>
              <a:t>praise.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Here had been grievous mismanagement; </a:t>
            </a:r>
            <a:r>
              <a:rPr dirty="0" sz="1450" spc="-5">
                <a:latin typeface="Times New Roman"/>
                <a:cs typeface="Times New Roman"/>
              </a:rPr>
              <a:t>but, </a:t>
            </a:r>
            <a:r>
              <a:rPr dirty="0" sz="1450" spc="-10">
                <a:latin typeface="Times New Roman"/>
                <a:cs typeface="Times New Roman"/>
              </a:rPr>
              <a:t>bad as it was, </a:t>
            </a:r>
            <a:r>
              <a:rPr dirty="0" sz="1450" spc="-5">
                <a:latin typeface="Times New Roman"/>
                <a:cs typeface="Times New Roman"/>
              </a:rPr>
              <a:t>he </a:t>
            </a:r>
            <a:r>
              <a:rPr dirty="0" sz="1450" spc="-10">
                <a:latin typeface="Times New Roman"/>
                <a:cs typeface="Times New Roman"/>
              </a:rPr>
              <a:t>gradually  grew to feel that it had </a:t>
            </a:r>
            <a:r>
              <a:rPr dirty="0" sz="1450" spc="-5">
                <a:latin typeface="Times New Roman"/>
                <a:cs typeface="Times New Roman"/>
              </a:rPr>
              <a:t>not </a:t>
            </a:r>
            <a:r>
              <a:rPr dirty="0" sz="1450" spc="-10">
                <a:latin typeface="Times New Roman"/>
                <a:cs typeface="Times New Roman"/>
              </a:rPr>
              <a:t>been the most direful mistake in his plan </a:t>
            </a:r>
            <a:r>
              <a:rPr dirty="0" sz="1450" spc="-5">
                <a:latin typeface="Times New Roman"/>
                <a:cs typeface="Times New Roman"/>
              </a:rPr>
              <a:t>of  </a:t>
            </a:r>
            <a:r>
              <a:rPr dirty="0" sz="1450" spc="-10">
                <a:latin typeface="Times New Roman"/>
                <a:cs typeface="Times New Roman"/>
              </a:rPr>
              <a:t>education. Something must have been wanting within, </a:t>
            </a:r>
            <a:r>
              <a:rPr dirty="0" sz="1450" spc="-5">
                <a:latin typeface="Times New Roman"/>
                <a:cs typeface="Times New Roman"/>
              </a:rPr>
              <a:t>or </a:t>
            </a:r>
            <a:r>
              <a:rPr dirty="0" sz="1450" spc="-10">
                <a:latin typeface="Times New Roman"/>
                <a:cs typeface="Times New Roman"/>
              </a:rPr>
              <a:t>time would have  worn away much </a:t>
            </a:r>
            <a:r>
              <a:rPr dirty="0" sz="1450" spc="-5">
                <a:latin typeface="Times New Roman"/>
                <a:cs typeface="Times New Roman"/>
              </a:rPr>
              <a:t>of </a:t>
            </a:r>
            <a:r>
              <a:rPr dirty="0" sz="1450" spc="-10">
                <a:latin typeface="Times New Roman"/>
                <a:cs typeface="Times New Roman"/>
              </a:rPr>
              <a:t>its ill </a:t>
            </a:r>
            <a:r>
              <a:rPr dirty="0" sz="1450" spc="-15">
                <a:latin typeface="Times New Roman"/>
                <a:cs typeface="Times New Roman"/>
              </a:rPr>
              <a:t>effect. </a:t>
            </a:r>
            <a:r>
              <a:rPr dirty="0" sz="1450" spc="-10">
                <a:latin typeface="Times New Roman"/>
                <a:cs typeface="Times New Roman"/>
              </a:rPr>
              <a:t>He feared that principle, active principle, had  been wanting; that they had never been properly taught to govern their  inclinations and tempers </a:t>
            </a:r>
            <a:r>
              <a:rPr dirty="0" sz="1450" spc="-5">
                <a:latin typeface="Times New Roman"/>
                <a:cs typeface="Times New Roman"/>
              </a:rPr>
              <a:t>by </a:t>
            </a:r>
            <a:r>
              <a:rPr dirty="0" sz="1450" spc="-10">
                <a:latin typeface="Times New Roman"/>
                <a:cs typeface="Times New Roman"/>
              </a:rPr>
              <a:t>that sense </a:t>
            </a:r>
            <a:r>
              <a:rPr dirty="0" sz="1450" spc="-5">
                <a:latin typeface="Times New Roman"/>
                <a:cs typeface="Times New Roman"/>
              </a:rPr>
              <a:t>of </a:t>
            </a:r>
            <a:r>
              <a:rPr dirty="0" sz="1450" spc="-10">
                <a:latin typeface="Times New Roman"/>
                <a:cs typeface="Times New Roman"/>
              </a:rPr>
              <a:t>duty which can alone </a:t>
            </a:r>
            <a:r>
              <a:rPr dirty="0" sz="1450" spc="-15">
                <a:latin typeface="Times New Roman"/>
                <a:cs typeface="Times New Roman"/>
              </a:rPr>
              <a:t>suffice. </a:t>
            </a:r>
            <a:r>
              <a:rPr dirty="0" sz="1450" spc="-10">
                <a:latin typeface="Times New Roman"/>
                <a:cs typeface="Times New Roman"/>
              </a:rPr>
              <a:t>They  had been instructed theoretically in their religion, </a:t>
            </a:r>
            <a:r>
              <a:rPr dirty="0" sz="1450" spc="-5">
                <a:latin typeface="Times New Roman"/>
                <a:cs typeface="Times New Roman"/>
              </a:rPr>
              <a:t>but </a:t>
            </a:r>
            <a:r>
              <a:rPr dirty="0" sz="1450" spc="-10">
                <a:latin typeface="Times New Roman"/>
                <a:cs typeface="Times New Roman"/>
              </a:rPr>
              <a:t>never required to bring it  into daily practice.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distinguished for elegance and accomplishments, the  authorised object </a:t>
            </a:r>
            <a:r>
              <a:rPr dirty="0" sz="1450" spc="-5">
                <a:latin typeface="Times New Roman"/>
                <a:cs typeface="Times New Roman"/>
              </a:rPr>
              <a:t>of </a:t>
            </a:r>
            <a:r>
              <a:rPr dirty="0" sz="1450" spc="-10">
                <a:latin typeface="Times New Roman"/>
                <a:cs typeface="Times New Roman"/>
              </a:rPr>
              <a:t>their </a:t>
            </a:r>
            <a:r>
              <a:rPr dirty="0" sz="1450" spc="-5">
                <a:latin typeface="Times New Roman"/>
                <a:cs typeface="Times New Roman"/>
              </a:rPr>
              <a:t>youth, </a:t>
            </a:r>
            <a:r>
              <a:rPr dirty="0" sz="1450" spc="-10">
                <a:latin typeface="Times New Roman"/>
                <a:cs typeface="Times New Roman"/>
              </a:rPr>
              <a:t>could have had </a:t>
            </a:r>
            <a:r>
              <a:rPr dirty="0" sz="1450" spc="-5">
                <a:latin typeface="Times New Roman"/>
                <a:cs typeface="Times New Roman"/>
              </a:rPr>
              <a:t>no </a:t>
            </a:r>
            <a:r>
              <a:rPr dirty="0" sz="1450" spc="-10">
                <a:latin typeface="Times New Roman"/>
                <a:cs typeface="Times New Roman"/>
              </a:rPr>
              <a:t>useful influence that </a:t>
            </a:r>
            <a:r>
              <a:rPr dirty="0" sz="1450" spc="-35">
                <a:latin typeface="Times New Roman"/>
                <a:cs typeface="Times New Roman"/>
              </a:rPr>
              <a:t>way,  </a:t>
            </a:r>
            <a:r>
              <a:rPr dirty="0" sz="1450" spc="-5">
                <a:latin typeface="Times New Roman"/>
                <a:cs typeface="Times New Roman"/>
              </a:rPr>
              <a:t>no </a:t>
            </a:r>
            <a:r>
              <a:rPr dirty="0" sz="1450" spc="-10">
                <a:latin typeface="Times New Roman"/>
                <a:cs typeface="Times New Roman"/>
              </a:rPr>
              <a:t>moral </a:t>
            </a:r>
            <a:r>
              <a:rPr dirty="0" sz="1450" spc="-15">
                <a:latin typeface="Times New Roman"/>
                <a:cs typeface="Times New Roman"/>
              </a:rPr>
              <a:t>effect </a:t>
            </a:r>
            <a:r>
              <a:rPr dirty="0" sz="1450" spc="-5">
                <a:latin typeface="Times New Roman"/>
                <a:cs typeface="Times New Roman"/>
              </a:rPr>
              <a:t>on </a:t>
            </a:r>
            <a:r>
              <a:rPr dirty="0" sz="1450" spc="-10">
                <a:latin typeface="Times New Roman"/>
                <a:cs typeface="Times New Roman"/>
              </a:rPr>
              <a:t>the mind. He had meant them to </a:t>
            </a:r>
            <a:r>
              <a:rPr dirty="0" sz="1450" spc="-5">
                <a:latin typeface="Times New Roman"/>
                <a:cs typeface="Times New Roman"/>
              </a:rPr>
              <a:t>be good, but </a:t>
            </a:r>
            <a:r>
              <a:rPr dirty="0" sz="1450" spc="-10">
                <a:latin typeface="Times New Roman"/>
                <a:cs typeface="Times New Roman"/>
              </a:rPr>
              <a:t>his cares had  been directed to the understanding and manners, </a:t>
            </a:r>
            <a:r>
              <a:rPr dirty="0" sz="1450" spc="-5">
                <a:latin typeface="Times New Roman"/>
                <a:cs typeface="Times New Roman"/>
              </a:rPr>
              <a:t>not </a:t>
            </a:r>
            <a:r>
              <a:rPr dirty="0" sz="1450" spc="-10">
                <a:latin typeface="Times New Roman"/>
                <a:cs typeface="Times New Roman"/>
              </a:rPr>
              <a:t>the disposition; and </a:t>
            </a:r>
            <a:r>
              <a:rPr dirty="0" sz="1450" spc="-5">
                <a:latin typeface="Times New Roman"/>
                <a:cs typeface="Times New Roman"/>
              </a:rPr>
              <a:t>of </a:t>
            </a:r>
            <a:r>
              <a:rPr dirty="0" sz="1450" spc="-10">
                <a:latin typeface="Times New Roman"/>
                <a:cs typeface="Times New Roman"/>
              </a:rPr>
              <a:t>the  necessity </a:t>
            </a:r>
            <a:r>
              <a:rPr dirty="0" sz="1450" spc="-5">
                <a:latin typeface="Times New Roman"/>
                <a:cs typeface="Times New Roman"/>
              </a:rPr>
              <a:t>of </a:t>
            </a:r>
            <a:r>
              <a:rPr dirty="0" sz="1450" spc="-10">
                <a:latin typeface="Times New Roman"/>
                <a:cs typeface="Times New Roman"/>
              </a:rPr>
              <a:t>self-denial and </a:t>
            </a:r>
            <a:r>
              <a:rPr dirty="0" sz="1450" spc="-20">
                <a:latin typeface="Times New Roman"/>
                <a:cs typeface="Times New Roman"/>
              </a:rPr>
              <a:t>humility, </a:t>
            </a:r>
            <a:r>
              <a:rPr dirty="0" sz="1450" spc="-5">
                <a:latin typeface="Times New Roman"/>
                <a:cs typeface="Times New Roman"/>
              </a:rPr>
              <a:t>he </a:t>
            </a:r>
            <a:r>
              <a:rPr dirty="0" sz="1450" spc="-10">
                <a:latin typeface="Times New Roman"/>
                <a:cs typeface="Times New Roman"/>
              </a:rPr>
              <a:t>feared they had never heard from any  lips that could profit</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Bitterly did </a:t>
            </a:r>
            <a:r>
              <a:rPr dirty="0" sz="1450" spc="-5">
                <a:latin typeface="Times New Roman"/>
                <a:cs typeface="Times New Roman"/>
              </a:rPr>
              <a:t>he </a:t>
            </a:r>
            <a:r>
              <a:rPr dirty="0" sz="1450" spc="-10">
                <a:latin typeface="Times New Roman"/>
                <a:cs typeface="Times New Roman"/>
              </a:rPr>
              <a:t>deplore </a:t>
            </a:r>
            <a:r>
              <a:rPr dirty="0" sz="1450" spc="-5">
                <a:latin typeface="Times New Roman"/>
                <a:cs typeface="Times New Roman"/>
              </a:rPr>
              <a:t>a </a:t>
            </a:r>
            <a:r>
              <a:rPr dirty="0" sz="1450" spc="-10">
                <a:latin typeface="Times New Roman"/>
                <a:cs typeface="Times New Roman"/>
              </a:rPr>
              <a:t>deficiency which now </a:t>
            </a:r>
            <a:r>
              <a:rPr dirty="0" sz="1450" spc="-5">
                <a:latin typeface="Times New Roman"/>
                <a:cs typeface="Times New Roman"/>
              </a:rPr>
              <a:t>he </a:t>
            </a:r>
            <a:r>
              <a:rPr dirty="0" sz="1450" spc="-10">
                <a:latin typeface="Times New Roman"/>
                <a:cs typeface="Times New Roman"/>
              </a:rPr>
              <a:t>could scarcely  comprehend to have been possible. </a:t>
            </a:r>
            <a:r>
              <a:rPr dirty="0" sz="1450" spc="-15">
                <a:latin typeface="Times New Roman"/>
                <a:cs typeface="Times New Roman"/>
              </a:rPr>
              <a:t>Wretchedly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feel, that with all the  cost and care </a:t>
            </a:r>
            <a:r>
              <a:rPr dirty="0" sz="1450" spc="-5">
                <a:latin typeface="Times New Roman"/>
                <a:cs typeface="Times New Roman"/>
              </a:rPr>
              <a:t>of </a:t>
            </a:r>
            <a:r>
              <a:rPr dirty="0" sz="1450" spc="-10">
                <a:latin typeface="Times New Roman"/>
                <a:cs typeface="Times New Roman"/>
              </a:rPr>
              <a:t>an anxious and expensive education,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brought up </a:t>
            </a:r>
            <a:r>
              <a:rPr dirty="0" sz="1450" spc="-10">
                <a:latin typeface="Times New Roman"/>
                <a:cs typeface="Times New Roman"/>
              </a:rPr>
              <a:t>his  daughters without their understanding their first duties, </a:t>
            </a:r>
            <a:r>
              <a:rPr dirty="0" sz="1450" spc="-5">
                <a:latin typeface="Times New Roman"/>
                <a:cs typeface="Times New Roman"/>
              </a:rPr>
              <a:t>or </a:t>
            </a:r>
            <a:r>
              <a:rPr dirty="0" sz="1450" spc="-10">
                <a:latin typeface="Times New Roman"/>
                <a:cs typeface="Times New Roman"/>
              </a:rPr>
              <a:t>his being acquainted  with their character and</a:t>
            </a:r>
            <a:r>
              <a:rPr dirty="0" sz="1450" spc="5">
                <a:latin typeface="Times New Roman"/>
                <a:cs typeface="Times New Roman"/>
              </a:rPr>
              <a:t> </a:t>
            </a:r>
            <a:r>
              <a:rPr dirty="0" sz="1450" spc="-20">
                <a:latin typeface="Times New Roman"/>
                <a:cs typeface="Times New Roman"/>
              </a:rPr>
              <a:t>temper.</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high spirit and strong passions </a:t>
            </a:r>
            <a:r>
              <a:rPr dirty="0" sz="1450" spc="-5">
                <a:latin typeface="Times New Roman"/>
                <a:cs typeface="Times New Roman"/>
              </a:rPr>
              <a:t>of </a:t>
            </a:r>
            <a:r>
              <a:rPr dirty="0" sz="1450" spc="-10">
                <a:latin typeface="Times New Roman"/>
                <a:cs typeface="Times New Roman"/>
              </a:rPr>
              <a:t>Mrs. Rushworth, </a:t>
            </a:r>
            <a:r>
              <a:rPr dirty="0" sz="1450" spc="-20">
                <a:latin typeface="Times New Roman"/>
                <a:cs typeface="Times New Roman"/>
              </a:rPr>
              <a:t>especially, </a:t>
            </a:r>
            <a:r>
              <a:rPr dirty="0" sz="1450" spc="-10">
                <a:latin typeface="Times New Roman"/>
                <a:cs typeface="Times New Roman"/>
              </a:rPr>
              <a:t>were  made known to him only in their sad result. She was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prevailed </a:t>
            </a:r>
            <a:r>
              <a:rPr dirty="0" sz="1450" spc="-5">
                <a:latin typeface="Times New Roman"/>
                <a:cs typeface="Times New Roman"/>
              </a:rPr>
              <a:t>on </a:t>
            </a:r>
            <a:r>
              <a:rPr dirty="0" sz="1450" spc="-10">
                <a:latin typeface="Times New Roman"/>
                <a:cs typeface="Times New Roman"/>
              </a:rPr>
              <a:t>to  leave </a:t>
            </a:r>
            <a:r>
              <a:rPr dirty="0" sz="1450" spc="-35">
                <a:latin typeface="Times New Roman"/>
                <a:cs typeface="Times New Roman"/>
              </a:rPr>
              <a:t>Mr. </a:t>
            </a:r>
            <a:r>
              <a:rPr dirty="0" sz="1450" spc="-10">
                <a:latin typeface="Times New Roman"/>
                <a:cs typeface="Times New Roman"/>
              </a:rPr>
              <a:t>Crawford. She hoped to marry him, and they continued together till  she was obliged to </a:t>
            </a:r>
            <a:r>
              <a:rPr dirty="0" sz="1450" spc="-5">
                <a:latin typeface="Times New Roman"/>
                <a:cs typeface="Times New Roman"/>
              </a:rPr>
              <a:t>be </a:t>
            </a:r>
            <a:r>
              <a:rPr dirty="0" sz="1450" spc="-10">
                <a:latin typeface="Times New Roman"/>
                <a:cs typeface="Times New Roman"/>
              </a:rPr>
              <a:t>convinced that such </a:t>
            </a:r>
            <a:r>
              <a:rPr dirty="0" sz="1450" spc="-5">
                <a:latin typeface="Times New Roman"/>
                <a:cs typeface="Times New Roman"/>
              </a:rPr>
              <a:t>hope </a:t>
            </a:r>
            <a:r>
              <a:rPr dirty="0" sz="1450" spc="-10">
                <a:latin typeface="Times New Roman"/>
                <a:cs typeface="Times New Roman"/>
              </a:rPr>
              <a:t>was vain, and till the  disappointment and wretchedness arising from the conviction rendered her  temper so bad, and her feelings for him so like hatred, as to make them for </a:t>
            </a:r>
            <a:r>
              <a:rPr dirty="0" sz="1450" spc="-5">
                <a:latin typeface="Times New Roman"/>
                <a:cs typeface="Times New Roman"/>
              </a:rPr>
              <a:t>a  </a:t>
            </a:r>
            <a:r>
              <a:rPr dirty="0" sz="1450" spc="-10">
                <a:latin typeface="Times New Roman"/>
                <a:cs typeface="Times New Roman"/>
              </a:rPr>
              <a:t>while each </a:t>
            </a:r>
            <a:r>
              <a:rPr dirty="0" sz="1450" spc="-15">
                <a:latin typeface="Times New Roman"/>
                <a:cs typeface="Times New Roman"/>
              </a:rPr>
              <a:t>other’s </a:t>
            </a:r>
            <a:r>
              <a:rPr dirty="0" sz="1450" spc="-10">
                <a:latin typeface="Times New Roman"/>
                <a:cs typeface="Times New Roman"/>
              </a:rPr>
              <a:t>punishment, and then induce </a:t>
            </a:r>
            <a:r>
              <a:rPr dirty="0" sz="1450" spc="-5">
                <a:latin typeface="Times New Roman"/>
                <a:cs typeface="Times New Roman"/>
              </a:rPr>
              <a:t>a </a:t>
            </a:r>
            <a:r>
              <a:rPr dirty="0" sz="1450" spc="-10">
                <a:latin typeface="Times New Roman"/>
                <a:cs typeface="Times New Roman"/>
              </a:rPr>
              <a:t>voluntary</a:t>
            </a:r>
            <a:r>
              <a:rPr dirty="0" sz="1450" spc="80">
                <a:latin typeface="Times New Roman"/>
                <a:cs typeface="Times New Roman"/>
              </a:rPr>
              <a:t> </a:t>
            </a:r>
            <a:r>
              <a:rPr dirty="0" sz="1450" spc="-10">
                <a:latin typeface="Times New Roman"/>
                <a:cs typeface="Times New Roman"/>
              </a:rPr>
              <a:t>separation.</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She had lived with him to </a:t>
            </a:r>
            <a:r>
              <a:rPr dirty="0" sz="1450" spc="-5">
                <a:latin typeface="Times New Roman"/>
                <a:cs typeface="Times New Roman"/>
              </a:rPr>
              <a:t>be </a:t>
            </a:r>
            <a:r>
              <a:rPr dirty="0" sz="1450" spc="-10">
                <a:latin typeface="Times New Roman"/>
                <a:cs typeface="Times New Roman"/>
              </a:rPr>
              <a:t>reproached as the ruin </a:t>
            </a:r>
            <a:r>
              <a:rPr dirty="0" sz="1450" spc="-5">
                <a:latin typeface="Times New Roman"/>
                <a:cs typeface="Times New Roman"/>
              </a:rPr>
              <a:t>of </a:t>
            </a:r>
            <a:r>
              <a:rPr dirty="0" sz="1450" spc="-10">
                <a:latin typeface="Times New Roman"/>
                <a:cs typeface="Times New Roman"/>
              </a:rPr>
              <a:t>all his happiness in  </a:t>
            </a:r>
            <a:r>
              <a:rPr dirty="0" sz="1450" spc="-25">
                <a:latin typeface="Times New Roman"/>
                <a:cs typeface="Times New Roman"/>
              </a:rPr>
              <a:t>Fanny, </a:t>
            </a:r>
            <a:r>
              <a:rPr dirty="0" sz="1450" spc="-10">
                <a:latin typeface="Times New Roman"/>
                <a:cs typeface="Times New Roman"/>
              </a:rPr>
              <a:t>and carried away </a:t>
            </a:r>
            <a:r>
              <a:rPr dirty="0" sz="1450" spc="-5">
                <a:latin typeface="Times New Roman"/>
                <a:cs typeface="Times New Roman"/>
              </a:rPr>
              <a:t>no </a:t>
            </a:r>
            <a:r>
              <a:rPr dirty="0" sz="1450" spc="-10">
                <a:latin typeface="Times New Roman"/>
                <a:cs typeface="Times New Roman"/>
              </a:rPr>
              <a:t>better consolation in leaving him than that she had  divided them. What can exceed the misery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mind in such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situation?</a:t>
            </a:r>
            <a:endParaRPr sz="1450">
              <a:latin typeface="Times New Roman"/>
              <a:cs typeface="Times New Roman"/>
            </a:endParaRPr>
          </a:p>
          <a:p>
            <a:pPr algn="just" marL="12700" marR="5080" indent="255904">
              <a:lnSpc>
                <a:spcPts val="1730"/>
              </a:lnSpc>
              <a:spcBef>
                <a:spcPts val="715"/>
              </a:spcBef>
            </a:pPr>
            <a:r>
              <a:rPr dirty="0" sz="1450" spc="-35">
                <a:latin typeface="Times New Roman"/>
                <a:cs typeface="Times New Roman"/>
              </a:rPr>
              <a:t>Mr. </a:t>
            </a:r>
            <a:r>
              <a:rPr dirty="0" sz="1450" spc="-10">
                <a:latin typeface="Times New Roman"/>
                <a:cs typeface="Times New Roman"/>
              </a:rPr>
              <a:t>Rushworth had </a:t>
            </a:r>
            <a:r>
              <a:rPr dirty="0" sz="1450" spc="-5">
                <a:latin typeface="Times New Roman"/>
                <a:cs typeface="Times New Roman"/>
              </a:rPr>
              <a:t>no </a:t>
            </a:r>
            <a:r>
              <a:rPr dirty="0" sz="1450" spc="-10">
                <a:latin typeface="Times New Roman"/>
                <a:cs typeface="Times New Roman"/>
              </a:rPr>
              <a:t>difficulty in procuring </a:t>
            </a:r>
            <a:r>
              <a:rPr dirty="0" sz="1450" spc="-5">
                <a:latin typeface="Times New Roman"/>
                <a:cs typeface="Times New Roman"/>
              </a:rPr>
              <a:t>a </a:t>
            </a:r>
            <a:r>
              <a:rPr dirty="0" sz="1450" spc="-10">
                <a:latin typeface="Times New Roman"/>
                <a:cs typeface="Times New Roman"/>
              </a:rPr>
              <a:t>divorce; and so ended </a:t>
            </a:r>
            <a:r>
              <a:rPr dirty="0" sz="1450" spc="-5">
                <a:latin typeface="Times New Roman"/>
                <a:cs typeface="Times New Roman"/>
              </a:rPr>
              <a:t>a  </a:t>
            </a:r>
            <a:r>
              <a:rPr dirty="0" sz="1450" spc="-10">
                <a:latin typeface="Times New Roman"/>
                <a:cs typeface="Times New Roman"/>
              </a:rPr>
              <a:t>marriage contracted under such circumstances as to make any better end the  </a:t>
            </a:r>
            <a:r>
              <a:rPr dirty="0" sz="1450" spc="-15">
                <a:latin typeface="Times New Roman"/>
                <a:cs typeface="Times New Roman"/>
              </a:rPr>
              <a:t>effect </a:t>
            </a:r>
            <a:r>
              <a:rPr dirty="0" sz="1450" spc="-5">
                <a:latin typeface="Times New Roman"/>
                <a:cs typeface="Times New Roman"/>
              </a:rPr>
              <a:t>of good </a:t>
            </a:r>
            <a:r>
              <a:rPr dirty="0" sz="1450" spc="-10">
                <a:latin typeface="Times New Roman"/>
                <a:cs typeface="Times New Roman"/>
              </a:rPr>
              <a:t>luck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reckoned </a:t>
            </a:r>
            <a:r>
              <a:rPr dirty="0" sz="1450" spc="-5">
                <a:latin typeface="Times New Roman"/>
                <a:cs typeface="Times New Roman"/>
              </a:rPr>
              <a:t>on. </a:t>
            </a:r>
            <a:r>
              <a:rPr dirty="0" sz="1450" spc="-10">
                <a:latin typeface="Times New Roman"/>
                <a:cs typeface="Times New Roman"/>
              </a:rPr>
              <a:t>She had despised him, and loved  another;</a:t>
            </a:r>
            <a:r>
              <a:rPr dirty="0" sz="1450" spc="140">
                <a:latin typeface="Times New Roman"/>
                <a:cs typeface="Times New Roman"/>
              </a:rPr>
              <a:t> </a:t>
            </a:r>
            <a:r>
              <a:rPr dirty="0" sz="1450" spc="-10">
                <a:latin typeface="Times New Roman"/>
                <a:cs typeface="Times New Roman"/>
              </a:rPr>
              <a:t>and</a:t>
            </a:r>
            <a:r>
              <a:rPr dirty="0" sz="1450" spc="140">
                <a:latin typeface="Times New Roman"/>
                <a:cs typeface="Times New Roman"/>
              </a:rPr>
              <a:t> </a:t>
            </a:r>
            <a:r>
              <a:rPr dirty="0" sz="1450" spc="-5">
                <a:latin typeface="Times New Roman"/>
                <a:cs typeface="Times New Roman"/>
              </a:rPr>
              <a:t>he</a:t>
            </a:r>
            <a:r>
              <a:rPr dirty="0" sz="1450" spc="145">
                <a:latin typeface="Times New Roman"/>
                <a:cs typeface="Times New Roman"/>
              </a:rPr>
              <a:t> </a:t>
            </a:r>
            <a:r>
              <a:rPr dirty="0" sz="1450" spc="-10">
                <a:latin typeface="Times New Roman"/>
                <a:cs typeface="Times New Roman"/>
              </a:rPr>
              <a:t>had</a:t>
            </a:r>
            <a:r>
              <a:rPr dirty="0" sz="1450" spc="140">
                <a:latin typeface="Times New Roman"/>
                <a:cs typeface="Times New Roman"/>
              </a:rPr>
              <a:t> </a:t>
            </a:r>
            <a:r>
              <a:rPr dirty="0" sz="1450" spc="-10">
                <a:latin typeface="Times New Roman"/>
                <a:cs typeface="Times New Roman"/>
              </a:rPr>
              <a:t>been</a:t>
            </a:r>
            <a:r>
              <a:rPr dirty="0" sz="1450" spc="140">
                <a:latin typeface="Times New Roman"/>
                <a:cs typeface="Times New Roman"/>
              </a:rPr>
              <a:t> </a:t>
            </a:r>
            <a:r>
              <a:rPr dirty="0" sz="1450" spc="-10">
                <a:latin typeface="Times New Roman"/>
                <a:cs typeface="Times New Roman"/>
              </a:rPr>
              <a:t>very</a:t>
            </a:r>
            <a:r>
              <a:rPr dirty="0" sz="1450" spc="145">
                <a:latin typeface="Times New Roman"/>
                <a:cs typeface="Times New Roman"/>
              </a:rPr>
              <a:t> </a:t>
            </a:r>
            <a:r>
              <a:rPr dirty="0" sz="1450" spc="-10">
                <a:latin typeface="Times New Roman"/>
                <a:cs typeface="Times New Roman"/>
              </a:rPr>
              <a:t>much</a:t>
            </a:r>
            <a:r>
              <a:rPr dirty="0" sz="1450" spc="140">
                <a:latin typeface="Times New Roman"/>
                <a:cs typeface="Times New Roman"/>
              </a:rPr>
              <a:t> </a:t>
            </a:r>
            <a:r>
              <a:rPr dirty="0" sz="1450" spc="-10">
                <a:latin typeface="Times New Roman"/>
                <a:cs typeface="Times New Roman"/>
              </a:rPr>
              <a:t>aware</a:t>
            </a:r>
            <a:r>
              <a:rPr dirty="0" sz="1450" spc="140">
                <a:latin typeface="Times New Roman"/>
                <a:cs typeface="Times New Roman"/>
              </a:rPr>
              <a:t> </a:t>
            </a:r>
            <a:r>
              <a:rPr dirty="0" sz="1450" spc="-10">
                <a:latin typeface="Times New Roman"/>
                <a:cs typeface="Times New Roman"/>
              </a:rPr>
              <a:t>that</a:t>
            </a:r>
            <a:r>
              <a:rPr dirty="0" sz="1450" spc="145">
                <a:latin typeface="Times New Roman"/>
                <a:cs typeface="Times New Roman"/>
              </a:rPr>
              <a:t> </a:t>
            </a:r>
            <a:r>
              <a:rPr dirty="0" sz="1450" spc="-10">
                <a:latin typeface="Times New Roman"/>
                <a:cs typeface="Times New Roman"/>
              </a:rPr>
              <a:t>it</a:t>
            </a:r>
            <a:r>
              <a:rPr dirty="0" sz="1450" spc="140">
                <a:latin typeface="Times New Roman"/>
                <a:cs typeface="Times New Roman"/>
              </a:rPr>
              <a:t> </a:t>
            </a:r>
            <a:r>
              <a:rPr dirty="0" sz="1450" spc="-10">
                <a:latin typeface="Times New Roman"/>
                <a:cs typeface="Times New Roman"/>
              </a:rPr>
              <a:t>was</a:t>
            </a:r>
            <a:r>
              <a:rPr dirty="0" sz="1450" spc="140">
                <a:latin typeface="Times New Roman"/>
                <a:cs typeface="Times New Roman"/>
              </a:rPr>
              <a:t> </a:t>
            </a:r>
            <a:r>
              <a:rPr dirty="0" sz="1450" spc="-10">
                <a:latin typeface="Times New Roman"/>
                <a:cs typeface="Times New Roman"/>
              </a:rPr>
              <a:t>so.</a:t>
            </a:r>
            <a:r>
              <a:rPr dirty="0" sz="1450" spc="14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indignities</a:t>
            </a:r>
            <a:r>
              <a:rPr dirty="0" sz="1450" spc="14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21165"/>
          </a:xfrm>
          <a:prstGeom prst="rect">
            <a:avLst/>
          </a:prstGeom>
        </p:spPr>
        <p:txBody>
          <a:bodyPr wrap="square" lIns="0" tIns="12700" rIns="0" bIns="0" rtlCol="0" vert="horz">
            <a:spAutoFit/>
          </a:bodyPr>
          <a:lstStyle/>
          <a:p>
            <a:pPr algn="just" marL="12700" marR="5080">
              <a:lnSpc>
                <a:spcPct val="99500"/>
              </a:lnSpc>
              <a:spcBef>
                <a:spcPts val="100"/>
              </a:spcBef>
            </a:pPr>
            <a:r>
              <a:rPr dirty="0" sz="1450" spc="-20">
                <a:latin typeface="Times New Roman"/>
                <a:cs typeface="Times New Roman"/>
              </a:rPr>
              <a:t>stupidity, </a:t>
            </a:r>
            <a:r>
              <a:rPr dirty="0" sz="1450" spc="-10">
                <a:latin typeface="Times New Roman"/>
                <a:cs typeface="Times New Roman"/>
              </a:rPr>
              <a:t>and the disappointments </a:t>
            </a:r>
            <a:r>
              <a:rPr dirty="0" sz="1450" spc="-5">
                <a:latin typeface="Times New Roman"/>
                <a:cs typeface="Times New Roman"/>
              </a:rPr>
              <a:t>of </a:t>
            </a:r>
            <a:r>
              <a:rPr dirty="0" sz="1450" spc="-10">
                <a:latin typeface="Times New Roman"/>
                <a:cs typeface="Times New Roman"/>
              </a:rPr>
              <a:t>selfish passion, can excite little </a:t>
            </a:r>
            <a:r>
              <a:rPr dirty="0" sz="1450" spc="-25">
                <a:latin typeface="Times New Roman"/>
                <a:cs typeface="Times New Roman"/>
              </a:rPr>
              <a:t>pity. </a:t>
            </a:r>
            <a:r>
              <a:rPr dirty="0" sz="1450" spc="-10">
                <a:latin typeface="Times New Roman"/>
                <a:cs typeface="Times New Roman"/>
              </a:rPr>
              <a:t>His  punishment followed his conduct, as did </a:t>
            </a:r>
            <a:r>
              <a:rPr dirty="0" sz="1450" spc="-5">
                <a:latin typeface="Times New Roman"/>
                <a:cs typeface="Times New Roman"/>
              </a:rPr>
              <a:t>a </a:t>
            </a:r>
            <a:r>
              <a:rPr dirty="0" sz="1450" spc="-10">
                <a:latin typeface="Times New Roman"/>
                <a:cs typeface="Times New Roman"/>
              </a:rPr>
              <a:t>deeper punishment the deeper guilt  </a:t>
            </a:r>
            <a:r>
              <a:rPr dirty="0" sz="1450" spc="-5">
                <a:latin typeface="Times New Roman"/>
                <a:cs typeface="Times New Roman"/>
              </a:rPr>
              <a:t>of </a:t>
            </a:r>
            <a:r>
              <a:rPr dirty="0" sz="1450" spc="-10">
                <a:latin typeface="Times New Roman"/>
                <a:cs typeface="Times New Roman"/>
              </a:rPr>
              <a:t>his wife. He was released from the engagement to </a:t>
            </a:r>
            <a:r>
              <a:rPr dirty="0" sz="1450" spc="-5">
                <a:latin typeface="Times New Roman"/>
                <a:cs typeface="Times New Roman"/>
              </a:rPr>
              <a:t>be </a:t>
            </a:r>
            <a:r>
              <a:rPr dirty="0" sz="1450" spc="-10">
                <a:latin typeface="Times New Roman"/>
                <a:cs typeface="Times New Roman"/>
              </a:rPr>
              <a:t>mortified and  </a:t>
            </a:r>
            <a:r>
              <a:rPr dirty="0" sz="1450" spc="-20">
                <a:latin typeface="Times New Roman"/>
                <a:cs typeface="Times New Roman"/>
              </a:rPr>
              <a:t>unhappy, </a:t>
            </a:r>
            <a:r>
              <a:rPr dirty="0" sz="1450" spc="-10">
                <a:latin typeface="Times New Roman"/>
                <a:cs typeface="Times New Roman"/>
              </a:rPr>
              <a:t>till some other pretty girl could attract him into matrimony again,  and </a:t>
            </a:r>
            <a:r>
              <a:rPr dirty="0" sz="1450" spc="-5">
                <a:latin typeface="Times New Roman"/>
                <a:cs typeface="Times New Roman"/>
              </a:rPr>
              <a:t>he </a:t>
            </a:r>
            <a:r>
              <a:rPr dirty="0" sz="1450" spc="-10">
                <a:latin typeface="Times New Roman"/>
                <a:cs typeface="Times New Roman"/>
              </a:rPr>
              <a:t>might set forward </a:t>
            </a:r>
            <a:r>
              <a:rPr dirty="0" sz="1450" spc="-5">
                <a:latin typeface="Times New Roman"/>
                <a:cs typeface="Times New Roman"/>
              </a:rPr>
              <a:t>on a </a:t>
            </a:r>
            <a:r>
              <a:rPr dirty="0" sz="1450" spc="-10">
                <a:latin typeface="Times New Roman"/>
                <a:cs typeface="Times New Roman"/>
              </a:rPr>
              <a:t>second, and, it is to </a:t>
            </a:r>
            <a:r>
              <a:rPr dirty="0" sz="1450" spc="-5">
                <a:latin typeface="Times New Roman"/>
                <a:cs typeface="Times New Roman"/>
              </a:rPr>
              <a:t>be hoped, </a:t>
            </a:r>
            <a:r>
              <a:rPr dirty="0" sz="1450" spc="-10">
                <a:latin typeface="Times New Roman"/>
                <a:cs typeface="Times New Roman"/>
              </a:rPr>
              <a:t>more prosperous  trial </a:t>
            </a:r>
            <a:r>
              <a:rPr dirty="0" sz="1450" spc="-5">
                <a:latin typeface="Times New Roman"/>
                <a:cs typeface="Times New Roman"/>
              </a:rPr>
              <a:t>of </a:t>
            </a:r>
            <a:r>
              <a:rPr dirty="0" sz="1450" spc="-10">
                <a:latin typeface="Times New Roman"/>
                <a:cs typeface="Times New Roman"/>
              </a:rPr>
              <a:t>the state: if </a:t>
            </a:r>
            <a:r>
              <a:rPr dirty="0" sz="1450" spc="-5">
                <a:latin typeface="Times New Roman"/>
                <a:cs typeface="Times New Roman"/>
              </a:rPr>
              <a:t>duped,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duped at least with </a:t>
            </a:r>
            <a:r>
              <a:rPr dirty="0" sz="1450" spc="-5">
                <a:latin typeface="Times New Roman"/>
                <a:cs typeface="Times New Roman"/>
              </a:rPr>
              <a:t>good </a:t>
            </a:r>
            <a:r>
              <a:rPr dirty="0" sz="1450" spc="-10">
                <a:latin typeface="Times New Roman"/>
                <a:cs typeface="Times New Roman"/>
              </a:rPr>
              <a:t>humour and </a:t>
            </a:r>
            <a:r>
              <a:rPr dirty="0" sz="1450" spc="-5">
                <a:latin typeface="Times New Roman"/>
                <a:cs typeface="Times New Roman"/>
              </a:rPr>
              <a:t>good  </a:t>
            </a:r>
            <a:r>
              <a:rPr dirty="0" sz="1450" spc="-10">
                <a:latin typeface="Times New Roman"/>
                <a:cs typeface="Times New Roman"/>
              </a:rPr>
              <a:t>luck; while she must withdraw with infinitely stronger feelings to </a:t>
            </a:r>
            <a:r>
              <a:rPr dirty="0" sz="1450" spc="-5">
                <a:latin typeface="Times New Roman"/>
                <a:cs typeface="Times New Roman"/>
              </a:rPr>
              <a:t>a </a:t>
            </a:r>
            <a:r>
              <a:rPr dirty="0" sz="1450" spc="-10">
                <a:latin typeface="Times New Roman"/>
                <a:cs typeface="Times New Roman"/>
              </a:rPr>
              <a:t>retirement  and reproach which could allow </a:t>
            </a:r>
            <a:r>
              <a:rPr dirty="0" sz="1450" spc="-5">
                <a:latin typeface="Times New Roman"/>
                <a:cs typeface="Times New Roman"/>
              </a:rPr>
              <a:t>no </a:t>
            </a:r>
            <a:r>
              <a:rPr dirty="0" sz="1450" spc="-10">
                <a:latin typeface="Times New Roman"/>
                <a:cs typeface="Times New Roman"/>
              </a:rPr>
              <a:t>second spring </a:t>
            </a:r>
            <a:r>
              <a:rPr dirty="0" sz="1450" spc="-5">
                <a:latin typeface="Times New Roman"/>
                <a:cs typeface="Times New Roman"/>
              </a:rPr>
              <a:t>of hope or</a:t>
            </a:r>
            <a:r>
              <a:rPr dirty="0" sz="1450" spc="60">
                <a:latin typeface="Times New Roman"/>
                <a:cs typeface="Times New Roman"/>
              </a:rPr>
              <a:t> </a:t>
            </a:r>
            <a:r>
              <a:rPr dirty="0" sz="1450" spc="-20">
                <a:latin typeface="Times New Roman"/>
                <a:cs typeface="Times New Roman"/>
              </a:rPr>
              <a:t>character.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Where she could </a:t>
            </a:r>
            <a:r>
              <a:rPr dirty="0" sz="1450" spc="-5">
                <a:latin typeface="Times New Roman"/>
                <a:cs typeface="Times New Roman"/>
              </a:rPr>
              <a:t>be </a:t>
            </a:r>
            <a:r>
              <a:rPr dirty="0" sz="1450" spc="-10">
                <a:latin typeface="Times New Roman"/>
                <a:cs typeface="Times New Roman"/>
              </a:rPr>
              <a:t>placed became </a:t>
            </a:r>
            <a:r>
              <a:rPr dirty="0" sz="1450" spc="-5">
                <a:latin typeface="Times New Roman"/>
                <a:cs typeface="Times New Roman"/>
              </a:rPr>
              <a:t>a </a:t>
            </a:r>
            <a:r>
              <a:rPr dirty="0" sz="1450" spc="-10">
                <a:latin typeface="Times New Roman"/>
                <a:cs typeface="Times New Roman"/>
              </a:rPr>
              <a:t>subject </a:t>
            </a:r>
            <a:r>
              <a:rPr dirty="0" sz="1450" spc="-5">
                <a:latin typeface="Times New Roman"/>
                <a:cs typeface="Times New Roman"/>
              </a:rPr>
              <a:t>of </a:t>
            </a:r>
            <a:r>
              <a:rPr dirty="0" sz="1450" spc="-10">
                <a:latin typeface="Times New Roman"/>
                <a:cs typeface="Times New Roman"/>
              </a:rPr>
              <a:t>most melancholy and  momentous consultation. Mrs. Norris, whose attachment seemed to augment  with the demerits </a:t>
            </a:r>
            <a:r>
              <a:rPr dirty="0" sz="1450" spc="-5">
                <a:latin typeface="Times New Roman"/>
                <a:cs typeface="Times New Roman"/>
              </a:rPr>
              <a:t>of </a:t>
            </a:r>
            <a:r>
              <a:rPr dirty="0" sz="1450" spc="-10">
                <a:latin typeface="Times New Roman"/>
                <a:cs typeface="Times New Roman"/>
              </a:rPr>
              <a:t>her niece, would have had her received at home and  countenanced </a:t>
            </a:r>
            <a:r>
              <a:rPr dirty="0" sz="1450" spc="-5">
                <a:latin typeface="Times New Roman"/>
                <a:cs typeface="Times New Roman"/>
              </a:rPr>
              <a:t>by </a:t>
            </a:r>
            <a:r>
              <a:rPr dirty="0" sz="1450" spc="-10">
                <a:latin typeface="Times New Roman"/>
                <a:cs typeface="Times New Roman"/>
              </a:rPr>
              <a:t>them all. Sir Thomas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it; and Mrs. </a:t>
            </a:r>
            <a:r>
              <a:rPr dirty="0" sz="1450" spc="-20">
                <a:latin typeface="Times New Roman"/>
                <a:cs typeface="Times New Roman"/>
              </a:rPr>
              <a:t>Norris’s </a:t>
            </a:r>
            <a:r>
              <a:rPr dirty="0" sz="1450" spc="320">
                <a:latin typeface="Times New Roman"/>
                <a:cs typeface="Times New Roman"/>
              </a:rPr>
              <a:t> </a:t>
            </a:r>
            <a:r>
              <a:rPr dirty="0" sz="1450" spc="-10">
                <a:latin typeface="Times New Roman"/>
                <a:cs typeface="Times New Roman"/>
              </a:rPr>
              <a:t>anger against Fanny was so much the </a:t>
            </a:r>
            <a:r>
              <a:rPr dirty="0" sz="1450" spc="-15">
                <a:latin typeface="Times New Roman"/>
                <a:cs typeface="Times New Roman"/>
              </a:rPr>
              <a:t>greater, </a:t>
            </a:r>
            <a:r>
              <a:rPr dirty="0" sz="1450" spc="-10">
                <a:latin typeface="Times New Roman"/>
                <a:cs typeface="Times New Roman"/>
              </a:rPr>
              <a:t>from considering her residence  there as the motive. She persisted in placing his scruples to her account,  though Sir Thomas very solemnly assured her that, had there been </a:t>
            </a:r>
            <a:r>
              <a:rPr dirty="0" sz="1450" spc="-5">
                <a:latin typeface="Times New Roman"/>
                <a:cs typeface="Times New Roman"/>
              </a:rPr>
              <a:t>no young  </a:t>
            </a:r>
            <a:r>
              <a:rPr dirty="0" sz="1450" spc="-10">
                <a:latin typeface="Times New Roman"/>
                <a:cs typeface="Times New Roman"/>
              </a:rPr>
              <a:t>woman in question, had there been </a:t>
            </a:r>
            <a:r>
              <a:rPr dirty="0" sz="1450" spc="-5">
                <a:latin typeface="Times New Roman"/>
                <a:cs typeface="Times New Roman"/>
              </a:rPr>
              <a:t>no young </a:t>
            </a:r>
            <a:r>
              <a:rPr dirty="0" sz="1450" spc="-10">
                <a:latin typeface="Times New Roman"/>
                <a:cs typeface="Times New Roman"/>
              </a:rPr>
              <a:t>person </a:t>
            </a:r>
            <a:r>
              <a:rPr dirty="0" sz="1450" spc="-5">
                <a:latin typeface="Times New Roman"/>
                <a:cs typeface="Times New Roman"/>
              </a:rPr>
              <a:t>of </a:t>
            </a:r>
            <a:r>
              <a:rPr dirty="0" sz="1450" spc="-10">
                <a:latin typeface="Times New Roman"/>
                <a:cs typeface="Times New Roman"/>
              </a:rPr>
              <a:t>either sex belonging to  him, to </a:t>
            </a:r>
            <a:r>
              <a:rPr dirty="0" sz="1450" spc="-5">
                <a:latin typeface="Times New Roman"/>
                <a:cs typeface="Times New Roman"/>
              </a:rPr>
              <a:t>be </a:t>
            </a:r>
            <a:r>
              <a:rPr dirty="0" sz="1450" spc="-10">
                <a:latin typeface="Times New Roman"/>
                <a:cs typeface="Times New Roman"/>
              </a:rPr>
              <a:t>endangered </a:t>
            </a:r>
            <a:r>
              <a:rPr dirty="0" sz="1450" spc="-5">
                <a:latin typeface="Times New Roman"/>
                <a:cs typeface="Times New Roman"/>
              </a:rPr>
              <a:t>by </a:t>
            </a:r>
            <a:r>
              <a:rPr dirty="0" sz="1450" spc="-10">
                <a:latin typeface="Times New Roman"/>
                <a:cs typeface="Times New Roman"/>
              </a:rPr>
              <a:t>the society </a:t>
            </a:r>
            <a:r>
              <a:rPr dirty="0" sz="1450" spc="-5">
                <a:latin typeface="Times New Roman"/>
                <a:cs typeface="Times New Roman"/>
              </a:rPr>
              <a:t>or hurt by </a:t>
            </a:r>
            <a:r>
              <a:rPr dirty="0" sz="1450" spc="-10">
                <a:latin typeface="Times New Roman"/>
                <a:cs typeface="Times New Roman"/>
              </a:rPr>
              <a:t>the character </a:t>
            </a:r>
            <a:r>
              <a:rPr dirty="0" sz="1450" spc="-5">
                <a:latin typeface="Times New Roman"/>
                <a:cs typeface="Times New Roman"/>
              </a:rPr>
              <a:t>of </a:t>
            </a:r>
            <a:r>
              <a:rPr dirty="0" sz="1450" spc="-10">
                <a:latin typeface="Times New Roman"/>
                <a:cs typeface="Times New Roman"/>
              </a:rPr>
              <a:t>Mrs.  Rushworth, </a:t>
            </a:r>
            <a:r>
              <a:rPr dirty="0" sz="1450" spc="-5">
                <a:latin typeface="Times New Roman"/>
                <a:cs typeface="Times New Roman"/>
              </a:rPr>
              <a:t>he </a:t>
            </a:r>
            <a:r>
              <a:rPr dirty="0" sz="1450" spc="-10">
                <a:latin typeface="Times New Roman"/>
                <a:cs typeface="Times New Roman"/>
              </a:rPr>
              <a:t>would never have </a:t>
            </a:r>
            <a:r>
              <a:rPr dirty="0" sz="1450" spc="-15">
                <a:latin typeface="Times New Roman"/>
                <a:cs typeface="Times New Roman"/>
              </a:rPr>
              <a:t>offered </a:t>
            </a:r>
            <a:r>
              <a:rPr dirty="0" sz="1450" spc="-10">
                <a:latin typeface="Times New Roman"/>
                <a:cs typeface="Times New Roman"/>
              </a:rPr>
              <a:t>so great an insult to the  neighbourhood as to expect it to notice </a:t>
            </a:r>
            <a:r>
              <a:rPr dirty="0" sz="1450" spc="-30">
                <a:latin typeface="Times New Roman"/>
                <a:cs typeface="Times New Roman"/>
              </a:rPr>
              <a:t>her. </a:t>
            </a:r>
            <a:r>
              <a:rPr dirty="0" sz="1450" spc="-10">
                <a:latin typeface="Times New Roman"/>
                <a:cs typeface="Times New Roman"/>
              </a:rPr>
              <a:t>As </a:t>
            </a:r>
            <a:r>
              <a:rPr dirty="0" sz="1450" spc="-5">
                <a:latin typeface="Times New Roman"/>
                <a:cs typeface="Times New Roman"/>
              </a:rPr>
              <a:t>a </a:t>
            </a:r>
            <a:r>
              <a:rPr dirty="0" sz="1450" spc="-15">
                <a:latin typeface="Times New Roman"/>
                <a:cs typeface="Times New Roman"/>
              </a:rPr>
              <a:t>daughter, </a:t>
            </a:r>
            <a:r>
              <a:rPr dirty="0" sz="1450" spc="-5">
                <a:latin typeface="Times New Roman"/>
                <a:cs typeface="Times New Roman"/>
              </a:rPr>
              <a:t>he </a:t>
            </a:r>
            <a:r>
              <a:rPr dirty="0" sz="1450" spc="-10">
                <a:latin typeface="Times New Roman"/>
                <a:cs typeface="Times New Roman"/>
              </a:rPr>
              <a:t>hoped </a:t>
            </a:r>
            <a:r>
              <a:rPr dirty="0" sz="1450" spc="-5">
                <a:latin typeface="Times New Roman"/>
                <a:cs typeface="Times New Roman"/>
              </a:rPr>
              <a:t>a </a:t>
            </a:r>
            <a:r>
              <a:rPr dirty="0" sz="1450" spc="-10">
                <a:latin typeface="Times New Roman"/>
                <a:cs typeface="Times New Roman"/>
              </a:rPr>
              <a:t>penitent  one, she should </a:t>
            </a:r>
            <a:r>
              <a:rPr dirty="0" sz="1450" spc="-5">
                <a:latin typeface="Times New Roman"/>
                <a:cs typeface="Times New Roman"/>
              </a:rPr>
              <a:t>be </a:t>
            </a:r>
            <a:r>
              <a:rPr dirty="0" sz="1450" spc="-10">
                <a:latin typeface="Times New Roman"/>
                <a:cs typeface="Times New Roman"/>
              </a:rPr>
              <a:t>protected </a:t>
            </a:r>
            <a:r>
              <a:rPr dirty="0" sz="1450" spc="-5">
                <a:latin typeface="Times New Roman"/>
                <a:cs typeface="Times New Roman"/>
              </a:rPr>
              <a:t>by </a:t>
            </a:r>
            <a:r>
              <a:rPr dirty="0" sz="1450" spc="-10">
                <a:latin typeface="Times New Roman"/>
                <a:cs typeface="Times New Roman"/>
              </a:rPr>
              <a:t>him, and secured in every comfort, and  supported </a:t>
            </a:r>
            <a:r>
              <a:rPr dirty="0" sz="1450" spc="-5">
                <a:latin typeface="Times New Roman"/>
                <a:cs typeface="Times New Roman"/>
              </a:rPr>
              <a:t>by </a:t>
            </a:r>
            <a:r>
              <a:rPr dirty="0" sz="1450" spc="-10">
                <a:latin typeface="Times New Roman"/>
                <a:cs typeface="Times New Roman"/>
              </a:rPr>
              <a:t>every encouragement to </a:t>
            </a:r>
            <a:r>
              <a:rPr dirty="0" sz="1450" spc="-5">
                <a:latin typeface="Times New Roman"/>
                <a:cs typeface="Times New Roman"/>
              </a:rPr>
              <a:t>do </a:t>
            </a:r>
            <a:r>
              <a:rPr dirty="0" sz="1450" spc="-10">
                <a:latin typeface="Times New Roman"/>
                <a:cs typeface="Times New Roman"/>
              </a:rPr>
              <a:t>right, which their relative situations  admitted; </a:t>
            </a:r>
            <a:r>
              <a:rPr dirty="0" sz="1450" spc="-5">
                <a:latin typeface="Times New Roman"/>
                <a:cs typeface="Times New Roman"/>
              </a:rPr>
              <a:t>but </a:t>
            </a:r>
            <a:r>
              <a:rPr dirty="0" sz="1450" spc="-10">
                <a:latin typeface="Times New Roman"/>
                <a:cs typeface="Times New Roman"/>
              </a:rPr>
              <a:t>farther than that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go. </a:t>
            </a:r>
            <a:r>
              <a:rPr dirty="0" sz="1450" spc="-10">
                <a:latin typeface="Times New Roman"/>
                <a:cs typeface="Times New Roman"/>
              </a:rPr>
              <a:t>Maria had destroyed her own  </a:t>
            </a:r>
            <a:r>
              <a:rPr dirty="0" sz="1450" spc="-15">
                <a:latin typeface="Times New Roman"/>
                <a:cs typeface="Times New Roman"/>
              </a:rPr>
              <a:t>character,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by a </a:t>
            </a:r>
            <a:r>
              <a:rPr dirty="0" sz="1450" spc="-10">
                <a:latin typeface="Times New Roman"/>
                <a:cs typeface="Times New Roman"/>
              </a:rPr>
              <a:t>vain attempt to restore what never could </a:t>
            </a:r>
            <a:r>
              <a:rPr dirty="0" sz="1450" spc="-5">
                <a:latin typeface="Times New Roman"/>
                <a:cs typeface="Times New Roman"/>
              </a:rPr>
              <a:t>be  </a:t>
            </a:r>
            <a:r>
              <a:rPr dirty="0" sz="1450" spc="-10">
                <a:latin typeface="Times New Roman"/>
                <a:cs typeface="Times New Roman"/>
              </a:rPr>
              <a:t>restored, </a:t>
            </a:r>
            <a:r>
              <a:rPr dirty="0" sz="1450" spc="-5">
                <a:latin typeface="Times New Roman"/>
                <a:cs typeface="Times New Roman"/>
              </a:rPr>
              <a:t>by </a:t>
            </a:r>
            <a:r>
              <a:rPr dirty="0" sz="1450" spc="-10">
                <a:latin typeface="Times New Roman"/>
                <a:cs typeface="Times New Roman"/>
              </a:rPr>
              <a:t>affording his sanction to vice, </a:t>
            </a:r>
            <a:r>
              <a:rPr dirty="0" sz="1450" spc="-5">
                <a:latin typeface="Times New Roman"/>
                <a:cs typeface="Times New Roman"/>
              </a:rPr>
              <a:t>or </a:t>
            </a:r>
            <a:r>
              <a:rPr dirty="0" sz="1450" spc="-10">
                <a:latin typeface="Times New Roman"/>
                <a:cs typeface="Times New Roman"/>
              </a:rPr>
              <a:t>in seeking to lessen its disgrace,  </a:t>
            </a:r>
            <a:r>
              <a:rPr dirty="0" sz="1450" spc="-5">
                <a:latin typeface="Times New Roman"/>
                <a:cs typeface="Times New Roman"/>
              </a:rPr>
              <a:t>be </a:t>
            </a:r>
            <a:r>
              <a:rPr dirty="0" sz="1450" spc="-10">
                <a:latin typeface="Times New Roman"/>
                <a:cs typeface="Times New Roman"/>
              </a:rPr>
              <a:t>anywise accessory to introducing such misery in another </a:t>
            </a:r>
            <a:r>
              <a:rPr dirty="0" sz="1450" spc="-25">
                <a:latin typeface="Times New Roman"/>
                <a:cs typeface="Times New Roman"/>
              </a:rPr>
              <a:t>man’s </a:t>
            </a:r>
            <a:r>
              <a:rPr dirty="0" sz="1450" spc="-10">
                <a:latin typeface="Times New Roman"/>
                <a:cs typeface="Times New Roman"/>
              </a:rPr>
              <a:t>family as </a:t>
            </a:r>
            <a:r>
              <a:rPr dirty="0" sz="1450" spc="-5">
                <a:latin typeface="Times New Roman"/>
                <a:cs typeface="Times New Roman"/>
              </a:rPr>
              <a:t>he  </a:t>
            </a:r>
            <a:r>
              <a:rPr dirty="0" sz="1450" spc="-10">
                <a:latin typeface="Times New Roman"/>
                <a:cs typeface="Times New Roman"/>
              </a:rPr>
              <a:t>had known</a:t>
            </a:r>
            <a:r>
              <a:rPr dirty="0" sz="1450" spc="-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6985" indent="255904">
              <a:lnSpc>
                <a:spcPts val="1730"/>
              </a:lnSpc>
              <a:spcBef>
                <a:spcPts val="690"/>
              </a:spcBef>
            </a:pPr>
            <a:r>
              <a:rPr dirty="0" sz="1450" spc="-10">
                <a:latin typeface="Times New Roman"/>
                <a:cs typeface="Times New Roman"/>
              </a:rPr>
              <a:t>It ended in Mrs. </a:t>
            </a:r>
            <a:r>
              <a:rPr dirty="0" sz="1450" spc="-20">
                <a:latin typeface="Times New Roman"/>
                <a:cs typeface="Times New Roman"/>
              </a:rPr>
              <a:t>Norris’s </a:t>
            </a:r>
            <a:r>
              <a:rPr dirty="0" sz="1450" spc="-10">
                <a:latin typeface="Times New Roman"/>
                <a:cs typeface="Times New Roman"/>
              </a:rPr>
              <a:t>resolving to </a:t>
            </a:r>
            <a:r>
              <a:rPr dirty="0" sz="1450" spc="-5">
                <a:latin typeface="Times New Roman"/>
                <a:cs typeface="Times New Roman"/>
              </a:rPr>
              <a:t>quit </a:t>
            </a:r>
            <a:r>
              <a:rPr dirty="0" sz="1450" spc="-10">
                <a:latin typeface="Times New Roman"/>
                <a:cs typeface="Times New Roman"/>
              </a:rPr>
              <a:t>Mansfield and devote herself to  her unfortunate Maria, and in an establishment being formed for them in  another </a:t>
            </a:r>
            <a:r>
              <a:rPr dirty="0" sz="1450" spc="-20">
                <a:latin typeface="Times New Roman"/>
                <a:cs typeface="Times New Roman"/>
              </a:rPr>
              <a:t>country, </a:t>
            </a:r>
            <a:r>
              <a:rPr dirty="0" sz="1450" spc="-10">
                <a:latin typeface="Times New Roman"/>
                <a:cs typeface="Times New Roman"/>
              </a:rPr>
              <a:t>remote and private, where, shut </a:t>
            </a:r>
            <a:r>
              <a:rPr dirty="0" sz="1450" spc="-5">
                <a:latin typeface="Times New Roman"/>
                <a:cs typeface="Times New Roman"/>
              </a:rPr>
              <a:t>up </a:t>
            </a:r>
            <a:r>
              <a:rPr dirty="0" sz="1450" spc="-10">
                <a:latin typeface="Times New Roman"/>
                <a:cs typeface="Times New Roman"/>
              </a:rPr>
              <a:t>together with little </a:t>
            </a:r>
            <a:r>
              <a:rPr dirty="0" sz="1450" spc="-20">
                <a:latin typeface="Times New Roman"/>
                <a:cs typeface="Times New Roman"/>
              </a:rPr>
              <a:t>society,  </a:t>
            </a:r>
            <a:r>
              <a:rPr dirty="0" sz="1450" spc="-5">
                <a:latin typeface="Times New Roman"/>
                <a:cs typeface="Times New Roman"/>
              </a:rPr>
              <a:t>on one </a:t>
            </a:r>
            <a:r>
              <a:rPr dirty="0" sz="1450" spc="-10">
                <a:latin typeface="Times New Roman"/>
                <a:cs typeface="Times New Roman"/>
              </a:rPr>
              <a:t>side </a:t>
            </a:r>
            <a:r>
              <a:rPr dirty="0" sz="1450" spc="-5">
                <a:latin typeface="Times New Roman"/>
                <a:cs typeface="Times New Roman"/>
              </a:rPr>
              <a:t>no </a:t>
            </a:r>
            <a:r>
              <a:rPr dirty="0" sz="1450" spc="-10">
                <a:latin typeface="Times New Roman"/>
                <a:cs typeface="Times New Roman"/>
              </a:rPr>
              <a:t>affection, </a:t>
            </a:r>
            <a:r>
              <a:rPr dirty="0" sz="1450" spc="-5">
                <a:latin typeface="Times New Roman"/>
                <a:cs typeface="Times New Roman"/>
              </a:rPr>
              <a:t>on </a:t>
            </a:r>
            <a:r>
              <a:rPr dirty="0" sz="1450" spc="-10">
                <a:latin typeface="Times New Roman"/>
                <a:cs typeface="Times New Roman"/>
              </a:rPr>
              <a:t>the other </a:t>
            </a:r>
            <a:r>
              <a:rPr dirty="0" sz="1450" spc="-5">
                <a:latin typeface="Times New Roman"/>
                <a:cs typeface="Times New Roman"/>
              </a:rPr>
              <a:t>no </a:t>
            </a:r>
            <a:r>
              <a:rPr dirty="0" sz="1450" spc="-10">
                <a:latin typeface="Times New Roman"/>
                <a:cs typeface="Times New Roman"/>
              </a:rPr>
              <a:t>judgment, it may </a:t>
            </a:r>
            <a:r>
              <a:rPr dirty="0" sz="1450" spc="-5">
                <a:latin typeface="Times New Roman"/>
                <a:cs typeface="Times New Roman"/>
              </a:rPr>
              <a:t>be </a:t>
            </a:r>
            <a:r>
              <a:rPr dirty="0" sz="1450" spc="-10">
                <a:latin typeface="Times New Roman"/>
                <a:cs typeface="Times New Roman"/>
              </a:rPr>
              <a:t>reasonably  supposed that their tempers became their mutual</a:t>
            </a:r>
            <a:r>
              <a:rPr dirty="0" sz="1450" spc="35">
                <a:latin typeface="Times New Roman"/>
                <a:cs typeface="Times New Roman"/>
              </a:rPr>
              <a:t> </a:t>
            </a:r>
            <a:r>
              <a:rPr dirty="0" sz="1450" spc="-10">
                <a:latin typeface="Times New Roman"/>
                <a:cs typeface="Times New Roman"/>
              </a:rPr>
              <a:t>punishment.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Mrs. </a:t>
            </a:r>
            <a:r>
              <a:rPr dirty="0" sz="1450" spc="-20">
                <a:latin typeface="Times New Roman"/>
                <a:cs typeface="Times New Roman"/>
              </a:rPr>
              <a:t>Norris’s</a:t>
            </a:r>
            <a:r>
              <a:rPr dirty="0" sz="1450" spc="320">
                <a:latin typeface="Times New Roman"/>
                <a:cs typeface="Times New Roman"/>
              </a:rPr>
              <a:t> </a:t>
            </a:r>
            <a:r>
              <a:rPr dirty="0" sz="1450" spc="-10">
                <a:latin typeface="Times New Roman"/>
                <a:cs typeface="Times New Roman"/>
              </a:rPr>
              <a:t>removal from Mansfield was the great supplementary  comfort </a:t>
            </a:r>
            <a:r>
              <a:rPr dirty="0" sz="1450" spc="-5">
                <a:latin typeface="Times New Roman"/>
                <a:cs typeface="Times New Roman"/>
              </a:rPr>
              <a:t>of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life. His opinion </a:t>
            </a:r>
            <a:r>
              <a:rPr dirty="0" sz="1450" spc="-5">
                <a:latin typeface="Times New Roman"/>
                <a:cs typeface="Times New Roman"/>
              </a:rPr>
              <a:t>of </a:t>
            </a:r>
            <a:r>
              <a:rPr dirty="0" sz="1450" spc="-10">
                <a:latin typeface="Times New Roman"/>
                <a:cs typeface="Times New Roman"/>
              </a:rPr>
              <a:t>her had been sinking from the day  </a:t>
            </a:r>
            <a:r>
              <a:rPr dirty="0" sz="1450" spc="-5">
                <a:latin typeface="Times New Roman"/>
                <a:cs typeface="Times New Roman"/>
              </a:rPr>
              <a:t>of </a:t>
            </a:r>
            <a:r>
              <a:rPr dirty="0" sz="1450" spc="-10">
                <a:latin typeface="Times New Roman"/>
                <a:cs typeface="Times New Roman"/>
              </a:rPr>
              <a:t>his return from Antigua: in every transaction together from that period, in  their daily intercourse, in business, </a:t>
            </a:r>
            <a:r>
              <a:rPr dirty="0" sz="1450" spc="-5">
                <a:latin typeface="Times New Roman"/>
                <a:cs typeface="Times New Roman"/>
              </a:rPr>
              <a:t>or </a:t>
            </a:r>
            <a:r>
              <a:rPr dirty="0" sz="1450" spc="-10">
                <a:latin typeface="Times New Roman"/>
                <a:cs typeface="Times New Roman"/>
              </a:rPr>
              <a:t>in chat, she had been regularly losing  ground in his esteem, and convincing him that either time had </a:t>
            </a:r>
            <a:r>
              <a:rPr dirty="0" sz="1450" spc="-5">
                <a:latin typeface="Times New Roman"/>
                <a:cs typeface="Times New Roman"/>
              </a:rPr>
              <a:t>done </a:t>
            </a:r>
            <a:r>
              <a:rPr dirty="0" sz="1450" spc="-10">
                <a:latin typeface="Times New Roman"/>
                <a:cs typeface="Times New Roman"/>
              </a:rPr>
              <a:t>her much  disservice,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had considerably over-rated her sense, and wonderfully  borne with her manners before. He had felt her as an hourly evil, which was so  much the worse, as there seemed </a:t>
            </a:r>
            <a:r>
              <a:rPr dirty="0" sz="1450" spc="-5">
                <a:latin typeface="Times New Roman"/>
                <a:cs typeface="Times New Roman"/>
              </a:rPr>
              <a:t>no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its ceasing </a:t>
            </a:r>
            <a:r>
              <a:rPr dirty="0" sz="1450" spc="-5">
                <a:latin typeface="Times New Roman"/>
                <a:cs typeface="Times New Roman"/>
              </a:rPr>
              <a:t>but </a:t>
            </a:r>
            <a:r>
              <a:rPr dirty="0" sz="1450" spc="-10">
                <a:latin typeface="Times New Roman"/>
                <a:cs typeface="Times New Roman"/>
              </a:rPr>
              <a:t>with life; she  seemed </a:t>
            </a:r>
            <a:r>
              <a:rPr dirty="0" sz="1450" spc="-5">
                <a:latin typeface="Times New Roman"/>
                <a:cs typeface="Times New Roman"/>
              </a:rPr>
              <a:t>a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himself that must </a:t>
            </a:r>
            <a:r>
              <a:rPr dirty="0" sz="1450" spc="-5">
                <a:latin typeface="Times New Roman"/>
                <a:cs typeface="Times New Roman"/>
              </a:rPr>
              <a:t>be </a:t>
            </a:r>
            <a:r>
              <a:rPr dirty="0" sz="1450" spc="-10">
                <a:latin typeface="Times New Roman"/>
                <a:cs typeface="Times New Roman"/>
              </a:rPr>
              <a:t>borne for </a:t>
            </a:r>
            <a:r>
              <a:rPr dirty="0" sz="1450" spc="-25">
                <a:latin typeface="Times New Roman"/>
                <a:cs typeface="Times New Roman"/>
              </a:rPr>
              <a:t>ever.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relieved from </a:t>
            </a:r>
            <a:r>
              <a:rPr dirty="0" sz="1450" spc="-20">
                <a:latin typeface="Times New Roman"/>
                <a:cs typeface="Times New Roman"/>
              </a:rPr>
              <a:t>her, </a:t>
            </a:r>
            <a:r>
              <a:rPr dirty="0" sz="1450" spc="320">
                <a:latin typeface="Times New Roman"/>
                <a:cs typeface="Times New Roman"/>
              </a:rPr>
              <a:t> </a:t>
            </a:r>
            <a:r>
              <a:rPr dirty="0" sz="1450" spc="-10">
                <a:latin typeface="Times New Roman"/>
                <a:cs typeface="Times New Roman"/>
              </a:rPr>
              <a:t>therefore,</a:t>
            </a:r>
            <a:r>
              <a:rPr dirty="0" sz="1450" spc="229">
                <a:latin typeface="Times New Roman"/>
                <a:cs typeface="Times New Roman"/>
              </a:rPr>
              <a:t> </a:t>
            </a:r>
            <a:r>
              <a:rPr dirty="0" sz="1450" spc="-10">
                <a:latin typeface="Times New Roman"/>
                <a:cs typeface="Times New Roman"/>
              </a:rPr>
              <a:t>was</a:t>
            </a:r>
            <a:r>
              <a:rPr dirty="0" sz="1450" spc="235">
                <a:latin typeface="Times New Roman"/>
                <a:cs typeface="Times New Roman"/>
              </a:rPr>
              <a:t> </a:t>
            </a:r>
            <a:r>
              <a:rPr dirty="0" sz="1450" spc="-10">
                <a:latin typeface="Times New Roman"/>
                <a:cs typeface="Times New Roman"/>
              </a:rPr>
              <a:t>so</a:t>
            </a:r>
            <a:r>
              <a:rPr dirty="0" sz="1450" spc="235">
                <a:latin typeface="Times New Roman"/>
                <a:cs typeface="Times New Roman"/>
              </a:rPr>
              <a:t> </a:t>
            </a:r>
            <a:r>
              <a:rPr dirty="0" sz="1450" spc="-10">
                <a:latin typeface="Times New Roman"/>
                <a:cs typeface="Times New Roman"/>
              </a:rPr>
              <a:t>great</a:t>
            </a:r>
            <a:r>
              <a:rPr dirty="0" sz="1450" spc="235">
                <a:latin typeface="Times New Roman"/>
                <a:cs typeface="Times New Roman"/>
              </a:rPr>
              <a:t> </a:t>
            </a:r>
            <a:r>
              <a:rPr dirty="0" sz="1450" spc="-5">
                <a:latin typeface="Times New Roman"/>
                <a:cs typeface="Times New Roman"/>
              </a:rPr>
              <a:t>a</a:t>
            </a:r>
            <a:r>
              <a:rPr dirty="0" sz="1450" spc="229">
                <a:latin typeface="Times New Roman"/>
                <a:cs typeface="Times New Roman"/>
              </a:rPr>
              <a:t> </a:t>
            </a:r>
            <a:r>
              <a:rPr dirty="0" sz="1450" spc="-10">
                <a:latin typeface="Times New Roman"/>
                <a:cs typeface="Times New Roman"/>
              </a:rPr>
              <a:t>felicity</a:t>
            </a:r>
            <a:r>
              <a:rPr dirty="0" sz="1450" spc="235">
                <a:latin typeface="Times New Roman"/>
                <a:cs typeface="Times New Roman"/>
              </a:rPr>
              <a:t> </a:t>
            </a:r>
            <a:r>
              <a:rPr dirty="0" sz="1450" spc="-10">
                <a:latin typeface="Times New Roman"/>
                <a:cs typeface="Times New Roman"/>
              </a:rPr>
              <a:t>that,</a:t>
            </a:r>
            <a:r>
              <a:rPr dirty="0" sz="1450" spc="235">
                <a:latin typeface="Times New Roman"/>
                <a:cs typeface="Times New Roman"/>
              </a:rPr>
              <a:t> </a:t>
            </a:r>
            <a:r>
              <a:rPr dirty="0" sz="1450" spc="-10">
                <a:latin typeface="Times New Roman"/>
                <a:cs typeface="Times New Roman"/>
              </a:rPr>
              <a:t>had</a:t>
            </a:r>
            <a:r>
              <a:rPr dirty="0" sz="1450" spc="235">
                <a:latin typeface="Times New Roman"/>
                <a:cs typeface="Times New Roman"/>
              </a:rPr>
              <a:t> </a:t>
            </a:r>
            <a:r>
              <a:rPr dirty="0" sz="1450" spc="-10">
                <a:latin typeface="Times New Roman"/>
                <a:cs typeface="Times New Roman"/>
              </a:rPr>
              <a:t>she</a:t>
            </a:r>
            <a:r>
              <a:rPr dirty="0" sz="1450" spc="229">
                <a:latin typeface="Times New Roman"/>
                <a:cs typeface="Times New Roman"/>
              </a:rPr>
              <a:t> </a:t>
            </a:r>
            <a:r>
              <a:rPr dirty="0" sz="1450" spc="-5">
                <a:latin typeface="Times New Roman"/>
                <a:cs typeface="Times New Roman"/>
              </a:rPr>
              <a:t>not</a:t>
            </a:r>
            <a:r>
              <a:rPr dirty="0" sz="1450" spc="235">
                <a:latin typeface="Times New Roman"/>
                <a:cs typeface="Times New Roman"/>
              </a:rPr>
              <a:t> </a:t>
            </a:r>
            <a:r>
              <a:rPr dirty="0" sz="1450" spc="-10">
                <a:latin typeface="Times New Roman"/>
                <a:cs typeface="Times New Roman"/>
              </a:rPr>
              <a:t>left</a:t>
            </a:r>
            <a:r>
              <a:rPr dirty="0" sz="1450" spc="235">
                <a:latin typeface="Times New Roman"/>
                <a:cs typeface="Times New Roman"/>
              </a:rPr>
              <a:t> </a:t>
            </a:r>
            <a:r>
              <a:rPr dirty="0" sz="1450" spc="-10">
                <a:latin typeface="Times New Roman"/>
                <a:cs typeface="Times New Roman"/>
              </a:rPr>
              <a:t>bitter</a:t>
            </a:r>
            <a:r>
              <a:rPr dirty="0" sz="1450" spc="235">
                <a:latin typeface="Times New Roman"/>
                <a:cs typeface="Times New Roman"/>
              </a:rPr>
              <a:t> </a:t>
            </a:r>
            <a:r>
              <a:rPr dirty="0" sz="1450" spc="-10">
                <a:latin typeface="Times New Roman"/>
                <a:cs typeface="Times New Roman"/>
              </a:rPr>
              <a:t>remembrances</a:t>
            </a:r>
            <a:endParaRPr sz="1450">
              <a:latin typeface="Times New Roman"/>
              <a:cs typeface="Times New Roman"/>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9685" rIns="0" bIns="0" rtlCol="0" vert="horz">
            <a:spAutoFit/>
          </a:bodyPr>
          <a:lstStyle/>
          <a:p>
            <a:pPr algn="just" marL="12700" marR="6350">
              <a:lnSpc>
                <a:spcPts val="1730"/>
              </a:lnSpc>
              <a:spcBef>
                <a:spcPts val="155"/>
              </a:spcBef>
            </a:pPr>
            <a:r>
              <a:rPr dirty="0" sz="1450" spc="-10">
                <a:latin typeface="Times New Roman"/>
                <a:cs typeface="Times New Roman"/>
              </a:rPr>
              <a:t>behind </a:t>
            </a:r>
            <a:r>
              <a:rPr dirty="0" sz="1450" spc="-20">
                <a:latin typeface="Times New Roman"/>
                <a:cs typeface="Times New Roman"/>
              </a:rPr>
              <a:t>her, </a:t>
            </a:r>
            <a:r>
              <a:rPr dirty="0" sz="1450" spc="-10">
                <a:latin typeface="Times New Roman"/>
                <a:cs typeface="Times New Roman"/>
              </a:rPr>
              <a:t>there might have been danger </a:t>
            </a:r>
            <a:r>
              <a:rPr dirty="0" sz="1450" spc="-5">
                <a:latin typeface="Times New Roman"/>
                <a:cs typeface="Times New Roman"/>
              </a:rPr>
              <a:t>of </a:t>
            </a:r>
            <a:r>
              <a:rPr dirty="0" sz="1450" spc="-10">
                <a:latin typeface="Times New Roman"/>
                <a:cs typeface="Times New Roman"/>
              </a:rPr>
              <a:t>his learning almost to approve the  evil which produced such </a:t>
            </a:r>
            <a:r>
              <a:rPr dirty="0" sz="1450" spc="-5">
                <a:latin typeface="Times New Roman"/>
                <a:cs typeface="Times New Roman"/>
              </a:rPr>
              <a:t>a</a:t>
            </a:r>
            <a:r>
              <a:rPr dirty="0" sz="1450" spc="10">
                <a:latin typeface="Times New Roman"/>
                <a:cs typeface="Times New Roman"/>
              </a:rPr>
              <a:t> </a:t>
            </a:r>
            <a:r>
              <a:rPr dirty="0" sz="1450" spc="-5">
                <a:latin typeface="Times New Roman"/>
                <a:cs typeface="Times New Roman"/>
              </a:rPr>
              <a:t>good.</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was regretted </a:t>
            </a:r>
            <a:r>
              <a:rPr dirty="0" sz="1450" spc="-5">
                <a:latin typeface="Times New Roman"/>
                <a:cs typeface="Times New Roman"/>
              </a:rPr>
              <a:t>by no one </a:t>
            </a:r>
            <a:r>
              <a:rPr dirty="0" sz="1450" spc="-10">
                <a:latin typeface="Times New Roman"/>
                <a:cs typeface="Times New Roman"/>
              </a:rPr>
              <a:t>at Mansfield. She had never been able to  attach even those she loved best; and since Mrs. </a:t>
            </a:r>
            <a:r>
              <a:rPr dirty="0" sz="1450" spc="-15">
                <a:latin typeface="Times New Roman"/>
                <a:cs typeface="Times New Roman"/>
              </a:rPr>
              <a:t>Rushworth’s </a:t>
            </a:r>
            <a:r>
              <a:rPr dirty="0" sz="1450" spc="-10">
                <a:latin typeface="Times New Roman"/>
                <a:cs typeface="Times New Roman"/>
              </a:rPr>
              <a:t>elopement, her  temper had been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such irritation as to make her everywhere  tormenting. Not even Fanny had tears for aunt Norris, </a:t>
            </a:r>
            <a:r>
              <a:rPr dirty="0" sz="1450" spc="-5">
                <a:latin typeface="Times New Roman"/>
                <a:cs typeface="Times New Roman"/>
              </a:rPr>
              <a:t>not </a:t>
            </a:r>
            <a:r>
              <a:rPr dirty="0" sz="1450" spc="-10">
                <a:latin typeface="Times New Roman"/>
                <a:cs typeface="Times New Roman"/>
              </a:rPr>
              <a:t>even when she was  </a:t>
            </a:r>
            <a:r>
              <a:rPr dirty="0" sz="1450" spc="-5">
                <a:latin typeface="Times New Roman"/>
                <a:cs typeface="Times New Roman"/>
              </a:rPr>
              <a:t>gone </a:t>
            </a:r>
            <a:r>
              <a:rPr dirty="0" sz="1450" spc="-10">
                <a:latin typeface="Times New Roman"/>
                <a:cs typeface="Times New Roman"/>
              </a:rPr>
              <a:t>for </a:t>
            </a:r>
            <a:r>
              <a:rPr dirty="0" sz="1450" spc="-25">
                <a:latin typeface="Times New Roman"/>
                <a:cs typeface="Times New Roman"/>
              </a:rPr>
              <a:t>ever.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That Julia escaped better than Maria was owing, in some measure, to </a:t>
            </a:r>
            <a:r>
              <a:rPr dirty="0" sz="1450" spc="-5">
                <a:latin typeface="Times New Roman"/>
                <a:cs typeface="Times New Roman"/>
              </a:rPr>
              <a:t>a  </a:t>
            </a:r>
            <a:r>
              <a:rPr dirty="0" sz="1450" spc="-10">
                <a:latin typeface="Times New Roman"/>
                <a:cs typeface="Times New Roman"/>
              </a:rPr>
              <a:t>favourable difference </a:t>
            </a:r>
            <a:r>
              <a:rPr dirty="0" sz="1450" spc="-5">
                <a:latin typeface="Times New Roman"/>
                <a:cs typeface="Times New Roman"/>
              </a:rPr>
              <a:t>of </a:t>
            </a:r>
            <a:r>
              <a:rPr dirty="0" sz="1450" spc="-10">
                <a:latin typeface="Times New Roman"/>
                <a:cs typeface="Times New Roman"/>
              </a:rPr>
              <a:t>disposition and circumstance, </a:t>
            </a:r>
            <a:r>
              <a:rPr dirty="0" sz="1450" spc="-5">
                <a:latin typeface="Times New Roman"/>
                <a:cs typeface="Times New Roman"/>
              </a:rPr>
              <a:t>but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greater to her  having been less the darling </a:t>
            </a:r>
            <a:r>
              <a:rPr dirty="0" sz="1450" spc="-5">
                <a:latin typeface="Times New Roman"/>
                <a:cs typeface="Times New Roman"/>
              </a:rPr>
              <a:t>of </a:t>
            </a:r>
            <a:r>
              <a:rPr dirty="0" sz="1450" spc="-10">
                <a:latin typeface="Times New Roman"/>
                <a:cs typeface="Times New Roman"/>
              </a:rPr>
              <a:t>that very aunt, less flattered and less spoilt. Her  beauty and acquirements had held </a:t>
            </a:r>
            <a:r>
              <a:rPr dirty="0" sz="1450" spc="-5">
                <a:latin typeface="Times New Roman"/>
                <a:cs typeface="Times New Roman"/>
              </a:rPr>
              <a:t>but a </a:t>
            </a:r>
            <a:r>
              <a:rPr dirty="0" sz="1450" spc="-10">
                <a:latin typeface="Times New Roman"/>
                <a:cs typeface="Times New Roman"/>
              </a:rPr>
              <a:t>second place. She had been always  used to think herself </a:t>
            </a:r>
            <a:r>
              <a:rPr dirty="0" sz="1450" spc="-5">
                <a:latin typeface="Times New Roman"/>
                <a:cs typeface="Times New Roman"/>
              </a:rPr>
              <a:t>a </a:t>
            </a:r>
            <a:r>
              <a:rPr dirty="0" sz="1450" spc="-10">
                <a:latin typeface="Times New Roman"/>
                <a:cs typeface="Times New Roman"/>
              </a:rPr>
              <a:t>little inferior to Maria. Her temper was naturally the  easiest </a:t>
            </a:r>
            <a:r>
              <a:rPr dirty="0" sz="1450" spc="-5">
                <a:latin typeface="Times New Roman"/>
                <a:cs typeface="Times New Roman"/>
              </a:rPr>
              <a:t>of </a:t>
            </a:r>
            <a:r>
              <a:rPr dirty="0" sz="1450" spc="-10">
                <a:latin typeface="Times New Roman"/>
                <a:cs typeface="Times New Roman"/>
              </a:rPr>
              <a:t>the two; her feelings, though quick, were more controllable, and  education had </a:t>
            </a:r>
            <a:r>
              <a:rPr dirty="0" sz="1450" spc="-5">
                <a:latin typeface="Times New Roman"/>
                <a:cs typeface="Times New Roman"/>
              </a:rPr>
              <a:t>not </a:t>
            </a:r>
            <a:r>
              <a:rPr dirty="0" sz="1450" spc="-10">
                <a:latin typeface="Times New Roman"/>
                <a:cs typeface="Times New Roman"/>
              </a:rPr>
              <a:t>given her so very hurtful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self-consequence.</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She had submitted the best to the disappointment in Henry Crawford. After  the first bitterness </a:t>
            </a:r>
            <a:r>
              <a:rPr dirty="0" sz="1450" spc="-5">
                <a:latin typeface="Times New Roman"/>
                <a:cs typeface="Times New Roman"/>
              </a:rPr>
              <a:t>of </a:t>
            </a:r>
            <a:r>
              <a:rPr dirty="0" sz="1450" spc="-10">
                <a:latin typeface="Times New Roman"/>
                <a:cs typeface="Times New Roman"/>
              </a:rPr>
              <a:t>the conviction </a:t>
            </a:r>
            <a:r>
              <a:rPr dirty="0" sz="1450" spc="-5">
                <a:latin typeface="Times New Roman"/>
                <a:cs typeface="Times New Roman"/>
              </a:rPr>
              <a:t>of </a:t>
            </a:r>
            <a:r>
              <a:rPr dirty="0" sz="1450" spc="-10">
                <a:latin typeface="Times New Roman"/>
                <a:cs typeface="Times New Roman"/>
              </a:rPr>
              <a:t>being slighted was </a:t>
            </a:r>
            <a:r>
              <a:rPr dirty="0" sz="1450" spc="-20">
                <a:latin typeface="Times New Roman"/>
                <a:cs typeface="Times New Roman"/>
              </a:rPr>
              <a:t>over, </a:t>
            </a:r>
            <a:r>
              <a:rPr dirty="0" sz="1450" spc="-10">
                <a:latin typeface="Times New Roman"/>
                <a:cs typeface="Times New Roman"/>
              </a:rPr>
              <a:t>she had been  tolerably soon in </a:t>
            </a:r>
            <a:r>
              <a:rPr dirty="0" sz="1450" spc="-5">
                <a:latin typeface="Times New Roman"/>
                <a:cs typeface="Times New Roman"/>
              </a:rPr>
              <a:t>a </a:t>
            </a:r>
            <a:r>
              <a:rPr dirty="0" sz="1450" spc="-10">
                <a:latin typeface="Times New Roman"/>
                <a:cs typeface="Times New Roman"/>
              </a:rPr>
              <a:t>fair way </a:t>
            </a:r>
            <a:r>
              <a:rPr dirty="0" sz="1450" spc="-5">
                <a:latin typeface="Times New Roman"/>
                <a:cs typeface="Times New Roman"/>
              </a:rPr>
              <a:t>of not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him again; and when the  acquaintance was renewed in town, and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house became  </a:t>
            </a:r>
            <a:r>
              <a:rPr dirty="0" sz="1450" spc="-20">
                <a:latin typeface="Times New Roman"/>
                <a:cs typeface="Times New Roman"/>
              </a:rPr>
              <a:t>Crawford’s </a:t>
            </a:r>
            <a:r>
              <a:rPr dirty="0" sz="1450" spc="-10">
                <a:latin typeface="Times New Roman"/>
                <a:cs typeface="Times New Roman"/>
              </a:rPr>
              <a:t>object, she had had the merit </a:t>
            </a:r>
            <a:r>
              <a:rPr dirty="0" sz="1450" spc="-5">
                <a:latin typeface="Times New Roman"/>
                <a:cs typeface="Times New Roman"/>
              </a:rPr>
              <a:t>of </a:t>
            </a:r>
            <a:r>
              <a:rPr dirty="0" sz="1450" spc="-10">
                <a:latin typeface="Times New Roman"/>
                <a:cs typeface="Times New Roman"/>
              </a:rPr>
              <a:t>withdrawing herself from it, and  </a:t>
            </a:r>
            <a:r>
              <a:rPr dirty="0" sz="1450" spc="-5">
                <a:latin typeface="Times New Roman"/>
                <a:cs typeface="Times New Roman"/>
              </a:rPr>
              <a:t>of </a:t>
            </a:r>
            <a:r>
              <a:rPr dirty="0" sz="1450" spc="-10">
                <a:latin typeface="Times New Roman"/>
                <a:cs typeface="Times New Roman"/>
              </a:rPr>
              <a:t>chusing that time to pay </a:t>
            </a:r>
            <a:r>
              <a:rPr dirty="0" sz="1450" spc="-5">
                <a:latin typeface="Times New Roman"/>
                <a:cs typeface="Times New Roman"/>
              </a:rPr>
              <a:t>a </a:t>
            </a:r>
            <a:r>
              <a:rPr dirty="0" sz="1450" spc="-10">
                <a:latin typeface="Times New Roman"/>
                <a:cs typeface="Times New Roman"/>
              </a:rPr>
              <a:t>visit to her other friends, in order to secure  herself from being again too much attracted. This had been her motive in  going to her </a:t>
            </a:r>
            <a:r>
              <a:rPr dirty="0" sz="1450" spc="-20">
                <a:latin typeface="Times New Roman"/>
                <a:cs typeface="Times New Roman"/>
              </a:rPr>
              <a:t>cousin’s.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convenience had had nothing to </a:t>
            </a:r>
            <a:r>
              <a:rPr dirty="0" sz="1450" spc="-5">
                <a:latin typeface="Times New Roman"/>
                <a:cs typeface="Times New Roman"/>
              </a:rPr>
              <a:t>do </a:t>
            </a:r>
            <a:r>
              <a:rPr dirty="0" sz="1450" spc="-10">
                <a:latin typeface="Times New Roman"/>
                <a:cs typeface="Times New Roman"/>
              </a:rPr>
              <a:t>with it.  She had been allowing his attentions some time, </a:t>
            </a:r>
            <a:r>
              <a:rPr dirty="0" sz="1450" spc="-5">
                <a:latin typeface="Times New Roman"/>
                <a:cs typeface="Times New Roman"/>
              </a:rPr>
              <a:t>but </a:t>
            </a:r>
            <a:r>
              <a:rPr dirty="0" sz="1450" spc="-10">
                <a:latin typeface="Times New Roman"/>
                <a:cs typeface="Times New Roman"/>
              </a:rPr>
              <a:t>with very little idea </a:t>
            </a:r>
            <a:r>
              <a:rPr dirty="0" sz="1450" spc="-5">
                <a:latin typeface="Times New Roman"/>
                <a:cs typeface="Times New Roman"/>
              </a:rPr>
              <a:t>of  </a:t>
            </a:r>
            <a:r>
              <a:rPr dirty="0" sz="1450" spc="-10">
                <a:latin typeface="Times New Roman"/>
                <a:cs typeface="Times New Roman"/>
              </a:rPr>
              <a:t>ever accepting him; and had </a:t>
            </a:r>
            <a:r>
              <a:rPr dirty="0" sz="1450" spc="-5">
                <a:latin typeface="Times New Roman"/>
                <a:cs typeface="Times New Roman"/>
              </a:rPr>
              <a:t>not </a:t>
            </a:r>
            <a:r>
              <a:rPr dirty="0" sz="1450" spc="-10">
                <a:latin typeface="Times New Roman"/>
                <a:cs typeface="Times New Roman"/>
              </a:rPr>
              <a:t>her </a:t>
            </a:r>
            <a:r>
              <a:rPr dirty="0" sz="1450" spc="-15">
                <a:latin typeface="Times New Roman"/>
                <a:cs typeface="Times New Roman"/>
              </a:rPr>
              <a:t>sister’s </a:t>
            </a:r>
            <a:r>
              <a:rPr dirty="0" sz="1450" spc="-10">
                <a:latin typeface="Times New Roman"/>
                <a:cs typeface="Times New Roman"/>
              </a:rPr>
              <a:t>conduct burst forth as it </a:t>
            </a:r>
            <a:r>
              <a:rPr dirty="0" sz="1450" spc="-5">
                <a:latin typeface="Times New Roman"/>
                <a:cs typeface="Times New Roman"/>
              </a:rPr>
              <a:t>did, </a:t>
            </a:r>
            <a:r>
              <a:rPr dirty="0" sz="1450" spc="-10">
                <a:latin typeface="Times New Roman"/>
                <a:cs typeface="Times New Roman"/>
              </a:rPr>
              <a:t>and  her increased dread </a:t>
            </a:r>
            <a:r>
              <a:rPr dirty="0" sz="1450" spc="-5">
                <a:latin typeface="Times New Roman"/>
                <a:cs typeface="Times New Roman"/>
              </a:rPr>
              <a:t>of </a:t>
            </a:r>
            <a:r>
              <a:rPr dirty="0" sz="1450" spc="-10">
                <a:latin typeface="Times New Roman"/>
                <a:cs typeface="Times New Roman"/>
              </a:rPr>
              <a:t>her father and </a:t>
            </a:r>
            <a:r>
              <a:rPr dirty="0" sz="1450" spc="-5">
                <a:latin typeface="Times New Roman"/>
                <a:cs typeface="Times New Roman"/>
              </a:rPr>
              <a:t>of </a:t>
            </a:r>
            <a:r>
              <a:rPr dirty="0" sz="1450" spc="-10">
                <a:latin typeface="Times New Roman"/>
                <a:cs typeface="Times New Roman"/>
              </a:rPr>
              <a:t>home, </a:t>
            </a:r>
            <a:r>
              <a:rPr dirty="0" sz="1450" spc="-5">
                <a:latin typeface="Times New Roman"/>
                <a:cs typeface="Times New Roman"/>
              </a:rPr>
              <a:t>on </a:t>
            </a:r>
            <a:r>
              <a:rPr dirty="0" sz="1450" spc="-10">
                <a:latin typeface="Times New Roman"/>
                <a:cs typeface="Times New Roman"/>
              </a:rPr>
              <a:t>that event, imagining its  certain consequence to herself would </a:t>
            </a:r>
            <a:r>
              <a:rPr dirty="0" sz="1450" spc="-5">
                <a:latin typeface="Times New Roman"/>
                <a:cs typeface="Times New Roman"/>
              </a:rPr>
              <a:t>be </a:t>
            </a:r>
            <a:r>
              <a:rPr dirty="0" sz="1450" spc="-10">
                <a:latin typeface="Times New Roman"/>
                <a:cs typeface="Times New Roman"/>
              </a:rPr>
              <a:t>greater severity and restraint, made  her hastily resolve </a:t>
            </a:r>
            <a:r>
              <a:rPr dirty="0" sz="1450" spc="-5">
                <a:latin typeface="Times New Roman"/>
                <a:cs typeface="Times New Roman"/>
              </a:rPr>
              <a:t>on </a:t>
            </a:r>
            <a:r>
              <a:rPr dirty="0" sz="1450" spc="-10">
                <a:latin typeface="Times New Roman"/>
                <a:cs typeface="Times New Roman"/>
              </a:rPr>
              <a:t>avoiding such immediate horrors at all risks, it is  probable that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would never have succeeded. She had </a:t>
            </a:r>
            <a:r>
              <a:rPr dirty="0" sz="1450" spc="-5">
                <a:latin typeface="Times New Roman"/>
                <a:cs typeface="Times New Roman"/>
              </a:rPr>
              <a:t>not </a:t>
            </a:r>
            <a:r>
              <a:rPr dirty="0" sz="1450" spc="-10">
                <a:latin typeface="Times New Roman"/>
                <a:cs typeface="Times New Roman"/>
              </a:rPr>
              <a:t>eloped with  any worse feelings than those </a:t>
            </a:r>
            <a:r>
              <a:rPr dirty="0" sz="1450" spc="-5">
                <a:latin typeface="Times New Roman"/>
                <a:cs typeface="Times New Roman"/>
              </a:rPr>
              <a:t>of </a:t>
            </a:r>
            <a:r>
              <a:rPr dirty="0" sz="1450" spc="-10">
                <a:latin typeface="Times New Roman"/>
                <a:cs typeface="Times New Roman"/>
              </a:rPr>
              <a:t>selfish alarm. It had appeared to her the only  thing to </a:t>
            </a:r>
            <a:r>
              <a:rPr dirty="0" sz="1450" spc="-5">
                <a:latin typeface="Times New Roman"/>
                <a:cs typeface="Times New Roman"/>
              </a:rPr>
              <a:t>be </a:t>
            </a:r>
            <a:r>
              <a:rPr dirty="0" sz="1450" spc="-10">
                <a:latin typeface="Times New Roman"/>
                <a:cs typeface="Times New Roman"/>
              </a:rPr>
              <a:t>done. </a:t>
            </a:r>
            <a:r>
              <a:rPr dirty="0" sz="1450" spc="-20">
                <a:latin typeface="Times New Roman"/>
                <a:cs typeface="Times New Roman"/>
              </a:rPr>
              <a:t>Maria’s </a:t>
            </a:r>
            <a:r>
              <a:rPr dirty="0" sz="1450" spc="-10">
                <a:latin typeface="Times New Roman"/>
                <a:cs typeface="Times New Roman"/>
              </a:rPr>
              <a:t>guilt had induced </a:t>
            </a:r>
            <a:r>
              <a:rPr dirty="0" sz="1450" spc="-20">
                <a:latin typeface="Times New Roman"/>
                <a:cs typeface="Times New Roman"/>
              </a:rPr>
              <a:t>Julia’s</a:t>
            </a:r>
            <a:r>
              <a:rPr dirty="0" sz="1450" spc="45">
                <a:latin typeface="Times New Roman"/>
                <a:cs typeface="Times New Roman"/>
              </a:rPr>
              <a:t> </a:t>
            </a:r>
            <a:r>
              <a:rPr dirty="0" sz="1450" spc="-25">
                <a:latin typeface="Times New Roman"/>
                <a:cs typeface="Times New Roman"/>
              </a:rPr>
              <a:t>folly.</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Henry Crawford, ruined </a:t>
            </a:r>
            <a:r>
              <a:rPr dirty="0" sz="1450" spc="-5">
                <a:latin typeface="Times New Roman"/>
                <a:cs typeface="Times New Roman"/>
              </a:rPr>
              <a:t>by </a:t>
            </a:r>
            <a:r>
              <a:rPr dirty="0" sz="1450" spc="-10">
                <a:latin typeface="Times New Roman"/>
                <a:cs typeface="Times New Roman"/>
              </a:rPr>
              <a:t>early independence and bad domestic example,  indulged in the freaks </a:t>
            </a:r>
            <a:r>
              <a:rPr dirty="0" sz="1450" spc="-5">
                <a:latin typeface="Times New Roman"/>
                <a:cs typeface="Times New Roman"/>
              </a:rPr>
              <a:t>of a </a:t>
            </a:r>
            <a:r>
              <a:rPr dirty="0" sz="1450" spc="-10">
                <a:latin typeface="Times New Roman"/>
                <a:cs typeface="Times New Roman"/>
              </a:rPr>
              <a:t>cold-blooded vanity </a:t>
            </a:r>
            <a:r>
              <a:rPr dirty="0" sz="1450" spc="-5">
                <a:latin typeface="Times New Roman"/>
                <a:cs typeface="Times New Roman"/>
              </a:rPr>
              <a:t>a </a:t>
            </a:r>
            <a:r>
              <a:rPr dirty="0" sz="1450" spc="-10">
                <a:latin typeface="Times New Roman"/>
                <a:cs typeface="Times New Roman"/>
              </a:rPr>
              <a:t>little too </a:t>
            </a:r>
            <a:r>
              <a:rPr dirty="0" sz="1450" spc="-5">
                <a:latin typeface="Times New Roman"/>
                <a:cs typeface="Times New Roman"/>
              </a:rPr>
              <a:t>long. </a:t>
            </a:r>
            <a:r>
              <a:rPr dirty="0" sz="1450" spc="-10">
                <a:latin typeface="Times New Roman"/>
                <a:cs typeface="Times New Roman"/>
              </a:rPr>
              <a:t>Once it had,  </a:t>
            </a:r>
            <a:r>
              <a:rPr dirty="0" sz="1450" spc="-5">
                <a:latin typeface="Times New Roman"/>
                <a:cs typeface="Times New Roman"/>
              </a:rPr>
              <a:t>by </a:t>
            </a:r>
            <a:r>
              <a:rPr dirty="0" sz="1450" spc="-10">
                <a:latin typeface="Times New Roman"/>
                <a:cs typeface="Times New Roman"/>
              </a:rPr>
              <a:t>an opening undesigned and unmerited, led him into the way </a:t>
            </a:r>
            <a:r>
              <a:rPr dirty="0" sz="1450" spc="-5">
                <a:latin typeface="Times New Roman"/>
                <a:cs typeface="Times New Roman"/>
              </a:rPr>
              <a:t>of </a:t>
            </a:r>
            <a:r>
              <a:rPr dirty="0" sz="1450" spc="-10">
                <a:latin typeface="Times New Roman"/>
                <a:cs typeface="Times New Roman"/>
              </a:rPr>
              <a:t>happiness.  Could </a:t>
            </a:r>
            <a:r>
              <a:rPr dirty="0" sz="1450" spc="-5">
                <a:latin typeface="Times New Roman"/>
                <a:cs typeface="Times New Roman"/>
              </a:rPr>
              <a:t>he </a:t>
            </a:r>
            <a:r>
              <a:rPr dirty="0" sz="1450" spc="-10">
                <a:latin typeface="Times New Roman"/>
                <a:cs typeface="Times New Roman"/>
              </a:rPr>
              <a:t>have been satisfied with the conquest </a:t>
            </a:r>
            <a:r>
              <a:rPr dirty="0" sz="1450" spc="-5">
                <a:latin typeface="Times New Roman"/>
                <a:cs typeface="Times New Roman"/>
              </a:rPr>
              <a:t>of one </a:t>
            </a:r>
            <a:r>
              <a:rPr dirty="0" sz="1450" spc="-10">
                <a:latin typeface="Times New Roman"/>
                <a:cs typeface="Times New Roman"/>
              </a:rPr>
              <a:t>amiable </a:t>
            </a:r>
            <a:r>
              <a:rPr dirty="0" sz="1450" spc="-20">
                <a:latin typeface="Times New Roman"/>
                <a:cs typeface="Times New Roman"/>
              </a:rPr>
              <a:t>woman’s  </a:t>
            </a:r>
            <a:r>
              <a:rPr dirty="0" sz="1450" spc="-10">
                <a:latin typeface="Times New Roman"/>
                <a:cs typeface="Times New Roman"/>
              </a:rPr>
              <a:t>affections, could </a:t>
            </a:r>
            <a:r>
              <a:rPr dirty="0" sz="1450" spc="-5">
                <a:latin typeface="Times New Roman"/>
                <a:cs typeface="Times New Roman"/>
              </a:rPr>
              <a:t>he </a:t>
            </a:r>
            <a:r>
              <a:rPr dirty="0" sz="1450" spc="-10">
                <a:latin typeface="Times New Roman"/>
                <a:cs typeface="Times New Roman"/>
              </a:rPr>
              <a:t>have found sufficient exultation in overcoming the  reluctance, in working himself into the esteem and tenderness </a:t>
            </a:r>
            <a:r>
              <a:rPr dirty="0" sz="1450" spc="-5">
                <a:latin typeface="Times New Roman"/>
                <a:cs typeface="Times New Roman"/>
              </a:rPr>
              <a:t>of </a:t>
            </a:r>
            <a:r>
              <a:rPr dirty="0" sz="1450" spc="-10">
                <a:latin typeface="Times New Roman"/>
                <a:cs typeface="Times New Roman"/>
              </a:rPr>
              <a:t>Fanny Price,  there would have been every probability </a:t>
            </a:r>
            <a:r>
              <a:rPr dirty="0" sz="1450" spc="-5">
                <a:latin typeface="Times New Roman"/>
                <a:cs typeface="Times New Roman"/>
              </a:rPr>
              <a:t>of </a:t>
            </a:r>
            <a:r>
              <a:rPr dirty="0" sz="1450" spc="-10">
                <a:latin typeface="Times New Roman"/>
                <a:cs typeface="Times New Roman"/>
              </a:rPr>
              <a:t>success and felicity for him. His  </a:t>
            </a:r>
            <a:r>
              <a:rPr dirty="0" sz="1450" spc="-15">
                <a:latin typeface="Times New Roman"/>
                <a:cs typeface="Times New Roman"/>
              </a:rPr>
              <a:t>affection </a:t>
            </a:r>
            <a:r>
              <a:rPr dirty="0" sz="1450" spc="-10">
                <a:latin typeface="Times New Roman"/>
                <a:cs typeface="Times New Roman"/>
              </a:rPr>
              <a:t>had already </a:t>
            </a:r>
            <a:r>
              <a:rPr dirty="0" sz="1450" spc="-5">
                <a:latin typeface="Times New Roman"/>
                <a:cs typeface="Times New Roman"/>
              </a:rPr>
              <a:t>done </a:t>
            </a:r>
            <a:r>
              <a:rPr dirty="0" sz="1450" spc="-10">
                <a:latin typeface="Times New Roman"/>
                <a:cs typeface="Times New Roman"/>
              </a:rPr>
              <a:t>something. Her influence over him had already  given him some influence over </a:t>
            </a:r>
            <a:r>
              <a:rPr dirty="0" sz="1450" spc="-30">
                <a:latin typeface="Times New Roman"/>
                <a:cs typeface="Times New Roman"/>
              </a:rPr>
              <a:t>her. Would </a:t>
            </a:r>
            <a:r>
              <a:rPr dirty="0" sz="1450" spc="-5">
                <a:latin typeface="Times New Roman"/>
                <a:cs typeface="Times New Roman"/>
              </a:rPr>
              <a:t>he </a:t>
            </a:r>
            <a:r>
              <a:rPr dirty="0" sz="1450" spc="-10">
                <a:latin typeface="Times New Roman"/>
                <a:cs typeface="Times New Roman"/>
              </a:rPr>
              <a:t>have deserved more, there can  </a:t>
            </a:r>
            <a:r>
              <a:rPr dirty="0" sz="1450" spc="-5">
                <a:latin typeface="Times New Roman"/>
                <a:cs typeface="Times New Roman"/>
              </a:rPr>
              <a:t>be no doubt </a:t>
            </a:r>
            <a:r>
              <a:rPr dirty="0" sz="1450" spc="-10">
                <a:latin typeface="Times New Roman"/>
                <a:cs typeface="Times New Roman"/>
              </a:rPr>
              <a:t>that more would have been obtained, especially when that  marriage</a:t>
            </a:r>
            <a:r>
              <a:rPr dirty="0" sz="1450" spc="130">
                <a:latin typeface="Times New Roman"/>
                <a:cs typeface="Times New Roman"/>
              </a:rPr>
              <a:t> </a:t>
            </a:r>
            <a:r>
              <a:rPr dirty="0" sz="1450" spc="-10">
                <a:latin typeface="Times New Roman"/>
                <a:cs typeface="Times New Roman"/>
              </a:rPr>
              <a:t>had</a:t>
            </a:r>
            <a:r>
              <a:rPr dirty="0" sz="1450" spc="130">
                <a:latin typeface="Times New Roman"/>
                <a:cs typeface="Times New Roman"/>
              </a:rPr>
              <a:t> </a:t>
            </a:r>
            <a:r>
              <a:rPr dirty="0" sz="1450" spc="-10">
                <a:latin typeface="Times New Roman"/>
                <a:cs typeface="Times New Roman"/>
              </a:rPr>
              <a:t>taken</a:t>
            </a:r>
            <a:r>
              <a:rPr dirty="0" sz="1450" spc="140">
                <a:latin typeface="Times New Roman"/>
                <a:cs typeface="Times New Roman"/>
              </a:rPr>
              <a:t> </a:t>
            </a:r>
            <a:r>
              <a:rPr dirty="0" sz="1450" spc="-10">
                <a:latin typeface="Times New Roman"/>
                <a:cs typeface="Times New Roman"/>
              </a:rPr>
              <a:t>place,</a:t>
            </a:r>
            <a:r>
              <a:rPr dirty="0" sz="1450" spc="130">
                <a:latin typeface="Times New Roman"/>
                <a:cs typeface="Times New Roman"/>
              </a:rPr>
              <a:t> </a:t>
            </a:r>
            <a:r>
              <a:rPr dirty="0" sz="1450" spc="-10">
                <a:latin typeface="Times New Roman"/>
                <a:cs typeface="Times New Roman"/>
              </a:rPr>
              <a:t>which</a:t>
            </a:r>
            <a:r>
              <a:rPr dirty="0" sz="1450" spc="135">
                <a:latin typeface="Times New Roman"/>
                <a:cs typeface="Times New Roman"/>
              </a:rPr>
              <a:t> </a:t>
            </a:r>
            <a:r>
              <a:rPr dirty="0" sz="1450" spc="-10">
                <a:latin typeface="Times New Roman"/>
                <a:cs typeface="Times New Roman"/>
              </a:rPr>
              <a:t>would</a:t>
            </a:r>
            <a:r>
              <a:rPr dirty="0" sz="1450" spc="135">
                <a:latin typeface="Times New Roman"/>
                <a:cs typeface="Times New Roman"/>
              </a:rPr>
              <a:t> </a:t>
            </a:r>
            <a:r>
              <a:rPr dirty="0" sz="1450" spc="-10">
                <a:latin typeface="Times New Roman"/>
                <a:cs typeface="Times New Roman"/>
              </a:rPr>
              <a:t>have</a:t>
            </a:r>
            <a:r>
              <a:rPr dirty="0" sz="1450" spc="135">
                <a:latin typeface="Times New Roman"/>
                <a:cs typeface="Times New Roman"/>
              </a:rPr>
              <a:t> </a:t>
            </a:r>
            <a:r>
              <a:rPr dirty="0" sz="1450" spc="-10">
                <a:latin typeface="Times New Roman"/>
                <a:cs typeface="Times New Roman"/>
              </a:rPr>
              <a:t>given</a:t>
            </a:r>
            <a:r>
              <a:rPr dirty="0" sz="1450" spc="130">
                <a:latin typeface="Times New Roman"/>
                <a:cs typeface="Times New Roman"/>
              </a:rPr>
              <a:t> </a:t>
            </a:r>
            <a:r>
              <a:rPr dirty="0" sz="1450" spc="-10">
                <a:latin typeface="Times New Roman"/>
                <a:cs typeface="Times New Roman"/>
              </a:rPr>
              <a:t>him</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assistance</a:t>
            </a:r>
            <a:r>
              <a:rPr dirty="0" sz="1450" spc="130">
                <a:latin typeface="Times New Roman"/>
                <a:cs typeface="Times New Roman"/>
              </a:rPr>
              <a:t> </a:t>
            </a:r>
            <a:r>
              <a:rPr dirty="0" sz="1450" spc="-5">
                <a:latin typeface="Times New Roman"/>
                <a:cs typeface="Times New Roman"/>
              </a:rPr>
              <a:t>of</a:t>
            </a:r>
            <a:r>
              <a:rPr dirty="0" sz="1450" spc="14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970" rIns="0" bIns="0" rtlCol="0" vert="horz">
            <a:spAutoFit/>
          </a:bodyPr>
          <a:lstStyle/>
          <a:p>
            <a:pPr algn="just" marL="12700" marR="5080">
              <a:lnSpc>
                <a:spcPct val="98800"/>
              </a:lnSpc>
              <a:spcBef>
                <a:spcPts val="110"/>
              </a:spcBef>
            </a:pPr>
            <a:r>
              <a:rPr dirty="0" sz="1450" spc="-10">
                <a:latin typeface="Times New Roman"/>
                <a:cs typeface="Times New Roman"/>
              </a:rPr>
              <a:t>conscience in subduing her first inclination, and </a:t>
            </a:r>
            <a:r>
              <a:rPr dirty="0" sz="1450" spc="-5">
                <a:latin typeface="Times New Roman"/>
                <a:cs typeface="Times New Roman"/>
              </a:rPr>
              <a:t>brought </a:t>
            </a:r>
            <a:r>
              <a:rPr dirty="0" sz="1450" spc="-10">
                <a:latin typeface="Times New Roman"/>
                <a:cs typeface="Times New Roman"/>
              </a:rPr>
              <a:t>them very often  </a:t>
            </a:r>
            <a:r>
              <a:rPr dirty="0" sz="1450" spc="-20">
                <a:latin typeface="Times New Roman"/>
                <a:cs typeface="Times New Roman"/>
              </a:rPr>
              <a:t>together. </a:t>
            </a:r>
            <a:r>
              <a:rPr dirty="0" sz="1450" spc="-30">
                <a:latin typeface="Times New Roman"/>
                <a:cs typeface="Times New Roman"/>
              </a:rPr>
              <a:t>Would </a:t>
            </a:r>
            <a:r>
              <a:rPr dirty="0" sz="1450" spc="-5">
                <a:latin typeface="Times New Roman"/>
                <a:cs typeface="Times New Roman"/>
              </a:rPr>
              <a:t>he </a:t>
            </a:r>
            <a:r>
              <a:rPr dirty="0" sz="1450" spc="-10">
                <a:latin typeface="Times New Roman"/>
                <a:cs typeface="Times New Roman"/>
              </a:rPr>
              <a:t>have persevered, and </a:t>
            </a:r>
            <a:r>
              <a:rPr dirty="0" sz="1450" spc="-20">
                <a:latin typeface="Times New Roman"/>
                <a:cs typeface="Times New Roman"/>
              </a:rPr>
              <a:t>uprightly, </a:t>
            </a:r>
            <a:r>
              <a:rPr dirty="0" sz="1450" spc="-10">
                <a:latin typeface="Times New Roman"/>
                <a:cs typeface="Times New Roman"/>
              </a:rPr>
              <a:t>Fanny must have been his  reward, and </a:t>
            </a:r>
            <a:r>
              <a:rPr dirty="0" sz="1450" spc="-5">
                <a:latin typeface="Times New Roman"/>
                <a:cs typeface="Times New Roman"/>
              </a:rPr>
              <a:t>a </a:t>
            </a:r>
            <a:r>
              <a:rPr dirty="0" sz="1450" spc="-10">
                <a:latin typeface="Times New Roman"/>
                <a:cs typeface="Times New Roman"/>
              </a:rPr>
              <a:t>reward very voluntarily bestowed, within </a:t>
            </a:r>
            <a:r>
              <a:rPr dirty="0" sz="1450" spc="-5">
                <a:latin typeface="Times New Roman"/>
                <a:cs typeface="Times New Roman"/>
              </a:rPr>
              <a:t>a </a:t>
            </a:r>
            <a:r>
              <a:rPr dirty="0" sz="1450" spc="-10">
                <a:latin typeface="Times New Roman"/>
                <a:cs typeface="Times New Roman"/>
              </a:rPr>
              <a:t>reasonable period  from </a:t>
            </a:r>
            <a:r>
              <a:rPr dirty="0" sz="1450" spc="-20">
                <a:latin typeface="Times New Roman"/>
                <a:cs typeface="Times New Roman"/>
              </a:rPr>
              <a:t>Edmund’s </a:t>
            </a:r>
            <a:r>
              <a:rPr dirty="0" sz="1450" spc="-10">
                <a:latin typeface="Times New Roman"/>
                <a:cs typeface="Times New Roman"/>
              </a:rPr>
              <a:t>marrying</a:t>
            </a:r>
            <a:r>
              <a:rPr dirty="0" sz="1450" spc="10">
                <a:latin typeface="Times New Roman"/>
                <a:cs typeface="Times New Roman"/>
              </a:rPr>
              <a:t> </a:t>
            </a:r>
            <a:r>
              <a:rPr dirty="0" sz="1450" spc="-30">
                <a:latin typeface="Times New Roman"/>
                <a:cs typeface="Times New Roman"/>
              </a:rPr>
              <a:t>Mary.</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Had </a:t>
            </a:r>
            <a:r>
              <a:rPr dirty="0" sz="1450" spc="-5">
                <a:latin typeface="Times New Roman"/>
                <a:cs typeface="Times New Roman"/>
              </a:rPr>
              <a:t>he done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intended, and as </a:t>
            </a:r>
            <a:r>
              <a:rPr dirty="0" sz="1450" spc="-5">
                <a:latin typeface="Times New Roman"/>
                <a:cs typeface="Times New Roman"/>
              </a:rPr>
              <a:t>he </a:t>
            </a:r>
            <a:r>
              <a:rPr dirty="0" sz="1450" spc="-10">
                <a:latin typeface="Times New Roman"/>
                <a:cs typeface="Times New Roman"/>
              </a:rPr>
              <a:t>knew </a:t>
            </a:r>
            <a:r>
              <a:rPr dirty="0" sz="1450" spc="-5">
                <a:latin typeface="Times New Roman"/>
                <a:cs typeface="Times New Roman"/>
              </a:rPr>
              <a:t>he ought, by </a:t>
            </a:r>
            <a:r>
              <a:rPr dirty="0" sz="1450" spc="-10">
                <a:latin typeface="Times New Roman"/>
                <a:cs typeface="Times New Roman"/>
              </a:rPr>
              <a:t>going down to  Everingham after his return from Portsmouth, </a:t>
            </a:r>
            <a:r>
              <a:rPr dirty="0" sz="1450" spc="-5">
                <a:latin typeface="Times New Roman"/>
                <a:cs typeface="Times New Roman"/>
              </a:rPr>
              <a:t>he </a:t>
            </a:r>
            <a:r>
              <a:rPr dirty="0" sz="1450" spc="-10">
                <a:latin typeface="Times New Roman"/>
                <a:cs typeface="Times New Roman"/>
              </a:rPr>
              <a:t>might have been deciding his  own happy </a:t>
            </a:r>
            <a:r>
              <a:rPr dirty="0" sz="1450" spc="-20">
                <a:latin typeface="Times New Roman"/>
                <a:cs typeface="Times New Roman"/>
              </a:rPr>
              <a:t>destiny. </a:t>
            </a: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was pressed to stay for Mrs. </a:t>
            </a:r>
            <a:r>
              <a:rPr dirty="0" sz="1450" spc="-15">
                <a:latin typeface="Times New Roman"/>
                <a:cs typeface="Times New Roman"/>
              </a:rPr>
              <a:t>Fraser’s </a:t>
            </a:r>
            <a:r>
              <a:rPr dirty="0" sz="1450" spc="-10">
                <a:latin typeface="Times New Roman"/>
                <a:cs typeface="Times New Roman"/>
              </a:rPr>
              <a:t>party; his  staying was made </a:t>
            </a:r>
            <a:r>
              <a:rPr dirty="0" sz="1450" spc="-5">
                <a:latin typeface="Times New Roman"/>
                <a:cs typeface="Times New Roman"/>
              </a:rPr>
              <a:t>of </a:t>
            </a:r>
            <a:r>
              <a:rPr dirty="0" sz="1450" spc="-10">
                <a:latin typeface="Times New Roman"/>
                <a:cs typeface="Times New Roman"/>
              </a:rPr>
              <a:t>flattering consequence, and </a:t>
            </a:r>
            <a:r>
              <a:rPr dirty="0" sz="1450" spc="-5">
                <a:latin typeface="Times New Roman"/>
                <a:cs typeface="Times New Roman"/>
              </a:rPr>
              <a:t>he </a:t>
            </a:r>
            <a:r>
              <a:rPr dirty="0" sz="1450" spc="-10">
                <a:latin typeface="Times New Roman"/>
                <a:cs typeface="Times New Roman"/>
              </a:rPr>
              <a:t>was to meet Mrs.  Rushworth there. Curiosity and vanity were both engaged, and the temptation  </a:t>
            </a:r>
            <a:r>
              <a:rPr dirty="0" sz="1450" spc="-5">
                <a:latin typeface="Times New Roman"/>
                <a:cs typeface="Times New Roman"/>
              </a:rPr>
              <a:t>of </a:t>
            </a:r>
            <a:r>
              <a:rPr dirty="0" sz="1450" spc="-10">
                <a:latin typeface="Times New Roman"/>
                <a:cs typeface="Times New Roman"/>
              </a:rPr>
              <a:t>immediate pleasure was too strong for </a:t>
            </a:r>
            <a:r>
              <a:rPr dirty="0" sz="1450" spc="-5">
                <a:latin typeface="Times New Roman"/>
                <a:cs typeface="Times New Roman"/>
              </a:rPr>
              <a:t>a </a:t>
            </a:r>
            <a:r>
              <a:rPr dirty="0" sz="1450" spc="-10">
                <a:latin typeface="Times New Roman"/>
                <a:cs typeface="Times New Roman"/>
              </a:rPr>
              <a:t>mind unused to make any sacrifice  to right: </a:t>
            </a:r>
            <a:r>
              <a:rPr dirty="0" sz="1450" spc="-5">
                <a:latin typeface="Times New Roman"/>
                <a:cs typeface="Times New Roman"/>
              </a:rPr>
              <a:t>he </a:t>
            </a:r>
            <a:r>
              <a:rPr dirty="0" sz="1450" spc="-10">
                <a:latin typeface="Times New Roman"/>
                <a:cs typeface="Times New Roman"/>
              </a:rPr>
              <a:t>resolved to defer his Norfolk </a:t>
            </a:r>
            <a:r>
              <a:rPr dirty="0" sz="1450" spc="-20">
                <a:latin typeface="Times New Roman"/>
                <a:cs typeface="Times New Roman"/>
              </a:rPr>
              <a:t>journey, </a:t>
            </a:r>
            <a:r>
              <a:rPr dirty="0" sz="1450" spc="-10">
                <a:latin typeface="Times New Roman"/>
                <a:cs typeface="Times New Roman"/>
              </a:rPr>
              <a:t>resolved that writing should  answer the purpose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that its purpose was unimportant, and staid. He  saw Mrs. Rushworth, was received </a:t>
            </a:r>
            <a:r>
              <a:rPr dirty="0" sz="1450" spc="-5">
                <a:latin typeface="Times New Roman"/>
                <a:cs typeface="Times New Roman"/>
              </a:rPr>
              <a:t>by </a:t>
            </a:r>
            <a:r>
              <a:rPr dirty="0" sz="1450" spc="-10">
                <a:latin typeface="Times New Roman"/>
                <a:cs typeface="Times New Roman"/>
              </a:rPr>
              <a:t>her with </a:t>
            </a:r>
            <a:r>
              <a:rPr dirty="0" sz="1450" spc="-5">
                <a:latin typeface="Times New Roman"/>
                <a:cs typeface="Times New Roman"/>
              </a:rPr>
              <a:t>a </a:t>
            </a:r>
            <a:r>
              <a:rPr dirty="0" sz="1450" spc="-10">
                <a:latin typeface="Times New Roman"/>
                <a:cs typeface="Times New Roman"/>
              </a:rPr>
              <a:t>coldness which </a:t>
            </a:r>
            <a:r>
              <a:rPr dirty="0" sz="1450" spc="-5">
                <a:latin typeface="Times New Roman"/>
                <a:cs typeface="Times New Roman"/>
              </a:rPr>
              <a:t>ought </a:t>
            </a:r>
            <a:r>
              <a:rPr dirty="0" sz="1450" spc="-10">
                <a:latin typeface="Times New Roman"/>
                <a:cs typeface="Times New Roman"/>
              </a:rPr>
              <a:t>to have  been repulsive, and have established apparent indifference between them for  ever; </a:t>
            </a:r>
            <a:r>
              <a:rPr dirty="0" sz="1450" spc="-5">
                <a:latin typeface="Times New Roman"/>
                <a:cs typeface="Times New Roman"/>
              </a:rPr>
              <a:t>but he </a:t>
            </a:r>
            <a:r>
              <a:rPr dirty="0" sz="1450" spc="-10">
                <a:latin typeface="Times New Roman"/>
                <a:cs typeface="Times New Roman"/>
              </a:rPr>
              <a:t>was mortified,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bear to </a:t>
            </a:r>
            <a:r>
              <a:rPr dirty="0" sz="1450" spc="-5">
                <a:latin typeface="Times New Roman"/>
                <a:cs typeface="Times New Roman"/>
              </a:rPr>
              <a:t>be </a:t>
            </a:r>
            <a:r>
              <a:rPr dirty="0" sz="1450" spc="-10">
                <a:latin typeface="Times New Roman"/>
                <a:cs typeface="Times New Roman"/>
              </a:rPr>
              <a:t>thrown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the woman  whose smiles had been so wholly at his command: </a:t>
            </a:r>
            <a:r>
              <a:rPr dirty="0" sz="1450" spc="-5">
                <a:latin typeface="Times New Roman"/>
                <a:cs typeface="Times New Roman"/>
              </a:rPr>
              <a:t>he </a:t>
            </a:r>
            <a:r>
              <a:rPr dirty="0" sz="1450" spc="-10">
                <a:latin typeface="Times New Roman"/>
                <a:cs typeface="Times New Roman"/>
              </a:rPr>
              <a:t>must exert himself to  subdue so proud </a:t>
            </a:r>
            <a:r>
              <a:rPr dirty="0" sz="1450" spc="-5">
                <a:latin typeface="Times New Roman"/>
                <a:cs typeface="Times New Roman"/>
              </a:rPr>
              <a:t>a </a:t>
            </a:r>
            <a:r>
              <a:rPr dirty="0" sz="1450" spc="-10">
                <a:latin typeface="Times New Roman"/>
                <a:cs typeface="Times New Roman"/>
              </a:rPr>
              <a:t>display </a:t>
            </a:r>
            <a:r>
              <a:rPr dirty="0" sz="1450" spc="-5">
                <a:latin typeface="Times New Roman"/>
                <a:cs typeface="Times New Roman"/>
              </a:rPr>
              <a:t>of </a:t>
            </a:r>
            <a:r>
              <a:rPr dirty="0" sz="1450" spc="-10">
                <a:latin typeface="Times New Roman"/>
                <a:cs typeface="Times New Roman"/>
              </a:rPr>
              <a:t>resentment; it was anger </a:t>
            </a:r>
            <a:r>
              <a:rPr dirty="0" sz="1450" spc="-5">
                <a:latin typeface="Times New Roman"/>
                <a:cs typeface="Times New Roman"/>
              </a:rPr>
              <a:t>on </a:t>
            </a:r>
            <a:r>
              <a:rPr dirty="0" sz="1450" spc="-20">
                <a:latin typeface="Times New Roman"/>
                <a:cs typeface="Times New Roman"/>
              </a:rPr>
              <a:t>Fanny’s </a:t>
            </a:r>
            <a:r>
              <a:rPr dirty="0" sz="1450" spc="-10">
                <a:latin typeface="Times New Roman"/>
                <a:cs typeface="Times New Roman"/>
              </a:rPr>
              <a:t>account; </a:t>
            </a:r>
            <a:r>
              <a:rPr dirty="0" sz="1450" spc="-5">
                <a:latin typeface="Times New Roman"/>
                <a:cs typeface="Times New Roman"/>
              </a:rPr>
              <a:t>he  </a:t>
            </a:r>
            <a:r>
              <a:rPr dirty="0" sz="1450" spc="-10">
                <a:latin typeface="Times New Roman"/>
                <a:cs typeface="Times New Roman"/>
              </a:rPr>
              <a:t>must get the better </a:t>
            </a:r>
            <a:r>
              <a:rPr dirty="0" sz="1450" spc="-5">
                <a:latin typeface="Times New Roman"/>
                <a:cs typeface="Times New Roman"/>
              </a:rPr>
              <a:t>of </a:t>
            </a:r>
            <a:r>
              <a:rPr dirty="0" sz="1450" spc="-10">
                <a:latin typeface="Times New Roman"/>
                <a:cs typeface="Times New Roman"/>
              </a:rPr>
              <a:t>it, and make Mrs. Rushworth Maria Bertram again in her  treatment </a:t>
            </a:r>
            <a:r>
              <a:rPr dirty="0" sz="1450" spc="-5">
                <a:latin typeface="Times New Roman"/>
                <a:cs typeface="Times New Roman"/>
              </a:rPr>
              <a:t>of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In this spirit </a:t>
            </a:r>
            <a:r>
              <a:rPr dirty="0" sz="1450" spc="-5">
                <a:latin typeface="Times New Roman"/>
                <a:cs typeface="Times New Roman"/>
              </a:rPr>
              <a:t>he </a:t>
            </a:r>
            <a:r>
              <a:rPr dirty="0" sz="1450" spc="-10">
                <a:latin typeface="Times New Roman"/>
                <a:cs typeface="Times New Roman"/>
              </a:rPr>
              <a:t>began the attack, and </a:t>
            </a:r>
            <a:r>
              <a:rPr dirty="0" sz="1450" spc="-5">
                <a:latin typeface="Times New Roman"/>
                <a:cs typeface="Times New Roman"/>
              </a:rPr>
              <a:t>by </a:t>
            </a:r>
            <a:r>
              <a:rPr dirty="0" sz="1450" spc="-10">
                <a:latin typeface="Times New Roman"/>
                <a:cs typeface="Times New Roman"/>
              </a:rPr>
              <a:t>animated perseverance had soon  re-established the sort </a:t>
            </a:r>
            <a:r>
              <a:rPr dirty="0" sz="1450" spc="-5">
                <a:latin typeface="Times New Roman"/>
                <a:cs typeface="Times New Roman"/>
              </a:rPr>
              <a:t>of </a:t>
            </a:r>
            <a:r>
              <a:rPr dirty="0" sz="1450" spc="-10">
                <a:latin typeface="Times New Roman"/>
                <a:cs typeface="Times New Roman"/>
              </a:rPr>
              <a:t>familiar intercourse, </a:t>
            </a:r>
            <a:r>
              <a:rPr dirty="0" sz="1450" spc="-5">
                <a:latin typeface="Times New Roman"/>
                <a:cs typeface="Times New Roman"/>
              </a:rPr>
              <a:t>of </a:t>
            </a:r>
            <a:r>
              <a:rPr dirty="0" sz="1450" spc="-20">
                <a:latin typeface="Times New Roman"/>
                <a:cs typeface="Times New Roman"/>
              </a:rPr>
              <a:t>gallantry, </a:t>
            </a:r>
            <a:r>
              <a:rPr dirty="0" sz="1450" spc="-5">
                <a:latin typeface="Times New Roman"/>
                <a:cs typeface="Times New Roman"/>
              </a:rPr>
              <a:t>of </a:t>
            </a:r>
            <a:r>
              <a:rPr dirty="0" sz="1450" spc="-10">
                <a:latin typeface="Times New Roman"/>
                <a:cs typeface="Times New Roman"/>
              </a:rPr>
              <a:t>flirtation, which  bounded his views; </a:t>
            </a:r>
            <a:r>
              <a:rPr dirty="0" sz="1450" spc="-5">
                <a:latin typeface="Times New Roman"/>
                <a:cs typeface="Times New Roman"/>
              </a:rPr>
              <a:t>but </a:t>
            </a:r>
            <a:r>
              <a:rPr dirty="0" sz="1450" spc="-10">
                <a:latin typeface="Times New Roman"/>
                <a:cs typeface="Times New Roman"/>
              </a:rPr>
              <a:t>in triumphing over the discretion which, though  beginning in </a:t>
            </a:r>
            <a:r>
              <a:rPr dirty="0" sz="1450" spc="-20">
                <a:latin typeface="Times New Roman"/>
                <a:cs typeface="Times New Roman"/>
              </a:rPr>
              <a:t>anger, </a:t>
            </a:r>
            <a:r>
              <a:rPr dirty="0" sz="1450" spc="-10">
                <a:latin typeface="Times New Roman"/>
                <a:cs typeface="Times New Roman"/>
              </a:rPr>
              <a:t>might have saved them </a:t>
            </a:r>
            <a:r>
              <a:rPr dirty="0" sz="1450" spc="-5">
                <a:latin typeface="Times New Roman"/>
                <a:cs typeface="Times New Roman"/>
              </a:rPr>
              <a:t>both, he </a:t>
            </a:r>
            <a:r>
              <a:rPr dirty="0" sz="1450" spc="-10">
                <a:latin typeface="Times New Roman"/>
                <a:cs typeface="Times New Roman"/>
              </a:rPr>
              <a:t>had </a:t>
            </a:r>
            <a:r>
              <a:rPr dirty="0" sz="1450" spc="-5">
                <a:latin typeface="Times New Roman"/>
                <a:cs typeface="Times New Roman"/>
              </a:rPr>
              <a:t>put </a:t>
            </a:r>
            <a:r>
              <a:rPr dirty="0" sz="1450" spc="-10">
                <a:latin typeface="Times New Roman"/>
                <a:cs typeface="Times New Roman"/>
              </a:rPr>
              <a:t>himself in the  power </a:t>
            </a:r>
            <a:r>
              <a:rPr dirty="0" sz="1450" spc="-5">
                <a:latin typeface="Times New Roman"/>
                <a:cs typeface="Times New Roman"/>
              </a:rPr>
              <a:t>of </a:t>
            </a:r>
            <a:r>
              <a:rPr dirty="0" sz="1450" spc="-10">
                <a:latin typeface="Times New Roman"/>
                <a:cs typeface="Times New Roman"/>
              </a:rPr>
              <a:t>feelings </a:t>
            </a:r>
            <a:r>
              <a:rPr dirty="0" sz="1450" spc="-5">
                <a:latin typeface="Times New Roman"/>
                <a:cs typeface="Times New Roman"/>
              </a:rPr>
              <a:t>on </a:t>
            </a:r>
            <a:r>
              <a:rPr dirty="0" sz="1450" spc="-10">
                <a:latin typeface="Times New Roman"/>
                <a:cs typeface="Times New Roman"/>
              </a:rPr>
              <a:t>her side more strong than </a:t>
            </a:r>
            <a:r>
              <a:rPr dirty="0" sz="1450" spc="-5">
                <a:latin typeface="Times New Roman"/>
                <a:cs typeface="Times New Roman"/>
              </a:rPr>
              <a:t>he </a:t>
            </a:r>
            <a:r>
              <a:rPr dirty="0" sz="1450" spc="-10">
                <a:latin typeface="Times New Roman"/>
                <a:cs typeface="Times New Roman"/>
              </a:rPr>
              <a:t>had supposed. She loved  him; there was </a:t>
            </a:r>
            <a:r>
              <a:rPr dirty="0" sz="1450" spc="-5">
                <a:latin typeface="Times New Roman"/>
                <a:cs typeface="Times New Roman"/>
              </a:rPr>
              <a:t>no </a:t>
            </a:r>
            <a:r>
              <a:rPr dirty="0" sz="1450" spc="-10">
                <a:latin typeface="Times New Roman"/>
                <a:cs typeface="Times New Roman"/>
              </a:rPr>
              <a:t>withdrawing attentions avowedly dear to </a:t>
            </a:r>
            <a:r>
              <a:rPr dirty="0" sz="1450" spc="-30">
                <a:latin typeface="Times New Roman"/>
                <a:cs typeface="Times New Roman"/>
              </a:rPr>
              <a:t>her. </a:t>
            </a:r>
            <a:r>
              <a:rPr dirty="0" sz="1450" spc="-10">
                <a:latin typeface="Times New Roman"/>
                <a:cs typeface="Times New Roman"/>
              </a:rPr>
              <a:t>He was  entangled </a:t>
            </a:r>
            <a:r>
              <a:rPr dirty="0" sz="1450" spc="-5">
                <a:latin typeface="Times New Roman"/>
                <a:cs typeface="Times New Roman"/>
              </a:rPr>
              <a:t>by </a:t>
            </a:r>
            <a:r>
              <a:rPr dirty="0" sz="1450" spc="-10">
                <a:latin typeface="Times New Roman"/>
                <a:cs typeface="Times New Roman"/>
              </a:rPr>
              <a:t>his own </a:t>
            </a:r>
            <a:r>
              <a:rPr dirty="0" sz="1450" spc="-20">
                <a:latin typeface="Times New Roman"/>
                <a:cs typeface="Times New Roman"/>
              </a:rPr>
              <a:t>vanity, </a:t>
            </a:r>
            <a:r>
              <a:rPr dirty="0" sz="1450" spc="-10">
                <a:latin typeface="Times New Roman"/>
                <a:cs typeface="Times New Roman"/>
              </a:rPr>
              <a:t>with as little excuse </a:t>
            </a:r>
            <a:r>
              <a:rPr dirty="0" sz="1450" spc="-5">
                <a:latin typeface="Times New Roman"/>
                <a:cs typeface="Times New Roman"/>
              </a:rPr>
              <a:t>of </a:t>
            </a:r>
            <a:r>
              <a:rPr dirty="0" sz="1450" spc="-10">
                <a:latin typeface="Times New Roman"/>
                <a:cs typeface="Times New Roman"/>
              </a:rPr>
              <a:t>love as possible, and  without the smallest inconstancy </a:t>
            </a:r>
            <a:r>
              <a:rPr dirty="0" sz="1450" spc="-5">
                <a:latin typeface="Times New Roman"/>
                <a:cs typeface="Times New Roman"/>
              </a:rPr>
              <a:t>of </a:t>
            </a:r>
            <a:r>
              <a:rPr dirty="0" sz="1450" spc="-10">
                <a:latin typeface="Times New Roman"/>
                <a:cs typeface="Times New Roman"/>
              </a:rPr>
              <a:t>mind towards her cousin. </a:t>
            </a:r>
            <a:r>
              <a:rPr dirty="0" sz="1450" spc="-60">
                <a:latin typeface="Times New Roman"/>
                <a:cs typeface="Times New Roman"/>
              </a:rPr>
              <a:t>To </a:t>
            </a:r>
            <a:r>
              <a:rPr dirty="0" sz="1450" spc="-10">
                <a:latin typeface="Times New Roman"/>
                <a:cs typeface="Times New Roman"/>
              </a:rPr>
              <a:t>keep Fanny  and the Bertrams from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what was passing became his first  object. Secrecy could </a:t>
            </a:r>
            <a:r>
              <a:rPr dirty="0" sz="1450" spc="-5">
                <a:latin typeface="Times New Roman"/>
                <a:cs typeface="Times New Roman"/>
              </a:rPr>
              <a:t>not </a:t>
            </a:r>
            <a:r>
              <a:rPr dirty="0" sz="1450" spc="-10">
                <a:latin typeface="Times New Roman"/>
                <a:cs typeface="Times New Roman"/>
              </a:rPr>
              <a:t>have been more desirable for Mrs. </a:t>
            </a:r>
            <a:r>
              <a:rPr dirty="0" sz="1450" spc="-15">
                <a:latin typeface="Times New Roman"/>
                <a:cs typeface="Times New Roman"/>
              </a:rPr>
              <a:t>Rushworth’s  </a:t>
            </a:r>
            <a:r>
              <a:rPr dirty="0" sz="1450" spc="-10">
                <a:latin typeface="Times New Roman"/>
                <a:cs typeface="Times New Roman"/>
              </a:rPr>
              <a:t>credit than </a:t>
            </a:r>
            <a:r>
              <a:rPr dirty="0" sz="1450" spc="-5">
                <a:latin typeface="Times New Roman"/>
                <a:cs typeface="Times New Roman"/>
              </a:rPr>
              <a:t>he </a:t>
            </a:r>
            <a:r>
              <a:rPr dirty="0" sz="1450" spc="-10">
                <a:latin typeface="Times New Roman"/>
                <a:cs typeface="Times New Roman"/>
              </a:rPr>
              <a:t>felt it for his own. When </a:t>
            </a:r>
            <a:r>
              <a:rPr dirty="0" sz="1450" spc="-5">
                <a:latin typeface="Times New Roman"/>
                <a:cs typeface="Times New Roman"/>
              </a:rPr>
              <a:t>he </a:t>
            </a:r>
            <a:r>
              <a:rPr dirty="0" sz="1450" spc="-10">
                <a:latin typeface="Times New Roman"/>
                <a:cs typeface="Times New Roman"/>
              </a:rPr>
              <a:t>returned from Richmond, </a:t>
            </a:r>
            <a:r>
              <a:rPr dirty="0" sz="1450" spc="-5">
                <a:latin typeface="Times New Roman"/>
                <a:cs typeface="Times New Roman"/>
              </a:rPr>
              <a:t>he </a:t>
            </a:r>
            <a:r>
              <a:rPr dirty="0" sz="1450" spc="-10">
                <a:latin typeface="Times New Roman"/>
                <a:cs typeface="Times New Roman"/>
              </a:rPr>
              <a:t>would  have been glad to see Mrs. Rushworth </a:t>
            </a:r>
            <a:r>
              <a:rPr dirty="0" sz="1450" spc="-5">
                <a:latin typeface="Times New Roman"/>
                <a:cs typeface="Times New Roman"/>
              </a:rPr>
              <a:t>no </a:t>
            </a:r>
            <a:r>
              <a:rPr dirty="0" sz="1450" spc="-10">
                <a:latin typeface="Times New Roman"/>
                <a:cs typeface="Times New Roman"/>
              </a:rPr>
              <a:t>more. All that followed was the  result </a:t>
            </a:r>
            <a:r>
              <a:rPr dirty="0" sz="1450" spc="-5">
                <a:latin typeface="Times New Roman"/>
                <a:cs typeface="Times New Roman"/>
              </a:rPr>
              <a:t>of </a:t>
            </a:r>
            <a:r>
              <a:rPr dirty="0" sz="1450" spc="-10">
                <a:latin typeface="Times New Roman"/>
                <a:cs typeface="Times New Roman"/>
              </a:rPr>
              <a:t>her imprudence; and </a:t>
            </a:r>
            <a:r>
              <a:rPr dirty="0" sz="1450" spc="-5">
                <a:latin typeface="Times New Roman"/>
                <a:cs typeface="Times New Roman"/>
              </a:rPr>
              <a:t>he </a:t>
            </a:r>
            <a:r>
              <a:rPr dirty="0" sz="1450" spc="-10">
                <a:latin typeface="Times New Roman"/>
                <a:cs typeface="Times New Roman"/>
              </a:rPr>
              <a:t>went </a:t>
            </a:r>
            <a:r>
              <a:rPr dirty="0" sz="1450" spc="-15">
                <a:latin typeface="Times New Roman"/>
                <a:cs typeface="Times New Roman"/>
              </a:rPr>
              <a:t>off </a:t>
            </a:r>
            <a:r>
              <a:rPr dirty="0" sz="1450" spc="-10">
                <a:latin typeface="Times New Roman"/>
                <a:cs typeface="Times New Roman"/>
              </a:rPr>
              <a:t>with her at last, because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it, regretting Fanny even at the moment, </a:t>
            </a:r>
            <a:r>
              <a:rPr dirty="0" sz="1450" spc="-5">
                <a:latin typeface="Times New Roman"/>
                <a:cs typeface="Times New Roman"/>
              </a:rPr>
              <a:t>but </a:t>
            </a:r>
            <a:r>
              <a:rPr dirty="0" sz="1450" spc="-10">
                <a:latin typeface="Times New Roman"/>
                <a:cs typeface="Times New Roman"/>
              </a:rPr>
              <a:t>regretting her infinitely more  when all the bustle </a:t>
            </a:r>
            <a:r>
              <a:rPr dirty="0" sz="1450" spc="-5">
                <a:latin typeface="Times New Roman"/>
                <a:cs typeface="Times New Roman"/>
              </a:rPr>
              <a:t>of </a:t>
            </a:r>
            <a:r>
              <a:rPr dirty="0" sz="1450" spc="-10">
                <a:latin typeface="Times New Roman"/>
                <a:cs typeface="Times New Roman"/>
              </a:rPr>
              <a:t>the intrigue was </a:t>
            </a:r>
            <a:r>
              <a:rPr dirty="0" sz="1450" spc="-20">
                <a:latin typeface="Times New Roman"/>
                <a:cs typeface="Times New Roman"/>
              </a:rPr>
              <a:t>over,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few months had taught  him, </a:t>
            </a:r>
            <a:r>
              <a:rPr dirty="0" sz="1450" spc="-5">
                <a:latin typeface="Times New Roman"/>
                <a:cs typeface="Times New Roman"/>
              </a:rPr>
              <a:t>by </a:t>
            </a:r>
            <a:r>
              <a:rPr dirty="0" sz="1450" spc="-10">
                <a:latin typeface="Times New Roman"/>
                <a:cs typeface="Times New Roman"/>
              </a:rPr>
              <a:t>the force </a:t>
            </a:r>
            <a:r>
              <a:rPr dirty="0" sz="1450" spc="-5">
                <a:latin typeface="Times New Roman"/>
                <a:cs typeface="Times New Roman"/>
              </a:rPr>
              <a:t>of </a:t>
            </a:r>
            <a:r>
              <a:rPr dirty="0" sz="1450" spc="-10">
                <a:latin typeface="Times New Roman"/>
                <a:cs typeface="Times New Roman"/>
              </a:rPr>
              <a:t>contrast, to place </a:t>
            </a:r>
            <a:r>
              <a:rPr dirty="0" sz="1450" spc="-5">
                <a:latin typeface="Times New Roman"/>
                <a:cs typeface="Times New Roman"/>
              </a:rPr>
              <a:t>a </a:t>
            </a:r>
            <a:r>
              <a:rPr dirty="0" sz="1450" spc="-10">
                <a:latin typeface="Times New Roman"/>
                <a:cs typeface="Times New Roman"/>
              </a:rPr>
              <a:t>yet higher value </a:t>
            </a:r>
            <a:r>
              <a:rPr dirty="0" sz="1450" spc="-5">
                <a:latin typeface="Times New Roman"/>
                <a:cs typeface="Times New Roman"/>
              </a:rPr>
              <a:t>on </a:t>
            </a:r>
            <a:r>
              <a:rPr dirty="0" sz="1450" spc="-10">
                <a:latin typeface="Times New Roman"/>
                <a:cs typeface="Times New Roman"/>
              </a:rPr>
              <a:t>the sweetness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temper, </a:t>
            </a:r>
            <a:r>
              <a:rPr dirty="0" sz="1450" spc="-10">
                <a:latin typeface="Times New Roman"/>
                <a:cs typeface="Times New Roman"/>
              </a:rPr>
              <a:t>the purity </a:t>
            </a:r>
            <a:r>
              <a:rPr dirty="0" sz="1450" spc="-5">
                <a:latin typeface="Times New Roman"/>
                <a:cs typeface="Times New Roman"/>
              </a:rPr>
              <a:t>of </a:t>
            </a:r>
            <a:r>
              <a:rPr dirty="0" sz="1450" spc="-10">
                <a:latin typeface="Times New Roman"/>
                <a:cs typeface="Times New Roman"/>
              </a:rPr>
              <a:t>her mind, and the excellence </a:t>
            </a:r>
            <a:r>
              <a:rPr dirty="0" sz="1450" spc="-5">
                <a:latin typeface="Times New Roman"/>
                <a:cs typeface="Times New Roman"/>
              </a:rPr>
              <a:t>of </a:t>
            </a:r>
            <a:r>
              <a:rPr dirty="0" sz="1450" spc="-10">
                <a:latin typeface="Times New Roman"/>
                <a:cs typeface="Times New Roman"/>
              </a:rPr>
              <a:t>her</a:t>
            </a:r>
            <a:r>
              <a:rPr dirty="0" sz="1450" spc="105">
                <a:latin typeface="Times New Roman"/>
                <a:cs typeface="Times New Roman"/>
              </a:rPr>
              <a:t> </a:t>
            </a:r>
            <a:r>
              <a:rPr dirty="0" sz="1450" spc="-10">
                <a:latin typeface="Times New Roman"/>
                <a:cs typeface="Times New Roman"/>
              </a:rPr>
              <a:t>principles.</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That punishment, the public punishment </a:t>
            </a:r>
            <a:r>
              <a:rPr dirty="0" sz="1450" spc="-5">
                <a:latin typeface="Times New Roman"/>
                <a:cs typeface="Times New Roman"/>
              </a:rPr>
              <a:t>of </a:t>
            </a:r>
            <a:r>
              <a:rPr dirty="0" sz="1450" spc="-10">
                <a:latin typeface="Times New Roman"/>
                <a:cs typeface="Times New Roman"/>
              </a:rPr>
              <a:t>disgrace, should in </a:t>
            </a:r>
            <a:r>
              <a:rPr dirty="0" sz="1450" spc="-5">
                <a:latin typeface="Times New Roman"/>
                <a:cs typeface="Times New Roman"/>
              </a:rPr>
              <a:t>a </a:t>
            </a:r>
            <a:r>
              <a:rPr dirty="0" sz="1450" spc="-10">
                <a:latin typeface="Times New Roman"/>
                <a:cs typeface="Times New Roman"/>
              </a:rPr>
              <a:t>just  measure attend his share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offence </a:t>
            </a:r>
            <a:r>
              <a:rPr dirty="0" sz="1450" spc="-10">
                <a:latin typeface="Times New Roman"/>
                <a:cs typeface="Times New Roman"/>
              </a:rPr>
              <a:t>is, we </a:t>
            </a:r>
            <a:r>
              <a:rPr dirty="0" sz="1450" spc="-25">
                <a:latin typeface="Times New Roman"/>
                <a:cs typeface="Times New Roman"/>
              </a:rPr>
              <a:t>know, </a:t>
            </a:r>
            <a:r>
              <a:rPr dirty="0" sz="1450" spc="-5">
                <a:latin typeface="Times New Roman"/>
                <a:cs typeface="Times New Roman"/>
              </a:rPr>
              <a:t>not one of </a:t>
            </a:r>
            <a:r>
              <a:rPr dirty="0" sz="1450" spc="-10">
                <a:latin typeface="Times New Roman"/>
                <a:cs typeface="Times New Roman"/>
              </a:rPr>
              <a:t>the barriers  which society gives to virtue. In this world the penalty is less equal than could  </a:t>
            </a:r>
            <a:r>
              <a:rPr dirty="0" sz="1450" spc="-5">
                <a:latin typeface="Times New Roman"/>
                <a:cs typeface="Times New Roman"/>
              </a:rPr>
              <a:t>be </a:t>
            </a:r>
            <a:r>
              <a:rPr dirty="0" sz="1450" spc="-10">
                <a:latin typeface="Times New Roman"/>
                <a:cs typeface="Times New Roman"/>
              </a:rPr>
              <a:t>wished; </a:t>
            </a:r>
            <a:r>
              <a:rPr dirty="0" sz="1450" spc="-5">
                <a:latin typeface="Times New Roman"/>
                <a:cs typeface="Times New Roman"/>
              </a:rPr>
              <a:t>but </a:t>
            </a:r>
            <a:r>
              <a:rPr dirty="0" sz="1450" spc="-10">
                <a:latin typeface="Times New Roman"/>
                <a:cs typeface="Times New Roman"/>
              </a:rPr>
              <a:t>without presuming to look forward to </a:t>
            </a:r>
            <a:r>
              <a:rPr dirty="0" sz="1450" spc="-5">
                <a:latin typeface="Times New Roman"/>
                <a:cs typeface="Times New Roman"/>
              </a:rPr>
              <a:t>a </a:t>
            </a:r>
            <a:r>
              <a:rPr dirty="0" sz="1450" spc="-10">
                <a:latin typeface="Times New Roman"/>
                <a:cs typeface="Times New Roman"/>
              </a:rPr>
              <a:t>juster appointment  </a:t>
            </a:r>
            <a:r>
              <a:rPr dirty="0" sz="1450" spc="-15">
                <a:latin typeface="Times New Roman"/>
                <a:cs typeface="Times New Roman"/>
              </a:rPr>
              <a:t>hereafter,</a:t>
            </a:r>
            <a:r>
              <a:rPr dirty="0" sz="1450" spc="95">
                <a:latin typeface="Times New Roman"/>
                <a:cs typeface="Times New Roman"/>
              </a:rPr>
              <a:t> </a:t>
            </a:r>
            <a:r>
              <a:rPr dirty="0" sz="1450" spc="-10">
                <a:latin typeface="Times New Roman"/>
                <a:cs typeface="Times New Roman"/>
              </a:rPr>
              <a:t>we</a:t>
            </a:r>
            <a:r>
              <a:rPr dirty="0" sz="1450" spc="100">
                <a:latin typeface="Times New Roman"/>
                <a:cs typeface="Times New Roman"/>
              </a:rPr>
              <a:t> </a:t>
            </a:r>
            <a:r>
              <a:rPr dirty="0" sz="1450" spc="-10">
                <a:latin typeface="Times New Roman"/>
                <a:cs typeface="Times New Roman"/>
              </a:rPr>
              <a:t>may</a:t>
            </a:r>
            <a:r>
              <a:rPr dirty="0" sz="1450" spc="100">
                <a:latin typeface="Times New Roman"/>
                <a:cs typeface="Times New Roman"/>
              </a:rPr>
              <a:t> </a:t>
            </a:r>
            <a:r>
              <a:rPr dirty="0" sz="1450" spc="-10">
                <a:latin typeface="Times New Roman"/>
                <a:cs typeface="Times New Roman"/>
              </a:rPr>
              <a:t>fairly</a:t>
            </a:r>
            <a:r>
              <a:rPr dirty="0" sz="1450" spc="100">
                <a:latin typeface="Times New Roman"/>
                <a:cs typeface="Times New Roman"/>
              </a:rPr>
              <a:t> </a:t>
            </a:r>
            <a:r>
              <a:rPr dirty="0" sz="1450" spc="-10">
                <a:latin typeface="Times New Roman"/>
                <a:cs typeface="Times New Roman"/>
              </a:rPr>
              <a:t>consider</a:t>
            </a:r>
            <a:r>
              <a:rPr dirty="0" sz="1450" spc="100">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man</a:t>
            </a:r>
            <a:r>
              <a:rPr dirty="0" sz="1450" spc="100">
                <a:latin typeface="Times New Roman"/>
                <a:cs typeface="Times New Roman"/>
              </a:rPr>
              <a:t> </a:t>
            </a:r>
            <a:r>
              <a:rPr dirty="0" sz="1450" spc="-5">
                <a:latin typeface="Times New Roman"/>
                <a:cs typeface="Times New Roman"/>
              </a:rPr>
              <a:t>of</a:t>
            </a:r>
            <a:r>
              <a:rPr dirty="0" sz="1450" spc="100">
                <a:latin typeface="Times New Roman"/>
                <a:cs typeface="Times New Roman"/>
              </a:rPr>
              <a:t> </a:t>
            </a:r>
            <a:r>
              <a:rPr dirty="0" sz="1450" spc="-10">
                <a:latin typeface="Times New Roman"/>
                <a:cs typeface="Times New Roman"/>
              </a:rPr>
              <a:t>sense,</a:t>
            </a:r>
            <a:r>
              <a:rPr dirty="0" sz="1450" spc="100">
                <a:latin typeface="Times New Roman"/>
                <a:cs typeface="Times New Roman"/>
              </a:rPr>
              <a:t> </a:t>
            </a:r>
            <a:r>
              <a:rPr dirty="0" sz="1450" spc="-10">
                <a:latin typeface="Times New Roman"/>
                <a:cs typeface="Times New Roman"/>
              </a:rPr>
              <a:t>like</a:t>
            </a:r>
            <a:r>
              <a:rPr dirty="0" sz="1450" spc="100">
                <a:latin typeface="Times New Roman"/>
                <a:cs typeface="Times New Roman"/>
              </a:rPr>
              <a:t> </a:t>
            </a:r>
            <a:r>
              <a:rPr dirty="0" sz="1450" spc="-10">
                <a:latin typeface="Times New Roman"/>
                <a:cs typeface="Times New Roman"/>
              </a:rPr>
              <a:t>Henry</a:t>
            </a:r>
            <a:r>
              <a:rPr dirty="0" sz="1450" spc="100">
                <a:latin typeface="Times New Roman"/>
                <a:cs typeface="Times New Roman"/>
              </a:rPr>
              <a:t> </a:t>
            </a:r>
            <a:r>
              <a:rPr dirty="0" sz="1450" spc="-10">
                <a:latin typeface="Times New Roman"/>
                <a:cs typeface="Times New Roman"/>
              </a:rPr>
              <a:t>Crawford,</a:t>
            </a:r>
            <a:r>
              <a:rPr dirty="0" sz="1450" spc="9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18955"/>
          </a:xfrm>
          <a:prstGeom prst="rect">
            <a:avLst/>
          </a:prstGeom>
        </p:spPr>
        <p:txBody>
          <a:bodyPr wrap="square" lIns="0" tIns="12700" rIns="0" bIns="0" rtlCol="0" vert="horz">
            <a:spAutoFit/>
          </a:bodyPr>
          <a:lstStyle/>
          <a:p>
            <a:pPr algn="just" marL="12700" marR="6985">
              <a:lnSpc>
                <a:spcPct val="99300"/>
              </a:lnSpc>
              <a:spcBef>
                <a:spcPts val="100"/>
              </a:spcBef>
            </a:pPr>
            <a:r>
              <a:rPr dirty="0" sz="1450" spc="-10">
                <a:latin typeface="Times New Roman"/>
                <a:cs typeface="Times New Roman"/>
              </a:rPr>
              <a:t>providing for himself </a:t>
            </a:r>
            <a:r>
              <a:rPr dirty="0" sz="1450" spc="-5">
                <a:latin typeface="Times New Roman"/>
                <a:cs typeface="Times New Roman"/>
              </a:rPr>
              <a:t>no </a:t>
            </a:r>
            <a:r>
              <a:rPr dirty="0" sz="1450" spc="-10">
                <a:latin typeface="Times New Roman"/>
                <a:cs typeface="Times New Roman"/>
              </a:rPr>
              <a:t>small portion </a:t>
            </a:r>
            <a:r>
              <a:rPr dirty="0" sz="1450" spc="-5">
                <a:latin typeface="Times New Roman"/>
                <a:cs typeface="Times New Roman"/>
              </a:rPr>
              <a:t>of </a:t>
            </a:r>
            <a:r>
              <a:rPr dirty="0" sz="1450" spc="-10">
                <a:latin typeface="Times New Roman"/>
                <a:cs typeface="Times New Roman"/>
              </a:rPr>
              <a:t>vexation and regret: vexation that  must rise sometimes to self-reproach, and regret to wretchedness, in having so  requited </a:t>
            </a:r>
            <a:r>
              <a:rPr dirty="0" sz="1450" spc="-15">
                <a:latin typeface="Times New Roman"/>
                <a:cs typeface="Times New Roman"/>
              </a:rPr>
              <a:t>hospitality, </a:t>
            </a:r>
            <a:r>
              <a:rPr dirty="0" sz="1450" spc="-10">
                <a:latin typeface="Times New Roman"/>
                <a:cs typeface="Times New Roman"/>
              </a:rPr>
              <a:t>so injured family peace, so forfeited his best, most  estimable, and endeared acquaintance, and so lost the woman whom </a:t>
            </a:r>
            <a:r>
              <a:rPr dirty="0" sz="1450" spc="-5">
                <a:latin typeface="Times New Roman"/>
                <a:cs typeface="Times New Roman"/>
              </a:rPr>
              <a:t>he </a:t>
            </a:r>
            <a:r>
              <a:rPr dirty="0" sz="1450" spc="-10">
                <a:latin typeface="Times New Roman"/>
                <a:cs typeface="Times New Roman"/>
              </a:rPr>
              <a:t>had  rationally as well as passionately</a:t>
            </a:r>
            <a:r>
              <a:rPr dirty="0" sz="1450" spc="15">
                <a:latin typeface="Times New Roman"/>
                <a:cs typeface="Times New Roman"/>
              </a:rPr>
              <a:t> </a:t>
            </a:r>
            <a:r>
              <a:rPr dirty="0" sz="1450" spc="-10">
                <a:latin typeface="Times New Roman"/>
                <a:cs typeface="Times New Roman"/>
              </a:rPr>
              <a:t>loved.</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After what had passed to wound and alienate the two families, the  continuance </a:t>
            </a:r>
            <a:r>
              <a:rPr dirty="0" sz="1450" spc="-5">
                <a:latin typeface="Times New Roman"/>
                <a:cs typeface="Times New Roman"/>
              </a:rPr>
              <a:t>of </a:t>
            </a:r>
            <a:r>
              <a:rPr dirty="0" sz="1450" spc="-10">
                <a:latin typeface="Times New Roman"/>
                <a:cs typeface="Times New Roman"/>
              </a:rPr>
              <a:t>the Bertrams and Grants in such close neighbourhood would  have been most distressing; </a:t>
            </a:r>
            <a:r>
              <a:rPr dirty="0" sz="1450" spc="-5">
                <a:latin typeface="Times New Roman"/>
                <a:cs typeface="Times New Roman"/>
              </a:rPr>
              <a:t>but </a:t>
            </a:r>
            <a:r>
              <a:rPr dirty="0" sz="1450" spc="-10">
                <a:latin typeface="Times New Roman"/>
                <a:cs typeface="Times New Roman"/>
              </a:rPr>
              <a:t>the absence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latter, </a:t>
            </a:r>
            <a:r>
              <a:rPr dirty="0" sz="1450" spc="-10">
                <a:latin typeface="Times New Roman"/>
                <a:cs typeface="Times New Roman"/>
              </a:rPr>
              <a:t>for some months  purposely lengthened, ended very fortunately in the </a:t>
            </a:r>
            <a:r>
              <a:rPr dirty="0" sz="1450" spc="-20">
                <a:latin typeface="Times New Roman"/>
                <a:cs typeface="Times New Roman"/>
              </a:rPr>
              <a:t>necessity, </a:t>
            </a:r>
            <a:r>
              <a:rPr dirty="0" sz="1450" spc="-5">
                <a:latin typeface="Times New Roman"/>
                <a:cs typeface="Times New Roman"/>
              </a:rPr>
              <a:t>or </a:t>
            </a:r>
            <a:r>
              <a:rPr dirty="0" sz="1450" spc="-10">
                <a:latin typeface="Times New Roman"/>
                <a:cs typeface="Times New Roman"/>
              </a:rPr>
              <a:t>at least the  </a:t>
            </a:r>
            <a:r>
              <a:rPr dirty="0" sz="1450" spc="-15">
                <a:latin typeface="Times New Roman"/>
                <a:cs typeface="Times New Roman"/>
              </a:rPr>
              <a:t>practicability, </a:t>
            </a:r>
            <a:r>
              <a:rPr dirty="0" sz="1450" spc="-5">
                <a:latin typeface="Times New Roman"/>
                <a:cs typeface="Times New Roman"/>
              </a:rPr>
              <a:t>of a </a:t>
            </a:r>
            <a:r>
              <a:rPr dirty="0" sz="1450" spc="-10">
                <a:latin typeface="Times New Roman"/>
                <a:cs typeface="Times New Roman"/>
              </a:rPr>
              <a:t>permanent removal. </a:t>
            </a:r>
            <a:r>
              <a:rPr dirty="0" sz="1450" spc="-35">
                <a:latin typeface="Times New Roman"/>
                <a:cs typeface="Times New Roman"/>
              </a:rPr>
              <a:t>Dr. </a:t>
            </a:r>
            <a:r>
              <a:rPr dirty="0" sz="1450" spc="-10">
                <a:latin typeface="Times New Roman"/>
                <a:cs typeface="Times New Roman"/>
              </a:rPr>
              <a:t>Grant, through an interest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almost ceased to form hopes, succeeded to </a:t>
            </a:r>
            <a:r>
              <a:rPr dirty="0" sz="1450" spc="-5">
                <a:latin typeface="Times New Roman"/>
                <a:cs typeface="Times New Roman"/>
              </a:rPr>
              <a:t>a </a:t>
            </a:r>
            <a:r>
              <a:rPr dirty="0" sz="1450" spc="-10">
                <a:latin typeface="Times New Roman"/>
                <a:cs typeface="Times New Roman"/>
              </a:rPr>
              <a:t>stall in </a:t>
            </a:r>
            <a:r>
              <a:rPr dirty="0" sz="1450" spc="-25">
                <a:latin typeface="Times New Roman"/>
                <a:cs typeface="Times New Roman"/>
              </a:rPr>
              <a:t>Westminster,  </a:t>
            </a:r>
            <a:r>
              <a:rPr dirty="0" sz="1450" spc="-10">
                <a:latin typeface="Times New Roman"/>
                <a:cs typeface="Times New Roman"/>
              </a:rPr>
              <a:t>which, as affording an occasion for leaving Mansfield, an excuse for residence  in London, and an increase </a:t>
            </a:r>
            <a:r>
              <a:rPr dirty="0" sz="1450" spc="-5">
                <a:latin typeface="Times New Roman"/>
                <a:cs typeface="Times New Roman"/>
              </a:rPr>
              <a:t>of </a:t>
            </a:r>
            <a:r>
              <a:rPr dirty="0" sz="1450" spc="-10">
                <a:latin typeface="Times New Roman"/>
                <a:cs typeface="Times New Roman"/>
              </a:rPr>
              <a:t>income to answer the expenses </a:t>
            </a:r>
            <a:r>
              <a:rPr dirty="0" sz="1450" spc="-5">
                <a:latin typeface="Times New Roman"/>
                <a:cs typeface="Times New Roman"/>
              </a:rPr>
              <a:t>of </a:t>
            </a:r>
            <a:r>
              <a:rPr dirty="0" sz="1450" spc="-10">
                <a:latin typeface="Times New Roman"/>
                <a:cs typeface="Times New Roman"/>
              </a:rPr>
              <a:t>the change,  was highly acceptable to those who went and those who</a:t>
            </a:r>
            <a:r>
              <a:rPr dirty="0" sz="1450" spc="55">
                <a:latin typeface="Times New Roman"/>
                <a:cs typeface="Times New Roman"/>
              </a:rPr>
              <a:t> </a:t>
            </a:r>
            <a:r>
              <a:rPr dirty="0" sz="1450" spc="-10">
                <a:latin typeface="Times New Roman"/>
                <a:cs typeface="Times New Roman"/>
              </a:rPr>
              <a:t>staid.</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Mrs. Grant, with </a:t>
            </a:r>
            <a:r>
              <a:rPr dirty="0" sz="1450" spc="-5">
                <a:latin typeface="Times New Roman"/>
                <a:cs typeface="Times New Roman"/>
              </a:rPr>
              <a:t>a </a:t>
            </a:r>
            <a:r>
              <a:rPr dirty="0" sz="1450" spc="-10">
                <a:latin typeface="Times New Roman"/>
                <a:cs typeface="Times New Roman"/>
              </a:rPr>
              <a:t>temper to love and </a:t>
            </a:r>
            <a:r>
              <a:rPr dirty="0" sz="1450" spc="-5">
                <a:latin typeface="Times New Roman"/>
                <a:cs typeface="Times New Roman"/>
              </a:rPr>
              <a:t>be </a:t>
            </a:r>
            <a:r>
              <a:rPr dirty="0" sz="1450" spc="-10">
                <a:latin typeface="Times New Roman"/>
                <a:cs typeface="Times New Roman"/>
              </a:rPr>
              <a:t>loved, must have </a:t>
            </a:r>
            <a:r>
              <a:rPr dirty="0" sz="1450" spc="-5">
                <a:latin typeface="Times New Roman"/>
                <a:cs typeface="Times New Roman"/>
              </a:rPr>
              <a:t>gone </a:t>
            </a:r>
            <a:r>
              <a:rPr dirty="0" sz="1450" spc="-10">
                <a:latin typeface="Times New Roman"/>
                <a:cs typeface="Times New Roman"/>
              </a:rPr>
              <a:t>with some  regret from the scenes and people she had been used </a:t>
            </a:r>
            <a:r>
              <a:rPr dirty="0" sz="1450" spc="-5">
                <a:latin typeface="Times New Roman"/>
                <a:cs typeface="Times New Roman"/>
              </a:rPr>
              <a:t>to; but </a:t>
            </a:r>
            <a:r>
              <a:rPr dirty="0" sz="1450" spc="-10">
                <a:latin typeface="Times New Roman"/>
                <a:cs typeface="Times New Roman"/>
              </a:rPr>
              <a:t>the same  happiness </a:t>
            </a:r>
            <a:r>
              <a:rPr dirty="0" sz="1450" spc="-5">
                <a:latin typeface="Times New Roman"/>
                <a:cs typeface="Times New Roman"/>
              </a:rPr>
              <a:t>of </a:t>
            </a:r>
            <a:r>
              <a:rPr dirty="0" sz="1450" spc="-10">
                <a:latin typeface="Times New Roman"/>
                <a:cs typeface="Times New Roman"/>
              </a:rPr>
              <a:t>disposition must in any place, and any </a:t>
            </a:r>
            <a:r>
              <a:rPr dirty="0" sz="1450" spc="-20">
                <a:latin typeface="Times New Roman"/>
                <a:cs typeface="Times New Roman"/>
              </a:rPr>
              <a:t>society, </a:t>
            </a:r>
            <a:r>
              <a:rPr dirty="0" sz="1450" spc="-10">
                <a:latin typeface="Times New Roman"/>
                <a:cs typeface="Times New Roman"/>
              </a:rPr>
              <a:t>secure her </a:t>
            </a:r>
            <a:r>
              <a:rPr dirty="0" sz="1450" spc="-5">
                <a:latin typeface="Times New Roman"/>
                <a:cs typeface="Times New Roman"/>
              </a:rPr>
              <a:t>a </a:t>
            </a:r>
            <a:r>
              <a:rPr dirty="0" sz="1450" spc="-10">
                <a:latin typeface="Times New Roman"/>
                <a:cs typeface="Times New Roman"/>
              </a:rPr>
              <a:t>great  deal to </a:t>
            </a:r>
            <a:r>
              <a:rPr dirty="0" sz="1450" spc="-25">
                <a:latin typeface="Times New Roman"/>
                <a:cs typeface="Times New Roman"/>
              </a:rPr>
              <a:t>enjoy, </a:t>
            </a:r>
            <a:r>
              <a:rPr dirty="0" sz="1450" spc="-10">
                <a:latin typeface="Times New Roman"/>
                <a:cs typeface="Times New Roman"/>
              </a:rPr>
              <a:t>and she had again </a:t>
            </a:r>
            <a:r>
              <a:rPr dirty="0" sz="1450" spc="-5">
                <a:latin typeface="Times New Roman"/>
                <a:cs typeface="Times New Roman"/>
              </a:rPr>
              <a:t>a </a:t>
            </a:r>
            <a:r>
              <a:rPr dirty="0" sz="1450" spc="-10">
                <a:latin typeface="Times New Roman"/>
                <a:cs typeface="Times New Roman"/>
              </a:rPr>
              <a:t>home to </a:t>
            </a:r>
            <a:r>
              <a:rPr dirty="0" sz="1450" spc="-15">
                <a:latin typeface="Times New Roman"/>
                <a:cs typeface="Times New Roman"/>
              </a:rPr>
              <a:t>offer </a:t>
            </a:r>
            <a:r>
              <a:rPr dirty="0" sz="1450" spc="-10">
                <a:latin typeface="Times New Roman"/>
                <a:cs typeface="Times New Roman"/>
              </a:rPr>
              <a:t>Mary; and Mary had had  enough </a:t>
            </a:r>
            <a:r>
              <a:rPr dirty="0" sz="1450" spc="-5">
                <a:latin typeface="Times New Roman"/>
                <a:cs typeface="Times New Roman"/>
              </a:rPr>
              <a:t>of </a:t>
            </a:r>
            <a:r>
              <a:rPr dirty="0" sz="1450" spc="-10">
                <a:latin typeface="Times New Roman"/>
                <a:cs typeface="Times New Roman"/>
              </a:rPr>
              <a:t>her own friends, enough </a:t>
            </a:r>
            <a:r>
              <a:rPr dirty="0" sz="1450" spc="-5">
                <a:latin typeface="Times New Roman"/>
                <a:cs typeface="Times New Roman"/>
              </a:rPr>
              <a:t>of </a:t>
            </a:r>
            <a:r>
              <a:rPr dirty="0" sz="1450" spc="-20">
                <a:latin typeface="Times New Roman"/>
                <a:cs typeface="Times New Roman"/>
              </a:rPr>
              <a:t>vanity, </a:t>
            </a:r>
            <a:r>
              <a:rPr dirty="0" sz="1450" spc="-10">
                <a:latin typeface="Times New Roman"/>
                <a:cs typeface="Times New Roman"/>
              </a:rPr>
              <a:t>ambition, love, and  disappointment in the course </a:t>
            </a:r>
            <a:r>
              <a:rPr dirty="0" sz="1450" spc="-5">
                <a:latin typeface="Times New Roman"/>
                <a:cs typeface="Times New Roman"/>
              </a:rPr>
              <a:t>of </a:t>
            </a:r>
            <a:r>
              <a:rPr dirty="0" sz="1450" spc="-10">
                <a:latin typeface="Times New Roman"/>
                <a:cs typeface="Times New Roman"/>
              </a:rPr>
              <a:t>the last </a:t>
            </a:r>
            <a:r>
              <a:rPr dirty="0" sz="1450" spc="-15">
                <a:latin typeface="Times New Roman"/>
                <a:cs typeface="Times New Roman"/>
              </a:rPr>
              <a:t>half-year,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 need </a:t>
            </a:r>
            <a:r>
              <a:rPr dirty="0" sz="1450" spc="-5">
                <a:latin typeface="Times New Roman"/>
                <a:cs typeface="Times New Roman"/>
              </a:rPr>
              <a:t>of </a:t>
            </a:r>
            <a:r>
              <a:rPr dirty="0" sz="1450" spc="-10">
                <a:latin typeface="Times New Roman"/>
                <a:cs typeface="Times New Roman"/>
              </a:rPr>
              <a:t>the true  kindness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sister’s </a:t>
            </a:r>
            <a:r>
              <a:rPr dirty="0" sz="1450" spc="-10">
                <a:latin typeface="Times New Roman"/>
                <a:cs typeface="Times New Roman"/>
              </a:rPr>
              <a:t>heart, and the rational tranquillity </a:t>
            </a:r>
            <a:r>
              <a:rPr dirty="0" sz="1450" spc="-5">
                <a:latin typeface="Times New Roman"/>
                <a:cs typeface="Times New Roman"/>
              </a:rPr>
              <a:t>of </a:t>
            </a:r>
            <a:r>
              <a:rPr dirty="0" sz="1450" spc="-10">
                <a:latin typeface="Times New Roman"/>
                <a:cs typeface="Times New Roman"/>
              </a:rPr>
              <a:t>her ways. They  lived together; and when </a:t>
            </a:r>
            <a:r>
              <a:rPr dirty="0" sz="1450" spc="-35">
                <a:latin typeface="Times New Roman"/>
                <a:cs typeface="Times New Roman"/>
              </a:rPr>
              <a:t>Dr. </a:t>
            </a:r>
            <a:r>
              <a:rPr dirty="0" sz="1450" spc="-10">
                <a:latin typeface="Times New Roman"/>
                <a:cs typeface="Times New Roman"/>
              </a:rPr>
              <a:t>Grant had </a:t>
            </a:r>
            <a:r>
              <a:rPr dirty="0" sz="1450" spc="-5">
                <a:latin typeface="Times New Roman"/>
                <a:cs typeface="Times New Roman"/>
              </a:rPr>
              <a:t>brought on </a:t>
            </a:r>
            <a:r>
              <a:rPr dirty="0" sz="1450" spc="-10">
                <a:latin typeface="Times New Roman"/>
                <a:cs typeface="Times New Roman"/>
              </a:rPr>
              <a:t>apoplexy and death, </a:t>
            </a:r>
            <a:r>
              <a:rPr dirty="0" sz="1450" spc="-5">
                <a:latin typeface="Times New Roman"/>
                <a:cs typeface="Times New Roman"/>
              </a:rPr>
              <a:t>by  </a:t>
            </a:r>
            <a:r>
              <a:rPr dirty="0" sz="1450" spc="-10">
                <a:latin typeface="Times New Roman"/>
                <a:cs typeface="Times New Roman"/>
              </a:rPr>
              <a:t>three great institutionary dinners in </a:t>
            </a:r>
            <a:r>
              <a:rPr dirty="0" sz="1450" spc="-5">
                <a:latin typeface="Times New Roman"/>
                <a:cs typeface="Times New Roman"/>
              </a:rPr>
              <a:t>one </a:t>
            </a:r>
            <a:r>
              <a:rPr dirty="0" sz="1450" spc="-10">
                <a:latin typeface="Times New Roman"/>
                <a:cs typeface="Times New Roman"/>
              </a:rPr>
              <a:t>week, they still lived together; for  </a:t>
            </a:r>
            <a:r>
              <a:rPr dirty="0" sz="1450" spc="-30">
                <a:latin typeface="Times New Roman"/>
                <a:cs typeface="Times New Roman"/>
              </a:rPr>
              <a:t>Mary, </a:t>
            </a:r>
            <a:r>
              <a:rPr dirty="0" sz="1450" spc="-10">
                <a:latin typeface="Times New Roman"/>
                <a:cs typeface="Times New Roman"/>
              </a:rPr>
              <a:t>though perfectly resolved against ever attaching herself to </a:t>
            </a:r>
            <a:r>
              <a:rPr dirty="0" sz="1450" spc="-5">
                <a:latin typeface="Times New Roman"/>
                <a:cs typeface="Times New Roman"/>
              </a:rPr>
              <a:t>a younger  </a:t>
            </a:r>
            <a:r>
              <a:rPr dirty="0" sz="1450" spc="-10">
                <a:latin typeface="Times New Roman"/>
                <a:cs typeface="Times New Roman"/>
              </a:rPr>
              <a:t>brother again, was long in finding among the dashing representatives, </a:t>
            </a:r>
            <a:r>
              <a:rPr dirty="0" sz="1450" spc="-5">
                <a:latin typeface="Times New Roman"/>
                <a:cs typeface="Times New Roman"/>
              </a:rPr>
              <a:t>or </a:t>
            </a:r>
            <a:r>
              <a:rPr dirty="0" sz="1450" spc="-10">
                <a:latin typeface="Times New Roman"/>
                <a:cs typeface="Times New Roman"/>
              </a:rPr>
              <a:t>idle  heir-apparents, who were at the command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beauty, </a:t>
            </a:r>
            <a:r>
              <a:rPr dirty="0" sz="1450" spc="-10">
                <a:latin typeface="Times New Roman"/>
                <a:cs typeface="Times New Roman"/>
              </a:rPr>
              <a:t>and her </a:t>
            </a:r>
            <a:r>
              <a:rPr dirty="0" sz="1450" spc="-5">
                <a:latin typeface="Times New Roman"/>
                <a:cs typeface="Times New Roman"/>
              </a:rPr>
              <a:t>£20,000, </a:t>
            </a:r>
            <a:r>
              <a:rPr dirty="0" sz="1450" spc="-10">
                <a:latin typeface="Times New Roman"/>
                <a:cs typeface="Times New Roman"/>
              </a:rPr>
              <a:t>any  </a:t>
            </a:r>
            <a:r>
              <a:rPr dirty="0" sz="1450" spc="-5">
                <a:latin typeface="Times New Roman"/>
                <a:cs typeface="Times New Roman"/>
              </a:rPr>
              <a:t>one </a:t>
            </a:r>
            <a:r>
              <a:rPr dirty="0" sz="1450" spc="-10">
                <a:latin typeface="Times New Roman"/>
                <a:cs typeface="Times New Roman"/>
              </a:rPr>
              <a:t>who could satisfy the better taste she had acquired at Mansfield, whose  character and manners could authorise </a:t>
            </a:r>
            <a:r>
              <a:rPr dirty="0" sz="1450" spc="-5">
                <a:latin typeface="Times New Roman"/>
                <a:cs typeface="Times New Roman"/>
              </a:rPr>
              <a:t>a hope of </a:t>
            </a:r>
            <a:r>
              <a:rPr dirty="0" sz="1450" spc="-10">
                <a:latin typeface="Times New Roman"/>
                <a:cs typeface="Times New Roman"/>
              </a:rPr>
              <a:t>the domestic happiness she  had there learned to estimate, </a:t>
            </a:r>
            <a:r>
              <a:rPr dirty="0" sz="1450" spc="-5">
                <a:latin typeface="Times New Roman"/>
                <a:cs typeface="Times New Roman"/>
              </a:rPr>
              <a:t>or put </a:t>
            </a:r>
            <a:r>
              <a:rPr dirty="0" sz="1450" spc="-10">
                <a:latin typeface="Times New Roman"/>
                <a:cs typeface="Times New Roman"/>
              </a:rPr>
              <a:t>Edmund Bertram sufficiently </a:t>
            </a:r>
            <a:r>
              <a:rPr dirty="0" sz="1450" spc="-5">
                <a:latin typeface="Times New Roman"/>
                <a:cs typeface="Times New Roman"/>
              </a:rPr>
              <a:t>out of </a:t>
            </a:r>
            <a:r>
              <a:rPr dirty="0" sz="1450" spc="-10">
                <a:latin typeface="Times New Roman"/>
                <a:cs typeface="Times New Roman"/>
              </a:rPr>
              <a:t>her  head.</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Edmund had greatly the advantage </a:t>
            </a:r>
            <a:r>
              <a:rPr dirty="0" sz="1450" spc="-5">
                <a:latin typeface="Times New Roman"/>
                <a:cs typeface="Times New Roman"/>
              </a:rPr>
              <a:t>of </a:t>
            </a:r>
            <a:r>
              <a:rPr dirty="0" sz="1450" spc="-10">
                <a:latin typeface="Times New Roman"/>
                <a:cs typeface="Times New Roman"/>
              </a:rPr>
              <a:t>her in this respect. He had </a:t>
            </a:r>
            <a:r>
              <a:rPr dirty="0" sz="1450" spc="-5">
                <a:latin typeface="Times New Roman"/>
                <a:cs typeface="Times New Roman"/>
              </a:rPr>
              <a:t>not </a:t>
            </a:r>
            <a:r>
              <a:rPr dirty="0" sz="1450" spc="-10">
                <a:latin typeface="Times New Roman"/>
                <a:cs typeface="Times New Roman"/>
              </a:rPr>
              <a:t>to wait  and wish with vacant affections for an object worthy to succeed her in them.  Scarcely had </a:t>
            </a:r>
            <a:r>
              <a:rPr dirty="0" sz="1450" spc="-5">
                <a:latin typeface="Times New Roman"/>
                <a:cs typeface="Times New Roman"/>
              </a:rPr>
              <a:t>he done </a:t>
            </a:r>
            <a:r>
              <a:rPr dirty="0" sz="1450" spc="-10">
                <a:latin typeface="Times New Roman"/>
                <a:cs typeface="Times New Roman"/>
              </a:rPr>
              <a:t>regretting Mary Crawford, and observing to Fanny how  impossible it was that </a:t>
            </a:r>
            <a:r>
              <a:rPr dirty="0" sz="1450" spc="-5">
                <a:latin typeface="Times New Roman"/>
                <a:cs typeface="Times New Roman"/>
              </a:rPr>
              <a:t>he </a:t>
            </a:r>
            <a:r>
              <a:rPr dirty="0" sz="1450" spc="-10">
                <a:latin typeface="Times New Roman"/>
                <a:cs typeface="Times New Roman"/>
              </a:rPr>
              <a:t>should ever meet with such another woman, before it  began to strike him whether </a:t>
            </a:r>
            <a:r>
              <a:rPr dirty="0" sz="1450" spc="-5">
                <a:latin typeface="Times New Roman"/>
                <a:cs typeface="Times New Roman"/>
              </a:rPr>
              <a:t>a </a:t>
            </a:r>
            <a:r>
              <a:rPr dirty="0" sz="1450" spc="-10">
                <a:latin typeface="Times New Roman"/>
                <a:cs typeface="Times New Roman"/>
              </a:rPr>
              <a:t>very different kind </a:t>
            </a:r>
            <a:r>
              <a:rPr dirty="0" sz="1450" spc="-5">
                <a:latin typeface="Times New Roman"/>
                <a:cs typeface="Times New Roman"/>
              </a:rPr>
              <a:t>of </a:t>
            </a:r>
            <a:r>
              <a:rPr dirty="0" sz="1450" spc="-10">
                <a:latin typeface="Times New Roman"/>
                <a:cs typeface="Times New Roman"/>
              </a:rPr>
              <a:t>woman might </a:t>
            </a:r>
            <a:r>
              <a:rPr dirty="0" sz="1450" spc="-5">
                <a:latin typeface="Times New Roman"/>
                <a:cs typeface="Times New Roman"/>
              </a:rPr>
              <a:t>not do </a:t>
            </a:r>
            <a:r>
              <a:rPr dirty="0" sz="1450" spc="-10">
                <a:latin typeface="Times New Roman"/>
                <a:cs typeface="Times New Roman"/>
              </a:rPr>
              <a:t>just  as well, </a:t>
            </a:r>
            <a:r>
              <a:rPr dirty="0" sz="1450" spc="-5">
                <a:latin typeface="Times New Roman"/>
                <a:cs typeface="Times New Roman"/>
              </a:rPr>
              <a:t>or a </a:t>
            </a:r>
            <a:r>
              <a:rPr dirty="0" sz="1450" spc="-10">
                <a:latin typeface="Times New Roman"/>
                <a:cs typeface="Times New Roman"/>
              </a:rPr>
              <a:t>great deal better: whether Fanny herself were </a:t>
            </a:r>
            <a:r>
              <a:rPr dirty="0" sz="1450" spc="-5">
                <a:latin typeface="Times New Roman"/>
                <a:cs typeface="Times New Roman"/>
              </a:rPr>
              <a:t>not </a:t>
            </a:r>
            <a:r>
              <a:rPr dirty="0" sz="1450" spc="-10">
                <a:latin typeface="Times New Roman"/>
                <a:cs typeface="Times New Roman"/>
              </a:rPr>
              <a:t>growing as </a:t>
            </a:r>
            <a:r>
              <a:rPr dirty="0" sz="1450" spc="-20">
                <a:latin typeface="Times New Roman"/>
                <a:cs typeface="Times New Roman"/>
              </a:rPr>
              <a:t>dear,  </a:t>
            </a:r>
            <a:r>
              <a:rPr dirty="0" sz="1450" spc="-10">
                <a:latin typeface="Times New Roman"/>
                <a:cs typeface="Times New Roman"/>
              </a:rPr>
              <a:t>as important to him in all her smiles and all her ways, as Mary Crawford had  ever been; and whether it might </a:t>
            </a:r>
            <a:r>
              <a:rPr dirty="0" sz="1450" spc="-5">
                <a:latin typeface="Times New Roman"/>
                <a:cs typeface="Times New Roman"/>
              </a:rPr>
              <a:t>not be a </a:t>
            </a:r>
            <a:r>
              <a:rPr dirty="0" sz="1450" spc="-10">
                <a:latin typeface="Times New Roman"/>
                <a:cs typeface="Times New Roman"/>
              </a:rPr>
              <a:t>possible, an hopeful undertaking to  persuade her that her warm and sisterly regard for him would </a:t>
            </a:r>
            <a:r>
              <a:rPr dirty="0" sz="1450" spc="-5">
                <a:latin typeface="Times New Roman"/>
                <a:cs typeface="Times New Roman"/>
              </a:rPr>
              <a:t>be </a:t>
            </a:r>
            <a:r>
              <a:rPr dirty="0" sz="1450" spc="-10">
                <a:latin typeface="Times New Roman"/>
                <a:cs typeface="Times New Roman"/>
              </a:rPr>
              <a:t>foundation  enough for wedded</a:t>
            </a:r>
            <a:r>
              <a:rPr dirty="0" sz="1450">
                <a:latin typeface="Times New Roman"/>
                <a:cs typeface="Times New Roman"/>
              </a:rPr>
              <a:t> </a:t>
            </a:r>
            <a:r>
              <a:rPr dirty="0" sz="1450" spc="-10">
                <a:latin typeface="Times New Roman"/>
                <a:cs typeface="Times New Roman"/>
              </a:rPr>
              <a:t>love.</a:t>
            </a:r>
            <a:endParaRPr sz="1450">
              <a:latin typeface="Times New Roman"/>
              <a:cs typeface="Times New Roman"/>
            </a:endParaRPr>
          </a:p>
          <a:p>
            <a:pPr algn="just" marL="268605">
              <a:lnSpc>
                <a:spcPct val="100000"/>
              </a:lnSpc>
              <a:spcBef>
                <a:spcPts val="710"/>
              </a:spcBef>
            </a:pP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purposely</a:t>
            </a:r>
            <a:r>
              <a:rPr dirty="0" sz="1450" spc="120">
                <a:latin typeface="Times New Roman"/>
                <a:cs typeface="Times New Roman"/>
              </a:rPr>
              <a:t> </a:t>
            </a:r>
            <a:r>
              <a:rPr dirty="0" sz="1450" spc="-10">
                <a:latin typeface="Times New Roman"/>
                <a:cs typeface="Times New Roman"/>
              </a:rPr>
              <a:t>abstain</a:t>
            </a:r>
            <a:r>
              <a:rPr dirty="0" sz="1450" spc="120">
                <a:latin typeface="Times New Roman"/>
                <a:cs typeface="Times New Roman"/>
              </a:rPr>
              <a:t> </a:t>
            </a:r>
            <a:r>
              <a:rPr dirty="0" sz="1450" spc="-10">
                <a:latin typeface="Times New Roman"/>
                <a:cs typeface="Times New Roman"/>
              </a:rPr>
              <a:t>from</a:t>
            </a:r>
            <a:r>
              <a:rPr dirty="0" sz="1450" spc="120">
                <a:latin typeface="Times New Roman"/>
                <a:cs typeface="Times New Roman"/>
              </a:rPr>
              <a:t> </a:t>
            </a:r>
            <a:r>
              <a:rPr dirty="0" sz="1450" spc="-10">
                <a:latin typeface="Times New Roman"/>
                <a:cs typeface="Times New Roman"/>
              </a:rPr>
              <a:t>dates</a:t>
            </a:r>
            <a:r>
              <a:rPr dirty="0" sz="1450" spc="120">
                <a:latin typeface="Times New Roman"/>
                <a:cs typeface="Times New Roman"/>
              </a:rPr>
              <a:t> </a:t>
            </a:r>
            <a:r>
              <a:rPr dirty="0" sz="1450" spc="-5">
                <a:latin typeface="Times New Roman"/>
                <a:cs typeface="Times New Roman"/>
              </a:rPr>
              <a:t>on</a:t>
            </a:r>
            <a:r>
              <a:rPr dirty="0" sz="1450" spc="120">
                <a:latin typeface="Times New Roman"/>
                <a:cs typeface="Times New Roman"/>
              </a:rPr>
              <a:t> </a:t>
            </a:r>
            <a:r>
              <a:rPr dirty="0" sz="1450" spc="-10">
                <a:latin typeface="Times New Roman"/>
                <a:cs typeface="Times New Roman"/>
              </a:rPr>
              <a:t>this</a:t>
            </a:r>
            <a:r>
              <a:rPr dirty="0" sz="1450" spc="125">
                <a:latin typeface="Times New Roman"/>
                <a:cs typeface="Times New Roman"/>
              </a:rPr>
              <a:t> </a:t>
            </a:r>
            <a:r>
              <a:rPr dirty="0" sz="1450" spc="-10">
                <a:latin typeface="Times New Roman"/>
                <a:cs typeface="Times New Roman"/>
              </a:rPr>
              <a:t>occasion,</a:t>
            </a:r>
            <a:r>
              <a:rPr dirty="0" sz="1450" spc="120">
                <a:latin typeface="Times New Roman"/>
                <a:cs typeface="Times New Roman"/>
              </a:rPr>
              <a:t> </a:t>
            </a:r>
            <a:r>
              <a:rPr dirty="0" sz="1450" spc="-10">
                <a:latin typeface="Times New Roman"/>
                <a:cs typeface="Times New Roman"/>
              </a:rPr>
              <a:t>that</a:t>
            </a:r>
            <a:r>
              <a:rPr dirty="0" sz="1450" spc="125">
                <a:latin typeface="Times New Roman"/>
                <a:cs typeface="Times New Roman"/>
              </a:rPr>
              <a:t> </a:t>
            </a:r>
            <a:r>
              <a:rPr dirty="0" sz="1450" spc="-10">
                <a:latin typeface="Times New Roman"/>
                <a:cs typeface="Times New Roman"/>
              </a:rPr>
              <a:t>every</a:t>
            </a:r>
            <a:r>
              <a:rPr dirty="0" sz="1450" spc="125">
                <a:latin typeface="Times New Roman"/>
                <a:cs typeface="Times New Roman"/>
              </a:rPr>
              <a:t> </a:t>
            </a:r>
            <a:r>
              <a:rPr dirty="0" sz="1450" spc="-5">
                <a:latin typeface="Times New Roman"/>
                <a:cs typeface="Times New Roman"/>
              </a:rPr>
              <a:t>one</a:t>
            </a:r>
            <a:r>
              <a:rPr dirty="0" sz="1450" spc="120">
                <a:latin typeface="Times New Roman"/>
                <a:cs typeface="Times New Roman"/>
              </a:rPr>
              <a:t> </a:t>
            </a:r>
            <a:r>
              <a:rPr dirty="0" sz="1450" spc="-10">
                <a:latin typeface="Times New Roman"/>
                <a:cs typeface="Times New Roman"/>
              </a:rPr>
              <a:t>may</a:t>
            </a:r>
            <a:r>
              <a:rPr dirty="0" sz="1450" spc="120">
                <a:latin typeface="Times New Roman"/>
                <a:cs typeface="Times New Roman"/>
              </a:rPr>
              <a:t> </a:t>
            </a:r>
            <a:r>
              <a:rPr dirty="0" sz="1450" spc="-5">
                <a:latin typeface="Times New Roman"/>
                <a:cs typeface="Times New Roman"/>
              </a:rPr>
              <a:t>be</a:t>
            </a:r>
            <a:r>
              <a:rPr dirty="0" sz="1450" spc="125">
                <a:latin typeface="Times New Roman"/>
                <a:cs typeface="Times New Roman"/>
              </a:rPr>
              <a:t> </a:t>
            </a:r>
            <a:r>
              <a:rPr dirty="0" sz="1450" spc="-10">
                <a:latin typeface="Times New Roman"/>
                <a:cs typeface="Times New Roman"/>
              </a:rPr>
              <a:t>at</a:t>
            </a:r>
            <a:endParaRPr sz="1450">
              <a:latin typeface="Times New Roman"/>
              <a:cs typeface="Times New Roman"/>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335" rIns="0" bIns="0" rtlCol="0" vert="horz">
            <a:spAutoFit/>
          </a:bodyPr>
          <a:lstStyle/>
          <a:p>
            <a:pPr algn="just" marL="12700" marR="5715">
              <a:lnSpc>
                <a:spcPct val="99000"/>
              </a:lnSpc>
              <a:spcBef>
                <a:spcPts val="105"/>
              </a:spcBef>
            </a:pPr>
            <a:r>
              <a:rPr dirty="0" sz="1450" spc="-10">
                <a:latin typeface="Times New Roman"/>
                <a:cs typeface="Times New Roman"/>
              </a:rPr>
              <a:t>liberty to fix their own, aware that the cure </a:t>
            </a:r>
            <a:r>
              <a:rPr dirty="0" sz="1450" spc="-5">
                <a:latin typeface="Times New Roman"/>
                <a:cs typeface="Times New Roman"/>
              </a:rPr>
              <a:t>of </a:t>
            </a:r>
            <a:r>
              <a:rPr dirty="0" sz="1450" spc="-10">
                <a:latin typeface="Times New Roman"/>
                <a:cs typeface="Times New Roman"/>
              </a:rPr>
              <a:t>unconquerable passions, and the  transfer </a:t>
            </a:r>
            <a:r>
              <a:rPr dirty="0" sz="1450" spc="-5">
                <a:latin typeface="Times New Roman"/>
                <a:cs typeface="Times New Roman"/>
              </a:rPr>
              <a:t>of </a:t>
            </a:r>
            <a:r>
              <a:rPr dirty="0" sz="1450" spc="-10">
                <a:latin typeface="Times New Roman"/>
                <a:cs typeface="Times New Roman"/>
              </a:rPr>
              <a:t>unchanging attachments, must vary much as to time in different  people. </a:t>
            </a:r>
            <a:r>
              <a:rPr dirty="0" sz="1450" spc="-5">
                <a:latin typeface="Times New Roman"/>
                <a:cs typeface="Times New Roman"/>
              </a:rPr>
              <a:t>I </a:t>
            </a:r>
            <a:r>
              <a:rPr dirty="0" sz="1450" spc="-10">
                <a:latin typeface="Times New Roman"/>
                <a:cs typeface="Times New Roman"/>
              </a:rPr>
              <a:t>only entreat everybody to believe that exactly at the time when it was  quite natural that it should </a:t>
            </a:r>
            <a:r>
              <a:rPr dirty="0" sz="1450" spc="-5">
                <a:latin typeface="Times New Roman"/>
                <a:cs typeface="Times New Roman"/>
              </a:rPr>
              <a:t>be </a:t>
            </a:r>
            <a:r>
              <a:rPr dirty="0" sz="1450" spc="-10">
                <a:latin typeface="Times New Roman"/>
                <a:cs typeface="Times New Roman"/>
              </a:rPr>
              <a:t>so, and </a:t>
            </a:r>
            <a:r>
              <a:rPr dirty="0" sz="1450" spc="-5">
                <a:latin typeface="Times New Roman"/>
                <a:cs typeface="Times New Roman"/>
              </a:rPr>
              <a:t>not a </a:t>
            </a:r>
            <a:r>
              <a:rPr dirty="0" sz="1450" spc="-10">
                <a:latin typeface="Times New Roman"/>
                <a:cs typeface="Times New Roman"/>
              </a:rPr>
              <a:t>week </a:t>
            </a:r>
            <a:r>
              <a:rPr dirty="0" sz="1450" spc="-15">
                <a:latin typeface="Times New Roman"/>
                <a:cs typeface="Times New Roman"/>
              </a:rPr>
              <a:t>earlier, </a:t>
            </a:r>
            <a:r>
              <a:rPr dirty="0" sz="1450" spc="-10">
                <a:latin typeface="Times New Roman"/>
                <a:cs typeface="Times New Roman"/>
              </a:rPr>
              <a:t>Edmund did cease to  care about Miss Crawford, and became as anxious to marry Fanny as Fanny  herself could</a:t>
            </a:r>
            <a:r>
              <a:rPr dirty="0" sz="1450" spc="-5">
                <a:latin typeface="Times New Roman"/>
                <a:cs typeface="Times New Roman"/>
              </a:rPr>
              <a:t> </a:t>
            </a:r>
            <a:r>
              <a:rPr dirty="0" sz="1450" spc="-10">
                <a:latin typeface="Times New Roman"/>
                <a:cs typeface="Times New Roman"/>
              </a:rPr>
              <a:t>desire.</a:t>
            </a:r>
            <a:endParaRPr sz="1450">
              <a:latin typeface="Times New Roman"/>
              <a:cs typeface="Times New Roman"/>
            </a:endParaRPr>
          </a:p>
          <a:p>
            <a:pPr algn="just" marL="12700" marR="5715" indent="255904">
              <a:lnSpc>
                <a:spcPts val="1730"/>
              </a:lnSpc>
              <a:spcBef>
                <a:spcPts val="850"/>
              </a:spcBef>
            </a:pPr>
            <a:r>
              <a:rPr dirty="0" sz="1450" spc="-25">
                <a:latin typeface="Times New Roman"/>
                <a:cs typeface="Times New Roman"/>
              </a:rPr>
              <a:t>With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regard for </a:t>
            </a:r>
            <a:r>
              <a:rPr dirty="0" sz="1450" spc="-20">
                <a:latin typeface="Times New Roman"/>
                <a:cs typeface="Times New Roman"/>
              </a:rPr>
              <a:t>her, </a:t>
            </a:r>
            <a:r>
              <a:rPr dirty="0" sz="1450" spc="-10">
                <a:latin typeface="Times New Roman"/>
                <a:cs typeface="Times New Roman"/>
              </a:rPr>
              <a:t>indeed, as his had long been, </a:t>
            </a:r>
            <a:r>
              <a:rPr dirty="0" sz="1450" spc="-5">
                <a:latin typeface="Times New Roman"/>
                <a:cs typeface="Times New Roman"/>
              </a:rPr>
              <a:t>a </a:t>
            </a:r>
            <a:r>
              <a:rPr dirty="0" sz="1450" spc="-10">
                <a:latin typeface="Times New Roman"/>
                <a:cs typeface="Times New Roman"/>
              </a:rPr>
              <a:t>regard founded  </a:t>
            </a:r>
            <a:r>
              <a:rPr dirty="0" sz="1450" spc="-5">
                <a:latin typeface="Times New Roman"/>
                <a:cs typeface="Times New Roman"/>
              </a:rPr>
              <a:t>on </a:t>
            </a:r>
            <a:r>
              <a:rPr dirty="0" sz="1450" spc="-10">
                <a:latin typeface="Times New Roman"/>
                <a:cs typeface="Times New Roman"/>
              </a:rPr>
              <a:t>the most endearing claims </a:t>
            </a:r>
            <a:r>
              <a:rPr dirty="0" sz="1450" spc="-5">
                <a:latin typeface="Times New Roman"/>
                <a:cs typeface="Times New Roman"/>
              </a:rPr>
              <a:t>of </a:t>
            </a:r>
            <a:r>
              <a:rPr dirty="0" sz="1450" spc="-10">
                <a:latin typeface="Times New Roman"/>
                <a:cs typeface="Times New Roman"/>
              </a:rPr>
              <a:t>innocence and helplessness, and completed </a:t>
            </a:r>
            <a:r>
              <a:rPr dirty="0" sz="1450" spc="-5">
                <a:latin typeface="Times New Roman"/>
                <a:cs typeface="Times New Roman"/>
              </a:rPr>
              <a:t>by  </a:t>
            </a:r>
            <a:r>
              <a:rPr dirty="0" sz="1450" spc="-10">
                <a:latin typeface="Times New Roman"/>
                <a:cs typeface="Times New Roman"/>
              </a:rPr>
              <a:t>every recommendation </a:t>
            </a:r>
            <a:r>
              <a:rPr dirty="0" sz="1450" spc="-5">
                <a:latin typeface="Times New Roman"/>
                <a:cs typeface="Times New Roman"/>
              </a:rPr>
              <a:t>of </a:t>
            </a:r>
            <a:r>
              <a:rPr dirty="0" sz="1450" spc="-10">
                <a:latin typeface="Times New Roman"/>
                <a:cs typeface="Times New Roman"/>
              </a:rPr>
              <a:t>growing worth, what could </a:t>
            </a:r>
            <a:r>
              <a:rPr dirty="0" sz="1450" spc="-5">
                <a:latin typeface="Times New Roman"/>
                <a:cs typeface="Times New Roman"/>
              </a:rPr>
              <a:t>be </a:t>
            </a:r>
            <a:r>
              <a:rPr dirty="0" sz="1450" spc="-10">
                <a:latin typeface="Times New Roman"/>
                <a:cs typeface="Times New Roman"/>
              </a:rPr>
              <a:t>more natural than the  change? Loving, guiding, protecting </a:t>
            </a:r>
            <a:r>
              <a:rPr dirty="0" sz="1450" spc="-20">
                <a:latin typeface="Times New Roman"/>
                <a:cs typeface="Times New Roman"/>
              </a:rPr>
              <a:t>her,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had been doing ever since her  being ten years </a:t>
            </a:r>
            <a:r>
              <a:rPr dirty="0" sz="1450" spc="-5">
                <a:latin typeface="Times New Roman"/>
                <a:cs typeface="Times New Roman"/>
              </a:rPr>
              <a:t>old, </a:t>
            </a:r>
            <a:r>
              <a:rPr dirty="0" sz="1450" spc="-10">
                <a:latin typeface="Times New Roman"/>
                <a:cs typeface="Times New Roman"/>
              </a:rPr>
              <a:t>her mind in so great </a:t>
            </a:r>
            <a:r>
              <a:rPr dirty="0" sz="1450" spc="-5">
                <a:latin typeface="Times New Roman"/>
                <a:cs typeface="Times New Roman"/>
              </a:rPr>
              <a:t>a </a:t>
            </a:r>
            <a:r>
              <a:rPr dirty="0" sz="1450" spc="-10">
                <a:latin typeface="Times New Roman"/>
                <a:cs typeface="Times New Roman"/>
              </a:rPr>
              <a:t>degree formed </a:t>
            </a:r>
            <a:r>
              <a:rPr dirty="0" sz="1450" spc="-5">
                <a:latin typeface="Times New Roman"/>
                <a:cs typeface="Times New Roman"/>
              </a:rPr>
              <a:t>by </a:t>
            </a:r>
            <a:r>
              <a:rPr dirty="0" sz="1450" spc="-10">
                <a:latin typeface="Times New Roman"/>
                <a:cs typeface="Times New Roman"/>
              </a:rPr>
              <a:t>his care, and her  comfort depending </a:t>
            </a:r>
            <a:r>
              <a:rPr dirty="0" sz="1450" spc="-5">
                <a:latin typeface="Times New Roman"/>
                <a:cs typeface="Times New Roman"/>
              </a:rPr>
              <a:t>on </a:t>
            </a:r>
            <a:r>
              <a:rPr dirty="0" sz="1450" spc="-10">
                <a:latin typeface="Times New Roman"/>
                <a:cs typeface="Times New Roman"/>
              </a:rPr>
              <a:t>his kindness, an object to him </a:t>
            </a:r>
            <a:r>
              <a:rPr dirty="0" sz="1450" spc="-5">
                <a:latin typeface="Times New Roman"/>
                <a:cs typeface="Times New Roman"/>
              </a:rPr>
              <a:t>of </a:t>
            </a:r>
            <a:r>
              <a:rPr dirty="0" sz="1450" spc="-10">
                <a:latin typeface="Times New Roman"/>
                <a:cs typeface="Times New Roman"/>
              </a:rPr>
              <a:t>such close and peculiar  interest, dearer </a:t>
            </a:r>
            <a:r>
              <a:rPr dirty="0" sz="1450" spc="-5">
                <a:latin typeface="Times New Roman"/>
                <a:cs typeface="Times New Roman"/>
              </a:rPr>
              <a:t>by </a:t>
            </a:r>
            <a:r>
              <a:rPr dirty="0" sz="1450" spc="-10">
                <a:latin typeface="Times New Roman"/>
                <a:cs typeface="Times New Roman"/>
              </a:rPr>
              <a:t>all his own importance with her than any </a:t>
            </a:r>
            <a:r>
              <a:rPr dirty="0" sz="1450" spc="-5">
                <a:latin typeface="Times New Roman"/>
                <a:cs typeface="Times New Roman"/>
              </a:rPr>
              <a:t>one </a:t>
            </a:r>
            <a:r>
              <a:rPr dirty="0" sz="1450" spc="-10">
                <a:latin typeface="Times New Roman"/>
                <a:cs typeface="Times New Roman"/>
              </a:rPr>
              <a:t>else at  Mansfield, what was there now to add,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learn to prefer soft  light eyes to sparkling dark ones. And being always with </a:t>
            </a:r>
            <a:r>
              <a:rPr dirty="0" sz="1450" spc="-20">
                <a:latin typeface="Times New Roman"/>
                <a:cs typeface="Times New Roman"/>
              </a:rPr>
              <a:t>her, </a:t>
            </a:r>
            <a:r>
              <a:rPr dirty="0" sz="1450" spc="-10">
                <a:latin typeface="Times New Roman"/>
                <a:cs typeface="Times New Roman"/>
              </a:rPr>
              <a:t>and always  talking </a:t>
            </a:r>
            <a:r>
              <a:rPr dirty="0" sz="1450" spc="-15">
                <a:latin typeface="Times New Roman"/>
                <a:cs typeface="Times New Roman"/>
              </a:rPr>
              <a:t>confidentially, </a:t>
            </a:r>
            <a:r>
              <a:rPr dirty="0" sz="1450" spc="-10">
                <a:latin typeface="Times New Roman"/>
                <a:cs typeface="Times New Roman"/>
              </a:rPr>
              <a:t>and his feelings exactly in that favourable state which </a:t>
            </a:r>
            <a:r>
              <a:rPr dirty="0" sz="1450" spc="-5">
                <a:latin typeface="Times New Roman"/>
                <a:cs typeface="Times New Roman"/>
              </a:rPr>
              <a:t>a  </a:t>
            </a:r>
            <a:r>
              <a:rPr dirty="0" sz="1450" spc="-10">
                <a:latin typeface="Times New Roman"/>
                <a:cs typeface="Times New Roman"/>
              </a:rPr>
              <a:t>recent disappointment gives, those soft light eyes could </a:t>
            </a:r>
            <a:r>
              <a:rPr dirty="0" sz="1450" spc="-5">
                <a:latin typeface="Times New Roman"/>
                <a:cs typeface="Times New Roman"/>
              </a:rPr>
              <a:t>not be </a:t>
            </a:r>
            <a:r>
              <a:rPr dirty="0" sz="1450" spc="-10">
                <a:latin typeface="Times New Roman"/>
                <a:cs typeface="Times New Roman"/>
              </a:rPr>
              <a:t>very long in  obtaining the</a:t>
            </a:r>
            <a:r>
              <a:rPr dirty="0" sz="1450" spc="-5">
                <a:latin typeface="Times New Roman"/>
                <a:cs typeface="Times New Roman"/>
              </a:rPr>
              <a:t> </a:t>
            </a:r>
            <a:r>
              <a:rPr dirty="0" sz="1450" spc="-10">
                <a:latin typeface="Times New Roman"/>
                <a:cs typeface="Times New Roman"/>
              </a:rPr>
              <a:t>pre-eminence.</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Having once set </a:t>
            </a:r>
            <a:r>
              <a:rPr dirty="0" sz="1450" spc="-5">
                <a:latin typeface="Times New Roman"/>
                <a:cs typeface="Times New Roman"/>
              </a:rPr>
              <a:t>out, </a:t>
            </a:r>
            <a:r>
              <a:rPr dirty="0" sz="1450" spc="-10">
                <a:latin typeface="Times New Roman"/>
                <a:cs typeface="Times New Roman"/>
              </a:rPr>
              <a:t>and felt </a:t>
            </a:r>
            <a:r>
              <a:rPr dirty="0" sz="1450" spc="-5">
                <a:latin typeface="Times New Roman"/>
                <a:cs typeface="Times New Roman"/>
              </a:rPr>
              <a:t>that 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so </a:t>
            </a:r>
            <a:r>
              <a:rPr dirty="0" sz="1450" spc="-5">
                <a:latin typeface="Times New Roman"/>
                <a:cs typeface="Times New Roman"/>
              </a:rPr>
              <a:t>on </a:t>
            </a:r>
            <a:r>
              <a:rPr dirty="0" sz="1450" spc="-10">
                <a:latin typeface="Times New Roman"/>
                <a:cs typeface="Times New Roman"/>
              </a:rPr>
              <a:t>this road to happiness,  there was nothing </a:t>
            </a:r>
            <a:r>
              <a:rPr dirty="0" sz="1450" spc="-5">
                <a:latin typeface="Times New Roman"/>
                <a:cs typeface="Times New Roman"/>
              </a:rPr>
              <a:t>on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prudence to stop him </a:t>
            </a:r>
            <a:r>
              <a:rPr dirty="0" sz="1450" spc="-5">
                <a:latin typeface="Times New Roman"/>
                <a:cs typeface="Times New Roman"/>
              </a:rPr>
              <a:t>or </a:t>
            </a:r>
            <a:r>
              <a:rPr dirty="0" sz="1450" spc="-10">
                <a:latin typeface="Times New Roman"/>
                <a:cs typeface="Times New Roman"/>
              </a:rPr>
              <a:t>make his progress  slow; </a:t>
            </a:r>
            <a:r>
              <a:rPr dirty="0" sz="1450" spc="-5">
                <a:latin typeface="Times New Roman"/>
                <a:cs typeface="Times New Roman"/>
              </a:rPr>
              <a:t>no doubts of </a:t>
            </a:r>
            <a:r>
              <a:rPr dirty="0" sz="1450" spc="-10">
                <a:latin typeface="Times New Roman"/>
                <a:cs typeface="Times New Roman"/>
              </a:rPr>
              <a:t>her deserving, </a:t>
            </a:r>
            <a:r>
              <a:rPr dirty="0" sz="1450" spc="-5">
                <a:latin typeface="Times New Roman"/>
                <a:cs typeface="Times New Roman"/>
              </a:rPr>
              <a:t>no </a:t>
            </a:r>
            <a:r>
              <a:rPr dirty="0" sz="1450" spc="-10">
                <a:latin typeface="Times New Roman"/>
                <a:cs typeface="Times New Roman"/>
              </a:rPr>
              <a:t>fears </a:t>
            </a:r>
            <a:r>
              <a:rPr dirty="0" sz="1450" spc="-5">
                <a:latin typeface="Times New Roman"/>
                <a:cs typeface="Times New Roman"/>
              </a:rPr>
              <a:t>of </a:t>
            </a:r>
            <a:r>
              <a:rPr dirty="0" sz="1450" spc="-10">
                <a:latin typeface="Times New Roman"/>
                <a:cs typeface="Times New Roman"/>
              </a:rPr>
              <a:t>opposition </a:t>
            </a:r>
            <a:r>
              <a:rPr dirty="0" sz="1450" spc="-5">
                <a:latin typeface="Times New Roman"/>
                <a:cs typeface="Times New Roman"/>
              </a:rPr>
              <a:t>of </a:t>
            </a:r>
            <a:r>
              <a:rPr dirty="0" sz="1450" spc="-10">
                <a:latin typeface="Times New Roman"/>
                <a:cs typeface="Times New Roman"/>
              </a:rPr>
              <a:t>taste, </a:t>
            </a:r>
            <a:r>
              <a:rPr dirty="0" sz="1450" spc="-5">
                <a:latin typeface="Times New Roman"/>
                <a:cs typeface="Times New Roman"/>
              </a:rPr>
              <a:t>no </a:t>
            </a:r>
            <a:r>
              <a:rPr dirty="0" sz="1450" spc="-10">
                <a:latin typeface="Times New Roman"/>
                <a:cs typeface="Times New Roman"/>
              </a:rPr>
              <a:t>need </a:t>
            </a:r>
            <a:r>
              <a:rPr dirty="0" sz="1450" spc="-5">
                <a:latin typeface="Times New Roman"/>
                <a:cs typeface="Times New Roman"/>
              </a:rPr>
              <a:t>of  </a:t>
            </a:r>
            <a:r>
              <a:rPr dirty="0" sz="1450" spc="-10">
                <a:latin typeface="Times New Roman"/>
                <a:cs typeface="Times New Roman"/>
              </a:rPr>
              <a:t>drawing new hopes </a:t>
            </a:r>
            <a:r>
              <a:rPr dirty="0" sz="1450" spc="-5">
                <a:latin typeface="Times New Roman"/>
                <a:cs typeface="Times New Roman"/>
              </a:rPr>
              <a:t>of </a:t>
            </a:r>
            <a:r>
              <a:rPr dirty="0" sz="1450" spc="-10">
                <a:latin typeface="Times New Roman"/>
                <a:cs typeface="Times New Roman"/>
              </a:rPr>
              <a:t>happiness from dissimilarity </a:t>
            </a:r>
            <a:r>
              <a:rPr dirty="0" sz="1450" spc="-5">
                <a:latin typeface="Times New Roman"/>
                <a:cs typeface="Times New Roman"/>
              </a:rPr>
              <a:t>of </a:t>
            </a:r>
            <a:r>
              <a:rPr dirty="0" sz="1450" spc="-20">
                <a:latin typeface="Times New Roman"/>
                <a:cs typeface="Times New Roman"/>
              </a:rPr>
              <a:t>temper. </a:t>
            </a:r>
            <a:r>
              <a:rPr dirty="0" sz="1450" spc="-10">
                <a:latin typeface="Times New Roman"/>
                <a:cs typeface="Times New Roman"/>
              </a:rPr>
              <a:t>Her mind,  disposition, opinions, and habits wanted </a:t>
            </a:r>
            <a:r>
              <a:rPr dirty="0" sz="1450" spc="-5">
                <a:latin typeface="Times New Roman"/>
                <a:cs typeface="Times New Roman"/>
              </a:rPr>
              <a:t>no </a:t>
            </a:r>
            <a:r>
              <a:rPr dirty="0" sz="1450" spc="-10">
                <a:latin typeface="Times New Roman"/>
                <a:cs typeface="Times New Roman"/>
              </a:rPr>
              <a:t>half-concealment, </a:t>
            </a:r>
            <a:r>
              <a:rPr dirty="0" sz="1450" spc="-5">
                <a:latin typeface="Times New Roman"/>
                <a:cs typeface="Times New Roman"/>
              </a:rPr>
              <a:t>no </a:t>
            </a:r>
            <a:r>
              <a:rPr dirty="0" sz="1450" spc="-10">
                <a:latin typeface="Times New Roman"/>
                <a:cs typeface="Times New Roman"/>
              </a:rPr>
              <a:t>self-  deception </a:t>
            </a:r>
            <a:r>
              <a:rPr dirty="0" sz="1450" spc="-5">
                <a:latin typeface="Times New Roman"/>
                <a:cs typeface="Times New Roman"/>
              </a:rPr>
              <a:t>on </a:t>
            </a:r>
            <a:r>
              <a:rPr dirty="0" sz="1450" spc="-10">
                <a:latin typeface="Times New Roman"/>
                <a:cs typeface="Times New Roman"/>
              </a:rPr>
              <a:t>the present, </a:t>
            </a:r>
            <a:r>
              <a:rPr dirty="0" sz="1450" spc="-5">
                <a:latin typeface="Times New Roman"/>
                <a:cs typeface="Times New Roman"/>
              </a:rPr>
              <a:t>no </a:t>
            </a:r>
            <a:r>
              <a:rPr dirty="0" sz="1450" spc="-10">
                <a:latin typeface="Times New Roman"/>
                <a:cs typeface="Times New Roman"/>
              </a:rPr>
              <a:t>reliance </a:t>
            </a:r>
            <a:r>
              <a:rPr dirty="0" sz="1450" spc="-5">
                <a:latin typeface="Times New Roman"/>
                <a:cs typeface="Times New Roman"/>
              </a:rPr>
              <a:t>on </a:t>
            </a:r>
            <a:r>
              <a:rPr dirty="0" sz="1450" spc="-10">
                <a:latin typeface="Times New Roman"/>
                <a:cs typeface="Times New Roman"/>
              </a:rPr>
              <a:t>future improvement. Even in the  midst </a:t>
            </a:r>
            <a:r>
              <a:rPr dirty="0" sz="1450" spc="-5">
                <a:latin typeface="Times New Roman"/>
                <a:cs typeface="Times New Roman"/>
              </a:rPr>
              <a:t>of </a:t>
            </a:r>
            <a:r>
              <a:rPr dirty="0" sz="1450" spc="-10">
                <a:latin typeface="Times New Roman"/>
                <a:cs typeface="Times New Roman"/>
              </a:rPr>
              <a:t>his late infatuation, </a:t>
            </a:r>
            <a:r>
              <a:rPr dirty="0" sz="1450" spc="-5">
                <a:latin typeface="Times New Roman"/>
                <a:cs typeface="Times New Roman"/>
              </a:rPr>
              <a:t>he </a:t>
            </a:r>
            <a:r>
              <a:rPr dirty="0" sz="1450" spc="-10">
                <a:latin typeface="Times New Roman"/>
                <a:cs typeface="Times New Roman"/>
              </a:rPr>
              <a:t>had acknowledged </a:t>
            </a:r>
            <a:r>
              <a:rPr dirty="0" sz="1450" spc="-20">
                <a:latin typeface="Times New Roman"/>
                <a:cs typeface="Times New Roman"/>
              </a:rPr>
              <a:t>Fanny’s </a:t>
            </a:r>
            <a:r>
              <a:rPr dirty="0" sz="1450" spc="-10">
                <a:latin typeface="Times New Roman"/>
                <a:cs typeface="Times New Roman"/>
              </a:rPr>
              <a:t>mental </a:t>
            </a:r>
            <a:r>
              <a:rPr dirty="0" sz="1450" spc="-15">
                <a:latin typeface="Times New Roman"/>
                <a:cs typeface="Times New Roman"/>
              </a:rPr>
              <a:t>superiority.  </a:t>
            </a:r>
            <a:r>
              <a:rPr dirty="0" sz="1450" spc="-10">
                <a:latin typeface="Times New Roman"/>
                <a:cs typeface="Times New Roman"/>
              </a:rPr>
              <a:t>What must </a:t>
            </a:r>
            <a:r>
              <a:rPr dirty="0" sz="1450" spc="-5">
                <a:latin typeface="Times New Roman"/>
                <a:cs typeface="Times New Roman"/>
              </a:rPr>
              <a:t>be </a:t>
            </a:r>
            <a:r>
              <a:rPr dirty="0" sz="1450" spc="-10">
                <a:latin typeface="Times New Roman"/>
                <a:cs typeface="Times New Roman"/>
              </a:rPr>
              <a:t>his sense </a:t>
            </a:r>
            <a:r>
              <a:rPr dirty="0" sz="1450" spc="-5">
                <a:latin typeface="Times New Roman"/>
                <a:cs typeface="Times New Roman"/>
              </a:rPr>
              <a:t>of </a:t>
            </a:r>
            <a:r>
              <a:rPr dirty="0" sz="1450" spc="-10">
                <a:latin typeface="Times New Roman"/>
                <a:cs typeface="Times New Roman"/>
              </a:rPr>
              <a:t>it </a:t>
            </a:r>
            <a:r>
              <a:rPr dirty="0" sz="1450" spc="-30">
                <a:latin typeface="Times New Roman"/>
                <a:cs typeface="Times New Roman"/>
              </a:rPr>
              <a:t>now, </a:t>
            </a:r>
            <a:r>
              <a:rPr dirty="0" sz="1450" spc="-10">
                <a:latin typeface="Times New Roman"/>
                <a:cs typeface="Times New Roman"/>
              </a:rPr>
              <a:t>therefore? She was </a:t>
            </a:r>
            <a:r>
              <a:rPr dirty="0" sz="1450" spc="-5">
                <a:latin typeface="Times New Roman"/>
                <a:cs typeface="Times New Roman"/>
              </a:rPr>
              <a:t>of </a:t>
            </a:r>
            <a:r>
              <a:rPr dirty="0" sz="1450" spc="-10">
                <a:latin typeface="Times New Roman"/>
                <a:cs typeface="Times New Roman"/>
              </a:rPr>
              <a:t>course only too </a:t>
            </a:r>
            <a:r>
              <a:rPr dirty="0" sz="1450" spc="-5">
                <a:latin typeface="Times New Roman"/>
                <a:cs typeface="Times New Roman"/>
              </a:rPr>
              <a:t>good  </a:t>
            </a:r>
            <a:r>
              <a:rPr dirty="0" sz="1450" spc="-10">
                <a:latin typeface="Times New Roman"/>
                <a:cs typeface="Times New Roman"/>
              </a:rPr>
              <a:t>for him; </a:t>
            </a:r>
            <a:r>
              <a:rPr dirty="0" sz="1450" spc="-5">
                <a:latin typeface="Times New Roman"/>
                <a:cs typeface="Times New Roman"/>
              </a:rPr>
              <a:t>but </a:t>
            </a:r>
            <a:r>
              <a:rPr dirty="0" sz="1450" spc="-10">
                <a:latin typeface="Times New Roman"/>
                <a:cs typeface="Times New Roman"/>
              </a:rPr>
              <a:t>as </a:t>
            </a:r>
            <a:r>
              <a:rPr dirty="0" sz="1450" spc="-5">
                <a:latin typeface="Times New Roman"/>
                <a:cs typeface="Times New Roman"/>
              </a:rPr>
              <a:t>nobody </a:t>
            </a:r>
            <a:r>
              <a:rPr dirty="0" sz="1450" spc="-10">
                <a:latin typeface="Times New Roman"/>
                <a:cs typeface="Times New Roman"/>
              </a:rPr>
              <a:t>minds having what is too </a:t>
            </a:r>
            <a:r>
              <a:rPr dirty="0" sz="1450" spc="-5">
                <a:latin typeface="Times New Roman"/>
                <a:cs typeface="Times New Roman"/>
              </a:rPr>
              <a:t>good </a:t>
            </a:r>
            <a:r>
              <a:rPr dirty="0" sz="1450" spc="-10">
                <a:latin typeface="Times New Roman"/>
                <a:cs typeface="Times New Roman"/>
              </a:rPr>
              <a:t>for them, </a:t>
            </a:r>
            <a:r>
              <a:rPr dirty="0" sz="1450" spc="-5">
                <a:latin typeface="Times New Roman"/>
                <a:cs typeface="Times New Roman"/>
              </a:rPr>
              <a:t>he </a:t>
            </a:r>
            <a:r>
              <a:rPr dirty="0" sz="1450" spc="-10">
                <a:latin typeface="Times New Roman"/>
                <a:cs typeface="Times New Roman"/>
              </a:rPr>
              <a:t>was very  steadily earnest in the pursuit </a:t>
            </a:r>
            <a:r>
              <a:rPr dirty="0" sz="1450" spc="-5">
                <a:latin typeface="Times New Roman"/>
                <a:cs typeface="Times New Roman"/>
              </a:rPr>
              <a:t>of </a:t>
            </a:r>
            <a:r>
              <a:rPr dirty="0" sz="1450" spc="-10">
                <a:latin typeface="Times New Roman"/>
                <a:cs typeface="Times New Roman"/>
              </a:rPr>
              <a:t>the blessing, and it was </a:t>
            </a:r>
            <a:r>
              <a:rPr dirty="0" sz="1450" spc="-5">
                <a:latin typeface="Times New Roman"/>
                <a:cs typeface="Times New Roman"/>
              </a:rPr>
              <a:t>not </a:t>
            </a:r>
            <a:r>
              <a:rPr dirty="0" sz="1450" spc="-10">
                <a:latin typeface="Times New Roman"/>
                <a:cs typeface="Times New Roman"/>
              </a:rPr>
              <a:t>possible that  encouragement from her should </a:t>
            </a:r>
            <a:r>
              <a:rPr dirty="0" sz="1450" spc="-5">
                <a:latin typeface="Times New Roman"/>
                <a:cs typeface="Times New Roman"/>
              </a:rPr>
              <a:t>be </a:t>
            </a:r>
            <a:r>
              <a:rPr dirty="0" sz="1450" spc="-10">
                <a:latin typeface="Times New Roman"/>
                <a:cs typeface="Times New Roman"/>
              </a:rPr>
              <a:t>long wanting. </a:t>
            </a:r>
            <a:r>
              <a:rPr dirty="0" sz="1450" spc="-20">
                <a:latin typeface="Times New Roman"/>
                <a:cs typeface="Times New Roman"/>
              </a:rPr>
              <a:t>Timid, </a:t>
            </a:r>
            <a:r>
              <a:rPr dirty="0" sz="1450" spc="-10">
                <a:latin typeface="Times New Roman"/>
                <a:cs typeface="Times New Roman"/>
              </a:rPr>
              <a:t>anxious, doubting as  she was, it was still impossible that such tenderness as hers should </a:t>
            </a:r>
            <a:r>
              <a:rPr dirty="0" sz="1450" spc="-5">
                <a:latin typeface="Times New Roman"/>
                <a:cs typeface="Times New Roman"/>
              </a:rPr>
              <a:t>not, </a:t>
            </a:r>
            <a:r>
              <a:rPr dirty="0" sz="1450" spc="-10">
                <a:latin typeface="Times New Roman"/>
                <a:cs typeface="Times New Roman"/>
              </a:rPr>
              <a:t>at  times, hold </a:t>
            </a:r>
            <a:r>
              <a:rPr dirty="0" sz="1450" spc="-5">
                <a:latin typeface="Times New Roman"/>
                <a:cs typeface="Times New Roman"/>
              </a:rPr>
              <a:t>out </a:t>
            </a:r>
            <a:r>
              <a:rPr dirty="0" sz="1450" spc="-10">
                <a:latin typeface="Times New Roman"/>
                <a:cs typeface="Times New Roman"/>
              </a:rPr>
              <a:t>the strongest </a:t>
            </a:r>
            <a:r>
              <a:rPr dirty="0" sz="1450" spc="-5">
                <a:latin typeface="Times New Roman"/>
                <a:cs typeface="Times New Roman"/>
              </a:rPr>
              <a:t>hope of </a:t>
            </a:r>
            <a:r>
              <a:rPr dirty="0" sz="1450" spc="-10">
                <a:latin typeface="Times New Roman"/>
                <a:cs typeface="Times New Roman"/>
              </a:rPr>
              <a:t>success, though it remained for </a:t>
            </a:r>
            <a:r>
              <a:rPr dirty="0" sz="1450" spc="-5">
                <a:latin typeface="Times New Roman"/>
                <a:cs typeface="Times New Roman"/>
              </a:rPr>
              <a:t>a </a:t>
            </a:r>
            <a:r>
              <a:rPr dirty="0" sz="1450" spc="-10">
                <a:latin typeface="Times New Roman"/>
                <a:cs typeface="Times New Roman"/>
              </a:rPr>
              <a:t>later  period to tell him the whole delightful and astonishing truth. His happiness in  knowing himself to have been so long the beloved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heart, must have  been great enough to warrant any strength </a:t>
            </a:r>
            <a:r>
              <a:rPr dirty="0" sz="1450" spc="-5">
                <a:latin typeface="Times New Roman"/>
                <a:cs typeface="Times New Roman"/>
              </a:rPr>
              <a:t>of </a:t>
            </a:r>
            <a:r>
              <a:rPr dirty="0" sz="1450" spc="-10">
                <a:latin typeface="Times New Roman"/>
                <a:cs typeface="Times New Roman"/>
              </a:rPr>
              <a:t>language in which </a:t>
            </a:r>
            <a:r>
              <a:rPr dirty="0" sz="1450" spc="-5">
                <a:latin typeface="Times New Roman"/>
                <a:cs typeface="Times New Roman"/>
              </a:rPr>
              <a:t>he </a:t>
            </a:r>
            <a:r>
              <a:rPr dirty="0" sz="1450" spc="-10">
                <a:latin typeface="Times New Roman"/>
                <a:cs typeface="Times New Roman"/>
              </a:rPr>
              <a:t>could  clothe it to her </a:t>
            </a:r>
            <a:r>
              <a:rPr dirty="0" sz="1450" spc="-5">
                <a:latin typeface="Times New Roman"/>
                <a:cs typeface="Times New Roman"/>
              </a:rPr>
              <a:t>or </a:t>
            </a:r>
            <a:r>
              <a:rPr dirty="0" sz="1450" spc="-10">
                <a:latin typeface="Times New Roman"/>
                <a:cs typeface="Times New Roman"/>
              </a:rPr>
              <a:t>to himself; </a:t>
            </a:r>
            <a:r>
              <a:rPr dirty="0" sz="1450" spc="-5">
                <a:latin typeface="Times New Roman"/>
                <a:cs typeface="Times New Roman"/>
              </a:rPr>
              <a:t>it </a:t>
            </a:r>
            <a:r>
              <a:rPr dirty="0" sz="1450" spc="-10">
                <a:latin typeface="Times New Roman"/>
                <a:cs typeface="Times New Roman"/>
              </a:rPr>
              <a:t>must have been </a:t>
            </a:r>
            <a:r>
              <a:rPr dirty="0" sz="1450" spc="-5">
                <a:latin typeface="Times New Roman"/>
                <a:cs typeface="Times New Roman"/>
              </a:rPr>
              <a:t>a </a:t>
            </a:r>
            <a:r>
              <a:rPr dirty="0" sz="1450" spc="-10">
                <a:latin typeface="Times New Roman"/>
                <a:cs typeface="Times New Roman"/>
              </a:rPr>
              <a:t>delightful happiness. But  there was happiness elsewhere which </a:t>
            </a:r>
            <a:r>
              <a:rPr dirty="0" sz="1450" spc="-5">
                <a:latin typeface="Times New Roman"/>
                <a:cs typeface="Times New Roman"/>
              </a:rPr>
              <a:t>no </a:t>
            </a:r>
            <a:r>
              <a:rPr dirty="0" sz="1450" spc="-10">
                <a:latin typeface="Times New Roman"/>
                <a:cs typeface="Times New Roman"/>
              </a:rPr>
              <a:t>description can reach. Let </a:t>
            </a:r>
            <a:r>
              <a:rPr dirty="0" sz="1450" spc="-5">
                <a:latin typeface="Times New Roman"/>
                <a:cs typeface="Times New Roman"/>
              </a:rPr>
              <a:t>no one  </a:t>
            </a:r>
            <a:r>
              <a:rPr dirty="0" sz="1450" spc="-10">
                <a:latin typeface="Times New Roman"/>
                <a:cs typeface="Times New Roman"/>
              </a:rPr>
              <a:t>presume to give the feelings </a:t>
            </a:r>
            <a:r>
              <a:rPr dirty="0" sz="1450" spc="-5">
                <a:latin typeface="Times New Roman"/>
                <a:cs typeface="Times New Roman"/>
              </a:rPr>
              <a:t>of a young </a:t>
            </a:r>
            <a:r>
              <a:rPr dirty="0" sz="1450" spc="-10">
                <a:latin typeface="Times New Roman"/>
                <a:cs typeface="Times New Roman"/>
              </a:rPr>
              <a:t>woman </a:t>
            </a:r>
            <a:r>
              <a:rPr dirty="0" sz="1450" spc="-5">
                <a:latin typeface="Times New Roman"/>
                <a:cs typeface="Times New Roman"/>
              </a:rPr>
              <a:t>on </a:t>
            </a:r>
            <a:r>
              <a:rPr dirty="0" sz="1450" spc="-10">
                <a:latin typeface="Times New Roman"/>
                <a:cs typeface="Times New Roman"/>
              </a:rPr>
              <a:t>receiving the assurance </a:t>
            </a:r>
            <a:r>
              <a:rPr dirty="0" sz="1450" spc="-5">
                <a:latin typeface="Times New Roman"/>
                <a:cs typeface="Times New Roman"/>
              </a:rPr>
              <a:t>of  </a:t>
            </a:r>
            <a:r>
              <a:rPr dirty="0" sz="1450" spc="-10">
                <a:latin typeface="Times New Roman"/>
                <a:cs typeface="Times New Roman"/>
              </a:rPr>
              <a:t>that </a:t>
            </a:r>
            <a:r>
              <a:rPr dirty="0" sz="1450" spc="-15">
                <a:latin typeface="Times New Roman"/>
                <a:cs typeface="Times New Roman"/>
              </a:rPr>
              <a:t>affection </a:t>
            </a:r>
            <a:r>
              <a:rPr dirty="0" sz="1450" spc="-5">
                <a:latin typeface="Times New Roman"/>
                <a:cs typeface="Times New Roman"/>
              </a:rPr>
              <a:t>of </a:t>
            </a:r>
            <a:r>
              <a:rPr dirty="0" sz="1450" spc="-10">
                <a:latin typeface="Times New Roman"/>
                <a:cs typeface="Times New Roman"/>
              </a:rPr>
              <a:t>which she has scarcely allowed herself to entertain </a:t>
            </a:r>
            <a:r>
              <a:rPr dirty="0" sz="1450" spc="-5">
                <a:latin typeface="Times New Roman"/>
                <a:cs typeface="Times New Roman"/>
              </a:rPr>
              <a:t>a</a:t>
            </a:r>
            <a:r>
              <a:rPr dirty="0" sz="1450" spc="114">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10795" indent="255904">
              <a:lnSpc>
                <a:spcPts val="1730"/>
              </a:lnSpc>
              <a:spcBef>
                <a:spcPts val="760"/>
              </a:spcBef>
            </a:pPr>
            <a:r>
              <a:rPr dirty="0" sz="1450" spc="-10">
                <a:latin typeface="Times New Roman"/>
                <a:cs typeface="Times New Roman"/>
              </a:rPr>
              <a:t>Their own inclinations ascertained, there were </a:t>
            </a:r>
            <a:r>
              <a:rPr dirty="0" sz="1450" spc="-5">
                <a:latin typeface="Times New Roman"/>
                <a:cs typeface="Times New Roman"/>
              </a:rPr>
              <a:t>no </a:t>
            </a:r>
            <a:r>
              <a:rPr dirty="0" sz="1450" spc="-10">
                <a:latin typeface="Times New Roman"/>
                <a:cs typeface="Times New Roman"/>
              </a:rPr>
              <a:t>difficulties behind, </a:t>
            </a:r>
            <a:r>
              <a:rPr dirty="0" sz="1450" spc="-5">
                <a:latin typeface="Times New Roman"/>
                <a:cs typeface="Times New Roman"/>
              </a:rPr>
              <a:t>no  </a:t>
            </a:r>
            <a:r>
              <a:rPr dirty="0" sz="1450" spc="-10">
                <a:latin typeface="Times New Roman"/>
                <a:cs typeface="Times New Roman"/>
              </a:rPr>
              <a:t>drawback </a:t>
            </a:r>
            <a:r>
              <a:rPr dirty="0" sz="1450" spc="-5">
                <a:latin typeface="Times New Roman"/>
                <a:cs typeface="Times New Roman"/>
              </a:rPr>
              <a:t>of </a:t>
            </a:r>
            <a:r>
              <a:rPr dirty="0" sz="1450" spc="-10">
                <a:latin typeface="Times New Roman"/>
                <a:cs typeface="Times New Roman"/>
              </a:rPr>
              <a:t>poverty </a:t>
            </a:r>
            <a:r>
              <a:rPr dirty="0" sz="1450" spc="-5">
                <a:latin typeface="Times New Roman"/>
                <a:cs typeface="Times New Roman"/>
              </a:rPr>
              <a:t>or </a:t>
            </a:r>
            <a:r>
              <a:rPr dirty="0" sz="1450" spc="-10">
                <a:latin typeface="Times New Roman"/>
                <a:cs typeface="Times New Roman"/>
              </a:rPr>
              <a:t>parent. It was </a:t>
            </a:r>
            <a:r>
              <a:rPr dirty="0" sz="1450" spc="-5">
                <a:latin typeface="Times New Roman"/>
                <a:cs typeface="Times New Roman"/>
              </a:rPr>
              <a:t>a </a:t>
            </a:r>
            <a:r>
              <a:rPr dirty="0" sz="1450" spc="-10">
                <a:latin typeface="Times New Roman"/>
                <a:cs typeface="Times New Roman"/>
              </a:rPr>
              <a:t>match which Sir </a:t>
            </a:r>
            <a:r>
              <a:rPr dirty="0" sz="1450" spc="-20">
                <a:latin typeface="Times New Roman"/>
                <a:cs typeface="Times New Roman"/>
              </a:rPr>
              <a:t>Thomas’s </a:t>
            </a:r>
            <a:r>
              <a:rPr dirty="0" sz="1450" spc="-10">
                <a:latin typeface="Times New Roman"/>
                <a:cs typeface="Times New Roman"/>
              </a:rPr>
              <a:t>wishes had  even</a:t>
            </a:r>
            <a:r>
              <a:rPr dirty="0" sz="1450" spc="175">
                <a:latin typeface="Times New Roman"/>
                <a:cs typeface="Times New Roman"/>
              </a:rPr>
              <a:t> </a:t>
            </a:r>
            <a:r>
              <a:rPr dirty="0" sz="1450" spc="-10">
                <a:latin typeface="Times New Roman"/>
                <a:cs typeface="Times New Roman"/>
              </a:rPr>
              <a:t>forestalled.</a:t>
            </a:r>
            <a:r>
              <a:rPr dirty="0" sz="1450" spc="170">
                <a:latin typeface="Times New Roman"/>
                <a:cs typeface="Times New Roman"/>
              </a:rPr>
              <a:t> </a:t>
            </a:r>
            <a:r>
              <a:rPr dirty="0" sz="1450" spc="-10">
                <a:latin typeface="Times New Roman"/>
                <a:cs typeface="Times New Roman"/>
              </a:rPr>
              <a:t>Sick</a:t>
            </a:r>
            <a:r>
              <a:rPr dirty="0" sz="1450" spc="175">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ambitious</a:t>
            </a:r>
            <a:r>
              <a:rPr dirty="0" sz="1450" spc="175">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mercenary</a:t>
            </a:r>
            <a:r>
              <a:rPr dirty="0" sz="1450" spc="175">
                <a:latin typeface="Times New Roman"/>
                <a:cs typeface="Times New Roman"/>
              </a:rPr>
              <a:t> </a:t>
            </a:r>
            <a:r>
              <a:rPr dirty="0" sz="1450" spc="-10">
                <a:latin typeface="Times New Roman"/>
                <a:cs typeface="Times New Roman"/>
              </a:rPr>
              <a:t>connexions,</a:t>
            </a:r>
            <a:r>
              <a:rPr dirty="0" sz="1450" spc="175">
                <a:latin typeface="Times New Roman"/>
                <a:cs typeface="Times New Roman"/>
              </a:rPr>
              <a:t> </a:t>
            </a:r>
            <a:r>
              <a:rPr dirty="0" sz="1450" spc="-10">
                <a:latin typeface="Times New Roman"/>
                <a:cs typeface="Times New Roman"/>
              </a:rPr>
              <a:t>prizing</a:t>
            </a:r>
            <a:r>
              <a:rPr dirty="0" sz="1450" spc="175">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1799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and more the sterling </a:t>
            </a:r>
            <a:r>
              <a:rPr dirty="0" sz="1450" spc="-5">
                <a:latin typeface="Times New Roman"/>
                <a:cs typeface="Times New Roman"/>
              </a:rPr>
              <a:t>good of </a:t>
            </a:r>
            <a:r>
              <a:rPr dirty="0" sz="1450" spc="-10">
                <a:latin typeface="Times New Roman"/>
                <a:cs typeface="Times New Roman"/>
              </a:rPr>
              <a:t>principle and </a:t>
            </a:r>
            <a:r>
              <a:rPr dirty="0" sz="1450" spc="-20">
                <a:latin typeface="Times New Roman"/>
                <a:cs typeface="Times New Roman"/>
              </a:rPr>
              <a:t>temper, </a:t>
            </a:r>
            <a:r>
              <a:rPr dirty="0" sz="1450" spc="-10">
                <a:latin typeface="Times New Roman"/>
                <a:cs typeface="Times New Roman"/>
              </a:rPr>
              <a:t>and chiefly anxious to  bind </a:t>
            </a:r>
            <a:r>
              <a:rPr dirty="0" sz="1450" spc="-5">
                <a:latin typeface="Times New Roman"/>
                <a:cs typeface="Times New Roman"/>
              </a:rPr>
              <a:t>by </a:t>
            </a:r>
            <a:r>
              <a:rPr dirty="0" sz="1450" spc="-10">
                <a:latin typeface="Times New Roman"/>
                <a:cs typeface="Times New Roman"/>
              </a:rPr>
              <a:t>the strongest securities all that remained to him </a:t>
            </a:r>
            <a:r>
              <a:rPr dirty="0" sz="1450" spc="-5">
                <a:latin typeface="Times New Roman"/>
                <a:cs typeface="Times New Roman"/>
              </a:rPr>
              <a:t>of </a:t>
            </a:r>
            <a:r>
              <a:rPr dirty="0" sz="1450" spc="-10">
                <a:latin typeface="Times New Roman"/>
                <a:cs typeface="Times New Roman"/>
              </a:rPr>
              <a:t>domestic </a:t>
            </a:r>
            <a:r>
              <a:rPr dirty="0" sz="1450" spc="-20">
                <a:latin typeface="Times New Roman"/>
                <a:cs typeface="Times New Roman"/>
              </a:rPr>
              <a:t>felicity, </a:t>
            </a:r>
            <a:r>
              <a:rPr dirty="0" sz="1450" spc="-5">
                <a:latin typeface="Times New Roman"/>
                <a:cs typeface="Times New Roman"/>
              </a:rPr>
              <a:t>he  </a:t>
            </a:r>
            <a:r>
              <a:rPr dirty="0" sz="1450" spc="-10">
                <a:latin typeface="Times New Roman"/>
                <a:cs typeface="Times New Roman"/>
              </a:rPr>
              <a:t>had pondered with genuine satisfaction </a:t>
            </a:r>
            <a:r>
              <a:rPr dirty="0" sz="1450" spc="-5">
                <a:latin typeface="Times New Roman"/>
                <a:cs typeface="Times New Roman"/>
              </a:rPr>
              <a:t>on </a:t>
            </a:r>
            <a:r>
              <a:rPr dirty="0" sz="1450" spc="-10">
                <a:latin typeface="Times New Roman"/>
                <a:cs typeface="Times New Roman"/>
              </a:rPr>
              <a:t>the more than possibility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young </a:t>
            </a:r>
            <a:r>
              <a:rPr dirty="0" sz="1450" spc="-10">
                <a:latin typeface="Times New Roman"/>
                <a:cs typeface="Times New Roman"/>
              </a:rPr>
              <a:t>friends finding their natural consolation in each other </a:t>
            </a:r>
            <a:r>
              <a:rPr dirty="0" sz="1450" spc="-5">
                <a:latin typeface="Times New Roman"/>
                <a:cs typeface="Times New Roman"/>
              </a:rPr>
              <a:t>for </a:t>
            </a:r>
            <a:r>
              <a:rPr dirty="0" sz="1450" spc="-10">
                <a:latin typeface="Times New Roman"/>
                <a:cs typeface="Times New Roman"/>
              </a:rPr>
              <a:t>all that had  occurred </a:t>
            </a:r>
            <a:r>
              <a:rPr dirty="0" sz="1450" spc="-5">
                <a:latin typeface="Times New Roman"/>
                <a:cs typeface="Times New Roman"/>
              </a:rPr>
              <a:t>of </a:t>
            </a:r>
            <a:r>
              <a:rPr dirty="0" sz="1450" spc="-10">
                <a:latin typeface="Times New Roman"/>
                <a:cs typeface="Times New Roman"/>
              </a:rPr>
              <a:t>disappointment to either; and the joyful consent which met  </a:t>
            </a:r>
            <a:r>
              <a:rPr dirty="0" sz="1450" spc="-20">
                <a:latin typeface="Times New Roman"/>
                <a:cs typeface="Times New Roman"/>
              </a:rPr>
              <a:t>Edmund’s </a:t>
            </a:r>
            <a:r>
              <a:rPr dirty="0" sz="1450" spc="-10">
                <a:latin typeface="Times New Roman"/>
                <a:cs typeface="Times New Roman"/>
              </a:rPr>
              <a:t>application, the high sense </a:t>
            </a:r>
            <a:r>
              <a:rPr dirty="0" sz="1450" spc="-5">
                <a:latin typeface="Times New Roman"/>
                <a:cs typeface="Times New Roman"/>
              </a:rPr>
              <a:t>of </a:t>
            </a:r>
            <a:r>
              <a:rPr dirty="0" sz="1450" spc="-10">
                <a:latin typeface="Times New Roman"/>
                <a:cs typeface="Times New Roman"/>
              </a:rPr>
              <a:t>having realised </a:t>
            </a:r>
            <a:r>
              <a:rPr dirty="0" sz="1450" spc="-5">
                <a:latin typeface="Times New Roman"/>
                <a:cs typeface="Times New Roman"/>
              </a:rPr>
              <a:t>a </a:t>
            </a:r>
            <a:r>
              <a:rPr dirty="0" sz="1450" spc="-10">
                <a:latin typeface="Times New Roman"/>
                <a:cs typeface="Times New Roman"/>
              </a:rPr>
              <a:t>great acquisition in  the promise </a:t>
            </a:r>
            <a:r>
              <a:rPr dirty="0" sz="1450" spc="-5">
                <a:latin typeface="Times New Roman"/>
                <a:cs typeface="Times New Roman"/>
              </a:rPr>
              <a:t>of </a:t>
            </a:r>
            <a:r>
              <a:rPr dirty="0" sz="1450" spc="-10">
                <a:latin typeface="Times New Roman"/>
                <a:cs typeface="Times New Roman"/>
              </a:rPr>
              <a:t>Fanny for </a:t>
            </a:r>
            <a:r>
              <a:rPr dirty="0" sz="1450" spc="-5">
                <a:latin typeface="Times New Roman"/>
                <a:cs typeface="Times New Roman"/>
              </a:rPr>
              <a:t>a </a:t>
            </a:r>
            <a:r>
              <a:rPr dirty="0" sz="1450" spc="-15">
                <a:latin typeface="Times New Roman"/>
                <a:cs typeface="Times New Roman"/>
              </a:rPr>
              <a:t>daughter, </a:t>
            </a:r>
            <a:r>
              <a:rPr dirty="0" sz="1450" spc="-10">
                <a:latin typeface="Times New Roman"/>
                <a:cs typeface="Times New Roman"/>
              </a:rPr>
              <a:t>formed just such </a:t>
            </a:r>
            <a:r>
              <a:rPr dirty="0" sz="1450" spc="-5">
                <a:latin typeface="Times New Roman"/>
                <a:cs typeface="Times New Roman"/>
              </a:rPr>
              <a:t>a </a:t>
            </a:r>
            <a:r>
              <a:rPr dirty="0" sz="1450" spc="-10">
                <a:latin typeface="Times New Roman"/>
                <a:cs typeface="Times New Roman"/>
              </a:rPr>
              <a:t>contrast with his early  opinion </a:t>
            </a:r>
            <a:r>
              <a:rPr dirty="0" sz="1450" spc="-5">
                <a:latin typeface="Times New Roman"/>
                <a:cs typeface="Times New Roman"/>
              </a:rPr>
              <a:t>on </a:t>
            </a:r>
            <a:r>
              <a:rPr dirty="0" sz="1450" spc="-10">
                <a:latin typeface="Times New Roman"/>
                <a:cs typeface="Times New Roman"/>
              </a:rPr>
              <a:t>the subject when the </a:t>
            </a:r>
            <a:r>
              <a:rPr dirty="0" sz="1450" spc="-5">
                <a:latin typeface="Times New Roman"/>
                <a:cs typeface="Times New Roman"/>
              </a:rPr>
              <a:t>poor </a:t>
            </a:r>
            <a:r>
              <a:rPr dirty="0" sz="1450" spc="-10">
                <a:latin typeface="Times New Roman"/>
                <a:cs typeface="Times New Roman"/>
              </a:rPr>
              <a:t>little </a:t>
            </a:r>
            <a:r>
              <a:rPr dirty="0" sz="1450" spc="-20">
                <a:latin typeface="Times New Roman"/>
                <a:cs typeface="Times New Roman"/>
              </a:rPr>
              <a:t>girl’s </a:t>
            </a:r>
            <a:r>
              <a:rPr dirty="0" sz="1450" spc="-10">
                <a:latin typeface="Times New Roman"/>
                <a:cs typeface="Times New Roman"/>
              </a:rPr>
              <a:t>coming had been first  agitated, as time is for ever producing between the plans and decisions </a:t>
            </a:r>
            <a:r>
              <a:rPr dirty="0" sz="1450" spc="-5">
                <a:latin typeface="Times New Roman"/>
                <a:cs typeface="Times New Roman"/>
              </a:rPr>
              <a:t>of  </a:t>
            </a:r>
            <a:r>
              <a:rPr dirty="0" sz="1450" spc="-10">
                <a:latin typeface="Times New Roman"/>
                <a:cs typeface="Times New Roman"/>
              </a:rPr>
              <a:t>mortals, for their own instruction, and their neighbours’</a:t>
            </a:r>
            <a:r>
              <a:rPr dirty="0" sz="1450" spc="-35">
                <a:latin typeface="Times New Roman"/>
                <a:cs typeface="Times New Roman"/>
              </a:rPr>
              <a:t> </a:t>
            </a:r>
            <a:r>
              <a:rPr dirty="0" sz="1450" spc="-10">
                <a:latin typeface="Times New Roman"/>
                <a:cs typeface="Times New Roman"/>
              </a:rPr>
              <a:t>entertainment.</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Fanny was indeed the daughter that </a:t>
            </a:r>
            <a:r>
              <a:rPr dirty="0" sz="1450" spc="-5">
                <a:latin typeface="Times New Roman"/>
                <a:cs typeface="Times New Roman"/>
              </a:rPr>
              <a:t>he </a:t>
            </a:r>
            <a:r>
              <a:rPr dirty="0" sz="1450" spc="-10">
                <a:latin typeface="Times New Roman"/>
                <a:cs typeface="Times New Roman"/>
              </a:rPr>
              <a:t>wanted. His charitable kindness had  been rearing </a:t>
            </a:r>
            <a:r>
              <a:rPr dirty="0" sz="1450" spc="-5">
                <a:latin typeface="Times New Roman"/>
                <a:cs typeface="Times New Roman"/>
              </a:rPr>
              <a:t>a </a:t>
            </a:r>
            <a:r>
              <a:rPr dirty="0" sz="1450" spc="-10">
                <a:latin typeface="Times New Roman"/>
                <a:cs typeface="Times New Roman"/>
              </a:rPr>
              <a:t>prime comfort for himself. His liberality had </a:t>
            </a:r>
            <a:r>
              <a:rPr dirty="0" sz="1450" spc="-5">
                <a:latin typeface="Times New Roman"/>
                <a:cs typeface="Times New Roman"/>
              </a:rPr>
              <a:t>a </a:t>
            </a:r>
            <a:r>
              <a:rPr dirty="0" sz="1450" spc="-10">
                <a:latin typeface="Times New Roman"/>
                <a:cs typeface="Times New Roman"/>
              </a:rPr>
              <a:t>rich repayment,  and the general goodness </a:t>
            </a:r>
            <a:r>
              <a:rPr dirty="0" sz="1450" spc="-5">
                <a:latin typeface="Times New Roman"/>
                <a:cs typeface="Times New Roman"/>
              </a:rPr>
              <a:t>of </a:t>
            </a:r>
            <a:r>
              <a:rPr dirty="0" sz="1450" spc="-10">
                <a:latin typeface="Times New Roman"/>
                <a:cs typeface="Times New Roman"/>
              </a:rPr>
              <a:t>his intentions </a:t>
            </a:r>
            <a:r>
              <a:rPr dirty="0" sz="1450" spc="-5">
                <a:latin typeface="Times New Roman"/>
                <a:cs typeface="Times New Roman"/>
              </a:rPr>
              <a:t>by </a:t>
            </a:r>
            <a:r>
              <a:rPr dirty="0" sz="1450" spc="-10">
                <a:latin typeface="Times New Roman"/>
                <a:cs typeface="Times New Roman"/>
              </a:rPr>
              <a:t>her deserved it. He might have  made her childhood happier; </a:t>
            </a:r>
            <a:r>
              <a:rPr dirty="0" sz="1450" spc="-5">
                <a:latin typeface="Times New Roman"/>
                <a:cs typeface="Times New Roman"/>
              </a:rPr>
              <a:t>but </a:t>
            </a:r>
            <a:r>
              <a:rPr dirty="0" sz="1450" spc="-10">
                <a:latin typeface="Times New Roman"/>
                <a:cs typeface="Times New Roman"/>
              </a:rPr>
              <a:t>it had been an error </a:t>
            </a:r>
            <a:r>
              <a:rPr dirty="0" sz="1450" spc="-5">
                <a:latin typeface="Times New Roman"/>
                <a:cs typeface="Times New Roman"/>
              </a:rPr>
              <a:t>of </a:t>
            </a:r>
            <a:r>
              <a:rPr dirty="0" sz="1450" spc="-10">
                <a:latin typeface="Times New Roman"/>
                <a:cs typeface="Times New Roman"/>
              </a:rPr>
              <a:t>judgment only which  had given him the appearance </a:t>
            </a:r>
            <a:r>
              <a:rPr dirty="0" sz="1450" spc="-5">
                <a:latin typeface="Times New Roman"/>
                <a:cs typeface="Times New Roman"/>
              </a:rPr>
              <a:t>of </a:t>
            </a:r>
            <a:r>
              <a:rPr dirty="0" sz="1450" spc="-10">
                <a:latin typeface="Times New Roman"/>
                <a:cs typeface="Times New Roman"/>
              </a:rPr>
              <a:t>harshness, and deprived him </a:t>
            </a:r>
            <a:r>
              <a:rPr dirty="0" sz="1450" spc="-5">
                <a:latin typeface="Times New Roman"/>
                <a:cs typeface="Times New Roman"/>
              </a:rPr>
              <a:t>of </a:t>
            </a:r>
            <a:r>
              <a:rPr dirty="0" sz="1450" spc="-10">
                <a:latin typeface="Times New Roman"/>
                <a:cs typeface="Times New Roman"/>
              </a:rPr>
              <a:t>her early  love; and </a:t>
            </a:r>
            <a:r>
              <a:rPr dirty="0" sz="1450" spc="-30">
                <a:latin typeface="Times New Roman"/>
                <a:cs typeface="Times New Roman"/>
              </a:rPr>
              <a:t>now, </a:t>
            </a:r>
            <a:r>
              <a:rPr dirty="0" sz="1450" spc="-5">
                <a:latin typeface="Times New Roman"/>
                <a:cs typeface="Times New Roman"/>
              </a:rPr>
              <a:t>on </a:t>
            </a:r>
            <a:r>
              <a:rPr dirty="0" sz="1450" spc="-10">
                <a:latin typeface="Times New Roman"/>
                <a:cs typeface="Times New Roman"/>
              </a:rPr>
              <a:t>really knowing each </a:t>
            </a:r>
            <a:r>
              <a:rPr dirty="0" sz="1450" spc="-20">
                <a:latin typeface="Times New Roman"/>
                <a:cs typeface="Times New Roman"/>
              </a:rPr>
              <a:t>other, </a:t>
            </a:r>
            <a:r>
              <a:rPr dirty="0" sz="1450" spc="-10">
                <a:latin typeface="Times New Roman"/>
                <a:cs typeface="Times New Roman"/>
              </a:rPr>
              <a:t>their mutual attachment became  very strong. After settling her at Thornton Lacey with every kind attention to  her comfort, the object </a:t>
            </a:r>
            <a:r>
              <a:rPr dirty="0" sz="1450" spc="-5">
                <a:latin typeface="Times New Roman"/>
                <a:cs typeface="Times New Roman"/>
              </a:rPr>
              <a:t>of </a:t>
            </a:r>
            <a:r>
              <a:rPr dirty="0" sz="1450" spc="-10">
                <a:latin typeface="Times New Roman"/>
                <a:cs typeface="Times New Roman"/>
              </a:rPr>
              <a:t>almost every day was to see her there, </a:t>
            </a:r>
            <a:r>
              <a:rPr dirty="0" sz="1450" spc="-5">
                <a:latin typeface="Times New Roman"/>
                <a:cs typeface="Times New Roman"/>
              </a:rPr>
              <a:t>or </a:t>
            </a:r>
            <a:r>
              <a:rPr dirty="0" sz="1450" spc="-10">
                <a:latin typeface="Times New Roman"/>
                <a:cs typeface="Times New Roman"/>
              </a:rPr>
              <a:t>to get her  away from</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Selfishly dear as she had long been to Lady Bertram, she could </a:t>
            </a:r>
            <a:r>
              <a:rPr dirty="0" sz="1450" spc="-5">
                <a:latin typeface="Times New Roman"/>
                <a:cs typeface="Times New Roman"/>
              </a:rPr>
              <a:t>not be  </a:t>
            </a:r>
            <a:r>
              <a:rPr dirty="0" sz="1450" spc="-10">
                <a:latin typeface="Times New Roman"/>
                <a:cs typeface="Times New Roman"/>
              </a:rPr>
              <a:t>parted with willingly </a:t>
            </a:r>
            <a:r>
              <a:rPr dirty="0" sz="1450" spc="-5">
                <a:latin typeface="Times New Roman"/>
                <a:cs typeface="Times New Roman"/>
              </a:rPr>
              <a:t>by </a:t>
            </a:r>
            <a:r>
              <a:rPr dirty="0" sz="1450" spc="-30">
                <a:latin typeface="Times New Roman"/>
                <a:cs typeface="Times New Roman"/>
              </a:rPr>
              <a:t>her. </a:t>
            </a:r>
            <a:r>
              <a:rPr dirty="0" sz="1450" spc="-10">
                <a:latin typeface="Times New Roman"/>
                <a:cs typeface="Times New Roman"/>
              </a:rPr>
              <a:t>No happiness </a:t>
            </a:r>
            <a:r>
              <a:rPr dirty="0" sz="1450" spc="-5">
                <a:latin typeface="Times New Roman"/>
                <a:cs typeface="Times New Roman"/>
              </a:rPr>
              <a:t>of </a:t>
            </a:r>
            <a:r>
              <a:rPr dirty="0" sz="1450" spc="-10">
                <a:latin typeface="Times New Roman"/>
                <a:cs typeface="Times New Roman"/>
              </a:rPr>
              <a:t>son </a:t>
            </a:r>
            <a:r>
              <a:rPr dirty="0" sz="1450" spc="-5">
                <a:latin typeface="Times New Roman"/>
                <a:cs typeface="Times New Roman"/>
              </a:rPr>
              <a:t>or </a:t>
            </a:r>
            <a:r>
              <a:rPr dirty="0" sz="1450" spc="-10">
                <a:latin typeface="Times New Roman"/>
                <a:cs typeface="Times New Roman"/>
              </a:rPr>
              <a:t>niece could make her  wish the marriage. But it was possible to part with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because Susan  remained to supply her place. Susan became the stationary niece, delighted to  </a:t>
            </a:r>
            <a:r>
              <a:rPr dirty="0" sz="1450" spc="-5">
                <a:latin typeface="Times New Roman"/>
                <a:cs typeface="Times New Roman"/>
              </a:rPr>
              <a:t>be </a:t>
            </a:r>
            <a:r>
              <a:rPr dirty="0" sz="1450" spc="-10">
                <a:latin typeface="Times New Roman"/>
                <a:cs typeface="Times New Roman"/>
              </a:rPr>
              <a:t>so; and equally well adapted for it </a:t>
            </a:r>
            <a:r>
              <a:rPr dirty="0" sz="1450" spc="-5">
                <a:latin typeface="Times New Roman"/>
                <a:cs typeface="Times New Roman"/>
              </a:rPr>
              <a:t>by a </a:t>
            </a:r>
            <a:r>
              <a:rPr dirty="0" sz="1450" spc="-10">
                <a:latin typeface="Times New Roman"/>
                <a:cs typeface="Times New Roman"/>
              </a:rPr>
              <a:t>readiness </a:t>
            </a:r>
            <a:r>
              <a:rPr dirty="0" sz="1450" spc="-5">
                <a:latin typeface="Times New Roman"/>
                <a:cs typeface="Times New Roman"/>
              </a:rPr>
              <a:t>of </a:t>
            </a:r>
            <a:r>
              <a:rPr dirty="0" sz="1450" spc="-10">
                <a:latin typeface="Times New Roman"/>
                <a:cs typeface="Times New Roman"/>
              </a:rPr>
              <a:t>mind, and an  inclination for usefulness, as Fanny had been </a:t>
            </a:r>
            <a:r>
              <a:rPr dirty="0" sz="1450" spc="-5">
                <a:latin typeface="Times New Roman"/>
                <a:cs typeface="Times New Roman"/>
              </a:rPr>
              <a:t>by </a:t>
            </a:r>
            <a:r>
              <a:rPr dirty="0" sz="1450" spc="-10">
                <a:latin typeface="Times New Roman"/>
                <a:cs typeface="Times New Roman"/>
              </a:rPr>
              <a:t>sweetness </a:t>
            </a:r>
            <a:r>
              <a:rPr dirty="0" sz="1450" spc="-5">
                <a:latin typeface="Times New Roman"/>
                <a:cs typeface="Times New Roman"/>
              </a:rPr>
              <a:t>of </a:t>
            </a:r>
            <a:r>
              <a:rPr dirty="0" sz="1450" spc="-20">
                <a:latin typeface="Times New Roman"/>
                <a:cs typeface="Times New Roman"/>
              </a:rPr>
              <a:t>temper, </a:t>
            </a:r>
            <a:r>
              <a:rPr dirty="0" sz="1450" spc="-10">
                <a:latin typeface="Times New Roman"/>
                <a:cs typeface="Times New Roman"/>
              </a:rPr>
              <a:t>and  strong feelings </a:t>
            </a:r>
            <a:r>
              <a:rPr dirty="0" sz="1450" spc="-5">
                <a:latin typeface="Times New Roman"/>
                <a:cs typeface="Times New Roman"/>
              </a:rPr>
              <a:t>of </a:t>
            </a:r>
            <a:r>
              <a:rPr dirty="0" sz="1450" spc="-10">
                <a:latin typeface="Times New Roman"/>
                <a:cs typeface="Times New Roman"/>
              </a:rPr>
              <a:t>gratitude. Susan could never </a:t>
            </a:r>
            <a:r>
              <a:rPr dirty="0" sz="1450" spc="-5">
                <a:latin typeface="Times New Roman"/>
                <a:cs typeface="Times New Roman"/>
              </a:rPr>
              <a:t>be </a:t>
            </a:r>
            <a:r>
              <a:rPr dirty="0" sz="1450" spc="-10">
                <a:latin typeface="Times New Roman"/>
                <a:cs typeface="Times New Roman"/>
              </a:rPr>
              <a:t>spared. First as </a:t>
            </a:r>
            <a:r>
              <a:rPr dirty="0" sz="1450" spc="-5">
                <a:latin typeface="Times New Roman"/>
                <a:cs typeface="Times New Roman"/>
              </a:rPr>
              <a:t>a </a:t>
            </a:r>
            <a:r>
              <a:rPr dirty="0" sz="1450" spc="-10">
                <a:latin typeface="Times New Roman"/>
                <a:cs typeface="Times New Roman"/>
              </a:rPr>
              <a:t>comfort to  </a:t>
            </a:r>
            <a:r>
              <a:rPr dirty="0" sz="1450" spc="-25">
                <a:latin typeface="Times New Roman"/>
                <a:cs typeface="Times New Roman"/>
              </a:rPr>
              <a:t>Fanny, </a:t>
            </a:r>
            <a:r>
              <a:rPr dirty="0" sz="1450" spc="-10">
                <a:latin typeface="Times New Roman"/>
                <a:cs typeface="Times New Roman"/>
              </a:rPr>
              <a:t>then as an </a:t>
            </a:r>
            <a:r>
              <a:rPr dirty="0" sz="1450" spc="-20">
                <a:latin typeface="Times New Roman"/>
                <a:cs typeface="Times New Roman"/>
              </a:rPr>
              <a:t>auxiliary, </a:t>
            </a:r>
            <a:r>
              <a:rPr dirty="0" sz="1450" spc="-10">
                <a:latin typeface="Times New Roman"/>
                <a:cs typeface="Times New Roman"/>
              </a:rPr>
              <a:t>and last as her substitute, she was established at  Mansfield, with every appearance </a:t>
            </a:r>
            <a:r>
              <a:rPr dirty="0" sz="1450" spc="-5">
                <a:latin typeface="Times New Roman"/>
                <a:cs typeface="Times New Roman"/>
              </a:rPr>
              <a:t>of </a:t>
            </a:r>
            <a:r>
              <a:rPr dirty="0" sz="1450" spc="-10">
                <a:latin typeface="Times New Roman"/>
                <a:cs typeface="Times New Roman"/>
              </a:rPr>
              <a:t>equal </a:t>
            </a:r>
            <a:r>
              <a:rPr dirty="0" sz="1450" spc="-20">
                <a:latin typeface="Times New Roman"/>
                <a:cs typeface="Times New Roman"/>
              </a:rPr>
              <a:t>permanency. </a:t>
            </a:r>
            <a:r>
              <a:rPr dirty="0" sz="1450" spc="-10">
                <a:latin typeface="Times New Roman"/>
                <a:cs typeface="Times New Roman"/>
              </a:rPr>
              <a:t>Her more fearless  disposition and happier nerves made everything easy to her there. </a:t>
            </a:r>
            <a:r>
              <a:rPr dirty="0" sz="1450" spc="-25">
                <a:latin typeface="Times New Roman"/>
                <a:cs typeface="Times New Roman"/>
              </a:rPr>
              <a:t>With  </a:t>
            </a:r>
            <a:r>
              <a:rPr dirty="0" sz="1450" spc="-10">
                <a:latin typeface="Times New Roman"/>
                <a:cs typeface="Times New Roman"/>
              </a:rPr>
              <a:t>quickness in understanding the tempers </a:t>
            </a:r>
            <a:r>
              <a:rPr dirty="0" sz="1450" spc="-5">
                <a:latin typeface="Times New Roman"/>
                <a:cs typeface="Times New Roman"/>
              </a:rPr>
              <a:t>of </a:t>
            </a:r>
            <a:r>
              <a:rPr dirty="0" sz="1450" spc="-10">
                <a:latin typeface="Times New Roman"/>
                <a:cs typeface="Times New Roman"/>
              </a:rPr>
              <a:t>those she had to deal with, and </a:t>
            </a:r>
            <a:r>
              <a:rPr dirty="0" sz="1450" spc="-5">
                <a:latin typeface="Times New Roman"/>
                <a:cs typeface="Times New Roman"/>
              </a:rPr>
              <a:t>no  </a:t>
            </a:r>
            <a:r>
              <a:rPr dirty="0" sz="1450" spc="-10">
                <a:latin typeface="Times New Roman"/>
                <a:cs typeface="Times New Roman"/>
              </a:rPr>
              <a:t>natural timidity to restrain any consequent wishes, she was soon welcome and  useful to all; and after </a:t>
            </a:r>
            <a:r>
              <a:rPr dirty="0" sz="1450" spc="-20">
                <a:latin typeface="Times New Roman"/>
                <a:cs typeface="Times New Roman"/>
              </a:rPr>
              <a:t>Fanny’s </a:t>
            </a:r>
            <a:r>
              <a:rPr dirty="0" sz="1450" spc="-10">
                <a:latin typeface="Times New Roman"/>
                <a:cs typeface="Times New Roman"/>
              </a:rPr>
              <a:t>removal succeeded so naturally to her influence  over the hourly comfort </a:t>
            </a:r>
            <a:r>
              <a:rPr dirty="0" sz="1450" spc="-5">
                <a:latin typeface="Times New Roman"/>
                <a:cs typeface="Times New Roman"/>
              </a:rPr>
              <a:t>of </a:t>
            </a:r>
            <a:r>
              <a:rPr dirty="0" sz="1450" spc="-10">
                <a:latin typeface="Times New Roman"/>
                <a:cs typeface="Times New Roman"/>
              </a:rPr>
              <a:t>her aunt, as gradually to become, perhaps, the most  beloved </a:t>
            </a:r>
            <a:r>
              <a:rPr dirty="0" sz="1450" spc="-5">
                <a:latin typeface="Times New Roman"/>
                <a:cs typeface="Times New Roman"/>
              </a:rPr>
              <a:t>of </a:t>
            </a:r>
            <a:r>
              <a:rPr dirty="0" sz="1450" spc="-10">
                <a:latin typeface="Times New Roman"/>
                <a:cs typeface="Times New Roman"/>
              </a:rPr>
              <a:t>the two. In her usefulness, in </a:t>
            </a:r>
            <a:r>
              <a:rPr dirty="0" sz="1450" spc="-20">
                <a:latin typeface="Times New Roman"/>
                <a:cs typeface="Times New Roman"/>
              </a:rPr>
              <a:t>Fanny’s </a:t>
            </a:r>
            <a:r>
              <a:rPr dirty="0" sz="1450" spc="-10">
                <a:latin typeface="Times New Roman"/>
                <a:cs typeface="Times New Roman"/>
              </a:rPr>
              <a:t>excellence, in </a:t>
            </a:r>
            <a:r>
              <a:rPr dirty="0" sz="1450" spc="-25">
                <a:latin typeface="Times New Roman"/>
                <a:cs typeface="Times New Roman"/>
              </a:rPr>
              <a:t>William’s  </a:t>
            </a:r>
            <a:r>
              <a:rPr dirty="0" sz="1450" spc="-10">
                <a:latin typeface="Times New Roman"/>
                <a:cs typeface="Times New Roman"/>
              </a:rPr>
              <a:t>continued </a:t>
            </a:r>
            <a:r>
              <a:rPr dirty="0" sz="1450" spc="-5">
                <a:latin typeface="Times New Roman"/>
                <a:cs typeface="Times New Roman"/>
              </a:rPr>
              <a:t>good </a:t>
            </a:r>
            <a:r>
              <a:rPr dirty="0" sz="1450" spc="-10">
                <a:latin typeface="Times New Roman"/>
                <a:cs typeface="Times New Roman"/>
              </a:rPr>
              <a:t>conduct and rising fame, and in the general well-doing and  success </a:t>
            </a:r>
            <a:r>
              <a:rPr dirty="0" sz="1450" spc="-5">
                <a:latin typeface="Times New Roman"/>
                <a:cs typeface="Times New Roman"/>
              </a:rPr>
              <a:t>of </a:t>
            </a:r>
            <a:r>
              <a:rPr dirty="0" sz="1450" spc="-10">
                <a:latin typeface="Times New Roman"/>
                <a:cs typeface="Times New Roman"/>
              </a:rPr>
              <a:t>the other members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all assisting to advance each </a:t>
            </a:r>
            <a:r>
              <a:rPr dirty="0" sz="1450" spc="-20">
                <a:latin typeface="Times New Roman"/>
                <a:cs typeface="Times New Roman"/>
              </a:rPr>
              <a:t>other,  </a:t>
            </a:r>
            <a:r>
              <a:rPr dirty="0" sz="1450" spc="-10">
                <a:latin typeface="Times New Roman"/>
                <a:cs typeface="Times New Roman"/>
              </a:rPr>
              <a:t>and doing credit to his countenance and aid, Sir Thomas saw repeated, and for  ever repeated, reason to rejoice in what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for them all, and  acknowledge the advantages </a:t>
            </a:r>
            <a:r>
              <a:rPr dirty="0" sz="1450" spc="-5">
                <a:latin typeface="Times New Roman"/>
                <a:cs typeface="Times New Roman"/>
              </a:rPr>
              <a:t>of </a:t>
            </a:r>
            <a:r>
              <a:rPr dirty="0" sz="1450" spc="-10">
                <a:latin typeface="Times New Roman"/>
                <a:cs typeface="Times New Roman"/>
              </a:rPr>
              <a:t>early hardship and discipline, and the  consciousness </a:t>
            </a:r>
            <a:r>
              <a:rPr dirty="0" sz="1450" spc="-5">
                <a:latin typeface="Times New Roman"/>
                <a:cs typeface="Times New Roman"/>
              </a:rPr>
              <a:t>of </a:t>
            </a:r>
            <a:r>
              <a:rPr dirty="0" sz="1450" spc="-10">
                <a:latin typeface="Times New Roman"/>
                <a:cs typeface="Times New Roman"/>
              </a:rPr>
              <a:t>being born to struggle and</a:t>
            </a:r>
            <a:r>
              <a:rPr dirty="0" sz="1450" spc="25">
                <a:latin typeface="Times New Roman"/>
                <a:cs typeface="Times New Roman"/>
              </a:rPr>
              <a:t> </a:t>
            </a:r>
            <a:r>
              <a:rPr dirty="0" sz="1450" spc="-10">
                <a:latin typeface="Times New Roman"/>
                <a:cs typeface="Times New Roman"/>
              </a:rPr>
              <a:t>endure.</a:t>
            </a:r>
            <a:endParaRPr sz="1450">
              <a:latin typeface="Times New Roman"/>
              <a:cs typeface="Times New Roman"/>
            </a:endParaRPr>
          </a:p>
          <a:p>
            <a:pPr algn="just" marL="268605">
              <a:lnSpc>
                <a:spcPct val="100000"/>
              </a:lnSpc>
              <a:spcBef>
                <a:spcPts val="690"/>
              </a:spcBef>
            </a:pPr>
            <a:r>
              <a:rPr dirty="0" sz="1450" spc="-25">
                <a:latin typeface="Times New Roman"/>
                <a:cs typeface="Times New Roman"/>
              </a:rPr>
              <a:t>With</a:t>
            </a:r>
            <a:r>
              <a:rPr dirty="0" sz="1450" spc="40">
                <a:latin typeface="Times New Roman"/>
                <a:cs typeface="Times New Roman"/>
              </a:rPr>
              <a:t> </a:t>
            </a:r>
            <a:r>
              <a:rPr dirty="0" sz="1450" spc="-10">
                <a:latin typeface="Times New Roman"/>
                <a:cs typeface="Times New Roman"/>
              </a:rPr>
              <a:t>so</a:t>
            </a:r>
            <a:r>
              <a:rPr dirty="0" sz="1450" spc="40">
                <a:latin typeface="Times New Roman"/>
                <a:cs typeface="Times New Roman"/>
              </a:rPr>
              <a:t> </a:t>
            </a:r>
            <a:r>
              <a:rPr dirty="0" sz="1450" spc="-10">
                <a:latin typeface="Times New Roman"/>
                <a:cs typeface="Times New Roman"/>
              </a:rPr>
              <a:t>much</a:t>
            </a:r>
            <a:r>
              <a:rPr dirty="0" sz="1450" spc="40">
                <a:latin typeface="Times New Roman"/>
                <a:cs typeface="Times New Roman"/>
              </a:rPr>
              <a:t> </a:t>
            </a:r>
            <a:r>
              <a:rPr dirty="0" sz="1450" spc="-10">
                <a:latin typeface="Times New Roman"/>
                <a:cs typeface="Times New Roman"/>
              </a:rPr>
              <a:t>true</a:t>
            </a:r>
            <a:r>
              <a:rPr dirty="0" sz="1450" spc="45">
                <a:latin typeface="Times New Roman"/>
                <a:cs typeface="Times New Roman"/>
              </a:rPr>
              <a:t> </a:t>
            </a:r>
            <a:r>
              <a:rPr dirty="0" sz="1450" spc="-10">
                <a:latin typeface="Times New Roman"/>
                <a:cs typeface="Times New Roman"/>
              </a:rPr>
              <a:t>merit</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true</a:t>
            </a:r>
            <a:r>
              <a:rPr dirty="0" sz="1450" spc="45">
                <a:latin typeface="Times New Roman"/>
                <a:cs typeface="Times New Roman"/>
              </a:rPr>
              <a:t> </a:t>
            </a:r>
            <a:r>
              <a:rPr dirty="0" sz="1450" spc="-10">
                <a:latin typeface="Times New Roman"/>
                <a:cs typeface="Times New Roman"/>
              </a:rPr>
              <a:t>love,</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5">
                <a:latin typeface="Times New Roman"/>
                <a:cs typeface="Times New Roman"/>
              </a:rPr>
              <a:t>no</a:t>
            </a:r>
            <a:r>
              <a:rPr dirty="0" sz="1450" spc="45">
                <a:latin typeface="Times New Roman"/>
                <a:cs typeface="Times New Roman"/>
              </a:rPr>
              <a:t> </a:t>
            </a:r>
            <a:r>
              <a:rPr dirty="0" sz="1450" spc="-10">
                <a:latin typeface="Times New Roman"/>
                <a:cs typeface="Times New Roman"/>
              </a:rPr>
              <a:t>want</a:t>
            </a:r>
            <a:r>
              <a:rPr dirty="0" sz="1450" spc="40">
                <a:latin typeface="Times New Roman"/>
                <a:cs typeface="Times New Roman"/>
              </a:rPr>
              <a: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fortune</a:t>
            </a:r>
            <a:r>
              <a:rPr dirty="0" sz="1450" spc="40">
                <a:latin typeface="Times New Roman"/>
                <a:cs typeface="Times New Roman"/>
              </a:rPr>
              <a:t> </a:t>
            </a:r>
            <a:r>
              <a:rPr dirty="0" sz="1450" spc="-10">
                <a:latin typeface="Times New Roman"/>
                <a:cs typeface="Times New Roman"/>
              </a:rPr>
              <a:t>and</a:t>
            </a:r>
            <a:r>
              <a:rPr dirty="0" sz="1450" spc="45">
                <a:latin typeface="Times New Roman"/>
                <a:cs typeface="Times New Roman"/>
              </a:rPr>
              <a:t> </a:t>
            </a:r>
            <a:r>
              <a:rPr dirty="0" sz="1450" spc="-10">
                <a:latin typeface="Times New Roman"/>
                <a:cs typeface="Times New Roman"/>
              </a:rPr>
              <a:t>friends,</a:t>
            </a:r>
            <a:endParaRPr sz="1450">
              <a:latin typeface="Times New Roman"/>
              <a:cs typeface="Times New Roman"/>
            </a:endParaRP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075" cy="276034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the happiness </a:t>
            </a:r>
            <a:r>
              <a:rPr dirty="0" sz="1450" spc="-5">
                <a:latin typeface="Times New Roman"/>
                <a:cs typeface="Times New Roman"/>
              </a:rPr>
              <a:t>of </a:t>
            </a:r>
            <a:r>
              <a:rPr dirty="0" sz="1450" spc="-10">
                <a:latin typeface="Times New Roman"/>
                <a:cs typeface="Times New Roman"/>
              </a:rPr>
              <a:t>the married cousins must appear as secure as earthly  happiness can be. Equally formed for domestic life, and attached to country  pleasures, their home was the home </a:t>
            </a:r>
            <a:r>
              <a:rPr dirty="0" sz="1450" spc="-5">
                <a:latin typeface="Times New Roman"/>
                <a:cs typeface="Times New Roman"/>
              </a:rPr>
              <a:t>of </a:t>
            </a:r>
            <a:r>
              <a:rPr dirty="0" sz="1450" spc="-15">
                <a:latin typeface="Times New Roman"/>
                <a:cs typeface="Times New Roman"/>
              </a:rPr>
              <a:t>affection </a:t>
            </a:r>
            <a:r>
              <a:rPr dirty="0" sz="1450" spc="-10">
                <a:latin typeface="Times New Roman"/>
                <a:cs typeface="Times New Roman"/>
              </a:rPr>
              <a:t>and comfort; and to complete  the picture </a:t>
            </a:r>
            <a:r>
              <a:rPr dirty="0" sz="1450" spc="-5">
                <a:latin typeface="Times New Roman"/>
                <a:cs typeface="Times New Roman"/>
              </a:rPr>
              <a:t>of good, </a:t>
            </a:r>
            <a:r>
              <a:rPr dirty="0" sz="1450" spc="-10">
                <a:latin typeface="Times New Roman"/>
                <a:cs typeface="Times New Roman"/>
              </a:rPr>
              <a:t>the acquisition </a:t>
            </a:r>
            <a:r>
              <a:rPr dirty="0" sz="1450" spc="-5">
                <a:latin typeface="Times New Roman"/>
                <a:cs typeface="Times New Roman"/>
              </a:rPr>
              <a:t>of </a:t>
            </a:r>
            <a:r>
              <a:rPr dirty="0" sz="1450" spc="-10">
                <a:latin typeface="Times New Roman"/>
                <a:cs typeface="Times New Roman"/>
              </a:rPr>
              <a:t>Mansfield living, </a:t>
            </a:r>
            <a:r>
              <a:rPr dirty="0" sz="1450" spc="-5">
                <a:latin typeface="Times New Roman"/>
                <a:cs typeface="Times New Roman"/>
              </a:rPr>
              <a:t>by </a:t>
            </a:r>
            <a:r>
              <a:rPr dirty="0" sz="1450" spc="-10">
                <a:latin typeface="Times New Roman"/>
                <a:cs typeface="Times New Roman"/>
              </a:rPr>
              <a:t>the death </a:t>
            </a:r>
            <a:r>
              <a:rPr dirty="0" sz="1450" spc="-5">
                <a:latin typeface="Times New Roman"/>
                <a:cs typeface="Times New Roman"/>
              </a:rPr>
              <a:t>of </a:t>
            </a:r>
            <a:r>
              <a:rPr dirty="0" sz="1450" spc="-35">
                <a:latin typeface="Times New Roman"/>
                <a:cs typeface="Times New Roman"/>
              </a:rPr>
              <a:t>Dr.  </a:t>
            </a:r>
            <a:r>
              <a:rPr dirty="0" sz="1450" spc="-10">
                <a:latin typeface="Times New Roman"/>
                <a:cs typeface="Times New Roman"/>
              </a:rPr>
              <a:t>Grant, occurred just after they had been married long enough to begin to want  an increase </a:t>
            </a:r>
            <a:r>
              <a:rPr dirty="0" sz="1450" spc="-5">
                <a:latin typeface="Times New Roman"/>
                <a:cs typeface="Times New Roman"/>
              </a:rPr>
              <a:t>of </a:t>
            </a:r>
            <a:r>
              <a:rPr dirty="0" sz="1450" spc="-10">
                <a:latin typeface="Times New Roman"/>
                <a:cs typeface="Times New Roman"/>
              </a:rPr>
              <a:t>income, and feel their distance from the paternal abode an  inconvenience.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On that event they removed to Mansfield; and the Parsonage there, which,  under each </a:t>
            </a:r>
            <a:r>
              <a:rPr dirty="0" sz="1450" spc="-5">
                <a:latin typeface="Times New Roman"/>
                <a:cs typeface="Times New Roman"/>
              </a:rPr>
              <a:t>of </a:t>
            </a:r>
            <a:r>
              <a:rPr dirty="0" sz="1450" spc="-10">
                <a:latin typeface="Times New Roman"/>
                <a:cs typeface="Times New Roman"/>
              </a:rPr>
              <a:t>its two former owners, Fanny had never been able to approach  </a:t>
            </a:r>
            <a:r>
              <a:rPr dirty="0" sz="1450" spc="-5">
                <a:latin typeface="Times New Roman"/>
                <a:cs typeface="Times New Roman"/>
              </a:rPr>
              <a:t>but </a:t>
            </a:r>
            <a:r>
              <a:rPr dirty="0" sz="1450" spc="-10">
                <a:latin typeface="Times New Roman"/>
                <a:cs typeface="Times New Roman"/>
              </a:rPr>
              <a:t>with some painful sensation </a:t>
            </a:r>
            <a:r>
              <a:rPr dirty="0" sz="1450" spc="-5">
                <a:latin typeface="Times New Roman"/>
                <a:cs typeface="Times New Roman"/>
              </a:rPr>
              <a:t>of </a:t>
            </a:r>
            <a:r>
              <a:rPr dirty="0" sz="1450" spc="-10">
                <a:latin typeface="Times New Roman"/>
                <a:cs typeface="Times New Roman"/>
              </a:rPr>
              <a:t>restraint </a:t>
            </a:r>
            <a:r>
              <a:rPr dirty="0" sz="1450" spc="-5">
                <a:latin typeface="Times New Roman"/>
                <a:cs typeface="Times New Roman"/>
              </a:rPr>
              <a:t>or </a:t>
            </a:r>
            <a:r>
              <a:rPr dirty="0" sz="1450" spc="-10">
                <a:latin typeface="Times New Roman"/>
                <a:cs typeface="Times New Roman"/>
              </a:rPr>
              <a:t>alarm, soon grew as dear to her  heart, and as thoroughly perfect in her eyes, as everything else within the view  and patronage </a:t>
            </a:r>
            <a:r>
              <a:rPr dirty="0" sz="1450" spc="-5">
                <a:latin typeface="Times New Roman"/>
                <a:cs typeface="Times New Roman"/>
              </a:rPr>
              <a:t>of </a:t>
            </a:r>
            <a:r>
              <a:rPr dirty="0" sz="1450" spc="-10">
                <a:latin typeface="Times New Roman"/>
                <a:cs typeface="Times New Roman"/>
              </a:rPr>
              <a:t>Mansfield Park had long</a:t>
            </a:r>
            <a:r>
              <a:rPr dirty="0" sz="1450" spc="20">
                <a:latin typeface="Times New Roman"/>
                <a:cs typeface="Times New Roman"/>
              </a:rPr>
              <a:t> </a:t>
            </a:r>
            <a:r>
              <a:rPr dirty="0" sz="1450" spc="-10">
                <a:latin typeface="Times New Roman"/>
                <a:cs typeface="Times New Roman"/>
              </a:rPr>
              <a:t>been.</a:t>
            </a:r>
            <a:endParaRPr sz="1450">
              <a:latin typeface="Times New Roman"/>
              <a:cs typeface="Times New Roman"/>
            </a:endParaRPr>
          </a:p>
        </p:txBody>
      </p:sp>
      <p:sp>
        <p:nvSpPr>
          <p:cNvPr id="3" name="object 3"/>
          <p:cNvSpPr txBox="1"/>
          <p:nvPr/>
        </p:nvSpPr>
        <p:spPr>
          <a:xfrm>
            <a:off x="3378479" y="3920196"/>
            <a:ext cx="80264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END</a:t>
            </a:r>
            <a:endParaRPr sz="1450">
              <a:latin typeface="Times New Roman"/>
              <a:cs typeface="Times New Roman"/>
            </a:endParaRPr>
          </a:p>
        </p:txBody>
      </p:sp>
      <p:sp>
        <p:nvSpPr>
          <p:cNvPr id="4" name="object 4"/>
          <p:cNvSpPr/>
          <p:nvPr/>
        </p:nvSpPr>
        <p:spPr>
          <a:xfrm>
            <a:off x="2618111" y="4756061"/>
            <a:ext cx="2323779" cy="504311"/>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2369373" y="5337869"/>
            <a:ext cx="2821305" cy="483234"/>
          </a:xfrm>
          <a:prstGeom prst="rect">
            <a:avLst/>
          </a:prstGeom>
        </p:spPr>
        <p:txBody>
          <a:bodyPr wrap="square" lIns="0" tIns="16510" rIns="0" bIns="0" rtlCol="0" vert="horz">
            <a:spAutoFit/>
          </a:bodyPr>
          <a:lstStyle/>
          <a:p>
            <a:pPr algn="ctr">
              <a:lnSpc>
                <a:spcPct val="100000"/>
              </a:lnSpc>
              <a:spcBef>
                <a:spcPts val="130"/>
              </a:spcBef>
            </a:pPr>
            <a:r>
              <a:rPr dirty="0" sz="1050" spc="10">
                <a:latin typeface="Arial"/>
                <a:cs typeface="Arial"/>
              </a:rPr>
              <a:t>Liked This</a:t>
            </a:r>
            <a:r>
              <a:rPr dirty="0" sz="1050" spc="-10">
                <a:latin typeface="Arial"/>
                <a:cs typeface="Arial"/>
              </a:rPr>
              <a:t> </a:t>
            </a:r>
            <a:r>
              <a:rPr dirty="0" sz="1050" spc="10">
                <a:latin typeface="Arial"/>
                <a:cs typeface="Arial"/>
              </a:rPr>
              <a:t>Book?</a:t>
            </a:r>
            <a:endParaRPr sz="1050">
              <a:latin typeface="Arial"/>
              <a:cs typeface="Arial"/>
            </a:endParaRPr>
          </a:p>
          <a:p>
            <a:pPr algn="ctr">
              <a:lnSpc>
                <a:spcPct val="100000"/>
              </a:lnSpc>
              <a:spcBef>
                <a:spcPts val="1045"/>
              </a:spcBef>
            </a:pPr>
            <a:r>
              <a:rPr dirty="0" sz="1050" spc="10">
                <a:latin typeface="Arial"/>
                <a:cs typeface="Arial"/>
              </a:rPr>
              <a:t>For More </a:t>
            </a:r>
            <a:r>
              <a:rPr dirty="0" sz="1050" spc="15">
                <a:latin typeface="Arial"/>
                <a:cs typeface="Arial"/>
              </a:rPr>
              <a:t>FREE </a:t>
            </a:r>
            <a:r>
              <a:rPr dirty="0" sz="1050" spc="10">
                <a:latin typeface="Arial"/>
                <a:cs typeface="Arial"/>
              </a:rPr>
              <a:t>e-Books </a:t>
            </a:r>
            <a:r>
              <a:rPr dirty="0" sz="1050" spc="5">
                <a:latin typeface="Arial"/>
                <a:cs typeface="Arial"/>
              </a:rPr>
              <a:t>visit</a:t>
            </a:r>
            <a:r>
              <a:rPr dirty="0" sz="1050" spc="10">
                <a:latin typeface="Arial"/>
                <a:cs typeface="Arial"/>
              </a:rPr>
              <a:t> </a:t>
            </a:r>
            <a:r>
              <a:rPr dirty="0" u="sng" sz="1050" spc="5">
                <a:solidFill>
                  <a:srgbClr val="0000FF"/>
                </a:solidFill>
                <a:uFill>
                  <a:solidFill>
                    <a:srgbClr val="0000FF"/>
                  </a:solidFill>
                </a:uFill>
                <a:latin typeface="Arial"/>
                <a:cs typeface="Arial"/>
                <a:hlinkClick r:id="rId3"/>
              </a:rPr>
              <a:t>Freeditorial.com</a:t>
            </a:r>
            <a:endParaRPr sz="10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15145"/>
          </a:xfrm>
          <a:prstGeom prst="rect">
            <a:avLst/>
          </a:prstGeom>
        </p:spPr>
        <p:txBody>
          <a:bodyPr wrap="square" lIns="0" tIns="13335" rIns="0" bIns="0" rtlCol="0" vert="horz">
            <a:spAutoFit/>
          </a:bodyPr>
          <a:lstStyle/>
          <a:p>
            <a:pPr algn="just" marL="12700" marR="5715">
              <a:lnSpc>
                <a:spcPct val="99000"/>
              </a:lnSpc>
              <a:spcBef>
                <a:spcPts val="105"/>
              </a:spcBef>
            </a:pPr>
            <a:r>
              <a:rPr dirty="0" sz="1450" spc="-10">
                <a:latin typeface="Times New Roman"/>
                <a:cs typeface="Times New Roman"/>
              </a:rPr>
              <a:t>two such </a:t>
            </a:r>
            <a:r>
              <a:rPr dirty="0" sz="1450" spc="-5">
                <a:latin typeface="Times New Roman"/>
                <a:cs typeface="Times New Roman"/>
              </a:rPr>
              <a:t>young </a:t>
            </a:r>
            <a:r>
              <a:rPr dirty="0" sz="1450" spc="-10">
                <a:latin typeface="Times New Roman"/>
                <a:cs typeface="Times New Roman"/>
              </a:rPr>
              <a:t>men were </a:t>
            </a:r>
            <a:r>
              <a:rPr dirty="0" sz="1450" spc="-5">
                <a:latin typeface="Times New Roman"/>
                <a:cs typeface="Times New Roman"/>
              </a:rPr>
              <a:t>not </a:t>
            </a:r>
            <a:r>
              <a:rPr dirty="0" sz="1450" spc="-10">
                <a:latin typeface="Times New Roman"/>
                <a:cs typeface="Times New Roman"/>
              </a:rPr>
              <a:t>often seen together even in London, and that  their manners, particularly those </a:t>
            </a:r>
            <a:r>
              <a:rPr dirty="0" sz="1450" spc="-5">
                <a:latin typeface="Times New Roman"/>
                <a:cs typeface="Times New Roman"/>
              </a:rPr>
              <a:t>of </a:t>
            </a:r>
            <a:r>
              <a:rPr dirty="0" sz="1450" spc="-10">
                <a:latin typeface="Times New Roman"/>
                <a:cs typeface="Times New Roman"/>
              </a:rPr>
              <a:t>the eldest, were very </a:t>
            </a:r>
            <a:r>
              <a:rPr dirty="0" sz="1450" spc="-5">
                <a:latin typeface="Times New Roman"/>
                <a:cs typeface="Times New Roman"/>
              </a:rPr>
              <a:t>good. </a:t>
            </a:r>
            <a:r>
              <a:rPr dirty="0" sz="1450" spc="-10">
                <a:latin typeface="Times New Roman"/>
                <a:cs typeface="Times New Roman"/>
              </a:rPr>
              <a:t>He had been  much in London, and had more liveliness and gallantry than Edmund, and  must, therefore, </a:t>
            </a:r>
            <a:r>
              <a:rPr dirty="0" sz="1450" spc="-5">
                <a:latin typeface="Times New Roman"/>
                <a:cs typeface="Times New Roman"/>
              </a:rPr>
              <a:t>be </a:t>
            </a:r>
            <a:r>
              <a:rPr dirty="0" sz="1450" spc="-10">
                <a:latin typeface="Times New Roman"/>
                <a:cs typeface="Times New Roman"/>
              </a:rPr>
              <a:t>preferred; and, indeed, his being the eldest was another  strong claim. She had felt an early presentiment that she should like the eldest  best. She knew it was her</a:t>
            </a:r>
            <a:r>
              <a:rPr dirty="0" sz="1450" spc="15">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5715" indent="255904">
              <a:lnSpc>
                <a:spcPts val="1730"/>
              </a:lnSpc>
              <a:spcBef>
                <a:spcPts val="850"/>
              </a:spcBef>
            </a:pPr>
            <a:r>
              <a:rPr dirty="0" sz="1450" spc="-45">
                <a:latin typeface="Times New Roman"/>
                <a:cs typeface="Times New Roman"/>
              </a:rPr>
              <a:t>Tom </a:t>
            </a:r>
            <a:r>
              <a:rPr dirty="0" sz="1450" spc="-10">
                <a:latin typeface="Times New Roman"/>
                <a:cs typeface="Times New Roman"/>
              </a:rPr>
              <a:t>Bertram must have been </a:t>
            </a:r>
            <a:r>
              <a:rPr dirty="0" sz="1450" spc="-5">
                <a:latin typeface="Times New Roman"/>
                <a:cs typeface="Times New Roman"/>
              </a:rPr>
              <a:t>thought </a:t>
            </a:r>
            <a:r>
              <a:rPr dirty="0" sz="1450" spc="-10">
                <a:latin typeface="Times New Roman"/>
                <a:cs typeface="Times New Roman"/>
              </a:rPr>
              <a:t>pleasant, indeed, at any rate; </a:t>
            </a:r>
            <a:r>
              <a:rPr dirty="0" sz="1450" spc="-5">
                <a:latin typeface="Times New Roman"/>
                <a:cs typeface="Times New Roman"/>
              </a:rPr>
              <a:t>he </a:t>
            </a:r>
            <a:r>
              <a:rPr dirty="0" sz="1450" spc="-10">
                <a:latin typeface="Times New Roman"/>
                <a:cs typeface="Times New Roman"/>
              </a:rPr>
              <a:t>was  the sort </a:t>
            </a:r>
            <a:r>
              <a:rPr dirty="0" sz="1450" spc="-5">
                <a:latin typeface="Times New Roman"/>
                <a:cs typeface="Times New Roman"/>
              </a:rPr>
              <a:t>of young </a:t>
            </a:r>
            <a:r>
              <a:rPr dirty="0" sz="1450" spc="-10">
                <a:latin typeface="Times New Roman"/>
                <a:cs typeface="Times New Roman"/>
              </a:rPr>
              <a:t>man to </a:t>
            </a:r>
            <a:r>
              <a:rPr dirty="0" sz="1450" spc="-5">
                <a:latin typeface="Times New Roman"/>
                <a:cs typeface="Times New Roman"/>
              </a:rPr>
              <a:t>be </a:t>
            </a:r>
            <a:r>
              <a:rPr dirty="0" sz="1450" spc="-10">
                <a:latin typeface="Times New Roman"/>
                <a:cs typeface="Times New Roman"/>
              </a:rPr>
              <a:t>generally liked, his agreeableness was </a:t>
            </a:r>
            <a:r>
              <a:rPr dirty="0" sz="1450" spc="-5">
                <a:latin typeface="Times New Roman"/>
                <a:cs typeface="Times New Roman"/>
              </a:rPr>
              <a:t>of </a:t>
            </a:r>
            <a:r>
              <a:rPr dirty="0" sz="1450" spc="-10">
                <a:latin typeface="Times New Roman"/>
                <a:cs typeface="Times New Roman"/>
              </a:rPr>
              <a:t>the kind  to </a:t>
            </a:r>
            <a:r>
              <a:rPr dirty="0" sz="1450" spc="-5">
                <a:latin typeface="Times New Roman"/>
                <a:cs typeface="Times New Roman"/>
              </a:rPr>
              <a:t>be </a:t>
            </a:r>
            <a:r>
              <a:rPr dirty="0" sz="1450" spc="-10">
                <a:latin typeface="Times New Roman"/>
                <a:cs typeface="Times New Roman"/>
              </a:rPr>
              <a:t>oftener found agreeable than some endowments </a:t>
            </a:r>
            <a:r>
              <a:rPr dirty="0" sz="1450" spc="-5">
                <a:latin typeface="Times New Roman"/>
                <a:cs typeface="Times New Roman"/>
              </a:rPr>
              <a:t>of a </a:t>
            </a:r>
            <a:r>
              <a:rPr dirty="0" sz="1450" spc="-10">
                <a:latin typeface="Times New Roman"/>
                <a:cs typeface="Times New Roman"/>
              </a:rPr>
              <a:t>higher stamp, for </a:t>
            </a:r>
            <a:r>
              <a:rPr dirty="0" sz="1450" spc="-5">
                <a:latin typeface="Times New Roman"/>
                <a:cs typeface="Times New Roman"/>
              </a:rPr>
              <a:t>he  </a:t>
            </a:r>
            <a:r>
              <a:rPr dirty="0" sz="1450" spc="-10">
                <a:latin typeface="Times New Roman"/>
                <a:cs typeface="Times New Roman"/>
              </a:rPr>
              <a:t>had easy manners, excellent spirits,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acquaintance, and </a:t>
            </a:r>
            <a:r>
              <a:rPr dirty="0" sz="1450" spc="-5">
                <a:latin typeface="Times New Roman"/>
                <a:cs typeface="Times New Roman"/>
              </a:rPr>
              <a:t>a </a:t>
            </a:r>
            <a:r>
              <a:rPr dirty="0" sz="1450" spc="-10">
                <a:latin typeface="Times New Roman"/>
                <a:cs typeface="Times New Roman"/>
              </a:rPr>
              <a:t>great deal to  say; and the reversion </a:t>
            </a:r>
            <a:r>
              <a:rPr dirty="0" sz="1450" spc="-5">
                <a:latin typeface="Times New Roman"/>
                <a:cs typeface="Times New Roman"/>
              </a:rPr>
              <a:t>of </a:t>
            </a:r>
            <a:r>
              <a:rPr dirty="0" sz="1450" spc="-10">
                <a:latin typeface="Times New Roman"/>
                <a:cs typeface="Times New Roman"/>
              </a:rPr>
              <a:t>Mansfield Park, and </a:t>
            </a:r>
            <a:r>
              <a:rPr dirty="0" sz="1450" spc="-5">
                <a:latin typeface="Times New Roman"/>
                <a:cs typeface="Times New Roman"/>
              </a:rPr>
              <a:t>a </a:t>
            </a:r>
            <a:r>
              <a:rPr dirty="0" sz="1450" spc="-20">
                <a:latin typeface="Times New Roman"/>
                <a:cs typeface="Times New Roman"/>
              </a:rPr>
              <a:t>baronetcy, </a:t>
            </a:r>
            <a:r>
              <a:rPr dirty="0" sz="1450" spc="-10">
                <a:latin typeface="Times New Roman"/>
                <a:cs typeface="Times New Roman"/>
              </a:rPr>
              <a:t>did </a:t>
            </a:r>
            <a:r>
              <a:rPr dirty="0" sz="1450" spc="-5">
                <a:latin typeface="Times New Roman"/>
                <a:cs typeface="Times New Roman"/>
              </a:rPr>
              <a:t>no </a:t>
            </a:r>
            <a:r>
              <a:rPr dirty="0" sz="1450" spc="-10">
                <a:latin typeface="Times New Roman"/>
                <a:cs typeface="Times New Roman"/>
              </a:rPr>
              <a:t>harm to all  this. Miss Crawford soon felt that </a:t>
            </a:r>
            <a:r>
              <a:rPr dirty="0" sz="1450" spc="-5">
                <a:latin typeface="Times New Roman"/>
                <a:cs typeface="Times New Roman"/>
              </a:rPr>
              <a:t>he </a:t>
            </a:r>
            <a:r>
              <a:rPr dirty="0" sz="1450" spc="-10">
                <a:latin typeface="Times New Roman"/>
                <a:cs typeface="Times New Roman"/>
              </a:rPr>
              <a:t>and his situation might </a:t>
            </a:r>
            <a:r>
              <a:rPr dirty="0" sz="1450" spc="-5">
                <a:latin typeface="Times New Roman"/>
                <a:cs typeface="Times New Roman"/>
              </a:rPr>
              <a:t>do. </a:t>
            </a:r>
            <a:r>
              <a:rPr dirty="0" sz="1450" spc="-10">
                <a:latin typeface="Times New Roman"/>
                <a:cs typeface="Times New Roman"/>
              </a:rPr>
              <a:t>She looked  about her with </a:t>
            </a:r>
            <a:r>
              <a:rPr dirty="0" sz="1450" spc="-5">
                <a:latin typeface="Times New Roman"/>
                <a:cs typeface="Times New Roman"/>
              </a:rPr>
              <a:t>due </a:t>
            </a:r>
            <a:r>
              <a:rPr dirty="0" sz="1450" spc="-10">
                <a:latin typeface="Times New Roman"/>
                <a:cs typeface="Times New Roman"/>
              </a:rPr>
              <a:t>consideration, and found almost everything </a:t>
            </a:r>
            <a:r>
              <a:rPr dirty="0" sz="1450" spc="-5">
                <a:latin typeface="Times New Roman"/>
                <a:cs typeface="Times New Roman"/>
              </a:rPr>
              <a:t>in </a:t>
            </a:r>
            <a:r>
              <a:rPr dirty="0" sz="1450" spc="-10">
                <a:latin typeface="Times New Roman"/>
                <a:cs typeface="Times New Roman"/>
              </a:rPr>
              <a:t>his favour: </a:t>
            </a:r>
            <a:r>
              <a:rPr dirty="0" sz="1450" spc="-5">
                <a:latin typeface="Times New Roman"/>
                <a:cs typeface="Times New Roman"/>
              </a:rPr>
              <a:t>a  </a:t>
            </a:r>
            <a:r>
              <a:rPr dirty="0" sz="1450" spc="-10">
                <a:latin typeface="Times New Roman"/>
                <a:cs typeface="Times New Roman"/>
              </a:rPr>
              <a:t>park, </a:t>
            </a:r>
            <a:r>
              <a:rPr dirty="0" sz="1450" spc="-5">
                <a:latin typeface="Times New Roman"/>
                <a:cs typeface="Times New Roman"/>
              </a:rPr>
              <a:t>a </a:t>
            </a:r>
            <a:r>
              <a:rPr dirty="0" sz="1450" spc="-10">
                <a:latin typeface="Times New Roman"/>
                <a:cs typeface="Times New Roman"/>
              </a:rPr>
              <a:t>real park, five miles </a:t>
            </a:r>
            <a:r>
              <a:rPr dirty="0" sz="1450" spc="-5">
                <a:latin typeface="Times New Roman"/>
                <a:cs typeface="Times New Roman"/>
              </a:rPr>
              <a:t>round, a </a:t>
            </a:r>
            <a:r>
              <a:rPr dirty="0" sz="1450" spc="-10">
                <a:latin typeface="Times New Roman"/>
                <a:cs typeface="Times New Roman"/>
              </a:rPr>
              <a:t>spacious modern-built house, so well  placed and well screened as to deserve to </a:t>
            </a:r>
            <a:r>
              <a:rPr dirty="0" sz="1450" spc="-5">
                <a:latin typeface="Times New Roman"/>
                <a:cs typeface="Times New Roman"/>
              </a:rPr>
              <a:t>be </a:t>
            </a:r>
            <a:r>
              <a:rPr dirty="0" sz="1450" spc="-10">
                <a:latin typeface="Times New Roman"/>
                <a:cs typeface="Times New Roman"/>
              </a:rPr>
              <a:t>in any collection </a:t>
            </a:r>
            <a:r>
              <a:rPr dirty="0" sz="1450" spc="-5">
                <a:latin typeface="Times New Roman"/>
                <a:cs typeface="Times New Roman"/>
              </a:rPr>
              <a:t>of </a:t>
            </a:r>
            <a:r>
              <a:rPr dirty="0" sz="1450" spc="-10">
                <a:latin typeface="Times New Roman"/>
                <a:cs typeface="Times New Roman"/>
              </a:rPr>
              <a:t>engravings </a:t>
            </a:r>
            <a:r>
              <a:rPr dirty="0" sz="1450" spc="-5">
                <a:latin typeface="Times New Roman"/>
                <a:cs typeface="Times New Roman"/>
              </a:rPr>
              <a:t>of  </a:t>
            </a:r>
            <a:r>
              <a:rPr dirty="0" sz="1450" spc="-15">
                <a:latin typeface="Times New Roman"/>
                <a:cs typeface="Times New Roman"/>
              </a:rPr>
              <a:t>gentlemen’s </a:t>
            </a:r>
            <a:r>
              <a:rPr dirty="0" sz="1450" spc="-10">
                <a:latin typeface="Times New Roman"/>
                <a:cs typeface="Times New Roman"/>
              </a:rPr>
              <a:t>seats in the kingdom, and wanting only to </a:t>
            </a:r>
            <a:r>
              <a:rPr dirty="0" sz="1450" spc="-5">
                <a:latin typeface="Times New Roman"/>
                <a:cs typeface="Times New Roman"/>
              </a:rPr>
              <a:t>be </a:t>
            </a:r>
            <a:r>
              <a:rPr dirty="0" sz="1450" spc="-10">
                <a:latin typeface="Times New Roman"/>
                <a:cs typeface="Times New Roman"/>
              </a:rPr>
              <a:t>completely new  furnished—pleasant sisters, </a:t>
            </a:r>
            <a:r>
              <a:rPr dirty="0" sz="1450" spc="-5">
                <a:latin typeface="Times New Roman"/>
                <a:cs typeface="Times New Roman"/>
              </a:rPr>
              <a:t>a </a:t>
            </a:r>
            <a:r>
              <a:rPr dirty="0" sz="1450" spc="-10">
                <a:latin typeface="Times New Roman"/>
                <a:cs typeface="Times New Roman"/>
              </a:rPr>
              <a:t>quiet </a:t>
            </a:r>
            <a:r>
              <a:rPr dirty="0" sz="1450" spc="-15">
                <a:latin typeface="Times New Roman"/>
                <a:cs typeface="Times New Roman"/>
              </a:rPr>
              <a:t>mother, </a:t>
            </a:r>
            <a:r>
              <a:rPr dirty="0" sz="1450" spc="-10">
                <a:latin typeface="Times New Roman"/>
                <a:cs typeface="Times New Roman"/>
              </a:rPr>
              <a:t>and an agreeable man himself—  with the advantage </a:t>
            </a:r>
            <a:r>
              <a:rPr dirty="0" sz="1450" spc="-5">
                <a:latin typeface="Times New Roman"/>
                <a:cs typeface="Times New Roman"/>
              </a:rPr>
              <a:t>of </a:t>
            </a:r>
            <a:r>
              <a:rPr dirty="0" sz="1450" spc="-10">
                <a:latin typeface="Times New Roman"/>
                <a:cs typeface="Times New Roman"/>
              </a:rPr>
              <a:t>being tied </a:t>
            </a:r>
            <a:r>
              <a:rPr dirty="0" sz="1450" spc="-5">
                <a:latin typeface="Times New Roman"/>
                <a:cs typeface="Times New Roman"/>
              </a:rPr>
              <a:t>up </a:t>
            </a:r>
            <a:r>
              <a:rPr dirty="0" sz="1450" spc="-10">
                <a:latin typeface="Times New Roman"/>
                <a:cs typeface="Times New Roman"/>
              </a:rPr>
              <a:t>from much gaming at present </a:t>
            </a:r>
            <a:r>
              <a:rPr dirty="0" sz="1450" spc="-5">
                <a:latin typeface="Times New Roman"/>
                <a:cs typeface="Times New Roman"/>
              </a:rPr>
              <a:t>by a </a:t>
            </a:r>
            <a:r>
              <a:rPr dirty="0" sz="1450" spc="-10">
                <a:latin typeface="Times New Roman"/>
                <a:cs typeface="Times New Roman"/>
              </a:rPr>
              <a:t>promise  to his </a:t>
            </a:r>
            <a:r>
              <a:rPr dirty="0" sz="1450" spc="-15">
                <a:latin typeface="Times New Roman"/>
                <a:cs typeface="Times New Roman"/>
              </a:rPr>
              <a:t>father,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being Sir Thomas </a:t>
            </a:r>
            <a:r>
              <a:rPr dirty="0" sz="1450" spc="-20">
                <a:latin typeface="Times New Roman"/>
                <a:cs typeface="Times New Roman"/>
              </a:rPr>
              <a:t>hereafter. </a:t>
            </a:r>
            <a:r>
              <a:rPr dirty="0" sz="1450" spc="-10">
                <a:latin typeface="Times New Roman"/>
                <a:cs typeface="Times New Roman"/>
              </a:rPr>
              <a:t>It might </a:t>
            </a:r>
            <a:r>
              <a:rPr dirty="0" sz="1450" spc="-5">
                <a:latin typeface="Times New Roman"/>
                <a:cs typeface="Times New Roman"/>
              </a:rPr>
              <a:t>do </a:t>
            </a:r>
            <a:r>
              <a:rPr dirty="0" sz="1450" spc="-10">
                <a:latin typeface="Times New Roman"/>
                <a:cs typeface="Times New Roman"/>
              </a:rPr>
              <a:t>very well; she  believed she should accept him; and she began accordingly to interest herself </a:t>
            </a:r>
            <a:r>
              <a:rPr dirty="0" sz="1450" spc="-5">
                <a:latin typeface="Times New Roman"/>
                <a:cs typeface="Times New Roman"/>
              </a:rPr>
              <a:t>a  </a:t>
            </a:r>
            <a:r>
              <a:rPr dirty="0" sz="1450" spc="-10">
                <a:latin typeface="Times New Roman"/>
                <a:cs typeface="Times New Roman"/>
              </a:rPr>
              <a:t>little about the horse which </a:t>
            </a:r>
            <a:r>
              <a:rPr dirty="0" sz="1450" spc="-5">
                <a:latin typeface="Times New Roman"/>
                <a:cs typeface="Times New Roman"/>
              </a:rPr>
              <a:t>he </a:t>
            </a:r>
            <a:r>
              <a:rPr dirty="0" sz="1450" spc="-10">
                <a:latin typeface="Times New Roman"/>
                <a:cs typeface="Times New Roman"/>
              </a:rPr>
              <a:t>had to run at the B——</a:t>
            </a:r>
            <a:r>
              <a:rPr dirty="0" sz="1450" spc="60">
                <a:latin typeface="Times New Roman"/>
                <a:cs typeface="Times New Roman"/>
              </a:rPr>
              <a:t> </a:t>
            </a:r>
            <a:r>
              <a:rPr dirty="0" sz="1450" spc="-10">
                <a:latin typeface="Times New Roman"/>
                <a:cs typeface="Times New Roman"/>
              </a:rPr>
              <a:t>races.</a:t>
            </a:r>
            <a:endParaRPr sz="1450">
              <a:latin typeface="Times New Roman"/>
              <a:cs typeface="Times New Roman"/>
            </a:endParaRPr>
          </a:p>
          <a:p>
            <a:pPr algn="just" marL="12700" marR="10795" indent="255904">
              <a:lnSpc>
                <a:spcPts val="1730"/>
              </a:lnSpc>
              <a:spcBef>
                <a:spcPts val="695"/>
              </a:spcBef>
            </a:pPr>
            <a:r>
              <a:rPr dirty="0" sz="1450" spc="-10">
                <a:latin typeface="Times New Roman"/>
                <a:cs typeface="Times New Roman"/>
              </a:rPr>
              <a:t>These races were to call him away </a:t>
            </a:r>
            <a:r>
              <a:rPr dirty="0" sz="1450" spc="-5">
                <a:latin typeface="Times New Roman"/>
                <a:cs typeface="Times New Roman"/>
              </a:rPr>
              <a:t>not </a:t>
            </a:r>
            <a:r>
              <a:rPr dirty="0" sz="1450" spc="-10">
                <a:latin typeface="Times New Roman"/>
                <a:cs typeface="Times New Roman"/>
              </a:rPr>
              <a:t>long after their acquaintance began;  and as it appeared that the family did </a:t>
            </a:r>
            <a:r>
              <a:rPr dirty="0" sz="1450" spc="-5">
                <a:latin typeface="Times New Roman"/>
                <a:cs typeface="Times New Roman"/>
              </a:rPr>
              <a:t>not, </a:t>
            </a:r>
            <a:r>
              <a:rPr dirty="0" sz="1450" spc="-10">
                <a:latin typeface="Times New Roman"/>
                <a:cs typeface="Times New Roman"/>
              </a:rPr>
              <a:t>from his usual </a:t>
            </a:r>
            <a:r>
              <a:rPr dirty="0" sz="1450" spc="-5">
                <a:latin typeface="Times New Roman"/>
                <a:cs typeface="Times New Roman"/>
              </a:rPr>
              <a:t>goings on, </a:t>
            </a:r>
            <a:r>
              <a:rPr dirty="0" sz="1450" spc="-10">
                <a:latin typeface="Times New Roman"/>
                <a:cs typeface="Times New Roman"/>
              </a:rPr>
              <a:t>expect  him back again for many weeks, it would bring his passion to an early proof.  Much was said </a:t>
            </a:r>
            <a:r>
              <a:rPr dirty="0" sz="1450" spc="-5">
                <a:latin typeface="Times New Roman"/>
                <a:cs typeface="Times New Roman"/>
              </a:rPr>
              <a:t>on </a:t>
            </a:r>
            <a:r>
              <a:rPr dirty="0" sz="1450" spc="-10">
                <a:latin typeface="Times New Roman"/>
                <a:cs typeface="Times New Roman"/>
              </a:rPr>
              <a:t>his side to induce her to attend the races, and schemes were  made for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party to them, with all the eagerness </a:t>
            </a:r>
            <a:r>
              <a:rPr dirty="0" sz="1450" spc="-5">
                <a:latin typeface="Times New Roman"/>
                <a:cs typeface="Times New Roman"/>
              </a:rPr>
              <a:t>of </a:t>
            </a:r>
            <a:r>
              <a:rPr dirty="0" sz="1450" spc="-10">
                <a:latin typeface="Times New Roman"/>
                <a:cs typeface="Times New Roman"/>
              </a:rPr>
              <a:t>inclination, </a:t>
            </a:r>
            <a:r>
              <a:rPr dirty="0" sz="1450" spc="-5">
                <a:latin typeface="Times New Roman"/>
                <a:cs typeface="Times New Roman"/>
              </a:rPr>
              <a:t>but </a:t>
            </a:r>
            <a:r>
              <a:rPr dirty="0" sz="1450" spc="-10">
                <a:latin typeface="Times New Roman"/>
                <a:cs typeface="Times New Roman"/>
              </a:rPr>
              <a:t>it  would only </a:t>
            </a:r>
            <a:r>
              <a:rPr dirty="0" sz="1450" spc="-5">
                <a:latin typeface="Times New Roman"/>
                <a:cs typeface="Times New Roman"/>
              </a:rPr>
              <a:t>do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talked</a:t>
            </a:r>
            <a:r>
              <a:rPr dirty="0" sz="1450" spc="5">
                <a:latin typeface="Times New Roman"/>
                <a:cs typeface="Times New Roman"/>
              </a:rPr>
              <a:t> </a:t>
            </a:r>
            <a:r>
              <a:rPr dirty="0" sz="1450" spc="-5">
                <a:latin typeface="Times New Roman"/>
                <a:cs typeface="Times New Roman"/>
              </a:rPr>
              <a:t>of.</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And </a:t>
            </a:r>
            <a:r>
              <a:rPr dirty="0" sz="1450" spc="-25">
                <a:latin typeface="Times New Roman"/>
                <a:cs typeface="Times New Roman"/>
              </a:rPr>
              <a:t>Fanny, </a:t>
            </a:r>
            <a:r>
              <a:rPr dirty="0" sz="1450" spc="-10">
                <a:latin typeface="Times New Roman"/>
                <a:cs typeface="Times New Roman"/>
              </a:rPr>
              <a:t>what was she doing and thinking all this while? and what was  her opinion </a:t>
            </a:r>
            <a:r>
              <a:rPr dirty="0" sz="1450" spc="-5">
                <a:latin typeface="Times New Roman"/>
                <a:cs typeface="Times New Roman"/>
              </a:rPr>
              <a:t>of </a:t>
            </a:r>
            <a:r>
              <a:rPr dirty="0" sz="1450" spc="-10">
                <a:latin typeface="Times New Roman"/>
                <a:cs typeface="Times New Roman"/>
              </a:rPr>
              <a:t>the newcomers? Few </a:t>
            </a:r>
            <a:r>
              <a:rPr dirty="0" sz="1450" spc="-5">
                <a:latin typeface="Times New Roman"/>
                <a:cs typeface="Times New Roman"/>
              </a:rPr>
              <a:t>young </a:t>
            </a:r>
            <a:r>
              <a:rPr dirty="0" sz="1450" spc="-10">
                <a:latin typeface="Times New Roman"/>
                <a:cs typeface="Times New Roman"/>
              </a:rPr>
              <a:t>ladies </a:t>
            </a:r>
            <a:r>
              <a:rPr dirty="0" sz="1450" spc="-5">
                <a:latin typeface="Times New Roman"/>
                <a:cs typeface="Times New Roman"/>
              </a:rPr>
              <a:t>of </a:t>
            </a:r>
            <a:r>
              <a:rPr dirty="0" sz="1450" spc="-10">
                <a:latin typeface="Times New Roman"/>
                <a:cs typeface="Times New Roman"/>
              </a:rPr>
              <a:t>eighteen could </a:t>
            </a:r>
            <a:r>
              <a:rPr dirty="0" sz="1450" spc="-5">
                <a:latin typeface="Times New Roman"/>
                <a:cs typeface="Times New Roman"/>
              </a:rPr>
              <a:t>be </a:t>
            </a:r>
            <a:r>
              <a:rPr dirty="0" sz="1450" spc="-10">
                <a:latin typeface="Times New Roman"/>
                <a:cs typeface="Times New Roman"/>
              </a:rPr>
              <a:t>less  called </a:t>
            </a:r>
            <a:r>
              <a:rPr dirty="0" sz="1450" spc="-5">
                <a:latin typeface="Times New Roman"/>
                <a:cs typeface="Times New Roman"/>
              </a:rPr>
              <a:t>on </a:t>
            </a:r>
            <a:r>
              <a:rPr dirty="0" sz="1450" spc="-10">
                <a:latin typeface="Times New Roman"/>
                <a:cs typeface="Times New Roman"/>
              </a:rPr>
              <a:t>to speak their opinion than </a:t>
            </a:r>
            <a:r>
              <a:rPr dirty="0" sz="1450" spc="-25">
                <a:latin typeface="Times New Roman"/>
                <a:cs typeface="Times New Roman"/>
              </a:rPr>
              <a:t>Fanny.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quiet </a:t>
            </a:r>
            <a:r>
              <a:rPr dirty="0" sz="1450" spc="-35">
                <a:latin typeface="Times New Roman"/>
                <a:cs typeface="Times New Roman"/>
              </a:rPr>
              <a:t>way, </a:t>
            </a:r>
            <a:r>
              <a:rPr dirty="0" sz="1450" spc="-10">
                <a:latin typeface="Times New Roman"/>
                <a:cs typeface="Times New Roman"/>
              </a:rPr>
              <a:t>very little attended  </a:t>
            </a:r>
            <a:r>
              <a:rPr dirty="0" sz="1450" spc="-5">
                <a:latin typeface="Times New Roman"/>
                <a:cs typeface="Times New Roman"/>
              </a:rPr>
              <a:t>to, </a:t>
            </a:r>
            <a:r>
              <a:rPr dirty="0" sz="1450" spc="-10">
                <a:latin typeface="Times New Roman"/>
                <a:cs typeface="Times New Roman"/>
              </a:rPr>
              <a:t>she paid her tribute </a:t>
            </a:r>
            <a:r>
              <a:rPr dirty="0" sz="1450" spc="-5">
                <a:latin typeface="Times New Roman"/>
                <a:cs typeface="Times New Roman"/>
              </a:rPr>
              <a:t>of </a:t>
            </a:r>
            <a:r>
              <a:rPr dirty="0" sz="1450" spc="-10">
                <a:latin typeface="Times New Roman"/>
                <a:cs typeface="Times New Roman"/>
              </a:rPr>
              <a:t>admiration to Miss </a:t>
            </a:r>
            <a:r>
              <a:rPr dirty="0" sz="1450" spc="-20">
                <a:latin typeface="Times New Roman"/>
                <a:cs typeface="Times New Roman"/>
              </a:rPr>
              <a:t>Crawford’s </a:t>
            </a:r>
            <a:r>
              <a:rPr dirty="0" sz="1450" spc="-10">
                <a:latin typeface="Times New Roman"/>
                <a:cs typeface="Times New Roman"/>
              </a:rPr>
              <a:t>beauty; </a:t>
            </a:r>
            <a:r>
              <a:rPr dirty="0" sz="1450" spc="-5">
                <a:latin typeface="Times New Roman"/>
                <a:cs typeface="Times New Roman"/>
              </a:rPr>
              <a:t>but </a:t>
            </a:r>
            <a:r>
              <a:rPr dirty="0" sz="1450" spc="-10">
                <a:latin typeface="Times New Roman"/>
                <a:cs typeface="Times New Roman"/>
              </a:rPr>
              <a:t>as she  still continued to think </a:t>
            </a:r>
            <a:r>
              <a:rPr dirty="0" sz="1450" spc="-35">
                <a:latin typeface="Times New Roman"/>
                <a:cs typeface="Times New Roman"/>
              </a:rPr>
              <a:t>Mr. </a:t>
            </a:r>
            <a:r>
              <a:rPr dirty="0" sz="1450" spc="-10">
                <a:latin typeface="Times New Roman"/>
                <a:cs typeface="Times New Roman"/>
              </a:rPr>
              <a:t>Crawford very plain, in spite </a:t>
            </a:r>
            <a:r>
              <a:rPr dirty="0" sz="1450" spc="-5">
                <a:latin typeface="Times New Roman"/>
                <a:cs typeface="Times New Roman"/>
              </a:rPr>
              <a:t>of </a:t>
            </a:r>
            <a:r>
              <a:rPr dirty="0" sz="1450" spc="-10">
                <a:latin typeface="Times New Roman"/>
                <a:cs typeface="Times New Roman"/>
              </a:rPr>
              <a:t>her two cousins  having repeatedly proved the </a:t>
            </a:r>
            <a:r>
              <a:rPr dirty="0" sz="1450" spc="-20">
                <a:latin typeface="Times New Roman"/>
                <a:cs typeface="Times New Roman"/>
              </a:rPr>
              <a:t>contrary, </a:t>
            </a:r>
            <a:r>
              <a:rPr dirty="0" sz="1450" spc="-10">
                <a:latin typeface="Times New Roman"/>
                <a:cs typeface="Times New Roman"/>
              </a:rPr>
              <a:t>she never mentioned him. The notice,  which she excited herself, was to this </a:t>
            </a:r>
            <a:r>
              <a:rPr dirty="0" sz="1450" spc="-15">
                <a:latin typeface="Times New Roman"/>
                <a:cs typeface="Times New Roman"/>
              </a:rPr>
              <a:t>effect. </a:t>
            </a:r>
            <a:r>
              <a:rPr dirty="0" sz="1450" spc="-10">
                <a:latin typeface="Times New Roman"/>
                <a:cs typeface="Times New Roman"/>
              </a:rPr>
              <a:t>“I begin now to understand </a:t>
            </a:r>
            <a:r>
              <a:rPr dirty="0" sz="1450" spc="-5">
                <a:latin typeface="Times New Roman"/>
                <a:cs typeface="Times New Roman"/>
              </a:rPr>
              <a:t>you  </a:t>
            </a:r>
            <a:r>
              <a:rPr dirty="0" sz="1450" spc="-10">
                <a:latin typeface="Times New Roman"/>
                <a:cs typeface="Times New Roman"/>
              </a:rPr>
              <a:t>all, except Miss Price,” said Miss Crawford, as she was walking with the </a:t>
            </a:r>
            <a:r>
              <a:rPr dirty="0" sz="1450" spc="-35">
                <a:latin typeface="Times New Roman"/>
                <a:cs typeface="Times New Roman"/>
              </a:rPr>
              <a:t>Mr.  </a:t>
            </a:r>
            <a:r>
              <a:rPr dirty="0" sz="1450" spc="-10">
                <a:latin typeface="Times New Roman"/>
                <a:cs typeface="Times New Roman"/>
              </a:rPr>
              <a:t>Bertrams. </a:t>
            </a:r>
            <a:r>
              <a:rPr dirty="0" sz="1450" spc="-25">
                <a:latin typeface="Times New Roman"/>
                <a:cs typeface="Times New Roman"/>
              </a:rPr>
              <a:t>“Pray, </a:t>
            </a:r>
            <a:r>
              <a:rPr dirty="0" sz="1450" spc="-10">
                <a:latin typeface="Times New Roman"/>
                <a:cs typeface="Times New Roman"/>
              </a:rPr>
              <a:t>is she </a:t>
            </a:r>
            <a:r>
              <a:rPr dirty="0" sz="1450" spc="-5">
                <a:latin typeface="Times New Roman"/>
                <a:cs typeface="Times New Roman"/>
              </a:rPr>
              <a:t>out, or </a:t>
            </a:r>
            <a:r>
              <a:rPr dirty="0" sz="1450" spc="-10">
                <a:latin typeface="Times New Roman"/>
                <a:cs typeface="Times New Roman"/>
              </a:rPr>
              <a:t>is she not? </a:t>
            </a:r>
            <a:r>
              <a:rPr dirty="0" sz="1450" spc="-5">
                <a:latin typeface="Times New Roman"/>
                <a:cs typeface="Times New Roman"/>
              </a:rPr>
              <a:t>I </a:t>
            </a:r>
            <a:r>
              <a:rPr dirty="0" sz="1450" spc="-10">
                <a:latin typeface="Times New Roman"/>
                <a:cs typeface="Times New Roman"/>
              </a:rPr>
              <a:t>am puzzled. She dined at the  Parsonage, with the rest </a:t>
            </a:r>
            <a:r>
              <a:rPr dirty="0" sz="1450" spc="-5">
                <a:latin typeface="Times New Roman"/>
                <a:cs typeface="Times New Roman"/>
              </a:rPr>
              <a:t>of you, </a:t>
            </a:r>
            <a:r>
              <a:rPr dirty="0" sz="1450" spc="-10">
                <a:latin typeface="Times New Roman"/>
                <a:cs typeface="Times New Roman"/>
              </a:rPr>
              <a:t>which seemed like being </a:t>
            </a:r>
            <a:r>
              <a:rPr dirty="0" sz="1450" spc="-5">
                <a:latin typeface="Times New Roman"/>
                <a:cs typeface="Times New Roman"/>
              </a:rPr>
              <a:t>out; </a:t>
            </a:r>
            <a:r>
              <a:rPr dirty="0" sz="1450" spc="-10">
                <a:latin typeface="Times New Roman"/>
                <a:cs typeface="Times New Roman"/>
              </a:rPr>
              <a:t>and yet she says  so little, that </a:t>
            </a:r>
            <a:r>
              <a:rPr dirty="0" sz="1450" spc="-5">
                <a:latin typeface="Times New Roman"/>
                <a:cs typeface="Times New Roman"/>
              </a:rPr>
              <a:t>I </a:t>
            </a:r>
            <a:r>
              <a:rPr dirty="0" sz="1450" spc="-10">
                <a:latin typeface="Times New Roman"/>
                <a:cs typeface="Times New Roman"/>
              </a:rPr>
              <a:t>can hardly suppose she</a:t>
            </a:r>
            <a:r>
              <a:rPr dirty="0" sz="1450" spc="2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Edmund, to whom this was chiefly addressed, replied, “I believe </a:t>
            </a:r>
            <a:r>
              <a:rPr dirty="0" sz="1450" spc="-5">
                <a:latin typeface="Times New Roman"/>
                <a:cs typeface="Times New Roman"/>
              </a:rPr>
              <a:t>I </a:t>
            </a:r>
            <a:r>
              <a:rPr dirty="0" sz="1450" spc="-10">
                <a:latin typeface="Times New Roman"/>
                <a:cs typeface="Times New Roman"/>
              </a:rPr>
              <a:t>know  what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undertake to answer the question. My cousin is  grown</a:t>
            </a:r>
            <a:r>
              <a:rPr dirty="0" sz="1450" spc="20">
                <a:latin typeface="Times New Roman"/>
                <a:cs typeface="Times New Roman"/>
              </a:rPr>
              <a:t> </a:t>
            </a:r>
            <a:r>
              <a:rPr dirty="0" sz="1450" spc="-5">
                <a:latin typeface="Times New Roman"/>
                <a:cs typeface="Times New Roman"/>
              </a:rPr>
              <a:t>up.</a:t>
            </a:r>
            <a:r>
              <a:rPr dirty="0" sz="1450" spc="20">
                <a:latin typeface="Times New Roman"/>
                <a:cs typeface="Times New Roman"/>
              </a:rPr>
              <a:t> </a:t>
            </a:r>
            <a:r>
              <a:rPr dirty="0" sz="1450" spc="-10">
                <a:latin typeface="Times New Roman"/>
                <a:cs typeface="Times New Roman"/>
              </a:rPr>
              <a:t>She</a:t>
            </a:r>
            <a:r>
              <a:rPr dirty="0" sz="1450" spc="20">
                <a:latin typeface="Times New Roman"/>
                <a:cs typeface="Times New Roman"/>
              </a:rPr>
              <a:t> </a:t>
            </a:r>
            <a:r>
              <a:rPr dirty="0" sz="1450" spc="-10">
                <a:latin typeface="Times New Roman"/>
                <a:cs typeface="Times New Roman"/>
              </a:rPr>
              <a:t>has</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age</a:t>
            </a:r>
            <a:r>
              <a:rPr dirty="0" sz="1450" spc="20">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sense</a:t>
            </a:r>
            <a:r>
              <a:rPr dirty="0" sz="1450" spc="20">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woman,</a:t>
            </a:r>
            <a:r>
              <a:rPr dirty="0" sz="1450" spc="20">
                <a:latin typeface="Times New Roman"/>
                <a:cs typeface="Times New Roman"/>
              </a:rPr>
              <a:t> </a:t>
            </a:r>
            <a:r>
              <a:rPr dirty="0" sz="1450" spc="-5">
                <a:latin typeface="Times New Roman"/>
                <a:cs typeface="Times New Roman"/>
              </a:rPr>
              <a:t>but</a:t>
            </a:r>
            <a:r>
              <a:rPr dirty="0" sz="1450" spc="2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outs</a:t>
            </a:r>
            <a:r>
              <a:rPr dirty="0" sz="1450" spc="20">
                <a:latin typeface="Times New Roman"/>
                <a:cs typeface="Times New Roman"/>
              </a:rPr>
              <a:t> </a:t>
            </a:r>
            <a:r>
              <a:rPr dirty="0" sz="1450" spc="-10">
                <a:latin typeface="Times New Roman"/>
                <a:cs typeface="Times New Roman"/>
              </a:rPr>
              <a:t>and</a:t>
            </a:r>
            <a:r>
              <a:rPr dirty="0" sz="1450" spc="20">
                <a:latin typeface="Times New Roman"/>
                <a:cs typeface="Times New Roman"/>
              </a:rPr>
              <a:t> </a:t>
            </a:r>
            <a:r>
              <a:rPr dirty="0" sz="1450" spc="-5">
                <a:latin typeface="Times New Roman"/>
                <a:cs typeface="Times New Roman"/>
              </a:rPr>
              <a:t>not</a:t>
            </a:r>
            <a:r>
              <a:rPr dirty="0" sz="1450" spc="20">
                <a:latin typeface="Times New Roman"/>
                <a:cs typeface="Times New Roman"/>
              </a:rPr>
              <a:t> </a:t>
            </a:r>
            <a:r>
              <a:rPr dirty="0" sz="1450" spc="-10">
                <a:latin typeface="Times New Roman"/>
                <a:cs typeface="Times New Roman"/>
              </a:rPr>
              <a:t>outs</a:t>
            </a:r>
            <a:r>
              <a:rPr dirty="0" sz="1450" spc="20">
                <a:latin typeface="Times New Roman"/>
                <a:cs typeface="Times New Roman"/>
              </a:rPr>
              <a:t> </a:t>
            </a:r>
            <a:r>
              <a:rPr dirty="0" sz="1450" spc="-10">
                <a:latin typeface="Times New Roman"/>
                <a:cs typeface="Times New Roman"/>
              </a:rPr>
              <a:t>are</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350"/>
            <a:ext cx="5807710" cy="9384665"/>
          </a:xfrm>
          <a:prstGeom prst="rect">
            <a:avLst/>
          </a:prstGeom>
        </p:spPr>
        <p:txBody>
          <a:bodyPr wrap="square" lIns="0" tIns="108585" rIns="0" bIns="0" rtlCol="0" vert="horz">
            <a:spAutoFit/>
          </a:bodyPr>
          <a:lstStyle/>
          <a:p>
            <a:pPr algn="just" marL="12700">
              <a:lnSpc>
                <a:spcPct val="100000"/>
              </a:lnSpc>
              <a:spcBef>
                <a:spcPts val="855"/>
              </a:spcBef>
            </a:pPr>
            <a:r>
              <a:rPr dirty="0" sz="1450" spc="-10">
                <a:latin typeface="Times New Roman"/>
                <a:cs typeface="Times New Roman"/>
              </a:rPr>
              <a:t>beyond me.”</a:t>
            </a:r>
            <a:endParaRPr sz="1450">
              <a:latin typeface="Times New Roman"/>
              <a:cs typeface="Times New Roman"/>
            </a:endParaRPr>
          </a:p>
          <a:p>
            <a:pPr algn="just" marL="12700" marR="7620" indent="255904">
              <a:lnSpc>
                <a:spcPts val="1730"/>
              </a:lnSpc>
              <a:spcBef>
                <a:spcPts val="819"/>
              </a:spcBef>
            </a:pPr>
            <a:r>
              <a:rPr dirty="0" sz="1450" spc="-10">
                <a:latin typeface="Times New Roman"/>
                <a:cs typeface="Times New Roman"/>
              </a:rPr>
              <a:t>“And yet, in general, nothing can </a:t>
            </a:r>
            <a:r>
              <a:rPr dirty="0" sz="1450" spc="-5">
                <a:latin typeface="Times New Roman"/>
                <a:cs typeface="Times New Roman"/>
              </a:rPr>
              <a:t>be </a:t>
            </a:r>
            <a:r>
              <a:rPr dirty="0" sz="1450" spc="-10">
                <a:latin typeface="Times New Roman"/>
                <a:cs typeface="Times New Roman"/>
              </a:rPr>
              <a:t>more easily ascertained. The  distinction is so broad. Manners as well as appearance are, generally speaking,  so totally different. </a:t>
            </a:r>
            <a:r>
              <a:rPr dirty="0" sz="1450" spc="-20">
                <a:latin typeface="Times New Roman"/>
                <a:cs typeface="Times New Roman"/>
              </a:rPr>
              <a:t>Till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supposed it possible to </a:t>
            </a:r>
            <a:r>
              <a:rPr dirty="0" sz="1450" spc="-5">
                <a:latin typeface="Times New Roman"/>
                <a:cs typeface="Times New Roman"/>
              </a:rPr>
              <a:t>be  </a:t>
            </a:r>
            <a:r>
              <a:rPr dirty="0" sz="1450" spc="-10">
                <a:latin typeface="Times New Roman"/>
                <a:cs typeface="Times New Roman"/>
              </a:rPr>
              <a:t>mistaken as to </a:t>
            </a:r>
            <a:r>
              <a:rPr dirty="0" sz="1450" spc="-5">
                <a:latin typeface="Times New Roman"/>
                <a:cs typeface="Times New Roman"/>
              </a:rPr>
              <a:t>a </a:t>
            </a:r>
            <a:r>
              <a:rPr dirty="0" sz="1450" spc="-20">
                <a:latin typeface="Times New Roman"/>
                <a:cs typeface="Times New Roman"/>
              </a:rPr>
              <a:t>girl’s </a:t>
            </a:r>
            <a:r>
              <a:rPr dirty="0" sz="1450" spc="-10">
                <a:latin typeface="Times New Roman"/>
                <a:cs typeface="Times New Roman"/>
              </a:rPr>
              <a:t>being </a:t>
            </a:r>
            <a:r>
              <a:rPr dirty="0" sz="1450" spc="-5">
                <a:latin typeface="Times New Roman"/>
                <a:cs typeface="Times New Roman"/>
              </a:rPr>
              <a:t>out or not. </a:t>
            </a:r>
            <a:r>
              <a:rPr dirty="0" sz="1450" spc="-10">
                <a:latin typeface="Times New Roman"/>
                <a:cs typeface="Times New Roman"/>
              </a:rPr>
              <a:t>A girl </a:t>
            </a:r>
            <a:r>
              <a:rPr dirty="0" sz="1450" spc="-5">
                <a:latin typeface="Times New Roman"/>
                <a:cs typeface="Times New Roman"/>
              </a:rPr>
              <a:t>not out </a:t>
            </a:r>
            <a:r>
              <a:rPr dirty="0" sz="1450" spc="-10">
                <a:latin typeface="Times New Roman"/>
                <a:cs typeface="Times New Roman"/>
              </a:rPr>
              <a:t>has always the same sort  </a:t>
            </a:r>
            <a:r>
              <a:rPr dirty="0" sz="1450" spc="-5">
                <a:latin typeface="Times New Roman"/>
                <a:cs typeface="Times New Roman"/>
              </a:rPr>
              <a:t>of </a:t>
            </a:r>
            <a:r>
              <a:rPr dirty="0" sz="1450" spc="-10">
                <a:latin typeface="Times New Roman"/>
                <a:cs typeface="Times New Roman"/>
              </a:rPr>
              <a:t>dress: </a:t>
            </a:r>
            <a:r>
              <a:rPr dirty="0" sz="1450" spc="-5">
                <a:latin typeface="Times New Roman"/>
                <a:cs typeface="Times New Roman"/>
              </a:rPr>
              <a:t>a </a:t>
            </a:r>
            <a:r>
              <a:rPr dirty="0" sz="1450" spc="-10">
                <a:latin typeface="Times New Roman"/>
                <a:cs typeface="Times New Roman"/>
              </a:rPr>
              <a:t>close bonnet, for instance; </a:t>
            </a:r>
            <a:r>
              <a:rPr dirty="0" sz="1450" spc="-5">
                <a:latin typeface="Times New Roman"/>
                <a:cs typeface="Times New Roman"/>
              </a:rPr>
              <a:t>looks </a:t>
            </a:r>
            <a:r>
              <a:rPr dirty="0" sz="1450" spc="-10">
                <a:latin typeface="Times New Roman"/>
                <a:cs typeface="Times New Roman"/>
              </a:rPr>
              <a:t>very demure, and never says </a:t>
            </a:r>
            <a:r>
              <a:rPr dirty="0" sz="1450" spc="-5">
                <a:latin typeface="Times New Roman"/>
                <a:cs typeface="Times New Roman"/>
              </a:rPr>
              <a:t>a  </a:t>
            </a:r>
            <a:r>
              <a:rPr dirty="0" sz="1450" spc="-10">
                <a:latin typeface="Times New Roman"/>
                <a:cs typeface="Times New Roman"/>
              </a:rPr>
              <a:t>word. </a:t>
            </a:r>
            <a:r>
              <a:rPr dirty="0" sz="1450" spc="-60">
                <a:latin typeface="Times New Roman"/>
                <a:cs typeface="Times New Roman"/>
              </a:rPr>
              <a:t>You </a:t>
            </a:r>
            <a:r>
              <a:rPr dirty="0" sz="1450" spc="-10">
                <a:latin typeface="Times New Roman"/>
                <a:cs typeface="Times New Roman"/>
              </a:rPr>
              <a:t>may smile, </a:t>
            </a:r>
            <a:r>
              <a:rPr dirty="0" sz="1450" spc="-5">
                <a:latin typeface="Times New Roman"/>
                <a:cs typeface="Times New Roman"/>
              </a:rPr>
              <a:t>but </a:t>
            </a:r>
            <a:r>
              <a:rPr dirty="0" sz="1450" spc="-10">
                <a:latin typeface="Times New Roman"/>
                <a:cs typeface="Times New Roman"/>
              </a:rPr>
              <a:t>it is so,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and except that it is sometimes  carried </a:t>
            </a:r>
            <a:r>
              <a:rPr dirty="0" sz="1450" spc="-5">
                <a:latin typeface="Times New Roman"/>
                <a:cs typeface="Times New Roman"/>
              </a:rPr>
              <a:t>a </a:t>
            </a:r>
            <a:r>
              <a:rPr dirty="0" sz="1450" spc="-10">
                <a:latin typeface="Times New Roman"/>
                <a:cs typeface="Times New Roman"/>
              </a:rPr>
              <a:t>little too </a:t>
            </a:r>
            <a:r>
              <a:rPr dirty="0" sz="1450" spc="-25">
                <a:latin typeface="Times New Roman"/>
                <a:cs typeface="Times New Roman"/>
              </a:rPr>
              <a:t>far, </a:t>
            </a:r>
            <a:r>
              <a:rPr dirty="0" sz="1450" spc="-10">
                <a:latin typeface="Times New Roman"/>
                <a:cs typeface="Times New Roman"/>
              </a:rPr>
              <a:t>it is all very </a:t>
            </a:r>
            <a:r>
              <a:rPr dirty="0" sz="1450" spc="-20">
                <a:latin typeface="Times New Roman"/>
                <a:cs typeface="Times New Roman"/>
              </a:rPr>
              <a:t>proper. </a:t>
            </a:r>
            <a:r>
              <a:rPr dirty="0" sz="1450" spc="-10">
                <a:latin typeface="Times New Roman"/>
                <a:cs typeface="Times New Roman"/>
              </a:rPr>
              <a:t>Girls should </a:t>
            </a:r>
            <a:r>
              <a:rPr dirty="0" sz="1450" spc="-5">
                <a:latin typeface="Times New Roman"/>
                <a:cs typeface="Times New Roman"/>
              </a:rPr>
              <a:t>be </a:t>
            </a:r>
            <a:r>
              <a:rPr dirty="0" sz="1450" spc="-10">
                <a:latin typeface="Times New Roman"/>
                <a:cs typeface="Times New Roman"/>
              </a:rPr>
              <a:t>quiet and modest.  The most objectionable part is, that the alteration </a:t>
            </a:r>
            <a:r>
              <a:rPr dirty="0" sz="1450" spc="-5">
                <a:latin typeface="Times New Roman"/>
                <a:cs typeface="Times New Roman"/>
              </a:rPr>
              <a:t>of </a:t>
            </a:r>
            <a:r>
              <a:rPr dirty="0" sz="1450" spc="-10">
                <a:latin typeface="Times New Roman"/>
                <a:cs typeface="Times New Roman"/>
              </a:rPr>
              <a:t>manners </a:t>
            </a:r>
            <a:r>
              <a:rPr dirty="0" sz="1450" spc="-5">
                <a:latin typeface="Times New Roman"/>
                <a:cs typeface="Times New Roman"/>
              </a:rPr>
              <a:t>on </a:t>
            </a:r>
            <a:r>
              <a:rPr dirty="0" sz="1450" spc="-10">
                <a:latin typeface="Times New Roman"/>
                <a:cs typeface="Times New Roman"/>
              </a:rPr>
              <a:t>being  introduced into company is frequently too sudden. They sometimes pass in  such very little time from reserve to quite the opposite—to confidence! That is  the faulty part </a:t>
            </a:r>
            <a:r>
              <a:rPr dirty="0" sz="1450" spc="-5">
                <a:latin typeface="Times New Roman"/>
                <a:cs typeface="Times New Roman"/>
              </a:rPr>
              <a:t>of </a:t>
            </a:r>
            <a:r>
              <a:rPr dirty="0" sz="1450" spc="-10">
                <a:latin typeface="Times New Roman"/>
                <a:cs typeface="Times New Roman"/>
              </a:rPr>
              <a:t>the present system. One does </a:t>
            </a:r>
            <a:r>
              <a:rPr dirty="0" sz="1450" spc="-5">
                <a:latin typeface="Times New Roman"/>
                <a:cs typeface="Times New Roman"/>
              </a:rPr>
              <a:t>not </a:t>
            </a:r>
            <a:r>
              <a:rPr dirty="0" sz="1450" spc="-10">
                <a:latin typeface="Times New Roman"/>
                <a:cs typeface="Times New Roman"/>
              </a:rPr>
              <a:t>like to see </a:t>
            </a:r>
            <a:r>
              <a:rPr dirty="0" sz="1450" spc="-5">
                <a:latin typeface="Times New Roman"/>
                <a:cs typeface="Times New Roman"/>
              </a:rPr>
              <a:t>a </a:t>
            </a:r>
            <a:r>
              <a:rPr dirty="0" sz="1450" spc="-10">
                <a:latin typeface="Times New Roman"/>
                <a:cs typeface="Times New Roman"/>
              </a:rPr>
              <a:t>girl </a:t>
            </a:r>
            <a:r>
              <a:rPr dirty="0" sz="1450" spc="-5">
                <a:latin typeface="Times New Roman"/>
                <a:cs typeface="Times New Roman"/>
              </a:rPr>
              <a:t>of </a:t>
            </a:r>
            <a:r>
              <a:rPr dirty="0" sz="1450" spc="-10">
                <a:latin typeface="Times New Roman"/>
                <a:cs typeface="Times New Roman"/>
              </a:rPr>
              <a:t>eighteen  </a:t>
            </a:r>
            <a:r>
              <a:rPr dirty="0" sz="1450" spc="-5">
                <a:latin typeface="Times New Roman"/>
                <a:cs typeface="Times New Roman"/>
              </a:rPr>
              <a:t>or </a:t>
            </a:r>
            <a:r>
              <a:rPr dirty="0" sz="1450" spc="-10">
                <a:latin typeface="Times New Roman"/>
                <a:cs typeface="Times New Roman"/>
              </a:rPr>
              <a:t>nineteen so immediately </a:t>
            </a:r>
            <a:r>
              <a:rPr dirty="0" sz="1450" spc="-5">
                <a:latin typeface="Times New Roman"/>
                <a:cs typeface="Times New Roman"/>
              </a:rPr>
              <a:t>up </a:t>
            </a:r>
            <a:r>
              <a:rPr dirty="0" sz="1450" spc="-10">
                <a:latin typeface="Times New Roman"/>
                <a:cs typeface="Times New Roman"/>
              </a:rPr>
              <a:t>to every thing—and perhaps when </a:t>
            </a:r>
            <a:r>
              <a:rPr dirty="0" sz="1450" spc="-5">
                <a:latin typeface="Times New Roman"/>
                <a:cs typeface="Times New Roman"/>
              </a:rPr>
              <a:t>one </a:t>
            </a:r>
            <a:r>
              <a:rPr dirty="0" sz="1450" spc="-10">
                <a:latin typeface="Times New Roman"/>
                <a:cs typeface="Times New Roman"/>
              </a:rPr>
              <a:t>has seen  her hardly able to speak the year before. </a:t>
            </a:r>
            <a:r>
              <a:rPr dirty="0" sz="1450" spc="-35">
                <a:latin typeface="Times New Roman"/>
                <a:cs typeface="Times New Roman"/>
              </a:rPr>
              <a:t>Mr. </a:t>
            </a:r>
            <a:r>
              <a:rPr dirty="0" sz="1450" spc="-10">
                <a:latin typeface="Times New Roman"/>
                <a:cs typeface="Times New Roman"/>
              </a:rPr>
              <a:t>Bertram,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have  sometimes met with such</a:t>
            </a:r>
            <a:r>
              <a:rPr dirty="0" sz="1450" spc="5">
                <a:latin typeface="Times New Roman"/>
                <a:cs typeface="Times New Roman"/>
              </a:rPr>
              <a:t> </a:t>
            </a:r>
            <a:r>
              <a:rPr dirty="0" sz="1450" spc="-10">
                <a:latin typeface="Times New Roman"/>
                <a:cs typeface="Times New Roman"/>
              </a:rPr>
              <a:t>changes.”</a:t>
            </a:r>
            <a:endParaRPr sz="1450">
              <a:latin typeface="Times New Roman"/>
              <a:cs typeface="Times New Roman"/>
            </a:endParaRPr>
          </a:p>
          <a:p>
            <a:pPr algn="just" marL="12700" marR="9525" indent="255904">
              <a:lnSpc>
                <a:spcPts val="1730"/>
              </a:lnSpc>
              <a:spcBef>
                <a:spcPts val="695"/>
              </a:spcBef>
            </a:pPr>
            <a:r>
              <a:rPr dirty="0" sz="1450" spc="-10">
                <a:latin typeface="Times New Roman"/>
                <a:cs typeface="Times New Roman"/>
              </a:rPr>
              <a:t>“I believe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this is hardly fair; </a:t>
            </a:r>
            <a:r>
              <a:rPr dirty="0" sz="1450" spc="-5">
                <a:latin typeface="Times New Roman"/>
                <a:cs typeface="Times New Roman"/>
              </a:rPr>
              <a:t>I </a:t>
            </a:r>
            <a:r>
              <a:rPr dirty="0" sz="1450" spc="-10">
                <a:latin typeface="Times New Roman"/>
                <a:cs typeface="Times New Roman"/>
              </a:rPr>
              <a:t>see what </a:t>
            </a:r>
            <a:r>
              <a:rPr dirty="0" sz="1450" spc="-5">
                <a:latin typeface="Times New Roman"/>
                <a:cs typeface="Times New Roman"/>
              </a:rPr>
              <a:t>you </a:t>
            </a:r>
            <a:r>
              <a:rPr dirty="0" sz="1450" spc="-10">
                <a:latin typeface="Times New Roman"/>
                <a:cs typeface="Times New Roman"/>
              </a:rPr>
              <a:t>are at. </a:t>
            </a:r>
            <a:r>
              <a:rPr dirty="0" sz="1450" spc="-60">
                <a:latin typeface="Times New Roman"/>
                <a:cs typeface="Times New Roman"/>
              </a:rPr>
              <a:t>You </a:t>
            </a:r>
            <a:r>
              <a:rPr dirty="0" sz="1450" spc="-10">
                <a:latin typeface="Times New Roman"/>
                <a:cs typeface="Times New Roman"/>
              </a:rPr>
              <a:t>are  quizzing me and Miss</a:t>
            </a:r>
            <a:r>
              <a:rPr dirty="0" sz="1450" spc="5">
                <a:latin typeface="Times New Roman"/>
                <a:cs typeface="Times New Roman"/>
              </a:rPr>
              <a:t> </a:t>
            </a:r>
            <a:r>
              <a:rPr dirty="0" sz="1450" spc="-10">
                <a:latin typeface="Times New Roman"/>
                <a:cs typeface="Times New Roman"/>
              </a:rPr>
              <a:t>Anderson.”</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“No, indeed. Miss Anderson! </a:t>
            </a:r>
            <a:r>
              <a:rPr dirty="0" sz="1450" spc="-5">
                <a:latin typeface="Times New Roman"/>
                <a:cs typeface="Times New Roman"/>
              </a:rPr>
              <a:t>I do not </a:t>
            </a:r>
            <a:r>
              <a:rPr dirty="0" sz="1450" spc="-10">
                <a:latin typeface="Times New Roman"/>
                <a:cs typeface="Times New Roman"/>
              </a:rPr>
              <a:t>know who </a:t>
            </a:r>
            <a:r>
              <a:rPr dirty="0" sz="1450" spc="-5">
                <a:latin typeface="Times New Roman"/>
                <a:cs typeface="Times New Roman"/>
              </a:rPr>
              <a:t>or </a:t>
            </a: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mean. </a:t>
            </a:r>
            <a:r>
              <a:rPr dirty="0" sz="1450" spc="-5">
                <a:latin typeface="Times New Roman"/>
                <a:cs typeface="Times New Roman"/>
              </a:rPr>
              <a:t>I </a:t>
            </a:r>
            <a:r>
              <a:rPr dirty="0" sz="1450" spc="-10">
                <a:latin typeface="Times New Roman"/>
                <a:cs typeface="Times New Roman"/>
              </a:rPr>
              <a:t>am  quite in the dark. But </a:t>
            </a:r>
            <a:r>
              <a:rPr dirty="0" sz="1450" spc="-5">
                <a:latin typeface="Times New Roman"/>
                <a:cs typeface="Times New Roman"/>
              </a:rPr>
              <a:t>I </a:t>
            </a:r>
            <a:r>
              <a:rPr dirty="0" sz="1450" spc="-10">
                <a:latin typeface="Times New Roman"/>
                <a:cs typeface="Times New Roman"/>
              </a:rPr>
              <a:t>will quiz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pleasure, if </a:t>
            </a:r>
            <a:r>
              <a:rPr dirty="0" sz="1450" spc="-5">
                <a:latin typeface="Times New Roman"/>
                <a:cs typeface="Times New Roman"/>
              </a:rPr>
              <a:t>you </a:t>
            </a:r>
            <a:r>
              <a:rPr dirty="0" sz="1450" spc="-10">
                <a:latin typeface="Times New Roman"/>
                <a:cs typeface="Times New Roman"/>
              </a:rPr>
              <a:t>will  tell me what</a:t>
            </a:r>
            <a:r>
              <a:rPr dirty="0" sz="1450">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“Ah! </a:t>
            </a:r>
            <a:r>
              <a:rPr dirty="0" sz="1450" spc="-5">
                <a:latin typeface="Times New Roman"/>
                <a:cs typeface="Times New Roman"/>
              </a:rPr>
              <a:t>you </a:t>
            </a:r>
            <a:r>
              <a:rPr dirty="0" sz="1450" spc="-10">
                <a:latin typeface="Times New Roman"/>
                <a:cs typeface="Times New Roman"/>
              </a:rPr>
              <a:t>carry it </a:t>
            </a:r>
            <a:r>
              <a:rPr dirty="0" sz="1450" spc="-15">
                <a:latin typeface="Times New Roman"/>
                <a:cs typeface="Times New Roman"/>
              </a:rPr>
              <a:t>off </a:t>
            </a:r>
            <a:r>
              <a:rPr dirty="0" sz="1450" spc="-10">
                <a:latin typeface="Times New Roman"/>
                <a:cs typeface="Times New Roman"/>
              </a:rPr>
              <a:t>very well, </a:t>
            </a:r>
            <a:r>
              <a:rPr dirty="0" sz="1450" spc="-5">
                <a:latin typeface="Times New Roman"/>
                <a:cs typeface="Times New Roman"/>
              </a:rPr>
              <a:t>but 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quite so far imposed </a:t>
            </a:r>
            <a:r>
              <a:rPr dirty="0" sz="1450" spc="-5">
                <a:latin typeface="Times New Roman"/>
                <a:cs typeface="Times New Roman"/>
              </a:rPr>
              <a:t>on.  </a:t>
            </a:r>
            <a:r>
              <a:rPr dirty="0" sz="1450" spc="-60">
                <a:latin typeface="Times New Roman"/>
                <a:cs typeface="Times New Roman"/>
              </a:rPr>
              <a:t>You </a:t>
            </a:r>
            <a:r>
              <a:rPr dirty="0" sz="1450" spc="-10">
                <a:latin typeface="Times New Roman"/>
                <a:cs typeface="Times New Roman"/>
              </a:rPr>
              <a:t>must have had Miss Anderson in </a:t>
            </a:r>
            <a:r>
              <a:rPr dirty="0" sz="1450" spc="-5">
                <a:latin typeface="Times New Roman"/>
                <a:cs typeface="Times New Roman"/>
              </a:rPr>
              <a:t>your </a:t>
            </a:r>
            <a:r>
              <a:rPr dirty="0" sz="1450" spc="-10">
                <a:latin typeface="Times New Roman"/>
                <a:cs typeface="Times New Roman"/>
              </a:rPr>
              <a:t>eye, in describing an altered </a:t>
            </a:r>
            <a:r>
              <a:rPr dirty="0" sz="1450" spc="-5">
                <a:latin typeface="Times New Roman"/>
                <a:cs typeface="Times New Roman"/>
              </a:rPr>
              <a:t>young  </a:t>
            </a:r>
            <a:r>
              <a:rPr dirty="0" sz="1450" spc="-25">
                <a:latin typeface="Times New Roman"/>
                <a:cs typeface="Times New Roman"/>
              </a:rPr>
              <a:t>lady. </a:t>
            </a:r>
            <a:r>
              <a:rPr dirty="0" sz="1450" spc="-60">
                <a:latin typeface="Times New Roman"/>
                <a:cs typeface="Times New Roman"/>
              </a:rPr>
              <a:t>You </a:t>
            </a:r>
            <a:r>
              <a:rPr dirty="0" sz="1450" spc="-10">
                <a:latin typeface="Times New Roman"/>
                <a:cs typeface="Times New Roman"/>
              </a:rPr>
              <a:t>paint too accurately for mistake. It was exactly so. The Andersons </a:t>
            </a:r>
            <a:r>
              <a:rPr dirty="0" sz="1450" spc="-5">
                <a:latin typeface="Times New Roman"/>
                <a:cs typeface="Times New Roman"/>
              </a:rPr>
              <a:t>of  </a:t>
            </a:r>
            <a:r>
              <a:rPr dirty="0" sz="1450" spc="-10">
                <a:latin typeface="Times New Roman"/>
                <a:cs typeface="Times New Roman"/>
              </a:rPr>
              <a:t>Baker Street. </a:t>
            </a:r>
            <a:r>
              <a:rPr dirty="0" sz="1450" spc="-70">
                <a:latin typeface="Times New Roman"/>
                <a:cs typeface="Times New Roman"/>
              </a:rPr>
              <a:t>We </a:t>
            </a:r>
            <a:r>
              <a:rPr dirty="0" sz="1450" spc="-10">
                <a:latin typeface="Times New Roman"/>
                <a:cs typeface="Times New Roman"/>
              </a:rPr>
              <a:t>were speaking </a:t>
            </a:r>
            <a:r>
              <a:rPr dirty="0" sz="1450" spc="-5">
                <a:latin typeface="Times New Roman"/>
                <a:cs typeface="Times New Roman"/>
              </a:rPr>
              <a:t>of </a:t>
            </a:r>
            <a:r>
              <a:rPr dirty="0" sz="1450" spc="-10">
                <a:latin typeface="Times New Roman"/>
                <a:cs typeface="Times New Roman"/>
              </a:rPr>
              <a:t>them the other </a:t>
            </a:r>
            <a:r>
              <a:rPr dirty="0" sz="1450" spc="-30">
                <a:latin typeface="Times New Roman"/>
                <a:cs typeface="Times New Roman"/>
              </a:rPr>
              <a:t>day,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Edmund,  </a:t>
            </a:r>
            <a:r>
              <a:rPr dirty="0" sz="1450" spc="-5">
                <a:latin typeface="Times New Roman"/>
                <a:cs typeface="Times New Roman"/>
              </a:rPr>
              <a:t>you </a:t>
            </a:r>
            <a:r>
              <a:rPr dirty="0" sz="1450" spc="-10">
                <a:latin typeface="Times New Roman"/>
                <a:cs typeface="Times New Roman"/>
              </a:rPr>
              <a:t>have heard me mention Charles Anderson. The circumstance was  precisely as this lady has represented it. When Anderson first introduced me to  his </a:t>
            </a:r>
            <a:r>
              <a:rPr dirty="0" sz="1450" spc="-25">
                <a:latin typeface="Times New Roman"/>
                <a:cs typeface="Times New Roman"/>
              </a:rPr>
              <a:t>family, </a:t>
            </a:r>
            <a:r>
              <a:rPr dirty="0" sz="1450" spc="-10">
                <a:latin typeface="Times New Roman"/>
                <a:cs typeface="Times New Roman"/>
              </a:rPr>
              <a:t>about two years ago, his sister was </a:t>
            </a:r>
            <a:r>
              <a:rPr dirty="0" sz="1450" spc="-5">
                <a:latin typeface="Times New Roman"/>
                <a:cs typeface="Times New Roman"/>
              </a:rPr>
              <a:t>not out,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get her  to speak to me. </a:t>
            </a:r>
            <a:r>
              <a:rPr dirty="0" sz="1450" spc="-5">
                <a:latin typeface="Times New Roman"/>
                <a:cs typeface="Times New Roman"/>
              </a:rPr>
              <a:t>I </a:t>
            </a:r>
            <a:r>
              <a:rPr dirty="0" sz="1450" spc="-10">
                <a:latin typeface="Times New Roman"/>
                <a:cs typeface="Times New Roman"/>
              </a:rPr>
              <a:t>sat there an </a:t>
            </a:r>
            <a:r>
              <a:rPr dirty="0" sz="1450" spc="-5">
                <a:latin typeface="Times New Roman"/>
                <a:cs typeface="Times New Roman"/>
              </a:rPr>
              <a:t>hour one </a:t>
            </a:r>
            <a:r>
              <a:rPr dirty="0" sz="1450" spc="-10">
                <a:latin typeface="Times New Roman"/>
                <a:cs typeface="Times New Roman"/>
              </a:rPr>
              <a:t>morning waiting for Anderson, with  only her and </a:t>
            </a:r>
            <a:r>
              <a:rPr dirty="0" sz="1450" spc="-5">
                <a:latin typeface="Times New Roman"/>
                <a:cs typeface="Times New Roman"/>
              </a:rPr>
              <a:t>a </a:t>
            </a:r>
            <a:r>
              <a:rPr dirty="0" sz="1450" spc="-10">
                <a:latin typeface="Times New Roman"/>
                <a:cs typeface="Times New Roman"/>
              </a:rPr>
              <a:t>little girl </a:t>
            </a:r>
            <a:r>
              <a:rPr dirty="0" sz="1450" spc="-5">
                <a:latin typeface="Times New Roman"/>
                <a:cs typeface="Times New Roman"/>
              </a:rPr>
              <a:t>or </a:t>
            </a:r>
            <a:r>
              <a:rPr dirty="0" sz="1450" spc="-10">
                <a:latin typeface="Times New Roman"/>
                <a:cs typeface="Times New Roman"/>
              </a:rPr>
              <a:t>two in the room, the governess being sick </a:t>
            </a:r>
            <a:r>
              <a:rPr dirty="0" sz="1450" spc="-5">
                <a:latin typeface="Times New Roman"/>
                <a:cs typeface="Times New Roman"/>
              </a:rPr>
              <a:t>or </a:t>
            </a:r>
            <a:r>
              <a:rPr dirty="0" sz="1450" spc="-10">
                <a:latin typeface="Times New Roman"/>
                <a:cs typeface="Times New Roman"/>
              </a:rPr>
              <a:t>run  </a:t>
            </a:r>
            <a:r>
              <a:rPr dirty="0" sz="1450" spc="-30">
                <a:latin typeface="Times New Roman"/>
                <a:cs typeface="Times New Roman"/>
              </a:rPr>
              <a:t>away, </a:t>
            </a:r>
            <a:r>
              <a:rPr dirty="0" sz="1450" spc="-10">
                <a:latin typeface="Times New Roman"/>
                <a:cs typeface="Times New Roman"/>
              </a:rPr>
              <a:t>and the mother in and </a:t>
            </a:r>
            <a:r>
              <a:rPr dirty="0" sz="1450" spc="-5">
                <a:latin typeface="Times New Roman"/>
                <a:cs typeface="Times New Roman"/>
              </a:rPr>
              <a:t>out </a:t>
            </a:r>
            <a:r>
              <a:rPr dirty="0" sz="1450" spc="-10">
                <a:latin typeface="Times New Roman"/>
                <a:cs typeface="Times New Roman"/>
              </a:rPr>
              <a:t>every moment with letters </a:t>
            </a:r>
            <a:r>
              <a:rPr dirty="0" sz="1450" spc="-5">
                <a:latin typeface="Times New Roman"/>
                <a:cs typeface="Times New Roman"/>
              </a:rPr>
              <a:t>of </a:t>
            </a:r>
            <a:r>
              <a:rPr dirty="0" sz="1450" spc="-10">
                <a:latin typeface="Times New Roman"/>
                <a:cs typeface="Times New Roman"/>
              </a:rPr>
              <a:t>business, and </a:t>
            </a:r>
            <a:r>
              <a:rPr dirty="0" sz="1450" spc="-5">
                <a:latin typeface="Times New Roman"/>
                <a:cs typeface="Times New Roman"/>
              </a:rPr>
              <a:t>I  </a:t>
            </a:r>
            <a:r>
              <a:rPr dirty="0" sz="1450" spc="-10">
                <a:latin typeface="Times New Roman"/>
                <a:cs typeface="Times New Roman"/>
              </a:rPr>
              <a:t>could hardly get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or a </a:t>
            </a:r>
            <a:r>
              <a:rPr dirty="0" sz="1450" spc="-10">
                <a:latin typeface="Times New Roman"/>
                <a:cs typeface="Times New Roman"/>
              </a:rPr>
              <a:t>look from the </a:t>
            </a:r>
            <a:r>
              <a:rPr dirty="0" sz="1450" spc="-5">
                <a:latin typeface="Times New Roman"/>
                <a:cs typeface="Times New Roman"/>
              </a:rPr>
              <a:t>young </a:t>
            </a:r>
            <a:r>
              <a:rPr dirty="0" sz="1450" spc="-10">
                <a:latin typeface="Times New Roman"/>
                <a:cs typeface="Times New Roman"/>
              </a:rPr>
              <a:t>lady—nothing like </a:t>
            </a:r>
            <a:r>
              <a:rPr dirty="0" sz="1450" spc="-5">
                <a:latin typeface="Times New Roman"/>
                <a:cs typeface="Times New Roman"/>
              </a:rPr>
              <a:t>a </a:t>
            </a:r>
            <a:r>
              <a:rPr dirty="0" sz="1450" spc="-10">
                <a:latin typeface="Times New Roman"/>
                <a:cs typeface="Times New Roman"/>
              </a:rPr>
              <a:t>civil  answer—she screwed </a:t>
            </a:r>
            <a:r>
              <a:rPr dirty="0" sz="1450" spc="-5">
                <a:latin typeface="Times New Roman"/>
                <a:cs typeface="Times New Roman"/>
              </a:rPr>
              <a:t>up </a:t>
            </a:r>
            <a:r>
              <a:rPr dirty="0" sz="1450" spc="-10">
                <a:latin typeface="Times New Roman"/>
                <a:cs typeface="Times New Roman"/>
              </a:rPr>
              <a:t>her mouth, and turned from me with such an air!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 her again for </a:t>
            </a:r>
            <a:r>
              <a:rPr dirty="0" sz="1450" spc="-5">
                <a:latin typeface="Times New Roman"/>
                <a:cs typeface="Times New Roman"/>
              </a:rPr>
              <a:t>a </a:t>
            </a:r>
            <a:r>
              <a:rPr dirty="0" sz="1450" spc="-10">
                <a:latin typeface="Times New Roman"/>
                <a:cs typeface="Times New Roman"/>
              </a:rPr>
              <a:t>twelvemonth. She was then </a:t>
            </a:r>
            <a:r>
              <a:rPr dirty="0" sz="1450" spc="-5">
                <a:latin typeface="Times New Roman"/>
                <a:cs typeface="Times New Roman"/>
              </a:rPr>
              <a:t>out. I </a:t>
            </a:r>
            <a:r>
              <a:rPr dirty="0" sz="1450" spc="-10">
                <a:latin typeface="Times New Roman"/>
                <a:cs typeface="Times New Roman"/>
              </a:rPr>
              <a:t>met her at Mrs.  </a:t>
            </a:r>
            <a:r>
              <a:rPr dirty="0" sz="1450" spc="-15">
                <a:latin typeface="Times New Roman"/>
                <a:cs typeface="Times New Roman"/>
              </a:rPr>
              <a:t>Holford’s, </a:t>
            </a:r>
            <a:r>
              <a:rPr dirty="0" sz="1450" spc="-10">
                <a:latin typeface="Times New Roman"/>
                <a:cs typeface="Times New Roman"/>
              </a:rPr>
              <a:t>and did </a:t>
            </a:r>
            <a:r>
              <a:rPr dirty="0" sz="1450" spc="-5">
                <a:latin typeface="Times New Roman"/>
                <a:cs typeface="Times New Roman"/>
              </a:rPr>
              <a:t>not </a:t>
            </a:r>
            <a:r>
              <a:rPr dirty="0" sz="1450" spc="-10">
                <a:latin typeface="Times New Roman"/>
                <a:cs typeface="Times New Roman"/>
              </a:rPr>
              <a:t>recollect </a:t>
            </a:r>
            <a:r>
              <a:rPr dirty="0" sz="1450" spc="-30">
                <a:latin typeface="Times New Roman"/>
                <a:cs typeface="Times New Roman"/>
              </a:rPr>
              <a:t>her. </a:t>
            </a:r>
            <a:r>
              <a:rPr dirty="0" sz="1450" spc="-10">
                <a:latin typeface="Times New Roman"/>
                <a:cs typeface="Times New Roman"/>
              </a:rPr>
              <a:t>She came </a:t>
            </a:r>
            <a:r>
              <a:rPr dirty="0" sz="1450" spc="-5">
                <a:latin typeface="Times New Roman"/>
                <a:cs typeface="Times New Roman"/>
              </a:rPr>
              <a:t>up </a:t>
            </a:r>
            <a:r>
              <a:rPr dirty="0" sz="1450" spc="-10">
                <a:latin typeface="Times New Roman"/>
                <a:cs typeface="Times New Roman"/>
              </a:rPr>
              <a:t>to me, claimed me as an  acquaintance, stared me </a:t>
            </a:r>
            <a:r>
              <a:rPr dirty="0" sz="1450" spc="-5">
                <a:latin typeface="Times New Roman"/>
                <a:cs typeface="Times New Roman"/>
              </a:rPr>
              <a:t>out of </a:t>
            </a:r>
            <a:r>
              <a:rPr dirty="0" sz="1450" spc="-10">
                <a:latin typeface="Times New Roman"/>
                <a:cs typeface="Times New Roman"/>
              </a:rPr>
              <a:t>countenance; and talked and laughed till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which way to </a:t>
            </a:r>
            <a:r>
              <a:rPr dirty="0" sz="1450" spc="-5">
                <a:latin typeface="Times New Roman"/>
                <a:cs typeface="Times New Roman"/>
              </a:rPr>
              <a:t>look. I </a:t>
            </a:r>
            <a:r>
              <a:rPr dirty="0" sz="1450" spc="-10">
                <a:latin typeface="Times New Roman"/>
                <a:cs typeface="Times New Roman"/>
              </a:rPr>
              <a:t>felt that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the jest </a:t>
            </a:r>
            <a:r>
              <a:rPr dirty="0" sz="1450" spc="-5">
                <a:latin typeface="Times New Roman"/>
                <a:cs typeface="Times New Roman"/>
              </a:rPr>
              <a:t>of </a:t>
            </a:r>
            <a:r>
              <a:rPr dirty="0" sz="1450" spc="-10">
                <a:latin typeface="Times New Roman"/>
                <a:cs typeface="Times New Roman"/>
              </a:rPr>
              <a:t>the room at the  time, and Miss Crawford, it is plain, has heard the</a:t>
            </a:r>
            <a:r>
              <a:rPr dirty="0" sz="1450" spc="45">
                <a:latin typeface="Times New Roman"/>
                <a:cs typeface="Times New Roman"/>
              </a:rPr>
              <a:t> </a:t>
            </a:r>
            <a:r>
              <a:rPr dirty="0" sz="1450" spc="-20">
                <a:latin typeface="Times New Roman"/>
                <a:cs typeface="Times New Roman"/>
              </a:rPr>
              <a:t>story.”</a:t>
            </a:r>
            <a:endParaRPr sz="1450">
              <a:latin typeface="Times New Roman"/>
              <a:cs typeface="Times New Roman"/>
            </a:endParaRPr>
          </a:p>
          <a:p>
            <a:pPr algn="just" marL="12700" marR="9525" indent="255904">
              <a:lnSpc>
                <a:spcPts val="1730"/>
              </a:lnSpc>
              <a:spcBef>
                <a:spcPts val="690"/>
              </a:spcBef>
            </a:pP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very pretty story it is, and with more truth in it,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than  does credit to Miss Anderson. It is too common </a:t>
            </a:r>
            <a:r>
              <a:rPr dirty="0" sz="1450" spc="-5">
                <a:latin typeface="Times New Roman"/>
                <a:cs typeface="Times New Roman"/>
              </a:rPr>
              <a:t>a </a:t>
            </a:r>
            <a:r>
              <a:rPr dirty="0" sz="1450" spc="-10">
                <a:latin typeface="Times New Roman"/>
                <a:cs typeface="Times New Roman"/>
              </a:rPr>
              <a:t>fault. Mothers certainly have  </a:t>
            </a:r>
            <a:r>
              <a:rPr dirty="0" sz="1450" spc="-5">
                <a:latin typeface="Times New Roman"/>
                <a:cs typeface="Times New Roman"/>
              </a:rPr>
              <a:t>not</a:t>
            </a:r>
            <a:r>
              <a:rPr dirty="0" sz="1450" spc="195">
                <a:latin typeface="Times New Roman"/>
                <a:cs typeface="Times New Roman"/>
              </a:rPr>
              <a:t> </a:t>
            </a:r>
            <a:r>
              <a:rPr dirty="0" sz="1450" spc="-10">
                <a:latin typeface="Times New Roman"/>
                <a:cs typeface="Times New Roman"/>
              </a:rPr>
              <a:t>yet</a:t>
            </a:r>
            <a:r>
              <a:rPr dirty="0" sz="1450" spc="200">
                <a:latin typeface="Times New Roman"/>
                <a:cs typeface="Times New Roman"/>
              </a:rPr>
              <a:t> </a:t>
            </a:r>
            <a:r>
              <a:rPr dirty="0" sz="1450" spc="-5">
                <a:latin typeface="Times New Roman"/>
                <a:cs typeface="Times New Roman"/>
              </a:rPr>
              <a:t>got</a:t>
            </a:r>
            <a:r>
              <a:rPr dirty="0" sz="1450" spc="200">
                <a:latin typeface="Times New Roman"/>
                <a:cs typeface="Times New Roman"/>
              </a:rPr>
              <a:t> </a:t>
            </a:r>
            <a:r>
              <a:rPr dirty="0" sz="1450" spc="-10">
                <a:latin typeface="Times New Roman"/>
                <a:cs typeface="Times New Roman"/>
              </a:rPr>
              <a:t>quite</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10">
                <a:latin typeface="Times New Roman"/>
                <a:cs typeface="Times New Roman"/>
              </a:rPr>
              <a:t>right</a:t>
            </a:r>
            <a:r>
              <a:rPr dirty="0" sz="1450" spc="200">
                <a:latin typeface="Times New Roman"/>
                <a:cs typeface="Times New Roman"/>
              </a:rPr>
              <a:t> </a:t>
            </a:r>
            <a:r>
              <a:rPr dirty="0" sz="1450" spc="-10">
                <a:latin typeface="Times New Roman"/>
                <a:cs typeface="Times New Roman"/>
              </a:rPr>
              <a:t>way</a:t>
            </a:r>
            <a:r>
              <a:rPr dirty="0" sz="1450" spc="204">
                <a:latin typeface="Times New Roman"/>
                <a:cs typeface="Times New Roman"/>
              </a:rPr>
              <a:t> </a:t>
            </a:r>
            <a:r>
              <a:rPr dirty="0" sz="1450" spc="-5">
                <a:latin typeface="Times New Roman"/>
                <a:cs typeface="Times New Roman"/>
              </a:rPr>
              <a:t>of</a:t>
            </a:r>
            <a:r>
              <a:rPr dirty="0" sz="1450" spc="200">
                <a:latin typeface="Times New Roman"/>
                <a:cs typeface="Times New Roman"/>
              </a:rPr>
              <a:t> </a:t>
            </a:r>
            <a:r>
              <a:rPr dirty="0" sz="1450" spc="-10">
                <a:latin typeface="Times New Roman"/>
                <a:cs typeface="Times New Roman"/>
              </a:rPr>
              <a:t>managing</a:t>
            </a:r>
            <a:r>
              <a:rPr dirty="0" sz="1450" spc="204">
                <a:latin typeface="Times New Roman"/>
                <a:cs typeface="Times New Roman"/>
              </a:rPr>
              <a:t> </a:t>
            </a:r>
            <a:r>
              <a:rPr dirty="0" sz="1450" spc="-10">
                <a:latin typeface="Times New Roman"/>
                <a:cs typeface="Times New Roman"/>
              </a:rPr>
              <a:t>their</a:t>
            </a:r>
            <a:r>
              <a:rPr dirty="0" sz="1450" spc="204">
                <a:latin typeface="Times New Roman"/>
                <a:cs typeface="Times New Roman"/>
              </a:rPr>
              <a:t> </a:t>
            </a:r>
            <a:r>
              <a:rPr dirty="0" sz="1450" spc="-10">
                <a:latin typeface="Times New Roman"/>
                <a:cs typeface="Times New Roman"/>
              </a:rPr>
              <a:t>daughters.</a:t>
            </a:r>
            <a:r>
              <a:rPr dirty="0" sz="1450" spc="204">
                <a:latin typeface="Times New Roman"/>
                <a:cs typeface="Times New Roman"/>
              </a:rPr>
              <a:t> </a:t>
            </a:r>
            <a:r>
              <a:rPr dirty="0" sz="1450" spc="-5">
                <a:latin typeface="Times New Roman"/>
                <a:cs typeface="Times New Roman"/>
              </a:rPr>
              <a:t>I</a:t>
            </a:r>
            <a:r>
              <a:rPr dirty="0" sz="1450" spc="200">
                <a:latin typeface="Times New Roman"/>
                <a:cs typeface="Times New Roman"/>
              </a:rPr>
              <a:t> </a:t>
            </a:r>
            <a:r>
              <a:rPr dirty="0" sz="1450" spc="-5">
                <a:latin typeface="Times New Roman"/>
                <a:cs typeface="Times New Roman"/>
              </a:rPr>
              <a:t>do</a:t>
            </a:r>
            <a:r>
              <a:rPr dirty="0" sz="1450" spc="204">
                <a:latin typeface="Times New Roman"/>
                <a:cs typeface="Times New Roman"/>
              </a:rPr>
              <a:t> </a:t>
            </a:r>
            <a:r>
              <a:rPr dirty="0" sz="1450" spc="-5">
                <a:latin typeface="Times New Roman"/>
                <a:cs typeface="Times New Roman"/>
              </a:rPr>
              <a:t>not</a:t>
            </a:r>
            <a:r>
              <a:rPr dirty="0" sz="1450" spc="200">
                <a:latin typeface="Times New Roman"/>
                <a:cs typeface="Times New Roman"/>
              </a:rPr>
              <a:t> </a:t>
            </a:r>
            <a:r>
              <a:rPr dirty="0" sz="1450" spc="-10">
                <a:latin typeface="Times New Roman"/>
                <a:cs typeface="Times New Roman"/>
              </a:rPr>
              <a:t>know</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94190"/>
          </a:xfrm>
          <a:prstGeom prst="rect">
            <a:avLst/>
          </a:prstGeom>
        </p:spPr>
        <p:txBody>
          <a:bodyPr wrap="square" lIns="0" tIns="11430" rIns="0" bIns="0" rtlCol="0" vert="horz">
            <a:spAutoFit/>
          </a:bodyPr>
          <a:lstStyle/>
          <a:p>
            <a:pPr algn="just" marL="12700" marR="5715">
              <a:lnSpc>
                <a:spcPct val="100000"/>
              </a:lnSpc>
              <a:spcBef>
                <a:spcPts val="90"/>
              </a:spcBef>
            </a:pPr>
            <a:r>
              <a:rPr dirty="0" sz="1450" spc="-10">
                <a:latin typeface="Times New Roman"/>
                <a:cs typeface="Times New Roman"/>
              </a:rPr>
              <a:t>where the error lies. </a:t>
            </a:r>
            <a:r>
              <a:rPr dirty="0" sz="1450" spc="-5">
                <a:latin typeface="Times New Roman"/>
                <a:cs typeface="Times New Roman"/>
              </a:rPr>
              <a:t>I do not </a:t>
            </a:r>
            <a:r>
              <a:rPr dirty="0" sz="1450" spc="-10">
                <a:latin typeface="Times New Roman"/>
                <a:cs typeface="Times New Roman"/>
              </a:rPr>
              <a:t>pretend to set people right, </a:t>
            </a:r>
            <a:r>
              <a:rPr dirty="0" sz="1450" spc="-5">
                <a:latin typeface="Times New Roman"/>
                <a:cs typeface="Times New Roman"/>
              </a:rPr>
              <a:t>but I do </a:t>
            </a:r>
            <a:r>
              <a:rPr dirty="0" sz="1450" spc="-10">
                <a:latin typeface="Times New Roman"/>
                <a:cs typeface="Times New Roman"/>
              </a:rPr>
              <a:t>see that they  are often</a:t>
            </a:r>
            <a:r>
              <a:rPr dirty="0" sz="1450" spc="-5">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algn="just" marL="12700" marR="7620" indent="255904">
              <a:lnSpc>
                <a:spcPts val="1730"/>
              </a:lnSpc>
              <a:spcBef>
                <a:spcPts val="855"/>
              </a:spcBef>
            </a:pPr>
            <a:r>
              <a:rPr dirty="0" sz="1450" spc="-10">
                <a:latin typeface="Times New Roman"/>
                <a:cs typeface="Times New Roman"/>
              </a:rPr>
              <a:t>“Those who are showing the world what female manners should </a:t>
            </a:r>
            <a:r>
              <a:rPr dirty="0" sz="1450" spc="-5">
                <a:latin typeface="Times New Roman"/>
                <a:cs typeface="Times New Roman"/>
              </a:rPr>
              <a:t>be,”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Bertram </a:t>
            </a:r>
            <a:r>
              <a:rPr dirty="0" sz="1450" spc="-20">
                <a:latin typeface="Times New Roman"/>
                <a:cs typeface="Times New Roman"/>
              </a:rPr>
              <a:t>gallantly, </a:t>
            </a:r>
            <a:r>
              <a:rPr dirty="0" sz="1450" spc="-10">
                <a:latin typeface="Times New Roman"/>
                <a:cs typeface="Times New Roman"/>
              </a:rPr>
              <a:t>“are doing </a:t>
            </a:r>
            <a:r>
              <a:rPr dirty="0" sz="1450" spc="-5">
                <a:latin typeface="Times New Roman"/>
                <a:cs typeface="Times New Roman"/>
              </a:rPr>
              <a:t>a </a:t>
            </a:r>
            <a:r>
              <a:rPr dirty="0" sz="1450" spc="-10">
                <a:latin typeface="Times New Roman"/>
                <a:cs typeface="Times New Roman"/>
              </a:rPr>
              <a:t>great deal to set them</a:t>
            </a:r>
            <a:r>
              <a:rPr dirty="0" sz="1450" spc="9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“The error is plain </a:t>
            </a:r>
            <a:r>
              <a:rPr dirty="0" sz="1450" spc="-5">
                <a:latin typeface="Times New Roman"/>
                <a:cs typeface="Times New Roman"/>
              </a:rPr>
              <a:t>enough,” </a:t>
            </a:r>
            <a:r>
              <a:rPr dirty="0" sz="1450" spc="-10">
                <a:latin typeface="Times New Roman"/>
                <a:cs typeface="Times New Roman"/>
              </a:rPr>
              <a:t>said the less courteous Edmund; “such girls  are ill </a:t>
            </a:r>
            <a:r>
              <a:rPr dirty="0" sz="1450" spc="-5">
                <a:latin typeface="Times New Roman"/>
                <a:cs typeface="Times New Roman"/>
              </a:rPr>
              <a:t>brought up. </a:t>
            </a:r>
            <a:r>
              <a:rPr dirty="0" sz="1450" spc="-10">
                <a:latin typeface="Times New Roman"/>
                <a:cs typeface="Times New Roman"/>
              </a:rPr>
              <a:t>They are given wrong notions from the beginning. They are  always acting </a:t>
            </a:r>
            <a:r>
              <a:rPr dirty="0" sz="1450" spc="-5">
                <a:latin typeface="Times New Roman"/>
                <a:cs typeface="Times New Roman"/>
              </a:rPr>
              <a:t>upon </a:t>
            </a:r>
            <a:r>
              <a:rPr dirty="0" sz="1450" spc="-10">
                <a:latin typeface="Times New Roman"/>
                <a:cs typeface="Times New Roman"/>
              </a:rPr>
              <a:t>motives </a:t>
            </a:r>
            <a:r>
              <a:rPr dirty="0" sz="1450" spc="-5">
                <a:latin typeface="Times New Roman"/>
                <a:cs typeface="Times New Roman"/>
              </a:rPr>
              <a:t>of </a:t>
            </a:r>
            <a:r>
              <a:rPr dirty="0" sz="1450" spc="-20">
                <a:latin typeface="Times New Roman"/>
                <a:cs typeface="Times New Roman"/>
              </a:rPr>
              <a:t>vanity, </a:t>
            </a:r>
            <a:r>
              <a:rPr dirty="0" sz="1450" spc="-10">
                <a:latin typeface="Times New Roman"/>
                <a:cs typeface="Times New Roman"/>
              </a:rPr>
              <a:t>and there is </a:t>
            </a:r>
            <a:r>
              <a:rPr dirty="0" sz="1450" spc="-5">
                <a:latin typeface="Times New Roman"/>
                <a:cs typeface="Times New Roman"/>
              </a:rPr>
              <a:t>no </a:t>
            </a:r>
            <a:r>
              <a:rPr dirty="0" sz="1450" spc="-10">
                <a:latin typeface="Times New Roman"/>
                <a:cs typeface="Times New Roman"/>
              </a:rPr>
              <a:t>more real modesty in  their behaviour before they appear in public than</a:t>
            </a:r>
            <a:r>
              <a:rPr dirty="0" sz="1450" spc="45">
                <a:latin typeface="Times New Roman"/>
                <a:cs typeface="Times New Roman"/>
              </a:rPr>
              <a:t> </a:t>
            </a:r>
            <a:r>
              <a:rPr dirty="0" sz="1450" spc="-10">
                <a:latin typeface="Times New Roman"/>
                <a:cs typeface="Times New Roman"/>
              </a:rPr>
              <a:t>afterwards.”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t>
            </a:r>
            <a:r>
              <a:rPr dirty="0" sz="1450" spc="-5">
                <a:latin typeface="Times New Roman"/>
                <a:cs typeface="Times New Roman"/>
              </a:rPr>
              <a:t>do not </a:t>
            </a:r>
            <a:r>
              <a:rPr dirty="0" sz="1450" spc="-25">
                <a:latin typeface="Times New Roman"/>
                <a:cs typeface="Times New Roman"/>
              </a:rPr>
              <a:t>know,” </a:t>
            </a:r>
            <a:r>
              <a:rPr dirty="0" sz="1450" spc="-10">
                <a:latin typeface="Times New Roman"/>
                <a:cs typeface="Times New Roman"/>
              </a:rPr>
              <a:t>replied Miss Crawford </a:t>
            </a:r>
            <a:r>
              <a:rPr dirty="0" sz="1450" spc="-15">
                <a:latin typeface="Times New Roman"/>
                <a:cs typeface="Times New Roman"/>
              </a:rPr>
              <a:t>hesitatingly. </a:t>
            </a: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cannot agree  with </a:t>
            </a:r>
            <a:r>
              <a:rPr dirty="0" sz="1450" spc="-5">
                <a:latin typeface="Times New Roman"/>
                <a:cs typeface="Times New Roman"/>
              </a:rPr>
              <a:t>you </a:t>
            </a:r>
            <a:r>
              <a:rPr dirty="0" sz="1450" spc="-10">
                <a:latin typeface="Times New Roman"/>
                <a:cs typeface="Times New Roman"/>
              </a:rPr>
              <a:t>there. It is certainly the modestest part </a:t>
            </a:r>
            <a:r>
              <a:rPr dirty="0" sz="1450" spc="-5">
                <a:latin typeface="Times New Roman"/>
                <a:cs typeface="Times New Roman"/>
              </a:rPr>
              <a:t>of </a:t>
            </a:r>
            <a:r>
              <a:rPr dirty="0" sz="1450" spc="-10">
                <a:latin typeface="Times New Roman"/>
                <a:cs typeface="Times New Roman"/>
              </a:rPr>
              <a:t>the business. It is much  worse to have girls </a:t>
            </a:r>
            <a:r>
              <a:rPr dirty="0" sz="1450" spc="-5">
                <a:latin typeface="Times New Roman"/>
                <a:cs typeface="Times New Roman"/>
              </a:rPr>
              <a:t>not out </a:t>
            </a:r>
            <a:r>
              <a:rPr dirty="0" sz="1450" spc="-10">
                <a:latin typeface="Times New Roman"/>
                <a:cs typeface="Times New Roman"/>
              </a:rPr>
              <a:t>give themselves the same airs and take the same  liberties</a:t>
            </a:r>
            <a:r>
              <a:rPr dirty="0" sz="1450" spc="75">
                <a:latin typeface="Times New Roman"/>
                <a:cs typeface="Times New Roman"/>
              </a:rPr>
              <a:t> </a:t>
            </a:r>
            <a:r>
              <a:rPr dirty="0" sz="1450" spc="-10">
                <a:latin typeface="Times New Roman"/>
                <a:cs typeface="Times New Roman"/>
              </a:rPr>
              <a:t>as</a:t>
            </a:r>
            <a:r>
              <a:rPr dirty="0" sz="1450" spc="85">
                <a:latin typeface="Times New Roman"/>
                <a:cs typeface="Times New Roman"/>
              </a:rPr>
              <a:t> </a:t>
            </a:r>
            <a:r>
              <a:rPr dirty="0" sz="1450" spc="-10">
                <a:latin typeface="Times New Roman"/>
                <a:cs typeface="Times New Roman"/>
              </a:rPr>
              <a:t>if</a:t>
            </a:r>
            <a:r>
              <a:rPr dirty="0" sz="1450" spc="75">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were,</a:t>
            </a:r>
            <a:r>
              <a:rPr dirty="0" sz="1450" spc="75">
                <a:latin typeface="Times New Roman"/>
                <a:cs typeface="Times New Roman"/>
              </a:rPr>
              <a:t> </a:t>
            </a:r>
            <a:r>
              <a:rPr dirty="0" sz="1450" spc="-10">
                <a:latin typeface="Times New Roman"/>
                <a:cs typeface="Times New Roman"/>
              </a:rPr>
              <a:t>which</a:t>
            </a:r>
            <a:r>
              <a:rPr dirty="0" sz="1450" spc="8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have</a:t>
            </a:r>
            <a:r>
              <a:rPr dirty="0" sz="1450" spc="80">
                <a:latin typeface="Times New Roman"/>
                <a:cs typeface="Times New Roman"/>
              </a:rPr>
              <a:t> </a:t>
            </a:r>
            <a:r>
              <a:rPr dirty="0" sz="1450" spc="-10">
                <a:latin typeface="Times New Roman"/>
                <a:cs typeface="Times New Roman"/>
              </a:rPr>
              <a:t>seen</a:t>
            </a:r>
            <a:r>
              <a:rPr dirty="0" sz="1450" spc="80">
                <a:latin typeface="Times New Roman"/>
                <a:cs typeface="Times New Roman"/>
              </a:rPr>
              <a:t> </a:t>
            </a:r>
            <a:r>
              <a:rPr dirty="0" sz="1450" spc="-10">
                <a:latin typeface="Times New Roman"/>
                <a:cs typeface="Times New Roman"/>
              </a:rPr>
              <a:t>done.</a:t>
            </a:r>
            <a:r>
              <a:rPr dirty="0" sz="1450" spc="80">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10">
                <a:latin typeface="Times New Roman"/>
                <a:cs typeface="Times New Roman"/>
              </a:rPr>
              <a:t>is</a:t>
            </a:r>
            <a:r>
              <a:rPr dirty="0" sz="1450" spc="80">
                <a:latin typeface="Times New Roman"/>
                <a:cs typeface="Times New Roman"/>
              </a:rPr>
              <a:t> </a:t>
            </a:r>
            <a:r>
              <a:rPr dirty="0" sz="1450" spc="-10">
                <a:latin typeface="Times New Roman"/>
                <a:cs typeface="Times New Roman"/>
              </a:rPr>
              <a:t>worse</a:t>
            </a:r>
            <a:r>
              <a:rPr dirty="0" sz="1450" spc="85">
                <a:latin typeface="Times New Roman"/>
                <a:cs typeface="Times New Roman"/>
              </a:rPr>
              <a:t> </a:t>
            </a:r>
            <a:r>
              <a:rPr dirty="0" sz="1450" spc="-10">
                <a:latin typeface="Times New Roman"/>
                <a:cs typeface="Times New Roman"/>
              </a:rPr>
              <a:t>than</a:t>
            </a:r>
            <a:r>
              <a:rPr dirty="0" sz="1450" spc="80">
                <a:latin typeface="Times New Roman"/>
                <a:cs typeface="Times New Roman"/>
              </a:rPr>
              <a:t> </a:t>
            </a:r>
            <a:r>
              <a:rPr dirty="0" sz="1450" spc="-10">
                <a:latin typeface="Times New Roman"/>
                <a:cs typeface="Times New Roman"/>
              </a:rPr>
              <a:t>anything</a:t>
            </a:r>
            <a:endParaRPr sz="1450">
              <a:latin typeface="Times New Roman"/>
              <a:cs typeface="Times New Roman"/>
            </a:endParaRPr>
          </a:p>
          <a:p>
            <a:pPr algn="just" marL="12700">
              <a:lnSpc>
                <a:spcPts val="1670"/>
              </a:lnSpc>
            </a:pPr>
            <a:r>
              <a:rPr dirty="0" sz="1450" spc="-10">
                <a:latin typeface="Times New Roman"/>
                <a:cs typeface="Times New Roman"/>
              </a:rPr>
              <a:t>—quite disgusting!”</a:t>
            </a:r>
            <a:endParaRPr sz="1450">
              <a:latin typeface="Times New Roman"/>
              <a:cs typeface="Times New Roman"/>
            </a:endParaRPr>
          </a:p>
          <a:p>
            <a:pPr algn="just" marL="12700" marR="5080" indent="255904">
              <a:lnSpc>
                <a:spcPts val="1730"/>
              </a:lnSpc>
              <a:spcBef>
                <a:spcPts val="850"/>
              </a:spcBef>
            </a:pPr>
            <a:r>
              <a:rPr dirty="0" sz="1450" spc="-40">
                <a:latin typeface="Times New Roman"/>
                <a:cs typeface="Times New Roman"/>
              </a:rPr>
              <a:t>“Yes, </a:t>
            </a:r>
            <a:r>
              <a:rPr dirty="0" sz="1450" spc="-10">
                <a:latin typeface="Times New Roman"/>
                <a:cs typeface="Times New Roman"/>
              </a:rPr>
              <a:t>that is very inconvenient indeed,” said </a:t>
            </a:r>
            <a:r>
              <a:rPr dirty="0" sz="1450" spc="-35">
                <a:latin typeface="Times New Roman"/>
                <a:cs typeface="Times New Roman"/>
              </a:rPr>
              <a:t>Mr. </a:t>
            </a:r>
            <a:r>
              <a:rPr dirty="0" sz="1450" spc="-10">
                <a:latin typeface="Times New Roman"/>
                <a:cs typeface="Times New Roman"/>
              </a:rPr>
              <a:t>Bertram. “It leads </a:t>
            </a:r>
            <a:r>
              <a:rPr dirty="0" sz="1450" spc="-5">
                <a:latin typeface="Times New Roman"/>
                <a:cs typeface="Times New Roman"/>
              </a:rPr>
              <a:t>one  </a:t>
            </a:r>
            <a:r>
              <a:rPr dirty="0" sz="1450" spc="-10">
                <a:latin typeface="Times New Roman"/>
                <a:cs typeface="Times New Roman"/>
              </a:rPr>
              <a:t>astray; </a:t>
            </a:r>
            <a:r>
              <a:rPr dirty="0" sz="1450" spc="-5">
                <a:latin typeface="Times New Roman"/>
                <a:cs typeface="Times New Roman"/>
              </a:rPr>
              <a:t>one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know what to </a:t>
            </a:r>
            <a:r>
              <a:rPr dirty="0" sz="1450" spc="-5">
                <a:latin typeface="Times New Roman"/>
                <a:cs typeface="Times New Roman"/>
              </a:rPr>
              <a:t>do. </a:t>
            </a:r>
            <a:r>
              <a:rPr dirty="0" sz="1450" spc="-10">
                <a:latin typeface="Times New Roman"/>
                <a:cs typeface="Times New Roman"/>
              </a:rPr>
              <a:t>The close </a:t>
            </a:r>
            <a:r>
              <a:rPr dirty="0" sz="1450" spc="-5">
                <a:latin typeface="Times New Roman"/>
                <a:cs typeface="Times New Roman"/>
              </a:rPr>
              <a:t>bonnet </a:t>
            </a:r>
            <a:r>
              <a:rPr dirty="0" sz="1450" spc="-10">
                <a:latin typeface="Times New Roman"/>
                <a:cs typeface="Times New Roman"/>
              </a:rPr>
              <a:t>and demure air </a:t>
            </a:r>
            <a:r>
              <a:rPr dirty="0" sz="1450" spc="-5">
                <a:latin typeface="Times New Roman"/>
                <a:cs typeface="Times New Roman"/>
              </a:rPr>
              <a:t>you  </a:t>
            </a:r>
            <a:r>
              <a:rPr dirty="0" sz="1450" spc="-10">
                <a:latin typeface="Times New Roman"/>
                <a:cs typeface="Times New Roman"/>
              </a:rPr>
              <a:t>describe so well (and nothing was ever juster), tell </a:t>
            </a:r>
            <a:r>
              <a:rPr dirty="0" sz="1450" spc="-5">
                <a:latin typeface="Times New Roman"/>
                <a:cs typeface="Times New Roman"/>
              </a:rPr>
              <a:t>one </a:t>
            </a:r>
            <a:r>
              <a:rPr dirty="0" sz="1450" spc="-10">
                <a:latin typeface="Times New Roman"/>
                <a:cs typeface="Times New Roman"/>
              </a:rPr>
              <a:t>what is expected; </a:t>
            </a:r>
            <a:r>
              <a:rPr dirty="0" sz="1450" spc="-5">
                <a:latin typeface="Times New Roman"/>
                <a:cs typeface="Times New Roman"/>
              </a:rPr>
              <a:t>but I  got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dreadful scrape last year from the want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I </a:t>
            </a:r>
            <a:r>
              <a:rPr dirty="0" sz="1450" spc="-10">
                <a:latin typeface="Times New Roman"/>
                <a:cs typeface="Times New Roman"/>
              </a:rPr>
              <a:t>went down to  Ramsgate for </a:t>
            </a:r>
            <a:r>
              <a:rPr dirty="0" sz="1450" spc="-5">
                <a:latin typeface="Times New Roman"/>
                <a:cs typeface="Times New Roman"/>
              </a:rPr>
              <a:t>a </a:t>
            </a:r>
            <a:r>
              <a:rPr dirty="0" sz="1450" spc="-10">
                <a:latin typeface="Times New Roman"/>
                <a:cs typeface="Times New Roman"/>
              </a:rPr>
              <a:t>week with </a:t>
            </a:r>
            <a:r>
              <a:rPr dirty="0" sz="1450" spc="-5">
                <a:latin typeface="Times New Roman"/>
                <a:cs typeface="Times New Roman"/>
              </a:rPr>
              <a:t>a </a:t>
            </a:r>
            <a:r>
              <a:rPr dirty="0" sz="1450" spc="-10">
                <a:latin typeface="Times New Roman"/>
                <a:cs typeface="Times New Roman"/>
              </a:rPr>
              <a:t>friend last </a:t>
            </a:r>
            <a:r>
              <a:rPr dirty="0" sz="1450" spc="-15">
                <a:latin typeface="Times New Roman"/>
                <a:cs typeface="Times New Roman"/>
              </a:rPr>
              <a:t>September, </a:t>
            </a:r>
            <a:r>
              <a:rPr dirty="0" sz="1450" spc="-10">
                <a:latin typeface="Times New Roman"/>
                <a:cs typeface="Times New Roman"/>
              </a:rPr>
              <a:t>just after my return from  the </a:t>
            </a:r>
            <a:r>
              <a:rPr dirty="0" sz="1450" spc="-40">
                <a:latin typeface="Times New Roman"/>
                <a:cs typeface="Times New Roman"/>
              </a:rPr>
              <a:t>West </a:t>
            </a:r>
            <a:r>
              <a:rPr dirty="0" sz="1450" spc="-10">
                <a:latin typeface="Times New Roman"/>
                <a:cs typeface="Times New Roman"/>
              </a:rPr>
              <a:t>Indies. My friend Sneyd—you have heard me speak </a:t>
            </a:r>
            <a:r>
              <a:rPr dirty="0" sz="1450" spc="-5">
                <a:latin typeface="Times New Roman"/>
                <a:cs typeface="Times New Roman"/>
              </a:rPr>
              <a:t>of </a:t>
            </a:r>
            <a:r>
              <a:rPr dirty="0" sz="1450" spc="-10">
                <a:latin typeface="Times New Roman"/>
                <a:cs typeface="Times New Roman"/>
              </a:rPr>
              <a:t>Sneyd,  Edmund—his </a:t>
            </a:r>
            <a:r>
              <a:rPr dirty="0" sz="1450" spc="-15">
                <a:latin typeface="Times New Roman"/>
                <a:cs typeface="Times New Roman"/>
              </a:rPr>
              <a:t>father, </a:t>
            </a:r>
            <a:r>
              <a:rPr dirty="0" sz="1450" spc="-10">
                <a:latin typeface="Times New Roman"/>
                <a:cs typeface="Times New Roman"/>
              </a:rPr>
              <a:t>and </a:t>
            </a:r>
            <a:r>
              <a:rPr dirty="0" sz="1450" spc="-15">
                <a:latin typeface="Times New Roman"/>
                <a:cs typeface="Times New Roman"/>
              </a:rPr>
              <a:t>mother, </a:t>
            </a:r>
            <a:r>
              <a:rPr dirty="0" sz="1450" spc="-10">
                <a:latin typeface="Times New Roman"/>
                <a:cs typeface="Times New Roman"/>
              </a:rPr>
              <a:t>and sisters, were there, all new to me. When  we reached Albion Place they were </a:t>
            </a:r>
            <a:r>
              <a:rPr dirty="0" sz="1450" spc="-5">
                <a:latin typeface="Times New Roman"/>
                <a:cs typeface="Times New Roman"/>
              </a:rPr>
              <a:t>out; </a:t>
            </a:r>
            <a:r>
              <a:rPr dirty="0" sz="1450" spc="-10">
                <a:latin typeface="Times New Roman"/>
                <a:cs typeface="Times New Roman"/>
              </a:rPr>
              <a:t>we went after them, and found them  </a:t>
            </a:r>
            <a:r>
              <a:rPr dirty="0" sz="1450" spc="-5">
                <a:latin typeface="Times New Roman"/>
                <a:cs typeface="Times New Roman"/>
              </a:rPr>
              <a:t>on </a:t>
            </a:r>
            <a:r>
              <a:rPr dirty="0" sz="1450" spc="-10">
                <a:latin typeface="Times New Roman"/>
                <a:cs typeface="Times New Roman"/>
              </a:rPr>
              <a:t>the pier: Mrs. and the two Miss Sneyds, with others </a:t>
            </a:r>
            <a:r>
              <a:rPr dirty="0" sz="1450" spc="-5">
                <a:latin typeface="Times New Roman"/>
                <a:cs typeface="Times New Roman"/>
              </a:rPr>
              <a:t>of </a:t>
            </a:r>
            <a:r>
              <a:rPr dirty="0" sz="1450" spc="-10">
                <a:latin typeface="Times New Roman"/>
                <a:cs typeface="Times New Roman"/>
              </a:rPr>
              <a:t>their acquaintance. </a:t>
            </a:r>
            <a:r>
              <a:rPr dirty="0" sz="1450" spc="-5">
                <a:latin typeface="Times New Roman"/>
                <a:cs typeface="Times New Roman"/>
              </a:rPr>
              <a:t>I  </a:t>
            </a:r>
            <a:r>
              <a:rPr dirty="0" sz="1450" spc="-10">
                <a:latin typeface="Times New Roman"/>
                <a:cs typeface="Times New Roman"/>
              </a:rPr>
              <a:t>made my bow in form; and as Mrs. Sneyd was surrounded </a:t>
            </a:r>
            <a:r>
              <a:rPr dirty="0" sz="1450" spc="-5">
                <a:latin typeface="Times New Roman"/>
                <a:cs typeface="Times New Roman"/>
              </a:rPr>
              <a:t>by </a:t>
            </a:r>
            <a:r>
              <a:rPr dirty="0" sz="1450" spc="-10">
                <a:latin typeface="Times New Roman"/>
                <a:cs typeface="Times New Roman"/>
              </a:rPr>
              <a:t>men, attached  myself to </a:t>
            </a:r>
            <a:r>
              <a:rPr dirty="0" sz="1450" spc="-5">
                <a:latin typeface="Times New Roman"/>
                <a:cs typeface="Times New Roman"/>
              </a:rPr>
              <a:t>one of </a:t>
            </a:r>
            <a:r>
              <a:rPr dirty="0" sz="1450" spc="-10">
                <a:latin typeface="Times New Roman"/>
                <a:cs typeface="Times New Roman"/>
              </a:rPr>
              <a:t>her daughters, walked </a:t>
            </a:r>
            <a:r>
              <a:rPr dirty="0" sz="1450" spc="-5">
                <a:latin typeface="Times New Roman"/>
                <a:cs typeface="Times New Roman"/>
              </a:rPr>
              <a:t>by </a:t>
            </a:r>
            <a:r>
              <a:rPr dirty="0" sz="1450" spc="-10">
                <a:latin typeface="Times New Roman"/>
                <a:cs typeface="Times New Roman"/>
              </a:rPr>
              <a:t>her side all the way home, and  made myself as agreeable as </a:t>
            </a:r>
            <a:r>
              <a:rPr dirty="0" sz="1450" spc="-5">
                <a:latin typeface="Times New Roman"/>
                <a:cs typeface="Times New Roman"/>
              </a:rPr>
              <a:t>I </a:t>
            </a:r>
            <a:r>
              <a:rPr dirty="0" sz="1450" spc="-10">
                <a:latin typeface="Times New Roman"/>
                <a:cs typeface="Times New Roman"/>
              </a:rPr>
              <a:t>could; the </a:t>
            </a:r>
            <a:r>
              <a:rPr dirty="0" sz="1450" spc="-5">
                <a:latin typeface="Times New Roman"/>
                <a:cs typeface="Times New Roman"/>
              </a:rPr>
              <a:t>young </a:t>
            </a:r>
            <a:r>
              <a:rPr dirty="0" sz="1450" spc="-10">
                <a:latin typeface="Times New Roman"/>
                <a:cs typeface="Times New Roman"/>
              </a:rPr>
              <a:t>lady perfectly easy in her  manners, and as ready to talk as to listen.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 </a:t>
            </a:r>
            <a:r>
              <a:rPr dirty="0" sz="1450" spc="-10">
                <a:latin typeface="Times New Roman"/>
                <a:cs typeface="Times New Roman"/>
              </a:rPr>
              <a:t>suspicion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doing anything wrong. They looked just the same: both well-dressed, with  veils and parasols like other girls; </a:t>
            </a:r>
            <a:r>
              <a:rPr dirty="0" sz="1450" spc="-5">
                <a:latin typeface="Times New Roman"/>
                <a:cs typeface="Times New Roman"/>
              </a:rPr>
              <a:t>but I </a:t>
            </a:r>
            <a:r>
              <a:rPr dirty="0" sz="1450" spc="-10">
                <a:latin typeface="Times New Roman"/>
                <a:cs typeface="Times New Roman"/>
              </a:rPr>
              <a:t>afterwards found that </a:t>
            </a:r>
            <a:r>
              <a:rPr dirty="0" sz="1450" spc="-5">
                <a:latin typeface="Times New Roman"/>
                <a:cs typeface="Times New Roman"/>
              </a:rPr>
              <a:t>I </a:t>
            </a:r>
            <a:r>
              <a:rPr dirty="0" sz="1450" spc="-10">
                <a:latin typeface="Times New Roman"/>
                <a:cs typeface="Times New Roman"/>
              </a:rPr>
              <a:t>had been giving  all my attention to the youngest, who was </a:t>
            </a:r>
            <a:r>
              <a:rPr dirty="0" sz="1450" spc="-5">
                <a:latin typeface="Times New Roman"/>
                <a:cs typeface="Times New Roman"/>
              </a:rPr>
              <a:t>not out, </a:t>
            </a:r>
            <a:r>
              <a:rPr dirty="0" sz="1450" spc="-10">
                <a:latin typeface="Times New Roman"/>
                <a:cs typeface="Times New Roman"/>
              </a:rPr>
              <a:t>and had most excessively  offended the eldest. Miss Augusta </a:t>
            </a:r>
            <a:r>
              <a:rPr dirty="0" sz="1450" spc="-5">
                <a:latin typeface="Times New Roman"/>
                <a:cs typeface="Times New Roman"/>
              </a:rPr>
              <a:t>ought not </a:t>
            </a:r>
            <a:r>
              <a:rPr dirty="0" sz="1450" spc="-10">
                <a:latin typeface="Times New Roman"/>
                <a:cs typeface="Times New Roman"/>
              </a:rPr>
              <a:t>to have been noticed for the next  six months; and Miss Sneyd, </a:t>
            </a:r>
            <a:r>
              <a:rPr dirty="0" sz="1450" spc="-5">
                <a:latin typeface="Times New Roman"/>
                <a:cs typeface="Times New Roman"/>
              </a:rPr>
              <a:t>I </a:t>
            </a:r>
            <a:r>
              <a:rPr dirty="0" sz="1450" spc="-10">
                <a:latin typeface="Times New Roman"/>
                <a:cs typeface="Times New Roman"/>
              </a:rPr>
              <a:t>believe, has never forgiven</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690"/>
              </a:spcBef>
            </a:pPr>
            <a:r>
              <a:rPr dirty="0" sz="1450" spc="-10">
                <a:latin typeface="Times New Roman"/>
                <a:cs typeface="Times New Roman"/>
              </a:rPr>
              <a:t>“That was bad indeed. Poor Miss Sneyd. Though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younger </a:t>
            </a:r>
            <a:r>
              <a:rPr dirty="0" sz="1450" spc="-20">
                <a:latin typeface="Times New Roman"/>
                <a:cs typeface="Times New Roman"/>
              </a:rPr>
              <a:t>sister, </a:t>
            </a:r>
            <a:r>
              <a:rPr dirty="0" sz="1450" spc="320">
                <a:latin typeface="Times New Roman"/>
                <a:cs typeface="Times New Roman"/>
              </a:rPr>
              <a:t> </a:t>
            </a:r>
            <a:r>
              <a:rPr dirty="0" sz="1450" spc="-5">
                <a:latin typeface="Times New Roman"/>
                <a:cs typeface="Times New Roman"/>
              </a:rPr>
              <a:t>I </a:t>
            </a:r>
            <a:r>
              <a:rPr dirty="0" sz="1450" spc="-10">
                <a:latin typeface="Times New Roman"/>
                <a:cs typeface="Times New Roman"/>
              </a:rPr>
              <a:t>feel for </a:t>
            </a:r>
            <a:r>
              <a:rPr dirty="0" sz="1450" spc="-30">
                <a:latin typeface="Times New Roman"/>
                <a:cs typeface="Times New Roman"/>
              </a:rPr>
              <a:t>her.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neglected before </a:t>
            </a:r>
            <a:r>
              <a:rPr dirty="0" sz="1450" spc="-25">
                <a:latin typeface="Times New Roman"/>
                <a:cs typeface="Times New Roman"/>
              </a:rPr>
              <a:t>one’s </a:t>
            </a:r>
            <a:r>
              <a:rPr dirty="0" sz="1450" spc="-10">
                <a:latin typeface="Times New Roman"/>
                <a:cs typeface="Times New Roman"/>
              </a:rPr>
              <a:t>time must </a:t>
            </a:r>
            <a:r>
              <a:rPr dirty="0" sz="1450" spc="-5">
                <a:latin typeface="Times New Roman"/>
                <a:cs typeface="Times New Roman"/>
              </a:rPr>
              <a:t>be </a:t>
            </a:r>
            <a:r>
              <a:rPr dirty="0" sz="1450" spc="-10">
                <a:latin typeface="Times New Roman"/>
                <a:cs typeface="Times New Roman"/>
              </a:rPr>
              <a:t>very vexatious; </a:t>
            </a:r>
            <a:r>
              <a:rPr dirty="0" sz="1450" spc="-5">
                <a:latin typeface="Times New Roman"/>
                <a:cs typeface="Times New Roman"/>
              </a:rPr>
              <a:t>but </a:t>
            </a:r>
            <a:r>
              <a:rPr dirty="0" sz="1450" spc="-10">
                <a:latin typeface="Times New Roman"/>
                <a:cs typeface="Times New Roman"/>
              </a:rPr>
              <a:t>it  was entirely the </a:t>
            </a:r>
            <a:r>
              <a:rPr dirty="0" sz="1450" spc="-15">
                <a:latin typeface="Times New Roman"/>
                <a:cs typeface="Times New Roman"/>
              </a:rPr>
              <a:t>mother’s </a:t>
            </a:r>
            <a:r>
              <a:rPr dirty="0" sz="1450" spc="-10">
                <a:latin typeface="Times New Roman"/>
                <a:cs typeface="Times New Roman"/>
              </a:rPr>
              <a:t>fault. Miss Augusta should have been with her  governess. Such half-and-half </a:t>
            </a:r>
            <a:r>
              <a:rPr dirty="0" sz="1450" spc="-5">
                <a:latin typeface="Times New Roman"/>
                <a:cs typeface="Times New Roman"/>
              </a:rPr>
              <a:t>doings </a:t>
            </a:r>
            <a:r>
              <a:rPr dirty="0" sz="1450" spc="-10">
                <a:latin typeface="Times New Roman"/>
                <a:cs typeface="Times New Roman"/>
              </a:rPr>
              <a:t>never </a:t>
            </a:r>
            <a:r>
              <a:rPr dirty="0" sz="1450" spc="-20">
                <a:latin typeface="Times New Roman"/>
                <a:cs typeface="Times New Roman"/>
              </a:rPr>
              <a:t>prosper.</a:t>
            </a:r>
            <a:r>
              <a:rPr dirty="0" sz="1450" spc="320">
                <a:latin typeface="Times New Roman"/>
                <a:cs typeface="Times New Roman"/>
              </a:rPr>
              <a:t> </a:t>
            </a:r>
            <a:r>
              <a:rPr dirty="0" sz="1450" spc="-10">
                <a:latin typeface="Times New Roman"/>
                <a:cs typeface="Times New Roman"/>
              </a:rPr>
              <a:t>But now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satisfied about Miss Price. Does she </a:t>
            </a:r>
            <a:r>
              <a:rPr dirty="0" sz="1450" spc="-5">
                <a:latin typeface="Times New Roman"/>
                <a:cs typeface="Times New Roman"/>
              </a:rPr>
              <a:t>go </a:t>
            </a:r>
            <a:r>
              <a:rPr dirty="0" sz="1450" spc="-10">
                <a:latin typeface="Times New Roman"/>
                <a:cs typeface="Times New Roman"/>
              </a:rPr>
              <a:t>to balls? Does she dine </a:t>
            </a:r>
            <a:r>
              <a:rPr dirty="0" sz="1450" spc="-5">
                <a:latin typeface="Times New Roman"/>
                <a:cs typeface="Times New Roman"/>
              </a:rPr>
              <a:t>out </a:t>
            </a:r>
            <a:r>
              <a:rPr dirty="0" sz="1450" spc="-10">
                <a:latin typeface="Times New Roman"/>
                <a:cs typeface="Times New Roman"/>
              </a:rPr>
              <a:t>every  where, as well as at my</a:t>
            </a:r>
            <a:r>
              <a:rPr dirty="0" sz="1450" spc="15">
                <a:latin typeface="Times New Roman"/>
                <a:cs typeface="Times New Roman"/>
              </a:rPr>
              <a:t> </a:t>
            </a:r>
            <a:r>
              <a:rPr dirty="0" sz="1450" spc="-15">
                <a:latin typeface="Times New Roman"/>
                <a:cs typeface="Times New Roman"/>
              </a:rPr>
              <a:t>sister’s?”</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“No,” replied Edmund; “I </a:t>
            </a:r>
            <a:r>
              <a:rPr dirty="0" sz="1450" spc="-5">
                <a:latin typeface="Times New Roman"/>
                <a:cs typeface="Times New Roman"/>
              </a:rPr>
              <a:t>do not </a:t>
            </a:r>
            <a:r>
              <a:rPr dirty="0" sz="1450" spc="-10">
                <a:latin typeface="Times New Roman"/>
                <a:cs typeface="Times New Roman"/>
              </a:rPr>
              <a:t>think she has ever been to </a:t>
            </a:r>
            <a:r>
              <a:rPr dirty="0" sz="1450" spc="-5">
                <a:latin typeface="Times New Roman"/>
                <a:cs typeface="Times New Roman"/>
              </a:rPr>
              <a:t>a </a:t>
            </a:r>
            <a:r>
              <a:rPr dirty="0" sz="1450" spc="-10">
                <a:latin typeface="Times New Roman"/>
                <a:cs typeface="Times New Roman"/>
              </a:rPr>
              <a:t>ball. My  mother seldom goes into company herself, and dines nowhere </a:t>
            </a:r>
            <a:r>
              <a:rPr dirty="0" sz="1450" spc="-5">
                <a:latin typeface="Times New Roman"/>
                <a:cs typeface="Times New Roman"/>
              </a:rPr>
              <a:t>but </a:t>
            </a:r>
            <a:r>
              <a:rPr dirty="0" sz="1450" spc="-10">
                <a:latin typeface="Times New Roman"/>
                <a:cs typeface="Times New Roman"/>
              </a:rPr>
              <a:t>with Mrs.  Grant, and Fanny stays at home with</a:t>
            </a:r>
            <a:r>
              <a:rPr dirty="0" sz="1450" spc="25">
                <a:latin typeface="Times New Roman"/>
                <a:cs typeface="Times New Roman"/>
              </a:rPr>
              <a:t> </a:t>
            </a:r>
            <a:r>
              <a:rPr dirty="0" sz="1450" spc="-25">
                <a:latin typeface="Times New Roman"/>
                <a:cs typeface="Times New Roman"/>
              </a:rPr>
              <a:t>her.”</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32464" y="600099"/>
            <a:ext cx="372364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“Oh! then the </a:t>
            </a:r>
            <a:r>
              <a:rPr dirty="0" sz="1450" spc="-5">
                <a:latin typeface="Times New Roman"/>
                <a:cs typeface="Times New Roman"/>
              </a:rPr>
              <a:t>point </a:t>
            </a:r>
            <a:r>
              <a:rPr dirty="0" sz="1450" spc="-10">
                <a:latin typeface="Times New Roman"/>
                <a:cs typeface="Times New Roman"/>
              </a:rPr>
              <a:t>is </a:t>
            </a:r>
            <a:r>
              <a:rPr dirty="0" sz="1450" spc="-25">
                <a:latin typeface="Times New Roman"/>
                <a:cs typeface="Times New Roman"/>
              </a:rPr>
              <a:t>clear. </a:t>
            </a:r>
            <a:r>
              <a:rPr dirty="0" sz="1450" spc="-10">
                <a:latin typeface="Times New Roman"/>
                <a:cs typeface="Times New Roman"/>
              </a:rPr>
              <a:t>Miss Price is </a:t>
            </a:r>
            <a:r>
              <a:rPr dirty="0" sz="1450" spc="-5">
                <a:latin typeface="Times New Roman"/>
                <a:cs typeface="Times New Roman"/>
              </a:rPr>
              <a:t>not</a:t>
            </a:r>
            <a:r>
              <a:rPr dirty="0" sz="1450" spc="55">
                <a:latin typeface="Times New Roman"/>
                <a:cs typeface="Times New Roman"/>
              </a:rPr>
              <a:t> </a:t>
            </a:r>
            <a:r>
              <a:rPr dirty="0" sz="1450" spc="-5">
                <a:latin typeface="Times New Roman"/>
                <a:cs typeface="Times New Roman"/>
              </a:rPr>
              <a:t>out.”</a:t>
            </a:r>
            <a:endParaRPr sz="1450">
              <a:latin typeface="Times New Roman"/>
              <a:cs typeface="Times New Roman"/>
            </a:endParaRPr>
          </a:p>
        </p:txBody>
      </p:sp>
      <p:sp>
        <p:nvSpPr>
          <p:cNvPr id="3" name="object 3"/>
          <p:cNvSpPr txBox="1"/>
          <p:nvPr/>
        </p:nvSpPr>
        <p:spPr>
          <a:xfrm>
            <a:off x="876300" y="1404972"/>
            <a:ext cx="5807710" cy="844042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VI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350" indent="255904">
              <a:lnSpc>
                <a:spcPts val="1730"/>
              </a:lnSpc>
            </a:pPr>
            <a:r>
              <a:rPr dirty="0" sz="1450" spc="-35">
                <a:latin typeface="Times New Roman"/>
                <a:cs typeface="Times New Roman"/>
              </a:rPr>
              <a:t>Mr. </a:t>
            </a:r>
            <a:r>
              <a:rPr dirty="0" sz="1450" spc="-10">
                <a:latin typeface="Times New Roman"/>
                <a:cs typeface="Times New Roman"/>
              </a:rPr>
              <a:t>Bertram set </a:t>
            </a:r>
            <a:r>
              <a:rPr dirty="0" sz="1450" spc="-15">
                <a:latin typeface="Times New Roman"/>
                <a:cs typeface="Times New Roman"/>
              </a:rPr>
              <a:t>off </a:t>
            </a:r>
            <a:r>
              <a:rPr dirty="0" sz="1450" spc="-10">
                <a:latin typeface="Times New Roman"/>
                <a:cs typeface="Times New Roman"/>
              </a:rPr>
              <a:t>for————, and Miss Crawford was prepared to find  </a:t>
            </a:r>
            <a:r>
              <a:rPr dirty="0" sz="1450" spc="-5">
                <a:latin typeface="Times New Roman"/>
                <a:cs typeface="Times New Roman"/>
              </a:rPr>
              <a:t>a </a:t>
            </a:r>
            <a:r>
              <a:rPr dirty="0" sz="1450" spc="-10">
                <a:latin typeface="Times New Roman"/>
                <a:cs typeface="Times New Roman"/>
              </a:rPr>
              <a:t>great chasm in their </a:t>
            </a:r>
            <a:r>
              <a:rPr dirty="0" sz="1450" spc="-20">
                <a:latin typeface="Times New Roman"/>
                <a:cs typeface="Times New Roman"/>
              </a:rPr>
              <a:t>society, </a:t>
            </a:r>
            <a:r>
              <a:rPr dirty="0" sz="1450" spc="-10">
                <a:latin typeface="Times New Roman"/>
                <a:cs typeface="Times New Roman"/>
              </a:rPr>
              <a:t>and to miss him decidedly in the meetings  which were now becoming almost daily between the families; </a:t>
            </a:r>
            <a:r>
              <a:rPr dirty="0" sz="1450" spc="-5">
                <a:latin typeface="Times New Roman"/>
                <a:cs typeface="Times New Roman"/>
              </a:rPr>
              <a:t>and on </a:t>
            </a:r>
            <a:r>
              <a:rPr dirty="0" sz="1450" spc="-10">
                <a:latin typeface="Times New Roman"/>
                <a:cs typeface="Times New Roman"/>
              </a:rPr>
              <a:t>their all  dining together at the Park soon after his </a:t>
            </a:r>
            <a:r>
              <a:rPr dirty="0" sz="1450" spc="-5">
                <a:latin typeface="Times New Roman"/>
                <a:cs typeface="Times New Roman"/>
              </a:rPr>
              <a:t>going, </a:t>
            </a:r>
            <a:r>
              <a:rPr dirty="0" sz="1450" spc="-10">
                <a:latin typeface="Times New Roman"/>
                <a:cs typeface="Times New Roman"/>
              </a:rPr>
              <a:t>she retook her chosen place  near the bottom </a:t>
            </a:r>
            <a:r>
              <a:rPr dirty="0" sz="1450" spc="-5">
                <a:latin typeface="Times New Roman"/>
                <a:cs typeface="Times New Roman"/>
              </a:rPr>
              <a:t>of </a:t>
            </a:r>
            <a:r>
              <a:rPr dirty="0" sz="1450" spc="-10">
                <a:latin typeface="Times New Roman"/>
                <a:cs typeface="Times New Roman"/>
              </a:rPr>
              <a:t>the table, fully expecting to feel </a:t>
            </a:r>
            <a:r>
              <a:rPr dirty="0" sz="1450" spc="-5">
                <a:latin typeface="Times New Roman"/>
                <a:cs typeface="Times New Roman"/>
              </a:rPr>
              <a:t>a </a:t>
            </a:r>
            <a:r>
              <a:rPr dirty="0" sz="1450" spc="-10">
                <a:latin typeface="Times New Roman"/>
                <a:cs typeface="Times New Roman"/>
              </a:rPr>
              <a:t>most melancholy  difference in the change </a:t>
            </a:r>
            <a:r>
              <a:rPr dirty="0" sz="1450" spc="-5">
                <a:latin typeface="Times New Roman"/>
                <a:cs typeface="Times New Roman"/>
              </a:rPr>
              <a:t>of </a:t>
            </a:r>
            <a:r>
              <a:rPr dirty="0" sz="1450" spc="-10">
                <a:latin typeface="Times New Roman"/>
                <a:cs typeface="Times New Roman"/>
              </a:rPr>
              <a:t>masters. It would </a:t>
            </a:r>
            <a:r>
              <a:rPr dirty="0" sz="1450" spc="-5">
                <a:latin typeface="Times New Roman"/>
                <a:cs typeface="Times New Roman"/>
              </a:rPr>
              <a:t>be a </a:t>
            </a:r>
            <a:r>
              <a:rPr dirty="0" sz="1450" spc="-10">
                <a:latin typeface="Times New Roman"/>
                <a:cs typeface="Times New Roman"/>
              </a:rPr>
              <a:t>very flat business, she was  sure. In comparison with his </a:t>
            </a:r>
            <a:r>
              <a:rPr dirty="0" sz="1450" spc="-15">
                <a:latin typeface="Times New Roman"/>
                <a:cs typeface="Times New Roman"/>
              </a:rPr>
              <a:t>brother, </a:t>
            </a:r>
            <a:r>
              <a:rPr dirty="0" sz="1450" spc="-10">
                <a:latin typeface="Times New Roman"/>
                <a:cs typeface="Times New Roman"/>
              </a:rPr>
              <a:t>Edmund would have nothing to </a:t>
            </a:r>
            <a:r>
              <a:rPr dirty="0" sz="1450" spc="-30">
                <a:latin typeface="Times New Roman"/>
                <a:cs typeface="Times New Roman"/>
              </a:rPr>
              <a:t>say. </a:t>
            </a:r>
            <a:r>
              <a:rPr dirty="0" sz="1450" spc="-10">
                <a:latin typeface="Times New Roman"/>
                <a:cs typeface="Times New Roman"/>
              </a:rPr>
              <a:t>The  soup would </a:t>
            </a:r>
            <a:r>
              <a:rPr dirty="0" sz="1450" spc="-5">
                <a:latin typeface="Times New Roman"/>
                <a:cs typeface="Times New Roman"/>
              </a:rPr>
              <a:t>be </a:t>
            </a:r>
            <a:r>
              <a:rPr dirty="0" sz="1450" spc="-10">
                <a:latin typeface="Times New Roman"/>
                <a:cs typeface="Times New Roman"/>
              </a:rPr>
              <a:t>sent round in </a:t>
            </a:r>
            <a:r>
              <a:rPr dirty="0" sz="1450" spc="-5">
                <a:latin typeface="Times New Roman"/>
                <a:cs typeface="Times New Roman"/>
              </a:rPr>
              <a:t>a </a:t>
            </a:r>
            <a:r>
              <a:rPr dirty="0" sz="1450" spc="-10">
                <a:latin typeface="Times New Roman"/>
                <a:cs typeface="Times New Roman"/>
              </a:rPr>
              <a:t>most spiritless </a:t>
            </a:r>
            <a:r>
              <a:rPr dirty="0" sz="1450" spc="-15">
                <a:latin typeface="Times New Roman"/>
                <a:cs typeface="Times New Roman"/>
              </a:rPr>
              <a:t>manner, </a:t>
            </a:r>
            <a:r>
              <a:rPr dirty="0" sz="1450" spc="-10">
                <a:latin typeface="Times New Roman"/>
                <a:cs typeface="Times New Roman"/>
              </a:rPr>
              <a:t>wine drank without any  smiles </a:t>
            </a:r>
            <a:r>
              <a:rPr dirty="0" sz="1450" spc="-5">
                <a:latin typeface="Times New Roman"/>
                <a:cs typeface="Times New Roman"/>
              </a:rPr>
              <a:t>or </a:t>
            </a:r>
            <a:r>
              <a:rPr dirty="0" sz="1450" spc="-10">
                <a:latin typeface="Times New Roman"/>
                <a:cs typeface="Times New Roman"/>
              </a:rPr>
              <a:t>agreeable trifling, and the venison cut </a:t>
            </a:r>
            <a:r>
              <a:rPr dirty="0" sz="1450" spc="-5">
                <a:latin typeface="Times New Roman"/>
                <a:cs typeface="Times New Roman"/>
              </a:rPr>
              <a:t>up </a:t>
            </a:r>
            <a:r>
              <a:rPr dirty="0" sz="1450" spc="-10">
                <a:latin typeface="Times New Roman"/>
                <a:cs typeface="Times New Roman"/>
              </a:rPr>
              <a:t>without supplying </a:t>
            </a:r>
            <a:r>
              <a:rPr dirty="0" sz="1450" spc="-5">
                <a:latin typeface="Times New Roman"/>
                <a:cs typeface="Times New Roman"/>
              </a:rPr>
              <a:t>one  </a:t>
            </a:r>
            <a:r>
              <a:rPr dirty="0" sz="1450" spc="-10">
                <a:latin typeface="Times New Roman"/>
                <a:cs typeface="Times New Roman"/>
              </a:rPr>
              <a:t>pleasant anecdote </a:t>
            </a:r>
            <a:r>
              <a:rPr dirty="0" sz="1450" spc="-5">
                <a:latin typeface="Times New Roman"/>
                <a:cs typeface="Times New Roman"/>
              </a:rPr>
              <a:t>of </a:t>
            </a:r>
            <a:r>
              <a:rPr dirty="0" sz="1450" spc="-10">
                <a:latin typeface="Times New Roman"/>
                <a:cs typeface="Times New Roman"/>
              </a:rPr>
              <a:t>any former haunch, </a:t>
            </a:r>
            <a:r>
              <a:rPr dirty="0" sz="1450" spc="-5">
                <a:latin typeface="Times New Roman"/>
                <a:cs typeface="Times New Roman"/>
              </a:rPr>
              <a:t>or a </a:t>
            </a:r>
            <a:r>
              <a:rPr dirty="0" sz="1450" spc="-10">
                <a:latin typeface="Times New Roman"/>
                <a:cs typeface="Times New Roman"/>
              </a:rPr>
              <a:t>single entertaining </a:t>
            </a:r>
            <a:r>
              <a:rPr dirty="0" sz="1450" spc="-25">
                <a:latin typeface="Times New Roman"/>
                <a:cs typeface="Times New Roman"/>
              </a:rPr>
              <a:t>story, </a:t>
            </a:r>
            <a:r>
              <a:rPr dirty="0" sz="1450" spc="-10">
                <a:latin typeface="Times New Roman"/>
                <a:cs typeface="Times New Roman"/>
              </a:rPr>
              <a:t>about  “my friend such </a:t>
            </a:r>
            <a:r>
              <a:rPr dirty="0" sz="1450" spc="-5">
                <a:latin typeface="Times New Roman"/>
                <a:cs typeface="Times New Roman"/>
              </a:rPr>
              <a:t>a one.” </a:t>
            </a:r>
            <a:r>
              <a:rPr dirty="0" sz="1450" spc="-10">
                <a:latin typeface="Times New Roman"/>
                <a:cs typeface="Times New Roman"/>
              </a:rPr>
              <a:t>She must try to find amusement in what was passing  at the upper end </a:t>
            </a:r>
            <a:r>
              <a:rPr dirty="0" sz="1450" spc="-5">
                <a:latin typeface="Times New Roman"/>
                <a:cs typeface="Times New Roman"/>
              </a:rPr>
              <a:t>of </a:t>
            </a:r>
            <a:r>
              <a:rPr dirty="0" sz="1450" spc="-10">
                <a:latin typeface="Times New Roman"/>
                <a:cs typeface="Times New Roman"/>
              </a:rPr>
              <a:t>the table, and in observing </a:t>
            </a:r>
            <a:r>
              <a:rPr dirty="0" sz="1450" spc="-35">
                <a:latin typeface="Times New Roman"/>
                <a:cs typeface="Times New Roman"/>
              </a:rPr>
              <a:t>Mr. </a:t>
            </a:r>
            <a:r>
              <a:rPr dirty="0" sz="1450" spc="-10">
                <a:latin typeface="Times New Roman"/>
                <a:cs typeface="Times New Roman"/>
              </a:rPr>
              <a:t>Rushworth, who was now  making his appearance at Mansfield for the first time since the Crawfords’  arrival. He had been visiting </a:t>
            </a:r>
            <a:r>
              <a:rPr dirty="0" sz="1450" spc="-5">
                <a:latin typeface="Times New Roman"/>
                <a:cs typeface="Times New Roman"/>
              </a:rPr>
              <a:t>a </a:t>
            </a:r>
            <a:r>
              <a:rPr dirty="0" sz="1450" spc="-10">
                <a:latin typeface="Times New Roman"/>
                <a:cs typeface="Times New Roman"/>
              </a:rPr>
              <a:t>friend in the neighbouring </a:t>
            </a:r>
            <a:r>
              <a:rPr dirty="0" sz="1450" spc="-20">
                <a:latin typeface="Times New Roman"/>
                <a:cs typeface="Times New Roman"/>
              </a:rPr>
              <a:t>county, </a:t>
            </a:r>
            <a:r>
              <a:rPr dirty="0" sz="1450" spc="-10">
                <a:latin typeface="Times New Roman"/>
                <a:cs typeface="Times New Roman"/>
              </a:rPr>
              <a:t>and that  friend having recently had his </a:t>
            </a:r>
            <a:r>
              <a:rPr dirty="0" sz="1450" spc="-5">
                <a:latin typeface="Times New Roman"/>
                <a:cs typeface="Times New Roman"/>
              </a:rPr>
              <a:t>grounds </a:t>
            </a:r>
            <a:r>
              <a:rPr dirty="0" sz="1450" spc="-10">
                <a:latin typeface="Times New Roman"/>
                <a:cs typeface="Times New Roman"/>
              </a:rPr>
              <a:t>laid </a:t>
            </a:r>
            <a:r>
              <a:rPr dirty="0" sz="1450" spc="-5">
                <a:latin typeface="Times New Roman"/>
                <a:cs typeface="Times New Roman"/>
              </a:rPr>
              <a:t>out by </a:t>
            </a:r>
            <a:r>
              <a:rPr dirty="0" sz="1450" spc="-10">
                <a:latin typeface="Times New Roman"/>
                <a:cs typeface="Times New Roman"/>
              </a:rPr>
              <a:t>an </a:t>
            </a:r>
            <a:r>
              <a:rPr dirty="0" sz="1450" spc="-15">
                <a:latin typeface="Times New Roman"/>
                <a:cs typeface="Times New Roman"/>
              </a:rPr>
              <a:t>improver, </a:t>
            </a:r>
            <a:r>
              <a:rPr dirty="0" sz="1450" spc="-35">
                <a:latin typeface="Times New Roman"/>
                <a:cs typeface="Times New Roman"/>
              </a:rPr>
              <a:t>Mr. </a:t>
            </a:r>
            <a:r>
              <a:rPr dirty="0" sz="1450" spc="-10">
                <a:latin typeface="Times New Roman"/>
                <a:cs typeface="Times New Roman"/>
              </a:rPr>
              <a:t>Rushworth  was returned with his head full </a:t>
            </a:r>
            <a:r>
              <a:rPr dirty="0" sz="1450" spc="-5">
                <a:latin typeface="Times New Roman"/>
                <a:cs typeface="Times New Roman"/>
              </a:rPr>
              <a:t>of </a:t>
            </a:r>
            <a:r>
              <a:rPr dirty="0" sz="1450" spc="-10">
                <a:latin typeface="Times New Roman"/>
                <a:cs typeface="Times New Roman"/>
              </a:rPr>
              <a:t>the subject, and very eager to </a:t>
            </a:r>
            <a:r>
              <a:rPr dirty="0" sz="1450" spc="-5">
                <a:latin typeface="Times New Roman"/>
                <a:cs typeface="Times New Roman"/>
              </a:rPr>
              <a:t>be </a:t>
            </a:r>
            <a:r>
              <a:rPr dirty="0" sz="1450" spc="-10">
                <a:latin typeface="Times New Roman"/>
                <a:cs typeface="Times New Roman"/>
              </a:rPr>
              <a:t>improving  his own place in the same way; and though </a:t>
            </a:r>
            <a:r>
              <a:rPr dirty="0" sz="1450" spc="-5">
                <a:latin typeface="Times New Roman"/>
                <a:cs typeface="Times New Roman"/>
              </a:rPr>
              <a:t>not </a:t>
            </a:r>
            <a:r>
              <a:rPr dirty="0" sz="1450" spc="-10">
                <a:latin typeface="Times New Roman"/>
                <a:cs typeface="Times New Roman"/>
              </a:rPr>
              <a:t>saying much to the purpose,  could talk </a:t>
            </a:r>
            <a:r>
              <a:rPr dirty="0" sz="1450" spc="-5">
                <a:latin typeface="Times New Roman"/>
                <a:cs typeface="Times New Roman"/>
              </a:rPr>
              <a:t>of </a:t>
            </a:r>
            <a:r>
              <a:rPr dirty="0" sz="1450" spc="-10">
                <a:latin typeface="Times New Roman"/>
                <a:cs typeface="Times New Roman"/>
              </a:rPr>
              <a:t>nothing else. The subject had been already handled in the  drawing-room; it was revived in the </a:t>
            </a:r>
            <a:r>
              <a:rPr dirty="0" sz="1450" spc="-15">
                <a:latin typeface="Times New Roman"/>
                <a:cs typeface="Times New Roman"/>
              </a:rPr>
              <a:t>dining-parlour. </a:t>
            </a:r>
            <a:r>
              <a:rPr dirty="0" sz="1450" spc="-10">
                <a:latin typeface="Times New Roman"/>
                <a:cs typeface="Times New Roman"/>
              </a:rPr>
              <a:t>Miss </a:t>
            </a:r>
            <a:r>
              <a:rPr dirty="0" sz="1450" spc="-20">
                <a:latin typeface="Times New Roman"/>
                <a:cs typeface="Times New Roman"/>
              </a:rPr>
              <a:t>Bertram’s </a:t>
            </a:r>
            <a:r>
              <a:rPr dirty="0" sz="1450" spc="-10">
                <a:latin typeface="Times New Roman"/>
                <a:cs typeface="Times New Roman"/>
              </a:rPr>
              <a:t>attention  and opinion was evidently his chief aim; and though her deportment showed  rather conscious superiority than any solicitude to oblige him, the mention </a:t>
            </a:r>
            <a:r>
              <a:rPr dirty="0" sz="1450" spc="-5">
                <a:latin typeface="Times New Roman"/>
                <a:cs typeface="Times New Roman"/>
              </a:rPr>
              <a:t>of  </a:t>
            </a:r>
            <a:r>
              <a:rPr dirty="0" sz="1450" spc="-10">
                <a:latin typeface="Times New Roman"/>
                <a:cs typeface="Times New Roman"/>
              </a:rPr>
              <a:t>Sotherton Court, and the ideas attached to it, gave her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20">
                <a:latin typeface="Times New Roman"/>
                <a:cs typeface="Times New Roman"/>
              </a:rPr>
              <a:t>complacency, </a:t>
            </a:r>
            <a:r>
              <a:rPr dirty="0" sz="1450" spc="-10">
                <a:latin typeface="Times New Roman"/>
                <a:cs typeface="Times New Roman"/>
              </a:rPr>
              <a:t>which prevented her from being very</a:t>
            </a:r>
            <a:r>
              <a:rPr dirty="0" sz="1450" spc="55">
                <a:latin typeface="Times New Roman"/>
                <a:cs typeface="Times New Roman"/>
              </a:rPr>
              <a:t> </a:t>
            </a:r>
            <a:r>
              <a:rPr dirty="0" sz="1450" spc="-10">
                <a:latin typeface="Times New Roman"/>
                <a:cs typeface="Times New Roman"/>
              </a:rPr>
              <a:t>ungracious.</a:t>
            </a:r>
            <a:endParaRPr sz="1450">
              <a:latin typeface="Times New Roman"/>
              <a:cs typeface="Times New Roman"/>
            </a:endParaRPr>
          </a:p>
          <a:p>
            <a:pPr algn="just" marL="12700" marR="6985" indent="255904">
              <a:lnSpc>
                <a:spcPts val="1730"/>
              </a:lnSpc>
              <a:spcBef>
                <a:spcPts val="755"/>
              </a:spcBef>
            </a:pPr>
            <a:r>
              <a:rPr dirty="0" sz="1450" spc="-10">
                <a:latin typeface="Times New Roman"/>
                <a:cs typeface="Times New Roman"/>
              </a:rPr>
              <a:t>“I wish </a:t>
            </a:r>
            <a:r>
              <a:rPr dirty="0" sz="1450" spc="-5">
                <a:latin typeface="Times New Roman"/>
                <a:cs typeface="Times New Roman"/>
              </a:rPr>
              <a:t>you </a:t>
            </a:r>
            <a:r>
              <a:rPr dirty="0" sz="1450" spc="-10">
                <a:latin typeface="Times New Roman"/>
                <a:cs typeface="Times New Roman"/>
              </a:rPr>
              <a:t>could see Compton,” said he; “it is the most complete thing! </a:t>
            </a:r>
            <a:r>
              <a:rPr dirty="0" sz="1450" spc="-5">
                <a:latin typeface="Times New Roman"/>
                <a:cs typeface="Times New Roman"/>
              </a:rPr>
              <a:t>I  </a:t>
            </a:r>
            <a:r>
              <a:rPr dirty="0" sz="1450" spc="-10">
                <a:latin typeface="Times New Roman"/>
                <a:cs typeface="Times New Roman"/>
              </a:rPr>
              <a:t>never saw </a:t>
            </a:r>
            <a:r>
              <a:rPr dirty="0" sz="1450" spc="-5">
                <a:latin typeface="Times New Roman"/>
                <a:cs typeface="Times New Roman"/>
              </a:rPr>
              <a:t>a </a:t>
            </a:r>
            <a:r>
              <a:rPr dirty="0" sz="1450" spc="-10">
                <a:latin typeface="Times New Roman"/>
                <a:cs typeface="Times New Roman"/>
              </a:rPr>
              <a:t>place so altered in my life. </a:t>
            </a:r>
            <a:r>
              <a:rPr dirty="0" sz="1450" spc="-5">
                <a:latin typeface="Times New Roman"/>
                <a:cs typeface="Times New Roman"/>
              </a:rPr>
              <a:t>I </a:t>
            </a:r>
            <a:r>
              <a:rPr dirty="0" sz="1450" spc="-10">
                <a:latin typeface="Times New Roman"/>
                <a:cs typeface="Times New Roman"/>
              </a:rPr>
              <a:t>told Smith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where </a:t>
            </a:r>
            <a:r>
              <a:rPr dirty="0" sz="1450" spc="-5">
                <a:latin typeface="Times New Roman"/>
                <a:cs typeface="Times New Roman"/>
              </a:rPr>
              <a:t>I  </a:t>
            </a:r>
            <a:r>
              <a:rPr dirty="0" sz="1450" spc="-10">
                <a:latin typeface="Times New Roman"/>
                <a:cs typeface="Times New Roman"/>
              </a:rPr>
              <a:t>was. The approach </a:t>
            </a:r>
            <a:r>
              <a:rPr dirty="0" sz="1450" spc="-30">
                <a:latin typeface="Times New Roman"/>
                <a:cs typeface="Times New Roman"/>
              </a:rPr>
              <a:t>now, </a:t>
            </a:r>
            <a:r>
              <a:rPr dirty="0" sz="1450" spc="-10">
                <a:latin typeface="Times New Roman"/>
                <a:cs typeface="Times New Roman"/>
              </a:rPr>
              <a:t>is </a:t>
            </a:r>
            <a:r>
              <a:rPr dirty="0" sz="1450" spc="-5">
                <a:latin typeface="Times New Roman"/>
                <a:cs typeface="Times New Roman"/>
              </a:rPr>
              <a:t>one of </a:t>
            </a:r>
            <a:r>
              <a:rPr dirty="0" sz="1450" spc="-10">
                <a:latin typeface="Times New Roman"/>
                <a:cs typeface="Times New Roman"/>
              </a:rPr>
              <a:t>the finest things in the country: </a:t>
            </a:r>
            <a:r>
              <a:rPr dirty="0" sz="1450" spc="-5">
                <a:latin typeface="Times New Roman"/>
                <a:cs typeface="Times New Roman"/>
              </a:rPr>
              <a:t>you </a:t>
            </a:r>
            <a:r>
              <a:rPr dirty="0" sz="1450" spc="-10">
                <a:latin typeface="Times New Roman"/>
                <a:cs typeface="Times New Roman"/>
              </a:rPr>
              <a:t>see the  house in the most surprising </a:t>
            </a:r>
            <a:r>
              <a:rPr dirty="0" sz="1450" spc="-20">
                <a:latin typeface="Times New Roman"/>
                <a:cs typeface="Times New Roman"/>
              </a:rPr>
              <a:t>manner. </a:t>
            </a:r>
            <a:r>
              <a:rPr dirty="0" sz="1450" spc="-5">
                <a:latin typeface="Times New Roman"/>
                <a:cs typeface="Times New Roman"/>
              </a:rPr>
              <a:t>I </a:t>
            </a:r>
            <a:r>
              <a:rPr dirty="0" sz="1450" spc="-10">
                <a:latin typeface="Times New Roman"/>
                <a:cs typeface="Times New Roman"/>
              </a:rPr>
              <a:t>declare, when </a:t>
            </a:r>
            <a:r>
              <a:rPr dirty="0" sz="1450" spc="-5">
                <a:latin typeface="Times New Roman"/>
                <a:cs typeface="Times New Roman"/>
              </a:rPr>
              <a:t>I got </a:t>
            </a:r>
            <a:r>
              <a:rPr dirty="0" sz="1450" spc="-10">
                <a:latin typeface="Times New Roman"/>
                <a:cs typeface="Times New Roman"/>
              </a:rPr>
              <a:t>back to Sotherton  </a:t>
            </a:r>
            <a:r>
              <a:rPr dirty="0" sz="1450" spc="-20">
                <a:latin typeface="Times New Roman"/>
                <a:cs typeface="Times New Roman"/>
              </a:rPr>
              <a:t>yesterday, </a:t>
            </a:r>
            <a:r>
              <a:rPr dirty="0" sz="1450" spc="-10">
                <a:latin typeface="Times New Roman"/>
                <a:cs typeface="Times New Roman"/>
              </a:rPr>
              <a:t>it looked like </a:t>
            </a:r>
            <a:r>
              <a:rPr dirty="0" sz="1450" spc="-5">
                <a:latin typeface="Times New Roman"/>
                <a:cs typeface="Times New Roman"/>
              </a:rPr>
              <a:t>a </a:t>
            </a:r>
            <a:r>
              <a:rPr dirty="0" sz="1450" spc="-10">
                <a:latin typeface="Times New Roman"/>
                <a:cs typeface="Times New Roman"/>
              </a:rPr>
              <a:t>prison—quite </a:t>
            </a:r>
            <a:r>
              <a:rPr dirty="0" sz="1450" spc="-5">
                <a:latin typeface="Times New Roman"/>
                <a:cs typeface="Times New Roman"/>
              </a:rPr>
              <a:t>a </a:t>
            </a:r>
            <a:r>
              <a:rPr dirty="0" sz="1450" spc="-10">
                <a:latin typeface="Times New Roman"/>
                <a:cs typeface="Times New Roman"/>
              </a:rPr>
              <a:t>dismal old</a:t>
            </a:r>
            <a:r>
              <a:rPr dirty="0" sz="1450" spc="55">
                <a:latin typeface="Times New Roman"/>
                <a:cs typeface="Times New Roman"/>
              </a:rPr>
              <a:t> </a:t>
            </a:r>
            <a:r>
              <a:rPr dirty="0" sz="1450" spc="-10">
                <a:latin typeface="Times New Roman"/>
                <a:cs typeface="Times New Roman"/>
              </a:rPr>
              <a:t>prison.”</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“Oh, for shame!” cried Mrs. Norris. “A prison indeed? Sotherton Court is  the noblest old place in the</a:t>
            </a:r>
            <a:r>
              <a:rPr dirty="0" sz="1450" spc="2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“It wants improvement, ma’am, beyond anything. </a:t>
            </a:r>
            <a:r>
              <a:rPr dirty="0" sz="1450" spc="-5">
                <a:latin typeface="Times New Roman"/>
                <a:cs typeface="Times New Roman"/>
              </a:rPr>
              <a:t>I </a:t>
            </a:r>
            <a:r>
              <a:rPr dirty="0" sz="1450" spc="-10">
                <a:latin typeface="Times New Roman"/>
                <a:cs typeface="Times New Roman"/>
              </a:rPr>
              <a:t>never saw </a:t>
            </a:r>
            <a:r>
              <a:rPr dirty="0" sz="1450" spc="-5">
                <a:latin typeface="Times New Roman"/>
                <a:cs typeface="Times New Roman"/>
              </a:rPr>
              <a:t>a </a:t>
            </a:r>
            <a:r>
              <a:rPr dirty="0" sz="1450" spc="-10">
                <a:latin typeface="Times New Roman"/>
                <a:cs typeface="Times New Roman"/>
              </a:rPr>
              <a:t>place that  wanted so much improvement in my life; and it is so forlorn that </a:t>
            </a:r>
            <a:r>
              <a:rPr dirty="0" sz="1450" spc="-5">
                <a:latin typeface="Times New Roman"/>
                <a:cs typeface="Times New Roman"/>
              </a:rPr>
              <a:t>I do not  </a:t>
            </a:r>
            <a:r>
              <a:rPr dirty="0" sz="1450" spc="-10">
                <a:latin typeface="Times New Roman"/>
                <a:cs typeface="Times New Roman"/>
              </a:rPr>
              <a:t>know what can </a:t>
            </a:r>
            <a:r>
              <a:rPr dirty="0" sz="1450" spc="-5">
                <a:latin typeface="Times New Roman"/>
                <a:cs typeface="Times New Roman"/>
              </a:rPr>
              <a:t>be done </a:t>
            </a:r>
            <a:r>
              <a:rPr dirty="0" sz="1450" spc="-10">
                <a:latin typeface="Times New Roman"/>
                <a:cs typeface="Times New Roman"/>
              </a:rPr>
              <a:t>with</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a:t>
            </a:r>
            <a:r>
              <a:rPr dirty="0" sz="1450" spc="270">
                <a:latin typeface="Times New Roman"/>
                <a:cs typeface="Times New Roman"/>
              </a:rPr>
              <a:t> </a:t>
            </a:r>
            <a:r>
              <a:rPr dirty="0" sz="1450" spc="-10">
                <a:latin typeface="Times New Roman"/>
                <a:cs typeface="Times New Roman"/>
              </a:rPr>
              <a:t>wonder</a:t>
            </a:r>
            <a:r>
              <a:rPr dirty="0" sz="1450" spc="275">
                <a:latin typeface="Times New Roman"/>
                <a:cs typeface="Times New Roman"/>
              </a:rPr>
              <a:t> </a:t>
            </a:r>
            <a:r>
              <a:rPr dirty="0" sz="1450" spc="-10">
                <a:latin typeface="Times New Roman"/>
                <a:cs typeface="Times New Roman"/>
              </a:rPr>
              <a:t>that</a:t>
            </a:r>
            <a:r>
              <a:rPr dirty="0" sz="1450" spc="280">
                <a:latin typeface="Times New Roman"/>
                <a:cs typeface="Times New Roman"/>
              </a:rPr>
              <a:t> </a:t>
            </a:r>
            <a:r>
              <a:rPr dirty="0" sz="1450" spc="-35">
                <a:latin typeface="Times New Roman"/>
                <a:cs typeface="Times New Roman"/>
              </a:rPr>
              <a:t>Mr.</a:t>
            </a:r>
            <a:r>
              <a:rPr dirty="0" sz="1450" spc="275">
                <a:latin typeface="Times New Roman"/>
                <a:cs typeface="Times New Roman"/>
              </a:rPr>
              <a:t> </a:t>
            </a:r>
            <a:r>
              <a:rPr dirty="0" sz="1450" spc="-10">
                <a:latin typeface="Times New Roman"/>
                <a:cs typeface="Times New Roman"/>
              </a:rPr>
              <a:t>Rushworth</a:t>
            </a:r>
            <a:r>
              <a:rPr dirty="0" sz="1450" spc="275">
                <a:latin typeface="Times New Roman"/>
                <a:cs typeface="Times New Roman"/>
              </a:rPr>
              <a:t> </a:t>
            </a:r>
            <a:r>
              <a:rPr dirty="0" sz="1450" spc="-10">
                <a:latin typeface="Times New Roman"/>
                <a:cs typeface="Times New Roman"/>
              </a:rPr>
              <a:t>should</a:t>
            </a:r>
            <a:r>
              <a:rPr dirty="0" sz="1450" spc="280">
                <a:latin typeface="Times New Roman"/>
                <a:cs typeface="Times New Roman"/>
              </a:rPr>
              <a:t> </a:t>
            </a:r>
            <a:r>
              <a:rPr dirty="0" sz="1450" spc="-10">
                <a:latin typeface="Times New Roman"/>
                <a:cs typeface="Times New Roman"/>
              </a:rPr>
              <a:t>think</a:t>
            </a:r>
            <a:r>
              <a:rPr dirty="0" sz="1450" spc="275">
                <a:latin typeface="Times New Roman"/>
                <a:cs typeface="Times New Roman"/>
              </a:rPr>
              <a:t> </a:t>
            </a:r>
            <a:r>
              <a:rPr dirty="0" sz="1450" spc="-10">
                <a:latin typeface="Times New Roman"/>
                <a:cs typeface="Times New Roman"/>
              </a:rPr>
              <a:t>so</a:t>
            </a:r>
            <a:r>
              <a:rPr dirty="0" sz="1450" spc="275">
                <a:latin typeface="Times New Roman"/>
                <a:cs typeface="Times New Roman"/>
              </a:rPr>
              <a:t> </a:t>
            </a:r>
            <a:r>
              <a:rPr dirty="0" sz="1450" spc="-10">
                <a:latin typeface="Times New Roman"/>
                <a:cs typeface="Times New Roman"/>
              </a:rPr>
              <a:t>at</a:t>
            </a:r>
            <a:r>
              <a:rPr dirty="0" sz="1450" spc="280">
                <a:latin typeface="Times New Roman"/>
                <a:cs typeface="Times New Roman"/>
              </a:rPr>
              <a:t> </a:t>
            </a:r>
            <a:r>
              <a:rPr dirty="0" sz="1450" spc="-10">
                <a:latin typeface="Times New Roman"/>
                <a:cs typeface="Times New Roman"/>
              </a:rPr>
              <a:t>present,”</a:t>
            </a:r>
            <a:r>
              <a:rPr dirty="0" sz="1450" spc="270">
                <a:latin typeface="Times New Roman"/>
                <a:cs typeface="Times New Roman"/>
              </a:rPr>
              <a:t> </a:t>
            </a:r>
            <a:r>
              <a:rPr dirty="0" sz="1450" spc="-10">
                <a:latin typeface="Times New Roman"/>
                <a:cs typeface="Times New Roman"/>
              </a:rPr>
              <a:t>said</a:t>
            </a:r>
            <a:r>
              <a:rPr dirty="0" sz="1450" spc="275">
                <a:latin typeface="Times New Roman"/>
                <a:cs typeface="Times New Roman"/>
              </a:rPr>
              <a:t> </a:t>
            </a:r>
            <a:r>
              <a:rPr dirty="0" sz="1450" spc="-10">
                <a:latin typeface="Times New Roman"/>
                <a:cs typeface="Times New Roman"/>
              </a:rPr>
              <a:t>Mrs.</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71635"/>
          </a:xfrm>
          <a:prstGeom prst="rect">
            <a:avLst/>
          </a:prstGeom>
        </p:spPr>
        <p:txBody>
          <a:bodyPr wrap="square" lIns="0" tIns="20955" rIns="0" bIns="0" rtlCol="0" vert="horz">
            <a:spAutoFit/>
          </a:bodyPr>
          <a:lstStyle/>
          <a:p>
            <a:pPr algn="just" marL="12700" marR="10160">
              <a:lnSpc>
                <a:spcPts val="1720"/>
              </a:lnSpc>
              <a:spcBef>
                <a:spcPts val="165"/>
              </a:spcBef>
            </a:pPr>
            <a:r>
              <a:rPr dirty="0" sz="1450" spc="-10">
                <a:latin typeface="Times New Roman"/>
                <a:cs typeface="Times New Roman"/>
              </a:rPr>
              <a:t>Grant to Mrs. Norris, with </a:t>
            </a:r>
            <a:r>
              <a:rPr dirty="0" sz="1450" spc="-5">
                <a:latin typeface="Times New Roman"/>
                <a:cs typeface="Times New Roman"/>
              </a:rPr>
              <a:t>a </a:t>
            </a:r>
            <a:r>
              <a:rPr dirty="0" sz="1450" spc="-10">
                <a:latin typeface="Times New Roman"/>
                <a:cs typeface="Times New Roman"/>
              </a:rPr>
              <a:t>smile; “but depend </a:t>
            </a:r>
            <a:r>
              <a:rPr dirty="0" sz="1450" spc="-5">
                <a:latin typeface="Times New Roman"/>
                <a:cs typeface="Times New Roman"/>
              </a:rPr>
              <a:t>upon </a:t>
            </a:r>
            <a:r>
              <a:rPr dirty="0" sz="1450" spc="-10">
                <a:latin typeface="Times New Roman"/>
                <a:cs typeface="Times New Roman"/>
              </a:rPr>
              <a:t>it, Sotherton will have  every improvement in time which his heart can</a:t>
            </a:r>
            <a:r>
              <a:rPr dirty="0" sz="1450" spc="35">
                <a:latin typeface="Times New Roman"/>
                <a:cs typeface="Times New Roman"/>
              </a:rPr>
              <a:t> </a:t>
            </a:r>
            <a:r>
              <a:rPr dirty="0" sz="1450" spc="-10">
                <a:latin typeface="Times New Roman"/>
                <a:cs typeface="Times New Roman"/>
              </a:rPr>
              <a:t>desire.”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must try to </a:t>
            </a:r>
            <a:r>
              <a:rPr dirty="0" sz="1450" spc="-5">
                <a:latin typeface="Times New Roman"/>
                <a:cs typeface="Times New Roman"/>
              </a:rPr>
              <a:t>do </a:t>
            </a:r>
            <a:r>
              <a:rPr dirty="0" sz="1450" spc="-10">
                <a:latin typeface="Times New Roman"/>
                <a:cs typeface="Times New Roman"/>
              </a:rPr>
              <a:t>something with it,” said </a:t>
            </a:r>
            <a:r>
              <a:rPr dirty="0" sz="1450" spc="-35">
                <a:latin typeface="Times New Roman"/>
                <a:cs typeface="Times New Roman"/>
              </a:rPr>
              <a:t>Mr. </a:t>
            </a:r>
            <a:r>
              <a:rPr dirty="0" sz="1450" spc="-10">
                <a:latin typeface="Times New Roman"/>
                <a:cs typeface="Times New Roman"/>
              </a:rPr>
              <a:t>Rushworth, “but </a:t>
            </a:r>
            <a:r>
              <a:rPr dirty="0" sz="1450" spc="-5">
                <a:latin typeface="Times New Roman"/>
                <a:cs typeface="Times New Roman"/>
              </a:rPr>
              <a:t>I do not  </a:t>
            </a:r>
            <a:r>
              <a:rPr dirty="0" sz="1450" spc="-10">
                <a:latin typeface="Times New Roman"/>
                <a:cs typeface="Times New Roman"/>
              </a:rPr>
              <a:t>know what. </a:t>
            </a:r>
            <a:r>
              <a:rPr dirty="0" sz="1450" spc="-5">
                <a:latin typeface="Times New Roman"/>
                <a:cs typeface="Times New Roman"/>
              </a:rPr>
              <a:t>I hope I </a:t>
            </a:r>
            <a:r>
              <a:rPr dirty="0" sz="1450" spc="-10">
                <a:latin typeface="Times New Roman"/>
                <a:cs typeface="Times New Roman"/>
              </a:rPr>
              <a:t>shall have some </a:t>
            </a:r>
            <a:r>
              <a:rPr dirty="0" sz="1450" spc="-5">
                <a:latin typeface="Times New Roman"/>
                <a:cs typeface="Times New Roman"/>
              </a:rPr>
              <a:t>good </a:t>
            </a:r>
            <a:r>
              <a:rPr dirty="0" sz="1450" spc="-10">
                <a:latin typeface="Times New Roman"/>
                <a:cs typeface="Times New Roman"/>
              </a:rPr>
              <a:t>friend to help</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20"/>
              </a:spcBef>
            </a:pPr>
            <a:r>
              <a:rPr dirty="0" sz="1450" spc="-40">
                <a:latin typeface="Times New Roman"/>
                <a:cs typeface="Times New Roman"/>
              </a:rPr>
              <a:t>“Your </a:t>
            </a:r>
            <a:r>
              <a:rPr dirty="0" sz="1450" spc="-10">
                <a:latin typeface="Times New Roman"/>
                <a:cs typeface="Times New Roman"/>
              </a:rPr>
              <a:t>best friend </a:t>
            </a:r>
            <a:r>
              <a:rPr dirty="0" sz="1450" spc="-5">
                <a:latin typeface="Times New Roman"/>
                <a:cs typeface="Times New Roman"/>
              </a:rPr>
              <a:t>upon </a:t>
            </a:r>
            <a:r>
              <a:rPr dirty="0" sz="1450" spc="-10">
                <a:latin typeface="Times New Roman"/>
                <a:cs typeface="Times New Roman"/>
              </a:rPr>
              <a:t>such </a:t>
            </a:r>
            <a:r>
              <a:rPr dirty="0" sz="1450" spc="-5">
                <a:latin typeface="Times New Roman"/>
                <a:cs typeface="Times New Roman"/>
              </a:rPr>
              <a:t>an </a:t>
            </a:r>
            <a:r>
              <a:rPr dirty="0" sz="1450" spc="-10">
                <a:latin typeface="Times New Roman"/>
                <a:cs typeface="Times New Roman"/>
              </a:rPr>
              <a:t>occasion,” said Miss Bertram </a:t>
            </a:r>
            <a:r>
              <a:rPr dirty="0" sz="1450" spc="-25">
                <a:latin typeface="Times New Roman"/>
                <a:cs typeface="Times New Roman"/>
              </a:rPr>
              <a:t>calmly,  </a:t>
            </a:r>
            <a:r>
              <a:rPr dirty="0" sz="1450" spc="-10">
                <a:latin typeface="Times New Roman"/>
                <a:cs typeface="Times New Roman"/>
              </a:rPr>
              <a:t>“would </a:t>
            </a:r>
            <a:r>
              <a:rPr dirty="0" sz="1450" spc="-5">
                <a:latin typeface="Times New Roman"/>
                <a:cs typeface="Times New Roman"/>
              </a:rPr>
              <a:t>be </a:t>
            </a:r>
            <a:r>
              <a:rPr dirty="0" sz="1450" spc="-35">
                <a:latin typeface="Times New Roman"/>
                <a:cs typeface="Times New Roman"/>
              </a:rPr>
              <a:t>Mr. </a:t>
            </a:r>
            <a:r>
              <a:rPr dirty="0" sz="1450" spc="-10">
                <a:latin typeface="Times New Roman"/>
                <a:cs typeface="Times New Roman"/>
              </a:rPr>
              <a:t>Repton,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imagine.”</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“That is what </a:t>
            </a:r>
            <a:r>
              <a:rPr dirty="0" sz="1450" spc="-5">
                <a:latin typeface="Times New Roman"/>
                <a:cs typeface="Times New Roman"/>
              </a:rPr>
              <a:t>I </a:t>
            </a:r>
            <a:r>
              <a:rPr dirty="0" sz="1450" spc="-10">
                <a:latin typeface="Times New Roman"/>
                <a:cs typeface="Times New Roman"/>
              </a:rPr>
              <a:t>was thinking </a:t>
            </a:r>
            <a:r>
              <a:rPr dirty="0" sz="1450" spc="-5">
                <a:latin typeface="Times New Roman"/>
                <a:cs typeface="Times New Roman"/>
              </a:rPr>
              <a:t>of.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done </a:t>
            </a:r>
            <a:r>
              <a:rPr dirty="0" sz="1450" spc="-10">
                <a:latin typeface="Times New Roman"/>
                <a:cs typeface="Times New Roman"/>
              </a:rPr>
              <a:t>so well </a:t>
            </a:r>
            <a:r>
              <a:rPr dirty="0" sz="1450" spc="-5">
                <a:latin typeface="Times New Roman"/>
                <a:cs typeface="Times New Roman"/>
              </a:rPr>
              <a:t>by </a:t>
            </a:r>
            <a:r>
              <a:rPr dirty="0" sz="1450" spc="-10">
                <a:latin typeface="Times New Roman"/>
                <a:cs typeface="Times New Roman"/>
              </a:rPr>
              <a:t>Smith,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had better have him at once. His terms are five guineas </a:t>
            </a:r>
            <a:r>
              <a:rPr dirty="0" sz="1450" spc="-5">
                <a:latin typeface="Times New Roman"/>
                <a:cs typeface="Times New Roman"/>
              </a:rPr>
              <a:t>a</a:t>
            </a:r>
            <a:r>
              <a:rPr dirty="0" sz="1450" spc="65">
                <a:latin typeface="Times New Roman"/>
                <a:cs typeface="Times New Roman"/>
              </a:rPr>
              <a:t> </a:t>
            </a:r>
            <a:r>
              <a:rPr dirty="0" sz="1450" spc="-25">
                <a:latin typeface="Times New Roman"/>
                <a:cs typeface="Times New Roman"/>
              </a:rPr>
              <a:t>day.”</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“Well, </a:t>
            </a:r>
            <a:r>
              <a:rPr dirty="0" sz="1450" spc="-10">
                <a:latin typeface="Times New Roman"/>
                <a:cs typeface="Times New Roman"/>
              </a:rPr>
              <a:t>and if they were ten,” cried Mrs. Norris, “I am sure </a:t>
            </a:r>
            <a:r>
              <a:rPr dirty="0" sz="1450" spc="-5">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regard it. The expense need </a:t>
            </a:r>
            <a:r>
              <a:rPr dirty="0" sz="1450" spc="-5">
                <a:latin typeface="Times New Roman"/>
                <a:cs typeface="Times New Roman"/>
              </a:rPr>
              <a:t>not be </a:t>
            </a:r>
            <a:r>
              <a:rPr dirty="0" sz="1450" spc="-10">
                <a:latin typeface="Times New Roman"/>
                <a:cs typeface="Times New Roman"/>
              </a:rPr>
              <a:t>any impediment.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you, 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the expense. </a:t>
            </a:r>
            <a:r>
              <a:rPr dirty="0" sz="1450" spc="-5">
                <a:latin typeface="Times New Roman"/>
                <a:cs typeface="Times New Roman"/>
              </a:rPr>
              <a:t>I </a:t>
            </a:r>
            <a:r>
              <a:rPr dirty="0" sz="1450" spc="-10">
                <a:latin typeface="Times New Roman"/>
                <a:cs typeface="Times New Roman"/>
              </a:rPr>
              <a:t>would have everything </a:t>
            </a:r>
            <a:r>
              <a:rPr dirty="0" sz="1450" spc="-5">
                <a:latin typeface="Times New Roman"/>
                <a:cs typeface="Times New Roman"/>
              </a:rPr>
              <a:t>done </a:t>
            </a:r>
            <a:r>
              <a:rPr dirty="0" sz="1450" spc="-10">
                <a:latin typeface="Times New Roman"/>
                <a:cs typeface="Times New Roman"/>
              </a:rPr>
              <a:t>in the best style, and made  as nice as possible. Such </a:t>
            </a:r>
            <a:r>
              <a:rPr dirty="0" sz="1450" spc="-5">
                <a:latin typeface="Times New Roman"/>
                <a:cs typeface="Times New Roman"/>
              </a:rPr>
              <a:t>a </a:t>
            </a:r>
            <a:r>
              <a:rPr dirty="0" sz="1450" spc="-10">
                <a:latin typeface="Times New Roman"/>
                <a:cs typeface="Times New Roman"/>
              </a:rPr>
              <a:t>place as Sotherton Court deserves everything that  taste and money can </a:t>
            </a:r>
            <a:r>
              <a:rPr dirty="0" sz="1450" spc="-5">
                <a:latin typeface="Times New Roman"/>
                <a:cs typeface="Times New Roman"/>
              </a:rPr>
              <a:t>do. </a:t>
            </a:r>
            <a:r>
              <a:rPr dirty="0" sz="1450" spc="-60">
                <a:latin typeface="Times New Roman"/>
                <a:cs typeface="Times New Roman"/>
              </a:rPr>
              <a:t>You </a:t>
            </a:r>
            <a:r>
              <a:rPr dirty="0" sz="1450" spc="-10">
                <a:latin typeface="Times New Roman"/>
                <a:cs typeface="Times New Roman"/>
              </a:rPr>
              <a:t>have space to work </a:t>
            </a:r>
            <a:r>
              <a:rPr dirty="0" sz="1450" spc="-5">
                <a:latin typeface="Times New Roman"/>
                <a:cs typeface="Times New Roman"/>
              </a:rPr>
              <a:t>upon </a:t>
            </a:r>
            <a:r>
              <a:rPr dirty="0" sz="1450" spc="-10">
                <a:latin typeface="Times New Roman"/>
                <a:cs typeface="Times New Roman"/>
              </a:rPr>
              <a:t>there, and </a:t>
            </a:r>
            <a:r>
              <a:rPr dirty="0" sz="1450" spc="-5">
                <a:latin typeface="Times New Roman"/>
                <a:cs typeface="Times New Roman"/>
              </a:rPr>
              <a:t>grounds </a:t>
            </a:r>
            <a:r>
              <a:rPr dirty="0" sz="1450" spc="-10">
                <a:latin typeface="Times New Roman"/>
                <a:cs typeface="Times New Roman"/>
              </a:rPr>
              <a:t>that  will well reward </a:t>
            </a:r>
            <a:r>
              <a:rPr dirty="0" sz="1450" spc="-5">
                <a:latin typeface="Times New Roman"/>
                <a:cs typeface="Times New Roman"/>
              </a:rPr>
              <a:t>you. </a:t>
            </a:r>
            <a:r>
              <a:rPr dirty="0" sz="1450" spc="-10">
                <a:latin typeface="Times New Roman"/>
                <a:cs typeface="Times New Roman"/>
              </a:rPr>
              <a:t>For my own part, if </a:t>
            </a:r>
            <a:r>
              <a:rPr dirty="0" sz="1450" spc="-5">
                <a:latin typeface="Times New Roman"/>
                <a:cs typeface="Times New Roman"/>
              </a:rPr>
              <a:t>I </a:t>
            </a:r>
            <a:r>
              <a:rPr dirty="0" sz="1450" spc="-10">
                <a:latin typeface="Times New Roman"/>
                <a:cs typeface="Times New Roman"/>
              </a:rPr>
              <a:t>had anything within the fiftieth  part </a:t>
            </a:r>
            <a:r>
              <a:rPr dirty="0" sz="1450" spc="-5">
                <a:latin typeface="Times New Roman"/>
                <a:cs typeface="Times New Roman"/>
              </a:rPr>
              <a:t>of </a:t>
            </a:r>
            <a:r>
              <a:rPr dirty="0" sz="1450" spc="-10">
                <a:latin typeface="Times New Roman"/>
                <a:cs typeface="Times New Roman"/>
              </a:rPr>
              <a:t>the size </a:t>
            </a:r>
            <a:r>
              <a:rPr dirty="0" sz="1450" spc="-5">
                <a:latin typeface="Times New Roman"/>
                <a:cs typeface="Times New Roman"/>
              </a:rPr>
              <a:t>of </a:t>
            </a:r>
            <a:r>
              <a:rPr dirty="0" sz="1450" spc="-10">
                <a:latin typeface="Times New Roman"/>
                <a:cs typeface="Times New Roman"/>
              </a:rPr>
              <a:t>Sotherton,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always planting and improving, for  naturally </a:t>
            </a:r>
            <a:r>
              <a:rPr dirty="0" sz="1450" spc="-5">
                <a:latin typeface="Times New Roman"/>
                <a:cs typeface="Times New Roman"/>
              </a:rPr>
              <a:t>I </a:t>
            </a:r>
            <a:r>
              <a:rPr dirty="0" sz="1450" spc="-10">
                <a:latin typeface="Times New Roman"/>
                <a:cs typeface="Times New Roman"/>
              </a:rPr>
              <a:t>am excessively fond </a:t>
            </a:r>
            <a:r>
              <a:rPr dirty="0" sz="1450" spc="-5">
                <a:latin typeface="Times New Roman"/>
                <a:cs typeface="Times New Roman"/>
              </a:rPr>
              <a:t>of </a:t>
            </a:r>
            <a:r>
              <a:rPr dirty="0" sz="1450" spc="-10">
                <a:latin typeface="Times New Roman"/>
                <a:cs typeface="Times New Roman"/>
              </a:rPr>
              <a:t>it. It would </a:t>
            </a:r>
            <a:r>
              <a:rPr dirty="0" sz="1450" spc="-5">
                <a:latin typeface="Times New Roman"/>
                <a:cs typeface="Times New Roman"/>
              </a:rPr>
              <a:t>be </a:t>
            </a:r>
            <a:r>
              <a:rPr dirty="0" sz="1450" spc="-10">
                <a:latin typeface="Times New Roman"/>
                <a:cs typeface="Times New Roman"/>
              </a:rPr>
              <a:t>too ridiculous for me to  attempt anything where </a:t>
            </a:r>
            <a:r>
              <a:rPr dirty="0" sz="1450" spc="-5">
                <a:latin typeface="Times New Roman"/>
                <a:cs typeface="Times New Roman"/>
              </a:rPr>
              <a:t>I </a:t>
            </a:r>
            <a:r>
              <a:rPr dirty="0" sz="1450" spc="-10">
                <a:latin typeface="Times New Roman"/>
                <a:cs typeface="Times New Roman"/>
              </a:rPr>
              <a:t>am </a:t>
            </a:r>
            <a:r>
              <a:rPr dirty="0" sz="1450" spc="-30">
                <a:latin typeface="Times New Roman"/>
                <a:cs typeface="Times New Roman"/>
              </a:rPr>
              <a:t>now, </a:t>
            </a:r>
            <a:r>
              <a:rPr dirty="0" sz="1450" spc="-10">
                <a:latin typeface="Times New Roman"/>
                <a:cs typeface="Times New Roman"/>
              </a:rPr>
              <a:t>with my little half acre. It would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a  </a:t>
            </a:r>
            <a:r>
              <a:rPr dirty="0" sz="1450" spc="-10">
                <a:latin typeface="Times New Roman"/>
                <a:cs typeface="Times New Roman"/>
              </a:rPr>
              <a:t>burlesque. But if </a:t>
            </a:r>
            <a:r>
              <a:rPr dirty="0" sz="1450" spc="-5">
                <a:latin typeface="Times New Roman"/>
                <a:cs typeface="Times New Roman"/>
              </a:rPr>
              <a:t>I </a:t>
            </a:r>
            <a:r>
              <a:rPr dirty="0" sz="1450" spc="-10">
                <a:latin typeface="Times New Roman"/>
                <a:cs typeface="Times New Roman"/>
              </a:rPr>
              <a:t>had more room, </a:t>
            </a:r>
            <a:r>
              <a:rPr dirty="0" sz="1450" spc="-5">
                <a:latin typeface="Times New Roman"/>
                <a:cs typeface="Times New Roman"/>
              </a:rPr>
              <a:t>I </a:t>
            </a:r>
            <a:r>
              <a:rPr dirty="0" sz="1450" spc="-10">
                <a:latin typeface="Times New Roman"/>
                <a:cs typeface="Times New Roman"/>
              </a:rPr>
              <a:t>should take </a:t>
            </a:r>
            <a:r>
              <a:rPr dirty="0" sz="1450" spc="-5">
                <a:latin typeface="Times New Roman"/>
                <a:cs typeface="Times New Roman"/>
              </a:rPr>
              <a:t>a </a:t>
            </a:r>
            <a:r>
              <a:rPr dirty="0" sz="1450" spc="-10">
                <a:latin typeface="Times New Roman"/>
                <a:cs typeface="Times New Roman"/>
              </a:rPr>
              <a:t>prodigious delight in  improving and planting. </a:t>
            </a:r>
            <a:r>
              <a:rPr dirty="0" sz="1450" spc="-70">
                <a:latin typeface="Times New Roman"/>
                <a:cs typeface="Times New Roman"/>
              </a:rPr>
              <a:t>We </a:t>
            </a:r>
            <a:r>
              <a:rPr dirty="0" sz="1450" spc="-10">
                <a:latin typeface="Times New Roman"/>
                <a:cs typeface="Times New Roman"/>
              </a:rPr>
              <a:t>did </a:t>
            </a:r>
            <a:r>
              <a:rPr dirty="0" sz="1450" spc="-5">
                <a:latin typeface="Times New Roman"/>
                <a:cs typeface="Times New Roman"/>
              </a:rPr>
              <a:t>a </a:t>
            </a:r>
            <a:r>
              <a:rPr dirty="0" sz="1450" spc="-10">
                <a:latin typeface="Times New Roman"/>
                <a:cs typeface="Times New Roman"/>
              </a:rPr>
              <a:t>vast deal in that way at the Parsonage: we  made it quite </a:t>
            </a:r>
            <a:r>
              <a:rPr dirty="0" sz="1450" spc="-5">
                <a:latin typeface="Times New Roman"/>
                <a:cs typeface="Times New Roman"/>
              </a:rPr>
              <a:t>a </a:t>
            </a:r>
            <a:r>
              <a:rPr dirty="0" sz="1450" spc="-10">
                <a:latin typeface="Times New Roman"/>
                <a:cs typeface="Times New Roman"/>
              </a:rPr>
              <a:t>different place from what it was when we first had it. </a:t>
            </a:r>
            <a:r>
              <a:rPr dirty="0" sz="1450" spc="-60">
                <a:latin typeface="Times New Roman"/>
                <a:cs typeface="Times New Roman"/>
              </a:rPr>
              <a:t>You  </a:t>
            </a:r>
            <a:r>
              <a:rPr dirty="0" sz="1450" spc="-5">
                <a:latin typeface="Times New Roman"/>
                <a:cs typeface="Times New Roman"/>
              </a:rPr>
              <a:t>young </a:t>
            </a:r>
            <a:r>
              <a:rPr dirty="0" sz="1450" spc="-10">
                <a:latin typeface="Times New Roman"/>
                <a:cs typeface="Times New Roman"/>
              </a:rPr>
              <a:t>ones </a:t>
            </a:r>
            <a:r>
              <a:rPr dirty="0" sz="1450" spc="-5">
                <a:latin typeface="Times New Roman"/>
                <a:cs typeface="Times New Roman"/>
              </a:rPr>
              <a:t>do not </a:t>
            </a:r>
            <a:r>
              <a:rPr dirty="0" sz="1450" spc="-10">
                <a:latin typeface="Times New Roman"/>
                <a:cs typeface="Times New Roman"/>
              </a:rPr>
              <a:t>remember much about it, perhaps; </a:t>
            </a:r>
            <a:r>
              <a:rPr dirty="0" sz="1450" spc="-5">
                <a:latin typeface="Times New Roman"/>
                <a:cs typeface="Times New Roman"/>
              </a:rPr>
              <a:t>but </a:t>
            </a:r>
            <a:r>
              <a:rPr dirty="0" sz="1450" spc="-10">
                <a:latin typeface="Times New Roman"/>
                <a:cs typeface="Times New Roman"/>
              </a:rPr>
              <a:t>if dear Sir Thomas  were here, </a:t>
            </a:r>
            <a:r>
              <a:rPr dirty="0" sz="1450" spc="-5">
                <a:latin typeface="Times New Roman"/>
                <a:cs typeface="Times New Roman"/>
              </a:rPr>
              <a:t>he </a:t>
            </a:r>
            <a:r>
              <a:rPr dirty="0" sz="1450" spc="-10">
                <a:latin typeface="Times New Roman"/>
                <a:cs typeface="Times New Roman"/>
              </a:rPr>
              <a:t>could tell </a:t>
            </a:r>
            <a:r>
              <a:rPr dirty="0" sz="1450" spc="-5">
                <a:latin typeface="Times New Roman"/>
                <a:cs typeface="Times New Roman"/>
              </a:rPr>
              <a:t>you </a:t>
            </a:r>
            <a:r>
              <a:rPr dirty="0" sz="1450" spc="-10">
                <a:latin typeface="Times New Roman"/>
                <a:cs typeface="Times New Roman"/>
              </a:rPr>
              <a:t>what improvements we made: and </a:t>
            </a:r>
            <a:r>
              <a:rPr dirty="0" sz="1450" spc="-5">
                <a:latin typeface="Times New Roman"/>
                <a:cs typeface="Times New Roman"/>
              </a:rPr>
              <a:t>a </a:t>
            </a:r>
            <a:r>
              <a:rPr dirty="0" sz="1450" spc="-10">
                <a:latin typeface="Times New Roman"/>
                <a:cs typeface="Times New Roman"/>
              </a:rPr>
              <a:t>great deal  more would have been done,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poor </a:t>
            </a:r>
            <a:r>
              <a:rPr dirty="0" sz="1450" spc="-35">
                <a:latin typeface="Times New Roman"/>
                <a:cs typeface="Times New Roman"/>
              </a:rPr>
              <a:t>Mr. </a:t>
            </a:r>
            <a:r>
              <a:rPr dirty="0" sz="1450" spc="-20">
                <a:latin typeface="Times New Roman"/>
                <a:cs typeface="Times New Roman"/>
              </a:rPr>
              <a:t>Norris’s </a:t>
            </a:r>
            <a:r>
              <a:rPr dirty="0" sz="1450" spc="-10">
                <a:latin typeface="Times New Roman"/>
                <a:cs typeface="Times New Roman"/>
              </a:rPr>
              <a:t>sad state </a:t>
            </a:r>
            <a:r>
              <a:rPr dirty="0" sz="1450" spc="-5">
                <a:latin typeface="Times New Roman"/>
                <a:cs typeface="Times New Roman"/>
              </a:rPr>
              <a:t>of </a:t>
            </a:r>
            <a:r>
              <a:rPr dirty="0" sz="1450" spc="-10">
                <a:latin typeface="Times New Roman"/>
                <a:cs typeface="Times New Roman"/>
              </a:rPr>
              <a:t>health. He  could hardly ever get </a:t>
            </a:r>
            <a:r>
              <a:rPr dirty="0" sz="1450" spc="-5">
                <a:latin typeface="Times New Roman"/>
                <a:cs typeface="Times New Roman"/>
              </a:rPr>
              <a:t>out, poor </a:t>
            </a:r>
            <a:r>
              <a:rPr dirty="0" sz="1450" spc="-10">
                <a:latin typeface="Times New Roman"/>
                <a:cs typeface="Times New Roman"/>
              </a:rPr>
              <a:t>man, to enjoy anything, and that disheartened  me from doing several things that Sir Thomas and </a:t>
            </a:r>
            <a:r>
              <a:rPr dirty="0" sz="1450" spc="-5">
                <a:latin typeface="Times New Roman"/>
                <a:cs typeface="Times New Roman"/>
              </a:rPr>
              <a:t>I </a:t>
            </a:r>
            <a:r>
              <a:rPr dirty="0" sz="1450" spc="-10">
                <a:latin typeface="Times New Roman"/>
                <a:cs typeface="Times New Roman"/>
              </a:rPr>
              <a:t>used to talk </a:t>
            </a:r>
            <a:r>
              <a:rPr dirty="0" sz="1450" spc="-5">
                <a:latin typeface="Times New Roman"/>
                <a:cs typeface="Times New Roman"/>
              </a:rPr>
              <a:t>of. </a:t>
            </a:r>
            <a:r>
              <a:rPr dirty="0" sz="1450" spc="-10">
                <a:latin typeface="Times New Roman"/>
                <a:cs typeface="Times New Roman"/>
              </a:rPr>
              <a:t>If it had  </a:t>
            </a:r>
            <a:r>
              <a:rPr dirty="0" sz="1450" spc="-5">
                <a:latin typeface="Times New Roman"/>
                <a:cs typeface="Times New Roman"/>
              </a:rPr>
              <a:t>not </a:t>
            </a:r>
            <a:r>
              <a:rPr dirty="0" sz="1450" spc="-10">
                <a:latin typeface="Times New Roman"/>
                <a:cs typeface="Times New Roman"/>
              </a:rPr>
              <a:t>been for that, we should have carried </a:t>
            </a:r>
            <a:r>
              <a:rPr dirty="0" sz="1450" spc="-5">
                <a:latin typeface="Times New Roman"/>
                <a:cs typeface="Times New Roman"/>
              </a:rPr>
              <a:t>on </a:t>
            </a:r>
            <a:r>
              <a:rPr dirty="0" sz="1450" spc="-10">
                <a:latin typeface="Times New Roman"/>
                <a:cs typeface="Times New Roman"/>
              </a:rPr>
              <a:t>the garden wall, and made the  plantation to shut </a:t>
            </a:r>
            <a:r>
              <a:rPr dirty="0" sz="1450" spc="-5">
                <a:latin typeface="Times New Roman"/>
                <a:cs typeface="Times New Roman"/>
              </a:rPr>
              <a:t>out </a:t>
            </a:r>
            <a:r>
              <a:rPr dirty="0" sz="1450" spc="-10">
                <a:latin typeface="Times New Roman"/>
                <a:cs typeface="Times New Roman"/>
              </a:rPr>
              <a:t>the churchyard, just as </a:t>
            </a:r>
            <a:r>
              <a:rPr dirty="0" sz="1450" spc="-35">
                <a:latin typeface="Times New Roman"/>
                <a:cs typeface="Times New Roman"/>
              </a:rPr>
              <a:t>Dr. </a:t>
            </a:r>
            <a:r>
              <a:rPr dirty="0" sz="1450" spc="-10">
                <a:latin typeface="Times New Roman"/>
                <a:cs typeface="Times New Roman"/>
              </a:rPr>
              <a:t>Grant has done. </a:t>
            </a:r>
            <a:r>
              <a:rPr dirty="0" sz="1450" spc="-70">
                <a:latin typeface="Times New Roman"/>
                <a:cs typeface="Times New Roman"/>
              </a:rPr>
              <a:t>We </a:t>
            </a:r>
            <a:r>
              <a:rPr dirty="0" sz="1450" spc="-10">
                <a:latin typeface="Times New Roman"/>
                <a:cs typeface="Times New Roman"/>
              </a:rPr>
              <a:t>were  always doing something as it was. It was only the spring twelvemonth before  </a:t>
            </a:r>
            <a:r>
              <a:rPr dirty="0" sz="1450" spc="-35">
                <a:latin typeface="Times New Roman"/>
                <a:cs typeface="Times New Roman"/>
              </a:rPr>
              <a:t>Mr. </a:t>
            </a:r>
            <a:r>
              <a:rPr dirty="0" sz="1450" spc="-20">
                <a:latin typeface="Times New Roman"/>
                <a:cs typeface="Times New Roman"/>
              </a:rPr>
              <a:t>Norris’s </a:t>
            </a:r>
            <a:r>
              <a:rPr dirty="0" sz="1450" spc="-10">
                <a:latin typeface="Times New Roman"/>
                <a:cs typeface="Times New Roman"/>
              </a:rPr>
              <a:t>death that we </a:t>
            </a:r>
            <a:r>
              <a:rPr dirty="0" sz="1450" spc="-5">
                <a:latin typeface="Times New Roman"/>
                <a:cs typeface="Times New Roman"/>
              </a:rPr>
              <a:t>put </a:t>
            </a:r>
            <a:r>
              <a:rPr dirty="0" sz="1450" spc="-10">
                <a:latin typeface="Times New Roman"/>
                <a:cs typeface="Times New Roman"/>
              </a:rPr>
              <a:t>in the apricot against the stable wall, which is  now grown such </a:t>
            </a:r>
            <a:r>
              <a:rPr dirty="0" sz="1450" spc="-5">
                <a:latin typeface="Times New Roman"/>
                <a:cs typeface="Times New Roman"/>
              </a:rPr>
              <a:t>a </a:t>
            </a:r>
            <a:r>
              <a:rPr dirty="0" sz="1450" spc="-10">
                <a:latin typeface="Times New Roman"/>
                <a:cs typeface="Times New Roman"/>
              </a:rPr>
              <a:t>noble tree, and getting to such perfection, </a:t>
            </a:r>
            <a:r>
              <a:rPr dirty="0" sz="1450" spc="-20">
                <a:latin typeface="Times New Roman"/>
                <a:cs typeface="Times New Roman"/>
              </a:rPr>
              <a:t>sir,” </a:t>
            </a:r>
            <a:r>
              <a:rPr dirty="0" sz="1450" spc="-10">
                <a:latin typeface="Times New Roman"/>
                <a:cs typeface="Times New Roman"/>
              </a:rPr>
              <a:t>addressing  herself then to </a:t>
            </a:r>
            <a:r>
              <a:rPr dirty="0" sz="1450" spc="-35">
                <a:latin typeface="Times New Roman"/>
                <a:cs typeface="Times New Roman"/>
              </a:rPr>
              <a:t>Dr.</a:t>
            </a:r>
            <a:r>
              <a:rPr dirty="0" sz="1450" spc="5">
                <a:latin typeface="Times New Roman"/>
                <a:cs typeface="Times New Roman"/>
              </a:rPr>
              <a:t> </a:t>
            </a:r>
            <a:r>
              <a:rPr dirty="0" sz="1450" spc="-10">
                <a:latin typeface="Times New Roman"/>
                <a:cs typeface="Times New Roman"/>
              </a:rPr>
              <a:t>Grant.</a:t>
            </a:r>
            <a:endParaRPr sz="1450">
              <a:latin typeface="Times New Roman"/>
              <a:cs typeface="Times New Roman"/>
            </a:endParaRPr>
          </a:p>
          <a:p>
            <a:pPr algn="just" marL="12700" marR="6985" indent="255904">
              <a:lnSpc>
                <a:spcPts val="1730"/>
              </a:lnSpc>
              <a:spcBef>
                <a:spcPts val="685"/>
              </a:spcBef>
            </a:pPr>
            <a:r>
              <a:rPr dirty="0" sz="1450" spc="-10">
                <a:latin typeface="Times New Roman"/>
                <a:cs typeface="Times New Roman"/>
              </a:rPr>
              <a:t>“The tree thrives well, beyond </a:t>
            </a:r>
            <a:r>
              <a:rPr dirty="0" sz="1450" spc="-5">
                <a:latin typeface="Times New Roman"/>
                <a:cs typeface="Times New Roman"/>
              </a:rPr>
              <a:t>a doubt, </a:t>
            </a:r>
            <a:r>
              <a:rPr dirty="0" sz="1450" spc="-10">
                <a:latin typeface="Times New Roman"/>
                <a:cs typeface="Times New Roman"/>
              </a:rPr>
              <a:t>madam,” replied </a:t>
            </a:r>
            <a:r>
              <a:rPr dirty="0" sz="1450" spc="-35">
                <a:latin typeface="Times New Roman"/>
                <a:cs typeface="Times New Roman"/>
              </a:rPr>
              <a:t>Dr. </a:t>
            </a:r>
            <a:r>
              <a:rPr dirty="0" sz="1450" spc="-10">
                <a:latin typeface="Times New Roman"/>
                <a:cs typeface="Times New Roman"/>
              </a:rPr>
              <a:t>Grant. “The  soil is </a:t>
            </a:r>
            <a:r>
              <a:rPr dirty="0" sz="1450" spc="-5">
                <a:latin typeface="Times New Roman"/>
                <a:cs typeface="Times New Roman"/>
              </a:rPr>
              <a:t>good;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never pass it without regretting that the fruit should </a:t>
            </a:r>
            <a:r>
              <a:rPr dirty="0" sz="1450" spc="-5">
                <a:latin typeface="Times New Roman"/>
                <a:cs typeface="Times New Roman"/>
              </a:rPr>
              <a:t>be </a:t>
            </a:r>
            <a:r>
              <a:rPr dirty="0" sz="1450" spc="-10">
                <a:latin typeface="Times New Roman"/>
                <a:cs typeface="Times New Roman"/>
              </a:rPr>
              <a:t>so  little worth the trouble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gathering.”</a:t>
            </a:r>
            <a:endParaRPr sz="1450">
              <a:latin typeface="Times New Roman"/>
              <a:cs typeface="Times New Roman"/>
            </a:endParaRPr>
          </a:p>
          <a:p>
            <a:pPr algn="just" marL="12700" marR="8890" indent="255904">
              <a:lnSpc>
                <a:spcPts val="1730"/>
              </a:lnSpc>
              <a:spcBef>
                <a:spcPts val="790"/>
              </a:spcBef>
            </a:pPr>
            <a:r>
              <a:rPr dirty="0" sz="1450" spc="-20">
                <a:latin typeface="Times New Roman"/>
                <a:cs typeface="Times New Roman"/>
              </a:rPr>
              <a:t>“Sir,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Moor Park, we </a:t>
            </a:r>
            <a:r>
              <a:rPr dirty="0" sz="1450" spc="-5">
                <a:latin typeface="Times New Roman"/>
                <a:cs typeface="Times New Roman"/>
              </a:rPr>
              <a:t>bought </a:t>
            </a:r>
            <a:r>
              <a:rPr dirty="0" sz="1450" spc="-10">
                <a:latin typeface="Times New Roman"/>
                <a:cs typeface="Times New Roman"/>
              </a:rPr>
              <a:t>it as </a:t>
            </a:r>
            <a:r>
              <a:rPr dirty="0" sz="1450" spc="-5">
                <a:latin typeface="Times New Roman"/>
                <a:cs typeface="Times New Roman"/>
              </a:rPr>
              <a:t>a </a:t>
            </a:r>
            <a:r>
              <a:rPr dirty="0" sz="1450" spc="-10">
                <a:latin typeface="Times New Roman"/>
                <a:cs typeface="Times New Roman"/>
              </a:rPr>
              <a:t>Moor Park, and it cost us—that is,  it was </a:t>
            </a:r>
            <a:r>
              <a:rPr dirty="0" sz="1450" spc="-5">
                <a:latin typeface="Times New Roman"/>
                <a:cs typeface="Times New Roman"/>
              </a:rPr>
              <a:t>a </a:t>
            </a:r>
            <a:r>
              <a:rPr dirty="0" sz="1450" spc="-10">
                <a:latin typeface="Times New Roman"/>
                <a:cs typeface="Times New Roman"/>
              </a:rPr>
              <a:t>present from Sir Thomas, </a:t>
            </a:r>
            <a:r>
              <a:rPr dirty="0" sz="1450" spc="-5">
                <a:latin typeface="Times New Roman"/>
                <a:cs typeface="Times New Roman"/>
              </a:rPr>
              <a:t>but I </a:t>
            </a:r>
            <a:r>
              <a:rPr dirty="0" sz="1450" spc="-10">
                <a:latin typeface="Times New Roman"/>
                <a:cs typeface="Times New Roman"/>
              </a:rPr>
              <a:t>saw the bill—and </a:t>
            </a:r>
            <a:r>
              <a:rPr dirty="0" sz="1450" spc="-5">
                <a:latin typeface="Times New Roman"/>
                <a:cs typeface="Times New Roman"/>
              </a:rPr>
              <a:t>I </a:t>
            </a:r>
            <a:r>
              <a:rPr dirty="0" sz="1450" spc="-10">
                <a:latin typeface="Times New Roman"/>
                <a:cs typeface="Times New Roman"/>
              </a:rPr>
              <a:t>know it cost seven  shillings, and was </a:t>
            </a:r>
            <a:r>
              <a:rPr dirty="0" sz="1450" spc="-15">
                <a:latin typeface="Times New Roman"/>
                <a:cs typeface="Times New Roman"/>
              </a:rPr>
              <a:t>charged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Moor</a:t>
            </a:r>
            <a:r>
              <a:rPr dirty="0" sz="1450" spc="25">
                <a:latin typeface="Times New Roman"/>
                <a:cs typeface="Times New Roman"/>
              </a:rPr>
              <a:t> </a:t>
            </a:r>
            <a:r>
              <a:rPr dirty="0" sz="1450" spc="-10">
                <a:latin typeface="Times New Roman"/>
                <a:cs typeface="Times New Roman"/>
              </a:rPr>
              <a:t>Park.”</a:t>
            </a:r>
            <a:endParaRPr sz="1450">
              <a:latin typeface="Times New Roman"/>
              <a:cs typeface="Times New Roman"/>
            </a:endParaRPr>
          </a:p>
          <a:p>
            <a:pPr algn="just" marL="12700" marR="6350" indent="255904">
              <a:lnSpc>
                <a:spcPts val="1730"/>
              </a:lnSpc>
              <a:spcBef>
                <a:spcPts val="785"/>
              </a:spcBef>
            </a:pPr>
            <a:r>
              <a:rPr dirty="0" sz="1450" spc="-45">
                <a:latin typeface="Times New Roman"/>
                <a:cs typeface="Times New Roman"/>
              </a:rPr>
              <a:t>“You </a:t>
            </a:r>
            <a:r>
              <a:rPr dirty="0" sz="1450" spc="-10">
                <a:latin typeface="Times New Roman"/>
                <a:cs typeface="Times New Roman"/>
              </a:rPr>
              <a:t>were imposed </a:t>
            </a:r>
            <a:r>
              <a:rPr dirty="0" sz="1450" spc="-5">
                <a:latin typeface="Times New Roman"/>
                <a:cs typeface="Times New Roman"/>
              </a:rPr>
              <a:t>on, </a:t>
            </a:r>
            <a:r>
              <a:rPr dirty="0" sz="1450" spc="-10">
                <a:latin typeface="Times New Roman"/>
                <a:cs typeface="Times New Roman"/>
              </a:rPr>
              <a:t>ma’am,” replied </a:t>
            </a:r>
            <a:r>
              <a:rPr dirty="0" sz="1450" spc="-35">
                <a:latin typeface="Times New Roman"/>
                <a:cs typeface="Times New Roman"/>
              </a:rPr>
              <a:t>Dr. </a:t>
            </a:r>
            <a:r>
              <a:rPr dirty="0" sz="1450" spc="-10">
                <a:latin typeface="Times New Roman"/>
                <a:cs typeface="Times New Roman"/>
              </a:rPr>
              <a:t>Grant: “these potatoes have as  much</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flavour</a:t>
            </a:r>
            <a:r>
              <a:rPr dirty="0" sz="1450" spc="175">
                <a:latin typeface="Times New Roman"/>
                <a:cs typeface="Times New Roman"/>
              </a:rPr>
              <a:t> </a:t>
            </a:r>
            <a:r>
              <a:rPr dirty="0" sz="1450" spc="-5">
                <a:latin typeface="Times New Roman"/>
                <a:cs typeface="Times New Roman"/>
              </a:rPr>
              <a:t>of</a:t>
            </a:r>
            <a:r>
              <a:rPr dirty="0" sz="1450" spc="18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Moor</a:t>
            </a:r>
            <a:r>
              <a:rPr dirty="0" sz="1450" spc="175">
                <a:latin typeface="Times New Roman"/>
                <a:cs typeface="Times New Roman"/>
              </a:rPr>
              <a:t> </a:t>
            </a:r>
            <a:r>
              <a:rPr dirty="0" sz="1450" spc="-10">
                <a:latin typeface="Times New Roman"/>
                <a:cs typeface="Times New Roman"/>
              </a:rPr>
              <a:t>Park</a:t>
            </a:r>
            <a:r>
              <a:rPr dirty="0" sz="1450" spc="180">
                <a:latin typeface="Times New Roman"/>
                <a:cs typeface="Times New Roman"/>
              </a:rPr>
              <a:t> </a:t>
            </a:r>
            <a:r>
              <a:rPr dirty="0" sz="1450" spc="-10">
                <a:latin typeface="Times New Roman"/>
                <a:cs typeface="Times New Roman"/>
              </a:rPr>
              <a:t>apricot</a:t>
            </a:r>
            <a:r>
              <a:rPr dirty="0" sz="1450" spc="175">
                <a:latin typeface="Times New Roman"/>
                <a:cs typeface="Times New Roman"/>
              </a:rPr>
              <a:t> </a:t>
            </a:r>
            <a:r>
              <a:rPr dirty="0" sz="1450" spc="-10">
                <a:latin typeface="Times New Roman"/>
                <a:cs typeface="Times New Roman"/>
              </a:rPr>
              <a:t>as</a:t>
            </a:r>
            <a:r>
              <a:rPr dirty="0" sz="1450" spc="175">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fruit</a:t>
            </a:r>
            <a:r>
              <a:rPr dirty="0" sz="1450" spc="175">
                <a:latin typeface="Times New Roman"/>
                <a:cs typeface="Times New Roman"/>
              </a:rPr>
              <a:t> </a:t>
            </a:r>
            <a:r>
              <a:rPr dirty="0" sz="1450" spc="-10">
                <a:latin typeface="Times New Roman"/>
                <a:cs typeface="Times New Roman"/>
              </a:rPr>
              <a:t>from</a:t>
            </a:r>
            <a:r>
              <a:rPr dirty="0" sz="1450" spc="175">
                <a:latin typeface="Times New Roman"/>
                <a:cs typeface="Times New Roman"/>
              </a:rPr>
              <a:t> </a:t>
            </a:r>
            <a:r>
              <a:rPr dirty="0" sz="1450" spc="-10">
                <a:latin typeface="Times New Roman"/>
                <a:cs typeface="Times New Roman"/>
              </a:rPr>
              <a:t>that</a:t>
            </a:r>
            <a:r>
              <a:rPr dirty="0" sz="1450" spc="180">
                <a:latin typeface="Times New Roman"/>
                <a:cs typeface="Times New Roman"/>
              </a:rPr>
              <a:t> </a:t>
            </a:r>
            <a:r>
              <a:rPr dirty="0" sz="1450" spc="-10">
                <a:latin typeface="Times New Roman"/>
                <a:cs typeface="Times New Roman"/>
              </a:rPr>
              <a:t>tree.</a:t>
            </a:r>
            <a:r>
              <a:rPr dirty="0" sz="1450" spc="175">
                <a:latin typeface="Times New Roman"/>
                <a:cs typeface="Times New Roman"/>
              </a:rPr>
              <a:t> </a:t>
            </a:r>
            <a:r>
              <a:rPr dirty="0" sz="1450" spc="-10">
                <a:latin typeface="Times New Roman"/>
                <a:cs typeface="Times New Roman"/>
              </a:rPr>
              <a:t>It</a:t>
            </a:r>
            <a:r>
              <a:rPr dirty="0" sz="1450" spc="175">
                <a:latin typeface="Times New Roman"/>
                <a:cs typeface="Times New Roman"/>
              </a:rPr>
              <a:t> </a:t>
            </a:r>
            <a:r>
              <a:rPr dirty="0" sz="1450" spc="-10">
                <a:latin typeface="Times New Roman"/>
                <a:cs typeface="Times New Roman"/>
              </a:rPr>
              <a:t>is</a:t>
            </a:r>
            <a:r>
              <a:rPr dirty="0" sz="1450" spc="180">
                <a:latin typeface="Times New Roman"/>
                <a:cs typeface="Times New Roman"/>
              </a:rPr>
              <a:t> </a:t>
            </a:r>
            <a:r>
              <a:rPr dirty="0" sz="1450" spc="-10">
                <a:latin typeface="Times New Roman"/>
                <a:cs typeface="Times New Roman"/>
              </a:rPr>
              <a:t>an</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69095"/>
          </a:xfrm>
          <a:prstGeom prst="rect">
            <a:avLst/>
          </a:prstGeom>
        </p:spPr>
        <p:txBody>
          <a:bodyPr wrap="square" lIns="0" tIns="22860" rIns="0" bIns="0" rtlCol="0" vert="horz">
            <a:spAutoFit/>
          </a:bodyPr>
          <a:lstStyle/>
          <a:p>
            <a:pPr algn="just" marL="12700" marR="10160">
              <a:lnSpc>
                <a:spcPts val="1700"/>
              </a:lnSpc>
              <a:spcBef>
                <a:spcPts val="180"/>
              </a:spcBef>
            </a:pPr>
            <a:r>
              <a:rPr dirty="0" sz="1450" spc="-10">
                <a:latin typeface="Times New Roman"/>
                <a:cs typeface="Times New Roman"/>
              </a:rPr>
              <a:t>insipid fruit at the best; </a:t>
            </a:r>
            <a:r>
              <a:rPr dirty="0" sz="1450" spc="-5">
                <a:latin typeface="Times New Roman"/>
                <a:cs typeface="Times New Roman"/>
              </a:rPr>
              <a:t>but a good </a:t>
            </a:r>
            <a:r>
              <a:rPr dirty="0" sz="1450" spc="-10">
                <a:latin typeface="Times New Roman"/>
                <a:cs typeface="Times New Roman"/>
              </a:rPr>
              <a:t>apricot is eatable, which </a:t>
            </a:r>
            <a:r>
              <a:rPr dirty="0" sz="1450" spc="-5">
                <a:latin typeface="Times New Roman"/>
                <a:cs typeface="Times New Roman"/>
              </a:rPr>
              <a:t>none </a:t>
            </a:r>
            <a:r>
              <a:rPr dirty="0" sz="1450" spc="-10">
                <a:latin typeface="Times New Roman"/>
                <a:cs typeface="Times New Roman"/>
              </a:rPr>
              <a:t>from my  garden are.”</a:t>
            </a:r>
            <a:endParaRPr sz="1450">
              <a:latin typeface="Times New Roman"/>
              <a:cs typeface="Times New Roman"/>
            </a:endParaRPr>
          </a:p>
          <a:p>
            <a:pPr algn="just" marL="12700" marR="5715" indent="255904">
              <a:lnSpc>
                <a:spcPts val="1730"/>
              </a:lnSpc>
              <a:spcBef>
                <a:spcPts val="795"/>
              </a:spcBef>
            </a:pPr>
            <a:r>
              <a:rPr dirty="0" sz="1450" spc="-10">
                <a:latin typeface="Times New Roman"/>
                <a:cs typeface="Times New Roman"/>
              </a:rPr>
              <a:t>“The truth is, ma’am,” said Mrs. Grant, pretending to whisper across the  table to Mrs. Norris, “that </a:t>
            </a:r>
            <a:r>
              <a:rPr dirty="0" sz="1450" spc="-35">
                <a:latin typeface="Times New Roman"/>
                <a:cs typeface="Times New Roman"/>
              </a:rPr>
              <a:t>Dr. </a:t>
            </a:r>
            <a:r>
              <a:rPr dirty="0" sz="1450" spc="-10">
                <a:latin typeface="Times New Roman"/>
                <a:cs typeface="Times New Roman"/>
              </a:rPr>
              <a:t>Grant hardly knows what the natural taste </a:t>
            </a:r>
            <a:r>
              <a:rPr dirty="0" sz="1450" spc="-5">
                <a:latin typeface="Times New Roman"/>
                <a:cs typeface="Times New Roman"/>
              </a:rPr>
              <a:t>of our  </a:t>
            </a:r>
            <a:r>
              <a:rPr dirty="0" sz="1450" spc="-10">
                <a:latin typeface="Times New Roman"/>
                <a:cs typeface="Times New Roman"/>
              </a:rPr>
              <a:t>apricot is: </a:t>
            </a:r>
            <a:r>
              <a:rPr dirty="0" sz="1450" spc="-5">
                <a:latin typeface="Times New Roman"/>
                <a:cs typeface="Times New Roman"/>
              </a:rPr>
              <a:t>he </a:t>
            </a:r>
            <a:r>
              <a:rPr dirty="0" sz="1450" spc="-10">
                <a:latin typeface="Times New Roman"/>
                <a:cs typeface="Times New Roman"/>
              </a:rPr>
              <a:t>is scarcely ever indulged with one, for it is so valuable </a:t>
            </a:r>
            <a:r>
              <a:rPr dirty="0" sz="1450" spc="-5">
                <a:latin typeface="Times New Roman"/>
                <a:cs typeface="Times New Roman"/>
              </a:rPr>
              <a:t>a </a:t>
            </a:r>
            <a:r>
              <a:rPr dirty="0" sz="1450" spc="-10">
                <a:latin typeface="Times New Roman"/>
                <a:cs typeface="Times New Roman"/>
              </a:rPr>
              <a:t>fruit;  with </a:t>
            </a:r>
            <a:r>
              <a:rPr dirty="0" sz="1450" spc="-5">
                <a:latin typeface="Times New Roman"/>
                <a:cs typeface="Times New Roman"/>
              </a:rPr>
              <a:t>a </a:t>
            </a:r>
            <a:r>
              <a:rPr dirty="0" sz="1450" spc="-10">
                <a:latin typeface="Times New Roman"/>
                <a:cs typeface="Times New Roman"/>
              </a:rPr>
              <a:t>little assistance, and ours is such </a:t>
            </a:r>
            <a:r>
              <a:rPr dirty="0" sz="1450" spc="-5">
                <a:latin typeface="Times New Roman"/>
                <a:cs typeface="Times New Roman"/>
              </a:rPr>
              <a:t>a </a:t>
            </a:r>
            <a:r>
              <a:rPr dirty="0" sz="1450" spc="-10">
                <a:latin typeface="Times New Roman"/>
                <a:cs typeface="Times New Roman"/>
              </a:rPr>
              <a:t>remarkably </a:t>
            </a:r>
            <a:r>
              <a:rPr dirty="0" sz="1450" spc="-15">
                <a:latin typeface="Times New Roman"/>
                <a:cs typeface="Times New Roman"/>
              </a:rPr>
              <a:t>large, </a:t>
            </a:r>
            <a:r>
              <a:rPr dirty="0" sz="1450" spc="-10">
                <a:latin typeface="Times New Roman"/>
                <a:cs typeface="Times New Roman"/>
              </a:rPr>
              <a:t>fair sort, that what  with early tarts and preserves, my cook contrives to get them</a:t>
            </a:r>
            <a:r>
              <a:rPr dirty="0" sz="1450" spc="7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Mrs. Norris, who had begun to redden, was appeased; and, for </a:t>
            </a:r>
            <a:r>
              <a:rPr dirty="0" sz="1450" spc="-5">
                <a:latin typeface="Times New Roman"/>
                <a:cs typeface="Times New Roman"/>
              </a:rPr>
              <a:t>a </a:t>
            </a:r>
            <a:r>
              <a:rPr dirty="0" sz="1450" spc="-10">
                <a:latin typeface="Times New Roman"/>
                <a:cs typeface="Times New Roman"/>
              </a:rPr>
              <a:t>little  while, other subjects took place </a:t>
            </a:r>
            <a:r>
              <a:rPr dirty="0" sz="1450" spc="-5">
                <a:latin typeface="Times New Roman"/>
                <a:cs typeface="Times New Roman"/>
              </a:rPr>
              <a:t>of </a:t>
            </a:r>
            <a:r>
              <a:rPr dirty="0" sz="1450" spc="-10">
                <a:latin typeface="Times New Roman"/>
                <a:cs typeface="Times New Roman"/>
              </a:rPr>
              <a:t>the improvements </a:t>
            </a:r>
            <a:r>
              <a:rPr dirty="0" sz="1450" spc="-5">
                <a:latin typeface="Times New Roman"/>
                <a:cs typeface="Times New Roman"/>
              </a:rPr>
              <a:t>of </a:t>
            </a:r>
            <a:r>
              <a:rPr dirty="0" sz="1450" spc="-10">
                <a:latin typeface="Times New Roman"/>
                <a:cs typeface="Times New Roman"/>
              </a:rPr>
              <a:t>Sotherton. </a:t>
            </a:r>
            <a:r>
              <a:rPr dirty="0" sz="1450" spc="-35">
                <a:latin typeface="Times New Roman"/>
                <a:cs typeface="Times New Roman"/>
              </a:rPr>
              <a:t>Dr. </a:t>
            </a:r>
            <a:r>
              <a:rPr dirty="0" sz="1450" spc="-10">
                <a:latin typeface="Times New Roman"/>
                <a:cs typeface="Times New Roman"/>
              </a:rPr>
              <a:t>Grant  and Mrs. Norris were seldom </a:t>
            </a:r>
            <a:r>
              <a:rPr dirty="0" sz="1450" spc="-5">
                <a:latin typeface="Times New Roman"/>
                <a:cs typeface="Times New Roman"/>
              </a:rPr>
              <a:t>good </a:t>
            </a:r>
            <a:r>
              <a:rPr dirty="0" sz="1450" spc="-10">
                <a:latin typeface="Times New Roman"/>
                <a:cs typeface="Times New Roman"/>
              </a:rPr>
              <a:t>friends; their acquaintance had begun in  dilapidations, and their habits were totally</a:t>
            </a:r>
            <a:r>
              <a:rPr dirty="0" sz="1450" spc="20">
                <a:latin typeface="Times New Roman"/>
                <a:cs typeface="Times New Roman"/>
              </a:rPr>
              <a:t> </a:t>
            </a:r>
            <a:r>
              <a:rPr dirty="0" sz="1450" spc="-15">
                <a:latin typeface="Times New Roman"/>
                <a:cs typeface="Times New Roman"/>
              </a:rPr>
              <a:t>dissimilar.</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interruption </a:t>
            </a:r>
            <a:r>
              <a:rPr dirty="0" sz="1450" spc="-35">
                <a:latin typeface="Times New Roman"/>
                <a:cs typeface="Times New Roman"/>
              </a:rPr>
              <a:t>Mr. </a:t>
            </a:r>
            <a:r>
              <a:rPr dirty="0" sz="1450" spc="-10">
                <a:latin typeface="Times New Roman"/>
                <a:cs typeface="Times New Roman"/>
              </a:rPr>
              <a:t>Rushworth began again. </a:t>
            </a:r>
            <a:r>
              <a:rPr dirty="0" sz="1450" spc="-20">
                <a:latin typeface="Times New Roman"/>
                <a:cs typeface="Times New Roman"/>
              </a:rPr>
              <a:t>“Smith’s </a:t>
            </a:r>
            <a:r>
              <a:rPr dirty="0" sz="1450" spc="-10">
                <a:latin typeface="Times New Roman"/>
                <a:cs typeface="Times New Roman"/>
              </a:rPr>
              <a:t>place is the  admiration </a:t>
            </a:r>
            <a:r>
              <a:rPr dirty="0" sz="1450" spc="-5">
                <a:latin typeface="Times New Roman"/>
                <a:cs typeface="Times New Roman"/>
              </a:rPr>
              <a:t>of </a:t>
            </a:r>
            <a:r>
              <a:rPr dirty="0" sz="1450" spc="-10">
                <a:latin typeface="Times New Roman"/>
                <a:cs typeface="Times New Roman"/>
              </a:rPr>
              <a:t>all the country; and it was </a:t>
            </a:r>
            <a:r>
              <a:rPr dirty="0" sz="1450" spc="-5">
                <a:latin typeface="Times New Roman"/>
                <a:cs typeface="Times New Roman"/>
              </a:rPr>
              <a:t>a </a:t>
            </a:r>
            <a:r>
              <a:rPr dirty="0" sz="1450" spc="-10">
                <a:latin typeface="Times New Roman"/>
                <a:cs typeface="Times New Roman"/>
              </a:rPr>
              <a:t>mere nothing before Repton took it  in hand.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shall have</a:t>
            </a:r>
            <a:r>
              <a:rPr dirty="0" sz="1450" spc="15">
                <a:latin typeface="Times New Roman"/>
                <a:cs typeface="Times New Roman"/>
              </a:rPr>
              <a:t> </a:t>
            </a:r>
            <a:r>
              <a:rPr dirty="0" sz="1450" spc="-10">
                <a:latin typeface="Times New Roman"/>
                <a:cs typeface="Times New Roman"/>
              </a:rPr>
              <a:t>Repton.”</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“Mr. </a:t>
            </a:r>
            <a:r>
              <a:rPr dirty="0" sz="1450" spc="-10">
                <a:latin typeface="Times New Roman"/>
                <a:cs typeface="Times New Roman"/>
              </a:rPr>
              <a:t>Rushworth,” said Lady Bertram, “if </a:t>
            </a:r>
            <a:r>
              <a:rPr dirty="0" sz="1450" spc="-5">
                <a:latin typeface="Times New Roman"/>
                <a:cs typeface="Times New Roman"/>
              </a:rPr>
              <a:t>I </a:t>
            </a:r>
            <a:r>
              <a:rPr dirty="0" sz="1450" spc="-10">
                <a:latin typeface="Times New Roman"/>
                <a:cs typeface="Times New Roman"/>
              </a:rPr>
              <a:t>were </a:t>
            </a:r>
            <a:r>
              <a:rPr dirty="0" sz="1450" spc="-5">
                <a:latin typeface="Times New Roman"/>
                <a:cs typeface="Times New Roman"/>
              </a:rPr>
              <a:t>you, I </a:t>
            </a:r>
            <a:r>
              <a:rPr dirty="0" sz="1450" spc="-10">
                <a:latin typeface="Times New Roman"/>
                <a:cs typeface="Times New Roman"/>
              </a:rPr>
              <a:t>would have </a:t>
            </a:r>
            <a:r>
              <a:rPr dirty="0" sz="1450" spc="-5">
                <a:latin typeface="Times New Roman"/>
                <a:cs typeface="Times New Roman"/>
              </a:rPr>
              <a:t>a </a:t>
            </a:r>
            <a:r>
              <a:rPr dirty="0" sz="1450" spc="-10">
                <a:latin typeface="Times New Roman"/>
                <a:cs typeface="Times New Roman"/>
              </a:rPr>
              <a:t>very  pretty </a:t>
            </a:r>
            <a:r>
              <a:rPr dirty="0" sz="1450" spc="-20">
                <a:latin typeface="Times New Roman"/>
                <a:cs typeface="Times New Roman"/>
              </a:rPr>
              <a:t>shrubbery. </a:t>
            </a:r>
            <a:r>
              <a:rPr dirty="0" sz="1450" spc="-10">
                <a:latin typeface="Times New Roman"/>
                <a:cs typeface="Times New Roman"/>
              </a:rPr>
              <a:t>One likes to get </a:t>
            </a:r>
            <a:r>
              <a:rPr dirty="0" sz="1450" spc="-5">
                <a:latin typeface="Times New Roman"/>
                <a:cs typeface="Times New Roman"/>
              </a:rPr>
              <a:t>out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shrubbery in fine</a:t>
            </a:r>
            <a:r>
              <a:rPr dirty="0" sz="1450" spc="105">
                <a:latin typeface="Times New Roman"/>
                <a:cs typeface="Times New Roman"/>
              </a:rPr>
              <a:t> </a:t>
            </a:r>
            <a:r>
              <a:rPr dirty="0" sz="1450" spc="-20">
                <a:latin typeface="Times New Roman"/>
                <a:cs typeface="Times New Roman"/>
              </a:rPr>
              <a:t>weather.”</a:t>
            </a:r>
            <a:endParaRPr sz="1450">
              <a:latin typeface="Times New Roman"/>
              <a:cs typeface="Times New Roman"/>
            </a:endParaRPr>
          </a:p>
          <a:p>
            <a:pPr algn="just" marL="12700" marR="5080" indent="255904">
              <a:lnSpc>
                <a:spcPts val="1730"/>
              </a:lnSpc>
              <a:spcBef>
                <a:spcPts val="715"/>
              </a:spcBef>
            </a:pPr>
            <a:r>
              <a:rPr dirty="0" sz="1450" spc="-35">
                <a:latin typeface="Times New Roman"/>
                <a:cs typeface="Times New Roman"/>
              </a:rPr>
              <a:t>Mr. </a:t>
            </a:r>
            <a:r>
              <a:rPr dirty="0" sz="1450" spc="-10">
                <a:latin typeface="Times New Roman"/>
                <a:cs typeface="Times New Roman"/>
              </a:rPr>
              <a:t>Rushworth was eager to assure her ladyship </a:t>
            </a:r>
            <a:r>
              <a:rPr dirty="0" sz="1450" spc="-5">
                <a:latin typeface="Times New Roman"/>
                <a:cs typeface="Times New Roman"/>
              </a:rPr>
              <a:t>of </a:t>
            </a:r>
            <a:r>
              <a:rPr dirty="0" sz="1450" spc="-10">
                <a:latin typeface="Times New Roman"/>
                <a:cs typeface="Times New Roman"/>
              </a:rPr>
              <a:t>his acquiescence, and  tried to make </a:t>
            </a:r>
            <a:r>
              <a:rPr dirty="0" sz="1450" spc="-5">
                <a:latin typeface="Times New Roman"/>
                <a:cs typeface="Times New Roman"/>
              </a:rPr>
              <a:t>out </a:t>
            </a:r>
            <a:r>
              <a:rPr dirty="0" sz="1450" spc="-10">
                <a:latin typeface="Times New Roman"/>
                <a:cs typeface="Times New Roman"/>
              </a:rPr>
              <a:t>something complimentary; </a:t>
            </a:r>
            <a:r>
              <a:rPr dirty="0" sz="1450" spc="-5">
                <a:latin typeface="Times New Roman"/>
                <a:cs typeface="Times New Roman"/>
              </a:rPr>
              <a:t>but, </a:t>
            </a:r>
            <a:r>
              <a:rPr dirty="0" sz="1450" spc="-10">
                <a:latin typeface="Times New Roman"/>
                <a:cs typeface="Times New Roman"/>
              </a:rPr>
              <a:t>between his submission to  her taste, and his having always intended the same himself, with the  superadded objects </a:t>
            </a:r>
            <a:r>
              <a:rPr dirty="0" sz="1450" spc="-5">
                <a:latin typeface="Times New Roman"/>
                <a:cs typeface="Times New Roman"/>
              </a:rPr>
              <a:t>of </a:t>
            </a:r>
            <a:r>
              <a:rPr dirty="0" sz="1450" spc="-10">
                <a:latin typeface="Times New Roman"/>
                <a:cs typeface="Times New Roman"/>
              </a:rPr>
              <a:t>professing attention to the comfort </a:t>
            </a:r>
            <a:r>
              <a:rPr dirty="0" sz="1450" spc="-5">
                <a:latin typeface="Times New Roman"/>
                <a:cs typeface="Times New Roman"/>
              </a:rPr>
              <a:t>of </a:t>
            </a:r>
            <a:r>
              <a:rPr dirty="0" sz="1450" spc="-10">
                <a:latin typeface="Times New Roman"/>
                <a:cs typeface="Times New Roman"/>
              </a:rPr>
              <a:t>ladies in general,  and </a:t>
            </a:r>
            <a:r>
              <a:rPr dirty="0" sz="1450" spc="-5">
                <a:latin typeface="Times New Roman"/>
                <a:cs typeface="Times New Roman"/>
              </a:rPr>
              <a:t>of </a:t>
            </a:r>
            <a:r>
              <a:rPr dirty="0" sz="1450" spc="-10">
                <a:latin typeface="Times New Roman"/>
                <a:cs typeface="Times New Roman"/>
              </a:rPr>
              <a:t>insinuating that there was </a:t>
            </a:r>
            <a:r>
              <a:rPr dirty="0" sz="1450" spc="-5">
                <a:latin typeface="Times New Roman"/>
                <a:cs typeface="Times New Roman"/>
              </a:rPr>
              <a:t>one </a:t>
            </a:r>
            <a:r>
              <a:rPr dirty="0" sz="1450" spc="-10">
                <a:latin typeface="Times New Roman"/>
                <a:cs typeface="Times New Roman"/>
              </a:rPr>
              <a:t>only whom </a:t>
            </a:r>
            <a:r>
              <a:rPr dirty="0" sz="1450" spc="-5">
                <a:latin typeface="Times New Roman"/>
                <a:cs typeface="Times New Roman"/>
              </a:rPr>
              <a:t>he </a:t>
            </a:r>
            <a:r>
              <a:rPr dirty="0" sz="1450" spc="-10">
                <a:latin typeface="Times New Roman"/>
                <a:cs typeface="Times New Roman"/>
              </a:rPr>
              <a:t>was anxious to please, </a:t>
            </a:r>
            <a:r>
              <a:rPr dirty="0" sz="1450" spc="-5">
                <a:latin typeface="Times New Roman"/>
                <a:cs typeface="Times New Roman"/>
              </a:rPr>
              <a:t>he  </a:t>
            </a:r>
            <a:r>
              <a:rPr dirty="0" sz="1450" spc="-10">
                <a:latin typeface="Times New Roman"/>
                <a:cs typeface="Times New Roman"/>
              </a:rPr>
              <a:t>grew puzzled, and Edmund was glad to </a:t>
            </a:r>
            <a:r>
              <a:rPr dirty="0" sz="1450" spc="-5">
                <a:latin typeface="Times New Roman"/>
                <a:cs typeface="Times New Roman"/>
              </a:rPr>
              <a:t>put </a:t>
            </a:r>
            <a:r>
              <a:rPr dirty="0" sz="1450" spc="-10">
                <a:latin typeface="Times New Roman"/>
                <a:cs typeface="Times New Roman"/>
              </a:rPr>
              <a:t>an end to his speech </a:t>
            </a:r>
            <a:r>
              <a:rPr dirty="0" sz="1450" spc="-5">
                <a:latin typeface="Times New Roman"/>
                <a:cs typeface="Times New Roman"/>
              </a:rPr>
              <a:t>by a </a:t>
            </a:r>
            <a:r>
              <a:rPr dirty="0" sz="1450" spc="-10">
                <a:latin typeface="Times New Roman"/>
                <a:cs typeface="Times New Roman"/>
              </a:rPr>
              <a:t>proposal  </a:t>
            </a:r>
            <a:r>
              <a:rPr dirty="0" sz="1450" spc="-5">
                <a:latin typeface="Times New Roman"/>
                <a:cs typeface="Times New Roman"/>
              </a:rPr>
              <a:t>of </a:t>
            </a:r>
            <a:r>
              <a:rPr dirty="0" sz="1450" spc="-10">
                <a:latin typeface="Times New Roman"/>
                <a:cs typeface="Times New Roman"/>
              </a:rPr>
              <a:t>wine. </a:t>
            </a:r>
            <a:r>
              <a:rPr dirty="0" sz="1450" spc="-35">
                <a:latin typeface="Times New Roman"/>
                <a:cs typeface="Times New Roman"/>
              </a:rPr>
              <a:t>Mr. </a:t>
            </a:r>
            <a:r>
              <a:rPr dirty="0" sz="1450" spc="-10">
                <a:latin typeface="Times New Roman"/>
                <a:cs typeface="Times New Roman"/>
              </a:rPr>
              <a:t>Rushworth, </a:t>
            </a:r>
            <a:r>
              <a:rPr dirty="0" sz="1450" spc="-15">
                <a:latin typeface="Times New Roman"/>
                <a:cs typeface="Times New Roman"/>
              </a:rPr>
              <a:t>however, </a:t>
            </a:r>
            <a:r>
              <a:rPr dirty="0" sz="1450" spc="-10">
                <a:latin typeface="Times New Roman"/>
                <a:cs typeface="Times New Roman"/>
              </a:rPr>
              <a:t>though </a:t>
            </a:r>
            <a:r>
              <a:rPr dirty="0" sz="1450" spc="-5">
                <a:latin typeface="Times New Roman"/>
                <a:cs typeface="Times New Roman"/>
              </a:rPr>
              <a:t>not </a:t>
            </a:r>
            <a:r>
              <a:rPr dirty="0" sz="1450" spc="-10">
                <a:latin typeface="Times New Roman"/>
                <a:cs typeface="Times New Roman"/>
              </a:rPr>
              <a:t>usually </a:t>
            </a:r>
            <a:r>
              <a:rPr dirty="0" sz="1450" spc="-5">
                <a:latin typeface="Times New Roman"/>
                <a:cs typeface="Times New Roman"/>
              </a:rPr>
              <a:t>a </a:t>
            </a:r>
            <a:r>
              <a:rPr dirty="0" sz="1450" spc="-10">
                <a:latin typeface="Times New Roman"/>
                <a:cs typeface="Times New Roman"/>
              </a:rPr>
              <a:t>great </a:t>
            </a:r>
            <a:r>
              <a:rPr dirty="0" sz="1450" spc="-15">
                <a:latin typeface="Times New Roman"/>
                <a:cs typeface="Times New Roman"/>
              </a:rPr>
              <a:t>talker, </a:t>
            </a:r>
            <a:r>
              <a:rPr dirty="0" sz="1450" spc="-10">
                <a:latin typeface="Times New Roman"/>
                <a:cs typeface="Times New Roman"/>
              </a:rPr>
              <a:t>had still  more to say </a:t>
            </a:r>
            <a:r>
              <a:rPr dirty="0" sz="1450" spc="-5">
                <a:latin typeface="Times New Roman"/>
                <a:cs typeface="Times New Roman"/>
              </a:rPr>
              <a:t>on </a:t>
            </a:r>
            <a:r>
              <a:rPr dirty="0" sz="1450" spc="-10">
                <a:latin typeface="Times New Roman"/>
                <a:cs typeface="Times New Roman"/>
              </a:rPr>
              <a:t>the subject next his heart. “Smith has </a:t>
            </a:r>
            <a:r>
              <a:rPr dirty="0" sz="1450" spc="-5">
                <a:latin typeface="Times New Roman"/>
                <a:cs typeface="Times New Roman"/>
              </a:rPr>
              <a:t>not </a:t>
            </a:r>
            <a:r>
              <a:rPr dirty="0" sz="1450" spc="-10">
                <a:latin typeface="Times New Roman"/>
                <a:cs typeface="Times New Roman"/>
              </a:rPr>
              <a:t>much above </a:t>
            </a:r>
            <a:r>
              <a:rPr dirty="0" sz="1450" spc="-5">
                <a:latin typeface="Times New Roman"/>
                <a:cs typeface="Times New Roman"/>
              </a:rPr>
              <a:t>a  </a:t>
            </a:r>
            <a:r>
              <a:rPr dirty="0" sz="1450" spc="-10">
                <a:latin typeface="Times New Roman"/>
                <a:cs typeface="Times New Roman"/>
              </a:rPr>
              <a:t>hundred acres altogether in his grounds, which is little </a:t>
            </a:r>
            <a:r>
              <a:rPr dirty="0" sz="1450" spc="-5">
                <a:latin typeface="Times New Roman"/>
                <a:cs typeface="Times New Roman"/>
              </a:rPr>
              <a:t>enough, </a:t>
            </a:r>
            <a:r>
              <a:rPr dirty="0" sz="1450" spc="-10">
                <a:latin typeface="Times New Roman"/>
                <a:cs typeface="Times New Roman"/>
              </a:rPr>
              <a:t>and makes it  more surprising that the place can have been so improved. </a:t>
            </a:r>
            <a:r>
              <a:rPr dirty="0" sz="1450" spc="-35">
                <a:latin typeface="Times New Roman"/>
                <a:cs typeface="Times New Roman"/>
              </a:rPr>
              <a:t>Now, </a:t>
            </a:r>
            <a:r>
              <a:rPr dirty="0" sz="1450" spc="-10">
                <a:latin typeface="Times New Roman"/>
                <a:cs typeface="Times New Roman"/>
              </a:rPr>
              <a:t>at Sotherton  we have </a:t>
            </a:r>
            <a:r>
              <a:rPr dirty="0" sz="1450" spc="-5">
                <a:latin typeface="Times New Roman"/>
                <a:cs typeface="Times New Roman"/>
              </a:rPr>
              <a:t>a good </a:t>
            </a:r>
            <a:r>
              <a:rPr dirty="0" sz="1450" spc="-10">
                <a:latin typeface="Times New Roman"/>
                <a:cs typeface="Times New Roman"/>
              </a:rPr>
              <a:t>seven hundred, without reckoning the water meadows; so that  </a:t>
            </a:r>
            <a:r>
              <a:rPr dirty="0" sz="1450" spc="-5">
                <a:latin typeface="Times New Roman"/>
                <a:cs typeface="Times New Roman"/>
              </a:rPr>
              <a:t>I </a:t>
            </a:r>
            <a:r>
              <a:rPr dirty="0" sz="1450" spc="-10">
                <a:latin typeface="Times New Roman"/>
                <a:cs typeface="Times New Roman"/>
              </a:rPr>
              <a:t>think, if so much could </a:t>
            </a:r>
            <a:r>
              <a:rPr dirty="0" sz="1450" spc="-5">
                <a:latin typeface="Times New Roman"/>
                <a:cs typeface="Times New Roman"/>
              </a:rPr>
              <a:t>be done </a:t>
            </a:r>
            <a:r>
              <a:rPr dirty="0" sz="1450" spc="-10">
                <a:latin typeface="Times New Roman"/>
                <a:cs typeface="Times New Roman"/>
              </a:rPr>
              <a:t>at Compton, we need </a:t>
            </a:r>
            <a:r>
              <a:rPr dirty="0" sz="1450" spc="-5">
                <a:latin typeface="Times New Roman"/>
                <a:cs typeface="Times New Roman"/>
              </a:rPr>
              <a:t>not </a:t>
            </a:r>
            <a:r>
              <a:rPr dirty="0" sz="1450" spc="-20">
                <a:latin typeface="Times New Roman"/>
                <a:cs typeface="Times New Roman"/>
              </a:rPr>
              <a:t>despair. </a:t>
            </a:r>
            <a:r>
              <a:rPr dirty="0" sz="1450" spc="-10">
                <a:latin typeface="Times New Roman"/>
                <a:cs typeface="Times New Roman"/>
              </a:rPr>
              <a:t>There have  been two </a:t>
            </a:r>
            <a:r>
              <a:rPr dirty="0" sz="1450" spc="-5">
                <a:latin typeface="Times New Roman"/>
                <a:cs typeface="Times New Roman"/>
              </a:rPr>
              <a:t>or </a:t>
            </a:r>
            <a:r>
              <a:rPr dirty="0" sz="1450" spc="-10">
                <a:latin typeface="Times New Roman"/>
                <a:cs typeface="Times New Roman"/>
              </a:rPr>
              <a:t>three fine old trees cut down, that grew too near the house, and it  opens the prospect </a:t>
            </a:r>
            <a:r>
              <a:rPr dirty="0" sz="1450" spc="-20">
                <a:latin typeface="Times New Roman"/>
                <a:cs typeface="Times New Roman"/>
              </a:rPr>
              <a:t>amazingly, </a:t>
            </a:r>
            <a:r>
              <a:rPr dirty="0" sz="1450" spc="-10">
                <a:latin typeface="Times New Roman"/>
                <a:cs typeface="Times New Roman"/>
              </a:rPr>
              <a:t>which makes me think that Repton, </a:t>
            </a:r>
            <a:r>
              <a:rPr dirty="0" sz="1450" spc="-5">
                <a:latin typeface="Times New Roman"/>
                <a:cs typeface="Times New Roman"/>
              </a:rPr>
              <a:t>or </a:t>
            </a:r>
            <a:r>
              <a:rPr dirty="0" sz="1450" spc="-10">
                <a:latin typeface="Times New Roman"/>
                <a:cs typeface="Times New Roman"/>
              </a:rPr>
              <a:t>anybody  </a:t>
            </a:r>
            <a:r>
              <a:rPr dirty="0" sz="1450" spc="-5">
                <a:latin typeface="Times New Roman"/>
                <a:cs typeface="Times New Roman"/>
              </a:rPr>
              <a:t>of </a:t>
            </a:r>
            <a:r>
              <a:rPr dirty="0" sz="1450" spc="-10">
                <a:latin typeface="Times New Roman"/>
                <a:cs typeface="Times New Roman"/>
              </a:rPr>
              <a:t>that sort, would certainly have the avenue at Sotherton down: the avenue  that leads from the west front to the top </a:t>
            </a:r>
            <a:r>
              <a:rPr dirty="0" sz="1450" spc="-5">
                <a:latin typeface="Times New Roman"/>
                <a:cs typeface="Times New Roman"/>
              </a:rPr>
              <a:t>of </a:t>
            </a:r>
            <a:r>
              <a:rPr dirty="0" sz="1450" spc="-10">
                <a:latin typeface="Times New Roman"/>
                <a:cs typeface="Times New Roman"/>
              </a:rPr>
              <a:t>the hill,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turning to Miss  Bertram particularly as </a:t>
            </a:r>
            <a:r>
              <a:rPr dirty="0" sz="1450" spc="-5">
                <a:latin typeface="Times New Roman"/>
                <a:cs typeface="Times New Roman"/>
              </a:rPr>
              <a:t>he </a:t>
            </a:r>
            <a:r>
              <a:rPr dirty="0" sz="1450" spc="-10">
                <a:latin typeface="Times New Roman"/>
                <a:cs typeface="Times New Roman"/>
              </a:rPr>
              <a:t>spoke. But Miss Bertram </a:t>
            </a:r>
            <a:r>
              <a:rPr dirty="0" sz="1450" spc="-5">
                <a:latin typeface="Times New Roman"/>
                <a:cs typeface="Times New Roman"/>
              </a:rPr>
              <a:t>thought </a:t>
            </a:r>
            <a:r>
              <a:rPr dirty="0" sz="1450" spc="-10">
                <a:latin typeface="Times New Roman"/>
                <a:cs typeface="Times New Roman"/>
              </a:rPr>
              <a:t>it most becoming  to reply—</a:t>
            </a:r>
            <a:endParaRPr sz="1450">
              <a:latin typeface="Times New Roman"/>
              <a:cs typeface="Times New Roman"/>
            </a:endParaRPr>
          </a:p>
          <a:p>
            <a:pPr algn="just" marL="12700" marR="6350" indent="255904">
              <a:lnSpc>
                <a:spcPts val="1730"/>
              </a:lnSpc>
              <a:spcBef>
                <a:spcPts val="765"/>
              </a:spcBef>
            </a:pPr>
            <a:r>
              <a:rPr dirty="0" sz="1450" spc="-10">
                <a:latin typeface="Times New Roman"/>
                <a:cs typeface="Times New Roman"/>
              </a:rPr>
              <a:t>“The avenue! Oh! </a:t>
            </a:r>
            <a:r>
              <a:rPr dirty="0" sz="1450" spc="-5">
                <a:latin typeface="Times New Roman"/>
                <a:cs typeface="Times New Roman"/>
              </a:rPr>
              <a:t>I do not </a:t>
            </a:r>
            <a:r>
              <a:rPr dirty="0" sz="1450" spc="-10">
                <a:latin typeface="Times New Roman"/>
                <a:cs typeface="Times New Roman"/>
              </a:rPr>
              <a:t>recollect it. </a:t>
            </a:r>
            <a:r>
              <a:rPr dirty="0" sz="1450" spc="-5">
                <a:latin typeface="Times New Roman"/>
                <a:cs typeface="Times New Roman"/>
              </a:rPr>
              <a:t>I </a:t>
            </a:r>
            <a:r>
              <a:rPr dirty="0" sz="1450" spc="-10">
                <a:latin typeface="Times New Roman"/>
                <a:cs typeface="Times New Roman"/>
              </a:rPr>
              <a:t>really know very little </a:t>
            </a:r>
            <a:r>
              <a:rPr dirty="0" sz="1450" spc="-5">
                <a:latin typeface="Times New Roman"/>
                <a:cs typeface="Times New Roman"/>
              </a:rPr>
              <a:t>of  </a:t>
            </a:r>
            <a:r>
              <a:rPr dirty="0" sz="1450" spc="-10">
                <a:latin typeface="Times New Roman"/>
                <a:cs typeface="Times New Roman"/>
              </a:rPr>
              <a:t>Sotherton.”</a:t>
            </a:r>
            <a:endParaRPr sz="1450">
              <a:latin typeface="Times New Roman"/>
              <a:cs typeface="Times New Roman"/>
            </a:endParaRPr>
          </a:p>
          <a:p>
            <a:pPr algn="just" marL="12700" marR="7620" indent="255904">
              <a:lnSpc>
                <a:spcPts val="1730"/>
              </a:lnSpc>
              <a:spcBef>
                <a:spcPts val="790"/>
              </a:spcBef>
            </a:pPr>
            <a:r>
              <a:rPr dirty="0" sz="1450" spc="-25">
                <a:latin typeface="Times New Roman"/>
                <a:cs typeface="Times New Roman"/>
              </a:rPr>
              <a:t>Fanny, </a:t>
            </a:r>
            <a:r>
              <a:rPr dirty="0" sz="1450" spc="-10">
                <a:latin typeface="Times New Roman"/>
                <a:cs typeface="Times New Roman"/>
              </a:rPr>
              <a:t>who was sitting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Edmund, exactly opposite Miss  Crawford, and who had been attentively listening, now looked at him, and said  in </a:t>
            </a:r>
            <a:r>
              <a:rPr dirty="0" sz="1450" spc="-5">
                <a:latin typeface="Times New Roman"/>
                <a:cs typeface="Times New Roman"/>
              </a:rPr>
              <a:t>a </a:t>
            </a:r>
            <a:r>
              <a:rPr dirty="0" sz="1450" spc="-10">
                <a:latin typeface="Times New Roman"/>
                <a:cs typeface="Times New Roman"/>
              </a:rPr>
              <a:t>low</a:t>
            </a:r>
            <a:r>
              <a:rPr dirty="0" sz="1450" spc="-5">
                <a:latin typeface="Times New Roman"/>
                <a:cs typeface="Times New Roman"/>
              </a:rPr>
              <a:t> </a:t>
            </a:r>
            <a:r>
              <a:rPr dirty="0" sz="1450" spc="-10">
                <a:latin typeface="Times New Roman"/>
                <a:cs typeface="Times New Roman"/>
              </a:rPr>
              <a:t>voice—</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12700" indent="255904">
              <a:lnSpc>
                <a:spcPts val="1730"/>
              </a:lnSpc>
              <a:spcBef>
                <a:spcPts val="155"/>
              </a:spcBef>
            </a:pPr>
            <a:r>
              <a:rPr dirty="0" sz="1450" spc="-10">
                <a:latin typeface="Times New Roman"/>
                <a:cs typeface="Times New Roman"/>
              </a:rPr>
              <a:t>“Cut down an avenue! What </a:t>
            </a:r>
            <a:r>
              <a:rPr dirty="0" sz="1450" spc="-5">
                <a:latin typeface="Times New Roman"/>
                <a:cs typeface="Times New Roman"/>
              </a:rPr>
              <a:t>a </a:t>
            </a:r>
            <a:r>
              <a:rPr dirty="0" sz="1450" spc="-10">
                <a:latin typeface="Times New Roman"/>
                <a:cs typeface="Times New Roman"/>
              </a:rPr>
              <a:t>pity! Does it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Cowper? </a:t>
            </a:r>
            <a:r>
              <a:rPr dirty="0" sz="1450" spc="-60">
                <a:latin typeface="Times New Roman"/>
                <a:cs typeface="Times New Roman"/>
              </a:rPr>
              <a:t>‘Ye </a:t>
            </a:r>
            <a:r>
              <a:rPr dirty="0" sz="1450" spc="-10">
                <a:latin typeface="Times New Roman"/>
                <a:cs typeface="Times New Roman"/>
              </a:rPr>
              <a:t>fallen avenues, once more </a:t>
            </a:r>
            <a:r>
              <a:rPr dirty="0" sz="1450" spc="-5">
                <a:latin typeface="Times New Roman"/>
                <a:cs typeface="Times New Roman"/>
              </a:rPr>
              <a:t>I </a:t>
            </a:r>
            <a:r>
              <a:rPr dirty="0" sz="1450" spc="-10">
                <a:latin typeface="Times New Roman"/>
                <a:cs typeface="Times New Roman"/>
              </a:rPr>
              <a:t>mourn </a:t>
            </a:r>
            <a:r>
              <a:rPr dirty="0" sz="1450" spc="-5">
                <a:latin typeface="Times New Roman"/>
                <a:cs typeface="Times New Roman"/>
              </a:rPr>
              <a:t>your </a:t>
            </a:r>
            <a:r>
              <a:rPr dirty="0" sz="1450" spc="-10">
                <a:latin typeface="Times New Roman"/>
                <a:cs typeface="Times New Roman"/>
              </a:rPr>
              <a:t>fate</a:t>
            </a:r>
            <a:r>
              <a:rPr dirty="0" sz="1450" spc="110">
                <a:latin typeface="Times New Roman"/>
                <a:cs typeface="Times New Roman"/>
              </a:rPr>
              <a:t> </a:t>
            </a:r>
            <a:r>
              <a:rPr dirty="0" sz="1450" spc="-10">
                <a:latin typeface="Times New Roman"/>
                <a:cs typeface="Times New Roman"/>
              </a:rPr>
              <a:t>unmerited.’”</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He smiled as </a:t>
            </a:r>
            <a:r>
              <a:rPr dirty="0" sz="1450" spc="-5">
                <a:latin typeface="Times New Roman"/>
                <a:cs typeface="Times New Roman"/>
              </a:rPr>
              <a:t>he </a:t>
            </a:r>
            <a:r>
              <a:rPr dirty="0" sz="1450" spc="-10">
                <a:latin typeface="Times New Roman"/>
                <a:cs typeface="Times New Roman"/>
              </a:rPr>
              <a:t>answered, “I am afraid the avenue stands </a:t>
            </a:r>
            <a:r>
              <a:rPr dirty="0" sz="1450" spc="-5">
                <a:latin typeface="Times New Roman"/>
                <a:cs typeface="Times New Roman"/>
              </a:rPr>
              <a:t>a </a:t>
            </a:r>
            <a:r>
              <a:rPr dirty="0" sz="1450" spc="-10">
                <a:latin typeface="Times New Roman"/>
                <a:cs typeface="Times New Roman"/>
              </a:rPr>
              <a:t>bad chance,  </a:t>
            </a:r>
            <a:r>
              <a:rPr dirty="0" sz="1450" spc="-20">
                <a:latin typeface="Times New Roman"/>
                <a:cs typeface="Times New Roman"/>
              </a:rPr>
              <a:t>Fanny.”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should like to see Sotherton before it is cut down, to see the place as it is  </a:t>
            </a:r>
            <a:r>
              <a:rPr dirty="0" sz="1450" spc="-30">
                <a:latin typeface="Times New Roman"/>
                <a:cs typeface="Times New Roman"/>
              </a:rPr>
              <a:t>now, </a:t>
            </a:r>
            <a:r>
              <a:rPr dirty="0" sz="1450" spc="-10">
                <a:latin typeface="Times New Roman"/>
                <a:cs typeface="Times New Roman"/>
              </a:rPr>
              <a:t>in its old state; </a:t>
            </a:r>
            <a:r>
              <a:rPr dirty="0" sz="1450" spc="-5">
                <a:latin typeface="Times New Roman"/>
                <a:cs typeface="Times New Roman"/>
              </a:rPr>
              <a:t>but I do not </a:t>
            </a:r>
            <a:r>
              <a:rPr dirty="0" sz="1450" spc="-10">
                <a:latin typeface="Times New Roman"/>
                <a:cs typeface="Times New Roman"/>
              </a:rPr>
              <a:t>suppose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shall.”</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never been there? No, </a:t>
            </a:r>
            <a:r>
              <a:rPr dirty="0" sz="1450" spc="-5">
                <a:latin typeface="Times New Roman"/>
                <a:cs typeface="Times New Roman"/>
              </a:rPr>
              <a:t>you </a:t>
            </a:r>
            <a:r>
              <a:rPr dirty="0" sz="1450" spc="-10">
                <a:latin typeface="Times New Roman"/>
                <a:cs typeface="Times New Roman"/>
              </a:rPr>
              <a:t>never can; and, </a:t>
            </a:r>
            <a:r>
              <a:rPr dirty="0" sz="1450" spc="-20">
                <a:latin typeface="Times New Roman"/>
                <a:cs typeface="Times New Roman"/>
              </a:rPr>
              <a:t>unluckily, </a:t>
            </a:r>
            <a:r>
              <a:rPr dirty="0" sz="1450" spc="-10">
                <a:latin typeface="Times New Roman"/>
                <a:cs typeface="Times New Roman"/>
              </a:rPr>
              <a:t>it is </a:t>
            </a:r>
            <a:r>
              <a:rPr dirty="0" sz="1450" spc="-5">
                <a:latin typeface="Times New Roman"/>
                <a:cs typeface="Times New Roman"/>
              </a:rPr>
              <a:t>out of  </a:t>
            </a:r>
            <a:r>
              <a:rPr dirty="0" sz="1450" spc="-10">
                <a:latin typeface="Times New Roman"/>
                <a:cs typeface="Times New Roman"/>
              </a:rPr>
              <a:t>distance for </a:t>
            </a:r>
            <a:r>
              <a:rPr dirty="0" sz="1450" spc="-5">
                <a:latin typeface="Times New Roman"/>
                <a:cs typeface="Times New Roman"/>
              </a:rPr>
              <a:t>a </a:t>
            </a:r>
            <a:r>
              <a:rPr dirty="0" sz="1450" spc="-10">
                <a:latin typeface="Times New Roman"/>
                <a:cs typeface="Times New Roman"/>
              </a:rPr>
              <a:t>ride. </a:t>
            </a:r>
            <a:r>
              <a:rPr dirty="0" sz="1450" spc="-5">
                <a:latin typeface="Times New Roman"/>
                <a:cs typeface="Times New Roman"/>
              </a:rPr>
              <a:t>I </a:t>
            </a:r>
            <a:r>
              <a:rPr dirty="0" sz="1450" spc="-10">
                <a:latin typeface="Times New Roman"/>
                <a:cs typeface="Times New Roman"/>
              </a:rPr>
              <a:t>wish we could contrive</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“Oh! it does </a:t>
            </a:r>
            <a:r>
              <a:rPr dirty="0" sz="1450" spc="-5">
                <a:latin typeface="Times New Roman"/>
                <a:cs typeface="Times New Roman"/>
              </a:rPr>
              <a:t>not </a:t>
            </a:r>
            <a:r>
              <a:rPr dirty="0" sz="1450" spc="-20">
                <a:latin typeface="Times New Roman"/>
                <a:cs typeface="Times New Roman"/>
              </a:rPr>
              <a:t>signify. </a:t>
            </a:r>
            <a:r>
              <a:rPr dirty="0" sz="1450" spc="-10">
                <a:latin typeface="Times New Roman"/>
                <a:cs typeface="Times New Roman"/>
              </a:rPr>
              <a:t>Whenever </a:t>
            </a:r>
            <a:r>
              <a:rPr dirty="0" sz="1450" spc="-5">
                <a:latin typeface="Times New Roman"/>
                <a:cs typeface="Times New Roman"/>
              </a:rPr>
              <a:t>I do </a:t>
            </a:r>
            <a:r>
              <a:rPr dirty="0" sz="1450" spc="-10">
                <a:latin typeface="Times New Roman"/>
                <a:cs typeface="Times New Roman"/>
              </a:rPr>
              <a:t>see it, </a:t>
            </a:r>
            <a:r>
              <a:rPr dirty="0" sz="1450" spc="-5">
                <a:latin typeface="Times New Roman"/>
                <a:cs typeface="Times New Roman"/>
              </a:rPr>
              <a:t>you </a:t>
            </a:r>
            <a:r>
              <a:rPr dirty="0" sz="1450" spc="-10">
                <a:latin typeface="Times New Roman"/>
                <a:cs typeface="Times New Roman"/>
              </a:rPr>
              <a:t>will tell me how it has  been altered.”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 collect,” said Miss Crawford, “that Sotherton is an old place, and </a:t>
            </a:r>
            <a:r>
              <a:rPr dirty="0" sz="1450" spc="-5">
                <a:latin typeface="Times New Roman"/>
                <a:cs typeface="Times New Roman"/>
              </a:rPr>
              <a:t>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some </a:t>
            </a:r>
            <a:r>
              <a:rPr dirty="0" sz="1450" spc="-15">
                <a:latin typeface="Times New Roman"/>
                <a:cs typeface="Times New Roman"/>
              </a:rPr>
              <a:t>grandeur. </a:t>
            </a:r>
            <a:r>
              <a:rPr dirty="0" sz="1450" spc="-10">
                <a:latin typeface="Times New Roman"/>
                <a:cs typeface="Times New Roman"/>
              </a:rPr>
              <a:t>In any particular style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building?”</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 house was built in </a:t>
            </a:r>
            <a:r>
              <a:rPr dirty="0" sz="1450" spc="-15">
                <a:latin typeface="Times New Roman"/>
                <a:cs typeface="Times New Roman"/>
              </a:rPr>
              <a:t>Elizabeth’s </a:t>
            </a:r>
            <a:r>
              <a:rPr dirty="0" sz="1450" spc="-10">
                <a:latin typeface="Times New Roman"/>
                <a:cs typeface="Times New Roman"/>
              </a:rPr>
              <a:t>time, and is </a:t>
            </a:r>
            <a:r>
              <a:rPr dirty="0" sz="1450" spc="-5">
                <a:latin typeface="Times New Roman"/>
                <a:cs typeface="Times New Roman"/>
              </a:rPr>
              <a:t>a </a:t>
            </a:r>
            <a:r>
              <a:rPr dirty="0" sz="1450" spc="-15">
                <a:latin typeface="Times New Roman"/>
                <a:cs typeface="Times New Roman"/>
              </a:rPr>
              <a:t>large, regular, </a:t>
            </a:r>
            <a:r>
              <a:rPr dirty="0" sz="1450" spc="-10">
                <a:latin typeface="Times New Roman"/>
                <a:cs typeface="Times New Roman"/>
              </a:rPr>
              <a:t>brick  building; </a:t>
            </a:r>
            <a:r>
              <a:rPr dirty="0" sz="1450" spc="-25">
                <a:latin typeface="Times New Roman"/>
                <a:cs typeface="Times New Roman"/>
              </a:rPr>
              <a:t>heavy, </a:t>
            </a:r>
            <a:r>
              <a:rPr dirty="0" sz="1450" spc="-5">
                <a:latin typeface="Times New Roman"/>
                <a:cs typeface="Times New Roman"/>
              </a:rPr>
              <a:t>but </a:t>
            </a:r>
            <a:r>
              <a:rPr dirty="0" sz="1450" spc="-10">
                <a:latin typeface="Times New Roman"/>
                <a:cs typeface="Times New Roman"/>
              </a:rPr>
              <a:t>respectable looking, and has many </a:t>
            </a:r>
            <a:r>
              <a:rPr dirty="0" sz="1450" spc="-5">
                <a:latin typeface="Times New Roman"/>
                <a:cs typeface="Times New Roman"/>
              </a:rPr>
              <a:t>good </a:t>
            </a:r>
            <a:r>
              <a:rPr dirty="0" sz="1450" spc="-10">
                <a:latin typeface="Times New Roman"/>
                <a:cs typeface="Times New Roman"/>
              </a:rPr>
              <a:t>rooms. It is ill  placed. It stands in </a:t>
            </a:r>
            <a:r>
              <a:rPr dirty="0" sz="1450" spc="-5">
                <a:latin typeface="Times New Roman"/>
                <a:cs typeface="Times New Roman"/>
              </a:rPr>
              <a:t>one of </a:t>
            </a:r>
            <a:r>
              <a:rPr dirty="0" sz="1450" spc="-10">
                <a:latin typeface="Times New Roman"/>
                <a:cs typeface="Times New Roman"/>
              </a:rPr>
              <a:t>the lowest spots </a:t>
            </a:r>
            <a:r>
              <a:rPr dirty="0" sz="1450" spc="-5">
                <a:latin typeface="Times New Roman"/>
                <a:cs typeface="Times New Roman"/>
              </a:rPr>
              <a:t>of </a:t>
            </a:r>
            <a:r>
              <a:rPr dirty="0" sz="1450" spc="-10">
                <a:latin typeface="Times New Roman"/>
                <a:cs typeface="Times New Roman"/>
              </a:rPr>
              <a:t>the park; in that respect,  unfavourable for improvement. But the woods are fine, and there is </a:t>
            </a:r>
            <a:r>
              <a:rPr dirty="0" sz="1450" spc="-5">
                <a:latin typeface="Times New Roman"/>
                <a:cs typeface="Times New Roman"/>
              </a:rPr>
              <a:t>a </a:t>
            </a:r>
            <a:r>
              <a:rPr dirty="0" sz="1450" spc="-10">
                <a:latin typeface="Times New Roman"/>
                <a:cs typeface="Times New Roman"/>
              </a:rPr>
              <a:t>stream,  which,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Rushworth is quite right,  </a:t>
            </a:r>
            <a:r>
              <a:rPr dirty="0" sz="1450" spc="-5">
                <a:latin typeface="Times New Roman"/>
                <a:cs typeface="Times New Roman"/>
              </a:rPr>
              <a:t>I </a:t>
            </a:r>
            <a:r>
              <a:rPr dirty="0" sz="1450" spc="-10">
                <a:latin typeface="Times New Roman"/>
                <a:cs typeface="Times New Roman"/>
              </a:rPr>
              <a:t>think, in meaning to give it </a:t>
            </a:r>
            <a:r>
              <a:rPr dirty="0" sz="1450" spc="-5">
                <a:latin typeface="Times New Roman"/>
                <a:cs typeface="Times New Roman"/>
              </a:rPr>
              <a:t>a </a:t>
            </a:r>
            <a:r>
              <a:rPr dirty="0" sz="1450" spc="-10">
                <a:latin typeface="Times New Roman"/>
                <a:cs typeface="Times New Roman"/>
              </a:rPr>
              <a:t>modern dress,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that it will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done </a:t>
            </a:r>
            <a:r>
              <a:rPr dirty="0" sz="1450" spc="-10">
                <a:latin typeface="Times New Roman"/>
                <a:cs typeface="Times New Roman"/>
              </a:rPr>
              <a:t>extremely</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Miss Crawford listened with submission, and said to herself, “He is </a:t>
            </a:r>
            <a:r>
              <a:rPr dirty="0" sz="1450" spc="-5">
                <a:latin typeface="Times New Roman"/>
                <a:cs typeface="Times New Roman"/>
              </a:rPr>
              <a:t>a </a:t>
            </a:r>
            <a:r>
              <a:rPr dirty="0" sz="1450" spc="-10">
                <a:latin typeface="Times New Roman"/>
                <a:cs typeface="Times New Roman"/>
              </a:rPr>
              <a:t>well-  bred man; </a:t>
            </a:r>
            <a:r>
              <a:rPr dirty="0" sz="1450" spc="-5">
                <a:latin typeface="Times New Roman"/>
                <a:cs typeface="Times New Roman"/>
              </a:rPr>
              <a:t>he </a:t>
            </a:r>
            <a:r>
              <a:rPr dirty="0" sz="1450" spc="-10">
                <a:latin typeface="Times New Roman"/>
                <a:cs typeface="Times New Roman"/>
              </a:rPr>
              <a:t>makes the best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wish to influence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he </a:t>
            </a:r>
            <a:r>
              <a:rPr dirty="0" sz="1450" spc="-10">
                <a:latin typeface="Times New Roman"/>
                <a:cs typeface="Times New Roman"/>
              </a:rPr>
              <a:t>continued; “but, had </a:t>
            </a:r>
            <a:r>
              <a:rPr dirty="0" sz="1450" spc="-5">
                <a:latin typeface="Times New Roman"/>
                <a:cs typeface="Times New Roman"/>
              </a:rPr>
              <a:t>I a  </a:t>
            </a:r>
            <a:r>
              <a:rPr dirty="0" sz="1450" spc="-10">
                <a:latin typeface="Times New Roman"/>
                <a:cs typeface="Times New Roman"/>
              </a:rPr>
              <a:t>place to new fashion,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put </a:t>
            </a:r>
            <a:r>
              <a:rPr dirty="0" sz="1450" spc="-10">
                <a:latin typeface="Times New Roman"/>
                <a:cs typeface="Times New Roman"/>
              </a:rPr>
              <a:t>myself into the hands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improver. </a:t>
            </a:r>
            <a:r>
              <a:rPr dirty="0" sz="1450" spc="-5">
                <a:latin typeface="Times New Roman"/>
                <a:cs typeface="Times New Roman"/>
              </a:rPr>
              <a:t>I  </a:t>
            </a:r>
            <a:r>
              <a:rPr dirty="0" sz="1450" spc="-10">
                <a:latin typeface="Times New Roman"/>
                <a:cs typeface="Times New Roman"/>
              </a:rPr>
              <a:t>would rather have an inferior degree </a:t>
            </a:r>
            <a:r>
              <a:rPr dirty="0" sz="1450" spc="-5">
                <a:latin typeface="Times New Roman"/>
                <a:cs typeface="Times New Roman"/>
              </a:rPr>
              <a:t>of </a:t>
            </a:r>
            <a:r>
              <a:rPr dirty="0" sz="1450" spc="-20">
                <a:latin typeface="Times New Roman"/>
                <a:cs typeface="Times New Roman"/>
              </a:rPr>
              <a:t>beauty, </a:t>
            </a:r>
            <a:r>
              <a:rPr dirty="0" sz="1450" spc="-5">
                <a:latin typeface="Times New Roman"/>
                <a:cs typeface="Times New Roman"/>
              </a:rPr>
              <a:t>of </a:t>
            </a:r>
            <a:r>
              <a:rPr dirty="0" sz="1450" spc="-10">
                <a:latin typeface="Times New Roman"/>
                <a:cs typeface="Times New Roman"/>
              </a:rPr>
              <a:t>my own choice, and  acquired </a:t>
            </a:r>
            <a:r>
              <a:rPr dirty="0" sz="1450" spc="-15">
                <a:latin typeface="Times New Roman"/>
                <a:cs typeface="Times New Roman"/>
              </a:rPr>
              <a:t>progressively. </a:t>
            </a:r>
            <a:r>
              <a:rPr dirty="0" sz="1450" spc="-5">
                <a:latin typeface="Times New Roman"/>
                <a:cs typeface="Times New Roman"/>
              </a:rPr>
              <a:t>I </a:t>
            </a:r>
            <a:r>
              <a:rPr dirty="0" sz="1450" spc="-10">
                <a:latin typeface="Times New Roman"/>
                <a:cs typeface="Times New Roman"/>
              </a:rPr>
              <a:t>would rather abide </a:t>
            </a:r>
            <a:r>
              <a:rPr dirty="0" sz="1450" spc="-5">
                <a:latin typeface="Times New Roman"/>
                <a:cs typeface="Times New Roman"/>
              </a:rPr>
              <a:t>by </a:t>
            </a:r>
            <a:r>
              <a:rPr dirty="0" sz="1450" spc="-10">
                <a:latin typeface="Times New Roman"/>
                <a:cs typeface="Times New Roman"/>
              </a:rPr>
              <a:t>my own blunders than </a:t>
            </a:r>
            <a:r>
              <a:rPr dirty="0" sz="1450" spc="-5">
                <a:latin typeface="Times New Roman"/>
                <a:cs typeface="Times New Roman"/>
              </a:rPr>
              <a:t>by</a:t>
            </a:r>
            <a:r>
              <a:rPr dirty="0" sz="1450" spc="120">
                <a:latin typeface="Times New Roman"/>
                <a:cs typeface="Times New Roman"/>
              </a:rPr>
              <a:t> </a:t>
            </a:r>
            <a:r>
              <a:rPr dirty="0" sz="1450" spc="-10">
                <a:latin typeface="Times New Roman"/>
                <a:cs typeface="Times New Roman"/>
              </a:rPr>
              <a:t>his.”</a:t>
            </a:r>
            <a:endParaRPr sz="1450">
              <a:latin typeface="Times New Roman"/>
              <a:cs typeface="Times New Roman"/>
            </a:endParaRPr>
          </a:p>
          <a:p>
            <a:pPr algn="just" marL="12700" marR="8890" indent="255904">
              <a:lnSpc>
                <a:spcPts val="1730"/>
              </a:lnSpc>
              <a:spcBef>
                <a:spcPts val="785"/>
              </a:spcBef>
            </a:pPr>
            <a:r>
              <a:rPr dirty="0" sz="1450" spc="-45">
                <a:latin typeface="Times New Roman"/>
                <a:cs typeface="Times New Roman"/>
              </a:rPr>
              <a:t>“You </a:t>
            </a:r>
            <a:r>
              <a:rPr dirty="0" sz="1450" spc="-10">
                <a:latin typeface="Times New Roman"/>
                <a:cs typeface="Times New Roman"/>
              </a:rPr>
              <a:t>would know what </a:t>
            </a:r>
            <a:r>
              <a:rPr dirty="0" sz="1450" spc="-5">
                <a:latin typeface="Times New Roman"/>
                <a:cs typeface="Times New Roman"/>
              </a:rPr>
              <a:t>you </a:t>
            </a:r>
            <a:r>
              <a:rPr dirty="0" sz="1450" spc="-10">
                <a:latin typeface="Times New Roman"/>
                <a:cs typeface="Times New Roman"/>
              </a:rPr>
              <a:t>were about,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but </a:t>
            </a:r>
            <a:r>
              <a:rPr dirty="0" sz="1450" spc="-10">
                <a:latin typeface="Times New Roman"/>
                <a:cs typeface="Times New Roman"/>
              </a:rPr>
              <a:t>that would </a:t>
            </a:r>
            <a:r>
              <a:rPr dirty="0" sz="1450" spc="-5">
                <a:latin typeface="Times New Roman"/>
                <a:cs typeface="Times New Roman"/>
              </a:rPr>
              <a:t>not </a:t>
            </a:r>
            <a:r>
              <a:rPr dirty="0" sz="1450" spc="-10">
                <a:latin typeface="Times New Roman"/>
                <a:cs typeface="Times New Roman"/>
              </a:rPr>
              <a:t>suit  me.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eye </a:t>
            </a:r>
            <a:r>
              <a:rPr dirty="0" sz="1450" spc="-5">
                <a:latin typeface="Times New Roman"/>
                <a:cs typeface="Times New Roman"/>
              </a:rPr>
              <a:t>or </a:t>
            </a:r>
            <a:r>
              <a:rPr dirty="0" sz="1450" spc="-10">
                <a:latin typeface="Times New Roman"/>
                <a:cs typeface="Times New Roman"/>
              </a:rPr>
              <a:t>ingenuity for such matters, </a:t>
            </a:r>
            <a:r>
              <a:rPr dirty="0" sz="1450" spc="-5">
                <a:latin typeface="Times New Roman"/>
                <a:cs typeface="Times New Roman"/>
              </a:rPr>
              <a:t>but </a:t>
            </a:r>
            <a:r>
              <a:rPr dirty="0" sz="1450" spc="-10">
                <a:latin typeface="Times New Roman"/>
                <a:cs typeface="Times New Roman"/>
              </a:rPr>
              <a:t>as they are before me; and  had </a:t>
            </a:r>
            <a:r>
              <a:rPr dirty="0" sz="1450" spc="-5">
                <a:latin typeface="Times New Roman"/>
                <a:cs typeface="Times New Roman"/>
              </a:rPr>
              <a:t>I a </a:t>
            </a:r>
            <a:r>
              <a:rPr dirty="0" sz="1450" spc="-10">
                <a:latin typeface="Times New Roman"/>
                <a:cs typeface="Times New Roman"/>
              </a:rPr>
              <a:t>place </a:t>
            </a:r>
            <a:r>
              <a:rPr dirty="0" sz="1450" spc="-5">
                <a:latin typeface="Times New Roman"/>
                <a:cs typeface="Times New Roman"/>
              </a:rPr>
              <a:t>of </a:t>
            </a:r>
            <a:r>
              <a:rPr dirty="0" sz="1450" spc="-10">
                <a:latin typeface="Times New Roman"/>
                <a:cs typeface="Times New Roman"/>
              </a:rPr>
              <a:t>my own in the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most thankful to any </a:t>
            </a:r>
            <a:r>
              <a:rPr dirty="0" sz="1450" spc="-35">
                <a:latin typeface="Times New Roman"/>
                <a:cs typeface="Times New Roman"/>
              </a:rPr>
              <a:t>Mr.  </a:t>
            </a:r>
            <a:r>
              <a:rPr dirty="0" sz="1450" spc="-10">
                <a:latin typeface="Times New Roman"/>
                <a:cs typeface="Times New Roman"/>
              </a:rPr>
              <a:t>Repton who would undertake it, and give me as much beauty as </a:t>
            </a:r>
            <a:r>
              <a:rPr dirty="0" sz="1450" spc="-5">
                <a:latin typeface="Times New Roman"/>
                <a:cs typeface="Times New Roman"/>
              </a:rPr>
              <a:t>he </a:t>
            </a:r>
            <a:r>
              <a:rPr dirty="0" sz="1450" spc="-10">
                <a:latin typeface="Times New Roman"/>
                <a:cs typeface="Times New Roman"/>
              </a:rPr>
              <a:t>could for  my money; and </a:t>
            </a:r>
            <a:r>
              <a:rPr dirty="0" sz="1450" spc="-5">
                <a:latin typeface="Times New Roman"/>
                <a:cs typeface="Times New Roman"/>
              </a:rPr>
              <a:t>I </a:t>
            </a:r>
            <a:r>
              <a:rPr dirty="0" sz="1450" spc="-10">
                <a:latin typeface="Times New Roman"/>
                <a:cs typeface="Times New Roman"/>
              </a:rPr>
              <a:t>should never look at it till it was</a:t>
            </a:r>
            <a:r>
              <a:rPr dirty="0" sz="1450" spc="65">
                <a:latin typeface="Times New Roman"/>
                <a:cs typeface="Times New Roman"/>
              </a:rPr>
              <a:t> </a:t>
            </a:r>
            <a:r>
              <a:rPr dirty="0" sz="1450" spc="-10">
                <a:latin typeface="Times New Roman"/>
                <a:cs typeface="Times New Roman"/>
              </a:rPr>
              <a:t>complete.”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delightful to me to see the progress </a:t>
            </a:r>
            <a:r>
              <a:rPr dirty="0" sz="1450" spc="-5">
                <a:latin typeface="Times New Roman"/>
                <a:cs typeface="Times New Roman"/>
              </a:rPr>
              <a:t>of </a:t>
            </a:r>
            <a:r>
              <a:rPr dirty="0" sz="1450" spc="-10">
                <a:latin typeface="Times New Roman"/>
                <a:cs typeface="Times New Roman"/>
              </a:rPr>
              <a:t>it all,” said</a:t>
            </a:r>
            <a:r>
              <a:rPr dirty="0" sz="1450" spc="105">
                <a:latin typeface="Times New Roman"/>
                <a:cs typeface="Times New Roman"/>
              </a:rPr>
              <a:t> </a:t>
            </a:r>
            <a:r>
              <a:rPr dirty="0" sz="1450" spc="-25">
                <a:latin typeface="Times New Roman"/>
                <a:cs typeface="Times New Roman"/>
              </a:rPr>
              <a:t>Fanny.</a:t>
            </a:r>
            <a:endParaRPr sz="1450">
              <a:latin typeface="Times New Roman"/>
              <a:cs typeface="Times New Roman"/>
            </a:endParaRPr>
          </a:p>
          <a:p>
            <a:pPr algn="just" marL="12700" marR="5080" indent="255904">
              <a:lnSpc>
                <a:spcPts val="1730"/>
              </a:lnSpc>
              <a:spcBef>
                <a:spcPts val="770"/>
              </a:spcBef>
            </a:pPr>
            <a:r>
              <a:rPr dirty="0" sz="1450" spc="-65">
                <a:latin typeface="Times New Roman"/>
                <a:cs typeface="Times New Roman"/>
              </a:rPr>
              <a:t>“Ay, </a:t>
            </a:r>
            <a:r>
              <a:rPr dirty="0" sz="1450" spc="-5">
                <a:latin typeface="Times New Roman"/>
                <a:cs typeface="Times New Roman"/>
              </a:rPr>
              <a:t>you </a:t>
            </a:r>
            <a:r>
              <a:rPr dirty="0" sz="1450" spc="-10">
                <a:latin typeface="Times New Roman"/>
                <a:cs typeface="Times New Roman"/>
              </a:rPr>
              <a:t>have been </a:t>
            </a:r>
            <a:r>
              <a:rPr dirty="0" sz="1450" spc="-5">
                <a:latin typeface="Times New Roman"/>
                <a:cs typeface="Times New Roman"/>
              </a:rPr>
              <a:t>brought up </a:t>
            </a:r>
            <a:r>
              <a:rPr dirty="0" sz="1450" spc="-10">
                <a:latin typeface="Times New Roman"/>
                <a:cs typeface="Times New Roman"/>
              </a:rPr>
              <a:t>to it. It was </a:t>
            </a:r>
            <a:r>
              <a:rPr dirty="0" sz="1450" spc="-5">
                <a:latin typeface="Times New Roman"/>
                <a:cs typeface="Times New Roman"/>
              </a:rPr>
              <a:t>no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education; and  the only dose </a:t>
            </a:r>
            <a:r>
              <a:rPr dirty="0" sz="1450" spc="-5">
                <a:latin typeface="Times New Roman"/>
                <a:cs typeface="Times New Roman"/>
              </a:rPr>
              <a:t>I </a:t>
            </a:r>
            <a:r>
              <a:rPr dirty="0" sz="1450" spc="-10">
                <a:latin typeface="Times New Roman"/>
                <a:cs typeface="Times New Roman"/>
              </a:rPr>
              <a:t>ever had, being administered </a:t>
            </a:r>
            <a:r>
              <a:rPr dirty="0" sz="1450" spc="-5">
                <a:latin typeface="Times New Roman"/>
                <a:cs typeface="Times New Roman"/>
              </a:rPr>
              <a:t>by not </a:t>
            </a:r>
            <a:r>
              <a:rPr dirty="0" sz="1450" spc="-10">
                <a:latin typeface="Times New Roman"/>
                <a:cs typeface="Times New Roman"/>
              </a:rPr>
              <a:t>the first favourite in the  world, has made me consider improvements in hand as the greatest </a:t>
            </a:r>
            <a:r>
              <a:rPr dirty="0" sz="1450" spc="-5">
                <a:latin typeface="Times New Roman"/>
                <a:cs typeface="Times New Roman"/>
              </a:rPr>
              <a:t>of  </a:t>
            </a:r>
            <a:r>
              <a:rPr dirty="0" sz="1450" spc="-10">
                <a:latin typeface="Times New Roman"/>
                <a:cs typeface="Times New Roman"/>
              </a:rPr>
              <a:t>nuisances. Three years ago the Admiral, my honoured uncle, </a:t>
            </a:r>
            <a:r>
              <a:rPr dirty="0" sz="1450" spc="-5">
                <a:latin typeface="Times New Roman"/>
                <a:cs typeface="Times New Roman"/>
              </a:rPr>
              <a:t>bought a </a:t>
            </a:r>
            <a:r>
              <a:rPr dirty="0" sz="1450" spc="-10">
                <a:latin typeface="Times New Roman"/>
                <a:cs typeface="Times New Roman"/>
              </a:rPr>
              <a:t>cottage  at </a:t>
            </a:r>
            <a:r>
              <a:rPr dirty="0" sz="1450" spc="-20">
                <a:latin typeface="Times New Roman"/>
                <a:cs typeface="Times New Roman"/>
              </a:rPr>
              <a:t>Twickenham </a:t>
            </a:r>
            <a:r>
              <a:rPr dirty="0" sz="1450" spc="-10">
                <a:latin typeface="Times New Roman"/>
                <a:cs typeface="Times New Roman"/>
              </a:rPr>
              <a:t>for </a:t>
            </a:r>
            <a:r>
              <a:rPr dirty="0" sz="1450" spc="-5">
                <a:latin typeface="Times New Roman"/>
                <a:cs typeface="Times New Roman"/>
              </a:rPr>
              <a:t>us </a:t>
            </a:r>
            <a:r>
              <a:rPr dirty="0" sz="1450" spc="-10">
                <a:latin typeface="Times New Roman"/>
                <a:cs typeface="Times New Roman"/>
              </a:rPr>
              <a:t>all to spend </a:t>
            </a:r>
            <a:r>
              <a:rPr dirty="0" sz="1450" spc="-5">
                <a:latin typeface="Times New Roman"/>
                <a:cs typeface="Times New Roman"/>
              </a:rPr>
              <a:t>our </a:t>
            </a:r>
            <a:r>
              <a:rPr dirty="0" sz="1450" spc="-10">
                <a:latin typeface="Times New Roman"/>
                <a:cs typeface="Times New Roman"/>
              </a:rPr>
              <a:t>summers </a:t>
            </a:r>
            <a:r>
              <a:rPr dirty="0" sz="1450" spc="-5">
                <a:latin typeface="Times New Roman"/>
                <a:cs typeface="Times New Roman"/>
              </a:rPr>
              <a:t>in; </a:t>
            </a:r>
            <a:r>
              <a:rPr dirty="0" sz="1450" spc="-10">
                <a:latin typeface="Times New Roman"/>
                <a:cs typeface="Times New Roman"/>
              </a:rPr>
              <a:t>and my aunt and </a:t>
            </a:r>
            <a:r>
              <a:rPr dirty="0" sz="1450" spc="-5">
                <a:latin typeface="Times New Roman"/>
                <a:cs typeface="Times New Roman"/>
              </a:rPr>
              <a:t>I </a:t>
            </a:r>
            <a:r>
              <a:rPr dirty="0" sz="1450" spc="-10">
                <a:latin typeface="Times New Roman"/>
                <a:cs typeface="Times New Roman"/>
              </a:rPr>
              <a:t>went  down to it quite in raptures; </a:t>
            </a:r>
            <a:r>
              <a:rPr dirty="0" sz="1450" spc="-5">
                <a:latin typeface="Times New Roman"/>
                <a:cs typeface="Times New Roman"/>
              </a:rPr>
              <a:t>but </a:t>
            </a:r>
            <a:r>
              <a:rPr dirty="0" sz="1450" spc="-10">
                <a:latin typeface="Times New Roman"/>
                <a:cs typeface="Times New Roman"/>
              </a:rPr>
              <a:t>it being excessively </a:t>
            </a:r>
            <a:r>
              <a:rPr dirty="0" sz="1450" spc="-20">
                <a:latin typeface="Times New Roman"/>
                <a:cs typeface="Times New Roman"/>
              </a:rPr>
              <a:t>pretty, </a:t>
            </a:r>
            <a:r>
              <a:rPr dirty="0" sz="1450" spc="-10">
                <a:latin typeface="Times New Roman"/>
                <a:cs typeface="Times New Roman"/>
              </a:rPr>
              <a:t>it was soon found  necessary</a:t>
            </a:r>
            <a:r>
              <a:rPr dirty="0" sz="1450" spc="175">
                <a:latin typeface="Times New Roman"/>
                <a:cs typeface="Times New Roman"/>
              </a:rPr>
              <a:t> </a:t>
            </a:r>
            <a:r>
              <a:rPr dirty="0" sz="1450" spc="-10">
                <a:latin typeface="Times New Roman"/>
                <a:cs typeface="Times New Roman"/>
              </a:rPr>
              <a:t>to</a:t>
            </a:r>
            <a:r>
              <a:rPr dirty="0" sz="1450" spc="175">
                <a:latin typeface="Times New Roman"/>
                <a:cs typeface="Times New Roman"/>
              </a:rPr>
              <a:t> </a:t>
            </a:r>
            <a:r>
              <a:rPr dirty="0" sz="1450" spc="-5">
                <a:latin typeface="Times New Roman"/>
                <a:cs typeface="Times New Roman"/>
              </a:rPr>
              <a:t>be</a:t>
            </a:r>
            <a:r>
              <a:rPr dirty="0" sz="1450" spc="170">
                <a:latin typeface="Times New Roman"/>
                <a:cs typeface="Times New Roman"/>
              </a:rPr>
              <a:t> </a:t>
            </a:r>
            <a:r>
              <a:rPr dirty="0" sz="1450" spc="-10">
                <a:latin typeface="Times New Roman"/>
                <a:cs typeface="Times New Roman"/>
              </a:rPr>
              <a:t>improved,</a:t>
            </a:r>
            <a:r>
              <a:rPr dirty="0" sz="1450" spc="175">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for</a:t>
            </a:r>
            <a:r>
              <a:rPr dirty="0" sz="1450" spc="175">
                <a:latin typeface="Times New Roman"/>
                <a:cs typeface="Times New Roman"/>
              </a:rPr>
              <a:t> </a:t>
            </a:r>
            <a:r>
              <a:rPr dirty="0" sz="1450" spc="-10">
                <a:latin typeface="Times New Roman"/>
                <a:cs typeface="Times New Roman"/>
              </a:rPr>
              <a:t>three</a:t>
            </a:r>
            <a:r>
              <a:rPr dirty="0" sz="1450" spc="175">
                <a:latin typeface="Times New Roman"/>
                <a:cs typeface="Times New Roman"/>
              </a:rPr>
              <a:t> </a:t>
            </a:r>
            <a:r>
              <a:rPr dirty="0" sz="1450" spc="-10">
                <a:latin typeface="Times New Roman"/>
                <a:cs typeface="Times New Roman"/>
              </a:rPr>
              <a:t>months</a:t>
            </a:r>
            <a:r>
              <a:rPr dirty="0" sz="1450" spc="175">
                <a:latin typeface="Times New Roman"/>
                <a:cs typeface="Times New Roman"/>
              </a:rPr>
              <a:t> </a:t>
            </a:r>
            <a:r>
              <a:rPr dirty="0" sz="1450" spc="-10">
                <a:latin typeface="Times New Roman"/>
                <a:cs typeface="Times New Roman"/>
              </a:rPr>
              <a:t>we</a:t>
            </a:r>
            <a:r>
              <a:rPr dirty="0" sz="1450" spc="180">
                <a:latin typeface="Times New Roman"/>
                <a:cs typeface="Times New Roman"/>
              </a:rPr>
              <a:t> </a:t>
            </a:r>
            <a:r>
              <a:rPr dirty="0" sz="1450" spc="-10">
                <a:latin typeface="Times New Roman"/>
                <a:cs typeface="Times New Roman"/>
              </a:rPr>
              <a:t>were</a:t>
            </a:r>
            <a:r>
              <a:rPr dirty="0" sz="1450" spc="175">
                <a:latin typeface="Times New Roman"/>
                <a:cs typeface="Times New Roman"/>
              </a:rPr>
              <a:t> </a:t>
            </a:r>
            <a:r>
              <a:rPr dirty="0" sz="1450" spc="-10">
                <a:latin typeface="Times New Roman"/>
                <a:cs typeface="Times New Roman"/>
              </a:rPr>
              <a:t>all</a:t>
            </a:r>
            <a:r>
              <a:rPr dirty="0" sz="1450" spc="175">
                <a:latin typeface="Times New Roman"/>
                <a:cs typeface="Times New Roman"/>
              </a:rPr>
              <a:t> </a:t>
            </a:r>
            <a:r>
              <a:rPr dirty="0" sz="1450" spc="-10">
                <a:latin typeface="Times New Roman"/>
                <a:cs typeface="Times New Roman"/>
              </a:rPr>
              <a:t>dirt</a:t>
            </a:r>
            <a:r>
              <a:rPr dirty="0" sz="1450" spc="175">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6440" cy="9274810"/>
          </a:xfrm>
          <a:prstGeom prst="rect">
            <a:avLst/>
          </a:prstGeom>
        </p:spPr>
        <p:txBody>
          <a:bodyPr wrap="square" lIns="0" tIns="12065" rIns="0" bIns="0" rtlCol="0" vert="horz">
            <a:spAutoFit/>
          </a:bodyPr>
          <a:lstStyle/>
          <a:p>
            <a:pPr algn="just" marL="12700" marR="7620">
              <a:lnSpc>
                <a:spcPct val="99600"/>
              </a:lnSpc>
              <a:spcBef>
                <a:spcPts val="95"/>
              </a:spcBef>
            </a:pPr>
            <a:r>
              <a:rPr dirty="0" sz="1450" spc="-10">
                <a:latin typeface="Times New Roman"/>
                <a:cs typeface="Times New Roman"/>
              </a:rPr>
              <a:t>confusion, without </a:t>
            </a:r>
            <a:r>
              <a:rPr dirty="0" sz="1450" spc="-5">
                <a:latin typeface="Times New Roman"/>
                <a:cs typeface="Times New Roman"/>
              </a:rPr>
              <a:t>a </a:t>
            </a:r>
            <a:r>
              <a:rPr dirty="0" sz="1450" spc="-10">
                <a:latin typeface="Times New Roman"/>
                <a:cs typeface="Times New Roman"/>
              </a:rPr>
              <a:t>gravel walk to step </a:t>
            </a:r>
            <a:r>
              <a:rPr dirty="0" sz="1450" spc="-5">
                <a:latin typeface="Times New Roman"/>
                <a:cs typeface="Times New Roman"/>
              </a:rPr>
              <a:t>on, or a </a:t>
            </a:r>
            <a:r>
              <a:rPr dirty="0" sz="1450" spc="-10">
                <a:latin typeface="Times New Roman"/>
                <a:cs typeface="Times New Roman"/>
              </a:rPr>
              <a:t>bench fit for use. </a:t>
            </a:r>
            <a:r>
              <a:rPr dirty="0" sz="1450" spc="-5">
                <a:latin typeface="Times New Roman"/>
                <a:cs typeface="Times New Roman"/>
              </a:rPr>
              <a:t>I </a:t>
            </a:r>
            <a:r>
              <a:rPr dirty="0" sz="1450" spc="-10">
                <a:latin typeface="Times New Roman"/>
                <a:cs typeface="Times New Roman"/>
              </a:rPr>
              <a:t>would  have everything as complete as possible in the </a:t>
            </a:r>
            <a:r>
              <a:rPr dirty="0" sz="1450" spc="-20">
                <a:latin typeface="Times New Roman"/>
                <a:cs typeface="Times New Roman"/>
              </a:rPr>
              <a:t>country, </a:t>
            </a:r>
            <a:r>
              <a:rPr dirty="0" sz="1450" spc="-10">
                <a:latin typeface="Times New Roman"/>
                <a:cs typeface="Times New Roman"/>
              </a:rPr>
              <a:t>shrubberies and  flower-gardens, and rustic seats innumerable: </a:t>
            </a:r>
            <a:r>
              <a:rPr dirty="0" sz="1450" spc="-5">
                <a:latin typeface="Times New Roman"/>
                <a:cs typeface="Times New Roman"/>
              </a:rPr>
              <a:t>but </a:t>
            </a:r>
            <a:r>
              <a:rPr dirty="0" sz="1450" spc="-10">
                <a:latin typeface="Times New Roman"/>
                <a:cs typeface="Times New Roman"/>
              </a:rPr>
              <a:t>it must all </a:t>
            </a:r>
            <a:r>
              <a:rPr dirty="0" sz="1450" spc="-5">
                <a:latin typeface="Times New Roman"/>
                <a:cs typeface="Times New Roman"/>
              </a:rPr>
              <a:t>be done </a:t>
            </a:r>
            <a:r>
              <a:rPr dirty="0" sz="1450" spc="-10">
                <a:latin typeface="Times New Roman"/>
                <a:cs typeface="Times New Roman"/>
              </a:rPr>
              <a:t>without  my care. Henry is different; </a:t>
            </a:r>
            <a:r>
              <a:rPr dirty="0" sz="1450" spc="-5">
                <a:latin typeface="Times New Roman"/>
                <a:cs typeface="Times New Roman"/>
              </a:rPr>
              <a:t>he </a:t>
            </a:r>
            <a:r>
              <a:rPr dirty="0" sz="1450" spc="-10">
                <a:latin typeface="Times New Roman"/>
                <a:cs typeface="Times New Roman"/>
              </a:rPr>
              <a:t>loves to </a:t>
            </a:r>
            <a:r>
              <a:rPr dirty="0" sz="1450" spc="-5">
                <a:latin typeface="Times New Roman"/>
                <a:cs typeface="Times New Roman"/>
              </a:rPr>
              <a:t>be</a:t>
            </a:r>
            <a:r>
              <a:rPr dirty="0" sz="1450" spc="25">
                <a:latin typeface="Times New Roman"/>
                <a:cs typeface="Times New Roman"/>
              </a:rPr>
              <a:t> </a:t>
            </a:r>
            <a:r>
              <a:rPr dirty="0" sz="1450" spc="-5">
                <a:latin typeface="Times New Roman"/>
                <a:cs typeface="Times New Roman"/>
              </a:rPr>
              <a:t>doing.”</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Edmund was sorry to hear Miss Crawford, whom </a:t>
            </a:r>
            <a:r>
              <a:rPr dirty="0" sz="1450" spc="-5">
                <a:latin typeface="Times New Roman"/>
                <a:cs typeface="Times New Roman"/>
              </a:rPr>
              <a:t>he </a:t>
            </a:r>
            <a:r>
              <a:rPr dirty="0" sz="1450" spc="-10">
                <a:latin typeface="Times New Roman"/>
                <a:cs typeface="Times New Roman"/>
              </a:rPr>
              <a:t>was much disposed to  admire, speak so freely </a:t>
            </a:r>
            <a:r>
              <a:rPr dirty="0" sz="1450" spc="-5">
                <a:latin typeface="Times New Roman"/>
                <a:cs typeface="Times New Roman"/>
              </a:rPr>
              <a:t>of </a:t>
            </a:r>
            <a:r>
              <a:rPr dirty="0" sz="1450" spc="-10">
                <a:latin typeface="Times New Roman"/>
                <a:cs typeface="Times New Roman"/>
              </a:rPr>
              <a:t>her uncle. It did </a:t>
            </a:r>
            <a:r>
              <a:rPr dirty="0" sz="1450" spc="-5">
                <a:latin typeface="Times New Roman"/>
                <a:cs typeface="Times New Roman"/>
              </a:rPr>
              <a:t>not </a:t>
            </a:r>
            <a:r>
              <a:rPr dirty="0" sz="1450" spc="-10">
                <a:latin typeface="Times New Roman"/>
                <a:cs typeface="Times New Roman"/>
              </a:rPr>
              <a:t>suit his sense </a:t>
            </a:r>
            <a:r>
              <a:rPr dirty="0" sz="1450" spc="-5">
                <a:latin typeface="Times New Roman"/>
                <a:cs typeface="Times New Roman"/>
              </a:rPr>
              <a:t>of </a:t>
            </a:r>
            <a:r>
              <a:rPr dirty="0" sz="1450" spc="-20">
                <a:latin typeface="Times New Roman"/>
                <a:cs typeface="Times New Roman"/>
              </a:rPr>
              <a:t>propriety,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was silenced, till induced </a:t>
            </a:r>
            <a:r>
              <a:rPr dirty="0" sz="1450" spc="-5">
                <a:latin typeface="Times New Roman"/>
                <a:cs typeface="Times New Roman"/>
              </a:rPr>
              <a:t>by </a:t>
            </a:r>
            <a:r>
              <a:rPr dirty="0" sz="1450" spc="-10">
                <a:latin typeface="Times New Roman"/>
                <a:cs typeface="Times New Roman"/>
              </a:rPr>
              <a:t>further smiles and liveliness to </a:t>
            </a:r>
            <a:r>
              <a:rPr dirty="0" sz="1450" spc="-5">
                <a:latin typeface="Times New Roman"/>
                <a:cs typeface="Times New Roman"/>
              </a:rPr>
              <a:t>put </a:t>
            </a:r>
            <a:r>
              <a:rPr dirty="0" sz="1450" spc="-10">
                <a:latin typeface="Times New Roman"/>
                <a:cs typeface="Times New Roman"/>
              </a:rPr>
              <a:t>the matter  </a:t>
            </a:r>
            <a:r>
              <a:rPr dirty="0" sz="1450" spc="-5">
                <a:latin typeface="Times New Roman"/>
                <a:cs typeface="Times New Roman"/>
              </a:rPr>
              <a:t>by </a:t>
            </a:r>
            <a:r>
              <a:rPr dirty="0" sz="1450" spc="-10">
                <a:latin typeface="Times New Roman"/>
                <a:cs typeface="Times New Roman"/>
              </a:rPr>
              <a:t>for the</a:t>
            </a:r>
            <a:r>
              <a:rPr dirty="0" sz="1450" spc="-5">
                <a:latin typeface="Times New Roman"/>
                <a:cs typeface="Times New Roman"/>
              </a:rPr>
              <a:t> </a:t>
            </a:r>
            <a:r>
              <a:rPr dirty="0" sz="1450" spc="-10">
                <a:latin typeface="Times New Roman"/>
                <a:cs typeface="Times New Roman"/>
              </a:rPr>
              <a:t>present.</a:t>
            </a:r>
            <a:endParaRPr sz="1450">
              <a:latin typeface="Times New Roman"/>
              <a:cs typeface="Times New Roman"/>
            </a:endParaRPr>
          </a:p>
          <a:p>
            <a:pPr algn="just" marL="12700" marR="5080" indent="255904">
              <a:lnSpc>
                <a:spcPts val="1730"/>
              </a:lnSpc>
              <a:spcBef>
                <a:spcPts val="715"/>
              </a:spcBef>
            </a:pPr>
            <a:r>
              <a:rPr dirty="0" sz="1450" spc="-30">
                <a:latin typeface="Times New Roman"/>
                <a:cs typeface="Times New Roman"/>
              </a:rPr>
              <a:t>“Mr. </a:t>
            </a:r>
            <a:r>
              <a:rPr dirty="0" sz="1450" spc="-10">
                <a:latin typeface="Times New Roman"/>
                <a:cs typeface="Times New Roman"/>
              </a:rPr>
              <a:t>Bertram,” said she, “I have tidings </a:t>
            </a:r>
            <a:r>
              <a:rPr dirty="0" sz="1450" spc="-5">
                <a:latin typeface="Times New Roman"/>
                <a:cs typeface="Times New Roman"/>
              </a:rPr>
              <a:t>of </a:t>
            </a:r>
            <a:r>
              <a:rPr dirty="0" sz="1450" spc="-10">
                <a:latin typeface="Times New Roman"/>
                <a:cs typeface="Times New Roman"/>
              </a:rPr>
              <a:t>my harp at last. </a:t>
            </a:r>
            <a:r>
              <a:rPr dirty="0" sz="1450" spc="-5">
                <a:latin typeface="Times New Roman"/>
                <a:cs typeface="Times New Roman"/>
              </a:rPr>
              <a:t>I </a:t>
            </a:r>
            <a:r>
              <a:rPr dirty="0" sz="1450" spc="-10">
                <a:latin typeface="Times New Roman"/>
                <a:cs typeface="Times New Roman"/>
              </a:rPr>
              <a:t>am assured  that it is safe at Northampton; and there it has probably been these ten days, in  spite </a:t>
            </a:r>
            <a:r>
              <a:rPr dirty="0" sz="1450" spc="-5">
                <a:latin typeface="Times New Roman"/>
                <a:cs typeface="Times New Roman"/>
              </a:rPr>
              <a:t>of </a:t>
            </a:r>
            <a:r>
              <a:rPr dirty="0" sz="1450" spc="-10">
                <a:latin typeface="Times New Roman"/>
                <a:cs typeface="Times New Roman"/>
              </a:rPr>
              <a:t>the solemn assurances we have so often received to the </a:t>
            </a:r>
            <a:r>
              <a:rPr dirty="0" sz="1450" spc="-20">
                <a:latin typeface="Times New Roman"/>
                <a:cs typeface="Times New Roman"/>
              </a:rPr>
              <a:t>contrary.”  </a:t>
            </a:r>
            <a:r>
              <a:rPr dirty="0" sz="1450" spc="-10">
                <a:latin typeface="Times New Roman"/>
                <a:cs typeface="Times New Roman"/>
              </a:rPr>
              <a:t>Edmund expressed his pleasure and surprise. “The truth is, that </a:t>
            </a:r>
            <a:r>
              <a:rPr dirty="0" sz="1450" spc="-5">
                <a:latin typeface="Times New Roman"/>
                <a:cs typeface="Times New Roman"/>
              </a:rPr>
              <a:t>our </a:t>
            </a:r>
            <a:r>
              <a:rPr dirty="0" sz="1450" spc="-10">
                <a:latin typeface="Times New Roman"/>
                <a:cs typeface="Times New Roman"/>
              </a:rPr>
              <a:t>inquiries  were too direct; we sent </a:t>
            </a:r>
            <a:r>
              <a:rPr dirty="0" sz="1450" spc="-5">
                <a:latin typeface="Times New Roman"/>
                <a:cs typeface="Times New Roman"/>
              </a:rPr>
              <a:t>a </a:t>
            </a:r>
            <a:r>
              <a:rPr dirty="0" sz="1450" spc="-10">
                <a:latin typeface="Times New Roman"/>
                <a:cs typeface="Times New Roman"/>
              </a:rPr>
              <a:t>servant, we went ourselves: this will </a:t>
            </a:r>
            <a:r>
              <a:rPr dirty="0" sz="1450" spc="-5">
                <a:latin typeface="Times New Roman"/>
                <a:cs typeface="Times New Roman"/>
              </a:rPr>
              <a:t>not do </a:t>
            </a:r>
            <a:r>
              <a:rPr dirty="0" sz="1450" spc="-10">
                <a:latin typeface="Times New Roman"/>
                <a:cs typeface="Times New Roman"/>
              </a:rPr>
              <a:t>seventy  miles from London; </a:t>
            </a:r>
            <a:r>
              <a:rPr dirty="0" sz="1450" spc="-5">
                <a:latin typeface="Times New Roman"/>
                <a:cs typeface="Times New Roman"/>
              </a:rPr>
              <a:t>but </a:t>
            </a:r>
            <a:r>
              <a:rPr dirty="0" sz="1450" spc="-10">
                <a:latin typeface="Times New Roman"/>
                <a:cs typeface="Times New Roman"/>
              </a:rPr>
              <a:t>this morning we heard </a:t>
            </a:r>
            <a:r>
              <a:rPr dirty="0" sz="1450" spc="-5">
                <a:latin typeface="Times New Roman"/>
                <a:cs typeface="Times New Roman"/>
              </a:rPr>
              <a:t>of </a:t>
            </a:r>
            <a:r>
              <a:rPr dirty="0" sz="1450" spc="-10">
                <a:latin typeface="Times New Roman"/>
                <a:cs typeface="Times New Roman"/>
              </a:rPr>
              <a:t>it in the right </a:t>
            </a:r>
            <a:r>
              <a:rPr dirty="0" sz="1450" spc="-35">
                <a:latin typeface="Times New Roman"/>
                <a:cs typeface="Times New Roman"/>
              </a:rPr>
              <a:t>way. </a:t>
            </a:r>
            <a:r>
              <a:rPr dirty="0" sz="1450" spc="-10">
                <a:latin typeface="Times New Roman"/>
                <a:cs typeface="Times New Roman"/>
              </a:rPr>
              <a:t>It was  seen </a:t>
            </a:r>
            <a:r>
              <a:rPr dirty="0" sz="1450" spc="-5">
                <a:latin typeface="Times New Roman"/>
                <a:cs typeface="Times New Roman"/>
              </a:rPr>
              <a:t>by </a:t>
            </a:r>
            <a:r>
              <a:rPr dirty="0" sz="1450" spc="-10">
                <a:latin typeface="Times New Roman"/>
                <a:cs typeface="Times New Roman"/>
              </a:rPr>
              <a:t>some </a:t>
            </a:r>
            <a:r>
              <a:rPr dirty="0" sz="1450" spc="-20">
                <a:latin typeface="Times New Roman"/>
                <a:cs typeface="Times New Roman"/>
              </a:rPr>
              <a:t>farmer,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told the </a:t>
            </a:r>
            <a:r>
              <a:rPr dirty="0" sz="1450" spc="-20">
                <a:latin typeface="Times New Roman"/>
                <a:cs typeface="Times New Roman"/>
              </a:rPr>
              <a:t>miller, </a:t>
            </a:r>
            <a:r>
              <a:rPr dirty="0" sz="1450" spc="-10">
                <a:latin typeface="Times New Roman"/>
                <a:cs typeface="Times New Roman"/>
              </a:rPr>
              <a:t>and the miller told the </a:t>
            </a:r>
            <a:r>
              <a:rPr dirty="0" sz="1450" spc="-15">
                <a:latin typeface="Times New Roman"/>
                <a:cs typeface="Times New Roman"/>
              </a:rPr>
              <a:t>butcher,  </a:t>
            </a:r>
            <a:r>
              <a:rPr dirty="0" sz="1450" spc="-10">
                <a:latin typeface="Times New Roman"/>
                <a:cs typeface="Times New Roman"/>
              </a:rPr>
              <a:t>and the butcher’s son-in-law left word at the</a:t>
            </a:r>
            <a:r>
              <a:rPr dirty="0" sz="1450" spc="30">
                <a:latin typeface="Times New Roman"/>
                <a:cs typeface="Times New Roman"/>
              </a:rPr>
              <a:t> </a:t>
            </a:r>
            <a:r>
              <a:rPr dirty="0" sz="1450" spc="-5">
                <a:latin typeface="Times New Roman"/>
                <a:cs typeface="Times New Roman"/>
              </a:rPr>
              <a:t>shop.”</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 am very glad that </a:t>
            </a:r>
            <a:r>
              <a:rPr dirty="0" sz="1450" spc="-5">
                <a:latin typeface="Times New Roman"/>
                <a:cs typeface="Times New Roman"/>
              </a:rPr>
              <a:t>you </a:t>
            </a:r>
            <a:r>
              <a:rPr dirty="0" sz="1450" spc="-10">
                <a:latin typeface="Times New Roman"/>
                <a:cs typeface="Times New Roman"/>
              </a:rPr>
              <a:t>have heard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by </a:t>
            </a:r>
            <a:r>
              <a:rPr dirty="0" sz="1450" spc="-10">
                <a:latin typeface="Times New Roman"/>
                <a:cs typeface="Times New Roman"/>
              </a:rPr>
              <a:t>whatever means, and </a:t>
            </a:r>
            <a:r>
              <a:rPr dirty="0" sz="1450" spc="-5">
                <a:latin typeface="Times New Roman"/>
                <a:cs typeface="Times New Roman"/>
              </a:rPr>
              <a:t>hope  </a:t>
            </a:r>
            <a:r>
              <a:rPr dirty="0" sz="1450" spc="-10">
                <a:latin typeface="Times New Roman"/>
                <a:cs typeface="Times New Roman"/>
              </a:rPr>
              <a:t>there will </a:t>
            </a:r>
            <a:r>
              <a:rPr dirty="0" sz="1450" spc="-5">
                <a:latin typeface="Times New Roman"/>
                <a:cs typeface="Times New Roman"/>
              </a:rPr>
              <a:t>be no </a:t>
            </a:r>
            <a:r>
              <a:rPr dirty="0" sz="1450" spc="-10">
                <a:latin typeface="Times New Roman"/>
                <a:cs typeface="Times New Roman"/>
              </a:rPr>
              <a:t>further</a:t>
            </a:r>
            <a:r>
              <a:rPr dirty="0" sz="1450">
                <a:latin typeface="Times New Roman"/>
                <a:cs typeface="Times New Roman"/>
              </a:rPr>
              <a:t> </a:t>
            </a:r>
            <a:r>
              <a:rPr dirty="0" sz="1450" spc="-20">
                <a:latin typeface="Times New Roman"/>
                <a:cs typeface="Times New Roman"/>
              </a:rPr>
              <a:t>delay.”</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am to have it to-morrow; </a:t>
            </a:r>
            <a:r>
              <a:rPr dirty="0" sz="1450" spc="-5">
                <a:latin typeface="Times New Roman"/>
                <a:cs typeface="Times New Roman"/>
              </a:rPr>
              <a:t>but </a:t>
            </a:r>
            <a:r>
              <a:rPr dirty="0" sz="1450" spc="-10">
                <a:latin typeface="Times New Roman"/>
                <a:cs typeface="Times New Roman"/>
              </a:rPr>
              <a:t>how </a:t>
            </a:r>
            <a:r>
              <a:rPr dirty="0" sz="1450" spc="-5">
                <a:latin typeface="Times New Roman"/>
                <a:cs typeface="Times New Roman"/>
              </a:rPr>
              <a:t>do you </a:t>
            </a:r>
            <a:r>
              <a:rPr dirty="0" sz="1450" spc="-10">
                <a:latin typeface="Times New Roman"/>
                <a:cs typeface="Times New Roman"/>
              </a:rPr>
              <a:t>think it is to </a:t>
            </a:r>
            <a:r>
              <a:rPr dirty="0" sz="1450" spc="-5">
                <a:latin typeface="Times New Roman"/>
                <a:cs typeface="Times New Roman"/>
              </a:rPr>
              <a:t>be </a:t>
            </a:r>
            <a:r>
              <a:rPr dirty="0" sz="1450" spc="-10">
                <a:latin typeface="Times New Roman"/>
                <a:cs typeface="Times New Roman"/>
              </a:rPr>
              <a:t>conveyed? Not  </a:t>
            </a:r>
            <a:r>
              <a:rPr dirty="0" sz="1450" spc="-5">
                <a:latin typeface="Times New Roman"/>
                <a:cs typeface="Times New Roman"/>
              </a:rPr>
              <a:t>by a </a:t>
            </a:r>
            <a:r>
              <a:rPr dirty="0" sz="1450" spc="-10">
                <a:latin typeface="Times New Roman"/>
                <a:cs typeface="Times New Roman"/>
              </a:rPr>
              <a:t>wagon </a:t>
            </a:r>
            <a:r>
              <a:rPr dirty="0" sz="1450" spc="-5">
                <a:latin typeface="Times New Roman"/>
                <a:cs typeface="Times New Roman"/>
              </a:rPr>
              <a:t>or </a:t>
            </a:r>
            <a:r>
              <a:rPr dirty="0" sz="1450" spc="-10">
                <a:latin typeface="Times New Roman"/>
                <a:cs typeface="Times New Roman"/>
              </a:rPr>
              <a:t>cart: </a:t>
            </a:r>
            <a:r>
              <a:rPr dirty="0" sz="1450" spc="-5">
                <a:latin typeface="Times New Roman"/>
                <a:cs typeface="Times New Roman"/>
              </a:rPr>
              <a:t>oh no!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that kind could </a:t>
            </a:r>
            <a:r>
              <a:rPr dirty="0" sz="1450" spc="-5">
                <a:latin typeface="Times New Roman"/>
                <a:cs typeface="Times New Roman"/>
              </a:rPr>
              <a:t>be </a:t>
            </a:r>
            <a:r>
              <a:rPr dirty="0" sz="1450" spc="-10">
                <a:latin typeface="Times New Roman"/>
                <a:cs typeface="Times New Roman"/>
              </a:rPr>
              <a:t>hired in the village. </a:t>
            </a:r>
            <a:r>
              <a:rPr dirty="0" sz="1450" spc="-5">
                <a:latin typeface="Times New Roman"/>
                <a:cs typeface="Times New Roman"/>
              </a:rPr>
              <a:t>I  </a:t>
            </a:r>
            <a:r>
              <a:rPr dirty="0" sz="1450" spc="-10">
                <a:latin typeface="Times New Roman"/>
                <a:cs typeface="Times New Roman"/>
              </a:rPr>
              <a:t>might as well have asked for porters and </a:t>
            </a:r>
            <a:r>
              <a:rPr dirty="0" sz="1450" spc="-5">
                <a:latin typeface="Times New Roman"/>
                <a:cs typeface="Times New Roman"/>
              </a:rPr>
              <a:t>a</a:t>
            </a:r>
            <a:r>
              <a:rPr dirty="0" sz="1450" spc="40">
                <a:latin typeface="Times New Roman"/>
                <a:cs typeface="Times New Roman"/>
              </a:rPr>
              <a:t> </a:t>
            </a:r>
            <a:r>
              <a:rPr dirty="0" sz="1450" spc="-15">
                <a:latin typeface="Times New Roman"/>
                <a:cs typeface="Times New Roman"/>
              </a:rPr>
              <a:t>handbarrow.”</a:t>
            </a:r>
            <a:endParaRPr sz="1450">
              <a:latin typeface="Times New Roman"/>
              <a:cs typeface="Times New Roman"/>
            </a:endParaRPr>
          </a:p>
          <a:p>
            <a:pPr algn="just" marL="12700" marR="7620" indent="255904">
              <a:lnSpc>
                <a:spcPts val="1730"/>
              </a:lnSpc>
              <a:spcBef>
                <a:spcPts val="715"/>
              </a:spcBef>
            </a:pPr>
            <a:r>
              <a:rPr dirty="0" sz="1450" spc="-45">
                <a:latin typeface="Times New Roman"/>
                <a:cs typeface="Times New Roman"/>
              </a:rPr>
              <a:t>“You </a:t>
            </a:r>
            <a:r>
              <a:rPr dirty="0" sz="1450" spc="-10">
                <a:latin typeface="Times New Roman"/>
                <a:cs typeface="Times New Roman"/>
              </a:rPr>
              <a:t>would find it difficult,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10">
                <a:latin typeface="Times New Roman"/>
                <a:cs typeface="Times New Roman"/>
              </a:rPr>
              <a:t>just </a:t>
            </a:r>
            <a:r>
              <a:rPr dirty="0" sz="1450" spc="-30">
                <a:latin typeface="Times New Roman"/>
                <a:cs typeface="Times New Roman"/>
              </a:rPr>
              <a:t>now, </a:t>
            </a:r>
            <a:r>
              <a:rPr dirty="0" sz="1450" spc="-10">
                <a:latin typeface="Times New Roman"/>
                <a:cs typeface="Times New Roman"/>
              </a:rPr>
              <a:t>in the middle </a:t>
            </a:r>
            <a:r>
              <a:rPr dirty="0" sz="1450" spc="-5">
                <a:latin typeface="Times New Roman"/>
                <a:cs typeface="Times New Roman"/>
              </a:rPr>
              <a:t>of a </a:t>
            </a:r>
            <a:r>
              <a:rPr dirty="0" sz="1450" spc="-10">
                <a:latin typeface="Times New Roman"/>
                <a:cs typeface="Times New Roman"/>
              </a:rPr>
              <a:t>very  late hay harvest, to hire </a:t>
            </a:r>
            <a:r>
              <a:rPr dirty="0" sz="1450" spc="-5">
                <a:latin typeface="Times New Roman"/>
                <a:cs typeface="Times New Roman"/>
              </a:rPr>
              <a:t>a </a:t>
            </a:r>
            <a:r>
              <a:rPr dirty="0" sz="1450" spc="-10">
                <a:latin typeface="Times New Roman"/>
                <a:cs typeface="Times New Roman"/>
              </a:rPr>
              <a:t>horse and</a:t>
            </a:r>
            <a:r>
              <a:rPr dirty="0" sz="1450" spc="25">
                <a:latin typeface="Times New Roman"/>
                <a:cs typeface="Times New Roman"/>
              </a:rPr>
              <a:t> </a:t>
            </a:r>
            <a:r>
              <a:rPr dirty="0" sz="1450" spc="-10">
                <a:latin typeface="Times New Roman"/>
                <a:cs typeface="Times New Roman"/>
              </a:rPr>
              <a:t>cart?”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was astonished to find what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work was made </a:t>
            </a:r>
            <a:r>
              <a:rPr dirty="0" sz="1450" spc="-5">
                <a:latin typeface="Times New Roman"/>
                <a:cs typeface="Times New Roman"/>
              </a:rPr>
              <a:t>of </a:t>
            </a:r>
            <a:r>
              <a:rPr dirty="0" sz="1450" spc="-10">
                <a:latin typeface="Times New Roman"/>
                <a:cs typeface="Times New Roman"/>
              </a:rPr>
              <a:t>it! </a:t>
            </a:r>
            <a:r>
              <a:rPr dirty="0" sz="1450" spc="-60">
                <a:latin typeface="Times New Roman"/>
                <a:cs typeface="Times New Roman"/>
              </a:rPr>
              <a:t>To </a:t>
            </a:r>
            <a:r>
              <a:rPr dirty="0" sz="1450" spc="-10">
                <a:latin typeface="Times New Roman"/>
                <a:cs typeface="Times New Roman"/>
              </a:rPr>
              <a:t>want </a:t>
            </a:r>
            <a:r>
              <a:rPr dirty="0" sz="1450" spc="-5">
                <a:latin typeface="Times New Roman"/>
                <a:cs typeface="Times New Roman"/>
              </a:rPr>
              <a:t>a  </a:t>
            </a:r>
            <a:r>
              <a:rPr dirty="0" sz="1450" spc="-10">
                <a:latin typeface="Times New Roman"/>
                <a:cs typeface="Times New Roman"/>
              </a:rPr>
              <a:t>horse and cart in the country seemed impossible, so </a:t>
            </a:r>
            <a:r>
              <a:rPr dirty="0" sz="1450" spc="-5">
                <a:latin typeface="Times New Roman"/>
                <a:cs typeface="Times New Roman"/>
              </a:rPr>
              <a:t>I </a:t>
            </a:r>
            <a:r>
              <a:rPr dirty="0" sz="1450" spc="-10">
                <a:latin typeface="Times New Roman"/>
                <a:cs typeface="Times New Roman"/>
              </a:rPr>
              <a:t>told my maid to speak  for </a:t>
            </a:r>
            <a:r>
              <a:rPr dirty="0" sz="1450" spc="-5">
                <a:latin typeface="Times New Roman"/>
                <a:cs typeface="Times New Roman"/>
              </a:rPr>
              <a:t>one </a:t>
            </a:r>
            <a:r>
              <a:rPr dirty="0" sz="1450" spc="-10">
                <a:latin typeface="Times New Roman"/>
                <a:cs typeface="Times New Roman"/>
              </a:rPr>
              <a:t>directly; and as </a:t>
            </a:r>
            <a:r>
              <a:rPr dirty="0" sz="1450" spc="-5">
                <a:latin typeface="Times New Roman"/>
                <a:cs typeface="Times New Roman"/>
              </a:rPr>
              <a:t>I </a:t>
            </a:r>
            <a:r>
              <a:rPr dirty="0" sz="1450" spc="-10">
                <a:latin typeface="Times New Roman"/>
                <a:cs typeface="Times New Roman"/>
              </a:rPr>
              <a:t>cannot look </a:t>
            </a:r>
            <a:r>
              <a:rPr dirty="0" sz="1450" spc="-5">
                <a:latin typeface="Times New Roman"/>
                <a:cs typeface="Times New Roman"/>
              </a:rPr>
              <a:t>out of </a:t>
            </a:r>
            <a:r>
              <a:rPr dirty="0" sz="1450" spc="-10">
                <a:latin typeface="Times New Roman"/>
                <a:cs typeface="Times New Roman"/>
              </a:rPr>
              <a:t>my dressing-closet without seeing  </a:t>
            </a:r>
            <a:r>
              <a:rPr dirty="0" sz="1450" spc="-5">
                <a:latin typeface="Times New Roman"/>
                <a:cs typeface="Times New Roman"/>
              </a:rPr>
              <a:t>one </a:t>
            </a:r>
            <a:r>
              <a:rPr dirty="0" sz="1450" spc="-10">
                <a:latin typeface="Times New Roman"/>
                <a:cs typeface="Times New Roman"/>
              </a:rPr>
              <a:t>farmyard, </a:t>
            </a:r>
            <a:r>
              <a:rPr dirty="0" sz="1450" spc="-5">
                <a:latin typeface="Times New Roman"/>
                <a:cs typeface="Times New Roman"/>
              </a:rPr>
              <a:t>nor </a:t>
            </a:r>
            <a:r>
              <a:rPr dirty="0" sz="1450" spc="-10">
                <a:latin typeface="Times New Roman"/>
                <a:cs typeface="Times New Roman"/>
              </a:rPr>
              <a:t>walk in the shrubbery without passing </a:t>
            </a:r>
            <a:r>
              <a:rPr dirty="0" sz="1450" spc="-15">
                <a:latin typeface="Times New Roman"/>
                <a:cs typeface="Times New Roman"/>
              </a:rPr>
              <a:t>another, </a:t>
            </a:r>
            <a:r>
              <a:rPr dirty="0" sz="1450" spc="-5">
                <a:latin typeface="Times New Roman"/>
                <a:cs typeface="Times New Roman"/>
              </a:rPr>
              <a:t>I thought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only ask and have, and was rather grieved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give the  advantage to all. Guess my surprise, when </a:t>
            </a:r>
            <a:r>
              <a:rPr dirty="0" sz="1450" spc="-5">
                <a:latin typeface="Times New Roman"/>
                <a:cs typeface="Times New Roman"/>
              </a:rPr>
              <a:t>I </a:t>
            </a:r>
            <a:r>
              <a:rPr dirty="0" sz="1450" spc="-10">
                <a:latin typeface="Times New Roman"/>
                <a:cs typeface="Times New Roman"/>
              </a:rPr>
              <a:t>found that </a:t>
            </a:r>
            <a:r>
              <a:rPr dirty="0" sz="1450" spc="-5">
                <a:latin typeface="Times New Roman"/>
                <a:cs typeface="Times New Roman"/>
              </a:rPr>
              <a:t>I </a:t>
            </a:r>
            <a:r>
              <a:rPr dirty="0" sz="1450" spc="-10">
                <a:latin typeface="Times New Roman"/>
                <a:cs typeface="Times New Roman"/>
              </a:rPr>
              <a:t>had been asking the  most unreasonable, most impossible thing in the world; had offended all the  farmers, all the labourers, all the hay in the parish! As for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bailiff,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had better keep </a:t>
            </a:r>
            <a:r>
              <a:rPr dirty="0" sz="1450" spc="-5">
                <a:latin typeface="Times New Roman"/>
                <a:cs typeface="Times New Roman"/>
              </a:rPr>
              <a:t>out of </a:t>
            </a:r>
            <a:r>
              <a:rPr dirty="0" sz="1450" spc="-10">
                <a:latin typeface="Times New Roman"/>
                <a:cs typeface="Times New Roman"/>
              </a:rPr>
              <a:t>his way; and my brother-in-law himself, who  is all kindness in general, looked rather black </a:t>
            </a:r>
            <a:r>
              <a:rPr dirty="0" sz="1450" spc="-5">
                <a:latin typeface="Times New Roman"/>
                <a:cs typeface="Times New Roman"/>
              </a:rPr>
              <a:t>upon </a:t>
            </a:r>
            <a:r>
              <a:rPr dirty="0" sz="1450" spc="-10">
                <a:latin typeface="Times New Roman"/>
                <a:cs typeface="Times New Roman"/>
              </a:rPr>
              <a:t>me when </a:t>
            </a:r>
            <a:r>
              <a:rPr dirty="0" sz="1450" spc="-5">
                <a:latin typeface="Times New Roman"/>
                <a:cs typeface="Times New Roman"/>
              </a:rPr>
              <a:t>he </a:t>
            </a:r>
            <a:r>
              <a:rPr dirty="0" sz="1450" spc="-10">
                <a:latin typeface="Times New Roman"/>
                <a:cs typeface="Times New Roman"/>
              </a:rPr>
              <a:t>found what </a:t>
            </a:r>
            <a:r>
              <a:rPr dirty="0" sz="1450" spc="-5">
                <a:latin typeface="Times New Roman"/>
                <a:cs typeface="Times New Roman"/>
              </a:rPr>
              <a:t>I  </a:t>
            </a:r>
            <a:r>
              <a:rPr dirty="0" sz="1450" spc="-10">
                <a:latin typeface="Times New Roman"/>
                <a:cs typeface="Times New Roman"/>
              </a:rPr>
              <a:t>had been</a:t>
            </a:r>
            <a:r>
              <a:rPr dirty="0" sz="1450" spc="-5">
                <a:latin typeface="Times New Roman"/>
                <a:cs typeface="Times New Roman"/>
              </a:rPr>
              <a:t> </a:t>
            </a:r>
            <a:r>
              <a:rPr dirty="0" sz="1450" spc="-10">
                <a:latin typeface="Times New Roman"/>
                <a:cs typeface="Times New Roman"/>
              </a:rPr>
              <a:t>at.”</a:t>
            </a:r>
            <a:endParaRPr sz="1450">
              <a:latin typeface="Times New Roman"/>
              <a:cs typeface="Times New Roman"/>
            </a:endParaRPr>
          </a:p>
          <a:p>
            <a:pPr algn="just" marL="12700" marR="5715" indent="255904">
              <a:lnSpc>
                <a:spcPts val="1730"/>
              </a:lnSpc>
              <a:spcBef>
                <a:spcPts val="775"/>
              </a:spcBef>
            </a:pPr>
            <a:r>
              <a:rPr dirty="0" sz="1450" spc="-45">
                <a:latin typeface="Times New Roman"/>
                <a:cs typeface="Times New Roman"/>
              </a:rPr>
              <a:t>“You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expected to have </a:t>
            </a:r>
            <a:r>
              <a:rPr dirty="0" sz="1450" spc="-5">
                <a:latin typeface="Times New Roman"/>
                <a:cs typeface="Times New Roman"/>
              </a:rPr>
              <a:t>thought on </a:t>
            </a:r>
            <a:r>
              <a:rPr dirty="0" sz="1450" spc="-10">
                <a:latin typeface="Times New Roman"/>
                <a:cs typeface="Times New Roman"/>
              </a:rPr>
              <a:t>the subject before;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you do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you </a:t>
            </a:r>
            <a:r>
              <a:rPr dirty="0" sz="1450" spc="-10">
                <a:latin typeface="Times New Roman"/>
                <a:cs typeface="Times New Roman"/>
              </a:rPr>
              <a:t>must see the importance </a:t>
            </a:r>
            <a:r>
              <a:rPr dirty="0" sz="1450" spc="-5">
                <a:latin typeface="Times New Roman"/>
                <a:cs typeface="Times New Roman"/>
              </a:rPr>
              <a:t>of </a:t>
            </a:r>
            <a:r>
              <a:rPr dirty="0" sz="1450" spc="-10">
                <a:latin typeface="Times New Roman"/>
                <a:cs typeface="Times New Roman"/>
              </a:rPr>
              <a:t>getting in the grass.  The hire </a:t>
            </a:r>
            <a:r>
              <a:rPr dirty="0" sz="1450" spc="-5">
                <a:latin typeface="Times New Roman"/>
                <a:cs typeface="Times New Roman"/>
              </a:rPr>
              <a:t>of a </a:t>
            </a:r>
            <a:r>
              <a:rPr dirty="0" sz="1450" spc="-10">
                <a:latin typeface="Times New Roman"/>
                <a:cs typeface="Times New Roman"/>
              </a:rPr>
              <a:t>cart at any time might </a:t>
            </a:r>
            <a:r>
              <a:rPr dirty="0" sz="1450" spc="-5">
                <a:latin typeface="Times New Roman"/>
                <a:cs typeface="Times New Roman"/>
              </a:rPr>
              <a:t>not be </a:t>
            </a:r>
            <a:r>
              <a:rPr dirty="0" sz="1450" spc="-10">
                <a:latin typeface="Times New Roman"/>
                <a:cs typeface="Times New Roman"/>
              </a:rPr>
              <a:t>so easy as </a:t>
            </a:r>
            <a:r>
              <a:rPr dirty="0" sz="1450" spc="-5">
                <a:latin typeface="Times New Roman"/>
                <a:cs typeface="Times New Roman"/>
              </a:rPr>
              <a:t>you </a:t>
            </a:r>
            <a:r>
              <a:rPr dirty="0" sz="1450" spc="-10">
                <a:latin typeface="Times New Roman"/>
                <a:cs typeface="Times New Roman"/>
              </a:rPr>
              <a:t>suppose: </a:t>
            </a:r>
            <a:r>
              <a:rPr dirty="0" sz="1450" spc="-5">
                <a:latin typeface="Times New Roman"/>
                <a:cs typeface="Times New Roman"/>
              </a:rPr>
              <a:t>our </a:t>
            </a:r>
            <a:r>
              <a:rPr dirty="0" sz="1450" spc="-10">
                <a:latin typeface="Times New Roman"/>
                <a:cs typeface="Times New Roman"/>
              </a:rPr>
              <a:t>farmers  are </a:t>
            </a:r>
            <a:r>
              <a:rPr dirty="0" sz="1450" spc="-5">
                <a:latin typeface="Times New Roman"/>
                <a:cs typeface="Times New Roman"/>
              </a:rPr>
              <a:t>not </a:t>
            </a:r>
            <a:r>
              <a:rPr dirty="0" sz="1450" spc="-10">
                <a:latin typeface="Times New Roman"/>
                <a:cs typeface="Times New Roman"/>
              </a:rPr>
              <a:t>in the habit </a:t>
            </a:r>
            <a:r>
              <a:rPr dirty="0" sz="1450" spc="-5">
                <a:latin typeface="Times New Roman"/>
                <a:cs typeface="Times New Roman"/>
              </a:rPr>
              <a:t>of </a:t>
            </a:r>
            <a:r>
              <a:rPr dirty="0" sz="1450" spc="-10">
                <a:latin typeface="Times New Roman"/>
                <a:cs typeface="Times New Roman"/>
              </a:rPr>
              <a:t>letting them </a:t>
            </a:r>
            <a:r>
              <a:rPr dirty="0" sz="1450" spc="-5">
                <a:latin typeface="Times New Roman"/>
                <a:cs typeface="Times New Roman"/>
              </a:rPr>
              <a:t>out; but, </a:t>
            </a:r>
            <a:r>
              <a:rPr dirty="0" sz="1450" spc="-10">
                <a:latin typeface="Times New Roman"/>
                <a:cs typeface="Times New Roman"/>
              </a:rPr>
              <a:t>in harvest, it must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out of  </a:t>
            </a:r>
            <a:r>
              <a:rPr dirty="0" sz="1450" spc="-10">
                <a:latin typeface="Times New Roman"/>
                <a:cs typeface="Times New Roman"/>
              </a:rPr>
              <a:t>their power to spare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horse.”</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14815"/>
          </a:xfrm>
          <a:prstGeom prst="rect">
            <a:avLst/>
          </a:prstGeom>
        </p:spPr>
        <p:txBody>
          <a:bodyPr wrap="square" lIns="0" tIns="13970" rIns="0" bIns="0" rtlCol="0" vert="horz">
            <a:spAutoFit/>
          </a:bodyPr>
          <a:lstStyle/>
          <a:p>
            <a:pPr algn="just" marL="12700" marR="8255">
              <a:lnSpc>
                <a:spcPct val="98800"/>
              </a:lnSpc>
              <a:spcBef>
                <a:spcPts val="110"/>
              </a:spcBef>
            </a:pPr>
            <a:r>
              <a:rPr dirty="0" sz="1450" spc="-10">
                <a:latin typeface="Times New Roman"/>
                <a:cs typeface="Times New Roman"/>
              </a:rPr>
              <a:t>taking her from her </a:t>
            </a:r>
            <a:r>
              <a:rPr dirty="0" sz="1450" spc="-25">
                <a:latin typeface="Times New Roman"/>
                <a:cs typeface="Times New Roman"/>
              </a:rPr>
              <a:t>family. </a:t>
            </a:r>
            <a:r>
              <a:rPr dirty="0" sz="1450" spc="-10">
                <a:latin typeface="Times New Roman"/>
                <a:cs typeface="Times New Roman"/>
              </a:rPr>
              <a:t>He </a:t>
            </a:r>
            <a:r>
              <a:rPr dirty="0" sz="1450" spc="-5">
                <a:latin typeface="Times New Roman"/>
                <a:cs typeface="Times New Roman"/>
              </a:rPr>
              <a:t>thought of </a:t>
            </a:r>
            <a:r>
              <a:rPr dirty="0" sz="1450" spc="-10">
                <a:latin typeface="Times New Roman"/>
                <a:cs typeface="Times New Roman"/>
              </a:rPr>
              <a:t>his own four children, </a:t>
            </a:r>
            <a:r>
              <a:rPr dirty="0" sz="1450" spc="-5">
                <a:latin typeface="Times New Roman"/>
                <a:cs typeface="Times New Roman"/>
              </a:rPr>
              <a:t>of </a:t>
            </a:r>
            <a:r>
              <a:rPr dirty="0" sz="1450" spc="-10">
                <a:latin typeface="Times New Roman"/>
                <a:cs typeface="Times New Roman"/>
              </a:rPr>
              <a:t>his two  sons, </a:t>
            </a:r>
            <a:r>
              <a:rPr dirty="0" sz="1450" spc="-5">
                <a:latin typeface="Times New Roman"/>
                <a:cs typeface="Times New Roman"/>
              </a:rPr>
              <a:t>of </a:t>
            </a:r>
            <a:r>
              <a:rPr dirty="0" sz="1450" spc="-10">
                <a:latin typeface="Times New Roman"/>
                <a:cs typeface="Times New Roman"/>
              </a:rPr>
              <a:t>cousins in love, etc.;—but </a:t>
            </a:r>
            <a:r>
              <a:rPr dirty="0" sz="1450" spc="-5">
                <a:latin typeface="Times New Roman"/>
                <a:cs typeface="Times New Roman"/>
              </a:rPr>
              <a:t>no </a:t>
            </a:r>
            <a:r>
              <a:rPr dirty="0" sz="1450" spc="-10">
                <a:latin typeface="Times New Roman"/>
                <a:cs typeface="Times New Roman"/>
              </a:rPr>
              <a:t>sooner had </a:t>
            </a:r>
            <a:r>
              <a:rPr dirty="0" sz="1450" spc="-5">
                <a:latin typeface="Times New Roman"/>
                <a:cs typeface="Times New Roman"/>
              </a:rPr>
              <a:t>he </a:t>
            </a:r>
            <a:r>
              <a:rPr dirty="0" sz="1450" spc="-10">
                <a:latin typeface="Times New Roman"/>
                <a:cs typeface="Times New Roman"/>
              </a:rPr>
              <a:t>deliberately begun to  state his objections, than Mrs. Norris interrupted him with </a:t>
            </a:r>
            <a:r>
              <a:rPr dirty="0" sz="1450" spc="-5">
                <a:latin typeface="Times New Roman"/>
                <a:cs typeface="Times New Roman"/>
              </a:rPr>
              <a:t>a </a:t>
            </a:r>
            <a:r>
              <a:rPr dirty="0" sz="1450" spc="-10">
                <a:latin typeface="Times New Roman"/>
                <a:cs typeface="Times New Roman"/>
              </a:rPr>
              <a:t>reply to them all,  whether stated </a:t>
            </a:r>
            <a:r>
              <a:rPr dirty="0" sz="1450" spc="-5">
                <a:latin typeface="Times New Roman"/>
                <a:cs typeface="Times New Roman"/>
              </a:rPr>
              <a:t>or</a:t>
            </a:r>
            <a:r>
              <a:rPr dirty="0" sz="145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“My dear Sir Thomas, </a:t>
            </a:r>
            <a:r>
              <a:rPr dirty="0" sz="1450" spc="-5">
                <a:latin typeface="Times New Roman"/>
                <a:cs typeface="Times New Roman"/>
              </a:rPr>
              <a:t>I </a:t>
            </a:r>
            <a:r>
              <a:rPr dirty="0" sz="1450" spc="-10">
                <a:latin typeface="Times New Roman"/>
                <a:cs typeface="Times New Roman"/>
              </a:rPr>
              <a:t>perfectly comprehend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do </a:t>
            </a:r>
            <a:r>
              <a:rPr dirty="0" sz="1450" spc="-10">
                <a:latin typeface="Times New Roman"/>
                <a:cs typeface="Times New Roman"/>
              </a:rPr>
              <a:t>justice to the  generosity and delicacy </a:t>
            </a:r>
            <a:r>
              <a:rPr dirty="0" sz="1450" spc="-5">
                <a:latin typeface="Times New Roman"/>
                <a:cs typeface="Times New Roman"/>
              </a:rPr>
              <a:t>of your </a:t>
            </a:r>
            <a:r>
              <a:rPr dirty="0" sz="1450" spc="-10">
                <a:latin typeface="Times New Roman"/>
                <a:cs typeface="Times New Roman"/>
              </a:rPr>
              <a:t>notions, which indeed are quite </a:t>
            </a:r>
            <a:r>
              <a:rPr dirty="0" sz="1450" spc="-5">
                <a:latin typeface="Times New Roman"/>
                <a:cs typeface="Times New Roman"/>
              </a:rPr>
              <a:t>of a </a:t>
            </a:r>
            <a:r>
              <a:rPr dirty="0" sz="1450" spc="-10">
                <a:latin typeface="Times New Roman"/>
                <a:cs typeface="Times New Roman"/>
              </a:rPr>
              <a:t>piece with  </a:t>
            </a:r>
            <a:r>
              <a:rPr dirty="0" sz="1450" spc="-5">
                <a:latin typeface="Times New Roman"/>
                <a:cs typeface="Times New Roman"/>
              </a:rPr>
              <a:t>your </a:t>
            </a:r>
            <a:r>
              <a:rPr dirty="0" sz="1450" spc="-10">
                <a:latin typeface="Times New Roman"/>
                <a:cs typeface="Times New Roman"/>
              </a:rPr>
              <a:t>general conduct; and </a:t>
            </a:r>
            <a:r>
              <a:rPr dirty="0" sz="1450" spc="-5">
                <a:latin typeface="Times New Roman"/>
                <a:cs typeface="Times New Roman"/>
              </a:rPr>
              <a:t>I </a:t>
            </a:r>
            <a:r>
              <a:rPr dirty="0" sz="1450" spc="-10">
                <a:latin typeface="Times New Roman"/>
                <a:cs typeface="Times New Roman"/>
              </a:rPr>
              <a:t>entirely agree with </a:t>
            </a:r>
            <a:r>
              <a:rPr dirty="0" sz="1450" spc="-5">
                <a:latin typeface="Times New Roman"/>
                <a:cs typeface="Times New Roman"/>
              </a:rPr>
              <a:t>you </a:t>
            </a:r>
            <a:r>
              <a:rPr dirty="0" sz="1450" spc="-10">
                <a:latin typeface="Times New Roman"/>
                <a:cs typeface="Times New Roman"/>
              </a:rPr>
              <a:t>in the main as to the  propriety </a:t>
            </a:r>
            <a:r>
              <a:rPr dirty="0" sz="1450" spc="-5">
                <a:latin typeface="Times New Roman"/>
                <a:cs typeface="Times New Roman"/>
              </a:rPr>
              <a:t>of </a:t>
            </a:r>
            <a:r>
              <a:rPr dirty="0" sz="1450" spc="-10">
                <a:latin typeface="Times New Roman"/>
                <a:cs typeface="Times New Roman"/>
              </a:rPr>
              <a:t>doing everything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providing for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one  </a:t>
            </a:r>
            <a:r>
              <a:rPr dirty="0" sz="1450" spc="-10">
                <a:latin typeface="Times New Roman"/>
                <a:cs typeface="Times New Roman"/>
              </a:rPr>
              <a:t>had in </a:t>
            </a:r>
            <a:r>
              <a:rPr dirty="0" sz="1450" spc="-5">
                <a:latin typeface="Times New Roman"/>
                <a:cs typeface="Times New Roman"/>
              </a:rPr>
              <a:t>a </a:t>
            </a:r>
            <a:r>
              <a:rPr dirty="0" sz="1450" spc="-10">
                <a:latin typeface="Times New Roman"/>
                <a:cs typeface="Times New Roman"/>
              </a:rPr>
              <a:t>manner taken into </a:t>
            </a:r>
            <a:r>
              <a:rPr dirty="0" sz="1450" spc="-25">
                <a:latin typeface="Times New Roman"/>
                <a:cs typeface="Times New Roman"/>
              </a:rPr>
              <a:t>one’s </a:t>
            </a:r>
            <a:r>
              <a:rPr dirty="0" sz="1450" spc="-10">
                <a:latin typeface="Times New Roman"/>
                <a:cs typeface="Times New Roman"/>
              </a:rPr>
              <a:t>own hands; 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the last  person in the world to withhold my mite </a:t>
            </a:r>
            <a:r>
              <a:rPr dirty="0" sz="1450" spc="-5">
                <a:latin typeface="Times New Roman"/>
                <a:cs typeface="Times New Roman"/>
              </a:rPr>
              <a:t>upon </a:t>
            </a:r>
            <a:r>
              <a:rPr dirty="0" sz="1450" spc="-10">
                <a:latin typeface="Times New Roman"/>
                <a:cs typeface="Times New Roman"/>
              </a:rPr>
              <a:t>such an occasion. Having </a:t>
            </a:r>
            <a:r>
              <a:rPr dirty="0" sz="1450" spc="-5">
                <a:latin typeface="Times New Roman"/>
                <a:cs typeface="Times New Roman"/>
              </a:rPr>
              <a:t>no  </a:t>
            </a:r>
            <a:r>
              <a:rPr dirty="0" sz="1450" spc="-10">
                <a:latin typeface="Times New Roman"/>
                <a:cs typeface="Times New Roman"/>
              </a:rPr>
              <a:t>children </a:t>
            </a:r>
            <a:r>
              <a:rPr dirty="0" sz="1450" spc="-5">
                <a:latin typeface="Times New Roman"/>
                <a:cs typeface="Times New Roman"/>
              </a:rPr>
              <a:t>of </a:t>
            </a:r>
            <a:r>
              <a:rPr dirty="0" sz="1450" spc="-10">
                <a:latin typeface="Times New Roman"/>
                <a:cs typeface="Times New Roman"/>
              </a:rPr>
              <a:t>my own, who should </a:t>
            </a:r>
            <a:r>
              <a:rPr dirty="0" sz="1450" spc="-5">
                <a:latin typeface="Times New Roman"/>
                <a:cs typeface="Times New Roman"/>
              </a:rPr>
              <a:t>I </a:t>
            </a:r>
            <a:r>
              <a:rPr dirty="0" sz="1450" spc="-10">
                <a:latin typeface="Times New Roman"/>
                <a:cs typeface="Times New Roman"/>
              </a:rPr>
              <a:t>look to in any little matter </a:t>
            </a:r>
            <a:r>
              <a:rPr dirty="0" sz="1450" spc="-5">
                <a:latin typeface="Times New Roman"/>
                <a:cs typeface="Times New Roman"/>
              </a:rPr>
              <a:t>I </a:t>
            </a:r>
            <a:r>
              <a:rPr dirty="0" sz="1450" spc="-10">
                <a:latin typeface="Times New Roman"/>
                <a:cs typeface="Times New Roman"/>
              </a:rPr>
              <a:t>may ever have  to</a:t>
            </a:r>
            <a:r>
              <a:rPr dirty="0" sz="1450" spc="15">
                <a:latin typeface="Times New Roman"/>
                <a:cs typeface="Times New Roman"/>
              </a:rPr>
              <a:t> </a:t>
            </a:r>
            <a:r>
              <a:rPr dirty="0" sz="1450" spc="-20">
                <a:latin typeface="Times New Roman"/>
                <a:cs typeface="Times New Roman"/>
              </a:rPr>
              <a:t>bestow,</a:t>
            </a:r>
            <a:r>
              <a:rPr dirty="0" sz="1450" spc="20">
                <a:latin typeface="Times New Roman"/>
                <a:cs typeface="Times New Roman"/>
              </a:rPr>
              <a:t> </a:t>
            </a:r>
            <a:r>
              <a:rPr dirty="0" sz="1450" spc="-5">
                <a:latin typeface="Times New Roman"/>
                <a:cs typeface="Times New Roman"/>
              </a:rPr>
              <a:t>but</a:t>
            </a:r>
            <a:r>
              <a:rPr dirty="0" sz="1450" spc="20">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children</a:t>
            </a:r>
            <a:r>
              <a:rPr dirty="0" sz="1450" spc="15">
                <a:latin typeface="Times New Roman"/>
                <a:cs typeface="Times New Roman"/>
              </a:rPr>
              <a:t>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my</a:t>
            </a:r>
            <a:r>
              <a:rPr dirty="0" sz="1450" spc="20">
                <a:latin typeface="Times New Roman"/>
                <a:cs typeface="Times New Roman"/>
              </a:rPr>
              <a:t> </a:t>
            </a:r>
            <a:r>
              <a:rPr dirty="0" sz="1450" spc="-10">
                <a:latin typeface="Times New Roman"/>
                <a:cs typeface="Times New Roman"/>
              </a:rPr>
              <a:t>sisters?—and</a:t>
            </a:r>
            <a:r>
              <a:rPr dirty="0" sz="1450" spc="20">
                <a:latin typeface="Times New Roman"/>
                <a:cs typeface="Times New Roman"/>
              </a:rPr>
              <a:t> </a:t>
            </a:r>
            <a:r>
              <a:rPr dirty="0" sz="1450" spc="-5">
                <a:latin typeface="Times New Roman"/>
                <a:cs typeface="Times New Roman"/>
              </a:rPr>
              <a:t>I</a:t>
            </a:r>
            <a:r>
              <a:rPr dirty="0" sz="1450" spc="15">
                <a:latin typeface="Times New Roman"/>
                <a:cs typeface="Times New Roman"/>
              </a:rPr>
              <a:t> </a:t>
            </a:r>
            <a:r>
              <a:rPr dirty="0" sz="1450" spc="-10">
                <a:latin typeface="Times New Roman"/>
                <a:cs typeface="Times New Roman"/>
              </a:rPr>
              <a:t>am</a:t>
            </a:r>
            <a:r>
              <a:rPr dirty="0" sz="1450" spc="20">
                <a:latin typeface="Times New Roman"/>
                <a:cs typeface="Times New Roman"/>
              </a:rPr>
              <a:t> </a:t>
            </a:r>
            <a:r>
              <a:rPr dirty="0" sz="1450" spc="-10">
                <a:latin typeface="Times New Roman"/>
                <a:cs typeface="Times New Roman"/>
              </a:rPr>
              <a:t>sure</a:t>
            </a:r>
            <a:r>
              <a:rPr dirty="0" sz="1450" spc="20">
                <a:latin typeface="Times New Roman"/>
                <a:cs typeface="Times New Roman"/>
              </a:rPr>
              <a:t> </a:t>
            </a:r>
            <a:r>
              <a:rPr dirty="0" sz="1450" spc="-35">
                <a:latin typeface="Times New Roman"/>
                <a:cs typeface="Times New Roman"/>
              </a:rPr>
              <a:t>Mr.</a:t>
            </a:r>
            <a:r>
              <a:rPr dirty="0" sz="1450" spc="20">
                <a:latin typeface="Times New Roman"/>
                <a:cs typeface="Times New Roman"/>
              </a:rPr>
              <a:t> </a:t>
            </a:r>
            <a:r>
              <a:rPr dirty="0" sz="1450" spc="-10">
                <a:latin typeface="Times New Roman"/>
                <a:cs typeface="Times New Roman"/>
              </a:rPr>
              <a:t>Norris</a:t>
            </a:r>
            <a:r>
              <a:rPr dirty="0" sz="1450" spc="20">
                <a:latin typeface="Times New Roman"/>
                <a:cs typeface="Times New Roman"/>
              </a:rPr>
              <a:t> </a:t>
            </a:r>
            <a:r>
              <a:rPr dirty="0" sz="1450" spc="-10">
                <a:latin typeface="Times New Roman"/>
                <a:cs typeface="Times New Roman"/>
              </a:rPr>
              <a:t>is</a:t>
            </a:r>
            <a:r>
              <a:rPr dirty="0" sz="1450" spc="15">
                <a:latin typeface="Times New Roman"/>
                <a:cs typeface="Times New Roman"/>
              </a:rPr>
              <a:t> </a:t>
            </a:r>
            <a:r>
              <a:rPr dirty="0" sz="1450" spc="-10">
                <a:latin typeface="Times New Roman"/>
                <a:cs typeface="Times New Roman"/>
              </a:rPr>
              <a:t>too</a:t>
            </a:r>
            <a:r>
              <a:rPr dirty="0" sz="1450" spc="20">
                <a:latin typeface="Times New Roman"/>
                <a:cs typeface="Times New Roman"/>
              </a:rPr>
              <a:t> </a:t>
            </a:r>
            <a:r>
              <a:rPr dirty="0" sz="1450" spc="-10">
                <a:latin typeface="Times New Roman"/>
                <a:cs typeface="Times New Roman"/>
              </a:rPr>
              <a:t>just</a:t>
            </a:r>
            <a:endParaRPr sz="1450">
              <a:latin typeface="Times New Roman"/>
              <a:cs typeface="Times New Roman"/>
            </a:endParaRPr>
          </a:p>
          <a:p>
            <a:pPr algn="just" marL="12700">
              <a:lnSpc>
                <a:spcPts val="1655"/>
              </a:lnSpc>
            </a:pPr>
            <a:r>
              <a:rPr dirty="0" sz="1450" spc="-10">
                <a:latin typeface="Times New Roman"/>
                <a:cs typeface="Times New Roman"/>
              </a:rPr>
              <a:t>—but</a:t>
            </a:r>
            <a:r>
              <a:rPr dirty="0" sz="1450" spc="20">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know</a:t>
            </a:r>
            <a:r>
              <a:rPr dirty="0" sz="1450" spc="20">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am</a:t>
            </a:r>
            <a:r>
              <a:rPr dirty="0" sz="1450" spc="25">
                <a:latin typeface="Times New Roman"/>
                <a:cs typeface="Times New Roman"/>
              </a:rPr>
              <a:t>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woman</a:t>
            </a:r>
            <a:r>
              <a:rPr dirty="0" sz="1450" spc="25">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few</a:t>
            </a:r>
            <a:r>
              <a:rPr dirty="0" sz="1450" spc="20">
                <a:latin typeface="Times New Roman"/>
                <a:cs typeface="Times New Roman"/>
              </a:rPr>
              <a:t> </a:t>
            </a:r>
            <a:r>
              <a:rPr dirty="0" sz="1450" spc="-10">
                <a:latin typeface="Times New Roman"/>
                <a:cs typeface="Times New Roman"/>
              </a:rPr>
              <a:t>words</a:t>
            </a:r>
            <a:r>
              <a:rPr dirty="0" sz="1450" spc="25">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professions.</a:t>
            </a:r>
            <a:r>
              <a:rPr dirty="0" sz="1450" spc="20">
                <a:latin typeface="Times New Roman"/>
                <a:cs typeface="Times New Roman"/>
              </a:rPr>
              <a:t> </a:t>
            </a:r>
            <a:r>
              <a:rPr dirty="0" sz="1450" spc="-10">
                <a:latin typeface="Times New Roman"/>
                <a:cs typeface="Times New Roman"/>
              </a:rPr>
              <a:t>Do</a:t>
            </a:r>
            <a:r>
              <a:rPr dirty="0" sz="1450" spc="25">
                <a:latin typeface="Times New Roman"/>
                <a:cs typeface="Times New Roman"/>
              </a:rPr>
              <a:t> </a:t>
            </a:r>
            <a:r>
              <a:rPr dirty="0" sz="1450" spc="-5">
                <a:latin typeface="Times New Roman"/>
                <a:cs typeface="Times New Roman"/>
              </a:rPr>
              <a:t>not</a:t>
            </a:r>
            <a:r>
              <a:rPr dirty="0" sz="1450" spc="25">
                <a:latin typeface="Times New Roman"/>
                <a:cs typeface="Times New Roman"/>
              </a:rPr>
              <a:t> </a:t>
            </a:r>
            <a:r>
              <a:rPr dirty="0" sz="1450" spc="-10">
                <a:latin typeface="Times New Roman"/>
                <a:cs typeface="Times New Roman"/>
              </a:rPr>
              <a:t>let</a:t>
            </a:r>
            <a:r>
              <a:rPr dirty="0" sz="1450" spc="20">
                <a:latin typeface="Times New Roman"/>
                <a:cs typeface="Times New Roman"/>
              </a:rPr>
              <a:t> </a:t>
            </a:r>
            <a:r>
              <a:rPr dirty="0" sz="1450" spc="-5">
                <a:latin typeface="Times New Roman"/>
                <a:cs typeface="Times New Roman"/>
              </a:rPr>
              <a:t>us</a:t>
            </a:r>
            <a:r>
              <a:rPr dirty="0" sz="1450" spc="25">
                <a:latin typeface="Times New Roman"/>
                <a:cs typeface="Times New Roman"/>
              </a:rPr>
              <a:t> </a:t>
            </a:r>
            <a:r>
              <a:rPr dirty="0" sz="1450" spc="-5">
                <a:latin typeface="Times New Roman"/>
                <a:cs typeface="Times New Roman"/>
              </a:rPr>
              <a:t>be</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frightened from </a:t>
            </a:r>
            <a:r>
              <a:rPr dirty="0" sz="1450" spc="-5">
                <a:latin typeface="Times New Roman"/>
                <a:cs typeface="Times New Roman"/>
              </a:rPr>
              <a:t>a good </a:t>
            </a:r>
            <a:r>
              <a:rPr dirty="0" sz="1450" spc="-10">
                <a:latin typeface="Times New Roman"/>
                <a:cs typeface="Times New Roman"/>
              </a:rPr>
              <a:t>deed </a:t>
            </a:r>
            <a:r>
              <a:rPr dirty="0" sz="1450" spc="-5">
                <a:latin typeface="Times New Roman"/>
                <a:cs typeface="Times New Roman"/>
              </a:rPr>
              <a:t>by a </a:t>
            </a:r>
            <a:r>
              <a:rPr dirty="0" sz="1450" spc="-10">
                <a:latin typeface="Times New Roman"/>
                <a:cs typeface="Times New Roman"/>
              </a:rPr>
              <a:t>trifle. Give </a:t>
            </a:r>
            <a:r>
              <a:rPr dirty="0" sz="1450" spc="-5">
                <a:latin typeface="Times New Roman"/>
                <a:cs typeface="Times New Roman"/>
              </a:rPr>
              <a:t>a </a:t>
            </a:r>
            <a:r>
              <a:rPr dirty="0" sz="1450" spc="-10">
                <a:latin typeface="Times New Roman"/>
                <a:cs typeface="Times New Roman"/>
              </a:rPr>
              <a:t>girl an education, and introduce  her properly into the world, and ten to </a:t>
            </a:r>
            <a:r>
              <a:rPr dirty="0" sz="1450" spc="-5">
                <a:latin typeface="Times New Roman"/>
                <a:cs typeface="Times New Roman"/>
              </a:rPr>
              <a:t>one but </a:t>
            </a:r>
            <a:r>
              <a:rPr dirty="0" sz="1450" spc="-10">
                <a:latin typeface="Times New Roman"/>
                <a:cs typeface="Times New Roman"/>
              </a:rPr>
              <a:t>she has the means </a:t>
            </a:r>
            <a:r>
              <a:rPr dirty="0" sz="1450" spc="-5">
                <a:latin typeface="Times New Roman"/>
                <a:cs typeface="Times New Roman"/>
              </a:rPr>
              <a:t>of </a:t>
            </a:r>
            <a:r>
              <a:rPr dirty="0" sz="1450" spc="-10">
                <a:latin typeface="Times New Roman"/>
                <a:cs typeface="Times New Roman"/>
              </a:rPr>
              <a:t>settling  well, without farther expense to </a:t>
            </a:r>
            <a:r>
              <a:rPr dirty="0" sz="1450" spc="-20">
                <a:latin typeface="Times New Roman"/>
                <a:cs typeface="Times New Roman"/>
              </a:rPr>
              <a:t>anybody. </a:t>
            </a:r>
            <a:r>
              <a:rPr dirty="0" sz="1450" spc="-10">
                <a:latin typeface="Times New Roman"/>
                <a:cs typeface="Times New Roman"/>
              </a:rPr>
              <a:t>A niece </a:t>
            </a:r>
            <a:r>
              <a:rPr dirty="0" sz="1450" spc="-5">
                <a:latin typeface="Times New Roman"/>
                <a:cs typeface="Times New Roman"/>
              </a:rPr>
              <a:t>of </a:t>
            </a:r>
            <a:r>
              <a:rPr dirty="0" sz="1450" spc="-10">
                <a:latin typeface="Times New Roman"/>
                <a:cs typeface="Times New Roman"/>
              </a:rPr>
              <a:t>ours, Sir Thomas,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5">
                <a:latin typeface="Times New Roman"/>
                <a:cs typeface="Times New Roman"/>
              </a:rPr>
              <a:t>or </a:t>
            </a:r>
            <a:r>
              <a:rPr dirty="0" sz="1450" spc="-10">
                <a:latin typeface="Times New Roman"/>
                <a:cs typeface="Times New Roman"/>
              </a:rPr>
              <a:t>at least </a:t>
            </a:r>
            <a:r>
              <a:rPr dirty="0" sz="1450" spc="-5">
                <a:latin typeface="Times New Roman"/>
                <a:cs typeface="Times New Roman"/>
              </a:rPr>
              <a:t>of </a:t>
            </a:r>
            <a:r>
              <a:rPr dirty="0" sz="1450" spc="-10">
                <a:latin typeface="Times New Roman"/>
                <a:cs typeface="Times New Roman"/>
              </a:rPr>
              <a:t>yours, would </a:t>
            </a:r>
            <a:r>
              <a:rPr dirty="0" sz="1450" spc="-5">
                <a:latin typeface="Times New Roman"/>
                <a:cs typeface="Times New Roman"/>
              </a:rPr>
              <a:t>not </a:t>
            </a:r>
            <a:r>
              <a:rPr dirty="0" sz="1450" spc="-10">
                <a:latin typeface="Times New Roman"/>
                <a:cs typeface="Times New Roman"/>
              </a:rPr>
              <a:t>grow </a:t>
            </a:r>
            <a:r>
              <a:rPr dirty="0" sz="1450" spc="-5">
                <a:latin typeface="Times New Roman"/>
                <a:cs typeface="Times New Roman"/>
              </a:rPr>
              <a:t>up </a:t>
            </a:r>
            <a:r>
              <a:rPr dirty="0" sz="1450" spc="-10">
                <a:latin typeface="Times New Roman"/>
                <a:cs typeface="Times New Roman"/>
              </a:rPr>
              <a:t>in this neighbourhood without  many advantages. </a:t>
            </a:r>
            <a:r>
              <a:rPr dirty="0" sz="1450" spc="-5">
                <a:latin typeface="Times New Roman"/>
                <a:cs typeface="Times New Roman"/>
              </a:rPr>
              <a:t>I </a:t>
            </a:r>
            <a:r>
              <a:rPr dirty="0" sz="1450" spc="-10">
                <a:latin typeface="Times New Roman"/>
                <a:cs typeface="Times New Roman"/>
              </a:rPr>
              <a:t>don’t say she would </a:t>
            </a:r>
            <a:r>
              <a:rPr dirty="0" sz="1450" spc="-5">
                <a:latin typeface="Times New Roman"/>
                <a:cs typeface="Times New Roman"/>
              </a:rPr>
              <a:t>be </a:t>
            </a:r>
            <a:r>
              <a:rPr dirty="0" sz="1450" spc="-10">
                <a:latin typeface="Times New Roman"/>
                <a:cs typeface="Times New Roman"/>
              </a:rPr>
              <a:t>so handsome as her cousins. </a:t>
            </a:r>
            <a:r>
              <a:rPr dirty="0" sz="1450" spc="-5">
                <a:latin typeface="Times New Roman"/>
                <a:cs typeface="Times New Roman"/>
              </a:rPr>
              <a:t>I </a:t>
            </a:r>
            <a:r>
              <a:rPr dirty="0" sz="1450" spc="-10">
                <a:latin typeface="Times New Roman"/>
                <a:cs typeface="Times New Roman"/>
              </a:rPr>
              <a:t>dare  say she would </a:t>
            </a:r>
            <a:r>
              <a:rPr dirty="0" sz="1450" spc="-5">
                <a:latin typeface="Times New Roman"/>
                <a:cs typeface="Times New Roman"/>
              </a:rPr>
              <a:t>not; but </a:t>
            </a:r>
            <a:r>
              <a:rPr dirty="0" sz="1450" spc="-10">
                <a:latin typeface="Times New Roman"/>
                <a:cs typeface="Times New Roman"/>
              </a:rPr>
              <a:t>she would </a:t>
            </a:r>
            <a:r>
              <a:rPr dirty="0" sz="1450" spc="-5">
                <a:latin typeface="Times New Roman"/>
                <a:cs typeface="Times New Roman"/>
              </a:rPr>
              <a:t>be </a:t>
            </a:r>
            <a:r>
              <a:rPr dirty="0" sz="1450" spc="-10">
                <a:latin typeface="Times New Roman"/>
                <a:cs typeface="Times New Roman"/>
              </a:rPr>
              <a:t>introduced into the society </a:t>
            </a:r>
            <a:r>
              <a:rPr dirty="0" sz="1450" spc="-5">
                <a:latin typeface="Times New Roman"/>
                <a:cs typeface="Times New Roman"/>
              </a:rPr>
              <a:t>of </a:t>
            </a:r>
            <a:r>
              <a:rPr dirty="0" sz="1450" spc="-10">
                <a:latin typeface="Times New Roman"/>
                <a:cs typeface="Times New Roman"/>
              </a:rPr>
              <a:t>this country  under such very favourable circumstances as, in all human </a:t>
            </a:r>
            <a:r>
              <a:rPr dirty="0" sz="1450" spc="-15">
                <a:latin typeface="Times New Roman"/>
                <a:cs typeface="Times New Roman"/>
              </a:rPr>
              <a:t>probability, </a:t>
            </a:r>
            <a:r>
              <a:rPr dirty="0" sz="1450" spc="-10">
                <a:latin typeface="Times New Roman"/>
                <a:cs typeface="Times New Roman"/>
              </a:rPr>
              <a:t>would  get her </a:t>
            </a:r>
            <a:r>
              <a:rPr dirty="0" sz="1450" spc="-5">
                <a:latin typeface="Times New Roman"/>
                <a:cs typeface="Times New Roman"/>
              </a:rPr>
              <a:t>a </a:t>
            </a:r>
            <a:r>
              <a:rPr dirty="0" sz="1450" spc="-10">
                <a:latin typeface="Times New Roman"/>
                <a:cs typeface="Times New Roman"/>
              </a:rPr>
              <a:t>creditable establishment. </a:t>
            </a:r>
            <a:r>
              <a:rPr dirty="0" sz="1450" spc="-60">
                <a:latin typeface="Times New Roman"/>
                <a:cs typeface="Times New Roman"/>
              </a:rPr>
              <a:t>You </a:t>
            </a:r>
            <a:r>
              <a:rPr dirty="0" sz="1450" spc="-10">
                <a:latin typeface="Times New Roman"/>
                <a:cs typeface="Times New Roman"/>
              </a:rPr>
              <a:t>are thinking </a:t>
            </a:r>
            <a:r>
              <a:rPr dirty="0" sz="1450" spc="-5">
                <a:latin typeface="Times New Roman"/>
                <a:cs typeface="Times New Roman"/>
              </a:rPr>
              <a:t>of your </a:t>
            </a:r>
            <a:r>
              <a:rPr dirty="0" sz="1450" spc="-10">
                <a:latin typeface="Times New Roman"/>
                <a:cs typeface="Times New Roman"/>
              </a:rPr>
              <a:t>sons—but </a:t>
            </a:r>
            <a:r>
              <a:rPr dirty="0" sz="1450" spc="-5">
                <a:latin typeface="Times New Roman"/>
                <a:cs typeface="Times New Roman"/>
              </a:rPr>
              <a:t>do not  you </a:t>
            </a:r>
            <a:r>
              <a:rPr dirty="0" sz="1450" spc="-10">
                <a:latin typeface="Times New Roman"/>
                <a:cs typeface="Times New Roman"/>
              </a:rPr>
              <a:t>know that, </a:t>
            </a:r>
            <a:r>
              <a:rPr dirty="0" sz="1450" spc="-5">
                <a:latin typeface="Times New Roman"/>
                <a:cs typeface="Times New Roman"/>
              </a:rPr>
              <a:t>of </a:t>
            </a:r>
            <a:r>
              <a:rPr dirty="0" sz="1450" spc="-10">
                <a:latin typeface="Times New Roman"/>
                <a:cs typeface="Times New Roman"/>
              </a:rPr>
              <a:t>all things </a:t>
            </a:r>
            <a:r>
              <a:rPr dirty="0" sz="1450" spc="-5">
                <a:latin typeface="Times New Roman"/>
                <a:cs typeface="Times New Roman"/>
              </a:rPr>
              <a:t>upon </a:t>
            </a:r>
            <a:r>
              <a:rPr dirty="0" sz="1450" spc="-10">
                <a:latin typeface="Times New Roman"/>
                <a:cs typeface="Times New Roman"/>
              </a:rPr>
              <a:t>earth, that is the least likely to happen,  </a:t>
            </a:r>
            <a:r>
              <a:rPr dirty="0" sz="1450" spc="-5">
                <a:latin typeface="Times New Roman"/>
                <a:cs typeface="Times New Roman"/>
              </a:rPr>
              <a:t>brought up </a:t>
            </a:r>
            <a:r>
              <a:rPr dirty="0" sz="1450" spc="-10">
                <a:latin typeface="Times New Roman"/>
                <a:cs typeface="Times New Roman"/>
              </a:rPr>
              <a:t>as they would be, always together like brothers and sisters? It is  morally impossible. </a:t>
            </a:r>
            <a:r>
              <a:rPr dirty="0" sz="1450" spc="-5">
                <a:latin typeface="Times New Roman"/>
                <a:cs typeface="Times New Roman"/>
              </a:rPr>
              <a:t>I </a:t>
            </a:r>
            <a:r>
              <a:rPr dirty="0" sz="1450" spc="-10">
                <a:latin typeface="Times New Roman"/>
                <a:cs typeface="Times New Roman"/>
              </a:rPr>
              <a:t>never knew an instance </a:t>
            </a:r>
            <a:r>
              <a:rPr dirty="0" sz="1450" spc="-5">
                <a:latin typeface="Times New Roman"/>
                <a:cs typeface="Times New Roman"/>
              </a:rPr>
              <a:t>of </a:t>
            </a:r>
            <a:r>
              <a:rPr dirty="0" sz="1450" spc="-10">
                <a:latin typeface="Times New Roman"/>
                <a:cs typeface="Times New Roman"/>
              </a:rPr>
              <a:t>it. It is, in fact, the only sure  way </a:t>
            </a:r>
            <a:r>
              <a:rPr dirty="0" sz="1450" spc="-5">
                <a:latin typeface="Times New Roman"/>
                <a:cs typeface="Times New Roman"/>
              </a:rPr>
              <a:t>of </a:t>
            </a:r>
            <a:r>
              <a:rPr dirty="0" sz="1450" spc="-10">
                <a:latin typeface="Times New Roman"/>
                <a:cs typeface="Times New Roman"/>
              </a:rPr>
              <a:t>providing against the connexion. Suppose her </a:t>
            </a:r>
            <a:r>
              <a:rPr dirty="0" sz="1450" spc="-5">
                <a:latin typeface="Times New Roman"/>
                <a:cs typeface="Times New Roman"/>
              </a:rPr>
              <a:t>a </a:t>
            </a:r>
            <a:r>
              <a:rPr dirty="0" sz="1450" spc="-10">
                <a:latin typeface="Times New Roman"/>
                <a:cs typeface="Times New Roman"/>
              </a:rPr>
              <a:t>pretty girl, and seen </a:t>
            </a:r>
            <a:r>
              <a:rPr dirty="0" sz="1450" spc="-5">
                <a:latin typeface="Times New Roman"/>
                <a:cs typeface="Times New Roman"/>
              </a:rPr>
              <a:t>by  </a:t>
            </a:r>
            <a:r>
              <a:rPr dirty="0" sz="1450" spc="-45">
                <a:latin typeface="Times New Roman"/>
                <a:cs typeface="Times New Roman"/>
              </a:rPr>
              <a:t>Tom </a:t>
            </a:r>
            <a:r>
              <a:rPr dirty="0" sz="1450" spc="-5">
                <a:latin typeface="Times New Roman"/>
                <a:cs typeface="Times New Roman"/>
              </a:rPr>
              <a:t>or </a:t>
            </a:r>
            <a:r>
              <a:rPr dirty="0" sz="1450" spc="-10">
                <a:latin typeface="Times New Roman"/>
                <a:cs typeface="Times New Roman"/>
              </a:rPr>
              <a:t>Edmund for the first time seven years hence, and </a:t>
            </a:r>
            <a:r>
              <a:rPr dirty="0" sz="1450" spc="-5">
                <a:latin typeface="Times New Roman"/>
                <a:cs typeface="Times New Roman"/>
              </a:rPr>
              <a:t>I </a:t>
            </a:r>
            <a:r>
              <a:rPr dirty="0" sz="1450" spc="-10">
                <a:latin typeface="Times New Roman"/>
                <a:cs typeface="Times New Roman"/>
              </a:rPr>
              <a:t>dare say there  would </a:t>
            </a:r>
            <a:r>
              <a:rPr dirty="0" sz="1450" spc="-5">
                <a:latin typeface="Times New Roman"/>
                <a:cs typeface="Times New Roman"/>
              </a:rPr>
              <a:t>be </a:t>
            </a:r>
            <a:r>
              <a:rPr dirty="0" sz="1450" spc="-10">
                <a:latin typeface="Times New Roman"/>
                <a:cs typeface="Times New Roman"/>
              </a:rPr>
              <a:t>mischief. The very idea </a:t>
            </a:r>
            <a:r>
              <a:rPr dirty="0" sz="1450" spc="-5">
                <a:latin typeface="Times New Roman"/>
                <a:cs typeface="Times New Roman"/>
              </a:rPr>
              <a:t>of </a:t>
            </a:r>
            <a:r>
              <a:rPr dirty="0" sz="1450" spc="-10">
                <a:latin typeface="Times New Roman"/>
                <a:cs typeface="Times New Roman"/>
              </a:rPr>
              <a:t>her having been </a:t>
            </a:r>
            <a:r>
              <a:rPr dirty="0" sz="1450" spc="-15">
                <a:latin typeface="Times New Roman"/>
                <a:cs typeface="Times New Roman"/>
              </a:rPr>
              <a:t>suffered </a:t>
            </a:r>
            <a:r>
              <a:rPr dirty="0" sz="1450" spc="-10">
                <a:latin typeface="Times New Roman"/>
                <a:cs typeface="Times New Roman"/>
              </a:rPr>
              <a:t>to grow </a:t>
            </a:r>
            <a:r>
              <a:rPr dirty="0" sz="1450" spc="-5">
                <a:latin typeface="Times New Roman"/>
                <a:cs typeface="Times New Roman"/>
              </a:rPr>
              <a:t>up </a:t>
            </a:r>
            <a:r>
              <a:rPr dirty="0" sz="1450" spc="-10">
                <a:latin typeface="Times New Roman"/>
                <a:cs typeface="Times New Roman"/>
              </a:rPr>
              <a:t>at </a:t>
            </a:r>
            <a:r>
              <a:rPr dirty="0" sz="1450" spc="-5">
                <a:latin typeface="Times New Roman"/>
                <a:cs typeface="Times New Roman"/>
              </a:rPr>
              <a:t>a  </a:t>
            </a:r>
            <a:r>
              <a:rPr dirty="0" sz="1450" spc="-10">
                <a:latin typeface="Times New Roman"/>
                <a:cs typeface="Times New Roman"/>
              </a:rPr>
              <a:t>distance from </a:t>
            </a:r>
            <a:r>
              <a:rPr dirty="0" sz="1450" spc="-5">
                <a:latin typeface="Times New Roman"/>
                <a:cs typeface="Times New Roman"/>
              </a:rPr>
              <a:t>us </a:t>
            </a:r>
            <a:r>
              <a:rPr dirty="0" sz="1450" spc="-10">
                <a:latin typeface="Times New Roman"/>
                <a:cs typeface="Times New Roman"/>
              </a:rPr>
              <a:t>all in poverty and neglect, would </a:t>
            </a:r>
            <a:r>
              <a:rPr dirty="0" sz="1450" spc="-5">
                <a:latin typeface="Times New Roman"/>
                <a:cs typeface="Times New Roman"/>
              </a:rPr>
              <a:t>be </a:t>
            </a:r>
            <a:r>
              <a:rPr dirty="0" sz="1450" spc="-10">
                <a:latin typeface="Times New Roman"/>
                <a:cs typeface="Times New Roman"/>
              </a:rPr>
              <a:t>enough to make either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dear, </a:t>
            </a:r>
            <a:r>
              <a:rPr dirty="0" sz="1450" spc="-10">
                <a:latin typeface="Times New Roman"/>
                <a:cs typeface="Times New Roman"/>
              </a:rPr>
              <a:t>sweet-tempered </a:t>
            </a:r>
            <a:r>
              <a:rPr dirty="0" sz="1450" spc="-5">
                <a:latin typeface="Times New Roman"/>
                <a:cs typeface="Times New Roman"/>
              </a:rPr>
              <a:t>boys </a:t>
            </a:r>
            <a:r>
              <a:rPr dirty="0" sz="1450" spc="-10">
                <a:latin typeface="Times New Roman"/>
                <a:cs typeface="Times New Roman"/>
              </a:rPr>
              <a:t>in love with </a:t>
            </a:r>
            <a:r>
              <a:rPr dirty="0" sz="1450" spc="-30">
                <a:latin typeface="Times New Roman"/>
                <a:cs typeface="Times New Roman"/>
              </a:rPr>
              <a:t>her. </a:t>
            </a:r>
            <a:r>
              <a:rPr dirty="0" sz="1450" spc="-10">
                <a:latin typeface="Times New Roman"/>
                <a:cs typeface="Times New Roman"/>
              </a:rPr>
              <a:t>But breed her </a:t>
            </a:r>
            <a:r>
              <a:rPr dirty="0" sz="1450" spc="-5">
                <a:latin typeface="Times New Roman"/>
                <a:cs typeface="Times New Roman"/>
              </a:rPr>
              <a:t>up </a:t>
            </a:r>
            <a:r>
              <a:rPr dirty="0" sz="1450" spc="-10">
                <a:latin typeface="Times New Roman"/>
                <a:cs typeface="Times New Roman"/>
              </a:rPr>
              <a:t>with them  from this time, and suppose her even to have the beauty </a:t>
            </a:r>
            <a:r>
              <a:rPr dirty="0" sz="1450" spc="-5">
                <a:latin typeface="Times New Roman"/>
                <a:cs typeface="Times New Roman"/>
              </a:rPr>
              <a:t>of </a:t>
            </a:r>
            <a:r>
              <a:rPr dirty="0" sz="1450" spc="-10">
                <a:latin typeface="Times New Roman"/>
                <a:cs typeface="Times New Roman"/>
              </a:rPr>
              <a:t>an angel, and she  will never </a:t>
            </a:r>
            <a:r>
              <a:rPr dirty="0" sz="1450" spc="-5">
                <a:latin typeface="Times New Roman"/>
                <a:cs typeface="Times New Roman"/>
              </a:rPr>
              <a:t>be </a:t>
            </a:r>
            <a:r>
              <a:rPr dirty="0" sz="1450" spc="-10">
                <a:latin typeface="Times New Roman"/>
                <a:cs typeface="Times New Roman"/>
              </a:rPr>
              <a:t>more to either than </a:t>
            </a:r>
            <a:r>
              <a:rPr dirty="0" sz="1450" spc="-5">
                <a:latin typeface="Times New Roman"/>
                <a:cs typeface="Times New Roman"/>
              </a:rPr>
              <a:t>a</a:t>
            </a:r>
            <a:r>
              <a:rPr dirty="0" sz="1450" spc="25">
                <a:latin typeface="Times New Roman"/>
                <a:cs typeface="Times New Roman"/>
              </a:rPr>
              <a:t> </a:t>
            </a:r>
            <a:r>
              <a:rPr dirty="0" sz="1450" spc="-20">
                <a:latin typeface="Times New Roman"/>
                <a:cs typeface="Times New Roman"/>
              </a:rPr>
              <a:t>sister.”</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truth in what </a:t>
            </a:r>
            <a:r>
              <a:rPr dirty="0" sz="1450" spc="-5">
                <a:latin typeface="Times New Roman"/>
                <a:cs typeface="Times New Roman"/>
              </a:rPr>
              <a:t>you </a:t>
            </a:r>
            <a:r>
              <a:rPr dirty="0" sz="1450" spc="-25">
                <a:latin typeface="Times New Roman"/>
                <a:cs typeface="Times New Roman"/>
              </a:rPr>
              <a:t>say,” </a:t>
            </a:r>
            <a:r>
              <a:rPr dirty="0" sz="1450" spc="-10">
                <a:latin typeface="Times New Roman"/>
                <a:cs typeface="Times New Roman"/>
              </a:rPr>
              <a:t>replied Sir Thomas, “and  far </a:t>
            </a:r>
            <a:r>
              <a:rPr dirty="0" sz="1450" spc="-5">
                <a:latin typeface="Times New Roman"/>
                <a:cs typeface="Times New Roman"/>
              </a:rPr>
              <a:t>be </a:t>
            </a:r>
            <a:r>
              <a:rPr dirty="0" sz="1450" spc="-10">
                <a:latin typeface="Times New Roman"/>
                <a:cs typeface="Times New Roman"/>
              </a:rPr>
              <a:t>it from me to throw any fanciful impediment in the way </a:t>
            </a:r>
            <a:r>
              <a:rPr dirty="0" sz="1450" spc="-5">
                <a:latin typeface="Times New Roman"/>
                <a:cs typeface="Times New Roman"/>
              </a:rPr>
              <a:t>of a </a:t>
            </a:r>
            <a:r>
              <a:rPr dirty="0" sz="1450" spc="-10">
                <a:latin typeface="Times New Roman"/>
                <a:cs typeface="Times New Roman"/>
              </a:rPr>
              <a:t>plan which  would </a:t>
            </a:r>
            <a:r>
              <a:rPr dirty="0" sz="1450" spc="-5">
                <a:latin typeface="Times New Roman"/>
                <a:cs typeface="Times New Roman"/>
              </a:rPr>
              <a:t>be </a:t>
            </a:r>
            <a:r>
              <a:rPr dirty="0" sz="1450" spc="-10">
                <a:latin typeface="Times New Roman"/>
                <a:cs typeface="Times New Roman"/>
              </a:rPr>
              <a:t>so consistent with the relative situations </a:t>
            </a:r>
            <a:r>
              <a:rPr dirty="0" sz="1450" spc="-5">
                <a:latin typeface="Times New Roman"/>
                <a:cs typeface="Times New Roman"/>
              </a:rPr>
              <a:t>of </a:t>
            </a:r>
            <a:r>
              <a:rPr dirty="0" sz="1450" spc="-10">
                <a:latin typeface="Times New Roman"/>
                <a:cs typeface="Times New Roman"/>
              </a:rPr>
              <a:t>each. </a:t>
            </a:r>
            <a:r>
              <a:rPr dirty="0" sz="1450" spc="-5">
                <a:latin typeface="Times New Roman"/>
                <a:cs typeface="Times New Roman"/>
              </a:rPr>
              <a:t>I </a:t>
            </a:r>
            <a:r>
              <a:rPr dirty="0" sz="1450" spc="-10">
                <a:latin typeface="Times New Roman"/>
                <a:cs typeface="Times New Roman"/>
              </a:rPr>
              <a:t>only meant to  observe that it </a:t>
            </a:r>
            <a:r>
              <a:rPr dirty="0" sz="1450" spc="-5">
                <a:latin typeface="Times New Roman"/>
                <a:cs typeface="Times New Roman"/>
              </a:rPr>
              <a:t>ought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lightly engaged </a:t>
            </a:r>
            <a:r>
              <a:rPr dirty="0" sz="1450" spc="-5">
                <a:latin typeface="Times New Roman"/>
                <a:cs typeface="Times New Roman"/>
              </a:rPr>
              <a:t>in, </a:t>
            </a:r>
            <a:r>
              <a:rPr dirty="0" sz="1450" spc="-10">
                <a:latin typeface="Times New Roman"/>
                <a:cs typeface="Times New Roman"/>
              </a:rPr>
              <a:t>and that to make it really  serviceable to Mrs. Price, and creditable to ourselves, we must secure to the  child, </a:t>
            </a:r>
            <a:r>
              <a:rPr dirty="0" sz="1450" spc="-5">
                <a:latin typeface="Times New Roman"/>
                <a:cs typeface="Times New Roman"/>
              </a:rPr>
              <a:t>or </a:t>
            </a:r>
            <a:r>
              <a:rPr dirty="0" sz="1450" spc="-10">
                <a:latin typeface="Times New Roman"/>
                <a:cs typeface="Times New Roman"/>
              </a:rPr>
              <a:t>consider ourselves engaged to secure to her </a:t>
            </a:r>
            <a:r>
              <a:rPr dirty="0" sz="1450" spc="-15">
                <a:latin typeface="Times New Roman"/>
                <a:cs typeface="Times New Roman"/>
              </a:rPr>
              <a:t>hereafter, </a:t>
            </a:r>
            <a:r>
              <a:rPr dirty="0" sz="1450" spc="-10">
                <a:latin typeface="Times New Roman"/>
                <a:cs typeface="Times New Roman"/>
              </a:rPr>
              <a:t>as  circumstances may arise, the provision </a:t>
            </a:r>
            <a:r>
              <a:rPr dirty="0" sz="1450" spc="-5">
                <a:latin typeface="Times New Roman"/>
                <a:cs typeface="Times New Roman"/>
              </a:rPr>
              <a:t>of a </a:t>
            </a:r>
            <a:r>
              <a:rPr dirty="0" sz="1450" spc="-10">
                <a:latin typeface="Times New Roman"/>
                <a:cs typeface="Times New Roman"/>
              </a:rPr>
              <a:t>gentlewoman, if </a:t>
            </a:r>
            <a:r>
              <a:rPr dirty="0" sz="1450" spc="-5">
                <a:latin typeface="Times New Roman"/>
                <a:cs typeface="Times New Roman"/>
              </a:rPr>
              <a:t>no </a:t>
            </a:r>
            <a:r>
              <a:rPr dirty="0" sz="1450" spc="-10">
                <a:latin typeface="Times New Roman"/>
                <a:cs typeface="Times New Roman"/>
              </a:rPr>
              <a:t>such  establishment should </a:t>
            </a:r>
            <a:r>
              <a:rPr dirty="0" sz="1450" spc="-15">
                <a:latin typeface="Times New Roman"/>
                <a:cs typeface="Times New Roman"/>
              </a:rPr>
              <a:t>offer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are so sanguine in</a:t>
            </a:r>
            <a:r>
              <a:rPr dirty="0" sz="1450" spc="55">
                <a:latin typeface="Times New Roman"/>
                <a:cs typeface="Times New Roman"/>
              </a:rPr>
              <a:t> </a:t>
            </a:r>
            <a:r>
              <a:rPr dirty="0" sz="1450" spc="-10">
                <a:latin typeface="Times New Roman"/>
                <a:cs typeface="Times New Roman"/>
              </a:rPr>
              <a:t>expecting.”</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 thoroughly understand </a:t>
            </a:r>
            <a:r>
              <a:rPr dirty="0" sz="1450" spc="-5">
                <a:latin typeface="Times New Roman"/>
                <a:cs typeface="Times New Roman"/>
              </a:rPr>
              <a:t>you,” </a:t>
            </a:r>
            <a:r>
              <a:rPr dirty="0" sz="1450" spc="-10">
                <a:latin typeface="Times New Roman"/>
                <a:cs typeface="Times New Roman"/>
              </a:rPr>
              <a:t>cried Mrs. Norris, “you are everything that  is</a:t>
            </a:r>
            <a:r>
              <a:rPr dirty="0" sz="1450" spc="235">
                <a:latin typeface="Times New Roman"/>
                <a:cs typeface="Times New Roman"/>
              </a:rPr>
              <a:t> </a:t>
            </a:r>
            <a:r>
              <a:rPr dirty="0" sz="1450" spc="-10">
                <a:latin typeface="Times New Roman"/>
                <a:cs typeface="Times New Roman"/>
              </a:rPr>
              <a:t>generous</a:t>
            </a:r>
            <a:r>
              <a:rPr dirty="0" sz="1450" spc="235">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10">
                <a:latin typeface="Times New Roman"/>
                <a:cs typeface="Times New Roman"/>
              </a:rPr>
              <a:t>considerate,</a:t>
            </a:r>
            <a:r>
              <a:rPr dirty="0" sz="1450" spc="235">
                <a:latin typeface="Times New Roman"/>
                <a:cs typeface="Times New Roman"/>
              </a:rPr>
              <a:t> </a:t>
            </a:r>
            <a:r>
              <a:rPr dirty="0" sz="1450" spc="-10">
                <a:latin typeface="Times New Roman"/>
                <a:cs typeface="Times New Roman"/>
              </a:rPr>
              <a:t>and</a:t>
            </a:r>
            <a:r>
              <a:rPr dirty="0" sz="1450" spc="235">
                <a:latin typeface="Times New Roman"/>
                <a:cs typeface="Times New Roman"/>
              </a:rPr>
              <a:t> </a:t>
            </a:r>
            <a:r>
              <a:rPr dirty="0" sz="1450" spc="-5">
                <a:latin typeface="Times New Roman"/>
                <a:cs typeface="Times New Roman"/>
              </a:rPr>
              <a:t>I</a:t>
            </a:r>
            <a:r>
              <a:rPr dirty="0" sz="1450" spc="235">
                <a:latin typeface="Times New Roman"/>
                <a:cs typeface="Times New Roman"/>
              </a:rPr>
              <a:t> </a:t>
            </a:r>
            <a:r>
              <a:rPr dirty="0" sz="1450" spc="-10">
                <a:latin typeface="Times New Roman"/>
                <a:cs typeface="Times New Roman"/>
              </a:rPr>
              <a:t>am</a:t>
            </a:r>
            <a:r>
              <a:rPr dirty="0" sz="1450" spc="235">
                <a:latin typeface="Times New Roman"/>
                <a:cs typeface="Times New Roman"/>
              </a:rPr>
              <a:t> </a:t>
            </a:r>
            <a:r>
              <a:rPr dirty="0" sz="1450" spc="-10">
                <a:latin typeface="Times New Roman"/>
                <a:cs typeface="Times New Roman"/>
              </a:rPr>
              <a:t>sure</a:t>
            </a:r>
            <a:r>
              <a:rPr dirty="0" sz="1450" spc="235">
                <a:latin typeface="Times New Roman"/>
                <a:cs typeface="Times New Roman"/>
              </a:rPr>
              <a:t> </a:t>
            </a:r>
            <a:r>
              <a:rPr dirty="0" sz="1450" spc="-10">
                <a:latin typeface="Times New Roman"/>
                <a:cs typeface="Times New Roman"/>
              </a:rPr>
              <a:t>we</a:t>
            </a:r>
            <a:r>
              <a:rPr dirty="0" sz="1450" spc="235">
                <a:latin typeface="Times New Roman"/>
                <a:cs typeface="Times New Roman"/>
              </a:rPr>
              <a:t> </a:t>
            </a:r>
            <a:r>
              <a:rPr dirty="0" sz="1450" spc="-10">
                <a:latin typeface="Times New Roman"/>
                <a:cs typeface="Times New Roman"/>
              </a:rPr>
              <a:t>shall</a:t>
            </a:r>
            <a:r>
              <a:rPr dirty="0" sz="1450" spc="235">
                <a:latin typeface="Times New Roman"/>
                <a:cs typeface="Times New Roman"/>
              </a:rPr>
              <a:t> </a:t>
            </a:r>
            <a:r>
              <a:rPr dirty="0" sz="1450" spc="-10">
                <a:latin typeface="Times New Roman"/>
                <a:cs typeface="Times New Roman"/>
              </a:rPr>
              <a:t>never</a:t>
            </a:r>
            <a:r>
              <a:rPr dirty="0" sz="1450" spc="235">
                <a:latin typeface="Times New Roman"/>
                <a:cs typeface="Times New Roman"/>
              </a:rPr>
              <a:t> </a:t>
            </a:r>
            <a:r>
              <a:rPr dirty="0" sz="1450" spc="-10">
                <a:latin typeface="Times New Roman"/>
                <a:cs typeface="Times New Roman"/>
              </a:rPr>
              <a:t>disagree</a:t>
            </a:r>
            <a:r>
              <a:rPr dirty="0" sz="1450" spc="235">
                <a:latin typeface="Times New Roman"/>
                <a:cs typeface="Times New Roman"/>
              </a:rPr>
              <a:t> </a:t>
            </a:r>
            <a:r>
              <a:rPr dirty="0" sz="1450" spc="-5">
                <a:latin typeface="Times New Roman"/>
                <a:cs typeface="Times New Roman"/>
              </a:rPr>
              <a:t>on</a:t>
            </a:r>
            <a:r>
              <a:rPr dirty="0" sz="1450" spc="235">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 shall understand all </a:t>
            </a:r>
            <a:r>
              <a:rPr dirty="0" sz="1450" spc="-5">
                <a:latin typeface="Times New Roman"/>
                <a:cs typeface="Times New Roman"/>
              </a:rPr>
              <a:t>your </a:t>
            </a:r>
            <a:r>
              <a:rPr dirty="0" sz="1450" spc="-10">
                <a:latin typeface="Times New Roman"/>
                <a:cs typeface="Times New Roman"/>
              </a:rPr>
              <a:t>ways in time; </a:t>
            </a:r>
            <a:r>
              <a:rPr dirty="0" sz="1450" spc="-5">
                <a:latin typeface="Times New Roman"/>
                <a:cs typeface="Times New Roman"/>
              </a:rPr>
              <a:t>but, </a:t>
            </a:r>
            <a:r>
              <a:rPr dirty="0" sz="1450" spc="-10">
                <a:latin typeface="Times New Roman"/>
                <a:cs typeface="Times New Roman"/>
              </a:rPr>
              <a:t>coming down with the true  London maxim, that everything is to </a:t>
            </a:r>
            <a:r>
              <a:rPr dirty="0" sz="1450" spc="-5">
                <a:latin typeface="Times New Roman"/>
                <a:cs typeface="Times New Roman"/>
              </a:rPr>
              <a:t>be got </a:t>
            </a:r>
            <a:r>
              <a:rPr dirty="0" sz="1450" spc="-10">
                <a:latin typeface="Times New Roman"/>
                <a:cs typeface="Times New Roman"/>
              </a:rPr>
              <a:t>with </a:t>
            </a:r>
            <a:r>
              <a:rPr dirty="0" sz="1450" spc="-25">
                <a:latin typeface="Times New Roman"/>
                <a:cs typeface="Times New Roman"/>
              </a:rPr>
              <a:t>money,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little  embarrassed at first </a:t>
            </a:r>
            <a:r>
              <a:rPr dirty="0" sz="1450" spc="-5">
                <a:latin typeface="Times New Roman"/>
                <a:cs typeface="Times New Roman"/>
              </a:rPr>
              <a:t>by </a:t>
            </a:r>
            <a:r>
              <a:rPr dirty="0" sz="1450" spc="-10">
                <a:latin typeface="Times New Roman"/>
                <a:cs typeface="Times New Roman"/>
              </a:rPr>
              <a:t>the sturdy independence </a:t>
            </a:r>
            <a:r>
              <a:rPr dirty="0" sz="1450" spc="-5">
                <a:latin typeface="Times New Roman"/>
                <a:cs typeface="Times New Roman"/>
              </a:rPr>
              <a:t>of your </a:t>
            </a:r>
            <a:r>
              <a:rPr dirty="0" sz="1450" spc="-10">
                <a:latin typeface="Times New Roman"/>
                <a:cs typeface="Times New Roman"/>
              </a:rPr>
              <a:t>country customs.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to </a:t>
            </a:r>
            <a:r>
              <a:rPr dirty="0" sz="1450" spc="-10">
                <a:latin typeface="Times New Roman"/>
                <a:cs typeface="Times New Roman"/>
              </a:rPr>
              <a:t>have my harp fetched </a:t>
            </a:r>
            <a:r>
              <a:rPr dirty="0" sz="1450" spc="-20">
                <a:latin typeface="Times New Roman"/>
                <a:cs typeface="Times New Roman"/>
              </a:rPr>
              <a:t>to-morrow. </a:t>
            </a:r>
            <a:r>
              <a:rPr dirty="0" sz="1450" spc="-25">
                <a:latin typeface="Times New Roman"/>
                <a:cs typeface="Times New Roman"/>
              </a:rPr>
              <a:t>Henry, </a:t>
            </a:r>
            <a:r>
              <a:rPr dirty="0" sz="1450" spc="-10">
                <a:latin typeface="Times New Roman"/>
                <a:cs typeface="Times New Roman"/>
              </a:rPr>
              <a:t>who is good-nature  itself, has </a:t>
            </a:r>
            <a:r>
              <a:rPr dirty="0" sz="1450" spc="-15">
                <a:latin typeface="Times New Roman"/>
                <a:cs typeface="Times New Roman"/>
              </a:rPr>
              <a:t>offered </a:t>
            </a:r>
            <a:r>
              <a:rPr dirty="0" sz="1450" spc="-10">
                <a:latin typeface="Times New Roman"/>
                <a:cs typeface="Times New Roman"/>
              </a:rPr>
              <a:t>to fetch it in his barouche. </a:t>
            </a:r>
            <a:r>
              <a:rPr dirty="0" sz="1450" spc="-25">
                <a:latin typeface="Times New Roman"/>
                <a:cs typeface="Times New Roman"/>
              </a:rPr>
              <a:t>Will </a:t>
            </a:r>
            <a:r>
              <a:rPr dirty="0" sz="1450" spc="-10">
                <a:latin typeface="Times New Roman"/>
                <a:cs typeface="Times New Roman"/>
              </a:rPr>
              <a:t>it </a:t>
            </a:r>
            <a:r>
              <a:rPr dirty="0" sz="1450" spc="-5">
                <a:latin typeface="Times New Roman"/>
                <a:cs typeface="Times New Roman"/>
              </a:rPr>
              <a:t>not be </a:t>
            </a:r>
            <a:r>
              <a:rPr dirty="0" sz="1450" spc="-10">
                <a:latin typeface="Times New Roman"/>
                <a:cs typeface="Times New Roman"/>
              </a:rPr>
              <a:t>honourably  conveyed?”</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Edmund spoke </a:t>
            </a:r>
            <a:r>
              <a:rPr dirty="0" sz="1450" spc="-5">
                <a:latin typeface="Times New Roman"/>
                <a:cs typeface="Times New Roman"/>
              </a:rPr>
              <a:t>of </a:t>
            </a:r>
            <a:r>
              <a:rPr dirty="0" sz="1450" spc="-10">
                <a:latin typeface="Times New Roman"/>
                <a:cs typeface="Times New Roman"/>
              </a:rPr>
              <a:t>the harp as his favourite instrument, and hoped to </a:t>
            </a:r>
            <a:r>
              <a:rPr dirty="0" sz="1450" spc="-5">
                <a:latin typeface="Times New Roman"/>
                <a:cs typeface="Times New Roman"/>
              </a:rPr>
              <a:t>be  </a:t>
            </a:r>
            <a:r>
              <a:rPr dirty="0" sz="1450" spc="-10">
                <a:latin typeface="Times New Roman"/>
                <a:cs typeface="Times New Roman"/>
              </a:rPr>
              <a:t>soon allowed to hear </a:t>
            </a:r>
            <a:r>
              <a:rPr dirty="0" sz="1450" spc="-30">
                <a:latin typeface="Times New Roman"/>
                <a:cs typeface="Times New Roman"/>
              </a:rPr>
              <a:t>her. </a:t>
            </a:r>
            <a:r>
              <a:rPr dirty="0" sz="1450" spc="-10">
                <a:latin typeface="Times New Roman"/>
                <a:cs typeface="Times New Roman"/>
              </a:rPr>
              <a:t>Fanny had never heard the harp at all, and wished for  it very</a:t>
            </a:r>
            <a:r>
              <a:rPr dirty="0" sz="1450" spc="-5">
                <a:latin typeface="Times New Roman"/>
                <a:cs typeface="Times New Roman"/>
              </a:rPr>
              <a:t> </a:t>
            </a:r>
            <a:r>
              <a:rPr dirty="0" sz="1450" spc="-10">
                <a:latin typeface="Times New Roman"/>
                <a:cs typeface="Times New Roman"/>
              </a:rPr>
              <a:t>much.</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 shall </a:t>
            </a:r>
            <a:r>
              <a:rPr dirty="0" sz="1450" spc="-5">
                <a:latin typeface="Times New Roman"/>
                <a:cs typeface="Times New Roman"/>
              </a:rPr>
              <a:t>be </a:t>
            </a:r>
            <a:r>
              <a:rPr dirty="0" sz="1450" spc="-10">
                <a:latin typeface="Times New Roman"/>
                <a:cs typeface="Times New Roman"/>
              </a:rPr>
              <a:t>most happy to play </a:t>
            </a:r>
            <a:r>
              <a:rPr dirty="0" sz="1450" spc="-5">
                <a:latin typeface="Times New Roman"/>
                <a:cs typeface="Times New Roman"/>
              </a:rPr>
              <a:t>to you both,” </a:t>
            </a:r>
            <a:r>
              <a:rPr dirty="0" sz="1450" spc="-10">
                <a:latin typeface="Times New Roman"/>
                <a:cs typeface="Times New Roman"/>
              </a:rPr>
              <a:t>said Miss Crawford; “at least  as long as </a:t>
            </a:r>
            <a:r>
              <a:rPr dirty="0" sz="1450" spc="-5">
                <a:latin typeface="Times New Roman"/>
                <a:cs typeface="Times New Roman"/>
              </a:rPr>
              <a:t>you </a:t>
            </a:r>
            <a:r>
              <a:rPr dirty="0" sz="1450" spc="-10">
                <a:latin typeface="Times New Roman"/>
                <a:cs typeface="Times New Roman"/>
              </a:rPr>
              <a:t>can like to listen: probably much </a:t>
            </a:r>
            <a:r>
              <a:rPr dirty="0" sz="1450" spc="-15">
                <a:latin typeface="Times New Roman"/>
                <a:cs typeface="Times New Roman"/>
              </a:rPr>
              <a:t>longer,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dearly love music  myself, and where the natural taste is equal the player must always </a:t>
            </a:r>
            <a:r>
              <a:rPr dirty="0" sz="1450" spc="-5">
                <a:latin typeface="Times New Roman"/>
                <a:cs typeface="Times New Roman"/>
              </a:rPr>
              <a:t>be </a:t>
            </a:r>
            <a:r>
              <a:rPr dirty="0" sz="1450" spc="-10">
                <a:latin typeface="Times New Roman"/>
                <a:cs typeface="Times New Roman"/>
              </a:rPr>
              <a:t>best </a:t>
            </a:r>
            <a:r>
              <a:rPr dirty="0" sz="1450" spc="-15">
                <a:latin typeface="Times New Roman"/>
                <a:cs typeface="Times New Roman"/>
              </a:rPr>
              <a:t>off,  </a:t>
            </a:r>
            <a:r>
              <a:rPr dirty="0" sz="1450" spc="-10">
                <a:latin typeface="Times New Roman"/>
                <a:cs typeface="Times New Roman"/>
              </a:rPr>
              <a:t>for she is gratified in more ways than one. </a:t>
            </a:r>
            <a:r>
              <a:rPr dirty="0" sz="1450" spc="-35">
                <a:latin typeface="Times New Roman"/>
                <a:cs typeface="Times New Roman"/>
              </a:rPr>
              <a:t>Now, Mr. </a:t>
            </a:r>
            <a:r>
              <a:rPr dirty="0" sz="1450" spc="-10">
                <a:latin typeface="Times New Roman"/>
                <a:cs typeface="Times New Roman"/>
              </a:rPr>
              <a:t>Bertram, if </a:t>
            </a:r>
            <a:r>
              <a:rPr dirty="0" sz="1450" spc="-5">
                <a:latin typeface="Times New Roman"/>
                <a:cs typeface="Times New Roman"/>
              </a:rPr>
              <a:t>you </a:t>
            </a:r>
            <a:r>
              <a:rPr dirty="0" sz="1450" spc="-10">
                <a:latin typeface="Times New Roman"/>
                <a:cs typeface="Times New Roman"/>
              </a:rPr>
              <a:t>write to  </a:t>
            </a:r>
            <a:r>
              <a:rPr dirty="0" sz="1450" spc="-5">
                <a:latin typeface="Times New Roman"/>
                <a:cs typeface="Times New Roman"/>
              </a:rPr>
              <a:t>your </a:t>
            </a:r>
            <a:r>
              <a:rPr dirty="0" sz="1450" spc="-15">
                <a:latin typeface="Times New Roman"/>
                <a:cs typeface="Times New Roman"/>
              </a:rPr>
              <a:t>brother, </a:t>
            </a:r>
            <a:r>
              <a:rPr dirty="0" sz="1450" spc="-5">
                <a:latin typeface="Times New Roman"/>
                <a:cs typeface="Times New Roman"/>
              </a:rPr>
              <a:t>I </a:t>
            </a:r>
            <a:r>
              <a:rPr dirty="0" sz="1450" spc="-10">
                <a:latin typeface="Times New Roman"/>
                <a:cs typeface="Times New Roman"/>
              </a:rPr>
              <a:t>entreat </a:t>
            </a:r>
            <a:r>
              <a:rPr dirty="0" sz="1450" spc="-5">
                <a:latin typeface="Times New Roman"/>
                <a:cs typeface="Times New Roman"/>
              </a:rPr>
              <a:t>you </a:t>
            </a:r>
            <a:r>
              <a:rPr dirty="0" sz="1450" spc="-10">
                <a:latin typeface="Times New Roman"/>
                <a:cs typeface="Times New Roman"/>
              </a:rPr>
              <a:t>to tell him that my harp is come: </a:t>
            </a:r>
            <a:r>
              <a:rPr dirty="0" sz="1450" spc="-5">
                <a:latin typeface="Times New Roman"/>
                <a:cs typeface="Times New Roman"/>
              </a:rPr>
              <a:t>he </a:t>
            </a:r>
            <a:r>
              <a:rPr dirty="0" sz="1450" spc="-10">
                <a:latin typeface="Times New Roman"/>
                <a:cs typeface="Times New Roman"/>
              </a:rPr>
              <a:t>heard so much  </a:t>
            </a:r>
            <a:r>
              <a:rPr dirty="0" sz="1450" spc="-5">
                <a:latin typeface="Times New Roman"/>
                <a:cs typeface="Times New Roman"/>
              </a:rPr>
              <a:t>of </a:t>
            </a:r>
            <a:r>
              <a:rPr dirty="0" sz="1450" spc="-10">
                <a:latin typeface="Times New Roman"/>
                <a:cs typeface="Times New Roman"/>
              </a:rPr>
              <a:t>my misery about it. And </a:t>
            </a:r>
            <a:r>
              <a:rPr dirty="0" sz="1450" spc="-5">
                <a:latin typeface="Times New Roman"/>
                <a:cs typeface="Times New Roman"/>
              </a:rPr>
              <a:t>you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that </a:t>
            </a:r>
            <a:r>
              <a:rPr dirty="0" sz="1450" spc="-5">
                <a:latin typeface="Times New Roman"/>
                <a:cs typeface="Times New Roman"/>
              </a:rPr>
              <a:t>I </a:t>
            </a:r>
            <a:r>
              <a:rPr dirty="0" sz="1450" spc="-10">
                <a:latin typeface="Times New Roman"/>
                <a:cs typeface="Times New Roman"/>
              </a:rPr>
              <a:t>shall prepare my  most plaintive airs against his return, in compassion to his feelings, as </a:t>
            </a:r>
            <a:r>
              <a:rPr dirty="0" sz="1450" spc="-5">
                <a:latin typeface="Times New Roman"/>
                <a:cs typeface="Times New Roman"/>
              </a:rPr>
              <a:t>I </a:t>
            </a:r>
            <a:r>
              <a:rPr dirty="0" sz="1450" spc="-10">
                <a:latin typeface="Times New Roman"/>
                <a:cs typeface="Times New Roman"/>
              </a:rPr>
              <a:t>know  his horse will</a:t>
            </a:r>
            <a:r>
              <a:rPr dirty="0" sz="1450">
                <a:latin typeface="Times New Roman"/>
                <a:cs typeface="Times New Roman"/>
              </a:rPr>
              <a:t> </a:t>
            </a:r>
            <a:r>
              <a:rPr dirty="0" sz="1450" spc="-10">
                <a:latin typeface="Times New Roman"/>
                <a:cs typeface="Times New Roman"/>
              </a:rPr>
              <a:t>lose.”</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write, </a:t>
            </a:r>
            <a:r>
              <a:rPr dirty="0" sz="1450" spc="-5">
                <a:latin typeface="Times New Roman"/>
                <a:cs typeface="Times New Roman"/>
              </a:rPr>
              <a:t>I </a:t>
            </a:r>
            <a:r>
              <a:rPr dirty="0" sz="1450" spc="-10">
                <a:latin typeface="Times New Roman"/>
                <a:cs typeface="Times New Roman"/>
              </a:rPr>
              <a:t>will say whatever </a:t>
            </a:r>
            <a:r>
              <a:rPr dirty="0" sz="1450" spc="-5">
                <a:latin typeface="Times New Roman"/>
                <a:cs typeface="Times New Roman"/>
              </a:rPr>
              <a:t>you </a:t>
            </a:r>
            <a:r>
              <a:rPr dirty="0" sz="1450" spc="-10">
                <a:latin typeface="Times New Roman"/>
                <a:cs typeface="Times New Roman"/>
              </a:rPr>
              <a:t>wish me; </a:t>
            </a:r>
            <a:r>
              <a:rPr dirty="0" sz="1450" spc="-5">
                <a:latin typeface="Times New Roman"/>
                <a:cs typeface="Times New Roman"/>
              </a:rPr>
              <a:t>but I do not, </a:t>
            </a:r>
            <a:r>
              <a:rPr dirty="0" sz="1450" spc="-10">
                <a:latin typeface="Times New Roman"/>
                <a:cs typeface="Times New Roman"/>
              </a:rPr>
              <a:t>at present,  foresee any occasion for</a:t>
            </a:r>
            <a:r>
              <a:rPr dirty="0" sz="1450" spc="5">
                <a:latin typeface="Times New Roman"/>
                <a:cs typeface="Times New Roman"/>
              </a:rPr>
              <a:t> </a:t>
            </a:r>
            <a:r>
              <a:rPr dirty="0" sz="1450" spc="-10">
                <a:latin typeface="Times New Roman"/>
                <a:cs typeface="Times New Roman"/>
              </a:rPr>
              <a:t>writing.”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5">
                <a:latin typeface="Times New Roman"/>
                <a:cs typeface="Times New Roman"/>
              </a:rPr>
              <a:t>nor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were to </a:t>
            </a:r>
            <a:r>
              <a:rPr dirty="0" sz="1450" spc="-5">
                <a:latin typeface="Times New Roman"/>
                <a:cs typeface="Times New Roman"/>
              </a:rPr>
              <a:t>be gone a </a:t>
            </a:r>
            <a:r>
              <a:rPr dirty="0" sz="1450" spc="-10">
                <a:latin typeface="Times New Roman"/>
                <a:cs typeface="Times New Roman"/>
              </a:rPr>
              <a:t>twelvemonth, would </a:t>
            </a:r>
            <a:r>
              <a:rPr dirty="0" sz="1450" spc="-5">
                <a:latin typeface="Times New Roman"/>
                <a:cs typeface="Times New Roman"/>
              </a:rPr>
              <a:t>you </a:t>
            </a:r>
            <a:r>
              <a:rPr dirty="0" sz="1450" spc="-10">
                <a:latin typeface="Times New Roman"/>
                <a:cs typeface="Times New Roman"/>
              </a:rPr>
              <a:t>ever  write to him, </a:t>
            </a:r>
            <a:r>
              <a:rPr dirty="0" sz="1450" spc="-5">
                <a:latin typeface="Times New Roman"/>
                <a:cs typeface="Times New Roman"/>
              </a:rPr>
              <a:t>nor he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if it could </a:t>
            </a:r>
            <a:r>
              <a:rPr dirty="0" sz="1450" spc="-5">
                <a:latin typeface="Times New Roman"/>
                <a:cs typeface="Times New Roman"/>
              </a:rPr>
              <a:t>be </a:t>
            </a:r>
            <a:r>
              <a:rPr dirty="0" sz="1450" spc="-10">
                <a:latin typeface="Times New Roman"/>
                <a:cs typeface="Times New Roman"/>
              </a:rPr>
              <a:t>helped. The occasion would never </a:t>
            </a:r>
            <a:r>
              <a:rPr dirty="0" sz="1450" spc="-5">
                <a:latin typeface="Times New Roman"/>
                <a:cs typeface="Times New Roman"/>
              </a:rPr>
              <a:t>be  </a:t>
            </a:r>
            <a:r>
              <a:rPr dirty="0" sz="1450" spc="-10">
                <a:latin typeface="Times New Roman"/>
                <a:cs typeface="Times New Roman"/>
              </a:rPr>
              <a:t>foreseen. What strange creatures brothers are! </a:t>
            </a:r>
            <a:r>
              <a:rPr dirty="0" sz="1450" spc="-60">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write to each  other </a:t>
            </a:r>
            <a:r>
              <a:rPr dirty="0" sz="1450" spc="-5">
                <a:latin typeface="Times New Roman"/>
                <a:cs typeface="Times New Roman"/>
              </a:rPr>
              <a:t>but upon </a:t>
            </a:r>
            <a:r>
              <a:rPr dirty="0" sz="1450" spc="-10">
                <a:latin typeface="Times New Roman"/>
                <a:cs typeface="Times New Roman"/>
              </a:rPr>
              <a:t>the most urgent necessity in the world; and when obliged to  take </a:t>
            </a:r>
            <a:r>
              <a:rPr dirty="0" sz="1450" spc="-5">
                <a:latin typeface="Times New Roman"/>
                <a:cs typeface="Times New Roman"/>
              </a:rPr>
              <a:t>up </a:t>
            </a:r>
            <a:r>
              <a:rPr dirty="0" sz="1450" spc="-10">
                <a:latin typeface="Times New Roman"/>
                <a:cs typeface="Times New Roman"/>
              </a:rPr>
              <a:t>the pen to say that such </a:t>
            </a:r>
            <a:r>
              <a:rPr dirty="0" sz="1450" spc="-5">
                <a:latin typeface="Times New Roman"/>
                <a:cs typeface="Times New Roman"/>
              </a:rPr>
              <a:t>a </a:t>
            </a:r>
            <a:r>
              <a:rPr dirty="0" sz="1450" spc="-10">
                <a:latin typeface="Times New Roman"/>
                <a:cs typeface="Times New Roman"/>
              </a:rPr>
              <a:t>horse is ill, </a:t>
            </a:r>
            <a:r>
              <a:rPr dirty="0" sz="1450" spc="-5">
                <a:latin typeface="Times New Roman"/>
                <a:cs typeface="Times New Roman"/>
              </a:rPr>
              <a:t>or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relation dead, it is </a:t>
            </a:r>
            <a:r>
              <a:rPr dirty="0" sz="1450" spc="-5">
                <a:latin typeface="Times New Roman"/>
                <a:cs typeface="Times New Roman"/>
              </a:rPr>
              <a:t>done  </a:t>
            </a:r>
            <a:r>
              <a:rPr dirty="0" sz="1450" spc="-10">
                <a:latin typeface="Times New Roman"/>
                <a:cs typeface="Times New Roman"/>
              </a:rPr>
              <a:t>in the fewest possible words.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but one </a:t>
            </a:r>
            <a:r>
              <a:rPr dirty="0" sz="1450" spc="-10">
                <a:latin typeface="Times New Roman"/>
                <a:cs typeface="Times New Roman"/>
              </a:rPr>
              <a:t>style among </a:t>
            </a:r>
            <a:r>
              <a:rPr dirty="0" sz="1450" spc="-5">
                <a:latin typeface="Times New Roman"/>
                <a:cs typeface="Times New Roman"/>
              </a:rPr>
              <a:t>you. I </a:t>
            </a:r>
            <a:r>
              <a:rPr dirty="0" sz="1450" spc="-10">
                <a:latin typeface="Times New Roman"/>
                <a:cs typeface="Times New Roman"/>
              </a:rPr>
              <a:t>know it  </a:t>
            </a:r>
            <a:r>
              <a:rPr dirty="0" sz="1450" spc="-20">
                <a:latin typeface="Times New Roman"/>
                <a:cs typeface="Times New Roman"/>
              </a:rPr>
              <a:t>perfectly. </a:t>
            </a:r>
            <a:r>
              <a:rPr dirty="0" sz="1450" spc="-25">
                <a:latin typeface="Times New Roman"/>
                <a:cs typeface="Times New Roman"/>
              </a:rPr>
              <a:t>Henry, </a:t>
            </a:r>
            <a:r>
              <a:rPr dirty="0" sz="1450" spc="-10">
                <a:latin typeface="Times New Roman"/>
                <a:cs typeface="Times New Roman"/>
              </a:rPr>
              <a:t>who is in every other respect exactly what </a:t>
            </a:r>
            <a:r>
              <a:rPr dirty="0" sz="1450" spc="-5">
                <a:latin typeface="Times New Roman"/>
                <a:cs typeface="Times New Roman"/>
              </a:rPr>
              <a:t>a </a:t>
            </a:r>
            <a:r>
              <a:rPr dirty="0" sz="1450" spc="-10">
                <a:latin typeface="Times New Roman"/>
                <a:cs typeface="Times New Roman"/>
              </a:rPr>
              <a:t>brother should  be, who loves me, consults me, confides in me, and will talk to me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hour  </a:t>
            </a:r>
            <a:r>
              <a:rPr dirty="0" sz="1450" spc="-15">
                <a:latin typeface="Times New Roman"/>
                <a:cs typeface="Times New Roman"/>
              </a:rPr>
              <a:t>together, </a:t>
            </a:r>
            <a:r>
              <a:rPr dirty="0" sz="1450" spc="-10">
                <a:latin typeface="Times New Roman"/>
                <a:cs typeface="Times New Roman"/>
              </a:rPr>
              <a:t>has never yet turned the page in </a:t>
            </a:r>
            <a:r>
              <a:rPr dirty="0" sz="1450" spc="-5">
                <a:latin typeface="Times New Roman"/>
                <a:cs typeface="Times New Roman"/>
              </a:rPr>
              <a:t>a </a:t>
            </a:r>
            <a:r>
              <a:rPr dirty="0" sz="1450" spc="-10">
                <a:latin typeface="Times New Roman"/>
                <a:cs typeface="Times New Roman"/>
              </a:rPr>
              <a:t>letter; and very often it is nothing  more than—‘Dear </a:t>
            </a:r>
            <a:r>
              <a:rPr dirty="0" sz="1450" spc="-30">
                <a:latin typeface="Times New Roman"/>
                <a:cs typeface="Times New Roman"/>
              </a:rPr>
              <a:t>Mary, </a:t>
            </a:r>
            <a:r>
              <a:rPr dirty="0" sz="1450" spc="-5">
                <a:latin typeface="Times New Roman"/>
                <a:cs typeface="Times New Roman"/>
              </a:rPr>
              <a:t>I </a:t>
            </a:r>
            <a:r>
              <a:rPr dirty="0" sz="1450" spc="-10">
                <a:latin typeface="Times New Roman"/>
                <a:cs typeface="Times New Roman"/>
              </a:rPr>
              <a:t>am just arrived. Bath seems full, and everything as  usual. </a:t>
            </a:r>
            <a:r>
              <a:rPr dirty="0" sz="1450" spc="-40">
                <a:latin typeface="Times New Roman"/>
                <a:cs typeface="Times New Roman"/>
              </a:rPr>
              <a:t>Yours </a:t>
            </a:r>
            <a:r>
              <a:rPr dirty="0" sz="1450" spc="-20">
                <a:latin typeface="Times New Roman"/>
                <a:cs typeface="Times New Roman"/>
              </a:rPr>
              <a:t>sincerely.’ </a:t>
            </a:r>
            <a:r>
              <a:rPr dirty="0" sz="1450" spc="-10">
                <a:latin typeface="Times New Roman"/>
                <a:cs typeface="Times New Roman"/>
              </a:rPr>
              <a:t>That is the true manly style; that is </a:t>
            </a:r>
            <a:r>
              <a:rPr dirty="0" sz="1450" spc="-5">
                <a:latin typeface="Times New Roman"/>
                <a:cs typeface="Times New Roman"/>
              </a:rPr>
              <a:t>a </a:t>
            </a:r>
            <a:r>
              <a:rPr dirty="0" sz="1450" spc="-10">
                <a:latin typeface="Times New Roman"/>
                <a:cs typeface="Times New Roman"/>
              </a:rPr>
              <a:t>complete  brother’s </a:t>
            </a:r>
            <a:r>
              <a:rPr dirty="0" sz="1450" spc="-20">
                <a:latin typeface="Times New Roman"/>
                <a:cs typeface="Times New Roman"/>
              </a:rPr>
              <a:t>letter.”</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“When they are at </a:t>
            </a:r>
            <a:r>
              <a:rPr dirty="0" sz="1450" spc="-5">
                <a:latin typeface="Times New Roman"/>
                <a:cs typeface="Times New Roman"/>
              </a:rPr>
              <a:t>a </a:t>
            </a:r>
            <a:r>
              <a:rPr dirty="0" sz="1450" spc="-10">
                <a:latin typeface="Times New Roman"/>
                <a:cs typeface="Times New Roman"/>
              </a:rPr>
              <a:t>distance from all their </a:t>
            </a:r>
            <a:r>
              <a:rPr dirty="0" sz="1450" spc="-20">
                <a:latin typeface="Times New Roman"/>
                <a:cs typeface="Times New Roman"/>
              </a:rPr>
              <a:t>family,”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colouring  for </a:t>
            </a:r>
            <a:r>
              <a:rPr dirty="0" sz="1450" spc="-25">
                <a:latin typeface="Times New Roman"/>
                <a:cs typeface="Times New Roman"/>
              </a:rPr>
              <a:t>William’s </a:t>
            </a:r>
            <a:r>
              <a:rPr dirty="0" sz="1450" spc="-10">
                <a:latin typeface="Times New Roman"/>
                <a:cs typeface="Times New Roman"/>
              </a:rPr>
              <a:t>sake, “they can write long</a:t>
            </a:r>
            <a:r>
              <a:rPr dirty="0" sz="1450" spc="40">
                <a:latin typeface="Times New Roman"/>
                <a:cs typeface="Times New Roman"/>
              </a:rPr>
              <a:t> </a:t>
            </a:r>
            <a:r>
              <a:rPr dirty="0" sz="1450" spc="-10">
                <a:latin typeface="Times New Roman"/>
                <a:cs typeface="Times New Roman"/>
              </a:rPr>
              <a:t>letters.”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“Miss Price has </a:t>
            </a:r>
            <a:r>
              <a:rPr dirty="0" sz="1450" spc="-5">
                <a:latin typeface="Times New Roman"/>
                <a:cs typeface="Times New Roman"/>
              </a:rPr>
              <a:t>a </a:t>
            </a:r>
            <a:r>
              <a:rPr dirty="0" sz="1450" spc="-10">
                <a:latin typeface="Times New Roman"/>
                <a:cs typeface="Times New Roman"/>
              </a:rPr>
              <a:t>brother at sea,” said Edmund, “whose excellence as </a:t>
            </a:r>
            <a:r>
              <a:rPr dirty="0" sz="1450" spc="-5">
                <a:latin typeface="Times New Roman"/>
                <a:cs typeface="Times New Roman"/>
              </a:rPr>
              <a:t>a  </a:t>
            </a:r>
            <a:r>
              <a:rPr dirty="0" sz="1450" spc="-10">
                <a:latin typeface="Times New Roman"/>
                <a:cs typeface="Times New Roman"/>
              </a:rPr>
              <a:t>correspondent makes her think </a:t>
            </a:r>
            <a:r>
              <a:rPr dirty="0" sz="1450" spc="-5">
                <a:latin typeface="Times New Roman"/>
                <a:cs typeface="Times New Roman"/>
              </a:rPr>
              <a:t>you </a:t>
            </a:r>
            <a:r>
              <a:rPr dirty="0" sz="1450" spc="-10">
                <a:latin typeface="Times New Roman"/>
                <a:cs typeface="Times New Roman"/>
              </a:rPr>
              <a:t>too severe </a:t>
            </a:r>
            <a:r>
              <a:rPr dirty="0" sz="1450" spc="-5">
                <a:latin typeface="Times New Roman"/>
                <a:cs typeface="Times New Roman"/>
              </a:rPr>
              <a:t>upon</a:t>
            </a:r>
            <a:r>
              <a:rPr dirty="0" sz="1450" spc="25">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“At sea, has she? In the </a:t>
            </a:r>
            <a:r>
              <a:rPr dirty="0" sz="1450" spc="-20">
                <a:latin typeface="Times New Roman"/>
                <a:cs typeface="Times New Roman"/>
              </a:rPr>
              <a:t>king’s </a:t>
            </a:r>
            <a:r>
              <a:rPr dirty="0" sz="1450" spc="-10">
                <a:latin typeface="Times New Roman"/>
                <a:cs typeface="Times New Roman"/>
              </a:rPr>
              <a:t>service,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course?”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Fanny would rather have had Edmund tell the </a:t>
            </a:r>
            <a:r>
              <a:rPr dirty="0" sz="1450" spc="-25">
                <a:latin typeface="Times New Roman"/>
                <a:cs typeface="Times New Roman"/>
              </a:rPr>
              <a:t>story, </a:t>
            </a:r>
            <a:r>
              <a:rPr dirty="0" sz="1450" spc="-5">
                <a:latin typeface="Times New Roman"/>
                <a:cs typeface="Times New Roman"/>
              </a:rPr>
              <a:t>but </a:t>
            </a:r>
            <a:r>
              <a:rPr dirty="0" sz="1450" spc="-10">
                <a:latin typeface="Times New Roman"/>
                <a:cs typeface="Times New Roman"/>
              </a:rPr>
              <a:t>his determined  silence obliged her to relate her brother’s situation: her voice was animated in  speaking</a:t>
            </a:r>
            <a:r>
              <a:rPr dirty="0" sz="1450" spc="175">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10">
                <a:latin typeface="Times New Roman"/>
                <a:cs typeface="Times New Roman"/>
              </a:rPr>
              <a:t>his</a:t>
            </a:r>
            <a:r>
              <a:rPr dirty="0" sz="1450" spc="175">
                <a:latin typeface="Times New Roman"/>
                <a:cs typeface="Times New Roman"/>
              </a:rPr>
              <a:t> </a:t>
            </a:r>
            <a:r>
              <a:rPr dirty="0" sz="1450" spc="-10">
                <a:latin typeface="Times New Roman"/>
                <a:cs typeface="Times New Roman"/>
              </a:rPr>
              <a:t>profession,</a:t>
            </a:r>
            <a:r>
              <a:rPr dirty="0" sz="1450" spc="185">
                <a:latin typeface="Times New Roman"/>
                <a:cs typeface="Times New Roman"/>
              </a:rPr>
              <a:t> </a:t>
            </a:r>
            <a:r>
              <a:rPr dirty="0" sz="1450" spc="-10">
                <a:latin typeface="Times New Roman"/>
                <a:cs typeface="Times New Roman"/>
              </a:rPr>
              <a:t>and</a:t>
            </a:r>
            <a:r>
              <a:rPr dirty="0" sz="1450" spc="17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foreign</a:t>
            </a:r>
            <a:r>
              <a:rPr dirty="0" sz="1450" spc="175">
                <a:latin typeface="Times New Roman"/>
                <a:cs typeface="Times New Roman"/>
              </a:rPr>
              <a:t> </a:t>
            </a:r>
            <a:r>
              <a:rPr dirty="0" sz="1450" spc="-10">
                <a:latin typeface="Times New Roman"/>
                <a:cs typeface="Times New Roman"/>
              </a:rPr>
              <a:t>stations</a:t>
            </a:r>
            <a:r>
              <a:rPr dirty="0" sz="1450" spc="185">
                <a:latin typeface="Times New Roman"/>
                <a:cs typeface="Times New Roman"/>
              </a:rPr>
              <a:t> </a:t>
            </a:r>
            <a:r>
              <a:rPr dirty="0" sz="1450" spc="-5">
                <a:latin typeface="Times New Roman"/>
                <a:cs typeface="Times New Roman"/>
              </a:rPr>
              <a:t>he</a:t>
            </a:r>
            <a:r>
              <a:rPr dirty="0" sz="1450" spc="175">
                <a:latin typeface="Times New Roman"/>
                <a:cs typeface="Times New Roman"/>
              </a:rPr>
              <a:t> </a:t>
            </a:r>
            <a:r>
              <a:rPr dirty="0" sz="1450" spc="-10">
                <a:latin typeface="Times New Roman"/>
                <a:cs typeface="Times New Roman"/>
              </a:rPr>
              <a:t>had</a:t>
            </a:r>
            <a:r>
              <a:rPr dirty="0" sz="1450" spc="185">
                <a:latin typeface="Times New Roman"/>
                <a:cs typeface="Times New Roman"/>
              </a:rPr>
              <a:t> </a:t>
            </a:r>
            <a:r>
              <a:rPr dirty="0" sz="1450" spc="-10">
                <a:latin typeface="Times New Roman"/>
                <a:cs typeface="Times New Roman"/>
              </a:rPr>
              <a:t>been</a:t>
            </a:r>
            <a:r>
              <a:rPr dirty="0" sz="1450" spc="175">
                <a:latin typeface="Times New Roman"/>
                <a:cs typeface="Times New Roman"/>
              </a:rPr>
              <a:t> </a:t>
            </a:r>
            <a:r>
              <a:rPr dirty="0" sz="1450" spc="-5">
                <a:latin typeface="Times New Roman"/>
                <a:cs typeface="Times New Roman"/>
              </a:rPr>
              <a:t>on;</a:t>
            </a:r>
            <a:r>
              <a:rPr dirty="0" sz="1450" spc="180">
                <a:latin typeface="Times New Roman"/>
                <a:cs typeface="Times New Roman"/>
              </a:rPr>
              <a:t> </a:t>
            </a:r>
            <a:r>
              <a:rPr dirty="0" sz="1450" spc="-5">
                <a:latin typeface="Times New Roman"/>
                <a:cs typeface="Times New Roman"/>
              </a:rPr>
              <a:t>but</a:t>
            </a:r>
            <a:r>
              <a:rPr dirty="0" sz="1450" spc="180">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47835"/>
          </a:xfrm>
          <a:prstGeom prst="rect">
            <a:avLst/>
          </a:prstGeom>
        </p:spPr>
        <p:txBody>
          <a:bodyPr wrap="square" lIns="0" tIns="11430" rIns="0" bIns="0" rtlCol="0" vert="horz">
            <a:spAutoFit/>
          </a:bodyPr>
          <a:lstStyle/>
          <a:p>
            <a:pPr algn="just" marL="12700" marR="6985">
              <a:lnSpc>
                <a:spcPct val="100000"/>
              </a:lnSpc>
              <a:spcBef>
                <a:spcPts val="90"/>
              </a:spcBef>
            </a:pP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mention the number </a:t>
            </a:r>
            <a:r>
              <a:rPr dirty="0" sz="1450" spc="-5">
                <a:latin typeface="Times New Roman"/>
                <a:cs typeface="Times New Roman"/>
              </a:rPr>
              <a:t>of </a:t>
            </a:r>
            <a:r>
              <a:rPr dirty="0" sz="1450" spc="-10">
                <a:latin typeface="Times New Roman"/>
                <a:cs typeface="Times New Roman"/>
              </a:rPr>
              <a:t>years that </a:t>
            </a:r>
            <a:r>
              <a:rPr dirty="0" sz="1450" spc="-5">
                <a:latin typeface="Times New Roman"/>
                <a:cs typeface="Times New Roman"/>
              </a:rPr>
              <a:t>he </a:t>
            </a:r>
            <a:r>
              <a:rPr dirty="0" sz="1450" spc="-10">
                <a:latin typeface="Times New Roman"/>
                <a:cs typeface="Times New Roman"/>
              </a:rPr>
              <a:t>had been absent without tears in  her eyes. Miss Crawford civilly wished him an early</a:t>
            </a:r>
            <a:r>
              <a:rPr dirty="0" sz="1450" spc="45">
                <a:latin typeface="Times New Roman"/>
                <a:cs typeface="Times New Roman"/>
              </a:rPr>
              <a:t> </a:t>
            </a:r>
            <a:r>
              <a:rPr dirty="0" sz="1450" spc="-10">
                <a:latin typeface="Times New Roman"/>
                <a:cs typeface="Times New Roman"/>
              </a:rPr>
              <a:t>promotion.</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anything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cousin’s </a:t>
            </a:r>
            <a:r>
              <a:rPr dirty="0" sz="1450" spc="-10">
                <a:latin typeface="Times New Roman"/>
                <a:cs typeface="Times New Roman"/>
              </a:rPr>
              <a:t>captain?” said Edmund; “Captain  Marshall?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acquaintance in the </a:t>
            </a:r>
            <a:r>
              <a:rPr dirty="0" sz="1450" spc="-25">
                <a:latin typeface="Times New Roman"/>
                <a:cs typeface="Times New Roman"/>
              </a:rPr>
              <a:t>navy, </a:t>
            </a:r>
            <a:r>
              <a:rPr dirty="0" sz="1450" spc="-5">
                <a:latin typeface="Times New Roman"/>
                <a:cs typeface="Times New Roman"/>
              </a:rPr>
              <a:t>I</a:t>
            </a:r>
            <a:r>
              <a:rPr dirty="0" sz="1450" spc="125">
                <a:latin typeface="Times New Roman"/>
                <a:cs typeface="Times New Roman"/>
              </a:rPr>
              <a:t> </a:t>
            </a:r>
            <a:r>
              <a:rPr dirty="0" sz="1450" spc="-10">
                <a:latin typeface="Times New Roman"/>
                <a:cs typeface="Times New Roman"/>
              </a:rPr>
              <a:t>conclude?”</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“Among admirals, </a:t>
            </a:r>
            <a:r>
              <a:rPr dirty="0" sz="1450" spc="-15">
                <a:latin typeface="Times New Roman"/>
                <a:cs typeface="Times New Roman"/>
              </a:rPr>
              <a:t>large </a:t>
            </a:r>
            <a:r>
              <a:rPr dirty="0" sz="1450" spc="-5">
                <a:latin typeface="Times New Roman"/>
                <a:cs typeface="Times New Roman"/>
              </a:rPr>
              <a:t>enough; but,” </a:t>
            </a:r>
            <a:r>
              <a:rPr dirty="0" sz="1450" spc="-10">
                <a:latin typeface="Times New Roman"/>
                <a:cs typeface="Times New Roman"/>
              </a:rPr>
              <a:t>with an air </a:t>
            </a:r>
            <a:r>
              <a:rPr dirty="0" sz="1450" spc="-5">
                <a:latin typeface="Times New Roman"/>
                <a:cs typeface="Times New Roman"/>
              </a:rPr>
              <a:t>of </a:t>
            </a:r>
            <a:r>
              <a:rPr dirty="0" sz="1450" spc="-15">
                <a:latin typeface="Times New Roman"/>
                <a:cs typeface="Times New Roman"/>
              </a:rPr>
              <a:t>grandeur, </a:t>
            </a:r>
            <a:r>
              <a:rPr dirty="0" sz="1450" spc="-10">
                <a:latin typeface="Times New Roman"/>
                <a:cs typeface="Times New Roman"/>
              </a:rPr>
              <a:t>“we know  very little </a:t>
            </a:r>
            <a:r>
              <a:rPr dirty="0" sz="1450" spc="-5">
                <a:latin typeface="Times New Roman"/>
                <a:cs typeface="Times New Roman"/>
              </a:rPr>
              <a:t>of </a:t>
            </a:r>
            <a:r>
              <a:rPr dirty="0" sz="1450" spc="-10">
                <a:latin typeface="Times New Roman"/>
                <a:cs typeface="Times New Roman"/>
              </a:rPr>
              <a:t>the inferior ranks. Post-captains may </a:t>
            </a:r>
            <a:r>
              <a:rPr dirty="0" sz="1450" spc="-5">
                <a:latin typeface="Times New Roman"/>
                <a:cs typeface="Times New Roman"/>
              </a:rPr>
              <a:t>be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but </a:t>
            </a:r>
            <a:r>
              <a:rPr dirty="0" sz="1450" spc="-10">
                <a:latin typeface="Times New Roman"/>
                <a:cs typeface="Times New Roman"/>
              </a:rPr>
              <a:t>they </a:t>
            </a:r>
            <a:r>
              <a:rPr dirty="0" sz="1450" spc="-5">
                <a:latin typeface="Times New Roman"/>
                <a:cs typeface="Times New Roman"/>
              </a:rPr>
              <a:t>do not </a:t>
            </a:r>
            <a:r>
              <a:rPr dirty="0" sz="1450" spc="-10">
                <a:latin typeface="Times New Roman"/>
                <a:cs typeface="Times New Roman"/>
              </a:rPr>
              <a:t>belong to us. Of various admirals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you a </a:t>
            </a:r>
            <a:r>
              <a:rPr dirty="0" sz="1450" spc="-10">
                <a:latin typeface="Times New Roman"/>
                <a:cs typeface="Times New Roman"/>
              </a:rPr>
              <a:t>great deal:  </a:t>
            </a:r>
            <a:r>
              <a:rPr dirty="0" sz="1450" spc="-5">
                <a:latin typeface="Times New Roman"/>
                <a:cs typeface="Times New Roman"/>
              </a:rPr>
              <a:t>of </a:t>
            </a:r>
            <a:r>
              <a:rPr dirty="0" sz="1450" spc="-10">
                <a:latin typeface="Times New Roman"/>
                <a:cs typeface="Times New Roman"/>
              </a:rPr>
              <a:t>them and their flags, and the gradation </a:t>
            </a:r>
            <a:r>
              <a:rPr dirty="0" sz="1450" spc="-5">
                <a:latin typeface="Times New Roman"/>
                <a:cs typeface="Times New Roman"/>
              </a:rPr>
              <a:t>of </a:t>
            </a:r>
            <a:r>
              <a:rPr dirty="0" sz="1450" spc="-10">
                <a:latin typeface="Times New Roman"/>
                <a:cs typeface="Times New Roman"/>
              </a:rPr>
              <a:t>their </a:t>
            </a:r>
            <a:r>
              <a:rPr dirty="0" sz="1450" spc="-30">
                <a:latin typeface="Times New Roman"/>
                <a:cs typeface="Times New Roman"/>
              </a:rPr>
              <a:t>pay, </a:t>
            </a:r>
            <a:r>
              <a:rPr dirty="0" sz="1450" spc="-10">
                <a:latin typeface="Times New Roman"/>
                <a:cs typeface="Times New Roman"/>
              </a:rPr>
              <a:t>and their bickerings and  jealousies. But, in general, </a:t>
            </a:r>
            <a:r>
              <a:rPr dirty="0" sz="1450" spc="-5">
                <a:latin typeface="Times New Roman"/>
                <a:cs typeface="Times New Roman"/>
              </a:rPr>
              <a:t>I </a:t>
            </a:r>
            <a:r>
              <a:rPr dirty="0" sz="1450" spc="-10">
                <a:latin typeface="Times New Roman"/>
                <a:cs typeface="Times New Roman"/>
              </a:rPr>
              <a:t>can assure </a:t>
            </a:r>
            <a:r>
              <a:rPr dirty="0" sz="1450" spc="-5">
                <a:latin typeface="Times New Roman"/>
                <a:cs typeface="Times New Roman"/>
              </a:rPr>
              <a:t>you </a:t>
            </a:r>
            <a:r>
              <a:rPr dirty="0" sz="1450" spc="-10">
                <a:latin typeface="Times New Roman"/>
                <a:cs typeface="Times New Roman"/>
              </a:rPr>
              <a:t>that they are all passed </a:t>
            </a:r>
            <a:r>
              <a:rPr dirty="0" sz="1450" spc="-20">
                <a:latin typeface="Times New Roman"/>
                <a:cs typeface="Times New Roman"/>
              </a:rPr>
              <a:t>over, </a:t>
            </a:r>
            <a:r>
              <a:rPr dirty="0" sz="1450" spc="-10">
                <a:latin typeface="Times New Roman"/>
                <a:cs typeface="Times New Roman"/>
              </a:rPr>
              <a:t>and  all very ill used. </a:t>
            </a:r>
            <a:r>
              <a:rPr dirty="0" sz="1450" spc="-20">
                <a:latin typeface="Times New Roman"/>
                <a:cs typeface="Times New Roman"/>
              </a:rPr>
              <a:t>Certainly, </a:t>
            </a:r>
            <a:r>
              <a:rPr dirty="0" sz="1450" spc="-10">
                <a:latin typeface="Times New Roman"/>
                <a:cs typeface="Times New Roman"/>
              </a:rPr>
              <a:t>my home at my </a:t>
            </a:r>
            <a:r>
              <a:rPr dirty="0" sz="1450" spc="-20">
                <a:latin typeface="Times New Roman"/>
                <a:cs typeface="Times New Roman"/>
              </a:rPr>
              <a:t>uncle’s </a:t>
            </a:r>
            <a:r>
              <a:rPr dirty="0" sz="1450" spc="-5">
                <a:latin typeface="Times New Roman"/>
                <a:cs typeface="Times New Roman"/>
              </a:rPr>
              <a:t>brought </a:t>
            </a:r>
            <a:r>
              <a:rPr dirty="0" sz="1450" spc="-10">
                <a:latin typeface="Times New Roman"/>
                <a:cs typeface="Times New Roman"/>
              </a:rPr>
              <a:t>me acquainted  with </a:t>
            </a:r>
            <a:r>
              <a:rPr dirty="0" sz="1450" spc="-5">
                <a:latin typeface="Times New Roman"/>
                <a:cs typeface="Times New Roman"/>
              </a:rPr>
              <a:t>a </a:t>
            </a:r>
            <a:r>
              <a:rPr dirty="0" sz="1450" spc="-10">
                <a:latin typeface="Times New Roman"/>
                <a:cs typeface="Times New Roman"/>
              </a:rPr>
              <a:t>circle </a:t>
            </a:r>
            <a:r>
              <a:rPr dirty="0" sz="1450" spc="-5">
                <a:latin typeface="Times New Roman"/>
                <a:cs typeface="Times New Roman"/>
              </a:rPr>
              <a:t>of </a:t>
            </a:r>
            <a:r>
              <a:rPr dirty="0" sz="1450" spc="-10">
                <a:latin typeface="Times New Roman"/>
                <a:cs typeface="Times New Roman"/>
              </a:rPr>
              <a:t>admirals. Of Rears and </a:t>
            </a:r>
            <a:r>
              <a:rPr dirty="0" sz="1450" spc="-30">
                <a:latin typeface="Times New Roman"/>
                <a:cs typeface="Times New Roman"/>
              </a:rPr>
              <a:t>Vices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enough. </a:t>
            </a:r>
            <a:r>
              <a:rPr dirty="0" sz="1450" spc="-10">
                <a:latin typeface="Times New Roman"/>
                <a:cs typeface="Times New Roman"/>
              </a:rPr>
              <a:t>Now </a:t>
            </a:r>
            <a:r>
              <a:rPr dirty="0" sz="1450" spc="-5">
                <a:latin typeface="Times New Roman"/>
                <a:cs typeface="Times New Roman"/>
              </a:rPr>
              <a:t>do not be  </a:t>
            </a:r>
            <a:r>
              <a:rPr dirty="0" sz="1450" spc="-10">
                <a:latin typeface="Times New Roman"/>
                <a:cs typeface="Times New Roman"/>
              </a:rPr>
              <a:t>suspecting me </a:t>
            </a:r>
            <a:r>
              <a:rPr dirty="0" sz="1450" spc="-5">
                <a:latin typeface="Times New Roman"/>
                <a:cs typeface="Times New Roman"/>
              </a:rPr>
              <a:t>of a pun, I</a:t>
            </a:r>
            <a:r>
              <a:rPr dirty="0" sz="1450">
                <a:latin typeface="Times New Roman"/>
                <a:cs typeface="Times New Roman"/>
              </a:rPr>
              <a:t> </a:t>
            </a:r>
            <a:r>
              <a:rPr dirty="0" sz="1450" spc="-10">
                <a:latin typeface="Times New Roman"/>
                <a:cs typeface="Times New Roman"/>
              </a:rPr>
              <a:t>entreat.”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Edmund again felt grave, and only replied, “It is </a:t>
            </a:r>
            <a:r>
              <a:rPr dirty="0" sz="1450" spc="-5">
                <a:latin typeface="Times New Roman"/>
                <a:cs typeface="Times New Roman"/>
              </a:rPr>
              <a:t>a </a:t>
            </a:r>
            <a:r>
              <a:rPr dirty="0" sz="1450" spc="-10">
                <a:latin typeface="Times New Roman"/>
                <a:cs typeface="Times New Roman"/>
              </a:rPr>
              <a:t>noble</a:t>
            </a:r>
            <a:r>
              <a:rPr dirty="0" sz="1450" spc="95">
                <a:latin typeface="Times New Roman"/>
                <a:cs typeface="Times New Roman"/>
              </a:rPr>
              <a:t> </a:t>
            </a:r>
            <a:r>
              <a:rPr dirty="0" sz="1450" spc="-10">
                <a:latin typeface="Times New Roman"/>
                <a:cs typeface="Times New Roman"/>
              </a:rPr>
              <a:t>profession.”</a:t>
            </a:r>
            <a:endParaRPr sz="1450">
              <a:latin typeface="Times New Roman"/>
              <a:cs typeface="Times New Roman"/>
            </a:endParaRPr>
          </a:p>
          <a:p>
            <a:pPr algn="just" marL="12700" marR="6985" indent="255904">
              <a:lnSpc>
                <a:spcPts val="1730"/>
              </a:lnSpc>
              <a:spcBef>
                <a:spcPts val="844"/>
              </a:spcBef>
            </a:pPr>
            <a:r>
              <a:rPr dirty="0" sz="1450" spc="-40">
                <a:latin typeface="Times New Roman"/>
                <a:cs typeface="Times New Roman"/>
              </a:rPr>
              <a:t>“Yes, </a:t>
            </a:r>
            <a:r>
              <a:rPr dirty="0" sz="1450" spc="-10">
                <a:latin typeface="Times New Roman"/>
                <a:cs typeface="Times New Roman"/>
              </a:rPr>
              <a:t>the profession is well enough under two circumstances: if it make the  fortune, and there </a:t>
            </a:r>
            <a:r>
              <a:rPr dirty="0" sz="1450" spc="-5">
                <a:latin typeface="Times New Roman"/>
                <a:cs typeface="Times New Roman"/>
              </a:rPr>
              <a:t>be </a:t>
            </a:r>
            <a:r>
              <a:rPr dirty="0" sz="1450" spc="-10">
                <a:latin typeface="Times New Roman"/>
                <a:cs typeface="Times New Roman"/>
              </a:rPr>
              <a:t>discretion in spending it; </a:t>
            </a:r>
            <a:r>
              <a:rPr dirty="0" sz="1450" spc="-5">
                <a:latin typeface="Times New Roman"/>
                <a:cs typeface="Times New Roman"/>
              </a:rPr>
              <a:t>but, </a:t>
            </a:r>
            <a:r>
              <a:rPr dirty="0" sz="1450" spc="-10">
                <a:latin typeface="Times New Roman"/>
                <a:cs typeface="Times New Roman"/>
              </a:rPr>
              <a:t>in short, it is </a:t>
            </a:r>
            <a:r>
              <a:rPr dirty="0" sz="1450" spc="-5">
                <a:latin typeface="Times New Roman"/>
                <a:cs typeface="Times New Roman"/>
              </a:rPr>
              <a:t>not a </a:t>
            </a:r>
            <a:r>
              <a:rPr dirty="0" sz="1450" spc="-10">
                <a:latin typeface="Times New Roman"/>
                <a:cs typeface="Times New Roman"/>
              </a:rPr>
              <a:t>favourite  profession </a:t>
            </a:r>
            <a:r>
              <a:rPr dirty="0" sz="1450" spc="-5">
                <a:latin typeface="Times New Roman"/>
                <a:cs typeface="Times New Roman"/>
              </a:rPr>
              <a:t>of </a:t>
            </a:r>
            <a:r>
              <a:rPr dirty="0" sz="1450" spc="-10">
                <a:latin typeface="Times New Roman"/>
                <a:cs typeface="Times New Roman"/>
              </a:rPr>
              <a:t>mine. It has never worn an amiable form to</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Edmund reverted to the harp, and was again very happy in the prospect </a:t>
            </a:r>
            <a:r>
              <a:rPr dirty="0" sz="1450" spc="-5">
                <a:latin typeface="Times New Roman"/>
                <a:cs typeface="Times New Roman"/>
              </a:rPr>
              <a:t>of  </a:t>
            </a:r>
            <a:r>
              <a:rPr dirty="0" sz="1450" spc="-10">
                <a:latin typeface="Times New Roman"/>
                <a:cs typeface="Times New Roman"/>
              </a:rPr>
              <a:t>hearing her</a:t>
            </a:r>
            <a:r>
              <a:rPr dirty="0" sz="1450" spc="-5">
                <a:latin typeface="Times New Roman"/>
                <a:cs typeface="Times New Roman"/>
              </a:rPr>
              <a:t> </a:t>
            </a:r>
            <a:r>
              <a:rPr dirty="0" sz="1450" spc="-25">
                <a:latin typeface="Times New Roman"/>
                <a:cs typeface="Times New Roman"/>
              </a:rPr>
              <a:t>play.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improving grounds, meanwhile, was still under  consideration among the others; and Mrs. Grant could </a:t>
            </a:r>
            <a:r>
              <a:rPr dirty="0" sz="1450" spc="-5">
                <a:latin typeface="Times New Roman"/>
                <a:cs typeface="Times New Roman"/>
              </a:rPr>
              <a:t>not </a:t>
            </a:r>
            <a:r>
              <a:rPr dirty="0" sz="1450" spc="-10">
                <a:latin typeface="Times New Roman"/>
                <a:cs typeface="Times New Roman"/>
              </a:rPr>
              <a:t>help addressing her  </a:t>
            </a:r>
            <a:r>
              <a:rPr dirty="0" sz="1450" spc="-15">
                <a:latin typeface="Times New Roman"/>
                <a:cs typeface="Times New Roman"/>
              </a:rPr>
              <a:t>brother, </a:t>
            </a:r>
            <a:r>
              <a:rPr dirty="0" sz="1450" spc="-10">
                <a:latin typeface="Times New Roman"/>
                <a:cs typeface="Times New Roman"/>
              </a:rPr>
              <a:t>though it was calling his attention from Miss Julia</a:t>
            </a:r>
            <a:r>
              <a:rPr dirty="0" sz="1450" spc="70">
                <a:latin typeface="Times New Roman"/>
                <a:cs typeface="Times New Roman"/>
              </a:rPr>
              <a:t> </a:t>
            </a:r>
            <a:r>
              <a:rPr dirty="0" sz="1450" spc="-10">
                <a:latin typeface="Times New Roman"/>
                <a:cs typeface="Times New Roman"/>
              </a:rPr>
              <a:t>Bertram.</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“My dear </a:t>
            </a:r>
            <a:r>
              <a:rPr dirty="0" sz="1450" spc="-25">
                <a:latin typeface="Times New Roman"/>
                <a:cs typeface="Times New Roman"/>
              </a:rPr>
              <a:t>Henry,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nothing to say? </a:t>
            </a:r>
            <a:r>
              <a:rPr dirty="0" sz="1450" spc="-60">
                <a:latin typeface="Times New Roman"/>
                <a:cs typeface="Times New Roman"/>
              </a:rPr>
              <a:t>You </a:t>
            </a:r>
            <a:r>
              <a:rPr dirty="0" sz="1450" spc="-10">
                <a:latin typeface="Times New Roman"/>
                <a:cs typeface="Times New Roman"/>
              </a:rPr>
              <a:t>have been an improver  yourself, and from what </a:t>
            </a:r>
            <a:r>
              <a:rPr dirty="0" sz="1450" spc="-5">
                <a:latin typeface="Times New Roman"/>
                <a:cs typeface="Times New Roman"/>
              </a:rPr>
              <a:t>I </a:t>
            </a:r>
            <a:r>
              <a:rPr dirty="0" sz="1450" spc="-10">
                <a:latin typeface="Times New Roman"/>
                <a:cs typeface="Times New Roman"/>
              </a:rPr>
              <a:t>hear </a:t>
            </a:r>
            <a:r>
              <a:rPr dirty="0" sz="1450" spc="-5">
                <a:latin typeface="Times New Roman"/>
                <a:cs typeface="Times New Roman"/>
              </a:rPr>
              <a:t>of </a:t>
            </a:r>
            <a:r>
              <a:rPr dirty="0" sz="1450" spc="-10">
                <a:latin typeface="Times New Roman"/>
                <a:cs typeface="Times New Roman"/>
              </a:rPr>
              <a:t>Everingham, it may vie with any place in  England. Its natural beauties, </a:t>
            </a:r>
            <a:r>
              <a:rPr dirty="0" sz="1450" spc="-5">
                <a:latin typeface="Times New Roman"/>
                <a:cs typeface="Times New Roman"/>
              </a:rPr>
              <a:t>I </a:t>
            </a:r>
            <a:r>
              <a:rPr dirty="0" sz="1450" spc="-10">
                <a:latin typeface="Times New Roman"/>
                <a:cs typeface="Times New Roman"/>
              </a:rPr>
              <a:t>am sure, are great. Everingham, as it used to  be, was perfect in my estimation: such </a:t>
            </a:r>
            <a:r>
              <a:rPr dirty="0" sz="1450" spc="-5">
                <a:latin typeface="Times New Roman"/>
                <a:cs typeface="Times New Roman"/>
              </a:rPr>
              <a:t>a </a:t>
            </a:r>
            <a:r>
              <a:rPr dirty="0" sz="1450" spc="-10">
                <a:latin typeface="Times New Roman"/>
                <a:cs typeface="Times New Roman"/>
              </a:rPr>
              <a:t>happy fall </a:t>
            </a:r>
            <a:r>
              <a:rPr dirty="0" sz="1450" spc="-5">
                <a:latin typeface="Times New Roman"/>
                <a:cs typeface="Times New Roman"/>
              </a:rPr>
              <a:t>of ground, </a:t>
            </a:r>
            <a:r>
              <a:rPr dirty="0" sz="1450" spc="-10">
                <a:latin typeface="Times New Roman"/>
                <a:cs typeface="Times New Roman"/>
              </a:rPr>
              <a:t>and such  timber! What would </a:t>
            </a:r>
            <a:r>
              <a:rPr dirty="0" sz="1450" spc="-5">
                <a:latin typeface="Times New Roman"/>
                <a:cs typeface="Times New Roman"/>
              </a:rPr>
              <a:t>I not </a:t>
            </a:r>
            <a:r>
              <a:rPr dirty="0" sz="1450" spc="-10">
                <a:latin typeface="Times New Roman"/>
                <a:cs typeface="Times New Roman"/>
              </a:rPr>
              <a:t>give to see it</a:t>
            </a:r>
            <a:r>
              <a:rPr dirty="0" sz="1450" spc="2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so gratifying to me as to hear </a:t>
            </a:r>
            <a:r>
              <a:rPr dirty="0" sz="1450" spc="-5">
                <a:latin typeface="Times New Roman"/>
                <a:cs typeface="Times New Roman"/>
              </a:rPr>
              <a:t>your </a:t>
            </a:r>
            <a:r>
              <a:rPr dirty="0" sz="1450" spc="-10">
                <a:latin typeface="Times New Roman"/>
                <a:cs typeface="Times New Roman"/>
              </a:rPr>
              <a:t>opinion </a:t>
            </a:r>
            <a:r>
              <a:rPr dirty="0" sz="1450" spc="-5">
                <a:latin typeface="Times New Roman"/>
                <a:cs typeface="Times New Roman"/>
              </a:rPr>
              <a:t>of </a:t>
            </a:r>
            <a:r>
              <a:rPr dirty="0" sz="1450" spc="-10">
                <a:latin typeface="Times New Roman"/>
                <a:cs typeface="Times New Roman"/>
              </a:rPr>
              <a:t>it,” was  his answer; “but </a:t>
            </a:r>
            <a:r>
              <a:rPr dirty="0" sz="1450" spc="-5">
                <a:latin typeface="Times New Roman"/>
                <a:cs typeface="Times New Roman"/>
              </a:rPr>
              <a:t>I </a:t>
            </a:r>
            <a:r>
              <a:rPr dirty="0" sz="1450" spc="-10">
                <a:latin typeface="Times New Roman"/>
                <a:cs typeface="Times New Roman"/>
              </a:rPr>
              <a:t>fear there would </a:t>
            </a:r>
            <a:r>
              <a:rPr dirty="0" sz="1450" spc="-5">
                <a:latin typeface="Times New Roman"/>
                <a:cs typeface="Times New Roman"/>
              </a:rPr>
              <a:t>be </a:t>
            </a:r>
            <a:r>
              <a:rPr dirty="0" sz="1450" spc="-10">
                <a:latin typeface="Times New Roman"/>
                <a:cs typeface="Times New Roman"/>
              </a:rPr>
              <a:t>some disappointment: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find it equal to </a:t>
            </a:r>
            <a:r>
              <a:rPr dirty="0" sz="1450" spc="-5">
                <a:latin typeface="Times New Roman"/>
                <a:cs typeface="Times New Roman"/>
              </a:rPr>
              <a:t>your </a:t>
            </a:r>
            <a:r>
              <a:rPr dirty="0" sz="1450" spc="-10">
                <a:latin typeface="Times New Roman"/>
                <a:cs typeface="Times New Roman"/>
              </a:rPr>
              <a:t>present ideas. In extent, it is </a:t>
            </a:r>
            <a:r>
              <a:rPr dirty="0" sz="1450" spc="-5">
                <a:latin typeface="Times New Roman"/>
                <a:cs typeface="Times New Roman"/>
              </a:rPr>
              <a:t>a </a:t>
            </a:r>
            <a:r>
              <a:rPr dirty="0" sz="1450" spc="-10">
                <a:latin typeface="Times New Roman"/>
                <a:cs typeface="Times New Roman"/>
              </a:rPr>
              <a:t>mere nothing;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surprised at its insignificance; and, as for improvement, there was very little  for me to do—too little: </a:t>
            </a:r>
            <a:r>
              <a:rPr dirty="0" sz="1450" spc="-5">
                <a:latin typeface="Times New Roman"/>
                <a:cs typeface="Times New Roman"/>
              </a:rPr>
              <a:t>I </a:t>
            </a:r>
            <a:r>
              <a:rPr dirty="0" sz="1450" spc="-10">
                <a:latin typeface="Times New Roman"/>
                <a:cs typeface="Times New Roman"/>
              </a:rPr>
              <a:t>should like to have been busy much</a:t>
            </a:r>
            <a:r>
              <a:rPr dirty="0" sz="1450" spc="100">
                <a:latin typeface="Times New Roman"/>
                <a:cs typeface="Times New Roman"/>
              </a:rPr>
              <a:t> </a:t>
            </a:r>
            <a:r>
              <a:rPr dirty="0" sz="1450" spc="-20">
                <a:latin typeface="Times New Roman"/>
                <a:cs typeface="Times New Roman"/>
              </a:rPr>
              <a:t>longer.”</a:t>
            </a:r>
            <a:endParaRPr sz="1450">
              <a:latin typeface="Times New Roman"/>
              <a:cs typeface="Times New Roman"/>
            </a:endParaRPr>
          </a:p>
          <a:p>
            <a:pPr algn="just" marL="268605">
              <a:lnSpc>
                <a:spcPct val="100000"/>
              </a:lnSpc>
              <a:spcBef>
                <a:spcPts val="715"/>
              </a:spcBef>
            </a:pPr>
            <a:r>
              <a:rPr dirty="0" sz="1450" spc="-45">
                <a:latin typeface="Times New Roman"/>
                <a:cs typeface="Times New Roman"/>
              </a:rPr>
              <a:t>“You </a:t>
            </a:r>
            <a:r>
              <a:rPr dirty="0" sz="1450" spc="-10">
                <a:latin typeface="Times New Roman"/>
                <a:cs typeface="Times New Roman"/>
              </a:rPr>
              <a:t>are fond </a:t>
            </a:r>
            <a:r>
              <a:rPr dirty="0" sz="1450" spc="-5">
                <a:latin typeface="Times New Roman"/>
                <a:cs typeface="Times New Roman"/>
              </a:rPr>
              <a:t>of </a:t>
            </a:r>
            <a:r>
              <a:rPr dirty="0" sz="1450" spc="-10">
                <a:latin typeface="Times New Roman"/>
                <a:cs typeface="Times New Roman"/>
              </a:rPr>
              <a:t>the sort </a:t>
            </a:r>
            <a:r>
              <a:rPr dirty="0" sz="1450" spc="-5">
                <a:latin typeface="Times New Roman"/>
                <a:cs typeface="Times New Roman"/>
              </a:rPr>
              <a:t>of </a:t>
            </a:r>
            <a:r>
              <a:rPr dirty="0" sz="1450" spc="-10">
                <a:latin typeface="Times New Roman"/>
                <a:cs typeface="Times New Roman"/>
              </a:rPr>
              <a:t>thing?” said</a:t>
            </a:r>
            <a:r>
              <a:rPr dirty="0" sz="1450" spc="6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“Excessively; </a:t>
            </a:r>
            <a:r>
              <a:rPr dirty="0" sz="1450" spc="-5">
                <a:latin typeface="Times New Roman"/>
                <a:cs typeface="Times New Roman"/>
              </a:rPr>
              <a:t>but </a:t>
            </a:r>
            <a:r>
              <a:rPr dirty="0" sz="1450" spc="-10">
                <a:latin typeface="Times New Roman"/>
                <a:cs typeface="Times New Roman"/>
              </a:rPr>
              <a:t>what with the natural advantages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which  pointed </a:t>
            </a:r>
            <a:r>
              <a:rPr dirty="0" sz="1450" spc="-5">
                <a:latin typeface="Times New Roman"/>
                <a:cs typeface="Times New Roman"/>
              </a:rPr>
              <a:t>out, </a:t>
            </a:r>
            <a:r>
              <a:rPr dirty="0" sz="1450" spc="-10">
                <a:latin typeface="Times New Roman"/>
                <a:cs typeface="Times New Roman"/>
              </a:rPr>
              <a:t>even to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young </a:t>
            </a:r>
            <a:r>
              <a:rPr dirty="0" sz="1450" spc="-10">
                <a:latin typeface="Times New Roman"/>
                <a:cs typeface="Times New Roman"/>
              </a:rPr>
              <a:t>eye, what little remained to </a:t>
            </a:r>
            <a:r>
              <a:rPr dirty="0" sz="1450" spc="-5">
                <a:latin typeface="Times New Roman"/>
                <a:cs typeface="Times New Roman"/>
              </a:rPr>
              <a:t>be </a:t>
            </a:r>
            <a:r>
              <a:rPr dirty="0" sz="1450" spc="-10">
                <a:latin typeface="Times New Roman"/>
                <a:cs typeface="Times New Roman"/>
              </a:rPr>
              <a:t>done, and my  own consequent resolutions,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of </a:t>
            </a:r>
            <a:r>
              <a:rPr dirty="0" sz="1450" spc="-10">
                <a:latin typeface="Times New Roman"/>
                <a:cs typeface="Times New Roman"/>
              </a:rPr>
              <a:t>age three months before  Everingham was all that it is </a:t>
            </a:r>
            <a:r>
              <a:rPr dirty="0" sz="1450" spc="-30">
                <a:latin typeface="Times New Roman"/>
                <a:cs typeface="Times New Roman"/>
              </a:rPr>
              <a:t>now. </a:t>
            </a:r>
            <a:r>
              <a:rPr dirty="0" sz="1450" spc="-10">
                <a:latin typeface="Times New Roman"/>
                <a:cs typeface="Times New Roman"/>
              </a:rPr>
              <a:t>My plan was laid at </a:t>
            </a:r>
            <a:r>
              <a:rPr dirty="0" sz="1450" spc="-25">
                <a:latin typeface="Times New Roman"/>
                <a:cs typeface="Times New Roman"/>
              </a:rPr>
              <a:t>Westminster, </a:t>
            </a:r>
            <a:r>
              <a:rPr dirty="0" sz="1450" spc="-5">
                <a:latin typeface="Times New Roman"/>
                <a:cs typeface="Times New Roman"/>
              </a:rPr>
              <a:t>a </a:t>
            </a:r>
            <a:r>
              <a:rPr dirty="0" sz="1450" spc="-10">
                <a:latin typeface="Times New Roman"/>
                <a:cs typeface="Times New Roman"/>
              </a:rPr>
              <a:t>little  altered, perhaps, at Cambridge, and at one-and-twenty executed. </a:t>
            </a:r>
            <a:r>
              <a:rPr dirty="0" sz="1450" spc="-5">
                <a:latin typeface="Times New Roman"/>
                <a:cs typeface="Times New Roman"/>
              </a:rPr>
              <a:t>I </a:t>
            </a:r>
            <a:r>
              <a:rPr dirty="0" sz="1450" spc="-10">
                <a:latin typeface="Times New Roman"/>
                <a:cs typeface="Times New Roman"/>
              </a:rPr>
              <a:t>am inclined  to</a:t>
            </a:r>
            <a:r>
              <a:rPr dirty="0" sz="1450" spc="114">
                <a:latin typeface="Times New Roman"/>
                <a:cs typeface="Times New Roman"/>
              </a:rPr>
              <a:t> </a:t>
            </a:r>
            <a:r>
              <a:rPr dirty="0" sz="1450" spc="-10">
                <a:latin typeface="Times New Roman"/>
                <a:cs typeface="Times New Roman"/>
              </a:rPr>
              <a:t>envy</a:t>
            </a:r>
            <a:r>
              <a:rPr dirty="0" sz="1450" spc="120">
                <a:latin typeface="Times New Roman"/>
                <a:cs typeface="Times New Roman"/>
              </a:rPr>
              <a:t> </a:t>
            </a:r>
            <a:r>
              <a:rPr dirty="0" sz="1450" spc="-35">
                <a:latin typeface="Times New Roman"/>
                <a:cs typeface="Times New Roman"/>
              </a:rPr>
              <a:t>Mr.</a:t>
            </a:r>
            <a:r>
              <a:rPr dirty="0" sz="1450" spc="114">
                <a:latin typeface="Times New Roman"/>
                <a:cs typeface="Times New Roman"/>
              </a:rPr>
              <a:t> </a:t>
            </a:r>
            <a:r>
              <a:rPr dirty="0" sz="1450" spc="-10">
                <a:latin typeface="Times New Roman"/>
                <a:cs typeface="Times New Roman"/>
              </a:rPr>
              <a:t>Rushworth</a:t>
            </a:r>
            <a:r>
              <a:rPr dirty="0" sz="1450" spc="120">
                <a:latin typeface="Times New Roman"/>
                <a:cs typeface="Times New Roman"/>
              </a:rPr>
              <a:t> </a:t>
            </a:r>
            <a:r>
              <a:rPr dirty="0" sz="1450" spc="-10">
                <a:latin typeface="Times New Roman"/>
                <a:cs typeface="Times New Roman"/>
              </a:rPr>
              <a:t>for</a:t>
            </a:r>
            <a:r>
              <a:rPr dirty="0" sz="1450" spc="114">
                <a:latin typeface="Times New Roman"/>
                <a:cs typeface="Times New Roman"/>
              </a:rPr>
              <a:t> </a:t>
            </a:r>
            <a:r>
              <a:rPr dirty="0" sz="1450" spc="-10">
                <a:latin typeface="Times New Roman"/>
                <a:cs typeface="Times New Roman"/>
              </a:rPr>
              <a:t>having</a:t>
            </a:r>
            <a:r>
              <a:rPr dirty="0" sz="1450" spc="120">
                <a:latin typeface="Times New Roman"/>
                <a:cs typeface="Times New Roman"/>
              </a:rPr>
              <a:t> </a:t>
            </a:r>
            <a:r>
              <a:rPr dirty="0" sz="1450" spc="-10">
                <a:latin typeface="Times New Roman"/>
                <a:cs typeface="Times New Roman"/>
              </a:rPr>
              <a:t>so</a:t>
            </a:r>
            <a:r>
              <a:rPr dirty="0" sz="1450" spc="120">
                <a:latin typeface="Times New Roman"/>
                <a:cs typeface="Times New Roman"/>
              </a:rPr>
              <a:t> </a:t>
            </a:r>
            <a:r>
              <a:rPr dirty="0" sz="1450" spc="-10">
                <a:latin typeface="Times New Roman"/>
                <a:cs typeface="Times New Roman"/>
              </a:rPr>
              <a:t>much</a:t>
            </a:r>
            <a:r>
              <a:rPr dirty="0" sz="1450" spc="114">
                <a:latin typeface="Times New Roman"/>
                <a:cs typeface="Times New Roman"/>
              </a:rPr>
              <a:t> </a:t>
            </a:r>
            <a:r>
              <a:rPr dirty="0" sz="1450" spc="-10">
                <a:latin typeface="Times New Roman"/>
                <a:cs typeface="Times New Roman"/>
              </a:rPr>
              <a:t>happiness</a:t>
            </a:r>
            <a:r>
              <a:rPr dirty="0" sz="1450" spc="120">
                <a:latin typeface="Times New Roman"/>
                <a:cs typeface="Times New Roman"/>
              </a:rPr>
              <a:t> </a:t>
            </a:r>
            <a:r>
              <a:rPr dirty="0" sz="1450" spc="-10">
                <a:latin typeface="Times New Roman"/>
                <a:cs typeface="Times New Roman"/>
              </a:rPr>
              <a:t>yet</a:t>
            </a:r>
            <a:r>
              <a:rPr dirty="0" sz="1450" spc="114">
                <a:latin typeface="Times New Roman"/>
                <a:cs typeface="Times New Roman"/>
              </a:rPr>
              <a:t> </a:t>
            </a:r>
            <a:r>
              <a:rPr dirty="0" sz="1450" spc="-10">
                <a:latin typeface="Times New Roman"/>
                <a:cs typeface="Times New Roman"/>
              </a:rPr>
              <a:t>before</a:t>
            </a:r>
            <a:r>
              <a:rPr dirty="0" sz="1450" spc="120">
                <a:latin typeface="Times New Roman"/>
                <a:cs typeface="Times New Roman"/>
              </a:rPr>
              <a:t> </a:t>
            </a:r>
            <a:r>
              <a:rPr dirty="0" sz="1450" spc="-10">
                <a:latin typeface="Times New Roman"/>
                <a:cs typeface="Times New Roman"/>
              </a:rPr>
              <a:t>him.</a:t>
            </a:r>
            <a:r>
              <a:rPr dirty="0" sz="1450" spc="12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have</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753618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devourer </a:t>
            </a:r>
            <a:r>
              <a:rPr dirty="0" sz="1450" spc="-5">
                <a:latin typeface="Times New Roman"/>
                <a:cs typeface="Times New Roman"/>
              </a:rPr>
              <a:t>of </a:t>
            </a:r>
            <a:r>
              <a:rPr dirty="0" sz="1450" spc="-10">
                <a:latin typeface="Times New Roman"/>
                <a:cs typeface="Times New Roman"/>
              </a:rPr>
              <a:t>my</a:t>
            </a:r>
            <a:r>
              <a:rPr dirty="0" sz="145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8890" indent="255904">
              <a:lnSpc>
                <a:spcPts val="1730"/>
              </a:lnSpc>
              <a:spcBef>
                <a:spcPts val="815"/>
              </a:spcBef>
            </a:pPr>
            <a:r>
              <a:rPr dirty="0" sz="1450" spc="-10">
                <a:latin typeface="Times New Roman"/>
                <a:cs typeface="Times New Roman"/>
              </a:rPr>
              <a:t>“Those who see </a:t>
            </a:r>
            <a:r>
              <a:rPr dirty="0" sz="1450" spc="-20">
                <a:latin typeface="Times New Roman"/>
                <a:cs typeface="Times New Roman"/>
              </a:rPr>
              <a:t>quickly, </a:t>
            </a:r>
            <a:r>
              <a:rPr dirty="0" sz="1450" spc="-10">
                <a:latin typeface="Times New Roman"/>
                <a:cs typeface="Times New Roman"/>
              </a:rPr>
              <a:t>will resolve </a:t>
            </a:r>
            <a:r>
              <a:rPr dirty="0" sz="1450" spc="-20">
                <a:latin typeface="Times New Roman"/>
                <a:cs typeface="Times New Roman"/>
              </a:rPr>
              <a:t>quickly, </a:t>
            </a:r>
            <a:r>
              <a:rPr dirty="0" sz="1450" spc="-10">
                <a:latin typeface="Times New Roman"/>
                <a:cs typeface="Times New Roman"/>
              </a:rPr>
              <a:t>and act </a:t>
            </a:r>
            <a:r>
              <a:rPr dirty="0" sz="1450" spc="-20">
                <a:latin typeface="Times New Roman"/>
                <a:cs typeface="Times New Roman"/>
              </a:rPr>
              <a:t>quickly,” </a:t>
            </a:r>
            <a:r>
              <a:rPr dirty="0" sz="1450" spc="-10">
                <a:latin typeface="Times New Roman"/>
                <a:cs typeface="Times New Roman"/>
              </a:rPr>
              <a:t>said Julia.  </a:t>
            </a:r>
            <a:r>
              <a:rPr dirty="0" sz="1450" spc="-45">
                <a:latin typeface="Times New Roman"/>
                <a:cs typeface="Times New Roman"/>
              </a:rPr>
              <a:t>“You </a:t>
            </a:r>
            <a:r>
              <a:rPr dirty="0" sz="1450" spc="-10">
                <a:latin typeface="Times New Roman"/>
                <a:cs typeface="Times New Roman"/>
              </a:rPr>
              <a:t>can never want employment. Instead </a:t>
            </a:r>
            <a:r>
              <a:rPr dirty="0" sz="1450" spc="-5">
                <a:latin typeface="Times New Roman"/>
                <a:cs typeface="Times New Roman"/>
              </a:rPr>
              <a:t>of </a:t>
            </a:r>
            <a:r>
              <a:rPr dirty="0" sz="1450" spc="-10">
                <a:latin typeface="Times New Roman"/>
                <a:cs typeface="Times New Roman"/>
              </a:rPr>
              <a:t>envying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you  </a:t>
            </a:r>
            <a:r>
              <a:rPr dirty="0" sz="1450" spc="-10">
                <a:latin typeface="Times New Roman"/>
                <a:cs typeface="Times New Roman"/>
              </a:rPr>
              <a:t>should assist him with </a:t>
            </a:r>
            <a:r>
              <a:rPr dirty="0" sz="1450" spc="-5">
                <a:latin typeface="Times New Roman"/>
                <a:cs typeface="Times New Roman"/>
              </a:rPr>
              <a:t>your</a:t>
            </a:r>
            <a:r>
              <a:rPr dirty="0" sz="1450" spc="10">
                <a:latin typeface="Times New Roman"/>
                <a:cs typeface="Times New Roman"/>
              </a:rPr>
              <a:t> </a:t>
            </a:r>
            <a:r>
              <a:rPr dirty="0" sz="1450" spc="-5">
                <a:latin typeface="Times New Roman"/>
                <a:cs typeface="Times New Roman"/>
              </a:rPr>
              <a:t>opinion.”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Mrs. Grant, hearing the latter part </a:t>
            </a:r>
            <a:r>
              <a:rPr dirty="0" sz="1450" spc="-5">
                <a:latin typeface="Times New Roman"/>
                <a:cs typeface="Times New Roman"/>
              </a:rPr>
              <a:t>of </a:t>
            </a:r>
            <a:r>
              <a:rPr dirty="0" sz="1450" spc="-10">
                <a:latin typeface="Times New Roman"/>
                <a:cs typeface="Times New Roman"/>
              </a:rPr>
              <a:t>this speech, enforced it </a:t>
            </a:r>
            <a:r>
              <a:rPr dirty="0" sz="1450" spc="-25">
                <a:latin typeface="Times New Roman"/>
                <a:cs typeface="Times New Roman"/>
              </a:rPr>
              <a:t>warmly,  </a:t>
            </a:r>
            <a:r>
              <a:rPr dirty="0" sz="1450" spc="-10">
                <a:latin typeface="Times New Roman"/>
                <a:cs typeface="Times New Roman"/>
              </a:rPr>
              <a:t>persuaded that </a:t>
            </a:r>
            <a:r>
              <a:rPr dirty="0" sz="1450" spc="-5">
                <a:latin typeface="Times New Roman"/>
                <a:cs typeface="Times New Roman"/>
              </a:rPr>
              <a:t>no </a:t>
            </a:r>
            <a:r>
              <a:rPr dirty="0" sz="1450" spc="-10">
                <a:latin typeface="Times New Roman"/>
                <a:cs typeface="Times New Roman"/>
              </a:rPr>
              <a:t>judgment could </a:t>
            </a:r>
            <a:r>
              <a:rPr dirty="0" sz="1450" spc="-5">
                <a:latin typeface="Times New Roman"/>
                <a:cs typeface="Times New Roman"/>
              </a:rPr>
              <a:t>be </a:t>
            </a:r>
            <a:r>
              <a:rPr dirty="0" sz="1450" spc="-10">
                <a:latin typeface="Times New Roman"/>
                <a:cs typeface="Times New Roman"/>
              </a:rPr>
              <a:t>equal to her brother’s; and as Miss  Bertram caught at the idea likewise, and gave it her full support, declaring  that, in her opinion, it was infinitely better to consult with friends and  disinterested advisers, than immediately to throw the business into the hands  </a:t>
            </a:r>
            <a:r>
              <a:rPr dirty="0" sz="1450" spc="-5">
                <a:latin typeface="Times New Roman"/>
                <a:cs typeface="Times New Roman"/>
              </a:rPr>
              <a:t>of a </a:t>
            </a:r>
            <a:r>
              <a:rPr dirty="0" sz="1450" spc="-10">
                <a:latin typeface="Times New Roman"/>
                <a:cs typeface="Times New Roman"/>
              </a:rPr>
              <a:t>professional man, </a:t>
            </a:r>
            <a:r>
              <a:rPr dirty="0" sz="1450" spc="-35">
                <a:latin typeface="Times New Roman"/>
                <a:cs typeface="Times New Roman"/>
              </a:rPr>
              <a:t>Mr. </a:t>
            </a:r>
            <a:r>
              <a:rPr dirty="0" sz="1450" spc="-10">
                <a:latin typeface="Times New Roman"/>
                <a:cs typeface="Times New Roman"/>
              </a:rPr>
              <a:t>Rushworth was very ready to request the favour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assistance; and </a:t>
            </a:r>
            <a:r>
              <a:rPr dirty="0" sz="1450" spc="-35">
                <a:latin typeface="Times New Roman"/>
                <a:cs typeface="Times New Roman"/>
              </a:rPr>
              <a:t>Mr. </a:t>
            </a:r>
            <a:r>
              <a:rPr dirty="0" sz="1450" spc="-10">
                <a:latin typeface="Times New Roman"/>
                <a:cs typeface="Times New Roman"/>
              </a:rPr>
              <a:t>Crawford, after properly depreciating his  own abilities, was quite at his service in any way that could </a:t>
            </a:r>
            <a:r>
              <a:rPr dirty="0" sz="1450" spc="-5">
                <a:latin typeface="Times New Roman"/>
                <a:cs typeface="Times New Roman"/>
              </a:rPr>
              <a:t>be </a:t>
            </a:r>
            <a:r>
              <a:rPr dirty="0" sz="1450" spc="-10">
                <a:latin typeface="Times New Roman"/>
                <a:cs typeface="Times New Roman"/>
              </a:rPr>
              <a:t>useful. </a:t>
            </a:r>
            <a:r>
              <a:rPr dirty="0" sz="1450" spc="-35">
                <a:latin typeface="Times New Roman"/>
                <a:cs typeface="Times New Roman"/>
              </a:rPr>
              <a:t>Mr.  </a:t>
            </a:r>
            <a:r>
              <a:rPr dirty="0" sz="1450" spc="-10">
                <a:latin typeface="Times New Roman"/>
                <a:cs typeface="Times New Roman"/>
              </a:rPr>
              <a:t>Rushworth then began to propose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doing him the </a:t>
            </a:r>
            <a:r>
              <a:rPr dirty="0" sz="1450" spc="-5">
                <a:latin typeface="Times New Roman"/>
                <a:cs typeface="Times New Roman"/>
              </a:rPr>
              <a:t>honour of  </a:t>
            </a:r>
            <a:r>
              <a:rPr dirty="0" sz="1450" spc="-10">
                <a:latin typeface="Times New Roman"/>
                <a:cs typeface="Times New Roman"/>
              </a:rPr>
              <a:t>coming over to Sotherton, and taking </a:t>
            </a:r>
            <a:r>
              <a:rPr dirty="0" sz="1450" spc="-5">
                <a:latin typeface="Times New Roman"/>
                <a:cs typeface="Times New Roman"/>
              </a:rPr>
              <a:t>a </a:t>
            </a:r>
            <a:r>
              <a:rPr dirty="0" sz="1450" spc="-10">
                <a:latin typeface="Times New Roman"/>
                <a:cs typeface="Times New Roman"/>
              </a:rPr>
              <a:t>bed there; when Mrs. Norris, as if  reading in her two nieces’ minds their little approbation </a:t>
            </a:r>
            <a:r>
              <a:rPr dirty="0" sz="1450" spc="-5">
                <a:latin typeface="Times New Roman"/>
                <a:cs typeface="Times New Roman"/>
              </a:rPr>
              <a:t>of a </a:t>
            </a:r>
            <a:r>
              <a:rPr dirty="0" sz="1450" spc="-10">
                <a:latin typeface="Times New Roman"/>
                <a:cs typeface="Times New Roman"/>
              </a:rPr>
              <a:t>plan which was to  take </a:t>
            </a:r>
            <a:r>
              <a:rPr dirty="0" sz="1450" spc="-35">
                <a:latin typeface="Times New Roman"/>
                <a:cs typeface="Times New Roman"/>
              </a:rPr>
              <a:t>Mr. </a:t>
            </a:r>
            <a:r>
              <a:rPr dirty="0" sz="1450" spc="-10">
                <a:latin typeface="Times New Roman"/>
                <a:cs typeface="Times New Roman"/>
              </a:rPr>
              <a:t>Crawford </a:t>
            </a:r>
            <a:r>
              <a:rPr dirty="0" sz="1450" spc="-30">
                <a:latin typeface="Times New Roman"/>
                <a:cs typeface="Times New Roman"/>
              </a:rPr>
              <a:t>away, </a:t>
            </a:r>
            <a:r>
              <a:rPr dirty="0" sz="1450" spc="-10">
                <a:latin typeface="Times New Roman"/>
                <a:cs typeface="Times New Roman"/>
              </a:rPr>
              <a:t>interposed with an</a:t>
            </a:r>
            <a:r>
              <a:rPr dirty="0" sz="1450" spc="70">
                <a:latin typeface="Times New Roman"/>
                <a:cs typeface="Times New Roman"/>
              </a:rPr>
              <a:t> </a:t>
            </a:r>
            <a:r>
              <a:rPr dirty="0" sz="1450" spc="-10">
                <a:latin typeface="Times New Roman"/>
                <a:cs typeface="Times New Roman"/>
              </a:rPr>
              <a:t>amendment.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“There can </a:t>
            </a:r>
            <a:r>
              <a:rPr dirty="0" sz="1450" spc="-5">
                <a:latin typeface="Times New Roman"/>
                <a:cs typeface="Times New Roman"/>
              </a:rPr>
              <a:t>be no doubt of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willingness; </a:t>
            </a:r>
            <a:r>
              <a:rPr dirty="0" sz="1450" spc="-5">
                <a:latin typeface="Times New Roman"/>
                <a:cs typeface="Times New Roman"/>
              </a:rPr>
              <a:t>but </a:t>
            </a:r>
            <a:r>
              <a:rPr dirty="0" sz="1450" spc="-10">
                <a:latin typeface="Times New Roman"/>
                <a:cs typeface="Times New Roman"/>
              </a:rPr>
              <a:t>why should </a:t>
            </a:r>
            <a:r>
              <a:rPr dirty="0" sz="1450" spc="-5">
                <a:latin typeface="Times New Roman"/>
                <a:cs typeface="Times New Roman"/>
              </a:rPr>
              <a:t>not  </a:t>
            </a:r>
            <a:r>
              <a:rPr dirty="0" sz="1450" spc="-10">
                <a:latin typeface="Times New Roman"/>
                <a:cs typeface="Times New Roman"/>
              </a:rPr>
              <a:t>more </a:t>
            </a:r>
            <a:r>
              <a:rPr dirty="0" sz="1450" spc="-5">
                <a:latin typeface="Times New Roman"/>
                <a:cs typeface="Times New Roman"/>
              </a:rPr>
              <a:t>of us go? </a:t>
            </a:r>
            <a:r>
              <a:rPr dirty="0" sz="1450" spc="-10">
                <a:latin typeface="Times New Roman"/>
                <a:cs typeface="Times New Roman"/>
              </a:rPr>
              <a:t>Why should </a:t>
            </a:r>
            <a:r>
              <a:rPr dirty="0" sz="1450" spc="-5">
                <a:latin typeface="Times New Roman"/>
                <a:cs typeface="Times New Roman"/>
              </a:rPr>
              <a:t>not </a:t>
            </a:r>
            <a:r>
              <a:rPr dirty="0" sz="1450" spc="-10">
                <a:latin typeface="Times New Roman"/>
                <a:cs typeface="Times New Roman"/>
              </a:rPr>
              <a:t>we make </a:t>
            </a:r>
            <a:r>
              <a:rPr dirty="0" sz="1450" spc="-5">
                <a:latin typeface="Times New Roman"/>
                <a:cs typeface="Times New Roman"/>
              </a:rPr>
              <a:t>a </a:t>
            </a:r>
            <a:r>
              <a:rPr dirty="0" sz="1450" spc="-10">
                <a:latin typeface="Times New Roman"/>
                <a:cs typeface="Times New Roman"/>
              </a:rPr>
              <a:t>little party? Here are many that  would </a:t>
            </a:r>
            <a:r>
              <a:rPr dirty="0" sz="1450" spc="-5">
                <a:latin typeface="Times New Roman"/>
                <a:cs typeface="Times New Roman"/>
              </a:rPr>
              <a:t>be </a:t>
            </a:r>
            <a:r>
              <a:rPr dirty="0" sz="1450" spc="-10">
                <a:latin typeface="Times New Roman"/>
                <a:cs typeface="Times New Roman"/>
              </a:rPr>
              <a:t>interested in </a:t>
            </a:r>
            <a:r>
              <a:rPr dirty="0" sz="1450" spc="-5">
                <a:latin typeface="Times New Roman"/>
                <a:cs typeface="Times New Roman"/>
              </a:rPr>
              <a:t>your </a:t>
            </a:r>
            <a:r>
              <a:rPr dirty="0" sz="1450" spc="-10">
                <a:latin typeface="Times New Roman"/>
                <a:cs typeface="Times New Roman"/>
              </a:rPr>
              <a:t>improvements, my dear </a:t>
            </a:r>
            <a:r>
              <a:rPr dirty="0" sz="1450" spc="-35">
                <a:latin typeface="Times New Roman"/>
                <a:cs typeface="Times New Roman"/>
              </a:rPr>
              <a:t>Mr. </a:t>
            </a:r>
            <a:r>
              <a:rPr dirty="0" sz="1450" spc="-10">
                <a:latin typeface="Times New Roman"/>
                <a:cs typeface="Times New Roman"/>
              </a:rPr>
              <a:t>Rushworth, and that  would like to hear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opinion </a:t>
            </a:r>
            <a:r>
              <a:rPr dirty="0" sz="1450" spc="-5">
                <a:latin typeface="Times New Roman"/>
                <a:cs typeface="Times New Roman"/>
              </a:rPr>
              <a:t>on </a:t>
            </a:r>
            <a:r>
              <a:rPr dirty="0" sz="1450" spc="-10">
                <a:latin typeface="Times New Roman"/>
                <a:cs typeface="Times New Roman"/>
              </a:rPr>
              <a:t>the spot, and that might </a:t>
            </a:r>
            <a:r>
              <a:rPr dirty="0" sz="1450" spc="-5">
                <a:latin typeface="Times New Roman"/>
                <a:cs typeface="Times New Roman"/>
              </a:rPr>
              <a:t>be of  </a:t>
            </a:r>
            <a:r>
              <a:rPr dirty="0" sz="1450" spc="-10">
                <a:latin typeface="Times New Roman"/>
                <a:cs typeface="Times New Roman"/>
              </a:rPr>
              <a:t>some small use to </a:t>
            </a:r>
            <a:r>
              <a:rPr dirty="0" sz="1450" spc="-5">
                <a:latin typeface="Times New Roman"/>
                <a:cs typeface="Times New Roman"/>
              </a:rPr>
              <a:t>you </a:t>
            </a:r>
            <a:r>
              <a:rPr dirty="0" sz="1450" spc="-10">
                <a:latin typeface="Times New Roman"/>
                <a:cs typeface="Times New Roman"/>
              </a:rPr>
              <a:t>with their opinions; and, for my own part, </a:t>
            </a:r>
            <a:r>
              <a:rPr dirty="0" sz="1450" spc="-5">
                <a:latin typeface="Times New Roman"/>
                <a:cs typeface="Times New Roman"/>
              </a:rPr>
              <a:t>I </a:t>
            </a:r>
            <a:r>
              <a:rPr dirty="0" sz="1450" spc="-10">
                <a:latin typeface="Times New Roman"/>
                <a:cs typeface="Times New Roman"/>
              </a:rPr>
              <a:t>have been  long wishing to wait </a:t>
            </a:r>
            <a:r>
              <a:rPr dirty="0" sz="1450" spc="-5">
                <a:latin typeface="Times New Roman"/>
                <a:cs typeface="Times New Roman"/>
              </a:rPr>
              <a:t>upon your good </a:t>
            </a:r>
            <a:r>
              <a:rPr dirty="0" sz="1450" spc="-10">
                <a:latin typeface="Times New Roman"/>
                <a:cs typeface="Times New Roman"/>
              </a:rPr>
              <a:t>mother again; nothing </a:t>
            </a:r>
            <a:r>
              <a:rPr dirty="0" sz="1450" spc="-5">
                <a:latin typeface="Times New Roman"/>
                <a:cs typeface="Times New Roman"/>
              </a:rPr>
              <a:t>but </a:t>
            </a:r>
            <a:r>
              <a:rPr dirty="0" sz="1450" spc="-10">
                <a:latin typeface="Times New Roman"/>
                <a:cs typeface="Times New Roman"/>
              </a:rPr>
              <a:t>having </a:t>
            </a:r>
            <a:r>
              <a:rPr dirty="0" sz="1450" spc="-5">
                <a:latin typeface="Times New Roman"/>
                <a:cs typeface="Times New Roman"/>
              </a:rPr>
              <a:t>no  </a:t>
            </a:r>
            <a:r>
              <a:rPr dirty="0" sz="1450" spc="-10">
                <a:latin typeface="Times New Roman"/>
                <a:cs typeface="Times New Roman"/>
              </a:rPr>
              <a:t>horses </a:t>
            </a:r>
            <a:r>
              <a:rPr dirty="0" sz="1450" spc="-5">
                <a:latin typeface="Times New Roman"/>
                <a:cs typeface="Times New Roman"/>
              </a:rPr>
              <a:t>of </a:t>
            </a:r>
            <a:r>
              <a:rPr dirty="0" sz="1450" spc="-10">
                <a:latin typeface="Times New Roman"/>
                <a:cs typeface="Times New Roman"/>
              </a:rPr>
              <a:t>my own could have made me so remiss; </a:t>
            </a:r>
            <a:r>
              <a:rPr dirty="0" sz="1450" spc="-5">
                <a:latin typeface="Times New Roman"/>
                <a:cs typeface="Times New Roman"/>
              </a:rPr>
              <a:t>but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and sit </a:t>
            </a:r>
            <a:r>
              <a:rPr dirty="0" sz="1450" spc="-5">
                <a:latin typeface="Times New Roman"/>
                <a:cs typeface="Times New Roman"/>
              </a:rPr>
              <a:t>a  </a:t>
            </a:r>
            <a:r>
              <a:rPr dirty="0" sz="1450" spc="-10">
                <a:latin typeface="Times New Roman"/>
                <a:cs typeface="Times New Roman"/>
              </a:rPr>
              <a:t>few hours with Mrs. Rushworth, while the rest </a:t>
            </a:r>
            <a:r>
              <a:rPr dirty="0" sz="1450" spc="-5">
                <a:latin typeface="Times New Roman"/>
                <a:cs typeface="Times New Roman"/>
              </a:rPr>
              <a:t>of you </a:t>
            </a:r>
            <a:r>
              <a:rPr dirty="0" sz="1450" spc="-10">
                <a:latin typeface="Times New Roman"/>
                <a:cs typeface="Times New Roman"/>
              </a:rPr>
              <a:t>walked about and  settled things, and then we could all return to </a:t>
            </a:r>
            <a:r>
              <a:rPr dirty="0" sz="1450" spc="-5">
                <a:latin typeface="Times New Roman"/>
                <a:cs typeface="Times New Roman"/>
              </a:rPr>
              <a:t>a </a:t>
            </a:r>
            <a:r>
              <a:rPr dirty="0" sz="1450" spc="-10">
                <a:latin typeface="Times New Roman"/>
                <a:cs typeface="Times New Roman"/>
              </a:rPr>
              <a:t>late dinner here, </a:t>
            </a:r>
            <a:r>
              <a:rPr dirty="0" sz="1450" spc="-5">
                <a:latin typeface="Times New Roman"/>
                <a:cs typeface="Times New Roman"/>
              </a:rPr>
              <a:t>or </a:t>
            </a:r>
            <a:r>
              <a:rPr dirty="0" sz="1450" spc="-10">
                <a:latin typeface="Times New Roman"/>
                <a:cs typeface="Times New Roman"/>
              </a:rPr>
              <a:t>dine at  Sotherton, just as might </a:t>
            </a:r>
            <a:r>
              <a:rPr dirty="0" sz="1450" spc="-5">
                <a:latin typeface="Times New Roman"/>
                <a:cs typeface="Times New Roman"/>
              </a:rPr>
              <a:t>be </a:t>
            </a:r>
            <a:r>
              <a:rPr dirty="0" sz="1450" spc="-10">
                <a:latin typeface="Times New Roman"/>
                <a:cs typeface="Times New Roman"/>
              </a:rPr>
              <a:t>most agreeable to </a:t>
            </a:r>
            <a:r>
              <a:rPr dirty="0" sz="1450" spc="-5">
                <a:latin typeface="Times New Roman"/>
                <a:cs typeface="Times New Roman"/>
              </a:rPr>
              <a:t>your </a:t>
            </a:r>
            <a:r>
              <a:rPr dirty="0" sz="1450" spc="-15">
                <a:latin typeface="Times New Roman"/>
                <a:cs typeface="Times New Roman"/>
              </a:rPr>
              <a:t>mother, </a:t>
            </a:r>
            <a:r>
              <a:rPr dirty="0" sz="1450" spc="-10">
                <a:latin typeface="Times New Roman"/>
                <a:cs typeface="Times New Roman"/>
              </a:rPr>
              <a:t>and have </a:t>
            </a:r>
            <a:r>
              <a:rPr dirty="0" sz="1450" spc="-5">
                <a:latin typeface="Times New Roman"/>
                <a:cs typeface="Times New Roman"/>
              </a:rPr>
              <a:t>a </a:t>
            </a:r>
            <a:r>
              <a:rPr dirty="0" sz="1450" spc="-10">
                <a:latin typeface="Times New Roman"/>
                <a:cs typeface="Times New Roman"/>
              </a:rPr>
              <a:t>pleasant  drive home </a:t>
            </a:r>
            <a:r>
              <a:rPr dirty="0" sz="1450" spc="-5">
                <a:latin typeface="Times New Roman"/>
                <a:cs typeface="Times New Roman"/>
              </a:rPr>
              <a:t>by </a:t>
            </a:r>
            <a:r>
              <a:rPr dirty="0" sz="1450" spc="-10">
                <a:latin typeface="Times New Roman"/>
                <a:cs typeface="Times New Roman"/>
              </a:rPr>
              <a:t>moonlight. </a:t>
            </a:r>
            <a:r>
              <a:rPr dirty="0" sz="1450" spc="-5">
                <a:latin typeface="Times New Roman"/>
                <a:cs typeface="Times New Roman"/>
              </a:rPr>
              <a:t>I </a:t>
            </a:r>
            <a:r>
              <a:rPr dirty="0" sz="1450" spc="-10">
                <a:latin typeface="Times New Roman"/>
                <a:cs typeface="Times New Roman"/>
              </a:rPr>
              <a:t>dare say </a:t>
            </a:r>
            <a:r>
              <a:rPr dirty="0" sz="1450" spc="-35">
                <a:latin typeface="Times New Roman"/>
                <a:cs typeface="Times New Roman"/>
              </a:rPr>
              <a:t>Mr. </a:t>
            </a:r>
            <a:r>
              <a:rPr dirty="0" sz="1450" spc="-10">
                <a:latin typeface="Times New Roman"/>
                <a:cs typeface="Times New Roman"/>
              </a:rPr>
              <a:t>Crawford would take my two nieces  and me in his barouche, and Edmund can </a:t>
            </a:r>
            <a:r>
              <a:rPr dirty="0" sz="1450" spc="-5">
                <a:latin typeface="Times New Roman"/>
                <a:cs typeface="Times New Roman"/>
              </a:rPr>
              <a:t>go on </a:t>
            </a:r>
            <a:r>
              <a:rPr dirty="0" sz="1450" spc="-10">
                <a:latin typeface="Times New Roman"/>
                <a:cs typeface="Times New Roman"/>
              </a:rPr>
              <a:t>horseback, </a:t>
            </a:r>
            <a:r>
              <a:rPr dirty="0" sz="1450" spc="-5">
                <a:latin typeface="Times New Roman"/>
                <a:cs typeface="Times New Roman"/>
              </a:rPr>
              <a:t>you </a:t>
            </a:r>
            <a:r>
              <a:rPr dirty="0" sz="1450" spc="-25">
                <a:latin typeface="Times New Roman"/>
                <a:cs typeface="Times New Roman"/>
              </a:rPr>
              <a:t>know, </a:t>
            </a:r>
            <a:r>
              <a:rPr dirty="0" sz="1450" spc="-20">
                <a:latin typeface="Times New Roman"/>
                <a:cs typeface="Times New Roman"/>
              </a:rPr>
              <a:t>sister,  </a:t>
            </a:r>
            <a:r>
              <a:rPr dirty="0" sz="1450" spc="-10">
                <a:latin typeface="Times New Roman"/>
                <a:cs typeface="Times New Roman"/>
              </a:rPr>
              <a:t>and Fanny will stay at home with</a:t>
            </a:r>
            <a:r>
              <a:rPr dirty="0" sz="1450" spc="2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255" indent="255904">
              <a:lnSpc>
                <a:spcPts val="1730"/>
              </a:lnSpc>
              <a:spcBef>
                <a:spcPts val="770"/>
              </a:spcBef>
            </a:pPr>
            <a:r>
              <a:rPr dirty="0" sz="1450" spc="-10">
                <a:latin typeface="Times New Roman"/>
                <a:cs typeface="Times New Roman"/>
              </a:rPr>
              <a:t>Lady Bertram made </a:t>
            </a:r>
            <a:r>
              <a:rPr dirty="0" sz="1450" spc="-5">
                <a:latin typeface="Times New Roman"/>
                <a:cs typeface="Times New Roman"/>
              </a:rPr>
              <a:t>no </a:t>
            </a:r>
            <a:r>
              <a:rPr dirty="0" sz="1450" spc="-10">
                <a:latin typeface="Times New Roman"/>
                <a:cs typeface="Times New Roman"/>
              </a:rPr>
              <a:t>objection; and every </a:t>
            </a:r>
            <a:r>
              <a:rPr dirty="0" sz="1450" spc="-5">
                <a:latin typeface="Times New Roman"/>
                <a:cs typeface="Times New Roman"/>
              </a:rPr>
              <a:t>one </a:t>
            </a:r>
            <a:r>
              <a:rPr dirty="0" sz="1450" spc="-10">
                <a:latin typeface="Times New Roman"/>
                <a:cs typeface="Times New Roman"/>
              </a:rPr>
              <a:t>concerned in the going  was forward in expressing their ready concurrence, excepting Edmund, who  heard it all and said</a:t>
            </a:r>
            <a:r>
              <a:rPr dirty="0" sz="1450" spc="10">
                <a:latin typeface="Times New Roman"/>
                <a:cs typeface="Times New Roman"/>
              </a:rPr>
              <a:t> </a:t>
            </a:r>
            <a:r>
              <a:rPr dirty="0" sz="1450" spc="-10">
                <a:latin typeface="Times New Roman"/>
                <a:cs typeface="Times New Roman"/>
              </a:rPr>
              <a:t>nothing.</a:t>
            </a:r>
            <a:endParaRPr sz="1450">
              <a:latin typeface="Times New Roman"/>
              <a:cs typeface="Times New Roman"/>
            </a:endParaRPr>
          </a:p>
        </p:txBody>
      </p:sp>
      <p:sp>
        <p:nvSpPr>
          <p:cNvPr id="3" name="object 3"/>
          <p:cNvSpPr txBox="1"/>
          <p:nvPr/>
        </p:nvSpPr>
        <p:spPr>
          <a:xfrm>
            <a:off x="876300" y="8603088"/>
            <a:ext cx="5800725" cy="1242060"/>
          </a:xfrm>
          <a:prstGeom prst="rect">
            <a:avLst/>
          </a:prstGeom>
        </p:spPr>
        <p:txBody>
          <a:bodyPr wrap="square" lIns="0" tIns="11430" rIns="0" bIns="0" rtlCol="0" vert="horz">
            <a:spAutoFit/>
          </a:bodyPr>
          <a:lstStyle/>
          <a:p>
            <a:pPr algn="ctr" marL="6985">
              <a:lnSpc>
                <a:spcPct val="100000"/>
              </a:lnSpc>
              <a:spcBef>
                <a:spcPts val="90"/>
              </a:spcBef>
            </a:pPr>
            <a:r>
              <a:rPr dirty="0" sz="1450" spc="-15" b="1">
                <a:latin typeface="Times New Roman"/>
                <a:cs typeface="Times New Roman"/>
              </a:rPr>
              <a:t>CHAPTER</a:t>
            </a:r>
            <a:r>
              <a:rPr dirty="0" sz="1450" spc="-10" b="1">
                <a:latin typeface="Times New Roman"/>
                <a:cs typeface="Times New Roman"/>
              </a:rPr>
              <a:t> VII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30">
                <a:latin typeface="Times New Roman"/>
                <a:cs typeface="Times New Roman"/>
              </a:rPr>
              <a:t>“Well, </a:t>
            </a:r>
            <a:r>
              <a:rPr dirty="0" sz="1450" spc="-25">
                <a:latin typeface="Times New Roman"/>
                <a:cs typeface="Times New Roman"/>
              </a:rPr>
              <a:t>Fanny, </a:t>
            </a:r>
            <a:r>
              <a:rPr dirty="0" sz="1450" spc="-10">
                <a:latin typeface="Times New Roman"/>
                <a:cs typeface="Times New Roman"/>
              </a:rPr>
              <a:t>and how </a:t>
            </a:r>
            <a:r>
              <a:rPr dirty="0" sz="1450" spc="-5">
                <a:latin typeface="Times New Roman"/>
                <a:cs typeface="Times New Roman"/>
              </a:rPr>
              <a:t>do you </a:t>
            </a:r>
            <a:r>
              <a:rPr dirty="0" sz="1450" spc="-10">
                <a:latin typeface="Times New Roman"/>
                <a:cs typeface="Times New Roman"/>
              </a:rPr>
              <a:t>like Miss Crawford now?” said Edmund the  next </a:t>
            </a:r>
            <a:r>
              <a:rPr dirty="0" sz="1450" spc="-30">
                <a:latin typeface="Times New Roman"/>
                <a:cs typeface="Times New Roman"/>
              </a:rPr>
              <a:t>day, </a:t>
            </a:r>
            <a:r>
              <a:rPr dirty="0" sz="1450" spc="-10">
                <a:latin typeface="Times New Roman"/>
                <a:cs typeface="Times New Roman"/>
              </a:rPr>
              <a:t>after thinking some time </a:t>
            </a:r>
            <a:r>
              <a:rPr dirty="0" sz="1450" spc="-5">
                <a:latin typeface="Times New Roman"/>
                <a:cs typeface="Times New Roman"/>
              </a:rPr>
              <a:t>on </a:t>
            </a:r>
            <a:r>
              <a:rPr dirty="0" sz="1450" spc="-10">
                <a:latin typeface="Times New Roman"/>
                <a:cs typeface="Times New Roman"/>
              </a:rPr>
              <a:t>the subject himself. “How did </a:t>
            </a:r>
            <a:r>
              <a:rPr dirty="0" sz="1450" spc="-5">
                <a:latin typeface="Times New Roman"/>
                <a:cs typeface="Times New Roman"/>
              </a:rPr>
              <a:t>you </a:t>
            </a:r>
            <a:r>
              <a:rPr dirty="0" sz="1450" spc="-10">
                <a:latin typeface="Times New Roman"/>
                <a:cs typeface="Times New Roman"/>
              </a:rPr>
              <a:t>like  her yesterday?”</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1430" indent="255904">
              <a:lnSpc>
                <a:spcPts val="1730"/>
              </a:lnSpc>
              <a:spcBef>
                <a:spcPts val="155"/>
              </a:spcBef>
            </a:pPr>
            <a:r>
              <a:rPr dirty="0" sz="1450" spc="-45">
                <a:latin typeface="Times New Roman"/>
                <a:cs typeface="Times New Roman"/>
              </a:rPr>
              <a:t>“Very </a:t>
            </a:r>
            <a:r>
              <a:rPr dirty="0" sz="1450" spc="-10">
                <a:latin typeface="Times New Roman"/>
                <a:cs typeface="Times New Roman"/>
              </a:rPr>
              <a:t>well—very much. </a:t>
            </a:r>
            <a:r>
              <a:rPr dirty="0" sz="1450" spc="-5">
                <a:latin typeface="Times New Roman"/>
                <a:cs typeface="Times New Roman"/>
              </a:rPr>
              <a:t>I </a:t>
            </a:r>
            <a:r>
              <a:rPr dirty="0" sz="1450" spc="-10">
                <a:latin typeface="Times New Roman"/>
                <a:cs typeface="Times New Roman"/>
              </a:rPr>
              <a:t>like to hear her talk. She entertains me; and she  is so extremely </a:t>
            </a:r>
            <a:r>
              <a:rPr dirty="0" sz="1450" spc="-20">
                <a:latin typeface="Times New Roman"/>
                <a:cs typeface="Times New Roman"/>
              </a:rPr>
              <a:t>pretty,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have great pleasure in looking at</a:t>
            </a:r>
            <a:r>
              <a:rPr dirty="0" sz="1450" spc="8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“It is her countenance that is so attractive. She has </a:t>
            </a:r>
            <a:r>
              <a:rPr dirty="0" sz="1450" spc="-5">
                <a:latin typeface="Times New Roman"/>
                <a:cs typeface="Times New Roman"/>
              </a:rPr>
              <a:t>a </a:t>
            </a:r>
            <a:r>
              <a:rPr dirty="0" sz="1450" spc="-10">
                <a:latin typeface="Times New Roman"/>
                <a:cs typeface="Times New Roman"/>
              </a:rPr>
              <a:t>wonderful play </a:t>
            </a:r>
            <a:r>
              <a:rPr dirty="0" sz="1450" spc="-5">
                <a:latin typeface="Times New Roman"/>
                <a:cs typeface="Times New Roman"/>
              </a:rPr>
              <a:t>of  </a:t>
            </a:r>
            <a:r>
              <a:rPr dirty="0" sz="1450" spc="-10">
                <a:latin typeface="Times New Roman"/>
                <a:cs typeface="Times New Roman"/>
              </a:rPr>
              <a:t>feature! But was there nothing in her conversation that struck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as  </a:t>
            </a:r>
            <a:r>
              <a:rPr dirty="0" sz="1450" spc="-5">
                <a:latin typeface="Times New Roman"/>
                <a:cs typeface="Times New Roman"/>
              </a:rPr>
              <a:t>not </a:t>
            </a:r>
            <a:r>
              <a:rPr dirty="0" sz="1450" spc="-10">
                <a:latin typeface="Times New Roman"/>
                <a:cs typeface="Times New Roman"/>
              </a:rPr>
              <a:t>quite right?”</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“Oh yes! she </a:t>
            </a:r>
            <a:r>
              <a:rPr dirty="0" sz="1450" spc="-5">
                <a:latin typeface="Times New Roman"/>
                <a:cs typeface="Times New Roman"/>
              </a:rPr>
              <a:t>ought not </a:t>
            </a:r>
            <a:r>
              <a:rPr dirty="0" sz="1450" spc="-10">
                <a:latin typeface="Times New Roman"/>
                <a:cs typeface="Times New Roman"/>
              </a:rPr>
              <a:t>to have spoken </a:t>
            </a:r>
            <a:r>
              <a:rPr dirty="0" sz="1450" spc="-5">
                <a:latin typeface="Times New Roman"/>
                <a:cs typeface="Times New Roman"/>
              </a:rPr>
              <a:t>of </a:t>
            </a:r>
            <a:r>
              <a:rPr dirty="0" sz="1450" spc="-10">
                <a:latin typeface="Times New Roman"/>
                <a:cs typeface="Times New Roman"/>
              </a:rPr>
              <a:t>her uncle as she </a:t>
            </a:r>
            <a:r>
              <a:rPr dirty="0" sz="1450" spc="-5">
                <a:latin typeface="Times New Roman"/>
                <a:cs typeface="Times New Roman"/>
              </a:rPr>
              <a:t>did. I </a:t>
            </a:r>
            <a:r>
              <a:rPr dirty="0" sz="1450" spc="-10">
                <a:latin typeface="Times New Roman"/>
                <a:cs typeface="Times New Roman"/>
              </a:rPr>
              <a:t>was quite  astonished. An uncle with whom she has been living so many years, and who,  whatever his faults may be, is so very fond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brother, </a:t>
            </a:r>
            <a:r>
              <a:rPr dirty="0" sz="1450" spc="-10">
                <a:latin typeface="Times New Roman"/>
                <a:cs typeface="Times New Roman"/>
              </a:rPr>
              <a:t>treating him, they  </a:t>
            </a:r>
            <a:r>
              <a:rPr dirty="0" sz="1450" spc="-30">
                <a:latin typeface="Times New Roman"/>
                <a:cs typeface="Times New Roman"/>
              </a:rPr>
              <a:t>say, </a:t>
            </a:r>
            <a:r>
              <a:rPr dirty="0" sz="1450" spc="-10">
                <a:latin typeface="Times New Roman"/>
                <a:cs typeface="Times New Roman"/>
              </a:rPr>
              <a:t>quite like </a:t>
            </a:r>
            <a:r>
              <a:rPr dirty="0" sz="1450" spc="-5">
                <a:latin typeface="Times New Roman"/>
                <a:cs typeface="Times New Roman"/>
              </a:rPr>
              <a:t>a son.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believed</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marR="434975">
              <a:lnSpc>
                <a:spcPts val="2520"/>
              </a:lnSpc>
              <a:spcBef>
                <a:spcPts val="155"/>
              </a:spcBef>
            </a:pPr>
            <a:r>
              <a:rPr dirty="0" sz="1450" spc="-10">
                <a:latin typeface="Times New Roman"/>
                <a:cs typeface="Times New Roman"/>
              </a:rPr>
              <a:t>“I </a:t>
            </a:r>
            <a:r>
              <a:rPr dirty="0" sz="1450" spc="-5">
                <a:latin typeface="Times New Roman"/>
                <a:cs typeface="Times New Roman"/>
              </a:rPr>
              <a:t>thought 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struck. It was very wrong; very indecorous.”  “And very ungrateful, </a:t>
            </a:r>
            <a:r>
              <a:rPr dirty="0" sz="1450" spc="-5">
                <a:latin typeface="Times New Roman"/>
                <a:cs typeface="Times New Roman"/>
              </a:rPr>
              <a:t>I</a:t>
            </a:r>
            <a:r>
              <a:rPr dirty="0" sz="1450" spc="10">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5080" indent="255904">
              <a:lnSpc>
                <a:spcPts val="1730"/>
              </a:lnSpc>
              <a:spcBef>
                <a:spcPts val="560"/>
              </a:spcBef>
            </a:pPr>
            <a:r>
              <a:rPr dirty="0" sz="1450" spc="-10">
                <a:latin typeface="Times New Roman"/>
                <a:cs typeface="Times New Roman"/>
              </a:rPr>
              <a:t>“Ungrateful is </a:t>
            </a:r>
            <a:r>
              <a:rPr dirty="0" sz="1450" spc="-5">
                <a:latin typeface="Times New Roman"/>
                <a:cs typeface="Times New Roman"/>
              </a:rPr>
              <a:t>a </a:t>
            </a:r>
            <a:r>
              <a:rPr dirty="0" sz="1450" spc="-10">
                <a:latin typeface="Times New Roman"/>
                <a:cs typeface="Times New Roman"/>
              </a:rPr>
              <a:t>strong word. </a:t>
            </a:r>
            <a:r>
              <a:rPr dirty="0" sz="1450" spc="-5">
                <a:latin typeface="Times New Roman"/>
                <a:cs typeface="Times New Roman"/>
              </a:rPr>
              <a:t>I do not </a:t>
            </a:r>
            <a:r>
              <a:rPr dirty="0" sz="1450" spc="-10">
                <a:latin typeface="Times New Roman"/>
                <a:cs typeface="Times New Roman"/>
              </a:rPr>
              <a:t>know that her uncle has any claim to  her gratitude; his wife certainly had; and it is the warmth </a:t>
            </a:r>
            <a:r>
              <a:rPr dirty="0" sz="1450" spc="-5">
                <a:latin typeface="Times New Roman"/>
                <a:cs typeface="Times New Roman"/>
              </a:rPr>
              <a:t>of </a:t>
            </a:r>
            <a:r>
              <a:rPr dirty="0" sz="1450" spc="-10">
                <a:latin typeface="Times New Roman"/>
                <a:cs typeface="Times New Roman"/>
              </a:rPr>
              <a:t>her respect for her  </a:t>
            </a:r>
            <a:r>
              <a:rPr dirty="0" sz="1450" spc="-20">
                <a:latin typeface="Times New Roman"/>
                <a:cs typeface="Times New Roman"/>
              </a:rPr>
              <a:t>aunt’s </a:t>
            </a:r>
            <a:r>
              <a:rPr dirty="0" sz="1450" spc="-10">
                <a:latin typeface="Times New Roman"/>
                <a:cs typeface="Times New Roman"/>
              </a:rPr>
              <a:t>memory which misleads her here. She is awkwardly circumstanced.  </a:t>
            </a:r>
            <a:r>
              <a:rPr dirty="0" sz="1450" spc="-25">
                <a:latin typeface="Times New Roman"/>
                <a:cs typeface="Times New Roman"/>
              </a:rPr>
              <a:t>With </a:t>
            </a:r>
            <a:r>
              <a:rPr dirty="0" sz="1450" spc="-10">
                <a:latin typeface="Times New Roman"/>
                <a:cs typeface="Times New Roman"/>
              </a:rPr>
              <a:t>such warm feelings and lively spirits it must </a:t>
            </a:r>
            <a:r>
              <a:rPr dirty="0" sz="1450" spc="-5">
                <a:latin typeface="Times New Roman"/>
                <a:cs typeface="Times New Roman"/>
              </a:rPr>
              <a:t>be </a:t>
            </a:r>
            <a:r>
              <a:rPr dirty="0" sz="1450" spc="-10">
                <a:latin typeface="Times New Roman"/>
                <a:cs typeface="Times New Roman"/>
              </a:rPr>
              <a:t>difficult to </a:t>
            </a:r>
            <a:r>
              <a:rPr dirty="0" sz="1450" spc="-5">
                <a:latin typeface="Times New Roman"/>
                <a:cs typeface="Times New Roman"/>
              </a:rPr>
              <a:t>do </a:t>
            </a:r>
            <a:r>
              <a:rPr dirty="0" sz="1450" spc="-10">
                <a:latin typeface="Times New Roman"/>
                <a:cs typeface="Times New Roman"/>
              </a:rPr>
              <a:t>justice to  her </a:t>
            </a:r>
            <a:r>
              <a:rPr dirty="0" sz="1450" spc="-15">
                <a:latin typeface="Times New Roman"/>
                <a:cs typeface="Times New Roman"/>
              </a:rPr>
              <a:t>affection </a:t>
            </a:r>
            <a:r>
              <a:rPr dirty="0" sz="1450" spc="-10">
                <a:latin typeface="Times New Roman"/>
                <a:cs typeface="Times New Roman"/>
              </a:rPr>
              <a:t>for Mrs. Crawford, without throwing </a:t>
            </a:r>
            <a:r>
              <a:rPr dirty="0" sz="1450" spc="-5">
                <a:latin typeface="Times New Roman"/>
                <a:cs typeface="Times New Roman"/>
              </a:rPr>
              <a:t>a </a:t>
            </a:r>
            <a:r>
              <a:rPr dirty="0" sz="1450" spc="-10">
                <a:latin typeface="Times New Roman"/>
                <a:cs typeface="Times New Roman"/>
              </a:rPr>
              <a:t>shade </a:t>
            </a:r>
            <a:r>
              <a:rPr dirty="0" sz="1450" spc="-5">
                <a:latin typeface="Times New Roman"/>
                <a:cs typeface="Times New Roman"/>
              </a:rPr>
              <a:t>on </a:t>
            </a:r>
            <a:r>
              <a:rPr dirty="0" sz="1450" spc="-10">
                <a:latin typeface="Times New Roman"/>
                <a:cs typeface="Times New Roman"/>
              </a:rPr>
              <a:t>the Admiral. </a:t>
            </a:r>
            <a:r>
              <a:rPr dirty="0" sz="1450" spc="-5">
                <a:latin typeface="Times New Roman"/>
                <a:cs typeface="Times New Roman"/>
              </a:rPr>
              <a:t>I  do not </a:t>
            </a:r>
            <a:r>
              <a:rPr dirty="0" sz="1450" spc="-10">
                <a:latin typeface="Times New Roman"/>
                <a:cs typeface="Times New Roman"/>
              </a:rPr>
              <a:t>pretend to know which was most to blame in their disagreements,  though the </a:t>
            </a:r>
            <a:r>
              <a:rPr dirty="0" sz="1450" spc="-20">
                <a:latin typeface="Times New Roman"/>
                <a:cs typeface="Times New Roman"/>
              </a:rPr>
              <a:t>Admiral’s </a:t>
            </a:r>
            <a:r>
              <a:rPr dirty="0" sz="1450" spc="-10">
                <a:latin typeface="Times New Roman"/>
                <a:cs typeface="Times New Roman"/>
              </a:rPr>
              <a:t>present conduct might incline </a:t>
            </a:r>
            <a:r>
              <a:rPr dirty="0" sz="1450" spc="-5">
                <a:latin typeface="Times New Roman"/>
                <a:cs typeface="Times New Roman"/>
              </a:rPr>
              <a:t>one </a:t>
            </a:r>
            <a:r>
              <a:rPr dirty="0" sz="1450" spc="-10">
                <a:latin typeface="Times New Roman"/>
                <a:cs typeface="Times New Roman"/>
              </a:rPr>
              <a:t>to the side </a:t>
            </a:r>
            <a:r>
              <a:rPr dirty="0" sz="1450" spc="-5">
                <a:latin typeface="Times New Roman"/>
                <a:cs typeface="Times New Roman"/>
              </a:rPr>
              <a:t>of </a:t>
            </a:r>
            <a:r>
              <a:rPr dirty="0" sz="1450" spc="-10">
                <a:latin typeface="Times New Roman"/>
                <a:cs typeface="Times New Roman"/>
              </a:rPr>
              <a:t>his wife;  </a:t>
            </a:r>
            <a:r>
              <a:rPr dirty="0" sz="1450" spc="-5">
                <a:latin typeface="Times New Roman"/>
                <a:cs typeface="Times New Roman"/>
              </a:rPr>
              <a:t>but </a:t>
            </a:r>
            <a:r>
              <a:rPr dirty="0" sz="1450" spc="-10">
                <a:latin typeface="Times New Roman"/>
                <a:cs typeface="Times New Roman"/>
              </a:rPr>
              <a:t>it is natural and amiable that Miss Crawford should acquit her aunt  </a:t>
            </a:r>
            <a:r>
              <a:rPr dirty="0" sz="1450" spc="-20">
                <a:latin typeface="Times New Roman"/>
                <a:cs typeface="Times New Roman"/>
              </a:rPr>
              <a:t>entirely. </a:t>
            </a:r>
            <a:r>
              <a:rPr dirty="0" sz="1450" spc="-5">
                <a:latin typeface="Times New Roman"/>
                <a:cs typeface="Times New Roman"/>
              </a:rPr>
              <a:t>I do not </a:t>
            </a:r>
            <a:r>
              <a:rPr dirty="0" sz="1450" spc="-10">
                <a:latin typeface="Times New Roman"/>
                <a:cs typeface="Times New Roman"/>
              </a:rPr>
              <a:t>censure her opinions; </a:t>
            </a:r>
            <a:r>
              <a:rPr dirty="0" sz="1450" spc="-5">
                <a:latin typeface="Times New Roman"/>
                <a:cs typeface="Times New Roman"/>
              </a:rPr>
              <a:t>but </a:t>
            </a:r>
            <a:r>
              <a:rPr dirty="0" sz="1450" spc="-10">
                <a:latin typeface="Times New Roman"/>
                <a:cs typeface="Times New Roman"/>
              </a:rPr>
              <a:t>there certainly is impropriety in  making them</a:t>
            </a:r>
            <a:r>
              <a:rPr dirty="0" sz="1450" spc="-5">
                <a:latin typeface="Times New Roman"/>
                <a:cs typeface="Times New Roman"/>
              </a:rPr>
              <a:t> </a:t>
            </a:r>
            <a:r>
              <a:rPr dirty="0" sz="1450" spc="-10">
                <a:latin typeface="Times New Roman"/>
                <a:cs typeface="Times New Roman"/>
              </a:rPr>
              <a:t>public.”</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“Do </a:t>
            </a:r>
            <a:r>
              <a:rPr dirty="0" sz="1450" spc="-5">
                <a:latin typeface="Times New Roman"/>
                <a:cs typeface="Times New Roman"/>
              </a:rPr>
              <a:t>not you </a:t>
            </a:r>
            <a:r>
              <a:rPr dirty="0" sz="1450" spc="-10">
                <a:latin typeface="Times New Roman"/>
                <a:cs typeface="Times New Roman"/>
              </a:rPr>
              <a:t>think,” said </a:t>
            </a:r>
            <a:r>
              <a:rPr dirty="0" sz="1450" spc="-25">
                <a:latin typeface="Times New Roman"/>
                <a:cs typeface="Times New Roman"/>
              </a:rPr>
              <a:t>Fanny,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little consideration, “that this  impropriety is </a:t>
            </a:r>
            <a:r>
              <a:rPr dirty="0" sz="1450" spc="-5">
                <a:latin typeface="Times New Roman"/>
                <a:cs typeface="Times New Roman"/>
              </a:rPr>
              <a:t>a </a:t>
            </a:r>
            <a:r>
              <a:rPr dirty="0" sz="1450" spc="-10">
                <a:latin typeface="Times New Roman"/>
                <a:cs typeface="Times New Roman"/>
              </a:rPr>
              <a:t>reflection itself </a:t>
            </a:r>
            <a:r>
              <a:rPr dirty="0" sz="1450" spc="-5">
                <a:latin typeface="Times New Roman"/>
                <a:cs typeface="Times New Roman"/>
              </a:rPr>
              <a:t>upon </a:t>
            </a:r>
            <a:r>
              <a:rPr dirty="0" sz="1450" spc="-10">
                <a:latin typeface="Times New Roman"/>
                <a:cs typeface="Times New Roman"/>
              </a:rPr>
              <a:t>Mrs. Crawford, as her niece has been  entirely </a:t>
            </a:r>
            <a:r>
              <a:rPr dirty="0" sz="1450" spc="-5">
                <a:latin typeface="Times New Roman"/>
                <a:cs typeface="Times New Roman"/>
              </a:rPr>
              <a:t>brought up by </a:t>
            </a:r>
            <a:r>
              <a:rPr dirty="0" sz="1450" spc="-10">
                <a:latin typeface="Times New Roman"/>
                <a:cs typeface="Times New Roman"/>
              </a:rPr>
              <a:t>her? She cannot have given her right notions </a:t>
            </a:r>
            <a:r>
              <a:rPr dirty="0" sz="1450" spc="-5">
                <a:latin typeface="Times New Roman"/>
                <a:cs typeface="Times New Roman"/>
              </a:rPr>
              <a:t>of </a:t>
            </a:r>
            <a:r>
              <a:rPr dirty="0" sz="1450" spc="-10">
                <a:latin typeface="Times New Roman"/>
                <a:cs typeface="Times New Roman"/>
              </a:rPr>
              <a:t>what  was </a:t>
            </a:r>
            <a:r>
              <a:rPr dirty="0" sz="1450" spc="-5">
                <a:latin typeface="Times New Roman"/>
                <a:cs typeface="Times New Roman"/>
              </a:rPr>
              <a:t>due </a:t>
            </a:r>
            <a:r>
              <a:rPr dirty="0" sz="1450" spc="-10">
                <a:latin typeface="Times New Roman"/>
                <a:cs typeface="Times New Roman"/>
              </a:rPr>
              <a:t>to the</a:t>
            </a:r>
            <a:r>
              <a:rPr dirty="0" sz="1450">
                <a:latin typeface="Times New Roman"/>
                <a:cs typeface="Times New Roman"/>
              </a:rPr>
              <a:t> </a:t>
            </a:r>
            <a:r>
              <a:rPr dirty="0" sz="1450" spc="-10">
                <a:latin typeface="Times New Roman"/>
                <a:cs typeface="Times New Roman"/>
              </a:rPr>
              <a:t>Admiral.”</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fair remark. </a:t>
            </a:r>
            <a:r>
              <a:rPr dirty="0" sz="1450" spc="-45">
                <a:latin typeface="Times New Roman"/>
                <a:cs typeface="Times New Roman"/>
              </a:rPr>
              <a:t>Yes, </a:t>
            </a:r>
            <a:r>
              <a:rPr dirty="0" sz="1450" spc="-10">
                <a:latin typeface="Times New Roman"/>
                <a:cs typeface="Times New Roman"/>
              </a:rPr>
              <a:t>we must suppose the faults </a:t>
            </a:r>
            <a:r>
              <a:rPr dirty="0" sz="1450" spc="-5">
                <a:latin typeface="Times New Roman"/>
                <a:cs typeface="Times New Roman"/>
              </a:rPr>
              <a:t>of </a:t>
            </a:r>
            <a:r>
              <a:rPr dirty="0" sz="1450" spc="-10">
                <a:latin typeface="Times New Roman"/>
                <a:cs typeface="Times New Roman"/>
              </a:rPr>
              <a:t>the niece to have  been those </a:t>
            </a:r>
            <a:r>
              <a:rPr dirty="0" sz="1450" spc="-5">
                <a:latin typeface="Times New Roman"/>
                <a:cs typeface="Times New Roman"/>
              </a:rPr>
              <a:t>of </a:t>
            </a:r>
            <a:r>
              <a:rPr dirty="0" sz="1450" spc="-10">
                <a:latin typeface="Times New Roman"/>
                <a:cs typeface="Times New Roman"/>
              </a:rPr>
              <a:t>the aunt; and it makes </a:t>
            </a:r>
            <a:r>
              <a:rPr dirty="0" sz="1450" spc="-5">
                <a:latin typeface="Times New Roman"/>
                <a:cs typeface="Times New Roman"/>
              </a:rPr>
              <a:t>one </a:t>
            </a:r>
            <a:r>
              <a:rPr dirty="0" sz="1450" spc="-10">
                <a:latin typeface="Times New Roman"/>
                <a:cs typeface="Times New Roman"/>
              </a:rPr>
              <a:t>more sensible </a:t>
            </a:r>
            <a:r>
              <a:rPr dirty="0" sz="1450" spc="-5">
                <a:latin typeface="Times New Roman"/>
                <a:cs typeface="Times New Roman"/>
              </a:rPr>
              <a:t>of </a:t>
            </a:r>
            <a:r>
              <a:rPr dirty="0" sz="1450" spc="-10">
                <a:latin typeface="Times New Roman"/>
                <a:cs typeface="Times New Roman"/>
              </a:rPr>
              <a:t>the disadvantages  she has been </a:t>
            </a:r>
            <a:r>
              <a:rPr dirty="0" sz="1450" spc="-20">
                <a:latin typeface="Times New Roman"/>
                <a:cs typeface="Times New Roman"/>
              </a:rPr>
              <a:t>under.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think her present home must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good. </a:t>
            </a:r>
            <a:r>
              <a:rPr dirty="0" sz="1450" spc="-10">
                <a:latin typeface="Times New Roman"/>
                <a:cs typeface="Times New Roman"/>
              </a:rPr>
              <a:t>Mrs.  </a:t>
            </a:r>
            <a:r>
              <a:rPr dirty="0" sz="1450" spc="-20">
                <a:latin typeface="Times New Roman"/>
                <a:cs typeface="Times New Roman"/>
              </a:rPr>
              <a:t>Grant’s </a:t>
            </a:r>
            <a:r>
              <a:rPr dirty="0" sz="1450" spc="-10">
                <a:latin typeface="Times New Roman"/>
                <a:cs typeface="Times New Roman"/>
              </a:rPr>
              <a:t>manners are just what they </a:t>
            </a:r>
            <a:r>
              <a:rPr dirty="0" sz="1450" spc="-5">
                <a:latin typeface="Times New Roman"/>
                <a:cs typeface="Times New Roman"/>
              </a:rPr>
              <a:t>ought </a:t>
            </a:r>
            <a:r>
              <a:rPr dirty="0" sz="1450" spc="-10">
                <a:latin typeface="Times New Roman"/>
                <a:cs typeface="Times New Roman"/>
              </a:rPr>
              <a:t>to be. She speaks </a:t>
            </a:r>
            <a:r>
              <a:rPr dirty="0" sz="1450" spc="-5">
                <a:latin typeface="Times New Roman"/>
                <a:cs typeface="Times New Roman"/>
              </a:rPr>
              <a:t>of </a:t>
            </a:r>
            <a:r>
              <a:rPr dirty="0" sz="1450" spc="-10">
                <a:latin typeface="Times New Roman"/>
                <a:cs typeface="Times New Roman"/>
              </a:rPr>
              <a:t>her brother with  </a:t>
            </a:r>
            <a:r>
              <a:rPr dirty="0" sz="1450" spc="-5">
                <a:latin typeface="Times New Roman"/>
                <a:cs typeface="Times New Roman"/>
              </a:rPr>
              <a:t>a </a:t>
            </a:r>
            <a:r>
              <a:rPr dirty="0" sz="1450" spc="-10">
                <a:latin typeface="Times New Roman"/>
                <a:cs typeface="Times New Roman"/>
              </a:rPr>
              <a:t>very pleasing</a:t>
            </a:r>
            <a:r>
              <a:rPr dirty="0" sz="1450" spc="-5">
                <a:latin typeface="Times New Roman"/>
                <a:cs typeface="Times New Roman"/>
              </a:rPr>
              <a:t> </a:t>
            </a:r>
            <a:r>
              <a:rPr dirty="0" sz="1450" spc="-10">
                <a:latin typeface="Times New Roman"/>
                <a:cs typeface="Times New Roman"/>
              </a:rPr>
              <a:t>affection.”</a:t>
            </a:r>
            <a:endParaRPr sz="1450">
              <a:latin typeface="Times New Roman"/>
              <a:cs typeface="Times New Roman"/>
            </a:endParaRPr>
          </a:p>
          <a:p>
            <a:pPr algn="just" marL="12700" marR="5080" indent="255904">
              <a:lnSpc>
                <a:spcPts val="1730"/>
              </a:lnSpc>
              <a:spcBef>
                <a:spcPts val="715"/>
              </a:spcBef>
            </a:pPr>
            <a:r>
              <a:rPr dirty="0" sz="1450" spc="-40">
                <a:latin typeface="Times New Roman"/>
                <a:cs typeface="Times New Roman"/>
              </a:rPr>
              <a:t>“Yes, </a:t>
            </a:r>
            <a:r>
              <a:rPr dirty="0" sz="1450" spc="-10">
                <a:latin typeface="Times New Roman"/>
                <a:cs typeface="Times New Roman"/>
              </a:rPr>
              <a:t>except as to his writing her such short letters. She made me almost  laugh; </a:t>
            </a:r>
            <a:r>
              <a:rPr dirty="0" sz="1450" spc="-5">
                <a:latin typeface="Times New Roman"/>
                <a:cs typeface="Times New Roman"/>
              </a:rPr>
              <a:t>but I </a:t>
            </a:r>
            <a:r>
              <a:rPr dirty="0" sz="1450" spc="-10">
                <a:latin typeface="Times New Roman"/>
                <a:cs typeface="Times New Roman"/>
              </a:rPr>
              <a:t>cannot rate so very highly the love </a:t>
            </a:r>
            <a:r>
              <a:rPr dirty="0" sz="1450" spc="-5">
                <a:latin typeface="Times New Roman"/>
                <a:cs typeface="Times New Roman"/>
              </a:rPr>
              <a:t>or </a:t>
            </a:r>
            <a:r>
              <a:rPr dirty="0" sz="1450" spc="-10">
                <a:latin typeface="Times New Roman"/>
                <a:cs typeface="Times New Roman"/>
              </a:rPr>
              <a:t>good-nature </a:t>
            </a:r>
            <a:r>
              <a:rPr dirty="0" sz="1450" spc="-5">
                <a:latin typeface="Times New Roman"/>
                <a:cs typeface="Times New Roman"/>
              </a:rPr>
              <a:t>of a </a:t>
            </a:r>
            <a:r>
              <a:rPr dirty="0" sz="1450" spc="-10">
                <a:latin typeface="Times New Roman"/>
                <a:cs typeface="Times New Roman"/>
              </a:rPr>
              <a:t>brother  who will </a:t>
            </a:r>
            <a:r>
              <a:rPr dirty="0" sz="1450" spc="-5">
                <a:latin typeface="Times New Roman"/>
                <a:cs typeface="Times New Roman"/>
              </a:rPr>
              <a:t>not </a:t>
            </a:r>
            <a:r>
              <a:rPr dirty="0" sz="1450" spc="-10">
                <a:latin typeface="Times New Roman"/>
                <a:cs typeface="Times New Roman"/>
              </a:rPr>
              <a:t>give himself the trouble </a:t>
            </a:r>
            <a:r>
              <a:rPr dirty="0" sz="1450" spc="-5">
                <a:latin typeface="Times New Roman"/>
                <a:cs typeface="Times New Roman"/>
              </a:rPr>
              <a:t>of </a:t>
            </a:r>
            <a:r>
              <a:rPr dirty="0" sz="1450" spc="-10">
                <a:latin typeface="Times New Roman"/>
                <a:cs typeface="Times New Roman"/>
              </a:rPr>
              <a:t>writing anything worth reading to his  sisters, when they are separated. </a:t>
            </a:r>
            <a:r>
              <a:rPr dirty="0" sz="1450" spc="-5">
                <a:latin typeface="Times New Roman"/>
                <a:cs typeface="Times New Roman"/>
              </a:rPr>
              <a:t>I </a:t>
            </a:r>
            <a:r>
              <a:rPr dirty="0" sz="1450" spc="-10">
                <a:latin typeface="Times New Roman"/>
                <a:cs typeface="Times New Roman"/>
              </a:rPr>
              <a:t>am sure </a:t>
            </a:r>
            <a:r>
              <a:rPr dirty="0" sz="1450" spc="-20">
                <a:latin typeface="Times New Roman"/>
                <a:cs typeface="Times New Roman"/>
              </a:rPr>
              <a:t>William </a:t>
            </a:r>
            <a:r>
              <a:rPr dirty="0" sz="1450" spc="-10">
                <a:latin typeface="Times New Roman"/>
                <a:cs typeface="Times New Roman"/>
              </a:rPr>
              <a:t>would never have used me  so, under any circumstances. And what right had she to suppose that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write long letters when </a:t>
            </a:r>
            <a:r>
              <a:rPr dirty="0" sz="1450" spc="-5">
                <a:latin typeface="Times New Roman"/>
                <a:cs typeface="Times New Roman"/>
              </a:rPr>
              <a:t>you </a:t>
            </a:r>
            <a:r>
              <a:rPr dirty="0" sz="1450" spc="-10">
                <a:latin typeface="Times New Roman"/>
                <a:cs typeface="Times New Roman"/>
              </a:rPr>
              <a:t>were</a:t>
            </a:r>
            <a:r>
              <a:rPr dirty="0" sz="1450" spc="20">
                <a:latin typeface="Times New Roman"/>
                <a:cs typeface="Times New Roman"/>
              </a:rPr>
              <a:t> </a:t>
            </a:r>
            <a:r>
              <a:rPr dirty="0" sz="1450" spc="-10">
                <a:latin typeface="Times New Roman"/>
                <a:cs typeface="Times New Roman"/>
              </a:rPr>
              <a:t>absent?”</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“The right </a:t>
            </a:r>
            <a:r>
              <a:rPr dirty="0" sz="1450" spc="-5">
                <a:latin typeface="Times New Roman"/>
                <a:cs typeface="Times New Roman"/>
              </a:rPr>
              <a:t>of a </a:t>
            </a:r>
            <a:r>
              <a:rPr dirty="0" sz="1450" spc="-10">
                <a:latin typeface="Times New Roman"/>
                <a:cs typeface="Times New Roman"/>
              </a:rPr>
              <a:t>lively mind, </a:t>
            </a:r>
            <a:r>
              <a:rPr dirty="0" sz="1450" spc="-25">
                <a:latin typeface="Times New Roman"/>
                <a:cs typeface="Times New Roman"/>
              </a:rPr>
              <a:t>Fanny, </a:t>
            </a:r>
            <a:r>
              <a:rPr dirty="0" sz="1450" spc="-10">
                <a:latin typeface="Times New Roman"/>
                <a:cs typeface="Times New Roman"/>
              </a:rPr>
              <a:t>seizing whatever may contribute to its  own amusement </a:t>
            </a:r>
            <a:r>
              <a:rPr dirty="0" sz="1450" spc="-5">
                <a:latin typeface="Times New Roman"/>
                <a:cs typeface="Times New Roman"/>
              </a:rPr>
              <a:t>or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others; perfectly allowable, when untinctured </a:t>
            </a:r>
            <a:r>
              <a:rPr dirty="0" sz="1450" spc="-5">
                <a:latin typeface="Times New Roman"/>
                <a:cs typeface="Times New Roman"/>
              </a:rPr>
              <a:t>by</a:t>
            </a:r>
            <a:r>
              <a:rPr dirty="0" sz="1450" spc="270">
                <a:latin typeface="Times New Roman"/>
                <a:cs typeface="Times New Roman"/>
              </a:rPr>
              <a:t> </a:t>
            </a:r>
            <a:r>
              <a:rPr dirty="0" sz="1450" spc="-10">
                <a:latin typeface="Times New Roman"/>
                <a:cs typeface="Times New Roman"/>
              </a:rPr>
              <a:t>ill-</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1735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humour </a:t>
            </a:r>
            <a:r>
              <a:rPr dirty="0" sz="1450" spc="-5">
                <a:latin typeface="Times New Roman"/>
                <a:cs typeface="Times New Roman"/>
              </a:rPr>
              <a:t>or </a:t>
            </a:r>
            <a:r>
              <a:rPr dirty="0" sz="1450" spc="-10">
                <a:latin typeface="Times New Roman"/>
                <a:cs typeface="Times New Roman"/>
              </a:rPr>
              <a:t>roughness; and there is </a:t>
            </a:r>
            <a:r>
              <a:rPr dirty="0" sz="1450" spc="-5">
                <a:latin typeface="Times New Roman"/>
                <a:cs typeface="Times New Roman"/>
              </a:rPr>
              <a:t>not a </a:t>
            </a:r>
            <a:r>
              <a:rPr dirty="0" sz="1450" spc="-10">
                <a:latin typeface="Times New Roman"/>
                <a:cs typeface="Times New Roman"/>
              </a:rPr>
              <a:t>shadow </a:t>
            </a:r>
            <a:r>
              <a:rPr dirty="0" sz="1450" spc="-5">
                <a:latin typeface="Times New Roman"/>
                <a:cs typeface="Times New Roman"/>
              </a:rPr>
              <a:t>of </a:t>
            </a:r>
            <a:r>
              <a:rPr dirty="0" sz="1450" spc="-10">
                <a:latin typeface="Times New Roman"/>
                <a:cs typeface="Times New Roman"/>
              </a:rPr>
              <a:t>either in the countenance </a:t>
            </a:r>
            <a:r>
              <a:rPr dirty="0" sz="1450" spc="-5">
                <a:latin typeface="Times New Roman"/>
                <a:cs typeface="Times New Roman"/>
              </a:rPr>
              <a:t>or  </a:t>
            </a:r>
            <a:r>
              <a:rPr dirty="0" sz="1450" spc="-10">
                <a:latin typeface="Times New Roman"/>
                <a:cs typeface="Times New Roman"/>
              </a:rPr>
              <a:t>manner </a:t>
            </a:r>
            <a:r>
              <a:rPr dirty="0" sz="1450" spc="-5">
                <a:latin typeface="Times New Roman"/>
                <a:cs typeface="Times New Roman"/>
              </a:rPr>
              <a:t>of </a:t>
            </a:r>
            <a:r>
              <a:rPr dirty="0" sz="1450" spc="-10">
                <a:latin typeface="Times New Roman"/>
                <a:cs typeface="Times New Roman"/>
              </a:rPr>
              <a:t>Miss Crawford: nothing sharp, </a:t>
            </a:r>
            <a:r>
              <a:rPr dirty="0" sz="1450" spc="-5">
                <a:latin typeface="Times New Roman"/>
                <a:cs typeface="Times New Roman"/>
              </a:rPr>
              <a:t>or loud, or </a:t>
            </a:r>
            <a:r>
              <a:rPr dirty="0" sz="1450" spc="-10">
                <a:latin typeface="Times New Roman"/>
                <a:cs typeface="Times New Roman"/>
              </a:rPr>
              <a:t>coarse. She is perfectly  feminine, except in the instances we have been speaking </a:t>
            </a:r>
            <a:r>
              <a:rPr dirty="0" sz="1450" spc="-5">
                <a:latin typeface="Times New Roman"/>
                <a:cs typeface="Times New Roman"/>
              </a:rPr>
              <a:t>of. </a:t>
            </a:r>
            <a:r>
              <a:rPr dirty="0" sz="1450" spc="-10">
                <a:latin typeface="Times New Roman"/>
                <a:cs typeface="Times New Roman"/>
              </a:rPr>
              <a:t>There she cannot  </a:t>
            </a:r>
            <a:r>
              <a:rPr dirty="0" sz="1450" spc="-5">
                <a:latin typeface="Times New Roman"/>
                <a:cs typeface="Times New Roman"/>
              </a:rPr>
              <a:t>be </a:t>
            </a:r>
            <a:r>
              <a:rPr dirty="0" sz="1450" spc="-10">
                <a:latin typeface="Times New Roman"/>
                <a:cs typeface="Times New Roman"/>
              </a:rPr>
              <a:t>justified. </a:t>
            </a:r>
            <a:r>
              <a:rPr dirty="0" sz="1450" spc="-5">
                <a:latin typeface="Times New Roman"/>
                <a:cs typeface="Times New Roman"/>
              </a:rPr>
              <a:t>I </a:t>
            </a:r>
            <a:r>
              <a:rPr dirty="0" sz="1450" spc="-10">
                <a:latin typeface="Times New Roman"/>
                <a:cs typeface="Times New Roman"/>
              </a:rPr>
              <a:t>am glad </a:t>
            </a:r>
            <a:r>
              <a:rPr dirty="0" sz="1450" spc="-5">
                <a:latin typeface="Times New Roman"/>
                <a:cs typeface="Times New Roman"/>
              </a:rPr>
              <a:t>you </a:t>
            </a:r>
            <a:r>
              <a:rPr dirty="0" sz="1450" spc="-10">
                <a:latin typeface="Times New Roman"/>
                <a:cs typeface="Times New Roman"/>
              </a:rPr>
              <a:t>saw it all as </a:t>
            </a:r>
            <a:r>
              <a:rPr dirty="0" sz="1450" spc="-5">
                <a:latin typeface="Times New Roman"/>
                <a:cs typeface="Times New Roman"/>
              </a:rPr>
              <a:t>I</a:t>
            </a:r>
            <a:r>
              <a:rPr dirty="0" sz="1450" spc="25">
                <a:latin typeface="Times New Roman"/>
                <a:cs typeface="Times New Roman"/>
              </a:rPr>
              <a:t> </a:t>
            </a:r>
            <a:r>
              <a:rPr dirty="0" sz="1450" spc="-5">
                <a:latin typeface="Times New Roman"/>
                <a:cs typeface="Times New Roman"/>
              </a:rPr>
              <a:t>did.”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Having formed her mind and gained her affections,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good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her thinking like him; though at this period, and </a:t>
            </a:r>
            <a:r>
              <a:rPr dirty="0" sz="1450" spc="-5">
                <a:latin typeface="Times New Roman"/>
                <a:cs typeface="Times New Roman"/>
              </a:rPr>
              <a:t>on </a:t>
            </a:r>
            <a:r>
              <a:rPr dirty="0" sz="1450" spc="-10">
                <a:latin typeface="Times New Roman"/>
                <a:cs typeface="Times New Roman"/>
              </a:rPr>
              <a:t>this subject, there began  now to </a:t>
            </a:r>
            <a:r>
              <a:rPr dirty="0" sz="1450" spc="-5">
                <a:latin typeface="Times New Roman"/>
                <a:cs typeface="Times New Roman"/>
              </a:rPr>
              <a:t>be </a:t>
            </a:r>
            <a:r>
              <a:rPr dirty="0" sz="1450" spc="-10">
                <a:latin typeface="Times New Roman"/>
                <a:cs typeface="Times New Roman"/>
              </a:rPr>
              <a:t>some danger </a:t>
            </a:r>
            <a:r>
              <a:rPr dirty="0" sz="1450" spc="-5">
                <a:latin typeface="Times New Roman"/>
                <a:cs typeface="Times New Roman"/>
              </a:rPr>
              <a:t>of </a:t>
            </a:r>
            <a:r>
              <a:rPr dirty="0" sz="1450" spc="-15">
                <a:latin typeface="Times New Roman"/>
                <a:cs typeface="Times New Roman"/>
              </a:rPr>
              <a:t>dissimilarity, </a:t>
            </a:r>
            <a:r>
              <a:rPr dirty="0" sz="1450" spc="-10">
                <a:latin typeface="Times New Roman"/>
                <a:cs typeface="Times New Roman"/>
              </a:rPr>
              <a:t>for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line </a:t>
            </a:r>
            <a:r>
              <a:rPr dirty="0" sz="1450" spc="-5">
                <a:latin typeface="Times New Roman"/>
                <a:cs typeface="Times New Roman"/>
              </a:rPr>
              <a:t>of </a:t>
            </a:r>
            <a:r>
              <a:rPr dirty="0" sz="1450" spc="-10">
                <a:latin typeface="Times New Roman"/>
                <a:cs typeface="Times New Roman"/>
              </a:rPr>
              <a:t>admiration </a:t>
            </a:r>
            <a:r>
              <a:rPr dirty="0" sz="1450" spc="-5">
                <a:latin typeface="Times New Roman"/>
                <a:cs typeface="Times New Roman"/>
              </a:rPr>
              <a:t>of  </a:t>
            </a:r>
            <a:r>
              <a:rPr dirty="0" sz="1450" spc="-10">
                <a:latin typeface="Times New Roman"/>
                <a:cs typeface="Times New Roman"/>
              </a:rPr>
              <a:t>Miss Crawford, which might lead him where Fanny could </a:t>
            </a:r>
            <a:r>
              <a:rPr dirty="0" sz="1450" spc="-5">
                <a:latin typeface="Times New Roman"/>
                <a:cs typeface="Times New Roman"/>
              </a:rPr>
              <a:t>not </a:t>
            </a:r>
            <a:r>
              <a:rPr dirty="0" sz="1450" spc="-20">
                <a:latin typeface="Times New Roman"/>
                <a:cs typeface="Times New Roman"/>
              </a:rPr>
              <a:t>follow.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attractions did </a:t>
            </a:r>
            <a:r>
              <a:rPr dirty="0" sz="1450" spc="-5">
                <a:latin typeface="Times New Roman"/>
                <a:cs typeface="Times New Roman"/>
              </a:rPr>
              <a:t>not </a:t>
            </a:r>
            <a:r>
              <a:rPr dirty="0" sz="1450" spc="-10">
                <a:latin typeface="Times New Roman"/>
                <a:cs typeface="Times New Roman"/>
              </a:rPr>
              <a:t>lessen. The harp arrived, and rather added to her  </a:t>
            </a:r>
            <a:r>
              <a:rPr dirty="0" sz="1450" spc="-20">
                <a:latin typeface="Times New Roman"/>
                <a:cs typeface="Times New Roman"/>
              </a:rPr>
              <a:t>beauty, </a:t>
            </a:r>
            <a:r>
              <a:rPr dirty="0" sz="1450" spc="-10">
                <a:latin typeface="Times New Roman"/>
                <a:cs typeface="Times New Roman"/>
              </a:rPr>
              <a:t>wit, and good-humour; for she played with the greatest obligingness,  with an expression and taste which were peculiarly becoming, and there was  something clever to </a:t>
            </a:r>
            <a:r>
              <a:rPr dirty="0" sz="1450" spc="-5">
                <a:latin typeface="Times New Roman"/>
                <a:cs typeface="Times New Roman"/>
              </a:rPr>
              <a:t>be </a:t>
            </a:r>
            <a:r>
              <a:rPr dirty="0" sz="1450" spc="-10">
                <a:latin typeface="Times New Roman"/>
                <a:cs typeface="Times New Roman"/>
              </a:rPr>
              <a:t>said at the close </a:t>
            </a:r>
            <a:r>
              <a:rPr dirty="0" sz="1450" spc="-5">
                <a:latin typeface="Times New Roman"/>
                <a:cs typeface="Times New Roman"/>
              </a:rPr>
              <a:t>of </a:t>
            </a:r>
            <a:r>
              <a:rPr dirty="0" sz="1450" spc="-10">
                <a:latin typeface="Times New Roman"/>
                <a:cs typeface="Times New Roman"/>
              </a:rPr>
              <a:t>every </a:t>
            </a:r>
            <a:r>
              <a:rPr dirty="0" sz="1450" spc="-30">
                <a:latin typeface="Times New Roman"/>
                <a:cs typeface="Times New Roman"/>
              </a:rPr>
              <a:t>air. </a:t>
            </a:r>
            <a:r>
              <a:rPr dirty="0" sz="1450" spc="-10">
                <a:latin typeface="Times New Roman"/>
                <a:cs typeface="Times New Roman"/>
              </a:rPr>
              <a:t>Edmund was at the  Parsonage every </a:t>
            </a:r>
            <a:r>
              <a:rPr dirty="0" sz="1450" spc="-30">
                <a:latin typeface="Times New Roman"/>
                <a:cs typeface="Times New Roman"/>
              </a:rPr>
              <a:t>day,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indulged with his favourite instrument: </a:t>
            </a:r>
            <a:r>
              <a:rPr dirty="0" sz="1450" spc="-5">
                <a:latin typeface="Times New Roman"/>
                <a:cs typeface="Times New Roman"/>
              </a:rPr>
              <a:t>one  </a:t>
            </a:r>
            <a:r>
              <a:rPr dirty="0" sz="1450" spc="-10">
                <a:latin typeface="Times New Roman"/>
                <a:cs typeface="Times New Roman"/>
              </a:rPr>
              <a:t>morning secured an invitation for the next; for the lady could </a:t>
            </a:r>
            <a:r>
              <a:rPr dirty="0" sz="1450" spc="-5">
                <a:latin typeface="Times New Roman"/>
                <a:cs typeface="Times New Roman"/>
              </a:rPr>
              <a:t>not be </a:t>
            </a:r>
            <a:r>
              <a:rPr dirty="0" sz="1450" spc="-10">
                <a:latin typeface="Times New Roman"/>
                <a:cs typeface="Times New Roman"/>
              </a:rPr>
              <a:t>unwilling  to have </a:t>
            </a:r>
            <a:r>
              <a:rPr dirty="0" sz="1450" spc="-5">
                <a:latin typeface="Times New Roman"/>
                <a:cs typeface="Times New Roman"/>
              </a:rPr>
              <a:t>a </a:t>
            </a:r>
            <a:r>
              <a:rPr dirty="0" sz="1450" spc="-15">
                <a:latin typeface="Times New Roman"/>
                <a:cs typeface="Times New Roman"/>
              </a:rPr>
              <a:t>listener, </a:t>
            </a:r>
            <a:r>
              <a:rPr dirty="0" sz="1450" spc="-10">
                <a:latin typeface="Times New Roman"/>
                <a:cs typeface="Times New Roman"/>
              </a:rPr>
              <a:t>and every thing was soon in </a:t>
            </a:r>
            <a:r>
              <a:rPr dirty="0" sz="1450" spc="-5">
                <a:latin typeface="Times New Roman"/>
                <a:cs typeface="Times New Roman"/>
              </a:rPr>
              <a:t>a </a:t>
            </a:r>
            <a:r>
              <a:rPr dirty="0" sz="1450" spc="-10">
                <a:latin typeface="Times New Roman"/>
                <a:cs typeface="Times New Roman"/>
              </a:rPr>
              <a:t>fair</a:t>
            </a:r>
            <a:r>
              <a:rPr dirty="0" sz="1450" spc="55">
                <a:latin typeface="Times New Roman"/>
                <a:cs typeface="Times New Roman"/>
              </a:rPr>
              <a:t> </a:t>
            </a:r>
            <a:r>
              <a:rPr dirty="0" sz="1450" spc="-10">
                <a:latin typeface="Times New Roman"/>
                <a:cs typeface="Times New Roman"/>
              </a:rPr>
              <a:t>train.</a:t>
            </a:r>
            <a:endParaRPr sz="1450">
              <a:latin typeface="Times New Roman"/>
              <a:cs typeface="Times New Roman"/>
            </a:endParaRPr>
          </a:p>
          <a:p>
            <a:pPr algn="just" marL="12700" marR="5715" indent="255904">
              <a:lnSpc>
                <a:spcPts val="1730"/>
              </a:lnSpc>
              <a:spcBef>
                <a:spcPts val="700"/>
              </a:spcBef>
            </a:pPr>
            <a:r>
              <a:rPr dirty="0" sz="1450" spc="-10">
                <a:latin typeface="Times New Roman"/>
                <a:cs typeface="Times New Roman"/>
              </a:rPr>
              <a:t>A </a:t>
            </a:r>
            <a:r>
              <a:rPr dirty="0" sz="1450" spc="-5">
                <a:latin typeface="Times New Roman"/>
                <a:cs typeface="Times New Roman"/>
              </a:rPr>
              <a:t>young </a:t>
            </a:r>
            <a:r>
              <a:rPr dirty="0" sz="1450" spc="-10">
                <a:latin typeface="Times New Roman"/>
                <a:cs typeface="Times New Roman"/>
              </a:rPr>
              <a:t>woman, </a:t>
            </a:r>
            <a:r>
              <a:rPr dirty="0" sz="1450" spc="-20">
                <a:latin typeface="Times New Roman"/>
                <a:cs typeface="Times New Roman"/>
              </a:rPr>
              <a:t>pretty, lively,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harp as elegant as herself, and both  placed near </a:t>
            </a:r>
            <a:r>
              <a:rPr dirty="0" sz="1450" spc="-5">
                <a:latin typeface="Times New Roman"/>
                <a:cs typeface="Times New Roman"/>
              </a:rPr>
              <a:t>a </a:t>
            </a:r>
            <a:r>
              <a:rPr dirty="0" sz="1450" spc="-20">
                <a:latin typeface="Times New Roman"/>
                <a:cs typeface="Times New Roman"/>
              </a:rPr>
              <a:t>window, </a:t>
            </a:r>
            <a:r>
              <a:rPr dirty="0" sz="1450" spc="-10">
                <a:latin typeface="Times New Roman"/>
                <a:cs typeface="Times New Roman"/>
              </a:rPr>
              <a:t>cut down to the </a:t>
            </a:r>
            <a:r>
              <a:rPr dirty="0" sz="1450" spc="-5">
                <a:latin typeface="Times New Roman"/>
                <a:cs typeface="Times New Roman"/>
              </a:rPr>
              <a:t>ground, </a:t>
            </a:r>
            <a:r>
              <a:rPr dirty="0" sz="1450" spc="-10">
                <a:latin typeface="Times New Roman"/>
                <a:cs typeface="Times New Roman"/>
              </a:rPr>
              <a:t>and opening </a:t>
            </a:r>
            <a:r>
              <a:rPr dirty="0" sz="1450" spc="-5">
                <a:latin typeface="Times New Roman"/>
                <a:cs typeface="Times New Roman"/>
              </a:rPr>
              <a:t>on a </a:t>
            </a:r>
            <a:r>
              <a:rPr dirty="0" sz="1450" spc="-10">
                <a:latin typeface="Times New Roman"/>
                <a:cs typeface="Times New Roman"/>
              </a:rPr>
              <a:t>little lawn,  surrounded </a:t>
            </a:r>
            <a:r>
              <a:rPr dirty="0" sz="1450" spc="-5">
                <a:latin typeface="Times New Roman"/>
                <a:cs typeface="Times New Roman"/>
              </a:rPr>
              <a:t>by </a:t>
            </a:r>
            <a:r>
              <a:rPr dirty="0" sz="1450" spc="-10">
                <a:latin typeface="Times New Roman"/>
                <a:cs typeface="Times New Roman"/>
              </a:rPr>
              <a:t>shrubs in the rich foliage </a:t>
            </a:r>
            <a:r>
              <a:rPr dirty="0" sz="1450" spc="-5">
                <a:latin typeface="Times New Roman"/>
                <a:cs typeface="Times New Roman"/>
              </a:rPr>
              <a:t>of </a:t>
            </a:r>
            <a:r>
              <a:rPr dirty="0" sz="1450" spc="-20">
                <a:latin typeface="Times New Roman"/>
                <a:cs typeface="Times New Roman"/>
              </a:rPr>
              <a:t>summer, </a:t>
            </a:r>
            <a:r>
              <a:rPr dirty="0" sz="1450" spc="-10">
                <a:latin typeface="Times New Roman"/>
                <a:cs typeface="Times New Roman"/>
              </a:rPr>
              <a:t>was enough to catch any  </a:t>
            </a:r>
            <a:r>
              <a:rPr dirty="0" sz="1450" spc="-25">
                <a:latin typeface="Times New Roman"/>
                <a:cs typeface="Times New Roman"/>
              </a:rPr>
              <a:t>man’s </a:t>
            </a:r>
            <a:r>
              <a:rPr dirty="0" sz="1450" spc="-10">
                <a:latin typeface="Times New Roman"/>
                <a:cs typeface="Times New Roman"/>
              </a:rPr>
              <a:t>heart. The season, the scene, the </a:t>
            </a:r>
            <a:r>
              <a:rPr dirty="0" sz="1450" spc="-25">
                <a:latin typeface="Times New Roman"/>
                <a:cs typeface="Times New Roman"/>
              </a:rPr>
              <a:t>air, </a:t>
            </a:r>
            <a:r>
              <a:rPr dirty="0" sz="1450" spc="-10">
                <a:latin typeface="Times New Roman"/>
                <a:cs typeface="Times New Roman"/>
              </a:rPr>
              <a:t>were all favourable to tenderness  and sentiment. Mrs. Grant and her tambour frame were </a:t>
            </a:r>
            <a:r>
              <a:rPr dirty="0" sz="1450" spc="-5">
                <a:latin typeface="Times New Roman"/>
                <a:cs typeface="Times New Roman"/>
              </a:rPr>
              <a:t>not </a:t>
            </a:r>
            <a:r>
              <a:rPr dirty="0" sz="1450" spc="-10">
                <a:latin typeface="Times New Roman"/>
                <a:cs typeface="Times New Roman"/>
              </a:rPr>
              <a:t>without their use:  it was all in harmony; and as everything will turn to account when love is once  set </a:t>
            </a:r>
            <a:r>
              <a:rPr dirty="0" sz="1450" spc="-5">
                <a:latin typeface="Times New Roman"/>
                <a:cs typeface="Times New Roman"/>
              </a:rPr>
              <a:t>going, </a:t>
            </a:r>
            <a:r>
              <a:rPr dirty="0" sz="1450" spc="-10">
                <a:latin typeface="Times New Roman"/>
                <a:cs typeface="Times New Roman"/>
              </a:rPr>
              <a:t>even the sandwich </a:t>
            </a:r>
            <a:r>
              <a:rPr dirty="0" sz="1450" spc="-30">
                <a:latin typeface="Times New Roman"/>
                <a:cs typeface="Times New Roman"/>
              </a:rPr>
              <a:t>tray, </a:t>
            </a:r>
            <a:r>
              <a:rPr dirty="0" sz="1450" spc="-10">
                <a:latin typeface="Times New Roman"/>
                <a:cs typeface="Times New Roman"/>
              </a:rPr>
              <a:t>and </a:t>
            </a:r>
            <a:r>
              <a:rPr dirty="0" sz="1450" spc="-35">
                <a:latin typeface="Times New Roman"/>
                <a:cs typeface="Times New Roman"/>
              </a:rPr>
              <a:t>Dr. </a:t>
            </a:r>
            <a:r>
              <a:rPr dirty="0" sz="1450" spc="-10">
                <a:latin typeface="Times New Roman"/>
                <a:cs typeface="Times New Roman"/>
              </a:rPr>
              <a:t>Grant doing the </a:t>
            </a:r>
            <a:r>
              <a:rPr dirty="0" sz="1450" spc="-5">
                <a:latin typeface="Times New Roman"/>
                <a:cs typeface="Times New Roman"/>
              </a:rPr>
              <a:t>honours of </a:t>
            </a:r>
            <a:r>
              <a:rPr dirty="0" sz="1450" spc="-10">
                <a:latin typeface="Times New Roman"/>
                <a:cs typeface="Times New Roman"/>
              </a:rPr>
              <a:t>it, were  worth looking at. </a:t>
            </a:r>
            <a:r>
              <a:rPr dirty="0" sz="1450" spc="-15">
                <a:latin typeface="Times New Roman"/>
                <a:cs typeface="Times New Roman"/>
              </a:rPr>
              <a:t>Without </a:t>
            </a:r>
            <a:r>
              <a:rPr dirty="0" sz="1450" spc="-10">
                <a:latin typeface="Times New Roman"/>
                <a:cs typeface="Times New Roman"/>
              </a:rPr>
              <a:t>studying the business, </a:t>
            </a:r>
            <a:r>
              <a:rPr dirty="0" sz="1450" spc="-15">
                <a:latin typeface="Times New Roman"/>
                <a:cs typeface="Times New Roman"/>
              </a:rPr>
              <a:t>however, </a:t>
            </a:r>
            <a:r>
              <a:rPr dirty="0" sz="1450" spc="-5">
                <a:latin typeface="Times New Roman"/>
                <a:cs typeface="Times New Roman"/>
              </a:rPr>
              <a:t>or </a:t>
            </a:r>
            <a:r>
              <a:rPr dirty="0" sz="1450" spc="-10">
                <a:latin typeface="Times New Roman"/>
                <a:cs typeface="Times New Roman"/>
              </a:rPr>
              <a:t>knowing what </a:t>
            </a:r>
            <a:r>
              <a:rPr dirty="0" sz="1450" spc="-5">
                <a:latin typeface="Times New Roman"/>
                <a:cs typeface="Times New Roman"/>
              </a:rPr>
              <a:t>he  </a:t>
            </a:r>
            <a:r>
              <a:rPr dirty="0" sz="1450" spc="-10">
                <a:latin typeface="Times New Roman"/>
                <a:cs typeface="Times New Roman"/>
              </a:rPr>
              <a:t>was about, Edmund was beginning, at the end </a:t>
            </a:r>
            <a:r>
              <a:rPr dirty="0" sz="1450" spc="-5">
                <a:latin typeface="Times New Roman"/>
                <a:cs typeface="Times New Roman"/>
              </a:rPr>
              <a:t>of a </a:t>
            </a:r>
            <a:r>
              <a:rPr dirty="0" sz="1450" spc="-10">
                <a:latin typeface="Times New Roman"/>
                <a:cs typeface="Times New Roman"/>
              </a:rPr>
              <a:t>week </a:t>
            </a:r>
            <a:r>
              <a:rPr dirty="0" sz="1450" spc="-5">
                <a:latin typeface="Times New Roman"/>
                <a:cs typeface="Times New Roman"/>
              </a:rPr>
              <a:t>of </a:t>
            </a:r>
            <a:r>
              <a:rPr dirty="0" sz="1450" spc="-10">
                <a:latin typeface="Times New Roman"/>
                <a:cs typeface="Times New Roman"/>
              </a:rPr>
              <a:t>such intercourse,  to </a:t>
            </a:r>
            <a:r>
              <a:rPr dirty="0" sz="1450" spc="-5">
                <a:latin typeface="Times New Roman"/>
                <a:cs typeface="Times New Roman"/>
              </a:rPr>
              <a:t>be a good </a:t>
            </a:r>
            <a:r>
              <a:rPr dirty="0" sz="1450" spc="-10">
                <a:latin typeface="Times New Roman"/>
                <a:cs typeface="Times New Roman"/>
              </a:rPr>
              <a:t>deal in love; and to the credit </a:t>
            </a:r>
            <a:r>
              <a:rPr dirty="0" sz="1450" spc="-5">
                <a:latin typeface="Times New Roman"/>
                <a:cs typeface="Times New Roman"/>
              </a:rPr>
              <a:t>of </a:t>
            </a:r>
            <a:r>
              <a:rPr dirty="0" sz="1450" spc="-10">
                <a:latin typeface="Times New Roman"/>
                <a:cs typeface="Times New Roman"/>
              </a:rPr>
              <a:t>the lady it may </a:t>
            </a:r>
            <a:r>
              <a:rPr dirty="0" sz="1450" spc="-5">
                <a:latin typeface="Times New Roman"/>
                <a:cs typeface="Times New Roman"/>
              </a:rPr>
              <a:t>be </a:t>
            </a:r>
            <a:r>
              <a:rPr dirty="0" sz="1450" spc="-10">
                <a:latin typeface="Times New Roman"/>
                <a:cs typeface="Times New Roman"/>
              </a:rPr>
              <a:t>added that,  without his being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or </a:t>
            </a:r>
            <a:r>
              <a:rPr dirty="0" sz="1450" spc="-10">
                <a:latin typeface="Times New Roman"/>
                <a:cs typeface="Times New Roman"/>
              </a:rPr>
              <a:t>an elder </a:t>
            </a:r>
            <a:r>
              <a:rPr dirty="0" sz="1450" spc="-15">
                <a:latin typeface="Times New Roman"/>
                <a:cs typeface="Times New Roman"/>
              </a:rPr>
              <a:t>brother, </a:t>
            </a:r>
            <a:r>
              <a:rPr dirty="0" sz="1450" spc="-10">
                <a:latin typeface="Times New Roman"/>
                <a:cs typeface="Times New Roman"/>
              </a:rPr>
              <a:t>without any </a:t>
            </a:r>
            <a:r>
              <a:rPr dirty="0" sz="1450" spc="-5">
                <a:latin typeface="Times New Roman"/>
                <a:cs typeface="Times New Roman"/>
              </a:rPr>
              <a:t>of </a:t>
            </a:r>
            <a:r>
              <a:rPr dirty="0" sz="1450" spc="-10">
                <a:latin typeface="Times New Roman"/>
                <a:cs typeface="Times New Roman"/>
              </a:rPr>
              <a:t>the  arts </a:t>
            </a:r>
            <a:r>
              <a:rPr dirty="0" sz="1450" spc="-5">
                <a:latin typeface="Times New Roman"/>
                <a:cs typeface="Times New Roman"/>
              </a:rPr>
              <a:t>of </a:t>
            </a:r>
            <a:r>
              <a:rPr dirty="0" sz="1450" spc="-10">
                <a:latin typeface="Times New Roman"/>
                <a:cs typeface="Times New Roman"/>
              </a:rPr>
              <a:t>flattery </a:t>
            </a:r>
            <a:r>
              <a:rPr dirty="0" sz="1450" spc="-5">
                <a:latin typeface="Times New Roman"/>
                <a:cs typeface="Times New Roman"/>
              </a:rPr>
              <a:t>or </a:t>
            </a:r>
            <a:r>
              <a:rPr dirty="0" sz="1450" spc="-10">
                <a:latin typeface="Times New Roman"/>
                <a:cs typeface="Times New Roman"/>
              </a:rPr>
              <a:t>the gaieties </a:t>
            </a:r>
            <a:r>
              <a:rPr dirty="0" sz="1450" spc="-5">
                <a:latin typeface="Times New Roman"/>
                <a:cs typeface="Times New Roman"/>
              </a:rPr>
              <a:t>of </a:t>
            </a:r>
            <a:r>
              <a:rPr dirty="0" sz="1450" spc="-10">
                <a:latin typeface="Times New Roman"/>
                <a:cs typeface="Times New Roman"/>
              </a:rPr>
              <a:t>small talk, </a:t>
            </a:r>
            <a:r>
              <a:rPr dirty="0" sz="1450" spc="-5">
                <a:latin typeface="Times New Roman"/>
                <a:cs typeface="Times New Roman"/>
              </a:rPr>
              <a:t>he </a:t>
            </a:r>
            <a:r>
              <a:rPr dirty="0" sz="1450" spc="-10">
                <a:latin typeface="Times New Roman"/>
                <a:cs typeface="Times New Roman"/>
              </a:rPr>
              <a:t>began to </a:t>
            </a:r>
            <a:r>
              <a:rPr dirty="0" sz="1450" spc="-5">
                <a:latin typeface="Times New Roman"/>
                <a:cs typeface="Times New Roman"/>
              </a:rPr>
              <a:t>be </a:t>
            </a:r>
            <a:r>
              <a:rPr dirty="0" sz="1450" spc="-10">
                <a:latin typeface="Times New Roman"/>
                <a:cs typeface="Times New Roman"/>
              </a:rPr>
              <a:t>agreeable to </a:t>
            </a:r>
            <a:r>
              <a:rPr dirty="0" sz="1450" spc="-30">
                <a:latin typeface="Times New Roman"/>
                <a:cs typeface="Times New Roman"/>
              </a:rPr>
              <a:t>her.  </a:t>
            </a:r>
            <a:r>
              <a:rPr dirty="0" sz="1450" spc="-10">
                <a:latin typeface="Times New Roman"/>
                <a:cs typeface="Times New Roman"/>
              </a:rPr>
              <a:t>She felt it to </a:t>
            </a:r>
            <a:r>
              <a:rPr dirty="0" sz="1450" spc="-5">
                <a:latin typeface="Times New Roman"/>
                <a:cs typeface="Times New Roman"/>
              </a:rPr>
              <a:t>be </a:t>
            </a:r>
            <a:r>
              <a:rPr dirty="0" sz="1450" spc="-10">
                <a:latin typeface="Times New Roman"/>
                <a:cs typeface="Times New Roman"/>
              </a:rPr>
              <a:t>so, though she had </a:t>
            </a:r>
            <a:r>
              <a:rPr dirty="0" sz="1450" spc="-5">
                <a:latin typeface="Times New Roman"/>
                <a:cs typeface="Times New Roman"/>
              </a:rPr>
              <a:t>not </a:t>
            </a:r>
            <a:r>
              <a:rPr dirty="0" sz="1450" spc="-10">
                <a:latin typeface="Times New Roman"/>
                <a:cs typeface="Times New Roman"/>
              </a:rPr>
              <a:t>foreseen, and could hardly understand  it;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pleasant </a:t>
            </a:r>
            <a:r>
              <a:rPr dirty="0" sz="1450" spc="-5">
                <a:latin typeface="Times New Roman"/>
                <a:cs typeface="Times New Roman"/>
              </a:rPr>
              <a:t>by </a:t>
            </a:r>
            <a:r>
              <a:rPr dirty="0" sz="1450" spc="-10">
                <a:latin typeface="Times New Roman"/>
                <a:cs typeface="Times New Roman"/>
              </a:rPr>
              <a:t>any common rule: </a:t>
            </a:r>
            <a:r>
              <a:rPr dirty="0" sz="1450" spc="-5">
                <a:latin typeface="Times New Roman"/>
                <a:cs typeface="Times New Roman"/>
              </a:rPr>
              <a:t>he </a:t>
            </a:r>
            <a:r>
              <a:rPr dirty="0" sz="1450" spc="-10">
                <a:latin typeface="Times New Roman"/>
                <a:cs typeface="Times New Roman"/>
              </a:rPr>
              <a:t>talked </a:t>
            </a:r>
            <a:r>
              <a:rPr dirty="0" sz="1450" spc="-5">
                <a:latin typeface="Times New Roman"/>
                <a:cs typeface="Times New Roman"/>
              </a:rPr>
              <a:t>no </a:t>
            </a:r>
            <a:r>
              <a:rPr dirty="0" sz="1450" spc="-10">
                <a:latin typeface="Times New Roman"/>
                <a:cs typeface="Times New Roman"/>
              </a:rPr>
              <a:t>nonsense; </a:t>
            </a:r>
            <a:r>
              <a:rPr dirty="0" sz="1450" spc="-5">
                <a:latin typeface="Times New Roman"/>
                <a:cs typeface="Times New Roman"/>
              </a:rPr>
              <a:t>he </a:t>
            </a:r>
            <a:r>
              <a:rPr dirty="0" sz="1450" spc="-10">
                <a:latin typeface="Times New Roman"/>
                <a:cs typeface="Times New Roman"/>
              </a:rPr>
              <a:t>paid  </a:t>
            </a:r>
            <a:r>
              <a:rPr dirty="0" sz="1450" spc="-5">
                <a:latin typeface="Times New Roman"/>
                <a:cs typeface="Times New Roman"/>
              </a:rPr>
              <a:t>no </a:t>
            </a:r>
            <a:r>
              <a:rPr dirty="0" sz="1450" spc="-10">
                <a:latin typeface="Times New Roman"/>
                <a:cs typeface="Times New Roman"/>
              </a:rPr>
              <a:t>compliments; his opinions were unbending, his attentions tranquil and  simple. There was </a:t>
            </a:r>
            <a:r>
              <a:rPr dirty="0" sz="1450" spc="-5">
                <a:latin typeface="Times New Roman"/>
                <a:cs typeface="Times New Roman"/>
              </a:rPr>
              <a:t>a </a:t>
            </a:r>
            <a:r>
              <a:rPr dirty="0" sz="1450" spc="-10">
                <a:latin typeface="Times New Roman"/>
                <a:cs typeface="Times New Roman"/>
              </a:rPr>
              <a:t>charm, perhaps, in his </a:t>
            </a:r>
            <a:r>
              <a:rPr dirty="0" sz="1450" spc="-20">
                <a:latin typeface="Times New Roman"/>
                <a:cs typeface="Times New Roman"/>
              </a:rPr>
              <a:t>sincerity, </a:t>
            </a:r>
            <a:r>
              <a:rPr dirty="0" sz="1450" spc="-10">
                <a:latin typeface="Times New Roman"/>
                <a:cs typeface="Times New Roman"/>
              </a:rPr>
              <a:t>his steadiness, his  </a:t>
            </a:r>
            <a:r>
              <a:rPr dirty="0" sz="1450" spc="-20">
                <a:latin typeface="Times New Roman"/>
                <a:cs typeface="Times New Roman"/>
              </a:rPr>
              <a:t>integrity, </a:t>
            </a:r>
            <a:r>
              <a:rPr dirty="0" sz="1450" spc="-10">
                <a:latin typeface="Times New Roman"/>
                <a:cs typeface="Times New Roman"/>
              </a:rPr>
              <a:t>which Miss Crawford might </a:t>
            </a:r>
            <a:r>
              <a:rPr dirty="0" sz="1450" spc="-5">
                <a:latin typeface="Times New Roman"/>
                <a:cs typeface="Times New Roman"/>
              </a:rPr>
              <a:t>be </a:t>
            </a:r>
            <a:r>
              <a:rPr dirty="0" sz="1450" spc="-10">
                <a:latin typeface="Times New Roman"/>
                <a:cs typeface="Times New Roman"/>
              </a:rPr>
              <a:t>equal to feel, though </a:t>
            </a:r>
            <a:r>
              <a:rPr dirty="0" sz="1450" spc="-5">
                <a:latin typeface="Times New Roman"/>
                <a:cs typeface="Times New Roman"/>
              </a:rPr>
              <a:t>not </a:t>
            </a:r>
            <a:r>
              <a:rPr dirty="0" sz="1450" spc="-10">
                <a:latin typeface="Times New Roman"/>
                <a:cs typeface="Times New Roman"/>
              </a:rPr>
              <a:t>equal to  discuss with herself. She did </a:t>
            </a:r>
            <a:r>
              <a:rPr dirty="0" sz="1450" spc="-5">
                <a:latin typeface="Times New Roman"/>
                <a:cs typeface="Times New Roman"/>
              </a:rPr>
              <a:t>not </a:t>
            </a:r>
            <a:r>
              <a:rPr dirty="0" sz="1450" spc="-10">
                <a:latin typeface="Times New Roman"/>
                <a:cs typeface="Times New Roman"/>
              </a:rPr>
              <a:t>think very much about it, however: </a:t>
            </a:r>
            <a:r>
              <a:rPr dirty="0" sz="1450" spc="-5">
                <a:latin typeface="Times New Roman"/>
                <a:cs typeface="Times New Roman"/>
              </a:rPr>
              <a:t>he  </a:t>
            </a:r>
            <a:r>
              <a:rPr dirty="0" sz="1450" spc="-10">
                <a:latin typeface="Times New Roman"/>
                <a:cs typeface="Times New Roman"/>
              </a:rPr>
              <a:t>pleased her for the present; she liked to have him near her; it was</a:t>
            </a:r>
            <a:r>
              <a:rPr dirty="0" sz="1450" spc="114">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5715" indent="255904">
              <a:lnSpc>
                <a:spcPts val="1730"/>
              </a:lnSpc>
              <a:spcBef>
                <a:spcPts val="765"/>
              </a:spcBef>
            </a:pPr>
            <a:r>
              <a:rPr dirty="0" sz="1450" spc="-10">
                <a:latin typeface="Times New Roman"/>
                <a:cs typeface="Times New Roman"/>
              </a:rPr>
              <a:t>Fanny could </a:t>
            </a:r>
            <a:r>
              <a:rPr dirty="0" sz="1450" spc="-5">
                <a:latin typeface="Times New Roman"/>
                <a:cs typeface="Times New Roman"/>
              </a:rPr>
              <a:t>not </a:t>
            </a:r>
            <a:r>
              <a:rPr dirty="0" sz="1450" spc="-10">
                <a:latin typeface="Times New Roman"/>
                <a:cs typeface="Times New Roman"/>
              </a:rPr>
              <a:t>wonder that Edmund was at the Parsonage every morning;  she would gladly have been there </a:t>
            </a:r>
            <a:r>
              <a:rPr dirty="0" sz="1450" spc="-5">
                <a:latin typeface="Times New Roman"/>
                <a:cs typeface="Times New Roman"/>
              </a:rPr>
              <a:t>too, </a:t>
            </a:r>
            <a:r>
              <a:rPr dirty="0" sz="1450" spc="-10">
                <a:latin typeface="Times New Roman"/>
                <a:cs typeface="Times New Roman"/>
              </a:rPr>
              <a:t>might she have </a:t>
            </a:r>
            <a:r>
              <a:rPr dirty="0" sz="1450" spc="-5">
                <a:latin typeface="Times New Roman"/>
                <a:cs typeface="Times New Roman"/>
              </a:rPr>
              <a:t>gone </a:t>
            </a:r>
            <a:r>
              <a:rPr dirty="0" sz="1450" spc="-10">
                <a:latin typeface="Times New Roman"/>
                <a:cs typeface="Times New Roman"/>
              </a:rPr>
              <a:t>in uninvited and  unnoticed, to hear the harp; neither could she wonder that, when the evening  stroll was </a:t>
            </a:r>
            <a:r>
              <a:rPr dirty="0" sz="1450" spc="-20">
                <a:latin typeface="Times New Roman"/>
                <a:cs typeface="Times New Roman"/>
              </a:rPr>
              <a:t>over, </a:t>
            </a:r>
            <a:r>
              <a:rPr dirty="0" sz="1450" spc="-10">
                <a:latin typeface="Times New Roman"/>
                <a:cs typeface="Times New Roman"/>
              </a:rPr>
              <a:t>and the two families parted again, </a:t>
            </a:r>
            <a:r>
              <a:rPr dirty="0" sz="1450" spc="-5">
                <a:latin typeface="Times New Roman"/>
                <a:cs typeface="Times New Roman"/>
              </a:rPr>
              <a:t>he </a:t>
            </a:r>
            <a:r>
              <a:rPr dirty="0" sz="1450" spc="-10">
                <a:latin typeface="Times New Roman"/>
                <a:cs typeface="Times New Roman"/>
              </a:rPr>
              <a:t>should think it right to  attend Mrs. Grant and her sister to their home, while </a:t>
            </a:r>
            <a:r>
              <a:rPr dirty="0" sz="1450" spc="-35">
                <a:latin typeface="Times New Roman"/>
                <a:cs typeface="Times New Roman"/>
              </a:rPr>
              <a:t>Mr. </a:t>
            </a:r>
            <a:r>
              <a:rPr dirty="0" sz="1450" spc="-10">
                <a:latin typeface="Times New Roman"/>
                <a:cs typeface="Times New Roman"/>
              </a:rPr>
              <a:t>Crawford was  devoted to the ladies </a:t>
            </a:r>
            <a:r>
              <a:rPr dirty="0" sz="1450" spc="-5">
                <a:latin typeface="Times New Roman"/>
                <a:cs typeface="Times New Roman"/>
              </a:rPr>
              <a:t>of </a:t>
            </a:r>
            <a:r>
              <a:rPr dirty="0" sz="1450" spc="-10">
                <a:latin typeface="Times New Roman"/>
                <a:cs typeface="Times New Roman"/>
              </a:rPr>
              <a:t>the Park; </a:t>
            </a:r>
            <a:r>
              <a:rPr dirty="0" sz="1450" spc="-5">
                <a:latin typeface="Times New Roman"/>
                <a:cs typeface="Times New Roman"/>
              </a:rPr>
              <a:t>but </a:t>
            </a:r>
            <a:r>
              <a:rPr dirty="0" sz="1450" spc="-10">
                <a:latin typeface="Times New Roman"/>
                <a:cs typeface="Times New Roman"/>
              </a:rPr>
              <a:t>she </a:t>
            </a:r>
            <a:r>
              <a:rPr dirty="0" sz="1450" spc="-5">
                <a:latin typeface="Times New Roman"/>
                <a:cs typeface="Times New Roman"/>
              </a:rPr>
              <a:t>thought </a:t>
            </a:r>
            <a:r>
              <a:rPr dirty="0" sz="1450" spc="-10">
                <a:latin typeface="Times New Roman"/>
                <a:cs typeface="Times New Roman"/>
              </a:rPr>
              <a:t>it </a:t>
            </a:r>
            <a:r>
              <a:rPr dirty="0" sz="1450" spc="-5">
                <a:latin typeface="Times New Roman"/>
                <a:cs typeface="Times New Roman"/>
              </a:rPr>
              <a:t>a </a:t>
            </a:r>
            <a:r>
              <a:rPr dirty="0" sz="1450" spc="-10">
                <a:latin typeface="Times New Roman"/>
                <a:cs typeface="Times New Roman"/>
              </a:rPr>
              <a:t>very bad exchange; and  if</a:t>
            </a:r>
            <a:r>
              <a:rPr dirty="0" sz="1450" spc="85">
                <a:latin typeface="Times New Roman"/>
                <a:cs typeface="Times New Roman"/>
              </a:rPr>
              <a:t> </a:t>
            </a:r>
            <a:r>
              <a:rPr dirty="0" sz="1450" spc="-10">
                <a:latin typeface="Times New Roman"/>
                <a:cs typeface="Times New Roman"/>
              </a:rPr>
              <a:t>Edmund</a:t>
            </a:r>
            <a:r>
              <a:rPr dirty="0" sz="1450" spc="90">
                <a:latin typeface="Times New Roman"/>
                <a:cs typeface="Times New Roman"/>
              </a:rPr>
              <a:t> </a:t>
            </a:r>
            <a:r>
              <a:rPr dirty="0" sz="1450" spc="-10">
                <a:latin typeface="Times New Roman"/>
                <a:cs typeface="Times New Roman"/>
              </a:rPr>
              <a:t>were</a:t>
            </a:r>
            <a:r>
              <a:rPr dirty="0" sz="1450" spc="90">
                <a:latin typeface="Times New Roman"/>
                <a:cs typeface="Times New Roman"/>
              </a:rPr>
              <a:t> </a:t>
            </a:r>
            <a:r>
              <a:rPr dirty="0" sz="1450" spc="-5">
                <a:latin typeface="Times New Roman"/>
                <a:cs typeface="Times New Roman"/>
              </a:rPr>
              <a:t>not</a:t>
            </a:r>
            <a:r>
              <a:rPr dirty="0" sz="1450" spc="90">
                <a:latin typeface="Times New Roman"/>
                <a:cs typeface="Times New Roman"/>
              </a:rPr>
              <a:t> </a:t>
            </a:r>
            <a:r>
              <a:rPr dirty="0" sz="1450" spc="-10">
                <a:latin typeface="Times New Roman"/>
                <a:cs typeface="Times New Roman"/>
              </a:rPr>
              <a:t>there</a:t>
            </a:r>
            <a:r>
              <a:rPr dirty="0" sz="1450" spc="90">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mix</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wine</a:t>
            </a:r>
            <a:r>
              <a:rPr dirty="0" sz="1450" spc="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water</a:t>
            </a:r>
            <a:r>
              <a:rPr dirty="0" sz="1450" spc="90">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20">
                <a:latin typeface="Times New Roman"/>
                <a:cs typeface="Times New Roman"/>
              </a:rPr>
              <a:t>her,</a:t>
            </a:r>
            <a:r>
              <a:rPr dirty="0" sz="1450" spc="90">
                <a:latin typeface="Times New Roman"/>
                <a:cs typeface="Times New Roman"/>
              </a:rPr>
              <a:t> </a:t>
            </a:r>
            <a:r>
              <a:rPr dirty="0" sz="1450" spc="-10">
                <a:latin typeface="Times New Roman"/>
                <a:cs typeface="Times New Roman"/>
              </a:rPr>
              <a:t>would</a:t>
            </a:r>
            <a:r>
              <a:rPr dirty="0" sz="1450" spc="85">
                <a:latin typeface="Times New Roman"/>
                <a:cs typeface="Times New Roman"/>
              </a:rPr>
              <a:t> </a:t>
            </a:r>
            <a:r>
              <a:rPr dirty="0" sz="1450" spc="-10">
                <a:latin typeface="Times New Roman"/>
                <a:cs typeface="Times New Roman"/>
              </a:rPr>
              <a:t>rather</a:t>
            </a:r>
            <a:r>
              <a:rPr dirty="0" sz="1450" spc="90">
                <a:latin typeface="Times New Roman"/>
                <a:cs typeface="Times New Roman"/>
              </a:rPr>
              <a:t> </a:t>
            </a:r>
            <a:r>
              <a:rPr dirty="0" sz="1450" spc="-5">
                <a:latin typeface="Times New Roman"/>
                <a:cs typeface="Times New Roman"/>
              </a:rPr>
              <a:t>go</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without it than </a:t>
            </a:r>
            <a:r>
              <a:rPr dirty="0" sz="1450" spc="-5">
                <a:latin typeface="Times New Roman"/>
                <a:cs typeface="Times New Roman"/>
              </a:rPr>
              <a:t>not. </a:t>
            </a:r>
            <a:r>
              <a:rPr dirty="0" sz="1450" spc="-10">
                <a:latin typeface="Times New Roman"/>
                <a:cs typeface="Times New Roman"/>
              </a:rPr>
              <a:t>She was </a:t>
            </a:r>
            <a:r>
              <a:rPr dirty="0" sz="1450" spc="-5">
                <a:latin typeface="Times New Roman"/>
                <a:cs typeface="Times New Roman"/>
              </a:rPr>
              <a:t>a </a:t>
            </a:r>
            <a:r>
              <a:rPr dirty="0" sz="1450" spc="-10">
                <a:latin typeface="Times New Roman"/>
                <a:cs typeface="Times New Roman"/>
              </a:rPr>
              <a:t>little surprised that </a:t>
            </a:r>
            <a:r>
              <a:rPr dirty="0" sz="1450" spc="-5">
                <a:latin typeface="Times New Roman"/>
                <a:cs typeface="Times New Roman"/>
              </a:rPr>
              <a:t>he </a:t>
            </a:r>
            <a:r>
              <a:rPr dirty="0" sz="1450" spc="-10">
                <a:latin typeface="Times New Roman"/>
                <a:cs typeface="Times New Roman"/>
              </a:rPr>
              <a:t>could spend so many  hours with Miss Crawford, and </a:t>
            </a:r>
            <a:r>
              <a:rPr dirty="0" sz="1450" spc="-5">
                <a:latin typeface="Times New Roman"/>
                <a:cs typeface="Times New Roman"/>
              </a:rPr>
              <a:t>not </a:t>
            </a:r>
            <a:r>
              <a:rPr dirty="0" sz="1450" spc="-10">
                <a:latin typeface="Times New Roman"/>
                <a:cs typeface="Times New Roman"/>
              </a:rPr>
              <a:t>see more </a:t>
            </a:r>
            <a:r>
              <a:rPr dirty="0" sz="1450" spc="-5">
                <a:latin typeface="Times New Roman"/>
                <a:cs typeface="Times New Roman"/>
              </a:rPr>
              <a:t>of </a:t>
            </a:r>
            <a:r>
              <a:rPr dirty="0" sz="1450" spc="-10">
                <a:latin typeface="Times New Roman"/>
                <a:cs typeface="Times New Roman"/>
              </a:rPr>
              <a:t>the sort </a:t>
            </a:r>
            <a:r>
              <a:rPr dirty="0" sz="1450" spc="-5">
                <a:latin typeface="Times New Roman"/>
                <a:cs typeface="Times New Roman"/>
              </a:rPr>
              <a:t>of </a:t>
            </a:r>
            <a:r>
              <a:rPr dirty="0" sz="1450" spc="-10">
                <a:latin typeface="Times New Roman"/>
                <a:cs typeface="Times New Roman"/>
              </a:rPr>
              <a:t>fault which </a:t>
            </a:r>
            <a:r>
              <a:rPr dirty="0" sz="1450" spc="-5">
                <a:latin typeface="Times New Roman"/>
                <a:cs typeface="Times New Roman"/>
              </a:rPr>
              <a:t>he </a:t>
            </a:r>
            <a:r>
              <a:rPr dirty="0" sz="1450" spc="-10">
                <a:latin typeface="Times New Roman"/>
                <a:cs typeface="Times New Roman"/>
              </a:rPr>
              <a:t>had  already observed, and </a:t>
            </a:r>
            <a:r>
              <a:rPr dirty="0" sz="1450" spc="-5">
                <a:latin typeface="Times New Roman"/>
                <a:cs typeface="Times New Roman"/>
              </a:rPr>
              <a:t>of </a:t>
            </a:r>
            <a:r>
              <a:rPr dirty="0" sz="1450" spc="-10">
                <a:latin typeface="Times New Roman"/>
                <a:cs typeface="Times New Roman"/>
              </a:rPr>
              <a:t>which she was almost always reminded </a:t>
            </a:r>
            <a:r>
              <a:rPr dirty="0" sz="1450" spc="-5">
                <a:latin typeface="Times New Roman"/>
                <a:cs typeface="Times New Roman"/>
              </a:rPr>
              <a:t>by a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same nature whenever she was in her company; </a:t>
            </a:r>
            <a:r>
              <a:rPr dirty="0" sz="1450" spc="-5">
                <a:latin typeface="Times New Roman"/>
                <a:cs typeface="Times New Roman"/>
              </a:rPr>
              <a:t>but </a:t>
            </a:r>
            <a:r>
              <a:rPr dirty="0" sz="1450" spc="-10">
                <a:latin typeface="Times New Roman"/>
                <a:cs typeface="Times New Roman"/>
              </a:rPr>
              <a:t>so it was.  Edmund was fond </a:t>
            </a:r>
            <a:r>
              <a:rPr dirty="0" sz="1450" spc="-5">
                <a:latin typeface="Times New Roman"/>
                <a:cs typeface="Times New Roman"/>
              </a:rPr>
              <a:t>of </a:t>
            </a:r>
            <a:r>
              <a:rPr dirty="0" sz="1450" spc="-10">
                <a:latin typeface="Times New Roman"/>
                <a:cs typeface="Times New Roman"/>
              </a:rPr>
              <a:t>speaking to her </a:t>
            </a:r>
            <a:r>
              <a:rPr dirty="0" sz="1450" spc="-5">
                <a:latin typeface="Times New Roman"/>
                <a:cs typeface="Times New Roman"/>
              </a:rPr>
              <a:t>of </a:t>
            </a:r>
            <a:r>
              <a:rPr dirty="0" sz="1450" spc="-10">
                <a:latin typeface="Times New Roman"/>
                <a:cs typeface="Times New Roman"/>
              </a:rPr>
              <a:t>Miss Crawford, </a:t>
            </a:r>
            <a:r>
              <a:rPr dirty="0" sz="1450" spc="-5">
                <a:latin typeface="Times New Roman"/>
                <a:cs typeface="Times New Roman"/>
              </a:rPr>
              <a:t>but he </a:t>
            </a:r>
            <a:r>
              <a:rPr dirty="0" sz="1450" spc="-10">
                <a:latin typeface="Times New Roman"/>
                <a:cs typeface="Times New Roman"/>
              </a:rPr>
              <a:t>seemed to  think it enough that the Admiral had since been spared; and she scrupled to  </a:t>
            </a:r>
            <a:r>
              <a:rPr dirty="0" sz="1450" spc="-5">
                <a:latin typeface="Times New Roman"/>
                <a:cs typeface="Times New Roman"/>
              </a:rPr>
              <a:t>point out </a:t>
            </a:r>
            <a:r>
              <a:rPr dirty="0" sz="1450" spc="-10">
                <a:latin typeface="Times New Roman"/>
                <a:cs typeface="Times New Roman"/>
              </a:rPr>
              <a:t>her own remarks to him, lest it should appear like ill-nature. The first  actual pain which Miss Crawford occasioned her was the consequence </a:t>
            </a:r>
            <a:r>
              <a:rPr dirty="0" sz="1450" spc="-5">
                <a:latin typeface="Times New Roman"/>
                <a:cs typeface="Times New Roman"/>
              </a:rPr>
              <a:t>of </a:t>
            </a:r>
            <a:r>
              <a:rPr dirty="0" sz="1450" spc="-10">
                <a:latin typeface="Times New Roman"/>
                <a:cs typeface="Times New Roman"/>
              </a:rPr>
              <a:t>an  inclination to learn to ride, which the former caught, soon after her being  settled at Mansfield, from the example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ladies at the Park, and  which, when </a:t>
            </a:r>
            <a:r>
              <a:rPr dirty="0" sz="1450" spc="-20">
                <a:latin typeface="Times New Roman"/>
                <a:cs typeface="Times New Roman"/>
              </a:rPr>
              <a:t>Edmund’s </a:t>
            </a:r>
            <a:r>
              <a:rPr dirty="0" sz="1450" spc="-10">
                <a:latin typeface="Times New Roman"/>
                <a:cs typeface="Times New Roman"/>
              </a:rPr>
              <a:t>acquaintance with her increased, led to his  encouraging the wish, and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his own quiet mare for the purpose </a:t>
            </a:r>
            <a:r>
              <a:rPr dirty="0" sz="1450" spc="-5">
                <a:latin typeface="Times New Roman"/>
                <a:cs typeface="Times New Roman"/>
              </a:rPr>
              <a:t>of  </a:t>
            </a:r>
            <a:r>
              <a:rPr dirty="0" sz="1450" spc="-10">
                <a:latin typeface="Times New Roman"/>
                <a:cs typeface="Times New Roman"/>
              </a:rPr>
              <a:t>her first attempts, as the best fitted for </a:t>
            </a:r>
            <a:r>
              <a:rPr dirty="0" sz="1450" spc="-5">
                <a:latin typeface="Times New Roman"/>
                <a:cs typeface="Times New Roman"/>
              </a:rPr>
              <a:t>a </a:t>
            </a:r>
            <a:r>
              <a:rPr dirty="0" sz="1450" spc="-10">
                <a:latin typeface="Times New Roman"/>
                <a:cs typeface="Times New Roman"/>
              </a:rPr>
              <a:t>beginner that either stable could  furnish. No pain, </a:t>
            </a:r>
            <a:r>
              <a:rPr dirty="0" sz="1450" spc="-5">
                <a:latin typeface="Times New Roman"/>
                <a:cs typeface="Times New Roman"/>
              </a:rPr>
              <a:t>no </a:t>
            </a:r>
            <a:r>
              <a:rPr dirty="0" sz="1450" spc="-20">
                <a:latin typeface="Times New Roman"/>
                <a:cs typeface="Times New Roman"/>
              </a:rPr>
              <a:t>injury, </a:t>
            </a:r>
            <a:r>
              <a:rPr dirty="0" sz="1450" spc="-15">
                <a:latin typeface="Times New Roman"/>
                <a:cs typeface="Times New Roman"/>
              </a:rPr>
              <a:t>however, </a:t>
            </a:r>
            <a:r>
              <a:rPr dirty="0" sz="1450" spc="-10">
                <a:latin typeface="Times New Roman"/>
                <a:cs typeface="Times New Roman"/>
              </a:rPr>
              <a:t>was designed </a:t>
            </a:r>
            <a:r>
              <a:rPr dirty="0" sz="1450" spc="-5">
                <a:latin typeface="Times New Roman"/>
                <a:cs typeface="Times New Roman"/>
              </a:rPr>
              <a:t>by </a:t>
            </a:r>
            <a:r>
              <a:rPr dirty="0" sz="1450" spc="-10">
                <a:latin typeface="Times New Roman"/>
                <a:cs typeface="Times New Roman"/>
              </a:rPr>
              <a:t>him to his cousin in this  </a:t>
            </a:r>
            <a:r>
              <a:rPr dirty="0" sz="1450" spc="-15">
                <a:latin typeface="Times New Roman"/>
                <a:cs typeface="Times New Roman"/>
              </a:rPr>
              <a:t>offer: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to lose </a:t>
            </a:r>
            <a:r>
              <a:rPr dirty="0" sz="1450" spc="-5">
                <a:latin typeface="Times New Roman"/>
                <a:cs typeface="Times New Roman"/>
              </a:rPr>
              <a:t>a </a:t>
            </a:r>
            <a:r>
              <a:rPr dirty="0" sz="1450" spc="-25">
                <a:latin typeface="Times New Roman"/>
                <a:cs typeface="Times New Roman"/>
              </a:rPr>
              <a:t>day’s </a:t>
            </a:r>
            <a:r>
              <a:rPr dirty="0" sz="1450" spc="-10">
                <a:latin typeface="Times New Roman"/>
                <a:cs typeface="Times New Roman"/>
              </a:rPr>
              <a:t>exercise </a:t>
            </a:r>
            <a:r>
              <a:rPr dirty="0" sz="1450" spc="-5">
                <a:latin typeface="Times New Roman"/>
                <a:cs typeface="Times New Roman"/>
              </a:rPr>
              <a:t>by </a:t>
            </a:r>
            <a:r>
              <a:rPr dirty="0" sz="1450" spc="-10">
                <a:latin typeface="Times New Roman"/>
                <a:cs typeface="Times New Roman"/>
              </a:rPr>
              <a:t>it. The mare was only to </a:t>
            </a:r>
            <a:r>
              <a:rPr dirty="0" sz="1450" spc="-5">
                <a:latin typeface="Times New Roman"/>
                <a:cs typeface="Times New Roman"/>
              </a:rPr>
              <a:t>be </a:t>
            </a:r>
            <a:r>
              <a:rPr dirty="0" sz="1450" spc="-10">
                <a:latin typeface="Times New Roman"/>
                <a:cs typeface="Times New Roman"/>
              </a:rPr>
              <a:t>taken  down to the Parsonage half an </a:t>
            </a:r>
            <a:r>
              <a:rPr dirty="0" sz="1450" spc="-5">
                <a:latin typeface="Times New Roman"/>
                <a:cs typeface="Times New Roman"/>
              </a:rPr>
              <a:t>hour </a:t>
            </a:r>
            <a:r>
              <a:rPr dirty="0" sz="1450" spc="-10">
                <a:latin typeface="Times New Roman"/>
                <a:cs typeface="Times New Roman"/>
              </a:rPr>
              <a:t>before her ride were to begin; and </a:t>
            </a:r>
            <a:r>
              <a:rPr dirty="0" sz="1450" spc="-25">
                <a:latin typeface="Times New Roman"/>
                <a:cs typeface="Times New Roman"/>
              </a:rPr>
              <a:t>Fanny,  </a:t>
            </a:r>
            <a:r>
              <a:rPr dirty="0" sz="1450" spc="-5">
                <a:latin typeface="Times New Roman"/>
                <a:cs typeface="Times New Roman"/>
              </a:rPr>
              <a:t>on </a:t>
            </a:r>
            <a:r>
              <a:rPr dirty="0" sz="1450" spc="-10">
                <a:latin typeface="Times New Roman"/>
                <a:cs typeface="Times New Roman"/>
              </a:rPr>
              <a:t>its being first proposed, so far from feeling slighted, was almost </a:t>
            </a:r>
            <a:r>
              <a:rPr dirty="0" sz="1450" spc="-15">
                <a:latin typeface="Times New Roman"/>
                <a:cs typeface="Times New Roman"/>
              </a:rPr>
              <a:t>over-  </a:t>
            </a:r>
            <a:r>
              <a:rPr dirty="0" sz="1450" spc="-10">
                <a:latin typeface="Times New Roman"/>
                <a:cs typeface="Times New Roman"/>
              </a:rPr>
              <a:t>powered with gratitude that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asking her leave for</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Miss Crawford made her first essay with great credit to herself, and </a:t>
            </a:r>
            <a:r>
              <a:rPr dirty="0" sz="1450" spc="-5">
                <a:latin typeface="Times New Roman"/>
                <a:cs typeface="Times New Roman"/>
              </a:rPr>
              <a:t>no  </a:t>
            </a:r>
            <a:r>
              <a:rPr dirty="0" sz="1450" spc="-10">
                <a:latin typeface="Times New Roman"/>
                <a:cs typeface="Times New Roman"/>
              </a:rPr>
              <a:t>inconvenience to </a:t>
            </a:r>
            <a:r>
              <a:rPr dirty="0" sz="1450" spc="-25">
                <a:latin typeface="Times New Roman"/>
                <a:cs typeface="Times New Roman"/>
              </a:rPr>
              <a:t>Fanny. </a:t>
            </a:r>
            <a:r>
              <a:rPr dirty="0" sz="1450" spc="-10">
                <a:latin typeface="Times New Roman"/>
                <a:cs typeface="Times New Roman"/>
              </a:rPr>
              <a:t>Edmund, who had taken down the mare and presided  at the whole, returned with it in excellent time, before either Fanny </a:t>
            </a:r>
            <a:r>
              <a:rPr dirty="0" sz="1450" spc="-5">
                <a:latin typeface="Times New Roman"/>
                <a:cs typeface="Times New Roman"/>
              </a:rPr>
              <a:t>or </a:t>
            </a:r>
            <a:r>
              <a:rPr dirty="0" sz="1450" spc="-10">
                <a:latin typeface="Times New Roman"/>
                <a:cs typeface="Times New Roman"/>
              </a:rPr>
              <a:t>the  steady old coachman, who always attended her when she rode without her  cousins, were ready to set forward. The second </a:t>
            </a:r>
            <a:r>
              <a:rPr dirty="0" sz="1450" spc="-25">
                <a:latin typeface="Times New Roman"/>
                <a:cs typeface="Times New Roman"/>
              </a:rPr>
              <a:t>day’s </a:t>
            </a:r>
            <a:r>
              <a:rPr dirty="0" sz="1450" spc="-10">
                <a:latin typeface="Times New Roman"/>
                <a:cs typeface="Times New Roman"/>
              </a:rPr>
              <a:t>trial was </a:t>
            </a:r>
            <a:r>
              <a:rPr dirty="0" sz="1450" spc="-5">
                <a:latin typeface="Times New Roman"/>
                <a:cs typeface="Times New Roman"/>
              </a:rPr>
              <a:t>not </a:t>
            </a:r>
            <a:r>
              <a:rPr dirty="0" sz="1450" spc="-10">
                <a:latin typeface="Times New Roman"/>
                <a:cs typeface="Times New Roman"/>
              </a:rPr>
              <a:t>so guiltless.  Miss </a:t>
            </a:r>
            <a:r>
              <a:rPr dirty="0" sz="1450" spc="-20">
                <a:latin typeface="Times New Roman"/>
                <a:cs typeface="Times New Roman"/>
              </a:rPr>
              <a:t>Crawford’s </a:t>
            </a:r>
            <a:r>
              <a:rPr dirty="0" sz="1450" spc="-10">
                <a:latin typeface="Times New Roman"/>
                <a:cs typeface="Times New Roman"/>
              </a:rPr>
              <a:t>enjoyment </a:t>
            </a:r>
            <a:r>
              <a:rPr dirty="0" sz="1450" spc="-5">
                <a:latin typeface="Times New Roman"/>
                <a:cs typeface="Times New Roman"/>
              </a:rPr>
              <a:t>of </a:t>
            </a:r>
            <a:r>
              <a:rPr dirty="0" sz="1450" spc="-10">
                <a:latin typeface="Times New Roman"/>
                <a:cs typeface="Times New Roman"/>
              </a:rPr>
              <a:t>riding was such that she did </a:t>
            </a:r>
            <a:r>
              <a:rPr dirty="0" sz="1450" spc="-5">
                <a:latin typeface="Times New Roman"/>
                <a:cs typeface="Times New Roman"/>
              </a:rPr>
              <a:t>not </a:t>
            </a:r>
            <a:r>
              <a:rPr dirty="0" sz="1450" spc="-10">
                <a:latin typeface="Times New Roman"/>
                <a:cs typeface="Times New Roman"/>
              </a:rPr>
              <a:t>know how to  leave </a:t>
            </a:r>
            <a:r>
              <a:rPr dirty="0" sz="1450" spc="-15">
                <a:latin typeface="Times New Roman"/>
                <a:cs typeface="Times New Roman"/>
              </a:rPr>
              <a:t>off. </a:t>
            </a:r>
            <a:r>
              <a:rPr dirty="0" sz="1450" spc="-10">
                <a:latin typeface="Times New Roman"/>
                <a:cs typeface="Times New Roman"/>
              </a:rPr>
              <a:t>Active and fearless, and though rather small, strongly made, she  seemed formed for </a:t>
            </a:r>
            <a:r>
              <a:rPr dirty="0" sz="1450" spc="-5">
                <a:latin typeface="Times New Roman"/>
                <a:cs typeface="Times New Roman"/>
              </a:rPr>
              <a:t>a </a:t>
            </a:r>
            <a:r>
              <a:rPr dirty="0" sz="1450" spc="-10">
                <a:latin typeface="Times New Roman"/>
                <a:cs typeface="Times New Roman"/>
              </a:rPr>
              <a:t>horsewoman; and to the pure genuine pleasure </a:t>
            </a:r>
            <a:r>
              <a:rPr dirty="0" sz="1450" spc="-5">
                <a:latin typeface="Times New Roman"/>
                <a:cs typeface="Times New Roman"/>
              </a:rPr>
              <a:t>of </a:t>
            </a:r>
            <a:r>
              <a:rPr dirty="0" sz="1450" spc="-10">
                <a:latin typeface="Times New Roman"/>
                <a:cs typeface="Times New Roman"/>
              </a:rPr>
              <a:t>the  exercise, something was probably added in </a:t>
            </a:r>
            <a:r>
              <a:rPr dirty="0" sz="1450" spc="-20">
                <a:latin typeface="Times New Roman"/>
                <a:cs typeface="Times New Roman"/>
              </a:rPr>
              <a:t>Edmund’s</a:t>
            </a:r>
            <a:r>
              <a:rPr dirty="0" sz="1450" spc="320">
                <a:latin typeface="Times New Roman"/>
                <a:cs typeface="Times New Roman"/>
              </a:rPr>
              <a:t> </a:t>
            </a:r>
            <a:r>
              <a:rPr dirty="0" sz="1450" spc="-10">
                <a:latin typeface="Times New Roman"/>
                <a:cs typeface="Times New Roman"/>
              </a:rPr>
              <a:t>attendance and  instructions, and something more in the conviction </a:t>
            </a:r>
            <a:r>
              <a:rPr dirty="0" sz="1450" spc="-5">
                <a:latin typeface="Times New Roman"/>
                <a:cs typeface="Times New Roman"/>
              </a:rPr>
              <a:t>of </a:t>
            </a:r>
            <a:r>
              <a:rPr dirty="0" sz="1450" spc="-10">
                <a:latin typeface="Times New Roman"/>
                <a:cs typeface="Times New Roman"/>
              </a:rPr>
              <a:t>very much surpassing  her sex in general </a:t>
            </a:r>
            <a:r>
              <a:rPr dirty="0" sz="1450" spc="-5">
                <a:latin typeface="Times New Roman"/>
                <a:cs typeface="Times New Roman"/>
              </a:rPr>
              <a:t>by </a:t>
            </a:r>
            <a:r>
              <a:rPr dirty="0" sz="1450" spc="-10">
                <a:latin typeface="Times New Roman"/>
                <a:cs typeface="Times New Roman"/>
              </a:rPr>
              <a:t>her early progress, to make her unwilling to dismount.  Fanny was ready and waiting, and Mrs. Norris was beginning to scold her for  </a:t>
            </a:r>
            <a:r>
              <a:rPr dirty="0" sz="1450" spc="-5">
                <a:latin typeface="Times New Roman"/>
                <a:cs typeface="Times New Roman"/>
              </a:rPr>
              <a:t>not </a:t>
            </a:r>
            <a:r>
              <a:rPr dirty="0" sz="1450" spc="-10">
                <a:latin typeface="Times New Roman"/>
                <a:cs typeface="Times New Roman"/>
              </a:rPr>
              <a:t>being gone, and still </a:t>
            </a:r>
            <a:r>
              <a:rPr dirty="0" sz="1450" spc="-5">
                <a:latin typeface="Times New Roman"/>
                <a:cs typeface="Times New Roman"/>
              </a:rPr>
              <a:t>no </a:t>
            </a:r>
            <a:r>
              <a:rPr dirty="0" sz="1450" spc="-10">
                <a:latin typeface="Times New Roman"/>
                <a:cs typeface="Times New Roman"/>
              </a:rPr>
              <a:t>horse was announced, </a:t>
            </a:r>
            <a:r>
              <a:rPr dirty="0" sz="1450" spc="-5">
                <a:latin typeface="Times New Roman"/>
                <a:cs typeface="Times New Roman"/>
              </a:rPr>
              <a:t>no </a:t>
            </a:r>
            <a:r>
              <a:rPr dirty="0" sz="1450" spc="-10">
                <a:latin typeface="Times New Roman"/>
                <a:cs typeface="Times New Roman"/>
              </a:rPr>
              <a:t>Edmund appeared. </a:t>
            </a:r>
            <a:r>
              <a:rPr dirty="0" sz="1450" spc="-60">
                <a:latin typeface="Times New Roman"/>
                <a:cs typeface="Times New Roman"/>
              </a:rPr>
              <a:t>To  </a:t>
            </a:r>
            <a:r>
              <a:rPr dirty="0" sz="1450" spc="-10">
                <a:latin typeface="Times New Roman"/>
                <a:cs typeface="Times New Roman"/>
              </a:rPr>
              <a:t>avoid her aunt, and look for him, she went</a:t>
            </a:r>
            <a:r>
              <a:rPr dirty="0" sz="1450" spc="4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The houses, though scarcely half </a:t>
            </a:r>
            <a:r>
              <a:rPr dirty="0" sz="1450" spc="-5">
                <a:latin typeface="Times New Roman"/>
                <a:cs typeface="Times New Roman"/>
              </a:rPr>
              <a:t>a </a:t>
            </a:r>
            <a:r>
              <a:rPr dirty="0" sz="1450" spc="-10">
                <a:latin typeface="Times New Roman"/>
                <a:cs typeface="Times New Roman"/>
              </a:rPr>
              <a:t>mile apart, were </a:t>
            </a:r>
            <a:r>
              <a:rPr dirty="0" sz="1450" spc="-5">
                <a:latin typeface="Times New Roman"/>
                <a:cs typeface="Times New Roman"/>
              </a:rPr>
              <a:t>not </a:t>
            </a:r>
            <a:r>
              <a:rPr dirty="0" sz="1450" spc="-10">
                <a:latin typeface="Times New Roman"/>
                <a:cs typeface="Times New Roman"/>
              </a:rPr>
              <a:t>within sight </a:t>
            </a:r>
            <a:r>
              <a:rPr dirty="0" sz="1450" spc="-5">
                <a:latin typeface="Times New Roman"/>
                <a:cs typeface="Times New Roman"/>
              </a:rPr>
              <a:t>of  </a:t>
            </a:r>
            <a:r>
              <a:rPr dirty="0" sz="1450" spc="-10">
                <a:latin typeface="Times New Roman"/>
                <a:cs typeface="Times New Roman"/>
              </a:rPr>
              <a:t>each other; </a:t>
            </a:r>
            <a:r>
              <a:rPr dirty="0" sz="1450" spc="-5">
                <a:latin typeface="Times New Roman"/>
                <a:cs typeface="Times New Roman"/>
              </a:rPr>
              <a:t>but, by </a:t>
            </a:r>
            <a:r>
              <a:rPr dirty="0" sz="1450" spc="-10">
                <a:latin typeface="Times New Roman"/>
                <a:cs typeface="Times New Roman"/>
              </a:rPr>
              <a:t>walking fifty yards from the hall </a:t>
            </a:r>
            <a:r>
              <a:rPr dirty="0" sz="1450" spc="-20">
                <a:latin typeface="Times New Roman"/>
                <a:cs typeface="Times New Roman"/>
              </a:rPr>
              <a:t>door, </a:t>
            </a:r>
            <a:r>
              <a:rPr dirty="0" sz="1450" spc="-10">
                <a:latin typeface="Times New Roman"/>
                <a:cs typeface="Times New Roman"/>
              </a:rPr>
              <a:t>she could look down  the park, and command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the Parsonage and all its demesnes, gently  rising beyond the village road; and in </a:t>
            </a:r>
            <a:r>
              <a:rPr dirty="0" sz="1450" spc="-35">
                <a:latin typeface="Times New Roman"/>
                <a:cs typeface="Times New Roman"/>
              </a:rPr>
              <a:t>Dr. </a:t>
            </a:r>
            <a:r>
              <a:rPr dirty="0" sz="1450" spc="-20">
                <a:latin typeface="Times New Roman"/>
                <a:cs typeface="Times New Roman"/>
              </a:rPr>
              <a:t>Grant’s </a:t>
            </a:r>
            <a:r>
              <a:rPr dirty="0" sz="1450" spc="-10">
                <a:latin typeface="Times New Roman"/>
                <a:cs typeface="Times New Roman"/>
              </a:rPr>
              <a:t>meadow she immediately  saw the group—Edmund and Miss Crawford both </a:t>
            </a:r>
            <a:r>
              <a:rPr dirty="0" sz="1450" spc="-5">
                <a:latin typeface="Times New Roman"/>
                <a:cs typeface="Times New Roman"/>
              </a:rPr>
              <a:t>on </a:t>
            </a:r>
            <a:r>
              <a:rPr dirty="0" sz="1450" spc="-10">
                <a:latin typeface="Times New Roman"/>
                <a:cs typeface="Times New Roman"/>
              </a:rPr>
              <a:t>horse-back, riding side  </a:t>
            </a:r>
            <a:r>
              <a:rPr dirty="0" sz="1450" spc="-5">
                <a:latin typeface="Times New Roman"/>
                <a:cs typeface="Times New Roman"/>
              </a:rPr>
              <a:t>by </a:t>
            </a:r>
            <a:r>
              <a:rPr dirty="0" sz="1450" spc="-10">
                <a:latin typeface="Times New Roman"/>
                <a:cs typeface="Times New Roman"/>
              </a:rPr>
              <a:t>side, </a:t>
            </a:r>
            <a:r>
              <a:rPr dirty="0" sz="1450" spc="-35">
                <a:latin typeface="Times New Roman"/>
                <a:cs typeface="Times New Roman"/>
              </a:rPr>
              <a:t>Dr. </a:t>
            </a:r>
            <a:r>
              <a:rPr dirty="0" sz="1450" spc="-10">
                <a:latin typeface="Times New Roman"/>
                <a:cs typeface="Times New Roman"/>
              </a:rPr>
              <a:t>and Mrs. Grant, and </a:t>
            </a:r>
            <a:r>
              <a:rPr dirty="0" sz="1450" spc="-35">
                <a:latin typeface="Times New Roman"/>
                <a:cs typeface="Times New Roman"/>
              </a:rPr>
              <a:t>Mr. </a:t>
            </a:r>
            <a:r>
              <a:rPr dirty="0" sz="1450" spc="-10">
                <a:latin typeface="Times New Roman"/>
                <a:cs typeface="Times New Roman"/>
              </a:rPr>
              <a:t>Crawford, with two </a:t>
            </a:r>
            <a:r>
              <a:rPr dirty="0" sz="1450" spc="-5">
                <a:latin typeface="Times New Roman"/>
                <a:cs typeface="Times New Roman"/>
              </a:rPr>
              <a:t>or </a:t>
            </a:r>
            <a:r>
              <a:rPr dirty="0" sz="1450" spc="-10">
                <a:latin typeface="Times New Roman"/>
                <a:cs typeface="Times New Roman"/>
              </a:rPr>
              <a:t>three grooms,  standing about and looking </a:t>
            </a:r>
            <a:r>
              <a:rPr dirty="0" sz="1450" spc="-5">
                <a:latin typeface="Times New Roman"/>
                <a:cs typeface="Times New Roman"/>
              </a:rPr>
              <a:t>on. </a:t>
            </a:r>
            <a:r>
              <a:rPr dirty="0" sz="1450" spc="-10">
                <a:latin typeface="Times New Roman"/>
                <a:cs typeface="Times New Roman"/>
              </a:rPr>
              <a:t>A happy party it appeared to </a:t>
            </a:r>
            <a:r>
              <a:rPr dirty="0" sz="1450" spc="-20">
                <a:latin typeface="Times New Roman"/>
                <a:cs typeface="Times New Roman"/>
              </a:rPr>
              <a:t>her, </a:t>
            </a:r>
            <a:r>
              <a:rPr dirty="0" sz="1450" spc="-10">
                <a:latin typeface="Times New Roman"/>
                <a:cs typeface="Times New Roman"/>
              </a:rPr>
              <a:t>all interested  in </a:t>
            </a:r>
            <a:r>
              <a:rPr dirty="0" sz="1450" spc="-5">
                <a:latin typeface="Times New Roman"/>
                <a:cs typeface="Times New Roman"/>
              </a:rPr>
              <a:t>one </a:t>
            </a:r>
            <a:r>
              <a:rPr dirty="0" sz="1450" spc="-10">
                <a:latin typeface="Times New Roman"/>
                <a:cs typeface="Times New Roman"/>
              </a:rPr>
              <a:t>object: cheerful beyond </a:t>
            </a:r>
            <a:r>
              <a:rPr dirty="0" sz="1450" spc="-5">
                <a:latin typeface="Times New Roman"/>
                <a:cs typeface="Times New Roman"/>
              </a:rPr>
              <a:t>a doubt, </a:t>
            </a:r>
            <a:r>
              <a:rPr dirty="0" sz="1450" spc="-10">
                <a:latin typeface="Times New Roman"/>
                <a:cs typeface="Times New Roman"/>
              </a:rPr>
              <a:t>for the sound </a:t>
            </a:r>
            <a:r>
              <a:rPr dirty="0" sz="1450" spc="-5">
                <a:latin typeface="Times New Roman"/>
                <a:cs typeface="Times New Roman"/>
              </a:rPr>
              <a:t>of </a:t>
            </a:r>
            <a:r>
              <a:rPr dirty="0" sz="1450" spc="-10">
                <a:latin typeface="Times New Roman"/>
                <a:cs typeface="Times New Roman"/>
              </a:rPr>
              <a:t>merriment ascended  even to </a:t>
            </a:r>
            <a:r>
              <a:rPr dirty="0" sz="1450" spc="-30">
                <a:latin typeface="Times New Roman"/>
                <a:cs typeface="Times New Roman"/>
              </a:rPr>
              <a:t>her.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sound which did </a:t>
            </a:r>
            <a:r>
              <a:rPr dirty="0" sz="1450" spc="-5">
                <a:latin typeface="Times New Roman"/>
                <a:cs typeface="Times New Roman"/>
              </a:rPr>
              <a:t>not </a:t>
            </a:r>
            <a:r>
              <a:rPr dirty="0" sz="1450" spc="-10">
                <a:latin typeface="Times New Roman"/>
                <a:cs typeface="Times New Roman"/>
              </a:rPr>
              <a:t>make her cheerful; she wondered  that</a:t>
            </a:r>
            <a:r>
              <a:rPr dirty="0" sz="1450" spc="165">
                <a:latin typeface="Times New Roman"/>
                <a:cs typeface="Times New Roman"/>
              </a:rPr>
              <a:t> </a:t>
            </a:r>
            <a:r>
              <a:rPr dirty="0" sz="1450" spc="-10">
                <a:latin typeface="Times New Roman"/>
                <a:cs typeface="Times New Roman"/>
              </a:rPr>
              <a:t>Edmund</a:t>
            </a:r>
            <a:r>
              <a:rPr dirty="0" sz="1450" spc="170">
                <a:latin typeface="Times New Roman"/>
                <a:cs typeface="Times New Roman"/>
              </a:rPr>
              <a:t> </a:t>
            </a:r>
            <a:r>
              <a:rPr dirty="0" sz="1450" spc="-10">
                <a:latin typeface="Times New Roman"/>
                <a:cs typeface="Times New Roman"/>
              </a:rPr>
              <a:t>should</a:t>
            </a:r>
            <a:r>
              <a:rPr dirty="0" sz="1450" spc="165">
                <a:latin typeface="Times New Roman"/>
                <a:cs typeface="Times New Roman"/>
              </a:rPr>
              <a:t> </a:t>
            </a:r>
            <a:r>
              <a:rPr dirty="0" sz="1450" spc="-15">
                <a:latin typeface="Times New Roman"/>
                <a:cs typeface="Times New Roman"/>
              </a:rPr>
              <a:t>forget</a:t>
            </a:r>
            <a:r>
              <a:rPr dirty="0" sz="1450" spc="170">
                <a:latin typeface="Times New Roman"/>
                <a:cs typeface="Times New Roman"/>
              </a:rPr>
              <a:t> </a:t>
            </a:r>
            <a:r>
              <a:rPr dirty="0" sz="1450" spc="-20">
                <a:latin typeface="Times New Roman"/>
                <a:cs typeface="Times New Roman"/>
              </a:rPr>
              <a:t>her,</a:t>
            </a:r>
            <a:r>
              <a:rPr dirty="0" sz="1450" spc="165">
                <a:latin typeface="Times New Roman"/>
                <a:cs typeface="Times New Roman"/>
              </a:rPr>
              <a:t> </a:t>
            </a:r>
            <a:r>
              <a:rPr dirty="0" sz="1450" spc="-10">
                <a:latin typeface="Times New Roman"/>
                <a:cs typeface="Times New Roman"/>
              </a:rPr>
              <a:t>and</a:t>
            </a:r>
            <a:r>
              <a:rPr dirty="0" sz="1450" spc="170">
                <a:latin typeface="Times New Roman"/>
                <a:cs typeface="Times New Roman"/>
              </a:rPr>
              <a:t> </a:t>
            </a:r>
            <a:r>
              <a:rPr dirty="0" sz="1450" spc="-10">
                <a:latin typeface="Times New Roman"/>
                <a:cs typeface="Times New Roman"/>
              </a:rPr>
              <a:t>felt</a:t>
            </a:r>
            <a:r>
              <a:rPr dirty="0" sz="1450" spc="170">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pang.</a:t>
            </a:r>
            <a:r>
              <a:rPr dirty="0" sz="1450" spc="170">
                <a:latin typeface="Times New Roman"/>
                <a:cs typeface="Times New Roman"/>
              </a:rPr>
              <a:t> </a:t>
            </a:r>
            <a:r>
              <a:rPr dirty="0" sz="1450" spc="-10">
                <a:latin typeface="Times New Roman"/>
                <a:cs typeface="Times New Roman"/>
              </a:rPr>
              <a:t>She</a:t>
            </a:r>
            <a:r>
              <a:rPr dirty="0" sz="1450" spc="165">
                <a:latin typeface="Times New Roman"/>
                <a:cs typeface="Times New Roman"/>
              </a:rPr>
              <a:t> </a:t>
            </a:r>
            <a:r>
              <a:rPr dirty="0" sz="1450" spc="-10">
                <a:latin typeface="Times New Roman"/>
                <a:cs typeface="Times New Roman"/>
              </a:rPr>
              <a:t>could</a:t>
            </a:r>
            <a:r>
              <a:rPr dirty="0" sz="1450" spc="170">
                <a:latin typeface="Times New Roman"/>
                <a:cs typeface="Times New Roman"/>
              </a:rPr>
              <a:t> </a:t>
            </a:r>
            <a:r>
              <a:rPr dirty="0" sz="1450" spc="-5">
                <a:latin typeface="Times New Roman"/>
                <a:cs typeface="Times New Roman"/>
              </a:rPr>
              <a:t>not</a:t>
            </a:r>
            <a:r>
              <a:rPr dirty="0" sz="1450" spc="170">
                <a:latin typeface="Times New Roman"/>
                <a:cs typeface="Times New Roman"/>
              </a:rPr>
              <a:t> </a:t>
            </a:r>
            <a:r>
              <a:rPr dirty="0" sz="1450" spc="-10">
                <a:latin typeface="Times New Roman"/>
                <a:cs typeface="Times New Roman"/>
              </a:rPr>
              <a:t>turn</a:t>
            </a:r>
            <a:r>
              <a:rPr dirty="0" sz="1450" spc="165">
                <a:latin typeface="Times New Roman"/>
                <a:cs typeface="Times New Roman"/>
              </a:rPr>
              <a:t> </a:t>
            </a:r>
            <a:r>
              <a:rPr dirty="0" sz="1450" spc="-10">
                <a:latin typeface="Times New Roman"/>
                <a:cs typeface="Times New Roman"/>
              </a:rPr>
              <a:t>her</a:t>
            </a:r>
            <a:r>
              <a:rPr dirty="0" sz="1450" spc="170">
                <a:latin typeface="Times New Roman"/>
                <a:cs typeface="Times New Roman"/>
              </a:rPr>
              <a:t> </a:t>
            </a:r>
            <a:r>
              <a:rPr dirty="0" sz="1450" spc="-10">
                <a:latin typeface="Times New Roman"/>
                <a:cs typeface="Times New Roman"/>
              </a:rPr>
              <a:t>eyes</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202420"/>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from the meadow; she could </a:t>
            </a:r>
            <a:r>
              <a:rPr dirty="0" sz="1450" spc="-5">
                <a:latin typeface="Times New Roman"/>
                <a:cs typeface="Times New Roman"/>
              </a:rPr>
              <a:t>not </a:t>
            </a:r>
            <a:r>
              <a:rPr dirty="0" sz="1450" spc="-10">
                <a:latin typeface="Times New Roman"/>
                <a:cs typeface="Times New Roman"/>
              </a:rPr>
              <a:t>help watching all that passed. At first Miss  Crawford and her companion made the circuit </a:t>
            </a:r>
            <a:r>
              <a:rPr dirty="0" sz="1450" spc="-5">
                <a:latin typeface="Times New Roman"/>
                <a:cs typeface="Times New Roman"/>
              </a:rPr>
              <a:t>of </a:t>
            </a:r>
            <a:r>
              <a:rPr dirty="0" sz="1450" spc="-10">
                <a:latin typeface="Times New Roman"/>
                <a:cs typeface="Times New Roman"/>
              </a:rPr>
              <a:t>the field, which was </a:t>
            </a:r>
            <a:r>
              <a:rPr dirty="0" sz="1450" spc="-5">
                <a:latin typeface="Times New Roman"/>
                <a:cs typeface="Times New Roman"/>
              </a:rPr>
              <a:t>not  </a:t>
            </a:r>
            <a:r>
              <a:rPr dirty="0" sz="1450" spc="-10">
                <a:latin typeface="Times New Roman"/>
                <a:cs typeface="Times New Roman"/>
              </a:rPr>
              <a:t>small, at </a:t>
            </a:r>
            <a:r>
              <a:rPr dirty="0" sz="1450" spc="-5">
                <a:latin typeface="Times New Roman"/>
                <a:cs typeface="Times New Roman"/>
              </a:rPr>
              <a:t>a </a:t>
            </a:r>
            <a:r>
              <a:rPr dirty="0" sz="1450" spc="-20">
                <a:latin typeface="Times New Roman"/>
                <a:cs typeface="Times New Roman"/>
              </a:rPr>
              <a:t>foot’s </a:t>
            </a:r>
            <a:r>
              <a:rPr dirty="0" sz="1450" spc="-10">
                <a:latin typeface="Times New Roman"/>
                <a:cs typeface="Times New Roman"/>
              </a:rPr>
              <a:t>pace; then, at her apparent suggestion, they rose into </a:t>
            </a:r>
            <a:r>
              <a:rPr dirty="0" sz="1450" spc="-5">
                <a:latin typeface="Times New Roman"/>
                <a:cs typeface="Times New Roman"/>
              </a:rPr>
              <a:t>a </a:t>
            </a:r>
            <a:r>
              <a:rPr dirty="0" sz="1450" spc="-10">
                <a:latin typeface="Times New Roman"/>
                <a:cs typeface="Times New Roman"/>
              </a:rPr>
              <a:t>canter;  and to </a:t>
            </a:r>
            <a:r>
              <a:rPr dirty="0" sz="1450" spc="-20">
                <a:latin typeface="Times New Roman"/>
                <a:cs typeface="Times New Roman"/>
              </a:rPr>
              <a:t>Fanny’s </a:t>
            </a:r>
            <a:r>
              <a:rPr dirty="0" sz="1450" spc="-10">
                <a:latin typeface="Times New Roman"/>
                <a:cs typeface="Times New Roman"/>
              </a:rPr>
              <a:t>timid nature it was most astonishing to see how well she sat.  After </a:t>
            </a:r>
            <a:r>
              <a:rPr dirty="0" sz="1450" spc="-5">
                <a:latin typeface="Times New Roman"/>
                <a:cs typeface="Times New Roman"/>
              </a:rPr>
              <a:t>a </a:t>
            </a:r>
            <a:r>
              <a:rPr dirty="0" sz="1450" spc="-10">
                <a:latin typeface="Times New Roman"/>
                <a:cs typeface="Times New Roman"/>
              </a:rPr>
              <a:t>few minutes they stopped </a:t>
            </a:r>
            <a:r>
              <a:rPr dirty="0" sz="1450" spc="-20">
                <a:latin typeface="Times New Roman"/>
                <a:cs typeface="Times New Roman"/>
              </a:rPr>
              <a:t>entirely. </a:t>
            </a:r>
            <a:r>
              <a:rPr dirty="0" sz="1450" spc="-10">
                <a:latin typeface="Times New Roman"/>
                <a:cs typeface="Times New Roman"/>
              </a:rPr>
              <a:t>Edmund was close to her; </a:t>
            </a:r>
            <a:r>
              <a:rPr dirty="0" sz="1450" spc="-5">
                <a:latin typeface="Times New Roman"/>
                <a:cs typeface="Times New Roman"/>
              </a:rPr>
              <a:t>he </a:t>
            </a:r>
            <a:r>
              <a:rPr dirty="0" sz="1450" spc="-10">
                <a:latin typeface="Times New Roman"/>
                <a:cs typeface="Times New Roman"/>
              </a:rPr>
              <a:t>was  speaking to her; </a:t>
            </a:r>
            <a:r>
              <a:rPr dirty="0" sz="1450" spc="-5">
                <a:latin typeface="Times New Roman"/>
                <a:cs typeface="Times New Roman"/>
              </a:rPr>
              <a:t>he </a:t>
            </a:r>
            <a:r>
              <a:rPr dirty="0" sz="1450" spc="-10">
                <a:latin typeface="Times New Roman"/>
                <a:cs typeface="Times New Roman"/>
              </a:rPr>
              <a:t>was evidently directing her management </a:t>
            </a:r>
            <a:r>
              <a:rPr dirty="0" sz="1450" spc="-5">
                <a:latin typeface="Times New Roman"/>
                <a:cs typeface="Times New Roman"/>
              </a:rPr>
              <a:t>of </a:t>
            </a:r>
            <a:r>
              <a:rPr dirty="0" sz="1450" spc="-10">
                <a:latin typeface="Times New Roman"/>
                <a:cs typeface="Times New Roman"/>
              </a:rPr>
              <a:t>the bridle; </a:t>
            </a:r>
            <a:r>
              <a:rPr dirty="0" sz="1450" spc="-5">
                <a:latin typeface="Times New Roman"/>
                <a:cs typeface="Times New Roman"/>
              </a:rPr>
              <a:t>he  </a:t>
            </a:r>
            <a:r>
              <a:rPr dirty="0" sz="1450" spc="-10">
                <a:latin typeface="Times New Roman"/>
                <a:cs typeface="Times New Roman"/>
              </a:rPr>
              <a:t>had hold </a:t>
            </a:r>
            <a:r>
              <a:rPr dirty="0" sz="1450" spc="-5">
                <a:latin typeface="Times New Roman"/>
                <a:cs typeface="Times New Roman"/>
              </a:rPr>
              <a:t>of </a:t>
            </a:r>
            <a:r>
              <a:rPr dirty="0" sz="1450" spc="-10">
                <a:latin typeface="Times New Roman"/>
                <a:cs typeface="Times New Roman"/>
              </a:rPr>
              <a:t>her hand; she saw it, </a:t>
            </a:r>
            <a:r>
              <a:rPr dirty="0" sz="1450" spc="-5">
                <a:latin typeface="Times New Roman"/>
                <a:cs typeface="Times New Roman"/>
              </a:rPr>
              <a:t>or </a:t>
            </a:r>
            <a:r>
              <a:rPr dirty="0" sz="1450" spc="-10">
                <a:latin typeface="Times New Roman"/>
                <a:cs typeface="Times New Roman"/>
              </a:rPr>
              <a:t>the imagination supplied what the eye  could </a:t>
            </a:r>
            <a:r>
              <a:rPr dirty="0" sz="1450" spc="-5">
                <a:latin typeface="Times New Roman"/>
                <a:cs typeface="Times New Roman"/>
              </a:rPr>
              <a:t>not </a:t>
            </a:r>
            <a:r>
              <a:rPr dirty="0" sz="1450" spc="-10">
                <a:latin typeface="Times New Roman"/>
                <a:cs typeface="Times New Roman"/>
              </a:rPr>
              <a:t>reach. She must </a:t>
            </a:r>
            <a:r>
              <a:rPr dirty="0" sz="1450" spc="-5">
                <a:latin typeface="Times New Roman"/>
                <a:cs typeface="Times New Roman"/>
              </a:rPr>
              <a:t>not </a:t>
            </a:r>
            <a:r>
              <a:rPr dirty="0" sz="1450" spc="-10">
                <a:latin typeface="Times New Roman"/>
                <a:cs typeface="Times New Roman"/>
              </a:rPr>
              <a:t>wonder at all this; what could </a:t>
            </a:r>
            <a:r>
              <a:rPr dirty="0" sz="1450" spc="-5">
                <a:latin typeface="Times New Roman"/>
                <a:cs typeface="Times New Roman"/>
              </a:rPr>
              <a:t>be </a:t>
            </a:r>
            <a:r>
              <a:rPr dirty="0" sz="1450" spc="-10">
                <a:latin typeface="Times New Roman"/>
                <a:cs typeface="Times New Roman"/>
              </a:rPr>
              <a:t>more natural  than that Edmund should </a:t>
            </a:r>
            <a:r>
              <a:rPr dirty="0" sz="1450" spc="-5">
                <a:latin typeface="Times New Roman"/>
                <a:cs typeface="Times New Roman"/>
              </a:rPr>
              <a:t>be </a:t>
            </a:r>
            <a:r>
              <a:rPr dirty="0" sz="1450" spc="-10">
                <a:latin typeface="Times New Roman"/>
                <a:cs typeface="Times New Roman"/>
              </a:rPr>
              <a:t>making himself useful, and proving his </a:t>
            </a:r>
            <a:r>
              <a:rPr dirty="0" sz="1450" spc="-5">
                <a:latin typeface="Times New Roman"/>
                <a:cs typeface="Times New Roman"/>
              </a:rPr>
              <a:t>good-  </a:t>
            </a:r>
            <a:r>
              <a:rPr dirty="0" sz="1450" spc="-10">
                <a:latin typeface="Times New Roman"/>
                <a:cs typeface="Times New Roman"/>
              </a:rPr>
              <a:t>nature </a:t>
            </a:r>
            <a:r>
              <a:rPr dirty="0" sz="1450" spc="-5">
                <a:latin typeface="Times New Roman"/>
                <a:cs typeface="Times New Roman"/>
              </a:rPr>
              <a:t>by </a:t>
            </a:r>
            <a:r>
              <a:rPr dirty="0" sz="1450" spc="-10">
                <a:latin typeface="Times New Roman"/>
                <a:cs typeface="Times New Roman"/>
              </a:rPr>
              <a:t>any one? She could </a:t>
            </a:r>
            <a:r>
              <a:rPr dirty="0" sz="1450" spc="-5">
                <a:latin typeface="Times New Roman"/>
                <a:cs typeface="Times New Roman"/>
              </a:rPr>
              <a:t>not but </a:t>
            </a:r>
            <a:r>
              <a:rPr dirty="0" sz="1450" spc="-10">
                <a:latin typeface="Times New Roman"/>
                <a:cs typeface="Times New Roman"/>
              </a:rPr>
              <a:t>think, indeed, that </a:t>
            </a:r>
            <a:r>
              <a:rPr dirty="0" sz="1450" spc="-35">
                <a:latin typeface="Times New Roman"/>
                <a:cs typeface="Times New Roman"/>
              </a:rPr>
              <a:t>Mr. </a:t>
            </a:r>
            <a:r>
              <a:rPr dirty="0" sz="1450" spc="-10">
                <a:latin typeface="Times New Roman"/>
                <a:cs typeface="Times New Roman"/>
              </a:rPr>
              <a:t>Crawford might  as well have saved him the trouble; that it would have been particularly proper  and becoming in </a:t>
            </a:r>
            <a:r>
              <a:rPr dirty="0" sz="1450" spc="-5">
                <a:latin typeface="Times New Roman"/>
                <a:cs typeface="Times New Roman"/>
              </a:rPr>
              <a:t>a </a:t>
            </a:r>
            <a:r>
              <a:rPr dirty="0" sz="1450" spc="-10">
                <a:latin typeface="Times New Roman"/>
                <a:cs typeface="Times New Roman"/>
              </a:rPr>
              <a:t>brother to have </a:t>
            </a:r>
            <a:r>
              <a:rPr dirty="0" sz="1450" spc="-5">
                <a:latin typeface="Times New Roman"/>
                <a:cs typeface="Times New Roman"/>
              </a:rPr>
              <a:t>done </a:t>
            </a:r>
            <a:r>
              <a:rPr dirty="0" sz="1450" spc="-10">
                <a:latin typeface="Times New Roman"/>
                <a:cs typeface="Times New Roman"/>
              </a:rPr>
              <a:t>it himself; </a:t>
            </a:r>
            <a:r>
              <a:rPr dirty="0" sz="1450" spc="-5">
                <a:latin typeface="Times New Roman"/>
                <a:cs typeface="Times New Roman"/>
              </a:rPr>
              <a:t>but </a:t>
            </a:r>
            <a:r>
              <a:rPr dirty="0" sz="1450" spc="-35">
                <a:latin typeface="Times New Roman"/>
                <a:cs typeface="Times New Roman"/>
              </a:rPr>
              <a:t>Mr. </a:t>
            </a:r>
            <a:r>
              <a:rPr dirty="0" sz="1450" spc="-10">
                <a:latin typeface="Times New Roman"/>
                <a:cs typeface="Times New Roman"/>
              </a:rPr>
              <a:t>Crawford, with all  his boasted good-nature, and all his coachmanship, probably knew nothing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and had </a:t>
            </a:r>
            <a:r>
              <a:rPr dirty="0" sz="1450" spc="-5">
                <a:latin typeface="Times New Roman"/>
                <a:cs typeface="Times New Roman"/>
              </a:rPr>
              <a:t>no </a:t>
            </a:r>
            <a:r>
              <a:rPr dirty="0" sz="1450" spc="-10">
                <a:latin typeface="Times New Roman"/>
                <a:cs typeface="Times New Roman"/>
              </a:rPr>
              <a:t>active kindness in comparison </a:t>
            </a:r>
            <a:r>
              <a:rPr dirty="0" sz="1450" spc="-5">
                <a:latin typeface="Times New Roman"/>
                <a:cs typeface="Times New Roman"/>
              </a:rPr>
              <a:t>of </a:t>
            </a:r>
            <a:r>
              <a:rPr dirty="0" sz="1450" spc="-10">
                <a:latin typeface="Times New Roman"/>
                <a:cs typeface="Times New Roman"/>
              </a:rPr>
              <a:t>Edmund. She began to  think it rather hard </a:t>
            </a:r>
            <a:r>
              <a:rPr dirty="0" sz="1450" spc="-5">
                <a:latin typeface="Times New Roman"/>
                <a:cs typeface="Times New Roman"/>
              </a:rPr>
              <a:t>upon </a:t>
            </a:r>
            <a:r>
              <a:rPr dirty="0" sz="1450" spc="-10">
                <a:latin typeface="Times New Roman"/>
                <a:cs typeface="Times New Roman"/>
              </a:rPr>
              <a:t>the mare to have such </a:t>
            </a:r>
            <a:r>
              <a:rPr dirty="0" sz="1450" spc="-5">
                <a:latin typeface="Times New Roman"/>
                <a:cs typeface="Times New Roman"/>
              </a:rPr>
              <a:t>double duty; </a:t>
            </a:r>
            <a:r>
              <a:rPr dirty="0" sz="1450" spc="-10">
                <a:latin typeface="Times New Roman"/>
                <a:cs typeface="Times New Roman"/>
              </a:rPr>
              <a:t>if she were  forgotten, the </a:t>
            </a:r>
            <a:r>
              <a:rPr dirty="0" sz="1450" spc="-5">
                <a:latin typeface="Times New Roman"/>
                <a:cs typeface="Times New Roman"/>
              </a:rPr>
              <a:t>poor </a:t>
            </a:r>
            <a:r>
              <a:rPr dirty="0" sz="1450" spc="-10">
                <a:latin typeface="Times New Roman"/>
                <a:cs typeface="Times New Roman"/>
              </a:rPr>
              <a:t>mare should </a:t>
            </a:r>
            <a:r>
              <a:rPr dirty="0" sz="1450" spc="-5">
                <a:latin typeface="Times New Roman"/>
                <a:cs typeface="Times New Roman"/>
              </a:rPr>
              <a:t>be</a:t>
            </a:r>
            <a:r>
              <a:rPr dirty="0" sz="1450" spc="10">
                <a:latin typeface="Times New Roman"/>
                <a:cs typeface="Times New Roman"/>
              </a:rPr>
              <a:t> </a:t>
            </a:r>
            <a:r>
              <a:rPr dirty="0" sz="1450" spc="-10">
                <a:latin typeface="Times New Roman"/>
                <a:cs typeface="Times New Roman"/>
              </a:rPr>
              <a:t>remembered.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Her feelings for </a:t>
            </a:r>
            <a:r>
              <a:rPr dirty="0" sz="1450" spc="-5">
                <a:latin typeface="Times New Roman"/>
                <a:cs typeface="Times New Roman"/>
              </a:rPr>
              <a:t>one </a:t>
            </a:r>
            <a:r>
              <a:rPr dirty="0" sz="1450" spc="-10">
                <a:latin typeface="Times New Roman"/>
                <a:cs typeface="Times New Roman"/>
              </a:rPr>
              <a:t>and the other were soon </a:t>
            </a:r>
            <a:r>
              <a:rPr dirty="0" sz="1450" spc="-5">
                <a:latin typeface="Times New Roman"/>
                <a:cs typeface="Times New Roman"/>
              </a:rPr>
              <a:t>a </a:t>
            </a:r>
            <a:r>
              <a:rPr dirty="0" sz="1450" spc="-10">
                <a:latin typeface="Times New Roman"/>
                <a:cs typeface="Times New Roman"/>
              </a:rPr>
              <a:t>little tranquillised </a:t>
            </a:r>
            <a:r>
              <a:rPr dirty="0" sz="1450" spc="-5">
                <a:latin typeface="Times New Roman"/>
                <a:cs typeface="Times New Roman"/>
              </a:rPr>
              <a:t>by </a:t>
            </a:r>
            <a:r>
              <a:rPr dirty="0" sz="1450" spc="-10">
                <a:latin typeface="Times New Roman"/>
                <a:cs typeface="Times New Roman"/>
              </a:rPr>
              <a:t>seeing  the party in the meadow disperse, and Miss Crawford still </a:t>
            </a:r>
            <a:r>
              <a:rPr dirty="0" sz="1450" spc="-5">
                <a:latin typeface="Times New Roman"/>
                <a:cs typeface="Times New Roman"/>
              </a:rPr>
              <a:t>on </a:t>
            </a:r>
            <a:r>
              <a:rPr dirty="0" sz="1450" spc="-10">
                <a:latin typeface="Times New Roman"/>
                <a:cs typeface="Times New Roman"/>
              </a:rPr>
              <a:t>horseback, </a:t>
            </a:r>
            <a:r>
              <a:rPr dirty="0" sz="1450" spc="-5">
                <a:latin typeface="Times New Roman"/>
                <a:cs typeface="Times New Roman"/>
              </a:rPr>
              <a:t>but  </a:t>
            </a:r>
            <a:r>
              <a:rPr dirty="0" sz="1450" spc="-10">
                <a:latin typeface="Times New Roman"/>
                <a:cs typeface="Times New Roman"/>
              </a:rPr>
              <a:t>attended </a:t>
            </a:r>
            <a:r>
              <a:rPr dirty="0" sz="1450" spc="-5">
                <a:latin typeface="Times New Roman"/>
                <a:cs typeface="Times New Roman"/>
              </a:rPr>
              <a:t>by </a:t>
            </a:r>
            <a:r>
              <a:rPr dirty="0" sz="1450" spc="-10">
                <a:latin typeface="Times New Roman"/>
                <a:cs typeface="Times New Roman"/>
              </a:rPr>
              <a:t>Edmund </a:t>
            </a:r>
            <a:r>
              <a:rPr dirty="0" sz="1450" spc="-5">
                <a:latin typeface="Times New Roman"/>
                <a:cs typeface="Times New Roman"/>
              </a:rPr>
              <a:t>on </a:t>
            </a:r>
            <a:r>
              <a:rPr dirty="0" sz="1450" spc="-10">
                <a:latin typeface="Times New Roman"/>
                <a:cs typeface="Times New Roman"/>
              </a:rPr>
              <a:t>foot, pass through </a:t>
            </a:r>
            <a:r>
              <a:rPr dirty="0" sz="1450" spc="-5">
                <a:latin typeface="Times New Roman"/>
                <a:cs typeface="Times New Roman"/>
              </a:rPr>
              <a:t>a </a:t>
            </a:r>
            <a:r>
              <a:rPr dirty="0" sz="1450" spc="-10">
                <a:latin typeface="Times New Roman"/>
                <a:cs typeface="Times New Roman"/>
              </a:rPr>
              <a:t>gate into the lane, and so into the  park, and make towards the spot where she stood. She began then to </a:t>
            </a:r>
            <a:r>
              <a:rPr dirty="0" sz="1450" spc="-5">
                <a:latin typeface="Times New Roman"/>
                <a:cs typeface="Times New Roman"/>
              </a:rPr>
              <a:t>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appearing rude and impatient; and walked to meet them with </a:t>
            </a:r>
            <a:r>
              <a:rPr dirty="0" sz="1450" spc="-5">
                <a:latin typeface="Times New Roman"/>
                <a:cs typeface="Times New Roman"/>
              </a:rPr>
              <a:t>a </a:t>
            </a:r>
            <a:r>
              <a:rPr dirty="0" sz="1450" spc="-10">
                <a:latin typeface="Times New Roman"/>
                <a:cs typeface="Times New Roman"/>
              </a:rPr>
              <a:t>great anxiety  to avoid the</a:t>
            </a:r>
            <a:r>
              <a:rPr dirty="0" sz="1450">
                <a:latin typeface="Times New Roman"/>
                <a:cs typeface="Times New Roman"/>
              </a:rPr>
              <a:t> </a:t>
            </a:r>
            <a:r>
              <a:rPr dirty="0" sz="1450" spc="-10">
                <a:latin typeface="Times New Roman"/>
                <a:cs typeface="Times New Roman"/>
              </a:rPr>
              <a:t>suspicion.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“My dear Miss Price,” said Miss Crawford, as soon as she was at all within  hearing, “I am come to make my own apologies for keeping </a:t>
            </a:r>
            <a:r>
              <a:rPr dirty="0" sz="1450" spc="-5">
                <a:latin typeface="Times New Roman"/>
                <a:cs typeface="Times New Roman"/>
              </a:rPr>
              <a:t>you </a:t>
            </a:r>
            <a:r>
              <a:rPr dirty="0" sz="1450" spc="-10">
                <a:latin typeface="Times New Roman"/>
                <a:cs typeface="Times New Roman"/>
              </a:rPr>
              <a:t>waiting; </a:t>
            </a:r>
            <a:r>
              <a:rPr dirty="0" sz="1450" spc="-5">
                <a:latin typeface="Times New Roman"/>
                <a:cs typeface="Times New Roman"/>
              </a:rPr>
              <a:t>but I  </a:t>
            </a:r>
            <a:r>
              <a:rPr dirty="0" sz="1450" spc="-10">
                <a:latin typeface="Times New Roman"/>
                <a:cs typeface="Times New Roman"/>
              </a:rPr>
              <a:t>have nothing in the world to say for myself—I knew it was very late, and that  </a:t>
            </a:r>
            <a:r>
              <a:rPr dirty="0" sz="1450" spc="-5">
                <a:latin typeface="Times New Roman"/>
                <a:cs typeface="Times New Roman"/>
              </a:rPr>
              <a:t>I </a:t>
            </a:r>
            <a:r>
              <a:rPr dirty="0" sz="1450" spc="-10">
                <a:latin typeface="Times New Roman"/>
                <a:cs typeface="Times New Roman"/>
              </a:rPr>
              <a:t>was behaving extremely ill; and therefore, if </a:t>
            </a:r>
            <a:r>
              <a:rPr dirty="0" sz="1450" spc="-5">
                <a:latin typeface="Times New Roman"/>
                <a:cs typeface="Times New Roman"/>
              </a:rPr>
              <a:t>you </a:t>
            </a:r>
            <a:r>
              <a:rPr dirty="0" sz="1450" spc="-10">
                <a:latin typeface="Times New Roman"/>
                <a:cs typeface="Times New Roman"/>
              </a:rPr>
              <a:t>please, </a:t>
            </a:r>
            <a:r>
              <a:rPr dirty="0" sz="1450" spc="-5">
                <a:latin typeface="Times New Roman"/>
                <a:cs typeface="Times New Roman"/>
              </a:rPr>
              <a:t>you </a:t>
            </a:r>
            <a:r>
              <a:rPr dirty="0" sz="1450" spc="-10">
                <a:latin typeface="Times New Roman"/>
                <a:cs typeface="Times New Roman"/>
              </a:rPr>
              <a:t>must forgive  me. Selfishness must always </a:t>
            </a:r>
            <a:r>
              <a:rPr dirty="0" sz="1450" spc="-5">
                <a:latin typeface="Times New Roman"/>
                <a:cs typeface="Times New Roman"/>
              </a:rPr>
              <a:t>be </a:t>
            </a:r>
            <a:r>
              <a:rPr dirty="0" sz="1450" spc="-10">
                <a:latin typeface="Times New Roman"/>
                <a:cs typeface="Times New Roman"/>
              </a:rPr>
              <a:t>forgiven,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because there is </a:t>
            </a:r>
            <a:r>
              <a:rPr dirty="0" sz="1450" spc="-5">
                <a:latin typeface="Times New Roman"/>
                <a:cs typeface="Times New Roman"/>
              </a:rPr>
              <a:t>no hope  of a</a:t>
            </a:r>
            <a:r>
              <a:rPr dirty="0" sz="1450" spc="-10">
                <a:latin typeface="Times New Roman"/>
                <a:cs typeface="Times New Roman"/>
              </a:rPr>
              <a:t> cure.”</a:t>
            </a:r>
            <a:endParaRPr sz="1450">
              <a:latin typeface="Times New Roman"/>
              <a:cs typeface="Times New Roman"/>
            </a:endParaRPr>
          </a:p>
          <a:p>
            <a:pPr algn="just" marL="12700" marR="5080" indent="255904">
              <a:lnSpc>
                <a:spcPts val="1730"/>
              </a:lnSpc>
              <a:spcBef>
                <a:spcPts val="785"/>
              </a:spcBef>
            </a:pPr>
            <a:r>
              <a:rPr dirty="0" sz="1450" spc="-20">
                <a:latin typeface="Times New Roman"/>
                <a:cs typeface="Times New Roman"/>
              </a:rPr>
              <a:t>Fanny’s </a:t>
            </a:r>
            <a:r>
              <a:rPr dirty="0" sz="1450" spc="-10">
                <a:latin typeface="Times New Roman"/>
                <a:cs typeface="Times New Roman"/>
              </a:rPr>
              <a:t>answer was extremely civil, and Edmund added his conviction that  she could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no </a:t>
            </a:r>
            <a:r>
              <a:rPr dirty="0" sz="1450" spc="-25">
                <a:latin typeface="Times New Roman"/>
                <a:cs typeface="Times New Roman"/>
              </a:rPr>
              <a:t>hurry. </a:t>
            </a:r>
            <a:r>
              <a:rPr dirty="0" sz="1450" spc="-10">
                <a:latin typeface="Times New Roman"/>
                <a:cs typeface="Times New Roman"/>
              </a:rPr>
              <a:t>“For there is more than time enough for my cousin to  ride twice as far as she ever goes,” said he, “and </a:t>
            </a:r>
            <a:r>
              <a:rPr dirty="0" sz="1450" spc="-5">
                <a:latin typeface="Times New Roman"/>
                <a:cs typeface="Times New Roman"/>
              </a:rPr>
              <a:t>you </a:t>
            </a:r>
            <a:r>
              <a:rPr dirty="0" sz="1450" spc="-10">
                <a:latin typeface="Times New Roman"/>
                <a:cs typeface="Times New Roman"/>
              </a:rPr>
              <a:t>have been promoting her  comfort </a:t>
            </a:r>
            <a:r>
              <a:rPr dirty="0" sz="1450" spc="-5">
                <a:latin typeface="Times New Roman"/>
                <a:cs typeface="Times New Roman"/>
              </a:rPr>
              <a:t>by </a:t>
            </a:r>
            <a:r>
              <a:rPr dirty="0" sz="1450" spc="-10">
                <a:latin typeface="Times New Roman"/>
                <a:cs typeface="Times New Roman"/>
              </a:rPr>
              <a:t>preventing her from setting </a:t>
            </a:r>
            <a:r>
              <a:rPr dirty="0" sz="1450" spc="-15">
                <a:latin typeface="Times New Roman"/>
                <a:cs typeface="Times New Roman"/>
              </a:rPr>
              <a:t>off </a:t>
            </a:r>
            <a:r>
              <a:rPr dirty="0" sz="1450" spc="-10">
                <a:latin typeface="Times New Roman"/>
                <a:cs typeface="Times New Roman"/>
              </a:rPr>
              <a:t>half an </a:t>
            </a:r>
            <a:r>
              <a:rPr dirty="0" sz="1450" spc="-5">
                <a:latin typeface="Times New Roman"/>
                <a:cs typeface="Times New Roman"/>
              </a:rPr>
              <a:t>hour </a:t>
            </a:r>
            <a:r>
              <a:rPr dirty="0" sz="1450" spc="-10">
                <a:latin typeface="Times New Roman"/>
                <a:cs typeface="Times New Roman"/>
              </a:rPr>
              <a:t>sooner: clouds are now  coming </a:t>
            </a:r>
            <a:r>
              <a:rPr dirty="0" sz="1450" spc="-5">
                <a:latin typeface="Times New Roman"/>
                <a:cs typeface="Times New Roman"/>
              </a:rPr>
              <a:t>up, </a:t>
            </a:r>
            <a:r>
              <a:rPr dirty="0" sz="1450" spc="-10">
                <a:latin typeface="Times New Roman"/>
                <a:cs typeface="Times New Roman"/>
              </a:rPr>
              <a:t>and she will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from the heat as she would have </a:t>
            </a:r>
            <a:r>
              <a:rPr dirty="0" sz="1450" spc="-5">
                <a:latin typeface="Times New Roman"/>
                <a:cs typeface="Times New Roman"/>
              </a:rPr>
              <a:t>done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not be </a:t>
            </a:r>
            <a:r>
              <a:rPr dirty="0" sz="1450" spc="-10">
                <a:latin typeface="Times New Roman"/>
                <a:cs typeface="Times New Roman"/>
              </a:rPr>
              <a:t>fatigued </a:t>
            </a:r>
            <a:r>
              <a:rPr dirty="0" sz="1450" spc="-5">
                <a:latin typeface="Times New Roman"/>
                <a:cs typeface="Times New Roman"/>
              </a:rPr>
              <a:t>by </a:t>
            </a:r>
            <a:r>
              <a:rPr dirty="0" sz="1450" spc="-10">
                <a:latin typeface="Times New Roman"/>
                <a:cs typeface="Times New Roman"/>
              </a:rPr>
              <a:t>so much exercise.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had saved  yourself this walk</a:t>
            </a:r>
            <a:r>
              <a:rPr dirty="0" sz="1450">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“No part </a:t>
            </a:r>
            <a:r>
              <a:rPr dirty="0" sz="1450" spc="-5">
                <a:latin typeface="Times New Roman"/>
                <a:cs typeface="Times New Roman"/>
              </a:rPr>
              <a:t>of </a:t>
            </a:r>
            <a:r>
              <a:rPr dirty="0" sz="1450" spc="-10">
                <a:latin typeface="Times New Roman"/>
                <a:cs typeface="Times New Roman"/>
              </a:rPr>
              <a:t>it fatigues me </a:t>
            </a:r>
            <a:r>
              <a:rPr dirty="0" sz="1450" spc="-5">
                <a:latin typeface="Times New Roman"/>
                <a:cs typeface="Times New Roman"/>
              </a:rPr>
              <a:t>but </a:t>
            </a:r>
            <a:r>
              <a:rPr dirty="0" sz="1450" spc="-10">
                <a:latin typeface="Times New Roman"/>
                <a:cs typeface="Times New Roman"/>
              </a:rPr>
              <a:t>getting </a:t>
            </a:r>
            <a:r>
              <a:rPr dirty="0" sz="1450" spc="-15">
                <a:latin typeface="Times New Roman"/>
                <a:cs typeface="Times New Roman"/>
              </a:rPr>
              <a:t>off </a:t>
            </a:r>
            <a:r>
              <a:rPr dirty="0" sz="1450" spc="-10">
                <a:latin typeface="Times New Roman"/>
                <a:cs typeface="Times New Roman"/>
              </a:rPr>
              <a:t>this horse,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said she,  as she sprang down with his help; “I am very strong. Nothing ever fatigues me  </a:t>
            </a:r>
            <a:r>
              <a:rPr dirty="0" sz="1450" spc="-5">
                <a:latin typeface="Times New Roman"/>
                <a:cs typeface="Times New Roman"/>
              </a:rPr>
              <a:t>but </a:t>
            </a:r>
            <a:r>
              <a:rPr dirty="0" sz="1450" spc="-10">
                <a:latin typeface="Times New Roman"/>
                <a:cs typeface="Times New Roman"/>
              </a:rPr>
              <a:t>doing what </a:t>
            </a:r>
            <a:r>
              <a:rPr dirty="0" sz="1450" spc="-5">
                <a:latin typeface="Times New Roman"/>
                <a:cs typeface="Times New Roman"/>
              </a:rPr>
              <a:t>I do not </a:t>
            </a:r>
            <a:r>
              <a:rPr dirty="0" sz="1450" spc="-10">
                <a:latin typeface="Times New Roman"/>
                <a:cs typeface="Times New Roman"/>
              </a:rPr>
              <a:t>like. Miss Price, </a:t>
            </a:r>
            <a:r>
              <a:rPr dirty="0" sz="1450" spc="-5">
                <a:latin typeface="Times New Roman"/>
                <a:cs typeface="Times New Roman"/>
              </a:rPr>
              <a:t>I </a:t>
            </a:r>
            <a:r>
              <a:rPr dirty="0" sz="1450" spc="-10">
                <a:latin typeface="Times New Roman"/>
                <a:cs typeface="Times New Roman"/>
              </a:rPr>
              <a:t>give way to </a:t>
            </a:r>
            <a:r>
              <a:rPr dirty="0" sz="1450" spc="-5">
                <a:latin typeface="Times New Roman"/>
                <a:cs typeface="Times New Roman"/>
              </a:rPr>
              <a:t>you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very bad  grace; </a:t>
            </a:r>
            <a:r>
              <a:rPr dirty="0" sz="1450" spc="-5">
                <a:latin typeface="Times New Roman"/>
                <a:cs typeface="Times New Roman"/>
              </a:rPr>
              <a:t>but I </a:t>
            </a:r>
            <a:r>
              <a:rPr dirty="0" sz="1450" spc="-10">
                <a:latin typeface="Times New Roman"/>
                <a:cs typeface="Times New Roman"/>
              </a:rPr>
              <a:t>sincerely </a:t>
            </a:r>
            <a:r>
              <a:rPr dirty="0" sz="1450" spc="-5">
                <a:latin typeface="Times New Roman"/>
                <a:cs typeface="Times New Roman"/>
              </a:rPr>
              <a:t>hope you </a:t>
            </a:r>
            <a:r>
              <a:rPr dirty="0" sz="1450" spc="-10">
                <a:latin typeface="Times New Roman"/>
                <a:cs typeface="Times New Roman"/>
              </a:rPr>
              <a:t>will have </a:t>
            </a:r>
            <a:r>
              <a:rPr dirty="0" sz="1450" spc="-5">
                <a:latin typeface="Times New Roman"/>
                <a:cs typeface="Times New Roman"/>
              </a:rPr>
              <a:t>a </a:t>
            </a:r>
            <a:r>
              <a:rPr dirty="0" sz="1450" spc="-10">
                <a:latin typeface="Times New Roman"/>
                <a:cs typeface="Times New Roman"/>
              </a:rPr>
              <a:t>pleasant ride, and that </a:t>
            </a:r>
            <a:r>
              <a:rPr dirty="0" sz="1450" spc="-5">
                <a:latin typeface="Times New Roman"/>
                <a:cs typeface="Times New Roman"/>
              </a:rPr>
              <a:t>I </a:t>
            </a:r>
            <a:r>
              <a:rPr dirty="0" sz="1450" spc="-10">
                <a:latin typeface="Times New Roman"/>
                <a:cs typeface="Times New Roman"/>
              </a:rPr>
              <a:t>may have  nothing </a:t>
            </a:r>
            <a:r>
              <a:rPr dirty="0" sz="1450" spc="-5">
                <a:latin typeface="Times New Roman"/>
                <a:cs typeface="Times New Roman"/>
              </a:rPr>
              <a:t>but good </a:t>
            </a:r>
            <a:r>
              <a:rPr dirty="0" sz="1450" spc="-10">
                <a:latin typeface="Times New Roman"/>
                <a:cs typeface="Times New Roman"/>
              </a:rPr>
              <a:t>to hear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dear, </a:t>
            </a:r>
            <a:r>
              <a:rPr dirty="0" sz="1450" spc="-10">
                <a:latin typeface="Times New Roman"/>
                <a:cs typeface="Times New Roman"/>
              </a:rPr>
              <a:t>delightful, beautiful</a:t>
            </a:r>
            <a:r>
              <a:rPr dirty="0" sz="1450" spc="60">
                <a:latin typeface="Times New Roman"/>
                <a:cs typeface="Times New Roman"/>
              </a:rPr>
              <a:t> </a:t>
            </a:r>
            <a:r>
              <a:rPr dirty="0" sz="1450" spc="-10">
                <a:latin typeface="Times New Roman"/>
                <a:cs typeface="Times New Roman"/>
              </a:rPr>
              <a:t>animal.”</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4496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The old coachman, who had been waiting about with his own horse, now  joining them, Fanny was lifted </a:t>
            </a:r>
            <a:r>
              <a:rPr dirty="0" sz="1450" spc="-5">
                <a:latin typeface="Times New Roman"/>
                <a:cs typeface="Times New Roman"/>
              </a:rPr>
              <a:t>on </a:t>
            </a:r>
            <a:r>
              <a:rPr dirty="0" sz="1450" spc="-10">
                <a:latin typeface="Times New Roman"/>
                <a:cs typeface="Times New Roman"/>
              </a:rPr>
              <a:t>hers, and they set </a:t>
            </a:r>
            <a:r>
              <a:rPr dirty="0" sz="1450" spc="-15">
                <a:latin typeface="Times New Roman"/>
                <a:cs typeface="Times New Roman"/>
              </a:rPr>
              <a:t>off </a:t>
            </a:r>
            <a:r>
              <a:rPr dirty="0" sz="1450" spc="-10">
                <a:latin typeface="Times New Roman"/>
                <a:cs typeface="Times New Roman"/>
              </a:rPr>
              <a:t>across another part </a:t>
            </a:r>
            <a:r>
              <a:rPr dirty="0" sz="1450" spc="-5">
                <a:latin typeface="Times New Roman"/>
                <a:cs typeface="Times New Roman"/>
              </a:rPr>
              <a:t>of  </a:t>
            </a:r>
            <a:r>
              <a:rPr dirty="0" sz="1450" spc="-10">
                <a:latin typeface="Times New Roman"/>
                <a:cs typeface="Times New Roman"/>
              </a:rPr>
              <a:t>the park; her feelings </a:t>
            </a:r>
            <a:r>
              <a:rPr dirty="0" sz="1450" spc="-5">
                <a:latin typeface="Times New Roman"/>
                <a:cs typeface="Times New Roman"/>
              </a:rPr>
              <a:t>of </a:t>
            </a:r>
            <a:r>
              <a:rPr dirty="0" sz="1450" spc="-10">
                <a:latin typeface="Times New Roman"/>
                <a:cs typeface="Times New Roman"/>
              </a:rPr>
              <a:t>discomfort </a:t>
            </a:r>
            <a:r>
              <a:rPr dirty="0" sz="1450" spc="-5">
                <a:latin typeface="Times New Roman"/>
                <a:cs typeface="Times New Roman"/>
              </a:rPr>
              <a:t>not </a:t>
            </a:r>
            <a:r>
              <a:rPr dirty="0" sz="1450" spc="-10">
                <a:latin typeface="Times New Roman"/>
                <a:cs typeface="Times New Roman"/>
              </a:rPr>
              <a:t>lightened </a:t>
            </a:r>
            <a:r>
              <a:rPr dirty="0" sz="1450" spc="-5">
                <a:latin typeface="Times New Roman"/>
                <a:cs typeface="Times New Roman"/>
              </a:rPr>
              <a:t>by </a:t>
            </a:r>
            <a:r>
              <a:rPr dirty="0" sz="1450" spc="-10">
                <a:latin typeface="Times New Roman"/>
                <a:cs typeface="Times New Roman"/>
              </a:rPr>
              <a:t>seeing, as she looked  back, that the others were walking down the hill together to the village; </a:t>
            </a:r>
            <a:r>
              <a:rPr dirty="0" sz="1450" spc="-5">
                <a:latin typeface="Times New Roman"/>
                <a:cs typeface="Times New Roman"/>
              </a:rPr>
              <a:t>nor  </a:t>
            </a:r>
            <a:r>
              <a:rPr dirty="0" sz="1450" spc="-10">
                <a:latin typeface="Times New Roman"/>
                <a:cs typeface="Times New Roman"/>
              </a:rPr>
              <a:t>did her attendant </a:t>
            </a:r>
            <a:r>
              <a:rPr dirty="0" sz="1450" spc="-5">
                <a:latin typeface="Times New Roman"/>
                <a:cs typeface="Times New Roman"/>
              </a:rPr>
              <a:t>do </a:t>
            </a:r>
            <a:r>
              <a:rPr dirty="0" sz="1450" spc="-10">
                <a:latin typeface="Times New Roman"/>
                <a:cs typeface="Times New Roman"/>
              </a:rPr>
              <a:t>her much </a:t>
            </a:r>
            <a:r>
              <a:rPr dirty="0" sz="1450" spc="-5">
                <a:latin typeface="Times New Roman"/>
                <a:cs typeface="Times New Roman"/>
              </a:rPr>
              <a:t>good by </a:t>
            </a:r>
            <a:r>
              <a:rPr dirty="0" sz="1450" spc="-10">
                <a:latin typeface="Times New Roman"/>
                <a:cs typeface="Times New Roman"/>
              </a:rPr>
              <a:t>his comments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Crawford’s  </a:t>
            </a:r>
            <a:r>
              <a:rPr dirty="0" sz="1450" spc="-10">
                <a:latin typeface="Times New Roman"/>
                <a:cs typeface="Times New Roman"/>
              </a:rPr>
              <a:t>great cleverness as </a:t>
            </a:r>
            <a:r>
              <a:rPr dirty="0" sz="1450" spc="-5">
                <a:latin typeface="Times New Roman"/>
                <a:cs typeface="Times New Roman"/>
              </a:rPr>
              <a:t>a </a:t>
            </a:r>
            <a:r>
              <a:rPr dirty="0" sz="1450" spc="-10">
                <a:latin typeface="Times New Roman"/>
                <a:cs typeface="Times New Roman"/>
              </a:rPr>
              <a:t>horse-woman, which </a:t>
            </a:r>
            <a:r>
              <a:rPr dirty="0" sz="1450" spc="-5">
                <a:latin typeface="Times New Roman"/>
                <a:cs typeface="Times New Roman"/>
              </a:rPr>
              <a:t>he </a:t>
            </a:r>
            <a:r>
              <a:rPr dirty="0" sz="1450" spc="-10">
                <a:latin typeface="Times New Roman"/>
                <a:cs typeface="Times New Roman"/>
              </a:rPr>
              <a:t>had been watching with an  interest almost equal to her</a:t>
            </a:r>
            <a:r>
              <a:rPr dirty="0" sz="1450" spc="1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pleasure to see </a:t>
            </a:r>
            <a:r>
              <a:rPr dirty="0" sz="1450" spc="-5">
                <a:latin typeface="Times New Roman"/>
                <a:cs typeface="Times New Roman"/>
              </a:rPr>
              <a:t>a </a:t>
            </a:r>
            <a:r>
              <a:rPr dirty="0" sz="1450" spc="-10">
                <a:latin typeface="Times New Roman"/>
                <a:cs typeface="Times New Roman"/>
              </a:rPr>
              <a:t>lady with such </a:t>
            </a:r>
            <a:r>
              <a:rPr dirty="0" sz="1450" spc="-5">
                <a:latin typeface="Times New Roman"/>
                <a:cs typeface="Times New Roman"/>
              </a:rPr>
              <a:t>a good </a:t>
            </a:r>
            <a:r>
              <a:rPr dirty="0" sz="1450" spc="-10">
                <a:latin typeface="Times New Roman"/>
                <a:cs typeface="Times New Roman"/>
              </a:rPr>
              <a:t>heart for riding!” said he. “I  never see </a:t>
            </a:r>
            <a:r>
              <a:rPr dirty="0" sz="1450" spc="-5">
                <a:latin typeface="Times New Roman"/>
                <a:cs typeface="Times New Roman"/>
              </a:rPr>
              <a:t>one </a:t>
            </a:r>
            <a:r>
              <a:rPr dirty="0" sz="1450" spc="-10">
                <a:latin typeface="Times New Roman"/>
                <a:cs typeface="Times New Roman"/>
              </a:rPr>
              <a:t>sit </a:t>
            </a:r>
            <a:r>
              <a:rPr dirty="0" sz="1450" spc="-5">
                <a:latin typeface="Times New Roman"/>
                <a:cs typeface="Times New Roman"/>
              </a:rPr>
              <a:t>a </a:t>
            </a:r>
            <a:r>
              <a:rPr dirty="0" sz="1450" spc="-10">
                <a:latin typeface="Times New Roman"/>
                <a:cs typeface="Times New Roman"/>
              </a:rPr>
              <a:t>horse </a:t>
            </a:r>
            <a:r>
              <a:rPr dirty="0" sz="1450" spc="-20">
                <a:latin typeface="Times New Roman"/>
                <a:cs typeface="Times New Roman"/>
              </a:rPr>
              <a:t>better.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seem to have </a:t>
            </a:r>
            <a:r>
              <a:rPr dirty="0" sz="1450" spc="-5">
                <a:latin typeface="Times New Roman"/>
                <a:cs typeface="Times New Roman"/>
              </a:rPr>
              <a:t>a thought of </a:t>
            </a:r>
            <a:r>
              <a:rPr dirty="0" sz="1450" spc="-25">
                <a:latin typeface="Times New Roman"/>
                <a:cs typeface="Times New Roman"/>
              </a:rPr>
              <a:t>fear.  </a:t>
            </a:r>
            <a:r>
              <a:rPr dirty="0" sz="1450" spc="-50">
                <a:latin typeface="Times New Roman"/>
                <a:cs typeface="Times New Roman"/>
              </a:rPr>
              <a:t>Very </a:t>
            </a:r>
            <a:r>
              <a:rPr dirty="0" sz="1450" spc="-10">
                <a:latin typeface="Times New Roman"/>
                <a:cs typeface="Times New Roman"/>
              </a:rPr>
              <a:t>different from </a:t>
            </a:r>
            <a:r>
              <a:rPr dirty="0" sz="1450" spc="-5">
                <a:latin typeface="Times New Roman"/>
                <a:cs typeface="Times New Roman"/>
              </a:rPr>
              <a:t>you, </a:t>
            </a:r>
            <a:r>
              <a:rPr dirty="0" sz="1450" spc="-10">
                <a:latin typeface="Times New Roman"/>
                <a:cs typeface="Times New Roman"/>
              </a:rPr>
              <a:t>miss, when </a:t>
            </a:r>
            <a:r>
              <a:rPr dirty="0" sz="1450" spc="-5">
                <a:latin typeface="Times New Roman"/>
                <a:cs typeface="Times New Roman"/>
              </a:rPr>
              <a:t>you </a:t>
            </a:r>
            <a:r>
              <a:rPr dirty="0" sz="1450" spc="-10">
                <a:latin typeface="Times New Roman"/>
                <a:cs typeface="Times New Roman"/>
              </a:rPr>
              <a:t>first began, six years ago come next  </a:t>
            </a:r>
            <a:r>
              <a:rPr dirty="0" sz="1450" spc="-20">
                <a:latin typeface="Times New Roman"/>
                <a:cs typeface="Times New Roman"/>
              </a:rPr>
              <a:t>Easter. </a:t>
            </a:r>
            <a:r>
              <a:rPr dirty="0" sz="1450" spc="-10">
                <a:latin typeface="Times New Roman"/>
                <a:cs typeface="Times New Roman"/>
              </a:rPr>
              <a:t>Lord bless </a:t>
            </a:r>
            <a:r>
              <a:rPr dirty="0" sz="1450" spc="-5">
                <a:latin typeface="Times New Roman"/>
                <a:cs typeface="Times New Roman"/>
              </a:rPr>
              <a:t>you! </a:t>
            </a:r>
            <a:r>
              <a:rPr dirty="0" sz="1450" spc="-10">
                <a:latin typeface="Times New Roman"/>
                <a:cs typeface="Times New Roman"/>
              </a:rPr>
              <a:t>how </a:t>
            </a:r>
            <a:r>
              <a:rPr dirty="0" sz="1450" spc="-5">
                <a:latin typeface="Times New Roman"/>
                <a:cs typeface="Times New Roman"/>
              </a:rPr>
              <a:t>you </a:t>
            </a:r>
            <a:r>
              <a:rPr dirty="0" sz="1450" spc="-10">
                <a:latin typeface="Times New Roman"/>
                <a:cs typeface="Times New Roman"/>
              </a:rPr>
              <a:t>did tremble when Sir Thomas first had </a:t>
            </a:r>
            <a:r>
              <a:rPr dirty="0" sz="1450" spc="-5">
                <a:latin typeface="Times New Roman"/>
                <a:cs typeface="Times New Roman"/>
              </a:rPr>
              <a:t>you  put</a:t>
            </a:r>
            <a:r>
              <a:rPr dirty="0" sz="1450" spc="-10">
                <a:latin typeface="Times New Roman"/>
                <a:cs typeface="Times New Roman"/>
              </a:rPr>
              <a:t> 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In the drawing-room Miss Crawford was also celebrated. Her merit in  being gifted </a:t>
            </a:r>
            <a:r>
              <a:rPr dirty="0" sz="1450" spc="-5">
                <a:latin typeface="Times New Roman"/>
                <a:cs typeface="Times New Roman"/>
              </a:rPr>
              <a:t>by </a:t>
            </a:r>
            <a:r>
              <a:rPr dirty="0" sz="1450" spc="-10">
                <a:latin typeface="Times New Roman"/>
                <a:cs typeface="Times New Roman"/>
              </a:rPr>
              <a:t>Nature with strength and courage was fully appreciated </a:t>
            </a:r>
            <a:r>
              <a:rPr dirty="0" sz="1450" spc="-5">
                <a:latin typeface="Times New Roman"/>
                <a:cs typeface="Times New Roman"/>
              </a:rPr>
              <a:t>by </a:t>
            </a:r>
            <a:r>
              <a:rPr dirty="0" sz="1450" spc="-10">
                <a:latin typeface="Times New Roman"/>
                <a:cs typeface="Times New Roman"/>
              </a:rPr>
              <a:t>the  Miss Bertrams; her delight in riding was like their own; her early excellence in  it was like their own, and they had great pleasure in praising</a:t>
            </a:r>
            <a:r>
              <a:rPr dirty="0" sz="1450" spc="7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 was sure she would ride well,” said Julia; “she has the make for it. Her  figure is as neat as her</a:t>
            </a:r>
            <a:r>
              <a:rPr dirty="0" sz="1450" spc="15">
                <a:latin typeface="Times New Roman"/>
                <a:cs typeface="Times New Roman"/>
              </a:rPr>
              <a:t> </a:t>
            </a:r>
            <a:r>
              <a:rPr dirty="0" sz="1450" spc="-10">
                <a:latin typeface="Times New Roman"/>
                <a:cs typeface="Times New Roman"/>
              </a:rPr>
              <a:t>brother’s.”</a:t>
            </a:r>
            <a:endParaRPr sz="1450">
              <a:latin typeface="Times New Roman"/>
              <a:cs typeface="Times New Roman"/>
            </a:endParaRPr>
          </a:p>
          <a:p>
            <a:pPr algn="just" marL="12700" marR="10795" indent="255904">
              <a:lnSpc>
                <a:spcPts val="1730"/>
              </a:lnSpc>
              <a:spcBef>
                <a:spcPts val="790"/>
              </a:spcBef>
            </a:pPr>
            <a:r>
              <a:rPr dirty="0" sz="1450" spc="-35">
                <a:latin typeface="Times New Roman"/>
                <a:cs typeface="Times New Roman"/>
              </a:rPr>
              <a:t>“Yes,” </a:t>
            </a:r>
            <a:r>
              <a:rPr dirty="0" sz="1450" spc="-10">
                <a:latin typeface="Times New Roman"/>
                <a:cs typeface="Times New Roman"/>
              </a:rPr>
              <a:t>added Maria, “and her spirits are as </a:t>
            </a:r>
            <a:r>
              <a:rPr dirty="0" sz="1450" spc="-5">
                <a:latin typeface="Times New Roman"/>
                <a:cs typeface="Times New Roman"/>
              </a:rPr>
              <a:t>good, </a:t>
            </a:r>
            <a:r>
              <a:rPr dirty="0" sz="1450" spc="-10">
                <a:latin typeface="Times New Roman"/>
                <a:cs typeface="Times New Roman"/>
              </a:rPr>
              <a:t>and she has the same  </a:t>
            </a:r>
            <a:r>
              <a:rPr dirty="0" sz="1450" spc="-15">
                <a:latin typeface="Times New Roman"/>
                <a:cs typeface="Times New Roman"/>
              </a:rPr>
              <a:t>energy </a:t>
            </a:r>
            <a:r>
              <a:rPr dirty="0" sz="1450" spc="-5">
                <a:latin typeface="Times New Roman"/>
                <a:cs typeface="Times New Roman"/>
              </a:rPr>
              <a:t>of </a:t>
            </a:r>
            <a:r>
              <a:rPr dirty="0" sz="1450" spc="-20">
                <a:latin typeface="Times New Roman"/>
                <a:cs typeface="Times New Roman"/>
              </a:rPr>
              <a:t>character.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think that </a:t>
            </a:r>
            <a:r>
              <a:rPr dirty="0" sz="1450" spc="-5">
                <a:latin typeface="Times New Roman"/>
                <a:cs typeface="Times New Roman"/>
              </a:rPr>
              <a:t>good </a:t>
            </a:r>
            <a:r>
              <a:rPr dirty="0" sz="1450" spc="-10">
                <a:latin typeface="Times New Roman"/>
                <a:cs typeface="Times New Roman"/>
              </a:rPr>
              <a:t>horsemanship has </a:t>
            </a:r>
            <a:r>
              <a:rPr dirty="0" sz="1450" spc="-5">
                <a:latin typeface="Times New Roman"/>
                <a:cs typeface="Times New Roman"/>
              </a:rPr>
              <a:t>a </a:t>
            </a:r>
            <a:r>
              <a:rPr dirty="0" sz="1450" spc="-10">
                <a:latin typeface="Times New Roman"/>
                <a:cs typeface="Times New Roman"/>
              </a:rPr>
              <a:t>great deal  to </a:t>
            </a:r>
            <a:r>
              <a:rPr dirty="0" sz="1450" spc="-5">
                <a:latin typeface="Times New Roman"/>
                <a:cs typeface="Times New Roman"/>
              </a:rPr>
              <a:t>do </a:t>
            </a:r>
            <a:r>
              <a:rPr dirty="0" sz="1450" spc="-10">
                <a:latin typeface="Times New Roman"/>
                <a:cs typeface="Times New Roman"/>
              </a:rPr>
              <a:t>with the</a:t>
            </a:r>
            <a:r>
              <a:rPr dirty="0" sz="145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When they parted at </a:t>
            </a:r>
            <a:r>
              <a:rPr dirty="0" sz="1450" spc="-5">
                <a:latin typeface="Times New Roman"/>
                <a:cs typeface="Times New Roman"/>
              </a:rPr>
              <a:t>night </a:t>
            </a:r>
            <a:r>
              <a:rPr dirty="0" sz="1450" spc="-10">
                <a:latin typeface="Times New Roman"/>
                <a:cs typeface="Times New Roman"/>
              </a:rPr>
              <a:t>Edmund asked Fanny whether she meant to ride  the next</a:t>
            </a:r>
            <a:r>
              <a:rPr dirty="0" sz="1450" spc="-5">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 </a:t>
            </a:r>
            <a:r>
              <a:rPr dirty="0" sz="1450" spc="-5">
                <a:latin typeface="Times New Roman"/>
                <a:cs typeface="Times New Roman"/>
              </a:rPr>
              <a:t>I do not </a:t>
            </a:r>
            <a:r>
              <a:rPr dirty="0" sz="1450" spc="-10">
                <a:latin typeface="Times New Roman"/>
                <a:cs typeface="Times New Roman"/>
              </a:rPr>
              <a:t>know—not if </a:t>
            </a:r>
            <a:r>
              <a:rPr dirty="0" sz="1450" spc="-5">
                <a:latin typeface="Times New Roman"/>
                <a:cs typeface="Times New Roman"/>
              </a:rPr>
              <a:t>you </a:t>
            </a:r>
            <a:r>
              <a:rPr dirty="0" sz="1450" spc="-10">
                <a:latin typeface="Times New Roman"/>
                <a:cs typeface="Times New Roman"/>
              </a:rPr>
              <a:t>want the mare,” was her</a:t>
            </a:r>
            <a:r>
              <a:rPr dirty="0" sz="1450" spc="4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want her at all for myself,” said he; “but whenever </a:t>
            </a:r>
            <a:r>
              <a:rPr dirty="0" sz="1450" spc="-5">
                <a:latin typeface="Times New Roman"/>
                <a:cs typeface="Times New Roman"/>
              </a:rPr>
              <a:t>you </a:t>
            </a:r>
            <a:r>
              <a:rPr dirty="0" sz="1450" spc="-10">
                <a:latin typeface="Times New Roman"/>
                <a:cs typeface="Times New Roman"/>
              </a:rPr>
              <a:t>are next  inclined to stay at home, </a:t>
            </a:r>
            <a:r>
              <a:rPr dirty="0" sz="1450" spc="-5">
                <a:latin typeface="Times New Roman"/>
                <a:cs typeface="Times New Roman"/>
              </a:rPr>
              <a:t>I </a:t>
            </a:r>
            <a:r>
              <a:rPr dirty="0" sz="1450" spc="-10">
                <a:latin typeface="Times New Roman"/>
                <a:cs typeface="Times New Roman"/>
              </a:rPr>
              <a:t>think Miss Crawford would </a:t>
            </a:r>
            <a:r>
              <a:rPr dirty="0" sz="1450" spc="-5">
                <a:latin typeface="Times New Roman"/>
                <a:cs typeface="Times New Roman"/>
              </a:rPr>
              <a:t>be </a:t>
            </a:r>
            <a:r>
              <a:rPr dirty="0" sz="1450" spc="-10">
                <a:latin typeface="Times New Roman"/>
                <a:cs typeface="Times New Roman"/>
              </a:rPr>
              <a:t>glad to have her </a:t>
            </a:r>
            <a:r>
              <a:rPr dirty="0" sz="1450" spc="-5">
                <a:latin typeface="Times New Roman"/>
                <a:cs typeface="Times New Roman"/>
              </a:rPr>
              <a:t>a  </a:t>
            </a:r>
            <a:r>
              <a:rPr dirty="0" sz="1450" spc="-10">
                <a:latin typeface="Times New Roman"/>
                <a:cs typeface="Times New Roman"/>
              </a:rPr>
              <a:t>longer time—for </a:t>
            </a:r>
            <a:r>
              <a:rPr dirty="0" sz="1450" spc="-5">
                <a:latin typeface="Times New Roman"/>
                <a:cs typeface="Times New Roman"/>
              </a:rPr>
              <a:t>a </a:t>
            </a:r>
            <a:r>
              <a:rPr dirty="0" sz="1450" spc="-10">
                <a:latin typeface="Times New Roman"/>
                <a:cs typeface="Times New Roman"/>
              </a:rPr>
              <a:t>whole morning, in short. She has </a:t>
            </a:r>
            <a:r>
              <a:rPr dirty="0" sz="1450" spc="-5">
                <a:latin typeface="Times New Roman"/>
                <a:cs typeface="Times New Roman"/>
              </a:rPr>
              <a:t>a </a:t>
            </a:r>
            <a:r>
              <a:rPr dirty="0" sz="1450" spc="-10">
                <a:latin typeface="Times New Roman"/>
                <a:cs typeface="Times New Roman"/>
              </a:rPr>
              <a:t>great desire to get as far  as Mansfield Common: Mrs. Grant has been telling her </a:t>
            </a:r>
            <a:r>
              <a:rPr dirty="0" sz="1450" spc="-5">
                <a:latin typeface="Times New Roman"/>
                <a:cs typeface="Times New Roman"/>
              </a:rPr>
              <a:t>of </a:t>
            </a:r>
            <a:r>
              <a:rPr dirty="0" sz="1450" spc="-10">
                <a:latin typeface="Times New Roman"/>
                <a:cs typeface="Times New Roman"/>
              </a:rPr>
              <a:t>its fine views,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of </a:t>
            </a:r>
            <a:r>
              <a:rPr dirty="0" sz="1450" spc="-10">
                <a:latin typeface="Times New Roman"/>
                <a:cs typeface="Times New Roman"/>
              </a:rPr>
              <a:t>her being perfectly equal to it. But any morning will </a:t>
            </a:r>
            <a:r>
              <a:rPr dirty="0" sz="1450" spc="-5">
                <a:latin typeface="Times New Roman"/>
                <a:cs typeface="Times New Roman"/>
              </a:rPr>
              <a:t>do </a:t>
            </a:r>
            <a:r>
              <a:rPr dirty="0" sz="1450" spc="-10">
                <a:latin typeface="Times New Roman"/>
                <a:cs typeface="Times New Roman"/>
              </a:rPr>
              <a:t>for  this. She would </a:t>
            </a:r>
            <a:r>
              <a:rPr dirty="0" sz="1450" spc="-5">
                <a:latin typeface="Times New Roman"/>
                <a:cs typeface="Times New Roman"/>
              </a:rPr>
              <a:t>be </a:t>
            </a:r>
            <a:r>
              <a:rPr dirty="0" sz="1450" spc="-10">
                <a:latin typeface="Times New Roman"/>
                <a:cs typeface="Times New Roman"/>
              </a:rPr>
              <a:t>extremely sorry to interfere with </a:t>
            </a:r>
            <a:r>
              <a:rPr dirty="0" sz="1450" spc="-5">
                <a:latin typeface="Times New Roman"/>
                <a:cs typeface="Times New Roman"/>
              </a:rPr>
              <a:t>you.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very  wrong if she </a:t>
            </a:r>
            <a:r>
              <a:rPr dirty="0" sz="1450" spc="-5">
                <a:latin typeface="Times New Roman"/>
                <a:cs typeface="Times New Roman"/>
              </a:rPr>
              <a:t>did. </a:t>
            </a:r>
            <a:r>
              <a:rPr dirty="0" sz="1450" spc="-10">
                <a:latin typeface="Times New Roman"/>
                <a:cs typeface="Times New Roman"/>
              </a:rPr>
              <a:t>She rides only for pleasure; </a:t>
            </a:r>
            <a:r>
              <a:rPr dirty="0" sz="1450" spc="-5">
                <a:latin typeface="Times New Roman"/>
                <a:cs typeface="Times New Roman"/>
              </a:rPr>
              <a:t>you </a:t>
            </a:r>
            <a:r>
              <a:rPr dirty="0" sz="1450" spc="-10">
                <a:latin typeface="Times New Roman"/>
                <a:cs typeface="Times New Roman"/>
              </a:rPr>
              <a:t>for</a:t>
            </a:r>
            <a:r>
              <a:rPr dirty="0" sz="1450" spc="55">
                <a:latin typeface="Times New Roman"/>
                <a:cs typeface="Times New Roman"/>
              </a:rPr>
              <a:t> </a:t>
            </a:r>
            <a:r>
              <a:rPr dirty="0" sz="1450" spc="-10">
                <a:latin typeface="Times New Roman"/>
                <a:cs typeface="Times New Roman"/>
              </a:rPr>
              <a:t>health.”</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 shall </a:t>
            </a:r>
            <a:r>
              <a:rPr dirty="0" sz="1450" spc="-5">
                <a:latin typeface="Times New Roman"/>
                <a:cs typeface="Times New Roman"/>
              </a:rPr>
              <a:t>not </a:t>
            </a:r>
            <a:r>
              <a:rPr dirty="0" sz="1450" spc="-10">
                <a:latin typeface="Times New Roman"/>
                <a:cs typeface="Times New Roman"/>
              </a:rPr>
              <a:t>ride </a:t>
            </a:r>
            <a:r>
              <a:rPr dirty="0" sz="1450" spc="-20">
                <a:latin typeface="Times New Roman"/>
                <a:cs typeface="Times New Roman"/>
              </a:rPr>
              <a:t>to-morrow, certainly,” </a:t>
            </a:r>
            <a:r>
              <a:rPr dirty="0" sz="1450" spc="-10">
                <a:latin typeface="Times New Roman"/>
                <a:cs typeface="Times New Roman"/>
              </a:rPr>
              <a:t>said Fanny; “I have been </a:t>
            </a:r>
            <a:r>
              <a:rPr dirty="0" sz="1450" spc="-5">
                <a:latin typeface="Times New Roman"/>
                <a:cs typeface="Times New Roman"/>
              </a:rPr>
              <a:t>out </a:t>
            </a:r>
            <a:r>
              <a:rPr dirty="0" sz="1450" spc="-10">
                <a:latin typeface="Times New Roman"/>
                <a:cs typeface="Times New Roman"/>
              </a:rPr>
              <a:t>very  often </a:t>
            </a:r>
            <a:r>
              <a:rPr dirty="0" sz="1450" spc="-25">
                <a:latin typeface="Times New Roman"/>
                <a:cs typeface="Times New Roman"/>
              </a:rPr>
              <a:t>lately, </a:t>
            </a:r>
            <a:r>
              <a:rPr dirty="0" sz="1450" spc="-10">
                <a:latin typeface="Times New Roman"/>
                <a:cs typeface="Times New Roman"/>
              </a:rPr>
              <a:t>and would rather stay at home. </a:t>
            </a:r>
            <a:r>
              <a:rPr dirty="0" sz="1450" spc="-60">
                <a:latin typeface="Times New Roman"/>
                <a:cs typeface="Times New Roman"/>
              </a:rPr>
              <a:t>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am strong enough now  to walk very</a:t>
            </a:r>
            <a:r>
              <a:rPr dirty="0" sz="145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Edmund looked pleased, which must </a:t>
            </a:r>
            <a:r>
              <a:rPr dirty="0" sz="1450" spc="-5">
                <a:latin typeface="Times New Roman"/>
                <a:cs typeface="Times New Roman"/>
              </a:rPr>
              <a:t>be </a:t>
            </a:r>
            <a:r>
              <a:rPr dirty="0" sz="1450" spc="-20">
                <a:latin typeface="Times New Roman"/>
                <a:cs typeface="Times New Roman"/>
              </a:rPr>
              <a:t>Fanny’s </a:t>
            </a:r>
            <a:r>
              <a:rPr dirty="0" sz="1450" spc="-10">
                <a:latin typeface="Times New Roman"/>
                <a:cs typeface="Times New Roman"/>
              </a:rPr>
              <a:t>comfort, and the ride to  Mansfield Common took place the next morning: the party included all the  </a:t>
            </a:r>
            <a:r>
              <a:rPr dirty="0" sz="1450" spc="-5">
                <a:latin typeface="Times New Roman"/>
                <a:cs typeface="Times New Roman"/>
              </a:rPr>
              <a:t>young </a:t>
            </a:r>
            <a:r>
              <a:rPr dirty="0" sz="1450" spc="-10">
                <a:latin typeface="Times New Roman"/>
                <a:cs typeface="Times New Roman"/>
              </a:rPr>
              <a:t>people </a:t>
            </a:r>
            <a:r>
              <a:rPr dirty="0" sz="1450" spc="-5">
                <a:latin typeface="Times New Roman"/>
                <a:cs typeface="Times New Roman"/>
              </a:rPr>
              <a:t>but </a:t>
            </a:r>
            <a:r>
              <a:rPr dirty="0" sz="1450" spc="-10">
                <a:latin typeface="Times New Roman"/>
                <a:cs typeface="Times New Roman"/>
              </a:rPr>
              <a:t>herself, and was much enjoyed at the time, and doubly  enjoyed again in the evening discussion. A successful scheme </a:t>
            </a:r>
            <a:r>
              <a:rPr dirty="0" sz="1450" spc="-5">
                <a:latin typeface="Times New Roman"/>
                <a:cs typeface="Times New Roman"/>
              </a:rPr>
              <a:t>of </a:t>
            </a:r>
            <a:r>
              <a:rPr dirty="0" sz="1450" spc="-10">
                <a:latin typeface="Times New Roman"/>
                <a:cs typeface="Times New Roman"/>
              </a:rPr>
              <a:t>this</a:t>
            </a:r>
            <a:r>
              <a:rPr dirty="0" sz="1450" spc="-90">
                <a:latin typeface="Times New Roman"/>
                <a:cs typeface="Times New Roman"/>
              </a:rPr>
              <a:t> </a:t>
            </a:r>
            <a:r>
              <a:rPr dirty="0" sz="1450" spc="-10">
                <a:latin typeface="Times New Roman"/>
                <a:cs typeface="Times New Roman"/>
              </a:rPr>
              <a:t>sort</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19861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generally brings </a:t>
            </a:r>
            <a:r>
              <a:rPr dirty="0" sz="1450" spc="-5">
                <a:latin typeface="Times New Roman"/>
                <a:cs typeface="Times New Roman"/>
              </a:rPr>
              <a:t>on </a:t>
            </a:r>
            <a:r>
              <a:rPr dirty="0" sz="1450" spc="-10">
                <a:latin typeface="Times New Roman"/>
                <a:cs typeface="Times New Roman"/>
              </a:rPr>
              <a:t>another; and the having been to Mansfield Common  disposed them all for going somewhere else the day </a:t>
            </a:r>
            <a:r>
              <a:rPr dirty="0" sz="1450" spc="-25">
                <a:latin typeface="Times New Roman"/>
                <a:cs typeface="Times New Roman"/>
              </a:rPr>
              <a:t>after. </a:t>
            </a:r>
            <a:r>
              <a:rPr dirty="0" sz="1450" spc="-10">
                <a:latin typeface="Times New Roman"/>
                <a:cs typeface="Times New Roman"/>
              </a:rPr>
              <a:t>There were many  other views to </a:t>
            </a:r>
            <a:r>
              <a:rPr dirty="0" sz="1450" spc="-5">
                <a:latin typeface="Times New Roman"/>
                <a:cs typeface="Times New Roman"/>
              </a:rPr>
              <a:t>be </a:t>
            </a:r>
            <a:r>
              <a:rPr dirty="0" sz="1450" spc="-10">
                <a:latin typeface="Times New Roman"/>
                <a:cs typeface="Times New Roman"/>
              </a:rPr>
              <a:t>shewn; and though the weather was </a:t>
            </a:r>
            <a:r>
              <a:rPr dirty="0" sz="1450" spc="-5">
                <a:latin typeface="Times New Roman"/>
                <a:cs typeface="Times New Roman"/>
              </a:rPr>
              <a:t>hot, </a:t>
            </a:r>
            <a:r>
              <a:rPr dirty="0" sz="1450" spc="-10">
                <a:latin typeface="Times New Roman"/>
                <a:cs typeface="Times New Roman"/>
              </a:rPr>
              <a:t>there were shady  lanes wherever they wanted to </a:t>
            </a:r>
            <a:r>
              <a:rPr dirty="0" sz="1450" spc="-5">
                <a:latin typeface="Times New Roman"/>
                <a:cs typeface="Times New Roman"/>
              </a:rPr>
              <a:t>go. </a:t>
            </a:r>
            <a:r>
              <a:rPr dirty="0" sz="1450" spc="-10">
                <a:latin typeface="Times New Roman"/>
                <a:cs typeface="Times New Roman"/>
              </a:rPr>
              <a:t>A </a:t>
            </a:r>
            <a:r>
              <a:rPr dirty="0" sz="1450" spc="-5">
                <a:latin typeface="Times New Roman"/>
                <a:cs typeface="Times New Roman"/>
              </a:rPr>
              <a:t>young </a:t>
            </a:r>
            <a:r>
              <a:rPr dirty="0" sz="1450" spc="-10">
                <a:latin typeface="Times New Roman"/>
                <a:cs typeface="Times New Roman"/>
              </a:rPr>
              <a:t>party is always provided with </a:t>
            </a:r>
            <a:r>
              <a:rPr dirty="0" sz="1450" spc="-5">
                <a:latin typeface="Times New Roman"/>
                <a:cs typeface="Times New Roman"/>
              </a:rPr>
              <a:t>a  </a:t>
            </a:r>
            <a:r>
              <a:rPr dirty="0" sz="1450" spc="-10">
                <a:latin typeface="Times New Roman"/>
                <a:cs typeface="Times New Roman"/>
              </a:rPr>
              <a:t>shady lane. Four fine mornings successively were spent in this </a:t>
            </a:r>
            <a:r>
              <a:rPr dirty="0" sz="1450" spc="-15">
                <a:latin typeface="Times New Roman"/>
                <a:cs typeface="Times New Roman"/>
              </a:rPr>
              <a:t>manner, </a:t>
            </a:r>
            <a:r>
              <a:rPr dirty="0" sz="1450" spc="-10">
                <a:latin typeface="Times New Roman"/>
                <a:cs typeface="Times New Roman"/>
              </a:rPr>
              <a:t>in  shewing the Crawfords the </a:t>
            </a:r>
            <a:r>
              <a:rPr dirty="0" sz="1450" spc="-20">
                <a:latin typeface="Times New Roman"/>
                <a:cs typeface="Times New Roman"/>
              </a:rPr>
              <a:t>country, </a:t>
            </a:r>
            <a:r>
              <a:rPr dirty="0" sz="1450" spc="-10">
                <a:latin typeface="Times New Roman"/>
                <a:cs typeface="Times New Roman"/>
              </a:rPr>
              <a:t>and doing the </a:t>
            </a:r>
            <a:r>
              <a:rPr dirty="0" sz="1450" spc="-5">
                <a:latin typeface="Times New Roman"/>
                <a:cs typeface="Times New Roman"/>
              </a:rPr>
              <a:t>honours of </a:t>
            </a:r>
            <a:r>
              <a:rPr dirty="0" sz="1450" spc="-10">
                <a:latin typeface="Times New Roman"/>
                <a:cs typeface="Times New Roman"/>
              </a:rPr>
              <a:t>its finest spots.  Everything answered; it was all gaiety and </a:t>
            </a:r>
            <a:r>
              <a:rPr dirty="0" sz="1450" spc="-15">
                <a:latin typeface="Times New Roman"/>
                <a:cs typeface="Times New Roman"/>
              </a:rPr>
              <a:t>good-humour, </a:t>
            </a:r>
            <a:r>
              <a:rPr dirty="0" sz="1450" spc="-10">
                <a:latin typeface="Times New Roman"/>
                <a:cs typeface="Times New Roman"/>
              </a:rPr>
              <a:t>the heat only  supplying inconvenience enough to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with pleasure—till the fourth  </a:t>
            </a:r>
            <a:r>
              <a:rPr dirty="0" sz="1450" spc="-30">
                <a:latin typeface="Times New Roman"/>
                <a:cs typeface="Times New Roman"/>
              </a:rPr>
              <a:t>day, </a:t>
            </a:r>
            <a:r>
              <a:rPr dirty="0" sz="1450" spc="-10">
                <a:latin typeface="Times New Roman"/>
                <a:cs typeface="Times New Roman"/>
              </a:rPr>
              <a:t>when the happiness </a:t>
            </a:r>
            <a:r>
              <a:rPr dirty="0" sz="1450" spc="-5">
                <a:latin typeface="Times New Roman"/>
                <a:cs typeface="Times New Roman"/>
              </a:rPr>
              <a:t>of one of </a:t>
            </a:r>
            <a:r>
              <a:rPr dirty="0" sz="1450" spc="-10">
                <a:latin typeface="Times New Roman"/>
                <a:cs typeface="Times New Roman"/>
              </a:rPr>
              <a:t>the party was exceedingly clouded. Miss  Bertram was the one. Edmund and Julia were invited to dine at the Parsonage,  and she was excluded. It was meant and </a:t>
            </a:r>
            <a:r>
              <a:rPr dirty="0" sz="1450" spc="-5">
                <a:latin typeface="Times New Roman"/>
                <a:cs typeface="Times New Roman"/>
              </a:rPr>
              <a:t>done by </a:t>
            </a:r>
            <a:r>
              <a:rPr dirty="0" sz="1450" spc="-10">
                <a:latin typeface="Times New Roman"/>
                <a:cs typeface="Times New Roman"/>
              </a:rPr>
              <a:t>Mrs. Grant, with perfect  </a:t>
            </a:r>
            <a:r>
              <a:rPr dirty="0" sz="1450" spc="-15">
                <a:latin typeface="Times New Roman"/>
                <a:cs typeface="Times New Roman"/>
              </a:rPr>
              <a:t>good-humour, </a:t>
            </a:r>
            <a:r>
              <a:rPr dirty="0" sz="1450" spc="-5">
                <a:latin typeface="Times New Roman"/>
                <a:cs typeface="Times New Roman"/>
              </a:rPr>
              <a:t>on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account, who was partly expected at the  Park that day; </a:t>
            </a:r>
            <a:r>
              <a:rPr dirty="0" sz="1450" spc="-5">
                <a:latin typeface="Times New Roman"/>
                <a:cs typeface="Times New Roman"/>
              </a:rPr>
              <a:t>but </a:t>
            </a:r>
            <a:r>
              <a:rPr dirty="0" sz="1450" spc="-10">
                <a:latin typeface="Times New Roman"/>
                <a:cs typeface="Times New Roman"/>
              </a:rPr>
              <a:t>it was felt as </a:t>
            </a:r>
            <a:r>
              <a:rPr dirty="0" sz="1450" spc="-5">
                <a:latin typeface="Times New Roman"/>
                <a:cs typeface="Times New Roman"/>
              </a:rPr>
              <a:t>a </a:t>
            </a:r>
            <a:r>
              <a:rPr dirty="0" sz="1450" spc="-10">
                <a:latin typeface="Times New Roman"/>
                <a:cs typeface="Times New Roman"/>
              </a:rPr>
              <a:t>very grievous </a:t>
            </a:r>
            <a:r>
              <a:rPr dirty="0" sz="1450" spc="-20">
                <a:latin typeface="Times New Roman"/>
                <a:cs typeface="Times New Roman"/>
              </a:rPr>
              <a:t>injury, </a:t>
            </a:r>
            <a:r>
              <a:rPr dirty="0" sz="1450" spc="-10">
                <a:latin typeface="Times New Roman"/>
                <a:cs typeface="Times New Roman"/>
              </a:rPr>
              <a:t>and her </a:t>
            </a:r>
            <a:r>
              <a:rPr dirty="0" sz="1450" spc="-5">
                <a:latin typeface="Times New Roman"/>
                <a:cs typeface="Times New Roman"/>
              </a:rPr>
              <a:t>good </a:t>
            </a:r>
            <a:r>
              <a:rPr dirty="0" sz="1450" spc="-10">
                <a:latin typeface="Times New Roman"/>
                <a:cs typeface="Times New Roman"/>
              </a:rPr>
              <a:t>manners  were severely taxed to conceal her vexation and anger till she reached home.  As </a:t>
            </a:r>
            <a:r>
              <a:rPr dirty="0" sz="1450" spc="-35">
                <a:latin typeface="Times New Roman"/>
                <a:cs typeface="Times New Roman"/>
              </a:rPr>
              <a:t>Mr. </a:t>
            </a:r>
            <a:r>
              <a:rPr dirty="0" sz="1450" spc="-10">
                <a:latin typeface="Times New Roman"/>
                <a:cs typeface="Times New Roman"/>
              </a:rPr>
              <a:t>Rushworth did </a:t>
            </a:r>
            <a:r>
              <a:rPr dirty="0" sz="1450" spc="-5">
                <a:latin typeface="Times New Roman"/>
                <a:cs typeface="Times New Roman"/>
              </a:rPr>
              <a:t>not </a:t>
            </a:r>
            <a:r>
              <a:rPr dirty="0" sz="1450" spc="-10">
                <a:latin typeface="Times New Roman"/>
                <a:cs typeface="Times New Roman"/>
              </a:rPr>
              <a:t>come, the injury was increased, and she had </a:t>
            </a:r>
            <a:r>
              <a:rPr dirty="0" sz="1450" spc="-5">
                <a:latin typeface="Times New Roman"/>
                <a:cs typeface="Times New Roman"/>
              </a:rPr>
              <a:t>not  </a:t>
            </a:r>
            <a:r>
              <a:rPr dirty="0" sz="1450" spc="-10">
                <a:latin typeface="Times New Roman"/>
                <a:cs typeface="Times New Roman"/>
              </a:rPr>
              <a:t>even the relief </a:t>
            </a:r>
            <a:r>
              <a:rPr dirty="0" sz="1450" spc="-5">
                <a:latin typeface="Times New Roman"/>
                <a:cs typeface="Times New Roman"/>
              </a:rPr>
              <a:t>of </a:t>
            </a:r>
            <a:r>
              <a:rPr dirty="0" sz="1450" spc="-10">
                <a:latin typeface="Times New Roman"/>
                <a:cs typeface="Times New Roman"/>
              </a:rPr>
              <a:t>shewing her power over him; she could only </a:t>
            </a:r>
            <a:r>
              <a:rPr dirty="0" sz="1450" spc="-5">
                <a:latin typeface="Times New Roman"/>
                <a:cs typeface="Times New Roman"/>
              </a:rPr>
              <a:t>be </a:t>
            </a:r>
            <a:r>
              <a:rPr dirty="0" sz="1450" spc="-10">
                <a:latin typeface="Times New Roman"/>
                <a:cs typeface="Times New Roman"/>
              </a:rPr>
              <a:t>sullen to her  </a:t>
            </a:r>
            <a:r>
              <a:rPr dirty="0" sz="1450" spc="-15">
                <a:latin typeface="Times New Roman"/>
                <a:cs typeface="Times New Roman"/>
              </a:rPr>
              <a:t>mother, </a:t>
            </a:r>
            <a:r>
              <a:rPr dirty="0" sz="1450" spc="-10">
                <a:latin typeface="Times New Roman"/>
                <a:cs typeface="Times New Roman"/>
              </a:rPr>
              <a:t>aunt, and cousin, and throw as great </a:t>
            </a:r>
            <a:r>
              <a:rPr dirty="0" sz="1450" spc="-5">
                <a:latin typeface="Times New Roman"/>
                <a:cs typeface="Times New Roman"/>
              </a:rPr>
              <a:t>a </a:t>
            </a:r>
            <a:r>
              <a:rPr dirty="0" sz="1450" spc="-10">
                <a:latin typeface="Times New Roman"/>
                <a:cs typeface="Times New Roman"/>
              </a:rPr>
              <a:t>gloom as possible over their  dinner and</a:t>
            </a:r>
            <a:r>
              <a:rPr dirty="0" sz="1450" spc="-5">
                <a:latin typeface="Times New Roman"/>
                <a:cs typeface="Times New Roman"/>
              </a:rPr>
              <a:t> </a:t>
            </a:r>
            <a:r>
              <a:rPr dirty="0" sz="1450" spc="-10">
                <a:latin typeface="Times New Roman"/>
                <a:cs typeface="Times New Roman"/>
              </a:rPr>
              <a:t>dessert.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Between ten and eleven Edmund and Julia walked into the drawing-room,  fresh with the evening </a:t>
            </a:r>
            <a:r>
              <a:rPr dirty="0" sz="1450" spc="-25">
                <a:latin typeface="Times New Roman"/>
                <a:cs typeface="Times New Roman"/>
              </a:rPr>
              <a:t>air, </a:t>
            </a:r>
            <a:r>
              <a:rPr dirty="0" sz="1450" spc="-10">
                <a:latin typeface="Times New Roman"/>
                <a:cs typeface="Times New Roman"/>
              </a:rPr>
              <a:t>glowing and cheerful, the very reverse </a:t>
            </a:r>
            <a:r>
              <a:rPr dirty="0" sz="1450" spc="-5">
                <a:latin typeface="Times New Roman"/>
                <a:cs typeface="Times New Roman"/>
              </a:rPr>
              <a:t>of </a:t>
            </a:r>
            <a:r>
              <a:rPr dirty="0" sz="1450" spc="-10">
                <a:latin typeface="Times New Roman"/>
                <a:cs typeface="Times New Roman"/>
              </a:rPr>
              <a:t>what they  found in the three ladies sitting there, for Maria would scarcely raise her eyes  from her </a:t>
            </a:r>
            <a:r>
              <a:rPr dirty="0" sz="1450" spc="-5">
                <a:latin typeface="Times New Roman"/>
                <a:cs typeface="Times New Roman"/>
              </a:rPr>
              <a:t>book, </a:t>
            </a:r>
            <a:r>
              <a:rPr dirty="0" sz="1450" spc="-10">
                <a:latin typeface="Times New Roman"/>
                <a:cs typeface="Times New Roman"/>
              </a:rPr>
              <a:t>and Lady Bertram was half-asleep; and even Mrs. Norris,  discomposed </a:t>
            </a:r>
            <a:r>
              <a:rPr dirty="0" sz="1450" spc="-5">
                <a:latin typeface="Times New Roman"/>
                <a:cs typeface="Times New Roman"/>
              </a:rPr>
              <a:t>by </a:t>
            </a:r>
            <a:r>
              <a:rPr dirty="0" sz="1450" spc="-10">
                <a:latin typeface="Times New Roman"/>
                <a:cs typeface="Times New Roman"/>
              </a:rPr>
              <a:t>her </a:t>
            </a:r>
            <a:r>
              <a:rPr dirty="0" sz="1450" spc="-20">
                <a:latin typeface="Times New Roman"/>
                <a:cs typeface="Times New Roman"/>
              </a:rPr>
              <a:t>niece’s </a:t>
            </a:r>
            <a:r>
              <a:rPr dirty="0" sz="1450" spc="-15">
                <a:latin typeface="Times New Roman"/>
                <a:cs typeface="Times New Roman"/>
              </a:rPr>
              <a:t>ill-humour, </a:t>
            </a:r>
            <a:r>
              <a:rPr dirty="0" sz="1450" spc="-10">
                <a:latin typeface="Times New Roman"/>
                <a:cs typeface="Times New Roman"/>
              </a:rPr>
              <a:t>and having asked </a:t>
            </a:r>
            <a:r>
              <a:rPr dirty="0" sz="1450" spc="-5">
                <a:latin typeface="Times New Roman"/>
                <a:cs typeface="Times New Roman"/>
              </a:rPr>
              <a:t>one or </a:t>
            </a:r>
            <a:r>
              <a:rPr dirty="0" sz="1450" spc="-10">
                <a:latin typeface="Times New Roman"/>
                <a:cs typeface="Times New Roman"/>
              </a:rPr>
              <a:t>two questions  about the </a:t>
            </a:r>
            <a:r>
              <a:rPr dirty="0" sz="1450" spc="-15">
                <a:latin typeface="Times New Roman"/>
                <a:cs typeface="Times New Roman"/>
              </a:rPr>
              <a:t>dinner, </a:t>
            </a:r>
            <a:r>
              <a:rPr dirty="0" sz="1450" spc="-10">
                <a:latin typeface="Times New Roman"/>
                <a:cs typeface="Times New Roman"/>
              </a:rPr>
              <a:t>which were </a:t>
            </a:r>
            <a:r>
              <a:rPr dirty="0" sz="1450" spc="-5">
                <a:latin typeface="Times New Roman"/>
                <a:cs typeface="Times New Roman"/>
              </a:rPr>
              <a:t>not </a:t>
            </a:r>
            <a:r>
              <a:rPr dirty="0" sz="1450" spc="-10">
                <a:latin typeface="Times New Roman"/>
                <a:cs typeface="Times New Roman"/>
              </a:rPr>
              <a:t>immediately attended </a:t>
            </a:r>
            <a:r>
              <a:rPr dirty="0" sz="1450" spc="-5">
                <a:latin typeface="Times New Roman"/>
                <a:cs typeface="Times New Roman"/>
              </a:rPr>
              <a:t>to, </a:t>
            </a:r>
            <a:r>
              <a:rPr dirty="0" sz="1450" spc="-10">
                <a:latin typeface="Times New Roman"/>
                <a:cs typeface="Times New Roman"/>
              </a:rPr>
              <a:t>seemed almost  determined to say </a:t>
            </a:r>
            <a:r>
              <a:rPr dirty="0" sz="1450" spc="-5">
                <a:latin typeface="Times New Roman"/>
                <a:cs typeface="Times New Roman"/>
              </a:rPr>
              <a:t>no </a:t>
            </a:r>
            <a:r>
              <a:rPr dirty="0" sz="1450" spc="-10">
                <a:latin typeface="Times New Roman"/>
                <a:cs typeface="Times New Roman"/>
              </a:rPr>
              <a:t>more. For </a:t>
            </a:r>
            <a:r>
              <a:rPr dirty="0" sz="1450" spc="-5">
                <a:latin typeface="Times New Roman"/>
                <a:cs typeface="Times New Roman"/>
              </a:rPr>
              <a:t>a </a:t>
            </a:r>
            <a:r>
              <a:rPr dirty="0" sz="1450" spc="-10">
                <a:latin typeface="Times New Roman"/>
                <a:cs typeface="Times New Roman"/>
              </a:rPr>
              <a:t>few minutes the brother and sister were too  eager in their praise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and their remarks </a:t>
            </a:r>
            <a:r>
              <a:rPr dirty="0" sz="1450" spc="-5">
                <a:latin typeface="Times New Roman"/>
                <a:cs typeface="Times New Roman"/>
              </a:rPr>
              <a:t>on </a:t>
            </a:r>
            <a:r>
              <a:rPr dirty="0" sz="1450" spc="-10">
                <a:latin typeface="Times New Roman"/>
                <a:cs typeface="Times New Roman"/>
              </a:rPr>
              <a:t>the stars, to think beyond  themselves; </a:t>
            </a:r>
            <a:r>
              <a:rPr dirty="0" sz="1450" spc="-5">
                <a:latin typeface="Times New Roman"/>
                <a:cs typeface="Times New Roman"/>
              </a:rPr>
              <a:t>but </a:t>
            </a:r>
            <a:r>
              <a:rPr dirty="0" sz="1450" spc="-10">
                <a:latin typeface="Times New Roman"/>
                <a:cs typeface="Times New Roman"/>
              </a:rPr>
              <a:t>when the first pause came, Edmund, looking around, said,  “But where is Fanny? Is she </a:t>
            </a:r>
            <a:r>
              <a:rPr dirty="0" sz="1450" spc="-5">
                <a:latin typeface="Times New Roman"/>
                <a:cs typeface="Times New Roman"/>
              </a:rPr>
              <a:t>gone </a:t>
            </a:r>
            <a:r>
              <a:rPr dirty="0" sz="1450" spc="-10">
                <a:latin typeface="Times New Roman"/>
                <a:cs typeface="Times New Roman"/>
              </a:rPr>
              <a:t>to</a:t>
            </a:r>
            <a:r>
              <a:rPr dirty="0" sz="1450" spc="25">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marR="12065" indent="255904">
              <a:lnSpc>
                <a:spcPts val="1730"/>
              </a:lnSpc>
              <a:spcBef>
                <a:spcPts val="700"/>
              </a:spcBef>
            </a:pPr>
            <a:r>
              <a:rPr dirty="0" sz="1450" spc="-10">
                <a:latin typeface="Times New Roman"/>
                <a:cs typeface="Times New Roman"/>
              </a:rPr>
              <a:t>“No, </a:t>
            </a:r>
            <a:r>
              <a:rPr dirty="0" sz="1450" spc="-5">
                <a:latin typeface="Times New Roman"/>
                <a:cs typeface="Times New Roman"/>
              </a:rPr>
              <a:t>not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of,” </a:t>
            </a:r>
            <a:r>
              <a:rPr dirty="0" sz="1450" spc="-10">
                <a:latin typeface="Times New Roman"/>
                <a:cs typeface="Times New Roman"/>
              </a:rPr>
              <a:t>replied Mrs. Norris; “she was here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ago.”</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Her own gentle voice speaking from the other end </a:t>
            </a:r>
            <a:r>
              <a:rPr dirty="0" sz="1450" spc="-5">
                <a:latin typeface="Times New Roman"/>
                <a:cs typeface="Times New Roman"/>
              </a:rPr>
              <a:t>of </a:t>
            </a:r>
            <a:r>
              <a:rPr dirty="0" sz="1450" spc="-10">
                <a:latin typeface="Times New Roman"/>
                <a:cs typeface="Times New Roman"/>
              </a:rPr>
              <a:t>the room, which was  </a:t>
            </a:r>
            <a:r>
              <a:rPr dirty="0" sz="1450" spc="-5">
                <a:latin typeface="Times New Roman"/>
                <a:cs typeface="Times New Roman"/>
              </a:rPr>
              <a:t>a </a:t>
            </a:r>
            <a:r>
              <a:rPr dirty="0" sz="1450" spc="-10">
                <a:latin typeface="Times New Roman"/>
                <a:cs typeface="Times New Roman"/>
              </a:rPr>
              <a:t>very long one, told them that she was </a:t>
            </a:r>
            <a:r>
              <a:rPr dirty="0" sz="1450" spc="-5">
                <a:latin typeface="Times New Roman"/>
                <a:cs typeface="Times New Roman"/>
              </a:rPr>
              <a:t>on </a:t>
            </a:r>
            <a:r>
              <a:rPr dirty="0" sz="1450" spc="-10">
                <a:latin typeface="Times New Roman"/>
                <a:cs typeface="Times New Roman"/>
              </a:rPr>
              <a:t>the sofa. Mrs. Norris began  scolding.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“That is </a:t>
            </a:r>
            <a:r>
              <a:rPr dirty="0" sz="1450" spc="-5">
                <a:latin typeface="Times New Roman"/>
                <a:cs typeface="Times New Roman"/>
              </a:rPr>
              <a:t>a </a:t>
            </a:r>
            <a:r>
              <a:rPr dirty="0" sz="1450" spc="-10">
                <a:latin typeface="Times New Roman"/>
                <a:cs typeface="Times New Roman"/>
              </a:rPr>
              <a:t>very foolish trick, </a:t>
            </a:r>
            <a:r>
              <a:rPr dirty="0" sz="1450" spc="-25">
                <a:latin typeface="Times New Roman"/>
                <a:cs typeface="Times New Roman"/>
              </a:rPr>
              <a:t>Fanny,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idling away all the evening </a:t>
            </a:r>
            <a:r>
              <a:rPr dirty="0" sz="1450" spc="-5">
                <a:latin typeface="Times New Roman"/>
                <a:cs typeface="Times New Roman"/>
              </a:rPr>
              <a:t>upon  a </a:t>
            </a:r>
            <a:r>
              <a:rPr dirty="0" sz="1450" spc="-10">
                <a:latin typeface="Times New Roman"/>
                <a:cs typeface="Times New Roman"/>
              </a:rPr>
              <a:t>sofa. Why cannot </a:t>
            </a:r>
            <a:r>
              <a:rPr dirty="0" sz="1450" spc="-5">
                <a:latin typeface="Times New Roman"/>
                <a:cs typeface="Times New Roman"/>
              </a:rPr>
              <a:t>you </a:t>
            </a:r>
            <a:r>
              <a:rPr dirty="0" sz="1450" spc="-10">
                <a:latin typeface="Times New Roman"/>
                <a:cs typeface="Times New Roman"/>
              </a:rPr>
              <a:t>come </a:t>
            </a:r>
            <a:r>
              <a:rPr dirty="0" sz="1450" spc="-5">
                <a:latin typeface="Times New Roman"/>
                <a:cs typeface="Times New Roman"/>
              </a:rPr>
              <a:t>and </a:t>
            </a:r>
            <a:r>
              <a:rPr dirty="0" sz="1450" spc="-10">
                <a:latin typeface="Times New Roman"/>
                <a:cs typeface="Times New Roman"/>
              </a:rPr>
              <a:t>sit here, and employ yourself as we </a:t>
            </a:r>
            <a:r>
              <a:rPr dirty="0" sz="1450" spc="-5">
                <a:latin typeface="Times New Roman"/>
                <a:cs typeface="Times New Roman"/>
              </a:rPr>
              <a:t>do?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work </a:t>
            </a:r>
            <a:r>
              <a:rPr dirty="0" sz="1450" spc="-5">
                <a:latin typeface="Times New Roman"/>
                <a:cs typeface="Times New Roman"/>
              </a:rPr>
              <a:t>of your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can supply </a:t>
            </a:r>
            <a:r>
              <a:rPr dirty="0" sz="1450" spc="-5">
                <a:latin typeface="Times New Roman"/>
                <a:cs typeface="Times New Roman"/>
              </a:rPr>
              <a:t>you </a:t>
            </a:r>
            <a:r>
              <a:rPr dirty="0" sz="1450" spc="-10">
                <a:latin typeface="Times New Roman"/>
                <a:cs typeface="Times New Roman"/>
              </a:rPr>
              <a:t>from the </a:t>
            </a:r>
            <a:r>
              <a:rPr dirty="0" sz="1450" spc="-5">
                <a:latin typeface="Times New Roman"/>
                <a:cs typeface="Times New Roman"/>
              </a:rPr>
              <a:t>poor </a:t>
            </a:r>
            <a:r>
              <a:rPr dirty="0" sz="1450" spc="-10">
                <a:latin typeface="Times New Roman"/>
                <a:cs typeface="Times New Roman"/>
              </a:rPr>
              <a:t>basket. There  is all the new calico, that was </a:t>
            </a:r>
            <a:r>
              <a:rPr dirty="0" sz="1450" spc="-5">
                <a:latin typeface="Times New Roman"/>
                <a:cs typeface="Times New Roman"/>
              </a:rPr>
              <a:t>bought </a:t>
            </a:r>
            <a:r>
              <a:rPr dirty="0" sz="1450" spc="-10">
                <a:latin typeface="Times New Roman"/>
                <a:cs typeface="Times New Roman"/>
              </a:rPr>
              <a:t>last week, </a:t>
            </a:r>
            <a:r>
              <a:rPr dirty="0" sz="1450" spc="-5">
                <a:latin typeface="Times New Roman"/>
                <a:cs typeface="Times New Roman"/>
              </a:rPr>
              <a:t>not </a:t>
            </a:r>
            <a:r>
              <a:rPr dirty="0" sz="1450" spc="-10">
                <a:latin typeface="Times New Roman"/>
                <a:cs typeface="Times New Roman"/>
              </a:rPr>
              <a:t>touched yet.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almost broke my back </a:t>
            </a:r>
            <a:r>
              <a:rPr dirty="0" sz="1450" spc="-5">
                <a:latin typeface="Times New Roman"/>
                <a:cs typeface="Times New Roman"/>
              </a:rPr>
              <a:t>by </a:t>
            </a:r>
            <a:r>
              <a:rPr dirty="0" sz="1450" spc="-10">
                <a:latin typeface="Times New Roman"/>
                <a:cs typeface="Times New Roman"/>
              </a:rPr>
              <a:t>cutting it </a:t>
            </a:r>
            <a:r>
              <a:rPr dirty="0" sz="1450" spc="-5">
                <a:latin typeface="Times New Roman"/>
                <a:cs typeface="Times New Roman"/>
              </a:rPr>
              <a:t>out. </a:t>
            </a:r>
            <a:r>
              <a:rPr dirty="0" sz="1450" spc="-60">
                <a:latin typeface="Times New Roman"/>
                <a:cs typeface="Times New Roman"/>
              </a:rPr>
              <a:t>You </a:t>
            </a:r>
            <a:r>
              <a:rPr dirty="0" sz="1450" spc="-10">
                <a:latin typeface="Times New Roman"/>
                <a:cs typeface="Times New Roman"/>
              </a:rPr>
              <a:t>should learn to think </a:t>
            </a:r>
            <a:r>
              <a:rPr dirty="0" sz="1450" spc="-5">
                <a:latin typeface="Times New Roman"/>
                <a:cs typeface="Times New Roman"/>
              </a:rPr>
              <a:t>of </a:t>
            </a:r>
            <a:r>
              <a:rPr dirty="0" sz="1450" spc="-10">
                <a:latin typeface="Times New Roman"/>
                <a:cs typeface="Times New Roman"/>
              </a:rPr>
              <a:t>other  people; and, take my word for it, it is </a:t>
            </a:r>
            <a:r>
              <a:rPr dirty="0" sz="1450" spc="-5">
                <a:latin typeface="Times New Roman"/>
                <a:cs typeface="Times New Roman"/>
              </a:rPr>
              <a:t>a </a:t>
            </a:r>
            <a:r>
              <a:rPr dirty="0" sz="1450" spc="-10">
                <a:latin typeface="Times New Roman"/>
                <a:cs typeface="Times New Roman"/>
              </a:rPr>
              <a:t>shocking trick for </a:t>
            </a:r>
            <a:r>
              <a:rPr dirty="0" sz="1450" spc="-5">
                <a:latin typeface="Times New Roman"/>
                <a:cs typeface="Times New Roman"/>
              </a:rPr>
              <a:t>a young </a:t>
            </a:r>
            <a:r>
              <a:rPr dirty="0" sz="1450" spc="-10">
                <a:latin typeface="Times New Roman"/>
                <a:cs typeface="Times New Roman"/>
              </a:rPr>
              <a:t>person to </a:t>
            </a:r>
            <a:r>
              <a:rPr dirty="0" sz="1450" spc="-5">
                <a:latin typeface="Times New Roman"/>
                <a:cs typeface="Times New Roman"/>
              </a:rPr>
              <a:t>be  </a:t>
            </a:r>
            <a:r>
              <a:rPr dirty="0" sz="1450" spc="-10">
                <a:latin typeface="Times New Roman"/>
                <a:cs typeface="Times New Roman"/>
              </a:rPr>
              <a:t>always lolling </a:t>
            </a:r>
            <a:r>
              <a:rPr dirty="0" sz="1450" spc="-5">
                <a:latin typeface="Times New Roman"/>
                <a:cs typeface="Times New Roman"/>
              </a:rPr>
              <a:t>upon a</a:t>
            </a:r>
            <a:r>
              <a:rPr dirty="0" sz="1450">
                <a:latin typeface="Times New Roman"/>
                <a:cs typeface="Times New Roman"/>
              </a:rPr>
              <a:t> </a:t>
            </a:r>
            <a:r>
              <a:rPr dirty="0" sz="1450" spc="-10">
                <a:latin typeface="Times New Roman"/>
                <a:cs typeface="Times New Roman"/>
              </a:rPr>
              <a:t>sofa.”</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Before half this was said, Fanny was returned to her seat at the table, and  had taken </a:t>
            </a:r>
            <a:r>
              <a:rPr dirty="0" sz="1450" spc="-5">
                <a:latin typeface="Times New Roman"/>
                <a:cs typeface="Times New Roman"/>
              </a:rPr>
              <a:t>up </a:t>
            </a:r>
            <a:r>
              <a:rPr dirty="0" sz="1450" spc="-10">
                <a:latin typeface="Times New Roman"/>
                <a:cs typeface="Times New Roman"/>
              </a:rPr>
              <a:t>her work again; and Julia, who was in high </a:t>
            </a:r>
            <a:r>
              <a:rPr dirty="0" sz="1450" spc="-15">
                <a:latin typeface="Times New Roman"/>
                <a:cs typeface="Times New Roman"/>
              </a:rPr>
              <a:t>good-humour, </a:t>
            </a:r>
            <a:r>
              <a:rPr dirty="0" sz="1450" spc="-10">
                <a:latin typeface="Times New Roman"/>
                <a:cs typeface="Times New Roman"/>
              </a:rPr>
              <a:t>from  the pleasures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did her the justice </a:t>
            </a:r>
            <a:r>
              <a:rPr dirty="0" sz="1450" spc="-5">
                <a:latin typeface="Times New Roman"/>
                <a:cs typeface="Times New Roman"/>
              </a:rPr>
              <a:t>of </a:t>
            </a:r>
            <a:r>
              <a:rPr dirty="0" sz="1450" spc="-10">
                <a:latin typeface="Times New Roman"/>
                <a:cs typeface="Times New Roman"/>
              </a:rPr>
              <a:t>exclaiming, “I must </a:t>
            </a:r>
            <a:r>
              <a:rPr dirty="0" sz="1450" spc="-30">
                <a:latin typeface="Times New Roman"/>
                <a:cs typeface="Times New Roman"/>
              </a:rPr>
              <a:t>say, </a:t>
            </a:r>
            <a:r>
              <a:rPr dirty="0" sz="1450" spc="-10">
                <a:latin typeface="Times New Roman"/>
                <a:cs typeface="Times New Roman"/>
              </a:rPr>
              <a:t>ma’am,  that Fanny is as little </a:t>
            </a:r>
            <a:r>
              <a:rPr dirty="0" sz="1450" spc="-5">
                <a:latin typeface="Times New Roman"/>
                <a:cs typeface="Times New Roman"/>
              </a:rPr>
              <a:t>upon </a:t>
            </a:r>
            <a:r>
              <a:rPr dirty="0" sz="1450" spc="-10">
                <a:latin typeface="Times New Roman"/>
                <a:cs typeface="Times New Roman"/>
              </a:rPr>
              <a:t>the sofa as anybody in the</a:t>
            </a:r>
            <a:r>
              <a:rPr dirty="0" sz="1450" spc="7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12065" indent="255904">
              <a:lnSpc>
                <a:spcPts val="1730"/>
              </a:lnSpc>
              <a:spcBef>
                <a:spcPts val="785"/>
              </a:spcBef>
            </a:pPr>
            <a:r>
              <a:rPr dirty="0" sz="1450" spc="-20">
                <a:latin typeface="Times New Roman"/>
                <a:cs typeface="Times New Roman"/>
              </a:rPr>
              <a:t>“Fanny,” </a:t>
            </a:r>
            <a:r>
              <a:rPr dirty="0" sz="1450" spc="-10">
                <a:latin typeface="Times New Roman"/>
                <a:cs typeface="Times New Roman"/>
              </a:rPr>
              <a:t>said Edmund, after looking at her </a:t>
            </a:r>
            <a:r>
              <a:rPr dirty="0" sz="1450" spc="-15">
                <a:latin typeface="Times New Roman"/>
                <a:cs typeface="Times New Roman"/>
              </a:rPr>
              <a:t>attentively, </a:t>
            </a:r>
            <a:r>
              <a:rPr dirty="0" sz="1450" spc="-10">
                <a:latin typeface="Times New Roman"/>
                <a:cs typeface="Times New Roman"/>
              </a:rPr>
              <a:t>“I am sure </a:t>
            </a:r>
            <a:r>
              <a:rPr dirty="0" sz="1450" spc="-5">
                <a:latin typeface="Times New Roman"/>
                <a:cs typeface="Times New Roman"/>
              </a:rPr>
              <a:t>you </a:t>
            </a:r>
            <a:r>
              <a:rPr dirty="0" sz="1450" spc="-10">
                <a:latin typeface="Times New Roman"/>
                <a:cs typeface="Times New Roman"/>
              </a:rPr>
              <a:t>have  the headache.”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She could </a:t>
            </a:r>
            <a:r>
              <a:rPr dirty="0" sz="1450" spc="-5">
                <a:latin typeface="Times New Roman"/>
                <a:cs typeface="Times New Roman"/>
              </a:rPr>
              <a:t>not </a:t>
            </a:r>
            <a:r>
              <a:rPr dirty="0" sz="1450" spc="-10">
                <a:latin typeface="Times New Roman"/>
                <a:cs typeface="Times New Roman"/>
              </a:rPr>
              <a:t>deny it, </a:t>
            </a:r>
            <a:r>
              <a:rPr dirty="0" sz="1450" spc="-5">
                <a:latin typeface="Times New Roman"/>
                <a:cs typeface="Times New Roman"/>
              </a:rPr>
              <a:t>but </a:t>
            </a:r>
            <a:r>
              <a:rPr dirty="0" sz="1450" spc="-10">
                <a:latin typeface="Times New Roman"/>
                <a:cs typeface="Times New Roman"/>
              </a:rPr>
              <a:t>said it was </a:t>
            </a:r>
            <a:r>
              <a:rPr dirty="0" sz="1450" spc="-5">
                <a:latin typeface="Times New Roman"/>
                <a:cs typeface="Times New Roman"/>
              </a:rPr>
              <a:t>not </a:t>
            </a:r>
            <a:r>
              <a:rPr dirty="0" sz="1450" spc="-10">
                <a:latin typeface="Times New Roman"/>
                <a:cs typeface="Times New Roman"/>
              </a:rPr>
              <a:t>very</a:t>
            </a:r>
            <a:r>
              <a:rPr dirty="0" sz="1450" spc="35">
                <a:latin typeface="Times New Roman"/>
                <a:cs typeface="Times New Roman"/>
              </a:rPr>
              <a:t> </a:t>
            </a:r>
            <a:r>
              <a:rPr dirty="0" sz="1450" spc="-10">
                <a:latin typeface="Times New Roman"/>
                <a:cs typeface="Times New Roman"/>
              </a:rPr>
              <a:t>bad.</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 can hardly believe </a:t>
            </a:r>
            <a:r>
              <a:rPr dirty="0" sz="1450" spc="-5">
                <a:latin typeface="Times New Roman"/>
                <a:cs typeface="Times New Roman"/>
              </a:rPr>
              <a:t>you,” he </a:t>
            </a:r>
            <a:r>
              <a:rPr dirty="0" sz="1450" spc="-10">
                <a:latin typeface="Times New Roman"/>
                <a:cs typeface="Times New Roman"/>
              </a:rPr>
              <a:t>replied; “I know </a:t>
            </a:r>
            <a:r>
              <a:rPr dirty="0" sz="1450" spc="-5">
                <a:latin typeface="Times New Roman"/>
                <a:cs typeface="Times New Roman"/>
              </a:rPr>
              <a:t>your looks </a:t>
            </a:r>
            <a:r>
              <a:rPr dirty="0" sz="1450" spc="-10">
                <a:latin typeface="Times New Roman"/>
                <a:cs typeface="Times New Roman"/>
              </a:rPr>
              <a:t>too well. How  long have </a:t>
            </a:r>
            <a:r>
              <a:rPr dirty="0" sz="1450" spc="-5">
                <a:latin typeface="Times New Roman"/>
                <a:cs typeface="Times New Roman"/>
              </a:rPr>
              <a:t>you </a:t>
            </a:r>
            <a:r>
              <a:rPr dirty="0" sz="1450" spc="-10">
                <a:latin typeface="Times New Roman"/>
                <a:cs typeface="Times New Roman"/>
              </a:rPr>
              <a:t>had</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marR="1517650">
              <a:lnSpc>
                <a:spcPct val="140700"/>
              </a:lnSpc>
              <a:spcBef>
                <a:spcPts val="15"/>
              </a:spcBef>
            </a:pPr>
            <a:r>
              <a:rPr dirty="0" sz="1450" spc="-10">
                <a:latin typeface="Times New Roman"/>
                <a:cs typeface="Times New Roman"/>
              </a:rPr>
              <a:t>“Since </a:t>
            </a:r>
            <a:r>
              <a:rPr dirty="0" sz="1450" spc="-5">
                <a:latin typeface="Times New Roman"/>
                <a:cs typeface="Times New Roman"/>
              </a:rPr>
              <a:t>a </a:t>
            </a:r>
            <a:r>
              <a:rPr dirty="0" sz="1450" spc="-10">
                <a:latin typeface="Times New Roman"/>
                <a:cs typeface="Times New Roman"/>
              </a:rPr>
              <a:t>little before </a:t>
            </a:r>
            <a:r>
              <a:rPr dirty="0" sz="1450" spc="-20">
                <a:latin typeface="Times New Roman"/>
                <a:cs typeface="Times New Roman"/>
              </a:rPr>
              <a:t>dinner. </a:t>
            </a:r>
            <a:r>
              <a:rPr dirty="0" sz="1450" spc="-10">
                <a:latin typeface="Times New Roman"/>
                <a:cs typeface="Times New Roman"/>
              </a:rPr>
              <a:t>It is nothing </a:t>
            </a:r>
            <a:r>
              <a:rPr dirty="0" sz="1450" spc="-5">
                <a:latin typeface="Times New Roman"/>
                <a:cs typeface="Times New Roman"/>
              </a:rPr>
              <a:t>but </a:t>
            </a:r>
            <a:r>
              <a:rPr dirty="0" sz="1450" spc="-10">
                <a:latin typeface="Times New Roman"/>
                <a:cs typeface="Times New Roman"/>
              </a:rPr>
              <a:t>the heat.”  “Did </a:t>
            </a:r>
            <a:r>
              <a:rPr dirty="0" sz="1450" spc="-5">
                <a:latin typeface="Times New Roman"/>
                <a:cs typeface="Times New Roman"/>
              </a:rPr>
              <a:t>you go out </a:t>
            </a:r>
            <a:r>
              <a:rPr dirty="0" sz="1450" spc="-10">
                <a:latin typeface="Times New Roman"/>
                <a:cs typeface="Times New Roman"/>
              </a:rPr>
              <a:t>in the</a:t>
            </a:r>
            <a:r>
              <a:rPr dirty="0" sz="1450" spc="-5">
                <a:latin typeface="Times New Roman"/>
                <a:cs typeface="Times New Roman"/>
              </a:rPr>
              <a:t> </a:t>
            </a:r>
            <a:r>
              <a:rPr dirty="0" sz="1450" spc="-10">
                <a:latin typeface="Times New Roman"/>
                <a:cs typeface="Times New Roman"/>
              </a:rPr>
              <a:t>heat?”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“Go </a:t>
            </a:r>
            <a:r>
              <a:rPr dirty="0" sz="1450" spc="-5">
                <a:latin typeface="Times New Roman"/>
                <a:cs typeface="Times New Roman"/>
              </a:rPr>
              <a:t>out!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she </a:t>
            </a:r>
            <a:r>
              <a:rPr dirty="0" sz="1450" spc="-5">
                <a:latin typeface="Times New Roman"/>
                <a:cs typeface="Times New Roman"/>
              </a:rPr>
              <a:t>did,” </a:t>
            </a:r>
            <a:r>
              <a:rPr dirty="0" sz="1450" spc="-10">
                <a:latin typeface="Times New Roman"/>
                <a:cs typeface="Times New Roman"/>
              </a:rPr>
              <a:t>said Mrs. Norris: “would </a:t>
            </a:r>
            <a:r>
              <a:rPr dirty="0" sz="1450" spc="-5">
                <a:latin typeface="Times New Roman"/>
                <a:cs typeface="Times New Roman"/>
              </a:rPr>
              <a:t>you </a:t>
            </a:r>
            <a:r>
              <a:rPr dirty="0" sz="1450" spc="-10">
                <a:latin typeface="Times New Roman"/>
                <a:cs typeface="Times New Roman"/>
              </a:rPr>
              <a:t>have her stay  within such </a:t>
            </a:r>
            <a:r>
              <a:rPr dirty="0" sz="1450" spc="-5">
                <a:latin typeface="Times New Roman"/>
                <a:cs typeface="Times New Roman"/>
              </a:rPr>
              <a:t>a </a:t>
            </a:r>
            <a:r>
              <a:rPr dirty="0" sz="1450" spc="-10">
                <a:latin typeface="Times New Roman"/>
                <a:cs typeface="Times New Roman"/>
              </a:rPr>
              <a:t>fine day as this? </a:t>
            </a:r>
            <a:r>
              <a:rPr dirty="0" sz="1450" spc="-40">
                <a:latin typeface="Times New Roman"/>
                <a:cs typeface="Times New Roman"/>
              </a:rPr>
              <a:t>Were </a:t>
            </a:r>
            <a:r>
              <a:rPr dirty="0" sz="1450" spc="-5">
                <a:latin typeface="Times New Roman"/>
                <a:cs typeface="Times New Roman"/>
              </a:rPr>
              <a:t>not </a:t>
            </a:r>
            <a:r>
              <a:rPr dirty="0" sz="1450" spc="-10">
                <a:latin typeface="Times New Roman"/>
                <a:cs typeface="Times New Roman"/>
              </a:rPr>
              <a:t>we all out? Even </a:t>
            </a:r>
            <a:r>
              <a:rPr dirty="0" sz="1450" spc="-5">
                <a:latin typeface="Times New Roman"/>
                <a:cs typeface="Times New Roman"/>
              </a:rPr>
              <a:t>your </a:t>
            </a:r>
            <a:r>
              <a:rPr dirty="0" sz="1450" spc="-10">
                <a:latin typeface="Times New Roman"/>
                <a:cs typeface="Times New Roman"/>
              </a:rPr>
              <a:t>mother was </a:t>
            </a:r>
            <a:r>
              <a:rPr dirty="0" sz="1450" spc="-5">
                <a:latin typeface="Times New Roman"/>
                <a:cs typeface="Times New Roman"/>
              </a:rPr>
              <a:t>out  </a:t>
            </a:r>
            <a:r>
              <a:rPr dirty="0" sz="1450" spc="-10">
                <a:latin typeface="Times New Roman"/>
                <a:cs typeface="Times New Roman"/>
              </a:rPr>
              <a:t>to-day for above an</a:t>
            </a:r>
            <a:r>
              <a:rPr dirty="0" sz="1450" spc="5">
                <a:latin typeface="Times New Roman"/>
                <a:cs typeface="Times New Roman"/>
              </a:rPr>
              <a:t> </a:t>
            </a:r>
            <a:r>
              <a:rPr dirty="0" sz="1450" spc="-20">
                <a:latin typeface="Times New Roman"/>
                <a:cs typeface="Times New Roman"/>
              </a:rPr>
              <a:t>hour.”</a:t>
            </a:r>
            <a:endParaRPr sz="1450">
              <a:latin typeface="Times New Roman"/>
              <a:cs typeface="Times New Roman"/>
            </a:endParaRPr>
          </a:p>
          <a:p>
            <a:pPr algn="just" marL="12700" marR="5080" indent="255904">
              <a:lnSpc>
                <a:spcPts val="1730"/>
              </a:lnSpc>
              <a:spcBef>
                <a:spcPts val="785"/>
              </a:spcBef>
            </a:pPr>
            <a:r>
              <a:rPr dirty="0" sz="1450" spc="-40">
                <a:latin typeface="Times New Roman"/>
                <a:cs typeface="Times New Roman"/>
              </a:rPr>
              <a:t>“Yes, </a:t>
            </a:r>
            <a:r>
              <a:rPr dirty="0" sz="1450" spc="-10">
                <a:latin typeface="Times New Roman"/>
                <a:cs typeface="Times New Roman"/>
              </a:rPr>
              <a:t>indeed, Edmund,” added her ladyship, who had been thoroughly  awakened </a:t>
            </a:r>
            <a:r>
              <a:rPr dirty="0" sz="1450" spc="-5">
                <a:latin typeface="Times New Roman"/>
                <a:cs typeface="Times New Roman"/>
              </a:rPr>
              <a:t>by </a:t>
            </a:r>
            <a:r>
              <a:rPr dirty="0" sz="1450" spc="-10">
                <a:latin typeface="Times New Roman"/>
                <a:cs typeface="Times New Roman"/>
              </a:rPr>
              <a:t>Mrs. </a:t>
            </a:r>
            <a:r>
              <a:rPr dirty="0" sz="1450" spc="-20">
                <a:latin typeface="Times New Roman"/>
                <a:cs typeface="Times New Roman"/>
              </a:rPr>
              <a:t>Norris’s </a:t>
            </a:r>
            <a:r>
              <a:rPr dirty="0" sz="1450" spc="-10">
                <a:latin typeface="Times New Roman"/>
                <a:cs typeface="Times New Roman"/>
              </a:rPr>
              <a:t>sharp reprimand to Fanny; “I was </a:t>
            </a:r>
            <a:r>
              <a:rPr dirty="0" sz="1450" spc="-5">
                <a:latin typeface="Times New Roman"/>
                <a:cs typeface="Times New Roman"/>
              </a:rPr>
              <a:t>out </a:t>
            </a:r>
            <a:r>
              <a:rPr dirty="0" sz="1450" spc="-10">
                <a:latin typeface="Times New Roman"/>
                <a:cs typeface="Times New Roman"/>
              </a:rPr>
              <a:t>above an  </a:t>
            </a:r>
            <a:r>
              <a:rPr dirty="0" sz="1450" spc="-25">
                <a:latin typeface="Times New Roman"/>
                <a:cs typeface="Times New Roman"/>
              </a:rPr>
              <a:t>hour. </a:t>
            </a:r>
            <a:r>
              <a:rPr dirty="0" sz="1450" spc="-5">
                <a:latin typeface="Times New Roman"/>
                <a:cs typeface="Times New Roman"/>
              </a:rPr>
              <a:t>I </a:t>
            </a:r>
            <a:r>
              <a:rPr dirty="0" sz="1450" spc="-10">
                <a:latin typeface="Times New Roman"/>
                <a:cs typeface="Times New Roman"/>
              </a:rPr>
              <a:t>sat three-quarters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in the flower-garden, while Fanny cut the  roses; and very pleasant it was,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but </a:t>
            </a:r>
            <a:r>
              <a:rPr dirty="0" sz="1450" spc="-10">
                <a:latin typeface="Times New Roman"/>
                <a:cs typeface="Times New Roman"/>
              </a:rPr>
              <a:t>very </a:t>
            </a:r>
            <a:r>
              <a:rPr dirty="0" sz="1450" spc="-5">
                <a:latin typeface="Times New Roman"/>
                <a:cs typeface="Times New Roman"/>
              </a:rPr>
              <a:t>hot. </a:t>
            </a:r>
            <a:r>
              <a:rPr dirty="0" sz="1450" spc="-10">
                <a:latin typeface="Times New Roman"/>
                <a:cs typeface="Times New Roman"/>
              </a:rPr>
              <a:t>It was shady enough  in the alcove, </a:t>
            </a:r>
            <a:r>
              <a:rPr dirty="0" sz="1450" spc="-5">
                <a:latin typeface="Times New Roman"/>
                <a:cs typeface="Times New Roman"/>
              </a:rPr>
              <a:t>but I </a:t>
            </a:r>
            <a:r>
              <a:rPr dirty="0" sz="1450" spc="-10">
                <a:latin typeface="Times New Roman"/>
                <a:cs typeface="Times New Roman"/>
              </a:rPr>
              <a:t>declare </a:t>
            </a:r>
            <a:r>
              <a:rPr dirty="0" sz="1450" spc="-5">
                <a:latin typeface="Times New Roman"/>
                <a:cs typeface="Times New Roman"/>
              </a:rPr>
              <a:t>I </a:t>
            </a:r>
            <a:r>
              <a:rPr dirty="0" sz="1450" spc="-10">
                <a:latin typeface="Times New Roman"/>
                <a:cs typeface="Times New Roman"/>
              </a:rPr>
              <a:t>quite dreaded the coming home</a:t>
            </a:r>
            <a:r>
              <a:rPr dirty="0" sz="1450" spc="6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“Fanny has been cutting roses, has</a:t>
            </a:r>
            <a:r>
              <a:rPr dirty="0" sz="1450" spc="20">
                <a:latin typeface="Times New Roman"/>
                <a:cs typeface="Times New Roman"/>
              </a:rPr>
              <a:t> </a:t>
            </a:r>
            <a:r>
              <a:rPr dirty="0" sz="1450" spc="-10">
                <a:latin typeface="Times New Roman"/>
                <a:cs typeface="Times New Roman"/>
              </a:rPr>
              <a:t>she?”</a:t>
            </a:r>
            <a:endParaRPr sz="1450">
              <a:latin typeface="Times New Roman"/>
              <a:cs typeface="Times New Roman"/>
            </a:endParaRPr>
          </a:p>
          <a:p>
            <a:pPr algn="just" marL="12700" marR="9525" indent="255904">
              <a:lnSpc>
                <a:spcPts val="1730"/>
              </a:lnSpc>
              <a:spcBef>
                <a:spcPts val="844"/>
              </a:spcBef>
            </a:pPr>
            <a:r>
              <a:rPr dirty="0" sz="1450" spc="-40">
                <a:latin typeface="Times New Roman"/>
                <a:cs typeface="Times New Roman"/>
              </a:rPr>
              <a:t>“Yes,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afraid they will </a:t>
            </a:r>
            <a:r>
              <a:rPr dirty="0" sz="1450" spc="-5">
                <a:latin typeface="Times New Roman"/>
                <a:cs typeface="Times New Roman"/>
              </a:rPr>
              <a:t>be </a:t>
            </a:r>
            <a:r>
              <a:rPr dirty="0" sz="1450" spc="-10">
                <a:latin typeface="Times New Roman"/>
                <a:cs typeface="Times New Roman"/>
              </a:rPr>
              <a:t>the last this </a:t>
            </a:r>
            <a:r>
              <a:rPr dirty="0" sz="1450" spc="-25">
                <a:latin typeface="Times New Roman"/>
                <a:cs typeface="Times New Roman"/>
              </a:rPr>
              <a:t>year. </a:t>
            </a:r>
            <a:r>
              <a:rPr dirty="0" sz="1450" spc="-10">
                <a:latin typeface="Times New Roman"/>
                <a:cs typeface="Times New Roman"/>
              </a:rPr>
              <a:t>Poor thing! She found  it </a:t>
            </a:r>
            <a:r>
              <a:rPr dirty="0" sz="1450" spc="-5">
                <a:latin typeface="Times New Roman"/>
                <a:cs typeface="Times New Roman"/>
              </a:rPr>
              <a:t>hot enough; but </a:t>
            </a:r>
            <a:r>
              <a:rPr dirty="0" sz="1450" spc="-10">
                <a:latin typeface="Times New Roman"/>
                <a:cs typeface="Times New Roman"/>
              </a:rPr>
              <a:t>they were so full-blown that </a:t>
            </a:r>
            <a:r>
              <a:rPr dirty="0" sz="1450" spc="-5">
                <a:latin typeface="Times New Roman"/>
                <a:cs typeface="Times New Roman"/>
              </a:rPr>
              <a:t>one </a:t>
            </a:r>
            <a:r>
              <a:rPr dirty="0" sz="1450" spc="-10">
                <a:latin typeface="Times New Roman"/>
                <a:cs typeface="Times New Roman"/>
              </a:rPr>
              <a:t>could </a:t>
            </a:r>
            <a:r>
              <a:rPr dirty="0" sz="1450" spc="-5">
                <a:latin typeface="Times New Roman"/>
                <a:cs typeface="Times New Roman"/>
              </a:rPr>
              <a:t>not</a:t>
            </a:r>
            <a:r>
              <a:rPr dirty="0" sz="1450" spc="40">
                <a:latin typeface="Times New Roman"/>
                <a:cs typeface="Times New Roman"/>
              </a:rPr>
              <a:t> </a:t>
            </a:r>
            <a:r>
              <a:rPr dirty="0" sz="1450" spc="-10">
                <a:latin typeface="Times New Roman"/>
                <a:cs typeface="Times New Roman"/>
              </a:rPr>
              <a:t>wait.”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help for it, </a:t>
            </a:r>
            <a:r>
              <a:rPr dirty="0" sz="1450" spc="-20">
                <a:latin typeface="Times New Roman"/>
                <a:cs typeface="Times New Roman"/>
              </a:rPr>
              <a:t>certainly,” </a:t>
            </a:r>
            <a:r>
              <a:rPr dirty="0" sz="1450" spc="-10">
                <a:latin typeface="Times New Roman"/>
                <a:cs typeface="Times New Roman"/>
              </a:rPr>
              <a:t>rejoined Mrs. Norris, in </a:t>
            </a:r>
            <a:r>
              <a:rPr dirty="0" sz="1450" spc="-5">
                <a:latin typeface="Times New Roman"/>
                <a:cs typeface="Times New Roman"/>
              </a:rPr>
              <a:t>a </a:t>
            </a:r>
            <a:r>
              <a:rPr dirty="0" sz="1450" spc="-10">
                <a:latin typeface="Times New Roman"/>
                <a:cs typeface="Times New Roman"/>
              </a:rPr>
              <a:t>rather  softened voice; “but </a:t>
            </a:r>
            <a:r>
              <a:rPr dirty="0" sz="1450" spc="-5">
                <a:latin typeface="Times New Roman"/>
                <a:cs typeface="Times New Roman"/>
              </a:rPr>
              <a:t>I </a:t>
            </a:r>
            <a:r>
              <a:rPr dirty="0" sz="1450" spc="-10">
                <a:latin typeface="Times New Roman"/>
                <a:cs typeface="Times New Roman"/>
              </a:rPr>
              <a:t>question whether her headache might </a:t>
            </a:r>
            <a:r>
              <a:rPr dirty="0" sz="1450" spc="-5">
                <a:latin typeface="Times New Roman"/>
                <a:cs typeface="Times New Roman"/>
              </a:rPr>
              <a:t>not be </a:t>
            </a:r>
            <a:r>
              <a:rPr dirty="0" sz="1450" spc="-10">
                <a:latin typeface="Times New Roman"/>
                <a:cs typeface="Times New Roman"/>
              </a:rPr>
              <a:t>caught  then, </a:t>
            </a:r>
            <a:r>
              <a:rPr dirty="0" sz="1450" spc="-20">
                <a:latin typeface="Times New Roman"/>
                <a:cs typeface="Times New Roman"/>
              </a:rPr>
              <a:t>sister. </a:t>
            </a:r>
            <a:r>
              <a:rPr dirty="0" sz="1450" spc="-10">
                <a:latin typeface="Times New Roman"/>
                <a:cs typeface="Times New Roman"/>
              </a:rPr>
              <a:t>There is nothing so likely to give it as standing and stooping in </a:t>
            </a:r>
            <a:r>
              <a:rPr dirty="0" sz="1450" spc="-5">
                <a:latin typeface="Times New Roman"/>
                <a:cs typeface="Times New Roman"/>
              </a:rPr>
              <a:t>a  hot </a:t>
            </a:r>
            <a:r>
              <a:rPr dirty="0" sz="1450" spc="-10">
                <a:latin typeface="Times New Roman"/>
                <a:cs typeface="Times New Roman"/>
              </a:rPr>
              <a:t>sun; </a:t>
            </a:r>
            <a:r>
              <a:rPr dirty="0" sz="1450" spc="-5">
                <a:latin typeface="Times New Roman"/>
                <a:cs typeface="Times New Roman"/>
              </a:rPr>
              <a:t>but I </a:t>
            </a:r>
            <a:r>
              <a:rPr dirty="0" sz="1450" spc="-10">
                <a:latin typeface="Times New Roman"/>
                <a:cs typeface="Times New Roman"/>
              </a:rPr>
              <a:t>dare say it will </a:t>
            </a:r>
            <a:r>
              <a:rPr dirty="0" sz="1450" spc="-5">
                <a:latin typeface="Times New Roman"/>
                <a:cs typeface="Times New Roman"/>
              </a:rPr>
              <a:t>be </a:t>
            </a:r>
            <a:r>
              <a:rPr dirty="0" sz="1450" spc="-10">
                <a:latin typeface="Times New Roman"/>
                <a:cs typeface="Times New Roman"/>
              </a:rPr>
              <a:t>well </a:t>
            </a:r>
            <a:r>
              <a:rPr dirty="0" sz="1450" spc="-20">
                <a:latin typeface="Times New Roman"/>
                <a:cs typeface="Times New Roman"/>
              </a:rPr>
              <a:t>to-morrow.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let her have  </a:t>
            </a:r>
            <a:r>
              <a:rPr dirty="0" sz="1450" spc="-5">
                <a:latin typeface="Times New Roman"/>
                <a:cs typeface="Times New Roman"/>
              </a:rPr>
              <a:t>your </a:t>
            </a:r>
            <a:r>
              <a:rPr dirty="0" sz="1450" spc="-10">
                <a:latin typeface="Times New Roman"/>
                <a:cs typeface="Times New Roman"/>
              </a:rPr>
              <a:t>aromatic vinegar; </a:t>
            </a:r>
            <a:r>
              <a:rPr dirty="0" sz="1450" spc="-5">
                <a:latin typeface="Times New Roman"/>
                <a:cs typeface="Times New Roman"/>
              </a:rPr>
              <a:t>I </a:t>
            </a:r>
            <a:r>
              <a:rPr dirty="0" sz="1450" spc="-10">
                <a:latin typeface="Times New Roman"/>
                <a:cs typeface="Times New Roman"/>
              </a:rPr>
              <a:t>always </a:t>
            </a:r>
            <a:r>
              <a:rPr dirty="0" sz="1450" spc="-15">
                <a:latin typeface="Times New Roman"/>
                <a:cs typeface="Times New Roman"/>
              </a:rPr>
              <a:t>forget </a:t>
            </a:r>
            <a:r>
              <a:rPr dirty="0" sz="1450" spc="-10">
                <a:latin typeface="Times New Roman"/>
                <a:cs typeface="Times New Roman"/>
              </a:rPr>
              <a:t>to have mine</a:t>
            </a:r>
            <a:r>
              <a:rPr dirty="0" sz="1450" spc="40">
                <a:latin typeface="Times New Roman"/>
                <a:cs typeface="Times New Roman"/>
              </a:rPr>
              <a:t> </a:t>
            </a:r>
            <a:r>
              <a:rPr dirty="0" sz="1450" spc="-10">
                <a:latin typeface="Times New Roman"/>
                <a:cs typeface="Times New Roman"/>
              </a:rPr>
              <a:t>filled.”</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“She has </a:t>
            </a:r>
            <a:r>
              <a:rPr dirty="0" sz="1450" spc="-5">
                <a:latin typeface="Times New Roman"/>
                <a:cs typeface="Times New Roman"/>
              </a:rPr>
              <a:t>got </a:t>
            </a:r>
            <a:r>
              <a:rPr dirty="0" sz="1450" spc="-10">
                <a:latin typeface="Times New Roman"/>
                <a:cs typeface="Times New Roman"/>
              </a:rPr>
              <a:t>it,” said Lady Bertram; “she has had it ever since she came  back from </a:t>
            </a:r>
            <a:r>
              <a:rPr dirty="0" sz="1450" spc="-5">
                <a:latin typeface="Times New Roman"/>
                <a:cs typeface="Times New Roman"/>
              </a:rPr>
              <a:t>your </a:t>
            </a:r>
            <a:r>
              <a:rPr dirty="0" sz="1450" spc="-10">
                <a:latin typeface="Times New Roman"/>
                <a:cs typeface="Times New Roman"/>
              </a:rPr>
              <a:t>house the second</a:t>
            </a:r>
            <a:r>
              <a:rPr dirty="0" sz="1450" spc="1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“What!” cried Edmund; “has she been walking as well as cutting roses;  walking across the </a:t>
            </a:r>
            <a:r>
              <a:rPr dirty="0" sz="1450" spc="-5">
                <a:latin typeface="Times New Roman"/>
                <a:cs typeface="Times New Roman"/>
              </a:rPr>
              <a:t>hot </a:t>
            </a:r>
            <a:r>
              <a:rPr dirty="0" sz="1450" spc="-10">
                <a:latin typeface="Times New Roman"/>
                <a:cs typeface="Times New Roman"/>
              </a:rPr>
              <a:t>park to </a:t>
            </a:r>
            <a:r>
              <a:rPr dirty="0" sz="1450" spc="-5">
                <a:latin typeface="Times New Roman"/>
                <a:cs typeface="Times New Roman"/>
              </a:rPr>
              <a:t>your </a:t>
            </a:r>
            <a:r>
              <a:rPr dirty="0" sz="1450" spc="-10">
                <a:latin typeface="Times New Roman"/>
                <a:cs typeface="Times New Roman"/>
              </a:rPr>
              <a:t>house, and doing it twice, ma’am? No  wonder her head</a:t>
            </a:r>
            <a:r>
              <a:rPr dirty="0" sz="1450">
                <a:latin typeface="Times New Roman"/>
                <a:cs typeface="Times New Roman"/>
              </a:rPr>
              <a:t> </a:t>
            </a:r>
            <a:r>
              <a:rPr dirty="0" sz="1450" spc="-10">
                <a:latin typeface="Times New Roman"/>
                <a:cs typeface="Times New Roman"/>
              </a:rPr>
              <a:t>aches.”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Mrs. Norris was talking to Julia, and did </a:t>
            </a:r>
            <a:r>
              <a:rPr dirty="0" sz="1450" spc="-5">
                <a:latin typeface="Times New Roman"/>
                <a:cs typeface="Times New Roman"/>
              </a:rPr>
              <a:t>not</a:t>
            </a:r>
            <a:r>
              <a:rPr dirty="0" sz="1450" spc="35">
                <a:latin typeface="Times New Roman"/>
                <a:cs typeface="Times New Roman"/>
              </a:rPr>
              <a:t> </a:t>
            </a:r>
            <a:r>
              <a:rPr dirty="0" sz="1450" spc="-25">
                <a:latin typeface="Times New Roman"/>
                <a:cs typeface="Times New Roman"/>
              </a:rPr>
              <a:t>hear.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was afraid it would </a:t>
            </a:r>
            <a:r>
              <a:rPr dirty="0" sz="1450" spc="-5">
                <a:latin typeface="Times New Roman"/>
                <a:cs typeface="Times New Roman"/>
              </a:rPr>
              <a:t>be </a:t>
            </a:r>
            <a:r>
              <a:rPr dirty="0" sz="1450" spc="-10">
                <a:latin typeface="Times New Roman"/>
                <a:cs typeface="Times New Roman"/>
              </a:rPr>
              <a:t>too much for </a:t>
            </a:r>
            <a:r>
              <a:rPr dirty="0" sz="1450" spc="-20">
                <a:latin typeface="Times New Roman"/>
                <a:cs typeface="Times New Roman"/>
              </a:rPr>
              <a:t>her,” </a:t>
            </a:r>
            <a:r>
              <a:rPr dirty="0" sz="1450" spc="-10">
                <a:latin typeface="Times New Roman"/>
                <a:cs typeface="Times New Roman"/>
              </a:rPr>
              <a:t>said Lady Bertram; “but when  the roses were gathered, </a:t>
            </a:r>
            <a:r>
              <a:rPr dirty="0" sz="1450" spc="-5">
                <a:latin typeface="Times New Roman"/>
                <a:cs typeface="Times New Roman"/>
              </a:rPr>
              <a:t>your </a:t>
            </a:r>
            <a:r>
              <a:rPr dirty="0" sz="1450" spc="-10">
                <a:latin typeface="Times New Roman"/>
                <a:cs typeface="Times New Roman"/>
              </a:rPr>
              <a:t>aunt wished to have them, and then </a:t>
            </a:r>
            <a:r>
              <a:rPr dirty="0" sz="1450" spc="-5">
                <a:latin typeface="Times New Roman"/>
                <a:cs typeface="Times New Roman"/>
              </a:rPr>
              <a:t>you </a:t>
            </a:r>
            <a:r>
              <a:rPr dirty="0" sz="1450" spc="-10">
                <a:latin typeface="Times New Roman"/>
                <a:cs typeface="Times New Roman"/>
              </a:rPr>
              <a:t>know  they must </a:t>
            </a:r>
            <a:r>
              <a:rPr dirty="0" sz="1450" spc="-5">
                <a:latin typeface="Times New Roman"/>
                <a:cs typeface="Times New Roman"/>
              </a:rPr>
              <a:t>be </a:t>
            </a:r>
            <a:r>
              <a:rPr dirty="0" sz="1450" spc="-10">
                <a:latin typeface="Times New Roman"/>
                <a:cs typeface="Times New Roman"/>
              </a:rPr>
              <a:t>taken</a:t>
            </a:r>
            <a:r>
              <a:rPr dirty="0" sz="1450">
                <a:latin typeface="Times New Roman"/>
                <a:cs typeface="Times New Roman"/>
              </a:rPr>
              <a:t> </a:t>
            </a:r>
            <a:r>
              <a:rPr dirty="0" sz="1450" spc="-10">
                <a:latin typeface="Times New Roman"/>
                <a:cs typeface="Times New Roman"/>
              </a:rPr>
              <a:t>home.”</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436735"/>
          </a:xfrm>
          <a:prstGeom prst="rect">
            <a:avLst/>
          </a:prstGeom>
        </p:spPr>
        <p:txBody>
          <a:bodyPr wrap="square" lIns="0" tIns="12700" rIns="0" bIns="0" rtlCol="0" vert="horz">
            <a:spAutoFit/>
          </a:bodyPr>
          <a:lstStyle/>
          <a:p>
            <a:pPr algn="just" marL="12700" marR="6985">
              <a:lnSpc>
                <a:spcPct val="99300"/>
              </a:lnSpc>
              <a:spcBef>
                <a:spcPts val="100"/>
              </a:spcBef>
            </a:pPr>
            <a:r>
              <a:rPr dirty="0" sz="1450" spc="-10">
                <a:latin typeface="Times New Roman"/>
                <a:cs typeface="Times New Roman"/>
              </a:rPr>
              <a:t>point. Whatever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well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am always ready enough to </a:t>
            </a:r>
            <a:r>
              <a:rPr dirty="0" sz="1450" spc="-5">
                <a:latin typeface="Times New Roman"/>
                <a:cs typeface="Times New Roman"/>
              </a:rPr>
              <a:t>do  </a:t>
            </a:r>
            <a:r>
              <a:rPr dirty="0" sz="1450" spc="-10">
                <a:latin typeface="Times New Roman"/>
                <a:cs typeface="Times New Roman"/>
              </a:rPr>
              <a:t>for the </a:t>
            </a:r>
            <a:r>
              <a:rPr dirty="0" sz="1450" spc="-5">
                <a:latin typeface="Times New Roman"/>
                <a:cs typeface="Times New Roman"/>
              </a:rPr>
              <a:t>good of </a:t>
            </a:r>
            <a:r>
              <a:rPr dirty="0" sz="1450" spc="-10">
                <a:latin typeface="Times New Roman"/>
                <a:cs typeface="Times New Roman"/>
              </a:rPr>
              <a:t>those </a:t>
            </a:r>
            <a:r>
              <a:rPr dirty="0" sz="1450" spc="-5">
                <a:latin typeface="Times New Roman"/>
                <a:cs typeface="Times New Roman"/>
              </a:rPr>
              <a:t>I </a:t>
            </a:r>
            <a:r>
              <a:rPr dirty="0" sz="1450" spc="-10">
                <a:latin typeface="Times New Roman"/>
                <a:cs typeface="Times New Roman"/>
              </a:rPr>
              <a:t>love; and, though </a:t>
            </a:r>
            <a:r>
              <a:rPr dirty="0" sz="1450" spc="-5">
                <a:latin typeface="Times New Roman"/>
                <a:cs typeface="Times New Roman"/>
              </a:rPr>
              <a:t>I </a:t>
            </a:r>
            <a:r>
              <a:rPr dirty="0" sz="1450" spc="-10">
                <a:latin typeface="Times New Roman"/>
                <a:cs typeface="Times New Roman"/>
              </a:rPr>
              <a:t>could never feel for this little girl  the hundredth part </a:t>
            </a:r>
            <a:r>
              <a:rPr dirty="0" sz="1450" spc="-5">
                <a:latin typeface="Times New Roman"/>
                <a:cs typeface="Times New Roman"/>
              </a:rPr>
              <a:t>of </a:t>
            </a:r>
            <a:r>
              <a:rPr dirty="0" sz="1450" spc="-10">
                <a:latin typeface="Times New Roman"/>
                <a:cs typeface="Times New Roman"/>
              </a:rPr>
              <a:t>the regard </a:t>
            </a:r>
            <a:r>
              <a:rPr dirty="0" sz="1450" spc="-5">
                <a:latin typeface="Times New Roman"/>
                <a:cs typeface="Times New Roman"/>
              </a:rPr>
              <a:t>I </a:t>
            </a:r>
            <a:r>
              <a:rPr dirty="0" sz="1450" spc="-10">
                <a:latin typeface="Times New Roman"/>
                <a:cs typeface="Times New Roman"/>
              </a:rPr>
              <a:t>bear </a:t>
            </a:r>
            <a:r>
              <a:rPr dirty="0" sz="1450" spc="-5">
                <a:latin typeface="Times New Roman"/>
                <a:cs typeface="Times New Roman"/>
              </a:rPr>
              <a:t>your </a:t>
            </a:r>
            <a:r>
              <a:rPr dirty="0" sz="1450" spc="-10">
                <a:latin typeface="Times New Roman"/>
                <a:cs typeface="Times New Roman"/>
              </a:rPr>
              <a:t>own dear children, </a:t>
            </a:r>
            <a:r>
              <a:rPr dirty="0" sz="1450" spc="-5">
                <a:latin typeface="Times New Roman"/>
                <a:cs typeface="Times New Roman"/>
              </a:rPr>
              <a:t>nor </a:t>
            </a:r>
            <a:r>
              <a:rPr dirty="0" sz="1450" spc="-10">
                <a:latin typeface="Times New Roman"/>
                <a:cs typeface="Times New Roman"/>
              </a:rPr>
              <a:t>consider  </a:t>
            </a:r>
            <a:r>
              <a:rPr dirty="0" sz="1450" spc="-20">
                <a:latin typeface="Times New Roman"/>
                <a:cs typeface="Times New Roman"/>
              </a:rPr>
              <a:t>her, </a:t>
            </a:r>
            <a:r>
              <a:rPr dirty="0" sz="1450" spc="-10">
                <a:latin typeface="Times New Roman"/>
                <a:cs typeface="Times New Roman"/>
              </a:rPr>
              <a:t>in any respect, so much my own, </a:t>
            </a:r>
            <a:r>
              <a:rPr dirty="0" sz="1450" spc="-5">
                <a:latin typeface="Times New Roman"/>
                <a:cs typeface="Times New Roman"/>
              </a:rPr>
              <a:t>I </a:t>
            </a:r>
            <a:r>
              <a:rPr dirty="0" sz="1450" spc="-10">
                <a:latin typeface="Times New Roman"/>
                <a:cs typeface="Times New Roman"/>
              </a:rPr>
              <a:t>should hate myself if </a:t>
            </a:r>
            <a:r>
              <a:rPr dirty="0" sz="1450" spc="-5">
                <a:latin typeface="Times New Roman"/>
                <a:cs typeface="Times New Roman"/>
              </a:rPr>
              <a:t>I </a:t>
            </a:r>
            <a:r>
              <a:rPr dirty="0" sz="1450" spc="-10">
                <a:latin typeface="Times New Roman"/>
                <a:cs typeface="Times New Roman"/>
              </a:rPr>
              <a:t>were capable </a:t>
            </a:r>
            <a:r>
              <a:rPr dirty="0" sz="1450" spc="-5">
                <a:latin typeface="Times New Roman"/>
                <a:cs typeface="Times New Roman"/>
              </a:rPr>
              <a:t>of  </a:t>
            </a:r>
            <a:r>
              <a:rPr dirty="0" sz="1450" spc="-10">
                <a:latin typeface="Times New Roman"/>
                <a:cs typeface="Times New Roman"/>
              </a:rPr>
              <a:t>neglecting </a:t>
            </a:r>
            <a:r>
              <a:rPr dirty="0" sz="1450" spc="-30">
                <a:latin typeface="Times New Roman"/>
                <a:cs typeface="Times New Roman"/>
              </a:rPr>
              <a:t>her.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she </a:t>
            </a:r>
            <a:r>
              <a:rPr dirty="0" sz="1450" spc="-5">
                <a:latin typeface="Times New Roman"/>
                <a:cs typeface="Times New Roman"/>
              </a:rPr>
              <a:t>a </a:t>
            </a:r>
            <a:r>
              <a:rPr dirty="0" sz="1450" spc="-15">
                <a:latin typeface="Times New Roman"/>
                <a:cs typeface="Times New Roman"/>
              </a:rPr>
              <a:t>sister’s </a:t>
            </a:r>
            <a:r>
              <a:rPr dirty="0" sz="1450" spc="-10">
                <a:latin typeface="Times New Roman"/>
                <a:cs typeface="Times New Roman"/>
              </a:rPr>
              <a:t>child? and could </a:t>
            </a:r>
            <a:r>
              <a:rPr dirty="0" sz="1450" spc="-5">
                <a:latin typeface="Times New Roman"/>
                <a:cs typeface="Times New Roman"/>
              </a:rPr>
              <a:t>I </a:t>
            </a:r>
            <a:r>
              <a:rPr dirty="0" sz="1450" spc="-10">
                <a:latin typeface="Times New Roman"/>
                <a:cs typeface="Times New Roman"/>
              </a:rPr>
              <a:t>bear to see her want  while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bit of </a:t>
            </a:r>
            <a:r>
              <a:rPr dirty="0" sz="1450" spc="-10">
                <a:latin typeface="Times New Roman"/>
                <a:cs typeface="Times New Roman"/>
              </a:rPr>
              <a:t>bread to give her? My dear Sir Thomas, with all my faults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warm heart; and, </a:t>
            </a:r>
            <a:r>
              <a:rPr dirty="0" sz="1450" spc="-5">
                <a:latin typeface="Times New Roman"/>
                <a:cs typeface="Times New Roman"/>
              </a:rPr>
              <a:t>poor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am, would rather deny myself the  necessaries </a:t>
            </a:r>
            <a:r>
              <a:rPr dirty="0" sz="1450" spc="-5">
                <a:latin typeface="Times New Roman"/>
                <a:cs typeface="Times New Roman"/>
              </a:rPr>
              <a:t>of </a:t>
            </a:r>
            <a:r>
              <a:rPr dirty="0" sz="1450" spc="-10">
                <a:latin typeface="Times New Roman"/>
                <a:cs typeface="Times New Roman"/>
              </a:rPr>
              <a:t>life than </a:t>
            </a:r>
            <a:r>
              <a:rPr dirty="0" sz="1450" spc="-5">
                <a:latin typeface="Times New Roman"/>
                <a:cs typeface="Times New Roman"/>
              </a:rPr>
              <a:t>do </a:t>
            </a:r>
            <a:r>
              <a:rPr dirty="0" sz="1450" spc="-10">
                <a:latin typeface="Times New Roman"/>
                <a:cs typeface="Times New Roman"/>
              </a:rPr>
              <a:t>an ungenerous thing. So, 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against it, </a:t>
            </a:r>
            <a:r>
              <a:rPr dirty="0" sz="1450" spc="-5">
                <a:latin typeface="Times New Roman"/>
                <a:cs typeface="Times New Roman"/>
              </a:rPr>
              <a:t>I  </a:t>
            </a:r>
            <a:r>
              <a:rPr dirty="0" sz="1450" spc="-10">
                <a:latin typeface="Times New Roman"/>
                <a:cs typeface="Times New Roman"/>
              </a:rPr>
              <a:t>will write to my </a:t>
            </a:r>
            <a:r>
              <a:rPr dirty="0" sz="1450" spc="-5">
                <a:latin typeface="Times New Roman"/>
                <a:cs typeface="Times New Roman"/>
              </a:rPr>
              <a:t>poor </a:t>
            </a:r>
            <a:r>
              <a:rPr dirty="0" sz="1450" spc="-10">
                <a:latin typeface="Times New Roman"/>
                <a:cs typeface="Times New Roman"/>
              </a:rPr>
              <a:t>sister </a:t>
            </a:r>
            <a:r>
              <a:rPr dirty="0" sz="1450" spc="-20">
                <a:latin typeface="Times New Roman"/>
                <a:cs typeface="Times New Roman"/>
              </a:rPr>
              <a:t>tomorrow, </a:t>
            </a:r>
            <a:r>
              <a:rPr dirty="0" sz="1450" spc="-10">
                <a:latin typeface="Times New Roman"/>
                <a:cs typeface="Times New Roman"/>
              </a:rPr>
              <a:t>and make the proposal; and, as soon as  matters are settled, </a:t>
            </a:r>
            <a:r>
              <a:rPr dirty="0" sz="1450" spc="-5">
                <a:latin typeface="Times New Roman"/>
                <a:cs typeface="Times New Roman"/>
              </a:rPr>
              <a:t>I </a:t>
            </a:r>
            <a:r>
              <a:rPr dirty="0" sz="1450" spc="-10">
                <a:latin typeface="Times New Roman"/>
                <a:cs typeface="Times New Roman"/>
              </a:rPr>
              <a:t>will engage to get the child to Mansfield; </a:t>
            </a:r>
            <a:r>
              <a:rPr dirty="0" sz="1450" spc="-5">
                <a:latin typeface="Times New Roman"/>
                <a:cs typeface="Times New Roman"/>
              </a:rPr>
              <a:t>you </a:t>
            </a:r>
            <a:r>
              <a:rPr dirty="0" sz="1450" spc="-10">
                <a:latin typeface="Times New Roman"/>
                <a:cs typeface="Times New Roman"/>
              </a:rPr>
              <a:t>shall have  </a:t>
            </a:r>
            <a:r>
              <a:rPr dirty="0" sz="1450" spc="-5">
                <a:latin typeface="Times New Roman"/>
                <a:cs typeface="Times New Roman"/>
              </a:rPr>
              <a:t>no </a:t>
            </a:r>
            <a:r>
              <a:rPr dirty="0" sz="1450" spc="-10">
                <a:latin typeface="Times New Roman"/>
                <a:cs typeface="Times New Roman"/>
              </a:rPr>
              <a:t>trouble about it. My own trouble,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never regard. </a:t>
            </a:r>
            <a:r>
              <a:rPr dirty="0" sz="1450" spc="-5">
                <a:latin typeface="Times New Roman"/>
                <a:cs typeface="Times New Roman"/>
              </a:rPr>
              <a:t>I </a:t>
            </a:r>
            <a:r>
              <a:rPr dirty="0" sz="1450" spc="-10">
                <a:latin typeface="Times New Roman"/>
                <a:cs typeface="Times New Roman"/>
              </a:rPr>
              <a:t>will send  Nanny to London </a:t>
            </a:r>
            <a:r>
              <a:rPr dirty="0" sz="1450" spc="-5">
                <a:latin typeface="Times New Roman"/>
                <a:cs typeface="Times New Roman"/>
              </a:rPr>
              <a:t>on </a:t>
            </a:r>
            <a:r>
              <a:rPr dirty="0" sz="1450" spc="-10">
                <a:latin typeface="Times New Roman"/>
                <a:cs typeface="Times New Roman"/>
              </a:rPr>
              <a:t>purpose, and she may have </a:t>
            </a:r>
            <a:r>
              <a:rPr dirty="0" sz="1450" spc="-5">
                <a:latin typeface="Times New Roman"/>
                <a:cs typeface="Times New Roman"/>
              </a:rPr>
              <a:t>a </a:t>
            </a:r>
            <a:r>
              <a:rPr dirty="0" sz="1450" spc="-10">
                <a:latin typeface="Times New Roman"/>
                <a:cs typeface="Times New Roman"/>
              </a:rPr>
              <a:t>bed at her cousin the  saddler’s, and the child </a:t>
            </a:r>
            <a:r>
              <a:rPr dirty="0" sz="1450" spc="-5">
                <a:latin typeface="Times New Roman"/>
                <a:cs typeface="Times New Roman"/>
              </a:rPr>
              <a:t>be </a:t>
            </a:r>
            <a:r>
              <a:rPr dirty="0" sz="1450" spc="-10">
                <a:latin typeface="Times New Roman"/>
                <a:cs typeface="Times New Roman"/>
              </a:rPr>
              <a:t>appointed to meet her there. They may easily get  her from Portsmouth to town </a:t>
            </a:r>
            <a:r>
              <a:rPr dirty="0" sz="1450" spc="-5">
                <a:latin typeface="Times New Roman"/>
                <a:cs typeface="Times New Roman"/>
              </a:rPr>
              <a:t>by </a:t>
            </a:r>
            <a:r>
              <a:rPr dirty="0" sz="1450" spc="-10">
                <a:latin typeface="Times New Roman"/>
                <a:cs typeface="Times New Roman"/>
              </a:rPr>
              <a:t>the coach, under the care </a:t>
            </a:r>
            <a:r>
              <a:rPr dirty="0" sz="1450" spc="-5">
                <a:latin typeface="Times New Roman"/>
                <a:cs typeface="Times New Roman"/>
              </a:rPr>
              <a:t>of </a:t>
            </a:r>
            <a:r>
              <a:rPr dirty="0" sz="1450" spc="-10">
                <a:latin typeface="Times New Roman"/>
                <a:cs typeface="Times New Roman"/>
              </a:rPr>
              <a:t>any creditable  person that may chance to </a:t>
            </a:r>
            <a:r>
              <a:rPr dirty="0" sz="1450" spc="-5">
                <a:latin typeface="Times New Roman"/>
                <a:cs typeface="Times New Roman"/>
              </a:rPr>
              <a:t>be going. I </a:t>
            </a:r>
            <a:r>
              <a:rPr dirty="0" sz="1450" spc="-10">
                <a:latin typeface="Times New Roman"/>
                <a:cs typeface="Times New Roman"/>
              </a:rPr>
              <a:t>dare say there is always some reputable  </a:t>
            </a:r>
            <a:r>
              <a:rPr dirty="0" sz="1450" spc="-15">
                <a:latin typeface="Times New Roman"/>
                <a:cs typeface="Times New Roman"/>
              </a:rPr>
              <a:t>tradesman’s </a:t>
            </a:r>
            <a:r>
              <a:rPr dirty="0" sz="1450" spc="-10">
                <a:latin typeface="Times New Roman"/>
                <a:cs typeface="Times New Roman"/>
              </a:rPr>
              <a:t>wife </a:t>
            </a:r>
            <a:r>
              <a:rPr dirty="0" sz="1450" spc="-5">
                <a:latin typeface="Times New Roman"/>
                <a:cs typeface="Times New Roman"/>
              </a:rPr>
              <a:t>or </a:t>
            </a:r>
            <a:r>
              <a:rPr dirty="0" sz="1450" spc="-10">
                <a:latin typeface="Times New Roman"/>
                <a:cs typeface="Times New Roman"/>
              </a:rPr>
              <a:t>other going</a:t>
            </a:r>
            <a:r>
              <a:rPr dirty="0" sz="1450" spc="1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Except to the attack </a:t>
            </a:r>
            <a:r>
              <a:rPr dirty="0" sz="1450" spc="-5">
                <a:latin typeface="Times New Roman"/>
                <a:cs typeface="Times New Roman"/>
              </a:rPr>
              <a:t>on </a:t>
            </a:r>
            <a:r>
              <a:rPr dirty="0" sz="1450" spc="-20">
                <a:latin typeface="Times New Roman"/>
                <a:cs typeface="Times New Roman"/>
              </a:rPr>
              <a:t>Nanny’s </a:t>
            </a:r>
            <a:r>
              <a:rPr dirty="0" sz="1450" spc="-10">
                <a:latin typeface="Times New Roman"/>
                <a:cs typeface="Times New Roman"/>
              </a:rPr>
              <a:t>cousin, Sir Thomas </a:t>
            </a:r>
            <a:r>
              <a:rPr dirty="0" sz="1450" spc="-5">
                <a:latin typeface="Times New Roman"/>
                <a:cs typeface="Times New Roman"/>
              </a:rPr>
              <a:t>no </a:t>
            </a:r>
            <a:r>
              <a:rPr dirty="0" sz="1450" spc="-10">
                <a:latin typeface="Times New Roman"/>
                <a:cs typeface="Times New Roman"/>
              </a:rPr>
              <a:t>longer made any  objection, and </a:t>
            </a:r>
            <a:r>
              <a:rPr dirty="0" sz="1450" spc="-5">
                <a:latin typeface="Times New Roman"/>
                <a:cs typeface="Times New Roman"/>
              </a:rPr>
              <a:t>a </a:t>
            </a:r>
            <a:r>
              <a:rPr dirty="0" sz="1450" spc="-10">
                <a:latin typeface="Times New Roman"/>
                <a:cs typeface="Times New Roman"/>
              </a:rPr>
              <a:t>more respectable, though less economical rendezvous being  accordingly substituted, everything was considered as settled, and the  pleasures </a:t>
            </a:r>
            <a:r>
              <a:rPr dirty="0" sz="1450" spc="-5">
                <a:latin typeface="Times New Roman"/>
                <a:cs typeface="Times New Roman"/>
              </a:rPr>
              <a:t>of </a:t>
            </a:r>
            <a:r>
              <a:rPr dirty="0" sz="1450" spc="-10">
                <a:latin typeface="Times New Roman"/>
                <a:cs typeface="Times New Roman"/>
              </a:rPr>
              <a:t>so benevolent </a:t>
            </a:r>
            <a:r>
              <a:rPr dirty="0" sz="1450" spc="-5">
                <a:latin typeface="Times New Roman"/>
                <a:cs typeface="Times New Roman"/>
              </a:rPr>
              <a:t>a </a:t>
            </a:r>
            <a:r>
              <a:rPr dirty="0" sz="1450" spc="-10">
                <a:latin typeface="Times New Roman"/>
                <a:cs typeface="Times New Roman"/>
              </a:rPr>
              <a:t>scheme were already enjoyed. The division </a:t>
            </a:r>
            <a:r>
              <a:rPr dirty="0" sz="1450" spc="-5">
                <a:latin typeface="Times New Roman"/>
                <a:cs typeface="Times New Roman"/>
              </a:rPr>
              <a:t>of  </a:t>
            </a:r>
            <a:r>
              <a:rPr dirty="0" sz="1450" spc="-10">
                <a:latin typeface="Times New Roman"/>
                <a:cs typeface="Times New Roman"/>
              </a:rPr>
              <a:t>gratifying sensations </a:t>
            </a:r>
            <a:r>
              <a:rPr dirty="0" sz="1450" spc="-5">
                <a:latin typeface="Times New Roman"/>
                <a:cs typeface="Times New Roman"/>
              </a:rPr>
              <a:t>ought not, </a:t>
            </a:r>
            <a:r>
              <a:rPr dirty="0" sz="1450" spc="-10">
                <a:latin typeface="Times New Roman"/>
                <a:cs typeface="Times New Roman"/>
              </a:rPr>
              <a:t>in strict justice, to have been equal; for Sir  Thomas was fully resolved to </a:t>
            </a:r>
            <a:r>
              <a:rPr dirty="0" sz="1450" spc="-5">
                <a:latin typeface="Times New Roman"/>
                <a:cs typeface="Times New Roman"/>
              </a:rPr>
              <a:t>be </a:t>
            </a:r>
            <a:r>
              <a:rPr dirty="0" sz="1450" spc="-10">
                <a:latin typeface="Times New Roman"/>
                <a:cs typeface="Times New Roman"/>
              </a:rPr>
              <a:t>the real and consistent patron </a:t>
            </a:r>
            <a:r>
              <a:rPr dirty="0" sz="1450" spc="-5">
                <a:latin typeface="Times New Roman"/>
                <a:cs typeface="Times New Roman"/>
              </a:rPr>
              <a:t>of </a:t>
            </a:r>
            <a:r>
              <a:rPr dirty="0" sz="1450" spc="-10">
                <a:latin typeface="Times New Roman"/>
                <a:cs typeface="Times New Roman"/>
              </a:rPr>
              <a:t>the selected  child, and Mrs. Norris had </a:t>
            </a:r>
            <a:r>
              <a:rPr dirty="0" sz="1450" spc="-5">
                <a:latin typeface="Times New Roman"/>
                <a:cs typeface="Times New Roman"/>
              </a:rPr>
              <a:t>not </a:t>
            </a:r>
            <a:r>
              <a:rPr dirty="0" sz="1450" spc="-10">
                <a:latin typeface="Times New Roman"/>
                <a:cs typeface="Times New Roman"/>
              </a:rPr>
              <a:t>the least intention </a:t>
            </a:r>
            <a:r>
              <a:rPr dirty="0" sz="1450" spc="-5">
                <a:latin typeface="Times New Roman"/>
                <a:cs typeface="Times New Roman"/>
              </a:rPr>
              <a:t>of </a:t>
            </a:r>
            <a:r>
              <a:rPr dirty="0" sz="1450" spc="-10">
                <a:latin typeface="Times New Roman"/>
                <a:cs typeface="Times New Roman"/>
              </a:rPr>
              <a:t>being at any expense  whatever in her maintenance. As far as walking, talking, and contriving  reached, she was thoroughly benevolent, and </a:t>
            </a:r>
            <a:r>
              <a:rPr dirty="0" sz="1450" spc="-5">
                <a:latin typeface="Times New Roman"/>
                <a:cs typeface="Times New Roman"/>
              </a:rPr>
              <a:t>nobody </a:t>
            </a:r>
            <a:r>
              <a:rPr dirty="0" sz="1450" spc="-10">
                <a:latin typeface="Times New Roman"/>
                <a:cs typeface="Times New Roman"/>
              </a:rPr>
              <a:t>knew better how to  dictate liberality to others; </a:t>
            </a:r>
            <a:r>
              <a:rPr dirty="0" sz="1450" spc="-5">
                <a:latin typeface="Times New Roman"/>
                <a:cs typeface="Times New Roman"/>
              </a:rPr>
              <a:t>but </a:t>
            </a:r>
            <a:r>
              <a:rPr dirty="0" sz="1450" spc="-10">
                <a:latin typeface="Times New Roman"/>
                <a:cs typeface="Times New Roman"/>
              </a:rPr>
              <a:t>her love </a:t>
            </a:r>
            <a:r>
              <a:rPr dirty="0" sz="1450" spc="-5">
                <a:latin typeface="Times New Roman"/>
                <a:cs typeface="Times New Roman"/>
              </a:rPr>
              <a:t>of </a:t>
            </a:r>
            <a:r>
              <a:rPr dirty="0" sz="1450" spc="-10">
                <a:latin typeface="Times New Roman"/>
                <a:cs typeface="Times New Roman"/>
              </a:rPr>
              <a:t>money was equal to her love </a:t>
            </a:r>
            <a:r>
              <a:rPr dirty="0" sz="1450" spc="-5">
                <a:latin typeface="Times New Roman"/>
                <a:cs typeface="Times New Roman"/>
              </a:rPr>
              <a:t>of  </a:t>
            </a:r>
            <a:r>
              <a:rPr dirty="0" sz="1450" spc="-10">
                <a:latin typeface="Times New Roman"/>
                <a:cs typeface="Times New Roman"/>
              </a:rPr>
              <a:t>directing, and she knew quite as well how to save her own as to spend that </a:t>
            </a:r>
            <a:r>
              <a:rPr dirty="0" sz="1450" spc="-5">
                <a:latin typeface="Times New Roman"/>
                <a:cs typeface="Times New Roman"/>
              </a:rPr>
              <a:t>of  </a:t>
            </a:r>
            <a:r>
              <a:rPr dirty="0" sz="1450" spc="-10">
                <a:latin typeface="Times New Roman"/>
                <a:cs typeface="Times New Roman"/>
              </a:rPr>
              <a:t>her friends. Having married </a:t>
            </a:r>
            <a:r>
              <a:rPr dirty="0" sz="1450" spc="-5">
                <a:latin typeface="Times New Roman"/>
                <a:cs typeface="Times New Roman"/>
              </a:rPr>
              <a:t>on a </a:t>
            </a:r>
            <a:r>
              <a:rPr dirty="0" sz="1450" spc="-10">
                <a:latin typeface="Times New Roman"/>
                <a:cs typeface="Times New Roman"/>
              </a:rPr>
              <a:t>narrower income than she had been used to  look forward </a:t>
            </a:r>
            <a:r>
              <a:rPr dirty="0" sz="1450" spc="-5">
                <a:latin typeface="Times New Roman"/>
                <a:cs typeface="Times New Roman"/>
              </a:rPr>
              <a:t>to, </a:t>
            </a:r>
            <a:r>
              <a:rPr dirty="0" sz="1450" spc="-10">
                <a:latin typeface="Times New Roman"/>
                <a:cs typeface="Times New Roman"/>
              </a:rPr>
              <a:t>she had, from the first, fancied </a:t>
            </a:r>
            <a:r>
              <a:rPr dirty="0" sz="1450" spc="-5">
                <a:latin typeface="Times New Roman"/>
                <a:cs typeface="Times New Roman"/>
              </a:rPr>
              <a:t>a </a:t>
            </a:r>
            <a:r>
              <a:rPr dirty="0" sz="1450" spc="-10">
                <a:latin typeface="Times New Roman"/>
                <a:cs typeface="Times New Roman"/>
              </a:rPr>
              <a:t>very strict line </a:t>
            </a:r>
            <a:r>
              <a:rPr dirty="0" sz="1450" spc="-5">
                <a:latin typeface="Times New Roman"/>
                <a:cs typeface="Times New Roman"/>
              </a:rPr>
              <a:t>of </a:t>
            </a:r>
            <a:r>
              <a:rPr dirty="0" sz="1450" spc="-10">
                <a:latin typeface="Times New Roman"/>
                <a:cs typeface="Times New Roman"/>
              </a:rPr>
              <a:t>economy  necessary; and what was begun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prudence, soon grew into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choice, as an object </a:t>
            </a:r>
            <a:r>
              <a:rPr dirty="0" sz="1450" spc="-5">
                <a:latin typeface="Times New Roman"/>
                <a:cs typeface="Times New Roman"/>
              </a:rPr>
              <a:t>of </a:t>
            </a:r>
            <a:r>
              <a:rPr dirty="0" sz="1450" spc="-10">
                <a:latin typeface="Times New Roman"/>
                <a:cs typeface="Times New Roman"/>
              </a:rPr>
              <a:t>that needful solicitude which there were </a:t>
            </a:r>
            <a:r>
              <a:rPr dirty="0" sz="1450" spc="-5">
                <a:latin typeface="Times New Roman"/>
                <a:cs typeface="Times New Roman"/>
              </a:rPr>
              <a:t>no  </a:t>
            </a:r>
            <a:r>
              <a:rPr dirty="0" sz="1450" spc="-10">
                <a:latin typeface="Times New Roman"/>
                <a:cs typeface="Times New Roman"/>
              </a:rPr>
              <a:t>children to </a:t>
            </a:r>
            <a:r>
              <a:rPr dirty="0" sz="1450" spc="-20">
                <a:latin typeface="Times New Roman"/>
                <a:cs typeface="Times New Roman"/>
              </a:rPr>
              <a:t>supply. </a:t>
            </a:r>
            <a:r>
              <a:rPr dirty="0" sz="1450" spc="-10">
                <a:latin typeface="Times New Roman"/>
                <a:cs typeface="Times New Roman"/>
              </a:rPr>
              <a:t>Had there been </a:t>
            </a:r>
            <a:r>
              <a:rPr dirty="0" sz="1450" spc="-5">
                <a:latin typeface="Times New Roman"/>
                <a:cs typeface="Times New Roman"/>
              </a:rPr>
              <a:t>a </a:t>
            </a:r>
            <a:r>
              <a:rPr dirty="0" sz="1450" spc="-10">
                <a:latin typeface="Times New Roman"/>
                <a:cs typeface="Times New Roman"/>
              </a:rPr>
              <a:t>family to provide </a:t>
            </a:r>
            <a:r>
              <a:rPr dirty="0" sz="1450" spc="-20">
                <a:latin typeface="Times New Roman"/>
                <a:cs typeface="Times New Roman"/>
              </a:rPr>
              <a:t>for, </a:t>
            </a:r>
            <a:r>
              <a:rPr dirty="0" sz="1450" spc="-10">
                <a:latin typeface="Times New Roman"/>
                <a:cs typeface="Times New Roman"/>
              </a:rPr>
              <a:t>Mrs. Norris might  never have saved her money; </a:t>
            </a:r>
            <a:r>
              <a:rPr dirty="0" sz="1450" spc="-5">
                <a:latin typeface="Times New Roman"/>
                <a:cs typeface="Times New Roman"/>
              </a:rPr>
              <a:t>but </a:t>
            </a:r>
            <a:r>
              <a:rPr dirty="0" sz="1450" spc="-10">
                <a:latin typeface="Times New Roman"/>
                <a:cs typeface="Times New Roman"/>
              </a:rPr>
              <a:t>having </a:t>
            </a:r>
            <a:r>
              <a:rPr dirty="0" sz="1450" spc="-5">
                <a:latin typeface="Times New Roman"/>
                <a:cs typeface="Times New Roman"/>
              </a:rPr>
              <a:t>no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kind, </a:t>
            </a:r>
            <a:r>
              <a:rPr dirty="0" sz="1450" spc="-10">
                <a:latin typeface="Times New Roman"/>
                <a:cs typeface="Times New Roman"/>
              </a:rPr>
              <a:t>there was  nothing to impede her </a:t>
            </a:r>
            <a:r>
              <a:rPr dirty="0" sz="1450" spc="-20">
                <a:latin typeface="Times New Roman"/>
                <a:cs typeface="Times New Roman"/>
              </a:rPr>
              <a:t>frugality, </a:t>
            </a:r>
            <a:r>
              <a:rPr dirty="0" sz="1450" spc="-5">
                <a:latin typeface="Times New Roman"/>
                <a:cs typeface="Times New Roman"/>
              </a:rPr>
              <a:t>or </a:t>
            </a:r>
            <a:r>
              <a:rPr dirty="0" sz="1450" spc="-10">
                <a:latin typeface="Times New Roman"/>
                <a:cs typeface="Times New Roman"/>
              </a:rPr>
              <a:t>lessen the comfort </a:t>
            </a:r>
            <a:r>
              <a:rPr dirty="0" sz="1450" spc="-5">
                <a:latin typeface="Times New Roman"/>
                <a:cs typeface="Times New Roman"/>
              </a:rPr>
              <a:t>of </a:t>
            </a:r>
            <a:r>
              <a:rPr dirty="0" sz="1450" spc="-10">
                <a:latin typeface="Times New Roman"/>
                <a:cs typeface="Times New Roman"/>
              </a:rPr>
              <a:t>making </a:t>
            </a:r>
            <a:r>
              <a:rPr dirty="0" sz="1450" spc="-5">
                <a:latin typeface="Times New Roman"/>
                <a:cs typeface="Times New Roman"/>
              </a:rPr>
              <a:t>a </a:t>
            </a:r>
            <a:r>
              <a:rPr dirty="0" sz="1450" spc="-10">
                <a:latin typeface="Times New Roman"/>
                <a:cs typeface="Times New Roman"/>
              </a:rPr>
              <a:t>yearly  addition to an income which they had never lived </a:t>
            </a:r>
            <a:r>
              <a:rPr dirty="0" sz="1450" spc="-5">
                <a:latin typeface="Times New Roman"/>
                <a:cs typeface="Times New Roman"/>
              </a:rPr>
              <a:t>up to. </a:t>
            </a:r>
            <a:r>
              <a:rPr dirty="0" sz="1450" spc="-10">
                <a:latin typeface="Times New Roman"/>
                <a:cs typeface="Times New Roman"/>
              </a:rPr>
              <a:t>Under this infatuating  principle, counteracted </a:t>
            </a:r>
            <a:r>
              <a:rPr dirty="0" sz="1450" spc="-5">
                <a:latin typeface="Times New Roman"/>
                <a:cs typeface="Times New Roman"/>
              </a:rPr>
              <a:t>by no </a:t>
            </a:r>
            <a:r>
              <a:rPr dirty="0" sz="1450" spc="-10">
                <a:latin typeface="Times New Roman"/>
                <a:cs typeface="Times New Roman"/>
              </a:rPr>
              <a:t>real </a:t>
            </a:r>
            <a:r>
              <a:rPr dirty="0" sz="1450" spc="-15">
                <a:latin typeface="Times New Roman"/>
                <a:cs typeface="Times New Roman"/>
              </a:rPr>
              <a:t>affection </a:t>
            </a:r>
            <a:r>
              <a:rPr dirty="0" sz="1450" spc="-10">
                <a:latin typeface="Times New Roman"/>
                <a:cs typeface="Times New Roman"/>
              </a:rPr>
              <a:t>for her </a:t>
            </a:r>
            <a:r>
              <a:rPr dirty="0" sz="1450" spc="-20">
                <a:latin typeface="Times New Roman"/>
                <a:cs typeface="Times New Roman"/>
              </a:rPr>
              <a:t>sister, </a:t>
            </a:r>
            <a:r>
              <a:rPr dirty="0" sz="1450" spc="-10">
                <a:latin typeface="Times New Roman"/>
                <a:cs typeface="Times New Roman"/>
              </a:rPr>
              <a:t>it was impossible for  her to aim at more than the credit </a:t>
            </a:r>
            <a:r>
              <a:rPr dirty="0" sz="1450" spc="-5">
                <a:latin typeface="Times New Roman"/>
                <a:cs typeface="Times New Roman"/>
              </a:rPr>
              <a:t>of </a:t>
            </a:r>
            <a:r>
              <a:rPr dirty="0" sz="1450" spc="-10">
                <a:latin typeface="Times New Roman"/>
                <a:cs typeface="Times New Roman"/>
              </a:rPr>
              <a:t>projecting and arranging so expensive </a:t>
            </a:r>
            <a:r>
              <a:rPr dirty="0" sz="1450" spc="-5">
                <a:latin typeface="Times New Roman"/>
                <a:cs typeface="Times New Roman"/>
              </a:rPr>
              <a:t>a  </a:t>
            </a:r>
            <a:r>
              <a:rPr dirty="0" sz="1450" spc="-10">
                <a:latin typeface="Times New Roman"/>
                <a:cs typeface="Times New Roman"/>
              </a:rPr>
              <a:t>charity; though perhaps she might so little know herself as to walk home to the  Parsonage, after this conversation, in the happy belief </a:t>
            </a:r>
            <a:r>
              <a:rPr dirty="0" sz="1450" spc="-5">
                <a:latin typeface="Times New Roman"/>
                <a:cs typeface="Times New Roman"/>
              </a:rPr>
              <a:t>of </a:t>
            </a:r>
            <a:r>
              <a:rPr dirty="0" sz="1450" spc="-10">
                <a:latin typeface="Times New Roman"/>
                <a:cs typeface="Times New Roman"/>
              </a:rPr>
              <a:t>being the most  liberal-minded sister and aunt in the</a:t>
            </a:r>
            <a:r>
              <a:rPr dirty="0" sz="1450" spc="2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6985" indent="255904">
              <a:lnSpc>
                <a:spcPts val="1730"/>
              </a:lnSpc>
              <a:spcBef>
                <a:spcPts val="680"/>
              </a:spcBef>
            </a:pPr>
            <a:r>
              <a:rPr dirty="0" sz="1450" spc="-10">
                <a:latin typeface="Times New Roman"/>
                <a:cs typeface="Times New Roman"/>
              </a:rPr>
              <a:t>When the subject was </a:t>
            </a:r>
            <a:r>
              <a:rPr dirty="0" sz="1450" spc="-5">
                <a:latin typeface="Times New Roman"/>
                <a:cs typeface="Times New Roman"/>
              </a:rPr>
              <a:t>brought </a:t>
            </a:r>
            <a:r>
              <a:rPr dirty="0" sz="1450" spc="-10">
                <a:latin typeface="Times New Roman"/>
                <a:cs typeface="Times New Roman"/>
              </a:rPr>
              <a:t>forward again, her views were more fully  explained;</a:t>
            </a:r>
            <a:r>
              <a:rPr dirty="0" sz="1450" spc="15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reply</a:t>
            </a:r>
            <a:r>
              <a:rPr dirty="0" sz="1450" spc="155">
                <a:latin typeface="Times New Roman"/>
                <a:cs typeface="Times New Roman"/>
              </a:rPr>
              <a:t> </a:t>
            </a:r>
            <a:r>
              <a:rPr dirty="0" sz="1450" spc="-10">
                <a:latin typeface="Times New Roman"/>
                <a:cs typeface="Times New Roman"/>
              </a:rPr>
              <a:t>to</a:t>
            </a:r>
            <a:r>
              <a:rPr dirty="0" sz="1450" spc="155">
                <a:latin typeface="Times New Roman"/>
                <a:cs typeface="Times New Roman"/>
              </a:rPr>
              <a:t> </a:t>
            </a:r>
            <a:r>
              <a:rPr dirty="0" sz="1450" spc="-10">
                <a:latin typeface="Times New Roman"/>
                <a:cs typeface="Times New Roman"/>
              </a:rPr>
              <a:t>Lady</a:t>
            </a:r>
            <a:r>
              <a:rPr dirty="0" sz="1450" spc="150">
                <a:latin typeface="Times New Roman"/>
                <a:cs typeface="Times New Roman"/>
              </a:rPr>
              <a:t> </a:t>
            </a:r>
            <a:r>
              <a:rPr dirty="0" sz="1450" spc="-20">
                <a:latin typeface="Times New Roman"/>
                <a:cs typeface="Times New Roman"/>
              </a:rPr>
              <a:t>Bertram’s</a:t>
            </a:r>
            <a:r>
              <a:rPr dirty="0" sz="1450" spc="155">
                <a:latin typeface="Times New Roman"/>
                <a:cs typeface="Times New Roman"/>
              </a:rPr>
              <a:t> </a:t>
            </a:r>
            <a:r>
              <a:rPr dirty="0" sz="1450" spc="-10">
                <a:latin typeface="Times New Roman"/>
                <a:cs typeface="Times New Roman"/>
              </a:rPr>
              <a:t>calm</a:t>
            </a:r>
            <a:r>
              <a:rPr dirty="0" sz="1450" spc="155">
                <a:latin typeface="Times New Roman"/>
                <a:cs typeface="Times New Roman"/>
              </a:rPr>
              <a:t> </a:t>
            </a:r>
            <a:r>
              <a:rPr dirty="0" sz="1450" spc="-10">
                <a:latin typeface="Times New Roman"/>
                <a:cs typeface="Times New Roman"/>
              </a:rPr>
              <a:t>inquiry</a:t>
            </a:r>
            <a:r>
              <a:rPr dirty="0" sz="1450" spc="150">
                <a:latin typeface="Times New Roman"/>
                <a:cs typeface="Times New Roman"/>
              </a:rPr>
              <a:t> </a:t>
            </a:r>
            <a:r>
              <a:rPr dirty="0" sz="1450" spc="-5">
                <a:latin typeface="Times New Roman"/>
                <a:cs typeface="Times New Roman"/>
              </a:rPr>
              <a:t>of</a:t>
            </a:r>
            <a:r>
              <a:rPr dirty="0" sz="1450" spc="155">
                <a:latin typeface="Times New Roman"/>
                <a:cs typeface="Times New Roman"/>
              </a:rPr>
              <a:t> </a:t>
            </a:r>
            <a:r>
              <a:rPr dirty="0" sz="1450" spc="-10">
                <a:latin typeface="Times New Roman"/>
                <a:cs typeface="Times New Roman"/>
              </a:rPr>
              <a:t>“Where</a:t>
            </a:r>
            <a:r>
              <a:rPr dirty="0" sz="1450" spc="155">
                <a:latin typeface="Times New Roman"/>
                <a:cs typeface="Times New Roman"/>
              </a:rPr>
              <a:t> </a:t>
            </a:r>
            <a:r>
              <a:rPr dirty="0" sz="1450" spc="-10">
                <a:latin typeface="Times New Roman"/>
                <a:cs typeface="Times New Roman"/>
              </a:rPr>
              <a:t>shall</a:t>
            </a:r>
            <a:r>
              <a:rPr dirty="0" sz="1450" spc="15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6467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“But were there roses enough to oblige her to </a:t>
            </a:r>
            <a:r>
              <a:rPr dirty="0" sz="1450" spc="-5">
                <a:latin typeface="Times New Roman"/>
                <a:cs typeface="Times New Roman"/>
              </a:rPr>
              <a:t>go</a:t>
            </a:r>
            <a:r>
              <a:rPr dirty="0" sz="1450" spc="50">
                <a:latin typeface="Times New Roman"/>
                <a:cs typeface="Times New Roman"/>
              </a:rPr>
              <a:t> </a:t>
            </a:r>
            <a:r>
              <a:rPr dirty="0" sz="1450" spc="-10">
                <a:latin typeface="Times New Roman"/>
                <a:cs typeface="Times New Roman"/>
              </a:rPr>
              <a:t>twice?”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“No; </a:t>
            </a:r>
            <a:r>
              <a:rPr dirty="0" sz="1450" spc="-5">
                <a:latin typeface="Times New Roman"/>
                <a:cs typeface="Times New Roman"/>
              </a:rPr>
              <a:t>but </a:t>
            </a:r>
            <a:r>
              <a:rPr dirty="0" sz="1450" spc="-10">
                <a:latin typeface="Times New Roman"/>
                <a:cs typeface="Times New Roman"/>
              </a:rPr>
              <a:t>they were to </a:t>
            </a:r>
            <a:r>
              <a:rPr dirty="0" sz="1450" spc="-5">
                <a:latin typeface="Times New Roman"/>
                <a:cs typeface="Times New Roman"/>
              </a:rPr>
              <a:t>be put </a:t>
            </a:r>
            <a:r>
              <a:rPr dirty="0" sz="1450" spc="-10">
                <a:latin typeface="Times New Roman"/>
                <a:cs typeface="Times New Roman"/>
              </a:rPr>
              <a:t>into the spare room to </a:t>
            </a:r>
            <a:r>
              <a:rPr dirty="0" sz="1450" spc="-5">
                <a:latin typeface="Times New Roman"/>
                <a:cs typeface="Times New Roman"/>
              </a:rPr>
              <a:t>dry; </a:t>
            </a:r>
            <a:r>
              <a:rPr dirty="0" sz="1450" spc="-10">
                <a:latin typeface="Times New Roman"/>
                <a:cs typeface="Times New Roman"/>
              </a:rPr>
              <a:t>and, </a:t>
            </a:r>
            <a:r>
              <a:rPr dirty="0" sz="1450" spc="-20">
                <a:latin typeface="Times New Roman"/>
                <a:cs typeface="Times New Roman"/>
              </a:rPr>
              <a:t>unluckily,  </a:t>
            </a:r>
            <a:r>
              <a:rPr dirty="0" sz="1450" spc="-10">
                <a:latin typeface="Times New Roman"/>
                <a:cs typeface="Times New Roman"/>
              </a:rPr>
              <a:t>Fanny forgot to lock the </a:t>
            </a:r>
            <a:r>
              <a:rPr dirty="0" sz="1450" spc="-5">
                <a:latin typeface="Times New Roman"/>
                <a:cs typeface="Times New Roman"/>
              </a:rPr>
              <a:t>door of </a:t>
            </a:r>
            <a:r>
              <a:rPr dirty="0" sz="1450" spc="-10">
                <a:latin typeface="Times New Roman"/>
                <a:cs typeface="Times New Roman"/>
              </a:rPr>
              <a:t>the room and bring away the </a:t>
            </a:r>
            <a:r>
              <a:rPr dirty="0" sz="1450" spc="-30">
                <a:latin typeface="Times New Roman"/>
                <a:cs typeface="Times New Roman"/>
              </a:rPr>
              <a:t>key, </a:t>
            </a:r>
            <a:r>
              <a:rPr dirty="0" sz="1450" spc="-10">
                <a:latin typeface="Times New Roman"/>
                <a:cs typeface="Times New Roman"/>
              </a:rPr>
              <a:t>so she was  obliged to </a:t>
            </a:r>
            <a:r>
              <a:rPr dirty="0" sz="1450" spc="-5">
                <a:latin typeface="Times New Roman"/>
                <a:cs typeface="Times New Roman"/>
              </a:rPr>
              <a:t>go</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Edmund </a:t>
            </a:r>
            <a:r>
              <a:rPr dirty="0" sz="1450" spc="-5">
                <a:latin typeface="Times New Roman"/>
                <a:cs typeface="Times New Roman"/>
              </a:rPr>
              <a:t>got up </a:t>
            </a:r>
            <a:r>
              <a:rPr dirty="0" sz="1450" spc="-10">
                <a:latin typeface="Times New Roman"/>
                <a:cs typeface="Times New Roman"/>
              </a:rPr>
              <a:t>and walked about the room, saying, “And could </a:t>
            </a:r>
            <a:r>
              <a:rPr dirty="0" sz="1450" spc="-5">
                <a:latin typeface="Times New Roman"/>
                <a:cs typeface="Times New Roman"/>
              </a:rPr>
              <a:t>nobody be  </a:t>
            </a:r>
            <a:r>
              <a:rPr dirty="0" sz="1450" spc="-10">
                <a:latin typeface="Times New Roman"/>
                <a:cs typeface="Times New Roman"/>
              </a:rPr>
              <a:t>employed </a:t>
            </a:r>
            <a:r>
              <a:rPr dirty="0" sz="1450" spc="-5">
                <a:latin typeface="Times New Roman"/>
                <a:cs typeface="Times New Roman"/>
              </a:rPr>
              <a:t>on </a:t>
            </a:r>
            <a:r>
              <a:rPr dirty="0" sz="1450" spc="-10">
                <a:latin typeface="Times New Roman"/>
                <a:cs typeface="Times New Roman"/>
              </a:rPr>
              <a:t>such an errand </a:t>
            </a:r>
            <a:r>
              <a:rPr dirty="0" sz="1450" spc="-5">
                <a:latin typeface="Times New Roman"/>
                <a:cs typeface="Times New Roman"/>
              </a:rPr>
              <a:t>but </a:t>
            </a:r>
            <a:r>
              <a:rPr dirty="0" sz="1450" spc="-10">
                <a:latin typeface="Times New Roman"/>
                <a:cs typeface="Times New Roman"/>
              </a:rPr>
              <a:t>Fanny? Upon my word, ma’am, it has been </a:t>
            </a:r>
            <a:r>
              <a:rPr dirty="0" sz="1450" spc="-5">
                <a:latin typeface="Times New Roman"/>
                <a:cs typeface="Times New Roman"/>
              </a:rPr>
              <a:t>a  </a:t>
            </a:r>
            <a:r>
              <a:rPr dirty="0" sz="1450" spc="-10">
                <a:latin typeface="Times New Roman"/>
                <a:cs typeface="Times New Roman"/>
              </a:rPr>
              <a:t>very ill-managed</a:t>
            </a:r>
            <a:r>
              <a:rPr dirty="0" sz="1450" spc="-5">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am sure </a:t>
            </a:r>
            <a:r>
              <a:rPr dirty="0" sz="1450" spc="-5">
                <a:latin typeface="Times New Roman"/>
                <a:cs typeface="Times New Roman"/>
              </a:rPr>
              <a:t>I do not </a:t>
            </a:r>
            <a:r>
              <a:rPr dirty="0" sz="1450" spc="-10">
                <a:latin typeface="Times New Roman"/>
                <a:cs typeface="Times New Roman"/>
              </a:rPr>
              <a:t>know how it was to have been </a:t>
            </a:r>
            <a:r>
              <a:rPr dirty="0" sz="1450" spc="-5">
                <a:latin typeface="Times New Roman"/>
                <a:cs typeface="Times New Roman"/>
              </a:rPr>
              <a:t>done </a:t>
            </a:r>
            <a:r>
              <a:rPr dirty="0" sz="1450" spc="-15">
                <a:latin typeface="Times New Roman"/>
                <a:cs typeface="Times New Roman"/>
              </a:rPr>
              <a:t>better,” </a:t>
            </a:r>
            <a:r>
              <a:rPr dirty="0" sz="1450" spc="-10">
                <a:latin typeface="Times New Roman"/>
                <a:cs typeface="Times New Roman"/>
              </a:rPr>
              <a:t>cried Mrs.  Norris, unable to </a:t>
            </a:r>
            <a:r>
              <a:rPr dirty="0" sz="1450" spc="-5">
                <a:latin typeface="Times New Roman"/>
                <a:cs typeface="Times New Roman"/>
              </a:rPr>
              <a:t>be </a:t>
            </a:r>
            <a:r>
              <a:rPr dirty="0" sz="1450" spc="-10">
                <a:latin typeface="Times New Roman"/>
                <a:cs typeface="Times New Roman"/>
              </a:rPr>
              <a:t>longer deaf; “unless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myself, indeed; </a:t>
            </a:r>
            <a:r>
              <a:rPr dirty="0" sz="1450" spc="-5">
                <a:latin typeface="Times New Roman"/>
                <a:cs typeface="Times New Roman"/>
              </a:rPr>
              <a:t>but 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in two places at once; and </a:t>
            </a:r>
            <a:r>
              <a:rPr dirty="0" sz="1450" spc="-5">
                <a:latin typeface="Times New Roman"/>
                <a:cs typeface="Times New Roman"/>
              </a:rPr>
              <a:t>I </a:t>
            </a:r>
            <a:r>
              <a:rPr dirty="0" sz="1450" spc="-10">
                <a:latin typeface="Times New Roman"/>
                <a:cs typeface="Times New Roman"/>
              </a:rPr>
              <a:t>was talking to </a:t>
            </a:r>
            <a:r>
              <a:rPr dirty="0" sz="1450" spc="-35">
                <a:latin typeface="Times New Roman"/>
                <a:cs typeface="Times New Roman"/>
              </a:rPr>
              <a:t>Mr. </a:t>
            </a:r>
            <a:r>
              <a:rPr dirty="0" sz="1450" spc="-10">
                <a:latin typeface="Times New Roman"/>
                <a:cs typeface="Times New Roman"/>
              </a:rPr>
              <a:t>Green at that very  time about </a:t>
            </a:r>
            <a:r>
              <a:rPr dirty="0" sz="1450" spc="-5">
                <a:latin typeface="Times New Roman"/>
                <a:cs typeface="Times New Roman"/>
              </a:rPr>
              <a:t>your </a:t>
            </a:r>
            <a:r>
              <a:rPr dirty="0" sz="1450" spc="-15">
                <a:latin typeface="Times New Roman"/>
                <a:cs typeface="Times New Roman"/>
              </a:rPr>
              <a:t>mother’s </a:t>
            </a:r>
            <a:r>
              <a:rPr dirty="0" sz="1450" spc="-10">
                <a:latin typeface="Times New Roman"/>
                <a:cs typeface="Times New Roman"/>
              </a:rPr>
              <a:t>dairymaid, </a:t>
            </a:r>
            <a:r>
              <a:rPr dirty="0" sz="1450" spc="-5">
                <a:latin typeface="Times New Roman"/>
                <a:cs typeface="Times New Roman"/>
              </a:rPr>
              <a:t>by </a:t>
            </a:r>
            <a:r>
              <a:rPr dirty="0" sz="1450" spc="-10">
                <a:latin typeface="Times New Roman"/>
                <a:cs typeface="Times New Roman"/>
              </a:rPr>
              <a:t>her desire, and had promised John  Groom to write to Mrs. </a:t>
            </a:r>
            <a:r>
              <a:rPr dirty="0" sz="1450" spc="-15">
                <a:latin typeface="Times New Roman"/>
                <a:cs typeface="Times New Roman"/>
              </a:rPr>
              <a:t>Jefferies </a:t>
            </a:r>
            <a:r>
              <a:rPr dirty="0" sz="1450" spc="-10">
                <a:latin typeface="Times New Roman"/>
                <a:cs typeface="Times New Roman"/>
              </a:rPr>
              <a:t>about his </a:t>
            </a:r>
            <a:r>
              <a:rPr dirty="0" sz="1450" spc="-5">
                <a:latin typeface="Times New Roman"/>
                <a:cs typeface="Times New Roman"/>
              </a:rPr>
              <a:t>son, </a:t>
            </a:r>
            <a:r>
              <a:rPr dirty="0" sz="1450" spc="-10">
                <a:latin typeface="Times New Roman"/>
                <a:cs typeface="Times New Roman"/>
              </a:rPr>
              <a:t>and the </a:t>
            </a:r>
            <a:r>
              <a:rPr dirty="0" sz="1450" spc="-5">
                <a:latin typeface="Times New Roman"/>
                <a:cs typeface="Times New Roman"/>
              </a:rPr>
              <a:t>poor </a:t>
            </a:r>
            <a:r>
              <a:rPr dirty="0" sz="1450" spc="-10">
                <a:latin typeface="Times New Roman"/>
                <a:cs typeface="Times New Roman"/>
              </a:rPr>
              <a:t>fellow was  waiting for me half an </a:t>
            </a:r>
            <a:r>
              <a:rPr dirty="0" sz="1450" spc="-25">
                <a:latin typeface="Times New Roman"/>
                <a:cs typeface="Times New Roman"/>
              </a:rPr>
              <a:t>hour. </a:t>
            </a:r>
            <a:r>
              <a:rPr dirty="0" sz="1450" spc="-5">
                <a:latin typeface="Times New Roman"/>
                <a:cs typeface="Times New Roman"/>
              </a:rPr>
              <a:t>I think nobody </a:t>
            </a:r>
            <a:r>
              <a:rPr dirty="0" sz="1450" spc="-10">
                <a:latin typeface="Times New Roman"/>
                <a:cs typeface="Times New Roman"/>
              </a:rPr>
              <a:t>can justly accuse me </a:t>
            </a:r>
            <a:r>
              <a:rPr dirty="0" sz="1450" spc="-5">
                <a:latin typeface="Times New Roman"/>
                <a:cs typeface="Times New Roman"/>
              </a:rPr>
              <a:t>of </a:t>
            </a:r>
            <a:r>
              <a:rPr dirty="0" sz="1450" spc="-10">
                <a:latin typeface="Times New Roman"/>
                <a:cs typeface="Times New Roman"/>
              </a:rPr>
              <a:t>sparing  myself </a:t>
            </a:r>
            <a:r>
              <a:rPr dirty="0" sz="1450" spc="-5">
                <a:latin typeface="Times New Roman"/>
                <a:cs typeface="Times New Roman"/>
              </a:rPr>
              <a:t>upon </a:t>
            </a:r>
            <a:r>
              <a:rPr dirty="0" sz="1450" spc="-10">
                <a:latin typeface="Times New Roman"/>
                <a:cs typeface="Times New Roman"/>
              </a:rPr>
              <a:t>any occasion, </a:t>
            </a:r>
            <a:r>
              <a:rPr dirty="0" sz="1450" spc="-5">
                <a:latin typeface="Times New Roman"/>
                <a:cs typeface="Times New Roman"/>
              </a:rPr>
              <a:t>but </a:t>
            </a:r>
            <a:r>
              <a:rPr dirty="0" sz="1450" spc="-10">
                <a:latin typeface="Times New Roman"/>
                <a:cs typeface="Times New Roman"/>
              </a:rPr>
              <a:t>really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everything at once. And as  for </a:t>
            </a:r>
            <a:r>
              <a:rPr dirty="0" sz="1450" spc="-20">
                <a:latin typeface="Times New Roman"/>
                <a:cs typeface="Times New Roman"/>
              </a:rPr>
              <a:t>Fanny’s </a:t>
            </a:r>
            <a:r>
              <a:rPr dirty="0" sz="1450" spc="-10">
                <a:latin typeface="Times New Roman"/>
                <a:cs typeface="Times New Roman"/>
              </a:rPr>
              <a:t>just stepping down to my house for me—it is </a:t>
            </a:r>
            <a:r>
              <a:rPr dirty="0" sz="1450" spc="-5">
                <a:latin typeface="Times New Roman"/>
                <a:cs typeface="Times New Roman"/>
              </a:rPr>
              <a:t>not </a:t>
            </a:r>
            <a:r>
              <a:rPr dirty="0" sz="1450" spc="-10">
                <a:latin typeface="Times New Roman"/>
                <a:cs typeface="Times New Roman"/>
              </a:rPr>
              <a:t>much above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 </a:t>
            </a:r>
            <a:r>
              <a:rPr dirty="0" sz="1450" spc="-10">
                <a:latin typeface="Times New Roman"/>
                <a:cs typeface="Times New Roman"/>
              </a:rPr>
              <a:t>mile—I cannot think </a:t>
            </a:r>
            <a:r>
              <a:rPr dirty="0" sz="1450" spc="-5">
                <a:latin typeface="Times New Roman"/>
                <a:cs typeface="Times New Roman"/>
              </a:rPr>
              <a:t>I </a:t>
            </a:r>
            <a:r>
              <a:rPr dirty="0" sz="1450" spc="-10">
                <a:latin typeface="Times New Roman"/>
                <a:cs typeface="Times New Roman"/>
              </a:rPr>
              <a:t>was unreasonable to ask it. How often </a:t>
            </a:r>
            <a:r>
              <a:rPr dirty="0" sz="1450" spc="-5">
                <a:latin typeface="Times New Roman"/>
                <a:cs typeface="Times New Roman"/>
              </a:rPr>
              <a:t>do I  </a:t>
            </a:r>
            <a:r>
              <a:rPr dirty="0" sz="1450" spc="-10">
                <a:latin typeface="Times New Roman"/>
                <a:cs typeface="Times New Roman"/>
              </a:rPr>
              <a:t>pace it three times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early and late, </a:t>
            </a:r>
            <a:r>
              <a:rPr dirty="0" sz="1450" spc="-40">
                <a:latin typeface="Times New Roman"/>
                <a:cs typeface="Times New Roman"/>
              </a:rPr>
              <a:t>ay, </a:t>
            </a:r>
            <a:r>
              <a:rPr dirty="0" sz="1450" spc="-10">
                <a:latin typeface="Times New Roman"/>
                <a:cs typeface="Times New Roman"/>
              </a:rPr>
              <a:t>and in all weathers </a:t>
            </a:r>
            <a:r>
              <a:rPr dirty="0" sz="1450" spc="-5">
                <a:latin typeface="Times New Roman"/>
                <a:cs typeface="Times New Roman"/>
              </a:rPr>
              <a:t>too, </a:t>
            </a:r>
            <a:r>
              <a:rPr dirty="0" sz="1450" spc="-10">
                <a:latin typeface="Times New Roman"/>
                <a:cs typeface="Times New Roman"/>
              </a:rPr>
              <a:t>and say  nothing about</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 wish Fanny had half </a:t>
            </a:r>
            <a:r>
              <a:rPr dirty="0" sz="1450" spc="-5">
                <a:latin typeface="Times New Roman"/>
                <a:cs typeface="Times New Roman"/>
              </a:rPr>
              <a:t>your </a:t>
            </a:r>
            <a:r>
              <a:rPr dirty="0" sz="1450" spc="-10">
                <a:latin typeface="Times New Roman"/>
                <a:cs typeface="Times New Roman"/>
              </a:rPr>
              <a:t>strength,</a:t>
            </a:r>
            <a:r>
              <a:rPr dirty="0" sz="1450" spc="20">
                <a:latin typeface="Times New Roman"/>
                <a:cs typeface="Times New Roman"/>
              </a:rPr>
              <a:t> </a:t>
            </a:r>
            <a:r>
              <a:rPr dirty="0" sz="1450" spc="-10">
                <a:latin typeface="Times New Roman"/>
                <a:cs typeface="Times New Roman"/>
              </a:rPr>
              <a:t>ma’am.”</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“If Fanny would </a:t>
            </a:r>
            <a:r>
              <a:rPr dirty="0" sz="1450" spc="-5">
                <a:latin typeface="Times New Roman"/>
                <a:cs typeface="Times New Roman"/>
              </a:rPr>
              <a:t>be </a:t>
            </a:r>
            <a:r>
              <a:rPr dirty="0" sz="1450" spc="-10">
                <a:latin typeface="Times New Roman"/>
                <a:cs typeface="Times New Roman"/>
              </a:rPr>
              <a:t>more regular in her exercise, she would </a:t>
            </a:r>
            <a:r>
              <a:rPr dirty="0" sz="1450" spc="-5">
                <a:latin typeface="Times New Roman"/>
                <a:cs typeface="Times New Roman"/>
              </a:rPr>
              <a:t>not be  </a:t>
            </a:r>
            <a:r>
              <a:rPr dirty="0" sz="1450" spc="-10">
                <a:latin typeface="Times New Roman"/>
                <a:cs typeface="Times New Roman"/>
              </a:rPr>
              <a:t>knocked </a:t>
            </a:r>
            <a:r>
              <a:rPr dirty="0" sz="1450" spc="-5">
                <a:latin typeface="Times New Roman"/>
                <a:cs typeface="Times New Roman"/>
              </a:rPr>
              <a:t>up </a:t>
            </a:r>
            <a:r>
              <a:rPr dirty="0" sz="1450" spc="-10">
                <a:latin typeface="Times New Roman"/>
                <a:cs typeface="Times New Roman"/>
              </a:rPr>
              <a:t>so </a:t>
            </a:r>
            <a:r>
              <a:rPr dirty="0" sz="1450" spc="-5">
                <a:latin typeface="Times New Roman"/>
                <a:cs typeface="Times New Roman"/>
              </a:rPr>
              <a:t>soon. </a:t>
            </a:r>
            <a:r>
              <a:rPr dirty="0" sz="1450" spc="-10">
                <a:latin typeface="Times New Roman"/>
                <a:cs typeface="Times New Roman"/>
              </a:rPr>
              <a:t>She has </a:t>
            </a:r>
            <a:r>
              <a:rPr dirty="0" sz="1450" spc="-5">
                <a:latin typeface="Times New Roman"/>
                <a:cs typeface="Times New Roman"/>
              </a:rPr>
              <a:t>not </a:t>
            </a:r>
            <a:r>
              <a:rPr dirty="0" sz="1450" spc="-10">
                <a:latin typeface="Times New Roman"/>
                <a:cs typeface="Times New Roman"/>
              </a:rPr>
              <a:t>been </a:t>
            </a:r>
            <a:r>
              <a:rPr dirty="0" sz="1450" spc="-5">
                <a:latin typeface="Times New Roman"/>
                <a:cs typeface="Times New Roman"/>
              </a:rPr>
              <a:t>out on </a:t>
            </a:r>
            <a:r>
              <a:rPr dirty="0" sz="1450" spc="-10">
                <a:latin typeface="Times New Roman"/>
                <a:cs typeface="Times New Roman"/>
              </a:rPr>
              <a:t>horseback now this long while,  and </a:t>
            </a:r>
            <a:r>
              <a:rPr dirty="0" sz="1450" spc="-5">
                <a:latin typeface="Times New Roman"/>
                <a:cs typeface="Times New Roman"/>
              </a:rPr>
              <a:t>I </a:t>
            </a:r>
            <a:r>
              <a:rPr dirty="0" sz="1450" spc="-10">
                <a:latin typeface="Times New Roman"/>
                <a:cs typeface="Times New Roman"/>
              </a:rPr>
              <a:t>am persuaded that, when she does </a:t>
            </a:r>
            <a:r>
              <a:rPr dirty="0" sz="1450" spc="-5">
                <a:latin typeface="Times New Roman"/>
                <a:cs typeface="Times New Roman"/>
              </a:rPr>
              <a:t>not </a:t>
            </a:r>
            <a:r>
              <a:rPr dirty="0" sz="1450" spc="-10">
                <a:latin typeface="Times New Roman"/>
                <a:cs typeface="Times New Roman"/>
              </a:rPr>
              <a:t>ride, she </a:t>
            </a:r>
            <a:r>
              <a:rPr dirty="0" sz="1450" spc="-5">
                <a:latin typeface="Times New Roman"/>
                <a:cs typeface="Times New Roman"/>
              </a:rPr>
              <a:t>ought </a:t>
            </a:r>
            <a:r>
              <a:rPr dirty="0" sz="1450" spc="-10">
                <a:latin typeface="Times New Roman"/>
                <a:cs typeface="Times New Roman"/>
              </a:rPr>
              <a:t>to walk. If she had  been riding before,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asked it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But </a:t>
            </a:r>
            <a:r>
              <a:rPr dirty="0" sz="1450" spc="-5">
                <a:latin typeface="Times New Roman"/>
                <a:cs typeface="Times New Roman"/>
              </a:rPr>
              <a:t>I thought </a:t>
            </a:r>
            <a:r>
              <a:rPr dirty="0" sz="1450" spc="-10">
                <a:latin typeface="Times New Roman"/>
                <a:cs typeface="Times New Roman"/>
              </a:rPr>
              <a:t>it would  rather </a:t>
            </a:r>
            <a:r>
              <a:rPr dirty="0" sz="1450" spc="-5">
                <a:latin typeface="Times New Roman"/>
                <a:cs typeface="Times New Roman"/>
              </a:rPr>
              <a:t>do </a:t>
            </a:r>
            <a:r>
              <a:rPr dirty="0" sz="1450" spc="-10">
                <a:latin typeface="Times New Roman"/>
                <a:cs typeface="Times New Roman"/>
              </a:rPr>
              <a:t>her </a:t>
            </a:r>
            <a:r>
              <a:rPr dirty="0" sz="1450" spc="-5">
                <a:latin typeface="Times New Roman"/>
                <a:cs typeface="Times New Roman"/>
              </a:rPr>
              <a:t>good </a:t>
            </a:r>
            <a:r>
              <a:rPr dirty="0" sz="1450" spc="-10">
                <a:latin typeface="Times New Roman"/>
                <a:cs typeface="Times New Roman"/>
              </a:rPr>
              <a:t>after being stooping among the roses; for there is nothing  so refreshing as </a:t>
            </a:r>
            <a:r>
              <a:rPr dirty="0" sz="1450" spc="-5">
                <a:latin typeface="Times New Roman"/>
                <a:cs typeface="Times New Roman"/>
              </a:rPr>
              <a:t>a </a:t>
            </a:r>
            <a:r>
              <a:rPr dirty="0" sz="1450" spc="-10">
                <a:latin typeface="Times New Roman"/>
                <a:cs typeface="Times New Roman"/>
              </a:rPr>
              <a:t>walk after </a:t>
            </a:r>
            <a:r>
              <a:rPr dirty="0" sz="1450" spc="-5">
                <a:latin typeface="Times New Roman"/>
                <a:cs typeface="Times New Roman"/>
              </a:rPr>
              <a:t>a </a:t>
            </a:r>
            <a:r>
              <a:rPr dirty="0" sz="1450" spc="-10">
                <a:latin typeface="Times New Roman"/>
                <a:cs typeface="Times New Roman"/>
              </a:rPr>
              <a:t>fatigue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kind; </a:t>
            </a:r>
            <a:r>
              <a:rPr dirty="0" sz="1450" spc="-10">
                <a:latin typeface="Times New Roman"/>
                <a:cs typeface="Times New Roman"/>
              </a:rPr>
              <a:t>and though the sun was  strong, it was </a:t>
            </a:r>
            <a:r>
              <a:rPr dirty="0" sz="1450" spc="-5">
                <a:latin typeface="Times New Roman"/>
                <a:cs typeface="Times New Roman"/>
              </a:rPr>
              <a:t>not </a:t>
            </a:r>
            <a:r>
              <a:rPr dirty="0" sz="1450" spc="-10">
                <a:latin typeface="Times New Roman"/>
                <a:cs typeface="Times New Roman"/>
              </a:rPr>
              <a:t>so very </a:t>
            </a:r>
            <a:r>
              <a:rPr dirty="0" sz="1450" spc="-5">
                <a:latin typeface="Times New Roman"/>
                <a:cs typeface="Times New Roman"/>
              </a:rPr>
              <a:t>hot. </a:t>
            </a:r>
            <a:r>
              <a:rPr dirty="0" sz="1450" spc="-10">
                <a:latin typeface="Times New Roman"/>
                <a:cs typeface="Times New Roman"/>
              </a:rPr>
              <a:t>Between ourselves, Edmund,” </a:t>
            </a:r>
            <a:r>
              <a:rPr dirty="0" sz="1450" spc="-5">
                <a:latin typeface="Times New Roman"/>
                <a:cs typeface="Times New Roman"/>
              </a:rPr>
              <a:t>nodding  </a:t>
            </a:r>
            <a:r>
              <a:rPr dirty="0" sz="1450" spc="-10">
                <a:latin typeface="Times New Roman"/>
                <a:cs typeface="Times New Roman"/>
              </a:rPr>
              <a:t>significantly at his </a:t>
            </a:r>
            <a:r>
              <a:rPr dirty="0" sz="1450" spc="-15">
                <a:latin typeface="Times New Roman"/>
                <a:cs typeface="Times New Roman"/>
              </a:rPr>
              <a:t>mother, </a:t>
            </a:r>
            <a:r>
              <a:rPr dirty="0" sz="1450" spc="-10">
                <a:latin typeface="Times New Roman"/>
                <a:cs typeface="Times New Roman"/>
              </a:rPr>
              <a:t>“it was cutting the roses, and dawdling about in the  flower-garden, that did the</a:t>
            </a:r>
            <a:r>
              <a:rPr dirty="0" sz="1450" spc="5">
                <a:latin typeface="Times New Roman"/>
                <a:cs typeface="Times New Roman"/>
              </a:rPr>
              <a:t> </a:t>
            </a:r>
            <a:r>
              <a:rPr dirty="0" sz="1450" spc="-10">
                <a:latin typeface="Times New Roman"/>
                <a:cs typeface="Times New Roman"/>
              </a:rPr>
              <a:t>mischief.”</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am afraid it was, indeed,” said the more candid Lady Bertram, who had  overheard her; “I am very much afraid she caught the headache there, for the  heat was enough to kill </a:t>
            </a:r>
            <a:r>
              <a:rPr dirty="0" sz="1450" spc="-20">
                <a:latin typeface="Times New Roman"/>
                <a:cs typeface="Times New Roman"/>
              </a:rPr>
              <a:t>anybody. </a:t>
            </a:r>
            <a:r>
              <a:rPr dirty="0" sz="1450" spc="-10">
                <a:latin typeface="Times New Roman"/>
                <a:cs typeface="Times New Roman"/>
              </a:rPr>
              <a:t>It was as much as </a:t>
            </a:r>
            <a:r>
              <a:rPr dirty="0" sz="1450" spc="-5">
                <a:latin typeface="Times New Roman"/>
                <a:cs typeface="Times New Roman"/>
              </a:rPr>
              <a:t>I </a:t>
            </a:r>
            <a:r>
              <a:rPr dirty="0" sz="1450" spc="-10">
                <a:latin typeface="Times New Roman"/>
                <a:cs typeface="Times New Roman"/>
              </a:rPr>
              <a:t>could bear myself.  Sitting and calling to Pug, and trying to keep him from the flower-beds, was  almost too much for</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Edmund said </a:t>
            </a:r>
            <a:r>
              <a:rPr dirty="0" sz="1450" spc="-5">
                <a:latin typeface="Times New Roman"/>
                <a:cs typeface="Times New Roman"/>
              </a:rPr>
              <a:t>no </a:t>
            </a:r>
            <a:r>
              <a:rPr dirty="0" sz="1450" spc="-10">
                <a:latin typeface="Times New Roman"/>
                <a:cs typeface="Times New Roman"/>
              </a:rPr>
              <a:t>more to either lady; </a:t>
            </a:r>
            <a:r>
              <a:rPr dirty="0" sz="1450" spc="-5">
                <a:latin typeface="Times New Roman"/>
                <a:cs typeface="Times New Roman"/>
              </a:rPr>
              <a:t>but </a:t>
            </a:r>
            <a:r>
              <a:rPr dirty="0" sz="1450" spc="-10">
                <a:latin typeface="Times New Roman"/>
                <a:cs typeface="Times New Roman"/>
              </a:rPr>
              <a:t>going quietly to another table, </a:t>
            </a:r>
            <a:r>
              <a:rPr dirty="0" sz="1450" spc="-5">
                <a:latin typeface="Times New Roman"/>
                <a:cs typeface="Times New Roman"/>
              </a:rPr>
              <a:t>on  </a:t>
            </a:r>
            <a:r>
              <a:rPr dirty="0" sz="1450" spc="-10">
                <a:latin typeface="Times New Roman"/>
                <a:cs typeface="Times New Roman"/>
              </a:rPr>
              <a:t>which the supper-tray yet remained, </a:t>
            </a:r>
            <a:r>
              <a:rPr dirty="0" sz="1450" spc="-5">
                <a:latin typeface="Times New Roman"/>
                <a:cs typeface="Times New Roman"/>
              </a:rPr>
              <a:t>brought 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Madeira to </a:t>
            </a:r>
            <a:r>
              <a:rPr dirty="0" sz="1450" spc="-25">
                <a:latin typeface="Times New Roman"/>
                <a:cs typeface="Times New Roman"/>
              </a:rPr>
              <a:t>Fanny, </a:t>
            </a:r>
            <a:r>
              <a:rPr dirty="0" sz="1450" spc="-10">
                <a:latin typeface="Times New Roman"/>
                <a:cs typeface="Times New Roman"/>
              </a:rPr>
              <a:t>and  obliged her to drink the greater part. She wished to </a:t>
            </a:r>
            <a:r>
              <a:rPr dirty="0" sz="1450" spc="-5">
                <a:latin typeface="Times New Roman"/>
                <a:cs typeface="Times New Roman"/>
              </a:rPr>
              <a:t>be </a:t>
            </a:r>
            <a:r>
              <a:rPr dirty="0" sz="1450" spc="-10">
                <a:latin typeface="Times New Roman"/>
                <a:cs typeface="Times New Roman"/>
              </a:rPr>
              <a:t>able to decline it; </a:t>
            </a:r>
            <a:r>
              <a:rPr dirty="0" sz="1450" spc="-5">
                <a:latin typeface="Times New Roman"/>
                <a:cs typeface="Times New Roman"/>
              </a:rPr>
              <a:t>but  </a:t>
            </a:r>
            <a:r>
              <a:rPr dirty="0" sz="1450" spc="-10">
                <a:latin typeface="Times New Roman"/>
                <a:cs typeface="Times New Roman"/>
              </a:rPr>
              <a:t>the tears, which </a:t>
            </a:r>
            <a:r>
              <a:rPr dirty="0" sz="1450" spc="-5">
                <a:latin typeface="Times New Roman"/>
                <a:cs typeface="Times New Roman"/>
              </a:rPr>
              <a:t>a </a:t>
            </a:r>
            <a:r>
              <a:rPr dirty="0" sz="1450" spc="-10">
                <a:latin typeface="Times New Roman"/>
                <a:cs typeface="Times New Roman"/>
              </a:rPr>
              <a:t>variety </a:t>
            </a:r>
            <a:r>
              <a:rPr dirty="0" sz="1450" spc="-5">
                <a:latin typeface="Times New Roman"/>
                <a:cs typeface="Times New Roman"/>
              </a:rPr>
              <a:t>of </a:t>
            </a:r>
            <a:r>
              <a:rPr dirty="0" sz="1450" spc="-10">
                <a:latin typeface="Times New Roman"/>
                <a:cs typeface="Times New Roman"/>
              </a:rPr>
              <a:t>feelings created, made it easier to swallow than to  speak.</a:t>
            </a:r>
            <a:endParaRPr sz="1450">
              <a:latin typeface="Times New Roman"/>
              <a:cs typeface="Times New Roman"/>
            </a:endParaRPr>
          </a:p>
          <a:p>
            <a:pPr algn="just" marL="268605">
              <a:lnSpc>
                <a:spcPct val="100000"/>
              </a:lnSpc>
              <a:spcBef>
                <a:spcPts val="650"/>
              </a:spcBef>
            </a:pPr>
            <a:r>
              <a:rPr dirty="0" sz="1450" spc="-40">
                <a:latin typeface="Times New Roman"/>
                <a:cs typeface="Times New Roman"/>
              </a:rPr>
              <a:t>Vexed</a:t>
            </a:r>
            <a:r>
              <a:rPr dirty="0" sz="1450" spc="120">
                <a:latin typeface="Times New Roman"/>
                <a:cs typeface="Times New Roman"/>
              </a:rPr>
              <a:t> </a:t>
            </a:r>
            <a:r>
              <a:rPr dirty="0" sz="1450" spc="-10">
                <a:latin typeface="Times New Roman"/>
                <a:cs typeface="Times New Roman"/>
              </a:rPr>
              <a:t>as</a:t>
            </a:r>
            <a:r>
              <a:rPr dirty="0" sz="1450" spc="125">
                <a:latin typeface="Times New Roman"/>
                <a:cs typeface="Times New Roman"/>
              </a:rPr>
              <a:t> </a:t>
            </a:r>
            <a:r>
              <a:rPr dirty="0" sz="1450" spc="-10">
                <a:latin typeface="Times New Roman"/>
                <a:cs typeface="Times New Roman"/>
              </a:rPr>
              <a:t>Edmund</a:t>
            </a:r>
            <a:r>
              <a:rPr dirty="0" sz="1450" spc="125">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10">
                <a:latin typeface="Times New Roman"/>
                <a:cs typeface="Times New Roman"/>
              </a:rPr>
              <a:t>with</a:t>
            </a:r>
            <a:r>
              <a:rPr dirty="0" sz="1450" spc="130">
                <a:latin typeface="Times New Roman"/>
                <a:cs typeface="Times New Roman"/>
              </a:rPr>
              <a:t> </a:t>
            </a:r>
            <a:r>
              <a:rPr dirty="0" sz="1450" spc="-10">
                <a:latin typeface="Times New Roman"/>
                <a:cs typeface="Times New Roman"/>
              </a:rPr>
              <a:t>his</a:t>
            </a:r>
            <a:r>
              <a:rPr dirty="0" sz="1450" spc="125">
                <a:latin typeface="Times New Roman"/>
                <a:cs typeface="Times New Roman"/>
              </a:rPr>
              <a:t> </a:t>
            </a:r>
            <a:r>
              <a:rPr dirty="0" sz="1450" spc="-10">
                <a:latin typeface="Times New Roman"/>
                <a:cs typeface="Times New Roman"/>
              </a:rPr>
              <a:t>mother</a:t>
            </a:r>
            <a:r>
              <a:rPr dirty="0" sz="1450" spc="125">
                <a:latin typeface="Times New Roman"/>
                <a:cs typeface="Times New Roman"/>
              </a:rPr>
              <a:t> </a:t>
            </a:r>
            <a:r>
              <a:rPr dirty="0" sz="1450" spc="-10">
                <a:latin typeface="Times New Roman"/>
                <a:cs typeface="Times New Roman"/>
              </a:rPr>
              <a:t>and</a:t>
            </a:r>
            <a:r>
              <a:rPr dirty="0" sz="1450" spc="125">
                <a:latin typeface="Times New Roman"/>
                <a:cs typeface="Times New Roman"/>
              </a:rPr>
              <a:t> </a:t>
            </a:r>
            <a:r>
              <a:rPr dirty="0" sz="1450" spc="-10">
                <a:latin typeface="Times New Roman"/>
                <a:cs typeface="Times New Roman"/>
              </a:rPr>
              <a:t>aunt,</a:t>
            </a:r>
            <a:r>
              <a:rPr dirty="0" sz="1450" spc="125">
                <a:latin typeface="Times New Roman"/>
                <a:cs typeface="Times New Roman"/>
              </a:rPr>
              <a:t> </a:t>
            </a:r>
            <a:r>
              <a:rPr dirty="0" sz="1450" spc="-5">
                <a:latin typeface="Times New Roman"/>
                <a:cs typeface="Times New Roman"/>
              </a:rPr>
              <a:t>he</a:t>
            </a:r>
            <a:r>
              <a:rPr dirty="0" sz="1450" spc="125">
                <a:latin typeface="Times New Roman"/>
                <a:cs typeface="Times New Roman"/>
              </a:rPr>
              <a:t> </a:t>
            </a:r>
            <a:r>
              <a:rPr dirty="0" sz="1450" spc="-10">
                <a:latin typeface="Times New Roman"/>
                <a:cs typeface="Times New Roman"/>
              </a:rPr>
              <a:t>was</a:t>
            </a:r>
            <a:r>
              <a:rPr dirty="0" sz="1450" spc="125">
                <a:latin typeface="Times New Roman"/>
                <a:cs typeface="Times New Roman"/>
              </a:rPr>
              <a:t> </a:t>
            </a:r>
            <a:r>
              <a:rPr dirty="0" sz="1450" spc="-10">
                <a:latin typeface="Times New Roman"/>
                <a:cs typeface="Times New Roman"/>
              </a:rPr>
              <a:t>still</a:t>
            </a:r>
            <a:r>
              <a:rPr dirty="0" sz="1450" spc="125">
                <a:latin typeface="Times New Roman"/>
                <a:cs typeface="Times New Roman"/>
              </a:rPr>
              <a:t> </a:t>
            </a:r>
            <a:r>
              <a:rPr dirty="0" sz="1450" spc="-10">
                <a:latin typeface="Times New Roman"/>
                <a:cs typeface="Times New Roman"/>
              </a:rPr>
              <a:t>more</a:t>
            </a:r>
            <a:r>
              <a:rPr dirty="0" sz="1450" spc="125">
                <a:latin typeface="Times New Roman"/>
                <a:cs typeface="Times New Roman"/>
              </a:rPr>
              <a:t> </a:t>
            </a:r>
            <a:r>
              <a:rPr dirty="0" sz="1450" spc="-10">
                <a:latin typeface="Times New Roman"/>
                <a:cs typeface="Times New Roman"/>
              </a:rPr>
              <a:t>angry</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3421379"/>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with himself. His own forgetfulness </a:t>
            </a:r>
            <a:r>
              <a:rPr dirty="0" sz="1450" spc="-5">
                <a:latin typeface="Times New Roman"/>
                <a:cs typeface="Times New Roman"/>
              </a:rPr>
              <a:t>of </a:t>
            </a:r>
            <a:r>
              <a:rPr dirty="0" sz="1450" spc="-10">
                <a:latin typeface="Times New Roman"/>
                <a:cs typeface="Times New Roman"/>
              </a:rPr>
              <a:t>her was worse than anything which  they had done. Nothing </a:t>
            </a:r>
            <a:r>
              <a:rPr dirty="0" sz="1450" spc="-5">
                <a:latin typeface="Times New Roman"/>
                <a:cs typeface="Times New Roman"/>
              </a:rPr>
              <a:t>of </a:t>
            </a:r>
            <a:r>
              <a:rPr dirty="0" sz="1450" spc="-10">
                <a:latin typeface="Times New Roman"/>
                <a:cs typeface="Times New Roman"/>
              </a:rPr>
              <a:t>this would have happened had she been properly  considered; </a:t>
            </a:r>
            <a:r>
              <a:rPr dirty="0" sz="1450" spc="-5">
                <a:latin typeface="Times New Roman"/>
                <a:cs typeface="Times New Roman"/>
              </a:rPr>
              <a:t>but </a:t>
            </a:r>
            <a:r>
              <a:rPr dirty="0" sz="1450" spc="-10">
                <a:latin typeface="Times New Roman"/>
                <a:cs typeface="Times New Roman"/>
              </a:rPr>
              <a:t>she had been left four days together without any choice </a:t>
            </a:r>
            <a:r>
              <a:rPr dirty="0" sz="1450" spc="-5">
                <a:latin typeface="Times New Roman"/>
                <a:cs typeface="Times New Roman"/>
              </a:rPr>
              <a:t>of  </a:t>
            </a:r>
            <a:r>
              <a:rPr dirty="0" sz="1450" spc="-10">
                <a:latin typeface="Times New Roman"/>
                <a:cs typeface="Times New Roman"/>
              </a:rPr>
              <a:t>companions </a:t>
            </a:r>
            <a:r>
              <a:rPr dirty="0" sz="1450" spc="-5">
                <a:latin typeface="Times New Roman"/>
                <a:cs typeface="Times New Roman"/>
              </a:rPr>
              <a:t>or </a:t>
            </a:r>
            <a:r>
              <a:rPr dirty="0" sz="1450" spc="-10">
                <a:latin typeface="Times New Roman"/>
                <a:cs typeface="Times New Roman"/>
              </a:rPr>
              <a:t>exercise, and without any excuse for avoiding whatever her  unreasonable aunts might require. He was ashamed to think that for four days  together she had </a:t>
            </a:r>
            <a:r>
              <a:rPr dirty="0" sz="1450" spc="-5">
                <a:latin typeface="Times New Roman"/>
                <a:cs typeface="Times New Roman"/>
              </a:rPr>
              <a:t>not </a:t>
            </a:r>
            <a:r>
              <a:rPr dirty="0" sz="1450" spc="-10">
                <a:latin typeface="Times New Roman"/>
                <a:cs typeface="Times New Roman"/>
              </a:rPr>
              <a:t>had the power </a:t>
            </a:r>
            <a:r>
              <a:rPr dirty="0" sz="1450" spc="-5">
                <a:latin typeface="Times New Roman"/>
                <a:cs typeface="Times New Roman"/>
              </a:rPr>
              <a:t>of </a:t>
            </a:r>
            <a:r>
              <a:rPr dirty="0" sz="1450" spc="-10">
                <a:latin typeface="Times New Roman"/>
                <a:cs typeface="Times New Roman"/>
              </a:rPr>
              <a:t>riding, and very seriously resolved,  however unwilling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to check </a:t>
            </a:r>
            <a:r>
              <a:rPr dirty="0" sz="1450" spc="-5">
                <a:latin typeface="Times New Roman"/>
                <a:cs typeface="Times New Roman"/>
              </a:rPr>
              <a:t>a </a:t>
            </a:r>
            <a:r>
              <a:rPr dirty="0" sz="1450" spc="-10">
                <a:latin typeface="Times New Roman"/>
                <a:cs typeface="Times New Roman"/>
              </a:rPr>
              <a:t>pleasure </a:t>
            </a:r>
            <a:r>
              <a:rPr dirty="0" sz="1450" spc="-5">
                <a:latin typeface="Times New Roman"/>
                <a:cs typeface="Times New Roman"/>
              </a:rPr>
              <a:t>of </a:t>
            </a:r>
            <a:r>
              <a:rPr dirty="0" sz="1450" spc="-10">
                <a:latin typeface="Times New Roman"/>
                <a:cs typeface="Times New Roman"/>
              </a:rPr>
              <a:t>Miss </a:t>
            </a:r>
            <a:r>
              <a:rPr dirty="0" sz="1450" spc="-15">
                <a:latin typeface="Times New Roman"/>
                <a:cs typeface="Times New Roman"/>
              </a:rPr>
              <a:t>Crawford’s, </a:t>
            </a:r>
            <a:r>
              <a:rPr dirty="0" sz="1450" spc="-10">
                <a:latin typeface="Times New Roman"/>
                <a:cs typeface="Times New Roman"/>
              </a:rPr>
              <a:t>that it  should never happen</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Fanny went to bed with her heart as full as </a:t>
            </a:r>
            <a:r>
              <a:rPr dirty="0" sz="1450" spc="-5">
                <a:latin typeface="Times New Roman"/>
                <a:cs typeface="Times New Roman"/>
              </a:rPr>
              <a:t>on </a:t>
            </a:r>
            <a:r>
              <a:rPr dirty="0" sz="1450" spc="-10">
                <a:latin typeface="Times New Roman"/>
                <a:cs typeface="Times New Roman"/>
              </a:rPr>
              <a:t>the first evening </a:t>
            </a:r>
            <a:r>
              <a:rPr dirty="0" sz="1450" spc="-5">
                <a:latin typeface="Times New Roman"/>
                <a:cs typeface="Times New Roman"/>
              </a:rPr>
              <a:t>of </a:t>
            </a:r>
            <a:r>
              <a:rPr dirty="0" sz="1450" spc="-10">
                <a:latin typeface="Times New Roman"/>
                <a:cs typeface="Times New Roman"/>
              </a:rPr>
              <a:t>her  arrival at the Park. The state </a:t>
            </a:r>
            <a:r>
              <a:rPr dirty="0" sz="1450" spc="-5">
                <a:latin typeface="Times New Roman"/>
                <a:cs typeface="Times New Roman"/>
              </a:rPr>
              <a:t>of </a:t>
            </a:r>
            <a:r>
              <a:rPr dirty="0" sz="1450" spc="-10">
                <a:latin typeface="Times New Roman"/>
                <a:cs typeface="Times New Roman"/>
              </a:rPr>
              <a:t>her spirits had probably had its share in her  indisposition; for she had been feeling neglected, and been struggling against  discontent and envy for some </a:t>
            </a:r>
            <a:r>
              <a:rPr dirty="0" sz="1450" spc="-5">
                <a:latin typeface="Times New Roman"/>
                <a:cs typeface="Times New Roman"/>
              </a:rPr>
              <a:t>days </a:t>
            </a:r>
            <a:r>
              <a:rPr dirty="0" sz="1450" spc="-10">
                <a:latin typeface="Times New Roman"/>
                <a:cs typeface="Times New Roman"/>
              </a:rPr>
              <a:t>past. As she leant </a:t>
            </a:r>
            <a:r>
              <a:rPr dirty="0" sz="1450" spc="-5">
                <a:latin typeface="Times New Roman"/>
                <a:cs typeface="Times New Roman"/>
              </a:rPr>
              <a:t>on </a:t>
            </a:r>
            <a:r>
              <a:rPr dirty="0" sz="1450" spc="-10">
                <a:latin typeface="Times New Roman"/>
                <a:cs typeface="Times New Roman"/>
              </a:rPr>
              <a:t>the sofa, to which she  had retreated that she might </a:t>
            </a:r>
            <a:r>
              <a:rPr dirty="0" sz="1450" spc="-5">
                <a:latin typeface="Times New Roman"/>
                <a:cs typeface="Times New Roman"/>
              </a:rPr>
              <a:t>not be </a:t>
            </a:r>
            <a:r>
              <a:rPr dirty="0" sz="1450" spc="-10">
                <a:latin typeface="Times New Roman"/>
                <a:cs typeface="Times New Roman"/>
              </a:rPr>
              <a:t>seen, the pain </a:t>
            </a:r>
            <a:r>
              <a:rPr dirty="0" sz="1450" spc="-5">
                <a:latin typeface="Times New Roman"/>
                <a:cs typeface="Times New Roman"/>
              </a:rPr>
              <a:t>of </a:t>
            </a:r>
            <a:r>
              <a:rPr dirty="0" sz="1450" spc="-10">
                <a:latin typeface="Times New Roman"/>
                <a:cs typeface="Times New Roman"/>
              </a:rPr>
              <a:t>her mind had been much  beyond that in her head; and the sudden change which </a:t>
            </a:r>
            <a:r>
              <a:rPr dirty="0" sz="1450" spc="-20">
                <a:latin typeface="Times New Roman"/>
                <a:cs typeface="Times New Roman"/>
              </a:rPr>
              <a:t>Edmund’s </a:t>
            </a:r>
            <a:r>
              <a:rPr dirty="0" sz="1450" spc="-10">
                <a:latin typeface="Times New Roman"/>
                <a:cs typeface="Times New Roman"/>
              </a:rPr>
              <a:t>kindness had  then occasioned, made her hardly know how to support</a:t>
            </a:r>
            <a:r>
              <a:rPr dirty="0" sz="1450" spc="55">
                <a:latin typeface="Times New Roman"/>
                <a:cs typeface="Times New Roman"/>
              </a:rPr>
              <a:t> </a:t>
            </a:r>
            <a:r>
              <a:rPr dirty="0" sz="1450" spc="-10">
                <a:latin typeface="Times New Roman"/>
                <a:cs typeface="Times New Roman"/>
              </a:rPr>
              <a:t>herself.</a:t>
            </a:r>
            <a:endParaRPr sz="1450">
              <a:latin typeface="Times New Roman"/>
              <a:cs typeface="Times New Roman"/>
            </a:endParaRPr>
          </a:p>
        </p:txBody>
      </p:sp>
      <p:sp>
        <p:nvSpPr>
          <p:cNvPr id="3" name="object 3"/>
          <p:cNvSpPr txBox="1"/>
          <p:nvPr/>
        </p:nvSpPr>
        <p:spPr>
          <a:xfrm>
            <a:off x="876300" y="4578728"/>
            <a:ext cx="5807710" cy="5293995"/>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VIII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20">
                <a:latin typeface="Times New Roman"/>
                <a:cs typeface="Times New Roman"/>
              </a:rPr>
              <a:t>Fanny’s </a:t>
            </a:r>
            <a:r>
              <a:rPr dirty="0" sz="1450" spc="-10">
                <a:latin typeface="Times New Roman"/>
                <a:cs typeface="Times New Roman"/>
              </a:rPr>
              <a:t>rides recommenced the very next day; and as it was </a:t>
            </a:r>
            <a:r>
              <a:rPr dirty="0" sz="1450" spc="-5">
                <a:latin typeface="Times New Roman"/>
                <a:cs typeface="Times New Roman"/>
              </a:rPr>
              <a:t>a </a:t>
            </a:r>
            <a:r>
              <a:rPr dirty="0" sz="1450" spc="-10">
                <a:latin typeface="Times New Roman"/>
                <a:cs typeface="Times New Roman"/>
              </a:rPr>
              <a:t>pleasant  fresh-feeling morning, less </a:t>
            </a:r>
            <a:r>
              <a:rPr dirty="0" sz="1450" spc="-5">
                <a:latin typeface="Times New Roman"/>
                <a:cs typeface="Times New Roman"/>
              </a:rPr>
              <a:t>hot </a:t>
            </a:r>
            <a:r>
              <a:rPr dirty="0" sz="1450" spc="-10">
                <a:latin typeface="Times New Roman"/>
                <a:cs typeface="Times New Roman"/>
              </a:rPr>
              <a:t>than the weather had lately been, Edmund  trusted that her losses, both </a:t>
            </a:r>
            <a:r>
              <a:rPr dirty="0" sz="1450" spc="-5">
                <a:latin typeface="Times New Roman"/>
                <a:cs typeface="Times New Roman"/>
              </a:rPr>
              <a:t>of </a:t>
            </a:r>
            <a:r>
              <a:rPr dirty="0" sz="1450" spc="-10">
                <a:latin typeface="Times New Roman"/>
                <a:cs typeface="Times New Roman"/>
              </a:rPr>
              <a:t>health and pleasure, would </a:t>
            </a:r>
            <a:r>
              <a:rPr dirty="0" sz="1450" spc="-5">
                <a:latin typeface="Times New Roman"/>
                <a:cs typeface="Times New Roman"/>
              </a:rPr>
              <a:t>be </a:t>
            </a:r>
            <a:r>
              <a:rPr dirty="0" sz="1450" spc="-10">
                <a:latin typeface="Times New Roman"/>
                <a:cs typeface="Times New Roman"/>
              </a:rPr>
              <a:t>soon made </a:t>
            </a:r>
            <a:r>
              <a:rPr dirty="0" sz="1450" spc="-5">
                <a:latin typeface="Times New Roman"/>
                <a:cs typeface="Times New Roman"/>
              </a:rPr>
              <a:t>good.  </a:t>
            </a:r>
            <a:r>
              <a:rPr dirty="0" sz="1450" spc="-10">
                <a:latin typeface="Times New Roman"/>
                <a:cs typeface="Times New Roman"/>
              </a:rPr>
              <a:t>While she was </a:t>
            </a:r>
            <a:r>
              <a:rPr dirty="0" sz="1450" spc="-5">
                <a:latin typeface="Times New Roman"/>
                <a:cs typeface="Times New Roman"/>
              </a:rPr>
              <a:t>gone </a:t>
            </a:r>
            <a:r>
              <a:rPr dirty="0" sz="1450" spc="-35">
                <a:latin typeface="Times New Roman"/>
                <a:cs typeface="Times New Roman"/>
              </a:rPr>
              <a:t>Mr. </a:t>
            </a:r>
            <a:r>
              <a:rPr dirty="0" sz="1450" spc="-10">
                <a:latin typeface="Times New Roman"/>
                <a:cs typeface="Times New Roman"/>
              </a:rPr>
              <a:t>Rushworth arrived, escorting his </a:t>
            </a:r>
            <a:r>
              <a:rPr dirty="0" sz="1450" spc="-15">
                <a:latin typeface="Times New Roman"/>
                <a:cs typeface="Times New Roman"/>
              </a:rPr>
              <a:t>mother, </a:t>
            </a:r>
            <a:r>
              <a:rPr dirty="0" sz="1450" spc="-10">
                <a:latin typeface="Times New Roman"/>
                <a:cs typeface="Times New Roman"/>
              </a:rPr>
              <a:t>who came  to </a:t>
            </a:r>
            <a:r>
              <a:rPr dirty="0" sz="1450" spc="-5">
                <a:latin typeface="Times New Roman"/>
                <a:cs typeface="Times New Roman"/>
              </a:rPr>
              <a:t>be </a:t>
            </a:r>
            <a:r>
              <a:rPr dirty="0" sz="1450" spc="-10">
                <a:latin typeface="Times New Roman"/>
                <a:cs typeface="Times New Roman"/>
              </a:rPr>
              <a:t>civil and to shew her civility </a:t>
            </a:r>
            <a:r>
              <a:rPr dirty="0" sz="1450" spc="-20">
                <a:latin typeface="Times New Roman"/>
                <a:cs typeface="Times New Roman"/>
              </a:rPr>
              <a:t>especially, </a:t>
            </a:r>
            <a:r>
              <a:rPr dirty="0" sz="1450" spc="-10">
                <a:latin typeface="Times New Roman"/>
                <a:cs typeface="Times New Roman"/>
              </a:rPr>
              <a:t>in urging the execution </a:t>
            </a:r>
            <a:r>
              <a:rPr dirty="0" sz="1450" spc="-5">
                <a:latin typeface="Times New Roman"/>
                <a:cs typeface="Times New Roman"/>
              </a:rPr>
              <a:t>of </a:t>
            </a:r>
            <a:r>
              <a:rPr dirty="0" sz="1450" spc="-10">
                <a:latin typeface="Times New Roman"/>
                <a:cs typeface="Times New Roman"/>
              </a:rPr>
              <a:t>the  plan for visiting Sotherton, which had been started </a:t>
            </a:r>
            <a:r>
              <a:rPr dirty="0" sz="1450" spc="-5">
                <a:latin typeface="Times New Roman"/>
                <a:cs typeface="Times New Roman"/>
              </a:rPr>
              <a:t>a </a:t>
            </a:r>
            <a:r>
              <a:rPr dirty="0" sz="1450" spc="-10">
                <a:latin typeface="Times New Roman"/>
                <a:cs typeface="Times New Roman"/>
              </a:rPr>
              <a:t>fortnight before, and  which, in consequence </a:t>
            </a:r>
            <a:r>
              <a:rPr dirty="0" sz="1450" spc="-5">
                <a:latin typeface="Times New Roman"/>
                <a:cs typeface="Times New Roman"/>
              </a:rPr>
              <a:t>of </a:t>
            </a:r>
            <a:r>
              <a:rPr dirty="0" sz="1450" spc="-10">
                <a:latin typeface="Times New Roman"/>
                <a:cs typeface="Times New Roman"/>
              </a:rPr>
              <a:t>her subsequent absence from home, had since lain  dormant. Mrs. Norris and her nieces were all well pleased with its revival, and  an early day was named and agreed </a:t>
            </a:r>
            <a:r>
              <a:rPr dirty="0" sz="1450" spc="-5">
                <a:latin typeface="Times New Roman"/>
                <a:cs typeface="Times New Roman"/>
              </a:rPr>
              <a:t>to, </a:t>
            </a:r>
            <a:r>
              <a:rPr dirty="0" sz="1450" spc="-10">
                <a:latin typeface="Times New Roman"/>
                <a:cs typeface="Times New Roman"/>
              </a:rPr>
              <a:t>provided </a:t>
            </a:r>
            <a:r>
              <a:rPr dirty="0" sz="1450" spc="-35">
                <a:latin typeface="Times New Roman"/>
                <a:cs typeface="Times New Roman"/>
              </a:rPr>
              <a:t>Mr. </a:t>
            </a:r>
            <a:r>
              <a:rPr dirty="0" sz="1450" spc="-10">
                <a:latin typeface="Times New Roman"/>
                <a:cs typeface="Times New Roman"/>
              </a:rPr>
              <a:t>Crawford should </a:t>
            </a:r>
            <a:r>
              <a:rPr dirty="0" sz="1450" spc="-5">
                <a:latin typeface="Times New Roman"/>
                <a:cs typeface="Times New Roman"/>
              </a:rPr>
              <a:t>be  </a:t>
            </a:r>
            <a:r>
              <a:rPr dirty="0" sz="1450" spc="-10">
                <a:latin typeface="Times New Roman"/>
                <a:cs typeface="Times New Roman"/>
              </a:rPr>
              <a:t>disengaged: the </a:t>
            </a:r>
            <a:r>
              <a:rPr dirty="0" sz="1450" spc="-5">
                <a:latin typeface="Times New Roman"/>
                <a:cs typeface="Times New Roman"/>
              </a:rPr>
              <a:t>young </a:t>
            </a:r>
            <a:r>
              <a:rPr dirty="0" sz="1450" spc="-10">
                <a:latin typeface="Times New Roman"/>
                <a:cs typeface="Times New Roman"/>
              </a:rPr>
              <a:t>ladies did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that stipulation, and though Mrs.  Norris would willingly have answered for his being so, they would neither  authorise the liberty </a:t>
            </a:r>
            <a:r>
              <a:rPr dirty="0" sz="1450" spc="-5">
                <a:latin typeface="Times New Roman"/>
                <a:cs typeface="Times New Roman"/>
              </a:rPr>
              <a:t>nor </a:t>
            </a:r>
            <a:r>
              <a:rPr dirty="0" sz="1450" spc="-10">
                <a:latin typeface="Times New Roman"/>
                <a:cs typeface="Times New Roman"/>
              </a:rPr>
              <a:t>run the risk; and at last, </a:t>
            </a:r>
            <a:r>
              <a:rPr dirty="0" sz="1450" spc="-5">
                <a:latin typeface="Times New Roman"/>
                <a:cs typeface="Times New Roman"/>
              </a:rPr>
              <a:t>on a hint </a:t>
            </a:r>
            <a:r>
              <a:rPr dirty="0" sz="1450" spc="-10">
                <a:latin typeface="Times New Roman"/>
                <a:cs typeface="Times New Roman"/>
              </a:rPr>
              <a:t>from Miss Bertram,  </a:t>
            </a:r>
            <a:r>
              <a:rPr dirty="0" sz="1450" spc="-35">
                <a:latin typeface="Times New Roman"/>
                <a:cs typeface="Times New Roman"/>
              </a:rPr>
              <a:t>Mr. </a:t>
            </a:r>
            <a:r>
              <a:rPr dirty="0" sz="1450" spc="-10">
                <a:latin typeface="Times New Roman"/>
                <a:cs typeface="Times New Roman"/>
              </a:rPr>
              <a:t>Rushworth discovered that the properest thing to </a:t>
            </a:r>
            <a:r>
              <a:rPr dirty="0" sz="1450" spc="-5">
                <a:latin typeface="Times New Roman"/>
                <a:cs typeface="Times New Roman"/>
              </a:rPr>
              <a:t>be done </a:t>
            </a:r>
            <a:r>
              <a:rPr dirty="0" sz="1450" spc="-10">
                <a:latin typeface="Times New Roman"/>
                <a:cs typeface="Times New Roman"/>
              </a:rPr>
              <a:t>was for him to  walk down to the Parsonage </a:t>
            </a:r>
            <a:r>
              <a:rPr dirty="0" sz="1450" spc="-20">
                <a:latin typeface="Times New Roman"/>
                <a:cs typeface="Times New Roman"/>
              </a:rPr>
              <a:t>directly, </a:t>
            </a:r>
            <a:r>
              <a:rPr dirty="0" sz="1450" spc="-10">
                <a:latin typeface="Times New Roman"/>
                <a:cs typeface="Times New Roman"/>
              </a:rPr>
              <a:t>and call </a:t>
            </a:r>
            <a:r>
              <a:rPr dirty="0" sz="1450" spc="-5">
                <a:latin typeface="Times New Roman"/>
                <a:cs typeface="Times New Roman"/>
              </a:rPr>
              <a:t>on </a:t>
            </a:r>
            <a:r>
              <a:rPr dirty="0" sz="1450" spc="-35">
                <a:latin typeface="Times New Roman"/>
                <a:cs typeface="Times New Roman"/>
              </a:rPr>
              <a:t>Mr. </a:t>
            </a:r>
            <a:r>
              <a:rPr dirty="0" sz="1450" spc="-10">
                <a:latin typeface="Times New Roman"/>
                <a:cs typeface="Times New Roman"/>
              </a:rPr>
              <a:t>Crawford, and inquire  whether </a:t>
            </a:r>
            <a:r>
              <a:rPr dirty="0" sz="1450" spc="-25">
                <a:latin typeface="Times New Roman"/>
                <a:cs typeface="Times New Roman"/>
              </a:rPr>
              <a:t>Wednesday </a:t>
            </a:r>
            <a:r>
              <a:rPr dirty="0" sz="1450" spc="-10">
                <a:latin typeface="Times New Roman"/>
                <a:cs typeface="Times New Roman"/>
              </a:rPr>
              <a:t>would suit him </a:t>
            </a:r>
            <a:r>
              <a:rPr dirty="0" sz="1450" spc="-5">
                <a:latin typeface="Times New Roman"/>
                <a:cs typeface="Times New Roman"/>
              </a:rPr>
              <a:t>or</a:t>
            </a:r>
            <a:r>
              <a:rPr dirty="0" sz="1450" spc="3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Before his return Mrs. Grant and Miss Crawford came </a:t>
            </a:r>
            <a:r>
              <a:rPr dirty="0" sz="1450" spc="-5">
                <a:latin typeface="Times New Roman"/>
                <a:cs typeface="Times New Roman"/>
              </a:rPr>
              <a:t>in. </a:t>
            </a:r>
            <a:r>
              <a:rPr dirty="0" sz="1450" spc="-10">
                <a:latin typeface="Times New Roman"/>
                <a:cs typeface="Times New Roman"/>
              </a:rPr>
              <a:t>Having been </a:t>
            </a:r>
            <a:r>
              <a:rPr dirty="0" sz="1450" spc="-5">
                <a:latin typeface="Times New Roman"/>
                <a:cs typeface="Times New Roman"/>
              </a:rPr>
              <a:t>out  </a:t>
            </a:r>
            <a:r>
              <a:rPr dirty="0" sz="1450" spc="-10">
                <a:latin typeface="Times New Roman"/>
                <a:cs typeface="Times New Roman"/>
              </a:rPr>
              <a:t>some time, and taken </a:t>
            </a:r>
            <a:r>
              <a:rPr dirty="0" sz="1450" spc="-5">
                <a:latin typeface="Times New Roman"/>
                <a:cs typeface="Times New Roman"/>
              </a:rPr>
              <a:t>a </a:t>
            </a:r>
            <a:r>
              <a:rPr dirty="0" sz="1450" spc="-10">
                <a:latin typeface="Times New Roman"/>
                <a:cs typeface="Times New Roman"/>
              </a:rPr>
              <a:t>different route to the house, they had </a:t>
            </a:r>
            <a:r>
              <a:rPr dirty="0" sz="1450" spc="-5">
                <a:latin typeface="Times New Roman"/>
                <a:cs typeface="Times New Roman"/>
              </a:rPr>
              <a:t>not </a:t>
            </a:r>
            <a:r>
              <a:rPr dirty="0" sz="1450" spc="-10">
                <a:latin typeface="Times New Roman"/>
                <a:cs typeface="Times New Roman"/>
              </a:rPr>
              <a:t>met him.  Comfortable hopes, </a:t>
            </a:r>
            <a:r>
              <a:rPr dirty="0" sz="1450" spc="-15">
                <a:latin typeface="Times New Roman"/>
                <a:cs typeface="Times New Roman"/>
              </a:rPr>
              <a:t>however, </a:t>
            </a:r>
            <a:r>
              <a:rPr dirty="0" sz="1450" spc="-10">
                <a:latin typeface="Times New Roman"/>
                <a:cs typeface="Times New Roman"/>
              </a:rPr>
              <a:t>were given that </a:t>
            </a:r>
            <a:r>
              <a:rPr dirty="0" sz="1450" spc="-5">
                <a:latin typeface="Times New Roman"/>
                <a:cs typeface="Times New Roman"/>
              </a:rPr>
              <a:t>he </a:t>
            </a:r>
            <a:r>
              <a:rPr dirty="0" sz="1450" spc="-10">
                <a:latin typeface="Times New Roman"/>
                <a:cs typeface="Times New Roman"/>
              </a:rPr>
              <a:t>would find </a:t>
            </a:r>
            <a:r>
              <a:rPr dirty="0" sz="1450" spc="-35">
                <a:latin typeface="Times New Roman"/>
                <a:cs typeface="Times New Roman"/>
              </a:rPr>
              <a:t>Mr. </a:t>
            </a:r>
            <a:r>
              <a:rPr dirty="0" sz="1450" spc="-10">
                <a:latin typeface="Times New Roman"/>
                <a:cs typeface="Times New Roman"/>
              </a:rPr>
              <a:t>Crawford at  home. The Sotherton scheme was mentioned </a:t>
            </a:r>
            <a:r>
              <a:rPr dirty="0" sz="1450" spc="-5">
                <a:latin typeface="Times New Roman"/>
                <a:cs typeface="Times New Roman"/>
              </a:rPr>
              <a:t>of </a:t>
            </a:r>
            <a:r>
              <a:rPr dirty="0" sz="1450" spc="-10">
                <a:latin typeface="Times New Roman"/>
                <a:cs typeface="Times New Roman"/>
              </a:rPr>
              <a:t>course. It was hardly possible,  indeed, that anything else should </a:t>
            </a:r>
            <a:r>
              <a:rPr dirty="0" sz="1450" spc="-5">
                <a:latin typeface="Times New Roman"/>
                <a:cs typeface="Times New Roman"/>
              </a:rPr>
              <a:t>be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for Mrs. Norris was in high  spirits</a:t>
            </a:r>
            <a:r>
              <a:rPr dirty="0" sz="1450" spc="75">
                <a:latin typeface="Times New Roman"/>
                <a:cs typeface="Times New Roman"/>
              </a:rPr>
              <a:t> </a:t>
            </a:r>
            <a:r>
              <a:rPr dirty="0" sz="1450" spc="-10">
                <a:latin typeface="Times New Roman"/>
                <a:cs typeface="Times New Roman"/>
              </a:rPr>
              <a:t>about</a:t>
            </a:r>
            <a:r>
              <a:rPr dirty="0" sz="1450" spc="75">
                <a:latin typeface="Times New Roman"/>
                <a:cs typeface="Times New Roman"/>
              </a:rPr>
              <a:t> </a:t>
            </a:r>
            <a:r>
              <a:rPr dirty="0" sz="1450" spc="-10">
                <a:latin typeface="Times New Roman"/>
                <a:cs typeface="Times New Roman"/>
              </a:rPr>
              <a:t>it;</a:t>
            </a:r>
            <a:r>
              <a:rPr dirty="0" sz="1450" spc="8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Mrs.</a:t>
            </a:r>
            <a:r>
              <a:rPr dirty="0" sz="1450" spc="80">
                <a:latin typeface="Times New Roman"/>
                <a:cs typeface="Times New Roman"/>
              </a:rPr>
              <a:t> </a:t>
            </a:r>
            <a:r>
              <a:rPr dirty="0" sz="1450" spc="-10">
                <a:latin typeface="Times New Roman"/>
                <a:cs typeface="Times New Roman"/>
              </a:rPr>
              <a:t>Rushworth,</a:t>
            </a:r>
            <a:r>
              <a:rPr dirty="0" sz="1450" spc="75">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well-meaning,</a:t>
            </a:r>
            <a:r>
              <a:rPr dirty="0" sz="1450" spc="75">
                <a:latin typeface="Times New Roman"/>
                <a:cs typeface="Times New Roman"/>
              </a:rPr>
              <a:t> </a:t>
            </a:r>
            <a:r>
              <a:rPr dirty="0" sz="1450" spc="-10">
                <a:latin typeface="Times New Roman"/>
                <a:cs typeface="Times New Roman"/>
              </a:rPr>
              <a:t>civil,</a:t>
            </a:r>
            <a:r>
              <a:rPr dirty="0" sz="1450" spc="80">
                <a:latin typeface="Times New Roman"/>
                <a:cs typeface="Times New Roman"/>
              </a:rPr>
              <a:t> </a:t>
            </a:r>
            <a:r>
              <a:rPr dirty="0" sz="1450" spc="-10">
                <a:latin typeface="Times New Roman"/>
                <a:cs typeface="Times New Roman"/>
              </a:rPr>
              <a:t>prosing,</a:t>
            </a:r>
            <a:r>
              <a:rPr dirty="0" sz="1450" spc="75">
                <a:latin typeface="Times New Roman"/>
                <a:cs typeface="Times New Roman"/>
              </a:rPr>
              <a:t> </a:t>
            </a:r>
            <a:r>
              <a:rPr dirty="0" sz="1450" spc="-10">
                <a:latin typeface="Times New Roman"/>
                <a:cs typeface="Times New Roman"/>
              </a:rPr>
              <a:t>pompous</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69095"/>
          </a:xfrm>
          <a:prstGeom prst="rect">
            <a:avLst/>
          </a:prstGeom>
        </p:spPr>
        <p:txBody>
          <a:bodyPr wrap="square" lIns="0" tIns="13970" rIns="0" bIns="0" rtlCol="0" vert="horz">
            <a:spAutoFit/>
          </a:bodyPr>
          <a:lstStyle/>
          <a:p>
            <a:pPr algn="just" marL="12700" marR="6985">
              <a:lnSpc>
                <a:spcPct val="98900"/>
              </a:lnSpc>
              <a:spcBef>
                <a:spcPts val="110"/>
              </a:spcBef>
            </a:pPr>
            <a:r>
              <a:rPr dirty="0" sz="1450" spc="-10">
                <a:latin typeface="Times New Roman"/>
                <a:cs typeface="Times New Roman"/>
              </a:rPr>
              <a:t>woman, who </a:t>
            </a:r>
            <a:r>
              <a:rPr dirty="0" sz="1450" spc="-5">
                <a:latin typeface="Times New Roman"/>
                <a:cs typeface="Times New Roman"/>
              </a:rPr>
              <a:t>thought </a:t>
            </a:r>
            <a:r>
              <a:rPr dirty="0" sz="1450" spc="-10">
                <a:latin typeface="Times New Roman"/>
                <a:cs typeface="Times New Roman"/>
              </a:rPr>
              <a:t>nothing </a:t>
            </a:r>
            <a:r>
              <a:rPr dirty="0" sz="1450" spc="-5">
                <a:latin typeface="Times New Roman"/>
                <a:cs typeface="Times New Roman"/>
              </a:rPr>
              <a:t>of </a:t>
            </a:r>
            <a:r>
              <a:rPr dirty="0" sz="1450" spc="-10">
                <a:latin typeface="Times New Roman"/>
                <a:cs typeface="Times New Roman"/>
              </a:rPr>
              <a:t>consequence, </a:t>
            </a:r>
            <a:r>
              <a:rPr dirty="0" sz="1450" spc="-5">
                <a:latin typeface="Times New Roman"/>
                <a:cs typeface="Times New Roman"/>
              </a:rPr>
              <a:t>but </a:t>
            </a:r>
            <a:r>
              <a:rPr dirty="0" sz="1450" spc="-10">
                <a:latin typeface="Times New Roman"/>
                <a:cs typeface="Times New Roman"/>
              </a:rPr>
              <a:t>as it related to her own and  her </a:t>
            </a:r>
            <a:r>
              <a:rPr dirty="0" sz="1450" spc="-25">
                <a:latin typeface="Times New Roman"/>
                <a:cs typeface="Times New Roman"/>
              </a:rPr>
              <a:t>son’s </a:t>
            </a:r>
            <a:r>
              <a:rPr dirty="0" sz="1450" spc="-10">
                <a:latin typeface="Times New Roman"/>
                <a:cs typeface="Times New Roman"/>
              </a:rPr>
              <a:t>concerns, had </a:t>
            </a:r>
            <a:r>
              <a:rPr dirty="0" sz="1450" spc="-5">
                <a:latin typeface="Times New Roman"/>
                <a:cs typeface="Times New Roman"/>
              </a:rPr>
              <a:t>not </a:t>
            </a:r>
            <a:r>
              <a:rPr dirty="0" sz="1450" spc="-10">
                <a:latin typeface="Times New Roman"/>
                <a:cs typeface="Times New Roman"/>
              </a:rPr>
              <a:t>yet given over pressing Lady Bertram to </a:t>
            </a:r>
            <a:r>
              <a:rPr dirty="0" sz="1450" spc="-5">
                <a:latin typeface="Times New Roman"/>
                <a:cs typeface="Times New Roman"/>
              </a:rPr>
              <a:t>be of </a:t>
            </a:r>
            <a:r>
              <a:rPr dirty="0" sz="1450" spc="-10">
                <a:latin typeface="Times New Roman"/>
                <a:cs typeface="Times New Roman"/>
              </a:rPr>
              <a:t>the  </a:t>
            </a:r>
            <a:r>
              <a:rPr dirty="0" sz="1450" spc="-25">
                <a:latin typeface="Times New Roman"/>
                <a:cs typeface="Times New Roman"/>
              </a:rPr>
              <a:t>party. </a:t>
            </a:r>
            <a:r>
              <a:rPr dirty="0" sz="1450" spc="-10">
                <a:latin typeface="Times New Roman"/>
                <a:cs typeface="Times New Roman"/>
              </a:rPr>
              <a:t>Lady Bertram constantly declined it; </a:t>
            </a:r>
            <a:r>
              <a:rPr dirty="0" sz="1450" spc="-5">
                <a:latin typeface="Times New Roman"/>
                <a:cs typeface="Times New Roman"/>
              </a:rPr>
              <a:t>but </a:t>
            </a:r>
            <a:r>
              <a:rPr dirty="0" sz="1450" spc="-10">
                <a:latin typeface="Times New Roman"/>
                <a:cs typeface="Times New Roman"/>
              </a:rPr>
              <a:t>her placid manner </a:t>
            </a:r>
            <a:r>
              <a:rPr dirty="0" sz="1450" spc="-5">
                <a:latin typeface="Times New Roman"/>
                <a:cs typeface="Times New Roman"/>
              </a:rPr>
              <a:t>of </a:t>
            </a:r>
            <a:r>
              <a:rPr dirty="0" sz="1450" spc="-10">
                <a:latin typeface="Times New Roman"/>
                <a:cs typeface="Times New Roman"/>
              </a:rPr>
              <a:t>refusal  made Mrs. Rushworth still think she wished to come, till Mrs. </a:t>
            </a:r>
            <a:r>
              <a:rPr dirty="0" sz="1450" spc="-20">
                <a:latin typeface="Times New Roman"/>
                <a:cs typeface="Times New Roman"/>
              </a:rPr>
              <a:t>Norris’s </a:t>
            </a:r>
            <a:r>
              <a:rPr dirty="0" sz="1450" spc="-10">
                <a:latin typeface="Times New Roman"/>
                <a:cs typeface="Times New Roman"/>
              </a:rPr>
              <a:t>more  numerous words and louder tone convinced her </a:t>
            </a:r>
            <a:r>
              <a:rPr dirty="0" sz="1450" spc="-5">
                <a:latin typeface="Times New Roman"/>
                <a:cs typeface="Times New Roman"/>
              </a:rPr>
              <a:t>of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truth.</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fatigue would </a:t>
            </a:r>
            <a:r>
              <a:rPr dirty="0" sz="1450" spc="-5">
                <a:latin typeface="Times New Roman"/>
                <a:cs typeface="Times New Roman"/>
              </a:rPr>
              <a:t>be </a:t>
            </a:r>
            <a:r>
              <a:rPr dirty="0" sz="1450" spc="-10">
                <a:latin typeface="Times New Roman"/>
                <a:cs typeface="Times New Roman"/>
              </a:rPr>
              <a:t>too much for my </a:t>
            </a:r>
            <a:r>
              <a:rPr dirty="0" sz="1450" spc="-20">
                <a:latin typeface="Times New Roman"/>
                <a:cs typeface="Times New Roman"/>
              </a:rPr>
              <a:t>sister, </a:t>
            </a:r>
            <a:r>
              <a:rPr dirty="0" sz="1450" spc="-5">
                <a:latin typeface="Times New Roman"/>
                <a:cs typeface="Times New Roman"/>
              </a:rPr>
              <a:t>a </a:t>
            </a:r>
            <a:r>
              <a:rPr dirty="0" sz="1450" spc="-10">
                <a:latin typeface="Times New Roman"/>
                <a:cs typeface="Times New Roman"/>
              </a:rPr>
              <a:t>great deal too much,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my dear Mrs. Rushworth. </a:t>
            </a:r>
            <a:r>
              <a:rPr dirty="0" sz="1450" spc="-45">
                <a:latin typeface="Times New Roman"/>
                <a:cs typeface="Times New Roman"/>
              </a:rPr>
              <a:t>Ten </a:t>
            </a:r>
            <a:r>
              <a:rPr dirty="0" sz="1450" spc="-10">
                <a:latin typeface="Times New Roman"/>
                <a:cs typeface="Times New Roman"/>
              </a:rPr>
              <a:t>miles there, and ten back, </a:t>
            </a:r>
            <a:r>
              <a:rPr dirty="0" sz="1450" spc="-5">
                <a:latin typeface="Times New Roman"/>
                <a:cs typeface="Times New Roman"/>
              </a:rPr>
              <a:t>you </a:t>
            </a:r>
            <a:r>
              <a:rPr dirty="0" sz="1450" spc="-25">
                <a:latin typeface="Times New Roman"/>
                <a:cs typeface="Times New Roman"/>
              </a:rPr>
              <a:t>know.  </a:t>
            </a:r>
            <a:r>
              <a:rPr dirty="0" sz="1450" spc="-60">
                <a:latin typeface="Times New Roman"/>
                <a:cs typeface="Times New Roman"/>
              </a:rPr>
              <a:t>You </a:t>
            </a:r>
            <a:r>
              <a:rPr dirty="0" sz="1450" spc="-10">
                <a:latin typeface="Times New Roman"/>
                <a:cs typeface="Times New Roman"/>
              </a:rPr>
              <a:t>must excuse my sister </a:t>
            </a:r>
            <a:r>
              <a:rPr dirty="0" sz="1450" spc="-5">
                <a:latin typeface="Times New Roman"/>
                <a:cs typeface="Times New Roman"/>
              </a:rPr>
              <a:t>on </a:t>
            </a:r>
            <a:r>
              <a:rPr dirty="0" sz="1450" spc="-10">
                <a:latin typeface="Times New Roman"/>
                <a:cs typeface="Times New Roman"/>
              </a:rPr>
              <a:t>this occasion, and accept </a:t>
            </a:r>
            <a:r>
              <a:rPr dirty="0" sz="1450" spc="-5">
                <a:latin typeface="Times New Roman"/>
                <a:cs typeface="Times New Roman"/>
              </a:rPr>
              <a:t>of our </a:t>
            </a:r>
            <a:r>
              <a:rPr dirty="0" sz="1450" spc="-10">
                <a:latin typeface="Times New Roman"/>
                <a:cs typeface="Times New Roman"/>
              </a:rPr>
              <a:t>two dear girls  and myself without </a:t>
            </a:r>
            <a:r>
              <a:rPr dirty="0" sz="1450" spc="-30">
                <a:latin typeface="Times New Roman"/>
                <a:cs typeface="Times New Roman"/>
              </a:rPr>
              <a:t>her. </a:t>
            </a:r>
            <a:r>
              <a:rPr dirty="0" sz="1450" spc="-10">
                <a:latin typeface="Times New Roman"/>
                <a:cs typeface="Times New Roman"/>
              </a:rPr>
              <a:t>Sotherton is the only place that could give her </a:t>
            </a:r>
            <a:r>
              <a:rPr dirty="0" sz="1450" spc="-5">
                <a:latin typeface="Times New Roman"/>
                <a:cs typeface="Times New Roman"/>
              </a:rPr>
              <a:t>a </a:t>
            </a:r>
            <a:r>
              <a:rPr dirty="0" sz="1450" spc="-10">
                <a:latin typeface="Times New Roman"/>
                <a:cs typeface="Times New Roman"/>
              </a:rPr>
              <a:t>wish  to </a:t>
            </a:r>
            <a:r>
              <a:rPr dirty="0" sz="1450" spc="-5">
                <a:latin typeface="Times New Roman"/>
                <a:cs typeface="Times New Roman"/>
              </a:rPr>
              <a:t>go </a:t>
            </a:r>
            <a:r>
              <a:rPr dirty="0" sz="1450" spc="-10">
                <a:latin typeface="Times New Roman"/>
                <a:cs typeface="Times New Roman"/>
              </a:rPr>
              <a:t>so </a:t>
            </a:r>
            <a:r>
              <a:rPr dirty="0" sz="1450" spc="-25">
                <a:latin typeface="Times New Roman"/>
                <a:cs typeface="Times New Roman"/>
              </a:rPr>
              <a:t>far, </a:t>
            </a:r>
            <a:r>
              <a:rPr dirty="0" sz="1450" spc="-5">
                <a:latin typeface="Times New Roman"/>
                <a:cs typeface="Times New Roman"/>
              </a:rPr>
              <a:t>but </a:t>
            </a:r>
            <a:r>
              <a:rPr dirty="0" sz="1450" spc="-10">
                <a:latin typeface="Times New Roman"/>
                <a:cs typeface="Times New Roman"/>
              </a:rPr>
              <a:t>it cannot be, indeed. She will have </a:t>
            </a:r>
            <a:r>
              <a:rPr dirty="0" sz="1450" spc="-5">
                <a:latin typeface="Times New Roman"/>
                <a:cs typeface="Times New Roman"/>
              </a:rPr>
              <a:t>a </a:t>
            </a:r>
            <a:r>
              <a:rPr dirty="0" sz="1450" spc="-10">
                <a:latin typeface="Times New Roman"/>
                <a:cs typeface="Times New Roman"/>
              </a:rPr>
              <a:t>companion in Fanny  Price,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so it will all </a:t>
            </a:r>
            <a:r>
              <a:rPr dirty="0" sz="1450" spc="-5">
                <a:latin typeface="Times New Roman"/>
                <a:cs typeface="Times New Roman"/>
              </a:rPr>
              <a:t>do </a:t>
            </a:r>
            <a:r>
              <a:rPr dirty="0" sz="1450" spc="-10">
                <a:latin typeface="Times New Roman"/>
                <a:cs typeface="Times New Roman"/>
              </a:rPr>
              <a:t>very well; and as for Edmund, as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here to speak for himself, </a:t>
            </a:r>
            <a:r>
              <a:rPr dirty="0" sz="1450" spc="-5">
                <a:latin typeface="Times New Roman"/>
                <a:cs typeface="Times New Roman"/>
              </a:rPr>
              <a:t>I </a:t>
            </a:r>
            <a:r>
              <a:rPr dirty="0" sz="1450" spc="-10">
                <a:latin typeface="Times New Roman"/>
                <a:cs typeface="Times New Roman"/>
              </a:rPr>
              <a:t>will answer for his being most happy to join the  </a:t>
            </a:r>
            <a:r>
              <a:rPr dirty="0" sz="1450" spc="-25">
                <a:latin typeface="Times New Roman"/>
                <a:cs typeface="Times New Roman"/>
              </a:rPr>
              <a:t>party. </a:t>
            </a:r>
            <a:r>
              <a:rPr dirty="0" sz="1450" spc="-10">
                <a:latin typeface="Times New Roman"/>
                <a:cs typeface="Times New Roman"/>
              </a:rPr>
              <a:t>He can </a:t>
            </a:r>
            <a:r>
              <a:rPr dirty="0" sz="1450" spc="-5">
                <a:latin typeface="Times New Roman"/>
                <a:cs typeface="Times New Roman"/>
              </a:rPr>
              <a:t>go on </a:t>
            </a:r>
            <a:r>
              <a:rPr dirty="0" sz="1450" spc="-10">
                <a:latin typeface="Times New Roman"/>
                <a:cs typeface="Times New Roman"/>
              </a:rPr>
              <a:t>horseback, </a:t>
            </a:r>
            <a:r>
              <a:rPr dirty="0" sz="1450" spc="-5">
                <a:latin typeface="Times New Roman"/>
                <a:cs typeface="Times New Roman"/>
              </a:rPr>
              <a:t>you</a:t>
            </a:r>
            <a:r>
              <a:rPr dirty="0" sz="1450" spc="25">
                <a:latin typeface="Times New Roman"/>
                <a:cs typeface="Times New Roman"/>
              </a:rPr>
              <a:t> </a:t>
            </a:r>
            <a:r>
              <a:rPr dirty="0" sz="1450" spc="-25">
                <a:latin typeface="Times New Roman"/>
                <a:cs typeface="Times New Roman"/>
              </a:rPr>
              <a:t>know.”</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Mrs. Rushworth being obliged to yield to Lady </a:t>
            </a:r>
            <a:r>
              <a:rPr dirty="0" sz="1450" spc="-20">
                <a:latin typeface="Times New Roman"/>
                <a:cs typeface="Times New Roman"/>
              </a:rPr>
              <a:t>Bertram’s </a:t>
            </a:r>
            <a:r>
              <a:rPr dirty="0" sz="1450" spc="-10">
                <a:latin typeface="Times New Roman"/>
                <a:cs typeface="Times New Roman"/>
              </a:rPr>
              <a:t>staying at home,  could only </a:t>
            </a:r>
            <a:r>
              <a:rPr dirty="0" sz="1450" spc="-5">
                <a:latin typeface="Times New Roman"/>
                <a:cs typeface="Times New Roman"/>
              </a:rPr>
              <a:t>be </a:t>
            </a:r>
            <a:r>
              <a:rPr dirty="0" sz="1450" spc="-25">
                <a:latin typeface="Times New Roman"/>
                <a:cs typeface="Times New Roman"/>
              </a:rPr>
              <a:t>sorry. </a:t>
            </a:r>
            <a:r>
              <a:rPr dirty="0" sz="1450" spc="-10">
                <a:latin typeface="Times New Roman"/>
                <a:cs typeface="Times New Roman"/>
              </a:rPr>
              <a:t>“The loss </a:t>
            </a:r>
            <a:r>
              <a:rPr dirty="0" sz="1450" spc="-5">
                <a:latin typeface="Times New Roman"/>
                <a:cs typeface="Times New Roman"/>
              </a:rPr>
              <a:t>of </a:t>
            </a:r>
            <a:r>
              <a:rPr dirty="0" sz="1450" spc="-10">
                <a:latin typeface="Times New Roman"/>
                <a:cs typeface="Times New Roman"/>
              </a:rPr>
              <a:t>her </a:t>
            </a:r>
            <a:r>
              <a:rPr dirty="0" sz="1450" spc="-15">
                <a:latin typeface="Times New Roman"/>
                <a:cs typeface="Times New Roman"/>
              </a:rPr>
              <a:t>ladyship’s </a:t>
            </a:r>
            <a:r>
              <a:rPr dirty="0" sz="1450" spc="-10">
                <a:latin typeface="Times New Roman"/>
                <a:cs typeface="Times New Roman"/>
              </a:rPr>
              <a:t>company would </a:t>
            </a:r>
            <a:r>
              <a:rPr dirty="0" sz="1450" spc="-5">
                <a:latin typeface="Times New Roman"/>
                <a:cs typeface="Times New Roman"/>
              </a:rPr>
              <a:t>be a </a:t>
            </a:r>
            <a:r>
              <a:rPr dirty="0" sz="1450" spc="-10">
                <a:latin typeface="Times New Roman"/>
                <a:cs typeface="Times New Roman"/>
              </a:rPr>
              <a:t>great  drawback, and she should have been extremely happy to have seen the </a:t>
            </a:r>
            <a:r>
              <a:rPr dirty="0" sz="1450" spc="-5">
                <a:latin typeface="Times New Roman"/>
                <a:cs typeface="Times New Roman"/>
              </a:rPr>
              <a:t>young  </a:t>
            </a:r>
            <a:r>
              <a:rPr dirty="0" sz="1450" spc="-10">
                <a:latin typeface="Times New Roman"/>
                <a:cs typeface="Times New Roman"/>
              </a:rPr>
              <a:t>lady </a:t>
            </a:r>
            <a:r>
              <a:rPr dirty="0" sz="1450" spc="-5">
                <a:latin typeface="Times New Roman"/>
                <a:cs typeface="Times New Roman"/>
              </a:rPr>
              <a:t>too, </a:t>
            </a:r>
            <a:r>
              <a:rPr dirty="0" sz="1450" spc="-10">
                <a:latin typeface="Times New Roman"/>
                <a:cs typeface="Times New Roman"/>
              </a:rPr>
              <a:t>Miss Price, who had never been at Sotherton yet, and it was </a:t>
            </a:r>
            <a:r>
              <a:rPr dirty="0" sz="1450" spc="-5">
                <a:latin typeface="Times New Roman"/>
                <a:cs typeface="Times New Roman"/>
              </a:rPr>
              <a:t>a </a:t>
            </a:r>
            <a:r>
              <a:rPr dirty="0" sz="1450" spc="-10">
                <a:latin typeface="Times New Roman"/>
                <a:cs typeface="Times New Roman"/>
              </a:rPr>
              <a:t>pity  she should </a:t>
            </a:r>
            <a:r>
              <a:rPr dirty="0" sz="1450" spc="-5">
                <a:latin typeface="Times New Roman"/>
                <a:cs typeface="Times New Roman"/>
              </a:rPr>
              <a:t>not </a:t>
            </a:r>
            <a:r>
              <a:rPr dirty="0" sz="1450" spc="-10">
                <a:latin typeface="Times New Roman"/>
                <a:cs typeface="Times New Roman"/>
              </a:rPr>
              <a:t>see the</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“You </a:t>
            </a:r>
            <a:r>
              <a:rPr dirty="0" sz="1450" spc="-10">
                <a:latin typeface="Times New Roman"/>
                <a:cs typeface="Times New Roman"/>
              </a:rPr>
              <a:t>are very </a:t>
            </a:r>
            <a:r>
              <a:rPr dirty="0" sz="1450" spc="-5">
                <a:latin typeface="Times New Roman"/>
                <a:cs typeface="Times New Roman"/>
              </a:rPr>
              <a:t>kind, you </a:t>
            </a:r>
            <a:r>
              <a:rPr dirty="0" sz="1450" spc="-10">
                <a:latin typeface="Times New Roman"/>
                <a:cs typeface="Times New Roman"/>
              </a:rPr>
              <a:t>are </a:t>
            </a:r>
            <a:r>
              <a:rPr dirty="0" sz="1450" spc="-5">
                <a:latin typeface="Times New Roman"/>
                <a:cs typeface="Times New Roman"/>
              </a:rPr>
              <a:t>all </a:t>
            </a:r>
            <a:r>
              <a:rPr dirty="0" sz="1450" spc="-10">
                <a:latin typeface="Times New Roman"/>
                <a:cs typeface="Times New Roman"/>
              </a:rPr>
              <a:t>kindness, my dear madam,” cried Mrs.  Norris; “but as to </a:t>
            </a:r>
            <a:r>
              <a:rPr dirty="0" sz="1450" spc="-25">
                <a:latin typeface="Times New Roman"/>
                <a:cs typeface="Times New Roman"/>
              </a:rPr>
              <a:t>Fanny, </a:t>
            </a:r>
            <a:r>
              <a:rPr dirty="0" sz="1450" spc="-10">
                <a:latin typeface="Times New Roman"/>
                <a:cs typeface="Times New Roman"/>
              </a:rPr>
              <a:t>she will have opportunities in plenty </a:t>
            </a:r>
            <a:r>
              <a:rPr dirty="0" sz="1450" spc="-5">
                <a:latin typeface="Times New Roman"/>
                <a:cs typeface="Times New Roman"/>
              </a:rPr>
              <a:t>of </a:t>
            </a:r>
            <a:r>
              <a:rPr dirty="0" sz="1450" spc="-10">
                <a:latin typeface="Times New Roman"/>
                <a:cs typeface="Times New Roman"/>
              </a:rPr>
              <a:t>seeing  Sotherton. She has time enough before her; and her going now is quite </a:t>
            </a:r>
            <a:r>
              <a:rPr dirty="0" sz="1450" spc="-5">
                <a:latin typeface="Times New Roman"/>
                <a:cs typeface="Times New Roman"/>
              </a:rPr>
              <a:t>out of  </a:t>
            </a:r>
            <a:r>
              <a:rPr dirty="0" sz="1450" spc="-10">
                <a:latin typeface="Times New Roman"/>
                <a:cs typeface="Times New Roman"/>
              </a:rPr>
              <a:t>the question. Lady Bertram could </a:t>
            </a:r>
            <a:r>
              <a:rPr dirty="0" sz="1450" spc="-5">
                <a:latin typeface="Times New Roman"/>
                <a:cs typeface="Times New Roman"/>
              </a:rPr>
              <a:t>not </a:t>
            </a:r>
            <a:r>
              <a:rPr dirty="0" sz="1450" spc="-10">
                <a:latin typeface="Times New Roman"/>
                <a:cs typeface="Times New Roman"/>
              </a:rPr>
              <a:t>possibly spare</a:t>
            </a:r>
            <a:r>
              <a:rPr dirty="0" sz="1450" spc="3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“Oh </a:t>
            </a:r>
            <a:r>
              <a:rPr dirty="0" sz="1450" spc="-5">
                <a:latin typeface="Times New Roman"/>
                <a:cs typeface="Times New Roman"/>
              </a:rPr>
              <a:t>no! 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without</a:t>
            </a:r>
            <a:r>
              <a:rPr dirty="0" sz="1450" spc="-30">
                <a:latin typeface="Times New Roman"/>
                <a:cs typeface="Times New Roman"/>
              </a:rPr>
              <a:t> </a:t>
            </a:r>
            <a:r>
              <a:rPr dirty="0" sz="1450" spc="-20">
                <a:latin typeface="Times New Roman"/>
                <a:cs typeface="Times New Roman"/>
              </a:rPr>
              <a:t>Fanny.”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Mrs. Rushworth proceeded next, under the conviction that everybody must  </a:t>
            </a:r>
            <a:r>
              <a:rPr dirty="0" sz="1450" spc="-5">
                <a:latin typeface="Times New Roman"/>
                <a:cs typeface="Times New Roman"/>
              </a:rPr>
              <a:t>be </a:t>
            </a:r>
            <a:r>
              <a:rPr dirty="0" sz="1450" spc="-10">
                <a:latin typeface="Times New Roman"/>
                <a:cs typeface="Times New Roman"/>
              </a:rPr>
              <a:t>wanting to see Sotherton, to include Miss Crawford in the invitation; and  though Mrs. Grant, who had </a:t>
            </a:r>
            <a:r>
              <a:rPr dirty="0" sz="1450" spc="-5">
                <a:latin typeface="Times New Roman"/>
                <a:cs typeface="Times New Roman"/>
              </a:rPr>
              <a:t>not </a:t>
            </a:r>
            <a:r>
              <a:rPr dirty="0" sz="1450" spc="-10">
                <a:latin typeface="Times New Roman"/>
                <a:cs typeface="Times New Roman"/>
              </a:rPr>
              <a:t>been at the trouble </a:t>
            </a:r>
            <a:r>
              <a:rPr dirty="0" sz="1450" spc="-5">
                <a:latin typeface="Times New Roman"/>
                <a:cs typeface="Times New Roman"/>
              </a:rPr>
              <a:t>of </a:t>
            </a:r>
            <a:r>
              <a:rPr dirty="0" sz="1450" spc="-10">
                <a:latin typeface="Times New Roman"/>
                <a:cs typeface="Times New Roman"/>
              </a:rPr>
              <a:t>visiting Mrs.  Rushworth, </a:t>
            </a:r>
            <a:r>
              <a:rPr dirty="0" sz="1450" spc="-5">
                <a:latin typeface="Times New Roman"/>
                <a:cs typeface="Times New Roman"/>
              </a:rPr>
              <a:t>on </a:t>
            </a:r>
            <a:r>
              <a:rPr dirty="0" sz="1450" spc="-10">
                <a:latin typeface="Times New Roman"/>
                <a:cs typeface="Times New Roman"/>
              </a:rPr>
              <a:t>her coming into the neighbourhood, civilly declined it </a:t>
            </a:r>
            <a:r>
              <a:rPr dirty="0" sz="1450" spc="-5">
                <a:latin typeface="Times New Roman"/>
                <a:cs typeface="Times New Roman"/>
              </a:rPr>
              <a:t>on </a:t>
            </a:r>
            <a:r>
              <a:rPr dirty="0" sz="1450" spc="-10">
                <a:latin typeface="Times New Roman"/>
                <a:cs typeface="Times New Roman"/>
              </a:rPr>
              <a:t>her  own account, she was glad to secure any pleasure for her sister; and </a:t>
            </a:r>
            <a:r>
              <a:rPr dirty="0" sz="1450" spc="-30">
                <a:latin typeface="Times New Roman"/>
                <a:cs typeface="Times New Roman"/>
              </a:rPr>
              <a:t>Mary,  </a:t>
            </a:r>
            <a:r>
              <a:rPr dirty="0" sz="1450" spc="-10">
                <a:latin typeface="Times New Roman"/>
                <a:cs typeface="Times New Roman"/>
              </a:rPr>
              <a:t>properly pressed and persuaded, was </a:t>
            </a:r>
            <a:r>
              <a:rPr dirty="0" sz="1450" spc="-5">
                <a:latin typeface="Times New Roman"/>
                <a:cs typeface="Times New Roman"/>
              </a:rPr>
              <a:t>not </a:t>
            </a:r>
            <a:r>
              <a:rPr dirty="0" sz="1450" spc="-10">
                <a:latin typeface="Times New Roman"/>
                <a:cs typeface="Times New Roman"/>
              </a:rPr>
              <a:t>long in accepting her share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civility.</a:t>
            </a:r>
            <a:r>
              <a:rPr dirty="0" sz="1450" spc="320">
                <a:latin typeface="Times New Roman"/>
                <a:cs typeface="Times New Roman"/>
              </a:rPr>
              <a:t> </a:t>
            </a:r>
            <a:r>
              <a:rPr dirty="0" sz="1450" spc="-35">
                <a:latin typeface="Times New Roman"/>
                <a:cs typeface="Times New Roman"/>
              </a:rPr>
              <a:t>Mr. </a:t>
            </a:r>
            <a:r>
              <a:rPr dirty="0" sz="1450" spc="-10">
                <a:latin typeface="Times New Roman"/>
                <a:cs typeface="Times New Roman"/>
              </a:rPr>
              <a:t>Rushworth came back from the Parsonage successful; and  Edmund made his appearance just in time to learn what had been settled for  </a:t>
            </a:r>
            <a:r>
              <a:rPr dirty="0" sz="1450" spc="-30">
                <a:latin typeface="Times New Roman"/>
                <a:cs typeface="Times New Roman"/>
              </a:rPr>
              <a:t>Wednesday, </a:t>
            </a:r>
            <a:r>
              <a:rPr dirty="0" sz="1450" spc="-10">
                <a:latin typeface="Times New Roman"/>
                <a:cs typeface="Times New Roman"/>
              </a:rPr>
              <a:t>to attend Mrs. Rushworth to her carriage, and walk half-way  down the park with the two other</a:t>
            </a:r>
            <a:r>
              <a:rPr dirty="0" sz="1450" spc="25">
                <a:latin typeface="Times New Roman"/>
                <a:cs typeface="Times New Roman"/>
              </a:rPr>
              <a:t> </a:t>
            </a:r>
            <a:r>
              <a:rPr dirty="0" sz="1450" spc="-10">
                <a:latin typeface="Times New Roman"/>
                <a:cs typeface="Times New Roman"/>
              </a:rPr>
              <a:t>ladies.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On his return to the breakfast-room, </a:t>
            </a:r>
            <a:r>
              <a:rPr dirty="0" sz="1450" spc="-5">
                <a:latin typeface="Times New Roman"/>
                <a:cs typeface="Times New Roman"/>
              </a:rPr>
              <a:t>he </a:t>
            </a:r>
            <a:r>
              <a:rPr dirty="0" sz="1450" spc="-10">
                <a:latin typeface="Times New Roman"/>
                <a:cs typeface="Times New Roman"/>
              </a:rPr>
              <a:t>found Mrs. Norris trying to make  </a:t>
            </a:r>
            <a:r>
              <a:rPr dirty="0" sz="1450" spc="-5">
                <a:latin typeface="Times New Roman"/>
                <a:cs typeface="Times New Roman"/>
              </a:rPr>
              <a:t>up </a:t>
            </a:r>
            <a:r>
              <a:rPr dirty="0" sz="1450" spc="-10">
                <a:latin typeface="Times New Roman"/>
                <a:cs typeface="Times New Roman"/>
              </a:rPr>
              <a:t>her mind as to whether Miss </a:t>
            </a:r>
            <a:r>
              <a:rPr dirty="0" sz="1450" spc="-20">
                <a:latin typeface="Times New Roman"/>
                <a:cs typeface="Times New Roman"/>
              </a:rPr>
              <a:t>Crawford’s </a:t>
            </a:r>
            <a:r>
              <a:rPr dirty="0" sz="1450" spc="-10">
                <a:latin typeface="Times New Roman"/>
                <a:cs typeface="Times New Roman"/>
              </a:rPr>
              <a:t>being </a:t>
            </a:r>
            <a:r>
              <a:rPr dirty="0" sz="1450" spc="-5">
                <a:latin typeface="Times New Roman"/>
                <a:cs typeface="Times New Roman"/>
              </a:rPr>
              <a:t>of </a:t>
            </a:r>
            <a:r>
              <a:rPr dirty="0" sz="1450" spc="-10">
                <a:latin typeface="Times New Roman"/>
                <a:cs typeface="Times New Roman"/>
              </a:rPr>
              <a:t>the party were desirable  </a:t>
            </a:r>
            <a:r>
              <a:rPr dirty="0" sz="1450" spc="-5">
                <a:latin typeface="Times New Roman"/>
                <a:cs typeface="Times New Roman"/>
              </a:rPr>
              <a:t>or not, or </a:t>
            </a:r>
            <a:r>
              <a:rPr dirty="0" sz="1450" spc="-10">
                <a:latin typeface="Times New Roman"/>
                <a:cs typeface="Times New Roman"/>
              </a:rPr>
              <a:t>whether her brother’s barouche would </a:t>
            </a:r>
            <a:r>
              <a:rPr dirty="0" sz="1450" spc="-5">
                <a:latin typeface="Times New Roman"/>
                <a:cs typeface="Times New Roman"/>
              </a:rPr>
              <a:t>not be </a:t>
            </a:r>
            <a:r>
              <a:rPr dirty="0" sz="1450" spc="-10">
                <a:latin typeface="Times New Roman"/>
                <a:cs typeface="Times New Roman"/>
              </a:rPr>
              <a:t>full without </a:t>
            </a:r>
            <a:r>
              <a:rPr dirty="0" sz="1450" spc="-30">
                <a:latin typeface="Times New Roman"/>
                <a:cs typeface="Times New Roman"/>
              </a:rPr>
              <a:t>her. </a:t>
            </a:r>
            <a:r>
              <a:rPr dirty="0" sz="1450" spc="-10">
                <a:latin typeface="Times New Roman"/>
                <a:cs typeface="Times New Roman"/>
              </a:rPr>
              <a:t>The  Miss Bertrams laughed at the idea, assuring her that the barouche would hold  four perfectly well, independent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box, on </a:t>
            </a:r>
            <a:r>
              <a:rPr dirty="0" sz="1450" spc="-10">
                <a:latin typeface="Times New Roman"/>
                <a:cs typeface="Times New Roman"/>
              </a:rPr>
              <a:t>which </a:t>
            </a:r>
            <a:r>
              <a:rPr dirty="0" sz="1450" spc="-5">
                <a:latin typeface="Times New Roman"/>
                <a:cs typeface="Times New Roman"/>
              </a:rPr>
              <a:t>one </a:t>
            </a:r>
            <a:r>
              <a:rPr dirty="0" sz="1450" spc="-10">
                <a:latin typeface="Times New Roman"/>
                <a:cs typeface="Times New Roman"/>
              </a:rPr>
              <a:t>might </a:t>
            </a:r>
            <a:r>
              <a:rPr dirty="0" sz="1450" spc="-5">
                <a:latin typeface="Times New Roman"/>
                <a:cs typeface="Times New Roman"/>
              </a:rPr>
              <a:t>go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“But</a:t>
            </a:r>
            <a:r>
              <a:rPr dirty="0" sz="1450" spc="130">
                <a:latin typeface="Times New Roman"/>
                <a:cs typeface="Times New Roman"/>
              </a:rPr>
              <a:t> </a:t>
            </a:r>
            <a:r>
              <a:rPr dirty="0" sz="1450" spc="-10">
                <a:latin typeface="Times New Roman"/>
                <a:cs typeface="Times New Roman"/>
              </a:rPr>
              <a:t>why</a:t>
            </a:r>
            <a:r>
              <a:rPr dirty="0" sz="1450" spc="130">
                <a:latin typeface="Times New Roman"/>
                <a:cs typeface="Times New Roman"/>
              </a:rPr>
              <a:t> </a:t>
            </a:r>
            <a:r>
              <a:rPr dirty="0" sz="1450" spc="-10">
                <a:latin typeface="Times New Roman"/>
                <a:cs typeface="Times New Roman"/>
              </a:rPr>
              <a:t>is</a:t>
            </a:r>
            <a:r>
              <a:rPr dirty="0" sz="1450" spc="130">
                <a:latin typeface="Times New Roman"/>
                <a:cs typeface="Times New Roman"/>
              </a:rPr>
              <a:t> </a:t>
            </a:r>
            <a:r>
              <a:rPr dirty="0" sz="1450" spc="-10">
                <a:latin typeface="Times New Roman"/>
                <a:cs typeface="Times New Roman"/>
              </a:rPr>
              <a:t>it</a:t>
            </a:r>
            <a:r>
              <a:rPr dirty="0" sz="1450" spc="130">
                <a:latin typeface="Times New Roman"/>
                <a:cs typeface="Times New Roman"/>
              </a:rPr>
              <a:t> </a:t>
            </a:r>
            <a:r>
              <a:rPr dirty="0" sz="1450" spc="-20">
                <a:latin typeface="Times New Roman"/>
                <a:cs typeface="Times New Roman"/>
              </a:rPr>
              <a:t>necessary,”</a:t>
            </a:r>
            <a:r>
              <a:rPr dirty="0" sz="1450" spc="130">
                <a:latin typeface="Times New Roman"/>
                <a:cs typeface="Times New Roman"/>
              </a:rPr>
              <a:t> </a:t>
            </a:r>
            <a:r>
              <a:rPr dirty="0" sz="1450" spc="-10">
                <a:latin typeface="Times New Roman"/>
                <a:cs typeface="Times New Roman"/>
              </a:rPr>
              <a:t>said</a:t>
            </a:r>
            <a:r>
              <a:rPr dirty="0" sz="1450" spc="130">
                <a:latin typeface="Times New Roman"/>
                <a:cs typeface="Times New Roman"/>
              </a:rPr>
              <a:t> </a:t>
            </a:r>
            <a:r>
              <a:rPr dirty="0" sz="1450" spc="-10">
                <a:latin typeface="Times New Roman"/>
                <a:cs typeface="Times New Roman"/>
              </a:rPr>
              <a:t>Edmund,</a:t>
            </a:r>
            <a:r>
              <a:rPr dirty="0" sz="1450" spc="130">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20">
                <a:latin typeface="Times New Roman"/>
                <a:cs typeface="Times New Roman"/>
              </a:rPr>
              <a:t>Crawford’s</a:t>
            </a:r>
            <a:r>
              <a:rPr dirty="0" sz="1450" spc="130">
                <a:latin typeface="Times New Roman"/>
                <a:cs typeface="Times New Roman"/>
              </a:rPr>
              <a:t> </a:t>
            </a:r>
            <a:r>
              <a:rPr dirty="0" sz="1450" spc="-10">
                <a:latin typeface="Times New Roman"/>
                <a:cs typeface="Times New Roman"/>
              </a:rPr>
              <a:t>carriage,</a:t>
            </a:r>
            <a:r>
              <a:rPr dirty="0" sz="1450" spc="130">
                <a:latin typeface="Times New Roman"/>
                <a:cs typeface="Times New Roman"/>
              </a:rPr>
              <a:t> </a:t>
            </a:r>
            <a:r>
              <a:rPr dirty="0" sz="1450" spc="-5">
                <a:latin typeface="Times New Roman"/>
                <a:cs typeface="Times New Roman"/>
              </a:rPr>
              <a:t>or</a:t>
            </a:r>
            <a:r>
              <a:rPr dirty="0" sz="1450" spc="130">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14815"/>
          </a:xfrm>
          <a:prstGeom prst="rect">
            <a:avLst/>
          </a:prstGeom>
        </p:spPr>
        <p:txBody>
          <a:bodyPr wrap="square" lIns="0" tIns="14604" rIns="0" bIns="0" rtlCol="0" vert="horz">
            <a:spAutoFit/>
          </a:bodyPr>
          <a:lstStyle/>
          <a:p>
            <a:pPr algn="just" marL="12700" marR="8890">
              <a:lnSpc>
                <a:spcPct val="98500"/>
              </a:lnSpc>
              <a:spcBef>
                <a:spcPts val="114"/>
              </a:spcBef>
            </a:pPr>
            <a:r>
              <a:rPr dirty="0" sz="1450" spc="-25">
                <a:latin typeface="Times New Roman"/>
                <a:cs typeface="Times New Roman"/>
              </a:rPr>
              <a:t>only,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employed? Why is </a:t>
            </a:r>
            <a:r>
              <a:rPr dirty="0" sz="1450" spc="-5">
                <a:latin typeface="Times New Roman"/>
                <a:cs typeface="Times New Roman"/>
              </a:rPr>
              <a:t>no </a:t>
            </a:r>
            <a:r>
              <a:rPr dirty="0" sz="1450" spc="-10">
                <a:latin typeface="Times New Roman"/>
                <a:cs typeface="Times New Roman"/>
              </a:rPr>
              <a:t>use to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my </a:t>
            </a:r>
            <a:r>
              <a:rPr dirty="0" sz="1450" spc="-15">
                <a:latin typeface="Times New Roman"/>
                <a:cs typeface="Times New Roman"/>
              </a:rPr>
              <a:t>mother’s </a:t>
            </a:r>
            <a:r>
              <a:rPr dirty="0" sz="1450" spc="-10">
                <a:latin typeface="Times New Roman"/>
                <a:cs typeface="Times New Roman"/>
              </a:rPr>
              <a:t>chaise?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when the scheme was first mentioned the other </a:t>
            </a:r>
            <a:r>
              <a:rPr dirty="0" sz="1450" spc="-30">
                <a:latin typeface="Times New Roman"/>
                <a:cs typeface="Times New Roman"/>
              </a:rPr>
              <a:t>day, </a:t>
            </a:r>
            <a:r>
              <a:rPr dirty="0" sz="1450" spc="-10">
                <a:latin typeface="Times New Roman"/>
                <a:cs typeface="Times New Roman"/>
              </a:rPr>
              <a:t>understand why  </a:t>
            </a:r>
            <a:r>
              <a:rPr dirty="0" sz="1450" spc="-5">
                <a:latin typeface="Times New Roman"/>
                <a:cs typeface="Times New Roman"/>
              </a:rPr>
              <a:t>a </a:t>
            </a:r>
            <a:r>
              <a:rPr dirty="0" sz="1450" spc="-10">
                <a:latin typeface="Times New Roman"/>
                <a:cs typeface="Times New Roman"/>
              </a:rPr>
              <a:t>visit from the family were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made in the carriage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20">
                <a:latin typeface="Times New Roman"/>
                <a:cs typeface="Times New Roman"/>
              </a:rPr>
              <a:t>family.”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“What!” cried Julia: “go boxed </a:t>
            </a:r>
            <a:r>
              <a:rPr dirty="0" sz="1450" spc="-5">
                <a:latin typeface="Times New Roman"/>
                <a:cs typeface="Times New Roman"/>
              </a:rPr>
              <a:t>up </a:t>
            </a:r>
            <a:r>
              <a:rPr dirty="0" sz="1450" spc="-10">
                <a:latin typeface="Times New Roman"/>
                <a:cs typeface="Times New Roman"/>
              </a:rPr>
              <a:t>three in </a:t>
            </a:r>
            <a:r>
              <a:rPr dirty="0" sz="1450" spc="-5">
                <a:latin typeface="Times New Roman"/>
                <a:cs typeface="Times New Roman"/>
              </a:rPr>
              <a:t>a </a:t>
            </a:r>
            <a:r>
              <a:rPr dirty="0" sz="1450" spc="-10">
                <a:latin typeface="Times New Roman"/>
                <a:cs typeface="Times New Roman"/>
              </a:rPr>
              <a:t>postchaise in this </a:t>
            </a:r>
            <a:r>
              <a:rPr dirty="0" sz="1450" spc="-15">
                <a:latin typeface="Times New Roman"/>
                <a:cs typeface="Times New Roman"/>
              </a:rPr>
              <a:t>weather,  </a:t>
            </a:r>
            <a:r>
              <a:rPr dirty="0" sz="1450" spc="-10">
                <a:latin typeface="Times New Roman"/>
                <a:cs typeface="Times New Roman"/>
              </a:rPr>
              <a:t>when we may have seats in </a:t>
            </a:r>
            <a:r>
              <a:rPr dirty="0" sz="1450" spc="-5">
                <a:latin typeface="Times New Roman"/>
                <a:cs typeface="Times New Roman"/>
              </a:rPr>
              <a:t>a </a:t>
            </a:r>
            <a:r>
              <a:rPr dirty="0" sz="1450" spc="-10">
                <a:latin typeface="Times New Roman"/>
                <a:cs typeface="Times New Roman"/>
              </a:rPr>
              <a:t>barouche! No, my dear Edmund, that will </a:t>
            </a:r>
            <a:r>
              <a:rPr dirty="0" sz="1450" spc="-5">
                <a:latin typeface="Times New Roman"/>
                <a:cs typeface="Times New Roman"/>
              </a:rPr>
              <a:t>not  </a:t>
            </a:r>
            <a:r>
              <a:rPr dirty="0" sz="1450" spc="-10">
                <a:latin typeface="Times New Roman"/>
                <a:cs typeface="Times New Roman"/>
              </a:rPr>
              <a:t>quite </a:t>
            </a:r>
            <a:r>
              <a:rPr dirty="0" sz="1450" spc="-5">
                <a:latin typeface="Times New Roman"/>
                <a:cs typeface="Times New Roman"/>
              </a:rPr>
              <a:t>do.”</a:t>
            </a:r>
            <a:endParaRPr sz="1450">
              <a:latin typeface="Times New Roman"/>
              <a:cs typeface="Times New Roman"/>
            </a:endParaRPr>
          </a:p>
          <a:p>
            <a:pPr algn="just" marL="268605">
              <a:lnSpc>
                <a:spcPts val="1735"/>
              </a:lnSpc>
              <a:spcBef>
                <a:spcPts val="650"/>
              </a:spcBef>
            </a:pPr>
            <a:r>
              <a:rPr dirty="0" sz="1450" spc="-10">
                <a:latin typeface="Times New Roman"/>
                <a:cs typeface="Times New Roman"/>
              </a:rPr>
              <a:t>“Besides,”</a:t>
            </a:r>
            <a:r>
              <a:rPr dirty="0" sz="1450" spc="35">
                <a:latin typeface="Times New Roman"/>
                <a:cs typeface="Times New Roman"/>
              </a:rPr>
              <a:t> </a:t>
            </a:r>
            <a:r>
              <a:rPr dirty="0" sz="1450" spc="-10">
                <a:latin typeface="Times New Roman"/>
                <a:cs typeface="Times New Roman"/>
              </a:rPr>
              <a:t>said</a:t>
            </a:r>
            <a:r>
              <a:rPr dirty="0" sz="1450" spc="35">
                <a:latin typeface="Times New Roman"/>
                <a:cs typeface="Times New Roman"/>
              </a:rPr>
              <a:t> </a:t>
            </a:r>
            <a:r>
              <a:rPr dirty="0" sz="1450" spc="-10">
                <a:latin typeface="Times New Roman"/>
                <a:cs typeface="Times New Roman"/>
              </a:rPr>
              <a:t>Maria,</a:t>
            </a:r>
            <a:r>
              <a:rPr dirty="0" sz="1450" spc="35">
                <a:latin typeface="Times New Roman"/>
                <a:cs typeface="Times New Roman"/>
              </a:rPr>
              <a:t> </a:t>
            </a:r>
            <a:r>
              <a:rPr dirty="0" sz="1450" spc="-10">
                <a:latin typeface="Times New Roman"/>
                <a:cs typeface="Times New Roman"/>
              </a:rPr>
              <a:t>“I</a:t>
            </a:r>
            <a:r>
              <a:rPr dirty="0" sz="1450" spc="35">
                <a:latin typeface="Times New Roman"/>
                <a:cs typeface="Times New Roman"/>
              </a:rPr>
              <a:t> </a:t>
            </a:r>
            <a:r>
              <a:rPr dirty="0" sz="1450" spc="-10">
                <a:latin typeface="Times New Roman"/>
                <a:cs typeface="Times New Roman"/>
              </a:rPr>
              <a:t>know</a:t>
            </a:r>
            <a:r>
              <a:rPr dirty="0" sz="1450" spc="35">
                <a:latin typeface="Times New Roman"/>
                <a:cs typeface="Times New Roman"/>
              </a:rPr>
              <a:t> </a:t>
            </a:r>
            <a:r>
              <a:rPr dirty="0" sz="1450" spc="-10">
                <a:latin typeface="Times New Roman"/>
                <a:cs typeface="Times New Roman"/>
              </a:rPr>
              <a:t>that</a:t>
            </a:r>
            <a:r>
              <a:rPr dirty="0" sz="1450" spc="30">
                <a:latin typeface="Times New Roman"/>
                <a:cs typeface="Times New Roman"/>
              </a:rPr>
              <a:t> </a:t>
            </a:r>
            <a:r>
              <a:rPr dirty="0" sz="1450" spc="-35">
                <a:latin typeface="Times New Roman"/>
                <a:cs typeface="Times New Roman"/>
              </a:rPr>
              <a:t>Mr.</a:t>
            </a:r>
            <a:r>
              <a:rPr dirty="0" sz="1450" spc="35">
                <a:latin typeface="Times New Roman"/>
                <a:cs typeface="Times New Roman"/>
              </a:rPr>
              <a:t> </a:t>
            </a:r>
            <a:r>
              <a:rPr dirty="0" sz="1450" spc="-10">
                <a:latin typeface="Times New Roman"/>
                <a:cs typeface="Times New Roman"/>
              </a:rPr>
              <a:t>Crawford</a:t>
            </a:r>
            <a:r>
              <a:rPr dirty="0" sz="1450" spc="35">
                <a:latin typeface="Times New Roman"/>
                <a:cs typeface="Times New Roman"/>
              </a:rPr>
              <a:t> </a:t>
            </a:r>
            <a:r>
              <a:rPr dirty="0" sz="1450" spc="-10">
                <a:latin typeface="Times New Roman"/>
                <a:cs typeface="Times New Roman"/>
              </a:rPr>
              <a:t>depends</a:t>
            </a:r>
            <a:r>
              <a:rPr dirty="0" sz="1450" spc="40">
                <a:latin typeface="Times New Roman"/>
                <a:cs typeface="Times New Roman"/>
              </a:rPr>
              <a:t> </a:t>
            </a:r>
            <a:r>
              <a:rPr dirty="0" sz="1450" spc="-5">
                <a:latin typeface="Times New Roman"/>
                <a:cs typeface="Times New Roman"/>
              </a:rPr>
              <a:t>upon</a:t>
            </a:r>
            <a:r>
              <a:rPr dirty="0" sz="1450" spc="35">
                <a:latin typeface="Times New Roman"/>
                <a:cs typeface="Times New Roman"/>
              </a:rPr>
              <a:t> </a:t>
            </a:r>
            <a:r>
              <a:rPr dirty="0" sz="1450" spc="-10">
                <a:latin typeface="Times New Roman"/>
                <a:cs typeface="Times New Roman"/>
              </a:rPr>
              <a:t>taking</a:t>
            </a:r>
            <a:r>
              <a:rPr dirty="0" sz="1450" spc="3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a:lnSpc>
                <a:spcPts val="1735"/>
              </a:lnSpc>
            </a:pPr>
            <a:r>
              <a:rPr dirty="0" sz="1450" spc="-10">
                <a:latin typeface="Times New Roman"/>
                <a:cs typeface="Times New Roman"/>
              </a:rPr>
              <a:t>After what passed at first, </a:t>
            </a:r>
            <a:r>
              <a:rPr dirty="0" sz="1450" spc="-5">
                <a:latin typeface="Times New Roman"/>
                <a:cs typeface="Times New Roman"/>
              </a:rPr>
              <a:t>he </a:t>
            </a:r>
            <a:r>
              <a:rPr dirty="0" sz="1450" spc="-10">
                <a:latin typeface="Times New Roman"/>
                <a:cs typeface="Times New Roman"/>
              </a:rPr>
              <a:t>would claim it as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promise.”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“And, my dear Edmund,” added Mrs. Norris, “taking </a:t>
            </a:r>
            <a:r>
              <a:rPr dirty="0" sz="1450" spc="-5">
                <a:latin typeface="Times New Roman"/>
                <a:cs typeface="Times New Roman"/>
              </a:rPr>
              <a:t>out </a:t>
            </a:r>
            <a:r>
              <a:rPr dirty="0" sz="1450" spc="-10">
                <a:latin typeface="Times New Roman"/>
                <a:cs typeface="Times New Roman"/>
              </a:rPr>
              <a:t>two carriages  when </a:t>
            </a:r>
            <a:r>
              <a:rPr dirty="0" sz="1450" spc="-5">
                <a:latin typeface="Times New Roman"/>
                <a:cs typeface="Times New Roman"/>
              </a:rPr>
              <a:t>one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trouble for nothing; and, between ourselves,  coachman is </a:t>
            </a:r>
            <a:r>
              <a:rPr dirty="0" sz="1450" spc="-5">
                <a:latin typeface="Times New Roman"/>
                <a:cs typeface="Times New Roman"/>
              </a:rPr>
              <a:t>not </a:t>
            </a:r>
            <a:r>
              <a:rPr dirty="0" sz="1450" spc="-10">
                <a:latin typeface="Times New Roman"/>
                <a:cs typeface="Times New Roman"/>
              </a:rPr>
              <a:t>very fond </a:t>
            </a:r>
            <a:r>
              <a:rPr dirty="0" sz="1450" spc="-5">
                <a:latin typeface="Times New Roman"/>
                <a:cs typeface="Times New Roman"/>
              </a:rPr>
              <a:t>of </a:t>
            </a:r>
            <a:r>
              <a:rPr dirty="0" sz="1450" spc="-10">
                <a:latin typeface="Times New Roman"/>
                <a:cs typeface="Times New Roman"/>
              </a:rPr>
              <a:t>the roads between this and Sotherton: </a:t>
            </a:r>
            <a:r>
              <a:rPr dirty="0" sz="1450" spc="-5">
                <a:latin typeface="Times New Roman"/>
                <a:cs typeface="Times New Roman"/>
              </a:rPr>
              <a:t>he </a:t>
            </a:r>
            <a:r>
              <a:rPr dirty="0" sz="1450" spc="-10">
                <a:latin typeface="Times New Roman"/>
                <a:cs typeface="Times New Roman"/>
              </a:rPr>
              <a:t>always  complains bitterly </a:t>
            </a:r>
            <a:r>
              <a:rPr dirty="0" sz="1450" spc="-5">
                <a:latin typeface="Times New Roman"/>
                <a:cs typeface="Times New Roman"/>
              </a:rPr>
              <a:t>of </a:t>
            </a:r>
            <a:r>
              <a:rPr dirty="0" sz="1450" spc="-10">
                <a:latin typeface="Times New Roman"/>
                <a:cs typeface="Times New Roman"/>
              </a:rPr>
              <a:t>the narrow lanes scratching his carriage, and </a:t>
            </a:r>
            <a:r>
              <a:rPr dirty="0" sz="1450" spc="-5">
                <a:latin typeface="Times New Roman"/>
                <a:cs typeface="Times New Roman"/>
              </a:rPr>
              <a:t>you </a:t>
            </a:r>
            <a:r>
              <a:rPr dirty="0" sz="1450" spc="-10">
                <a:latin typeface="Times New Roman"/>
                <a:cs typeface="Times New Roman"/>
              </a:rPr>
              <a:t>know  </a:t>
            </a:r>
            <a:r>
              <a:rPr dirty="0" sz="1450" spc="-5">
                <a:latin typeface="Times New Roman"/>
                <a:cs typeface="Times New Roman"/>
              </a:rPr>
              <a:t>one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like to have dear Sir Thomas, when </a:t>
            </a:r>
            <a:r>
              <a:rPr dirty="0" sz="1450" spc="-5">
                <a:latin typeface="Times New Roman"/>
                <a:cs typeface="Times New Roman"/>
              </a:rPr>
              <a:t>he </a:t>
            </a:r>
            <a:r>
              <a:rPr dirty="0" sz="1450" spc="-10">
                <a:latin typeface="Times New Roman"/>
                <a:cs typeface="Times New Roman"/>
              </a:rPr>
              <a:t>comes home, find all  the varnish scratched</a:t>
            </a:r>
            <a:r>
              <a:rPr dirty="0" sz="1450">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“That would </a:t>
            </a:r>
            <a:r>
              <a:rPr dirty="0" sz="1450" spc="-5">
                <a:latin typeface="Times New Roman"/>
                <a:cs typeface="Times New Roman"/>
              </a:rPr>
              <a:t>not be a </a:t>
            </a:r>
            <a:r>
              <a:rPr dirty="0" sz="1450" spc="-10">
                <a:latin typeface="Times New Roman"/>
                <a:cs typeface="Times New Roman"/>
              </a:rPr>
              <a:t>very handsome reason for using </a:t>
            </a:r>
            <a:r>
              <a:rPr dirty="0" sz="1450" spc="-35">
                <a:latin typeface="Times New Roman"/>
                <a:cs typeface="Times New Roman"/>
              </a:rPr>
              <a:t>Mr. </a:t>
            </a:r>
            <a:r>
              <a:rPr dirty="0" sz="1450" spc="-15">
                <a:latin typeface="Times New Roman"/>
                <a:cs typeface="Times New Roman"/>
              </a:rPr>
              <a:t>Crawford’s,”  </a:t>
            </a:r>
            <a:r>
              <a:rPr dirty="0" sz="1450" spc="-10">
                <a:latin typeface="Times New Roman"/>
                <a:cs typeface="Times New Roman"/>
              </a:rPr>
              <a:t>said Maria; “but the truth is, that </a:t>
            </a:r>
            <a:r>
              <a:rPr dirty="0" sz="1450" spc="-20">
                <a:latin typeface="Times New Roman"/>
                <a:cs typeface="Times New Roman"/>
              </a:rPr>
              <a:t>Wilcox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stupid old </a:t>
            </a:r>
            <a:r>
              <a:rPr dirty="0" sz="1450" spc="-25">
                <a:latin typeface="Times New Roman"/>
                <a:cs typeface="Times New Roman"/>
              </a:rPr>
              <a:t>fellow, </a:t>
            </a:r>
            <a:r>
              <a:rPr dirty="0" sz="1450" spc="-10">
                <a:latin typeface="Times New Roman"/>
                <a:cs typeface="Times New Roman"/>
              </a:rPr>
              <a:t>and does </a:t>
            </a:r>
            <a:r>
              <a:rPr dirty="0" sz="1450" spc="-5">
                <a:latin typeface="Times New Roman"/>
                <a:cs typeface="Times New Roman"/>
              </a:rPr>
              <a:t>not  </a:t>
            </a:r>
            <a:r>
              <a:rPr dirty="0" sz="1450" spc="-10">
                <a:latin typeface="Times New Roman"/>
                <a:cs typeface="Times New Roman"/>
              </a:rPr>
              <a:t>know how to drive. </a:t>
            </a:r>
            <a:r>
              <a:rPr dirty="0" sz="1450" spc="-5">
                <a:latin typeface="Times New Roman"/>
                <a:cs typeface="Times New Roman"/>
              </a:rPr>
              <a:t>I </a:t>
            </a:r>
            <a:r>
              <a:rPr dirty="0" sz="1450" spc="-10">
                <a:latin typeface="Times New Roman"/>
                <a:cs typeface="Times New Roman"/>
              </a:rPr>
              <a:t>will answer for it that we shall find </a:t>
            </a:r>
            <a:r>
              <a:rPr dirty="0" sz="1450" spc="-5">
                <a:latin typeface="Times New Roman"/>
                <a:cs typeface="Times New Roman"/>
              </a:rPr>
              <a:t>no </a:t>
            </a:r>
            <a:r>
              <a:rPr dirty="0" sz="1450" spc="-10">
                <a:latin typeface="Times New Roman"/>
                <a:cs typeface="Times New Roman"/>
              </a:rPr>
              <a:t>inconvenience  from narrow roads </a:t>
            </a:r>
            <a:r>
              <a:rPr dirty="0" sz="1450" spc="-5">
                <a:latin typeface="Times New Roman"/>
                <a:cs typeface="Times New Roman"/>
              </a:rPr>
              <a:t>on</a:t>
            </a:r>
            <a:r>
              <a:rPr dirty="0" sz="1450" spc="5">
                <a:latin typeface="Times New Roman"/>
                <a:cs typeface="Times New Roman"/>
              </a:rPr>
              <a:t> </a:t>
            </a:r>
            <a:r>
              <a:rPr dirty="0" sz="1450" spc="-30">
                <a:latin typeface="Times New Roman"/>
                <a:cs typeface="Times New Roman"/>
              </a:rPr>
              <a:t>Wednesday.”</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hardship, </a:t>
            </a:r>
            <a:r>
              <a:rPr dirty="0" sz="1450" spc="-5">
                <a:latin typeface="Times New Roman"/>
                <a:cs typeface="Times New Roman"/>
              </a:rPr>
              <a:t>I </a:t>
            </a:r>
            <a:r>
              <a:rPr dirty="0" sz="1450" spc="-10">
                <a:latin typeface="Times New Roman"/>
                <a:cs typeface="Times New Roman"/>
              </a:rPr>
              <a:t>suppose, nothing unpleasant,” said Edmund, “in  going </a:t>
            </a:r>
            <a:r>
              <a:rPr dirty="0" sz="1450" spc="-5">
                <a:latin typeface="Times New Roman"/>
                <a:cs typeface="Times New Roman"/>
              </a:rPr>
              <a:t>on </a:t>
            </a:r>
            <a:r>
              <a:rPr dirty="0" sz="1450" spc="-10">
                <a:latin typeface="Times New Roman"/>
                <a:cs typeface="Times New Roman"/>
              </a:rPr>
              <a:t>the barouche</a:t>
            </a:r>
            <a:r>
              <a:rPr dirty="0" sz="1450">
                <a:latin typeface="Times New Roman"/>
                <a:cs typeface="Times New Roman"/>
              </a:rPr>
              <a:t> </a:t>
            </a:r>
            <a:r>
              <a:rPr dirty="0" sz="1450" spc="-5">
                <a:latin typeface="Times New Roman"/>
                <a:cs typeface="Times New Roman"/>
              </a:rPr>
              <a:t>box.”</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“Unpleasant!” cried Maria: “oh dear! </a:t>
            </a:r>
            <a:r>
              <a:rPr dirty="0" sz="1450" spc="-5">
                <a:latin typeface="Times New Roman"/>
                <a:cs typeface="Times New Roman"/>
              </a:rPr>
              <a:t>I </a:t>
            </a:r>
            <a:r>
              <a:rPr dirty="0" sz="1450" spc="-10">
                <a:latin typeface="Times New Roman"/>
                <a:cs typeface="Times New Roman"/>
              </a:rPr>
              <a:t>believe it would </a:t>
            </a:r>
            <a:r>
              <a:rPr dirty="0" sz="1450" spc="-5">
                <a:latin typeface="Times New Roman"/>
                <a:cs typeface="Times New Roman"/>
              </a:rPr>
              <a:t>be </a:t>
            </a:r>
            <a:r>
              <a:rPr dirty="0" sz="1450" spc="-10">
                <a:latin typeface="Times New Roman"/>
                <a:cs typeface="Times New Roman"/>
              </a:rPr>
              <a:t>generally  </a:t>
            </a:r>
            <a:r>
              <a:rPr dirty="0" sz="1450" spc="-5">
                <a:latin typeface="Times New Roman"/>
                <a:cs typeface="Times New Roman"/>
              </a:rPr>
              <a:t>thought </a:t>
            </a:r>
            <a:r>
              <a:rPr dirty="0" sz="1450" spc="-10">
                <a:latin typeface="Times New Roman"/>
                <a:cs typeface="Times New Roman"/>
              </a:rPr>
              <a:t>the favourite seat. There can </a:t>
            </a:r>
            <a:r>
              <a:rPr dirty="0" sz="1450" spc="-5">
                <a:latin typeface="Times New Roman"/>
                <a:cs typeface="Times New Roman"/>
              </a:rPr>
              <a:t>be no </a:t>
            </a:r>
            <a:r>
              <a:rPr dirty="0" sz="1450" spc="-10">
                <a:latin typeface="Times New Roman"/>
                <a:cs typeface="Times New Roman"/>
              </a:rPr>
              <a:t>comparison as to </a:t>
            </a:r>
            <a:r>
              <a:rPr dirty="0" sz="1450" spc="-25">
                <a:latin typeface="Times New Roman"/>
                <a:cs typeface="Times New Roman"/>
              </a:rPr>
              <a:t>one’s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Probably Miss Crawford will choose the barouche-box</a:t>
            </a:r>
            <a:r>
              <a:rPr dirty="0" sz="1450" spc="75">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 can </a:t>
            </a:r>
            <a:r>
              <a:rPr dirty="0" sz="1450" spc="-5">
                <a:latin typeface="Times New Roman"/>
                <a:cs typeface="Times New Roman"/>
              </a:rPr>
              <a:t>be no </a:t>
            </a:r>
            <a:r>
              <a:rPr dirty="0" sz="1450" spc="-10">
                <a:latin typeface="Times New Roman"/>
                <a:cs typeface="Times New Roman"/>
              </a:rPr>
              <a:t>objection, then, to </a:t>
            </a:r>
            <a:r>
              <a:rPr dirty="0" sz="1450" spc="-20">
                <a:latin typeface="Times New Roman"/>
                <a:cs typeface="Times New Roman"/>
              </a:rPr>
              <a:t>Fanny’s </a:t>
            </a:r>
            <a:r>
              <a:rPr dirty="0" sz="1450" spc="-10">
                <a:latin typeface="Times New Roman"/>
                <a:cs typeface="Times New Roman"/>
              </a:rPr>
              <a:t>going with </a:t>
            </a:r>
            <a:r>
              <a:rPr dirty="0" sz="1450" spc="-5">
                <a:latin typeface="Times New Roman"/>
                <a:cs typeface="Times New Roman"/>
              </a:rPr>
              <a:t>you; </a:t>
            </a:r>
            <a:r>
              <a:rPr dirty="0" sz="1450" spc="-10">
                <a:latin typeface="Times New Roman"/>
                <a:cs typeface="Times New Roman"/>
              </a:rPr>
              <a:t>there can </a:t>
            </a:r>
            <a:r>
              <a:rPr dirty="0" sz="1450" spc="-5">
                <a:latin typeface="Times New Roman"/>
                <a:cs typeface="Times New Roman"/>
              </a:rPr>
              <a:t>be  no doubt of your </a:t>
            </a:r>
            <a:r>
              <a:rPr dirty="0" sz="1450" spc="-10">
                <a:latin typeface="Times New Roman"/>
                <a:cs typeface="Times New Roman"/>
              </a:rPr>
              <a:t>having room for</a:t>
            </a:r>
            <a:r>
              <a:rPr dirty="0" sz="1450">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12700" marR="7620" indent="255904">
              <a:lnSpc>
                <a:spcPts val="1730"/>
              </a:lnSpc>
              <a:spcBef>
                <a:spcPts val="720"/>
              </a:spcBef>
            </a:pPr>
            <a:r>
              <a:rPr dirty="0" sz="1450" spc="-10">
                <a:latin typeface="Times New Roman"/>
                <a:cs typeface="Times New Roman"/>
              </a:rPr>
              <a:t>“Fanny!” repeated Mrs. Norris; “my dear Edmund, there is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her  going with us. She stays with her aunt. </a:t>
            </a:r>
            <a:r>
              <a:rPr dirty="0" sz="1450" spc="-5">
                <a:latin typeface="Times New Roman"/>
                <a:cs typeface="Times New Roman"/>
              </a:rPr>
              <a:t>I </a:t>
            </a:r>
            <a:r>
              <a:rPr dirty="0" sz="1450" spc="-10">
                <a:latin typeface="Times New Roman"/>
                <a:cs typeface="Times New Roman"/>
              </a:rPr>
              <a:t>told Mrs. Rushworth so. She is </a:t>
            </a:r>
            <a:r>
              <a:rPr dirty="0" sz="1450" spc="-5">
                <a:latin typeface="Times New Roman"/>
                <a:cs typeface="Times New Roman"/>
              </a:rPr>
              <a:t>not  </a:t>
            </a:r>
            <a:r>
              <a:rPr dirty="0" sz="1450" spc="-10">
                <a:latin typeface="Times New Roman"/>
                <a:cs typeface="Times New Roman"/>
              </a:rPr>
              <a:t>expected.”</a:t>
            </a:r>
            <a:endParaRPr sz="1450">
              <a:latin typeface="Times New Roman"/>
              <a:cs typeface="Times New Roman"/>
            </a:endParaRPr>
          </a:p>
          <a:p>
            <a:pPr algn="just" marL="12700" marR="7620" indent="255904">
              <a:lnSpc>
                <a:spcPts val="1730"/>
              </a:lnSpc>
              <a:spcBef>
                <a:spcPts val="785"/>
              </a:spcBef>
            </a:pPr>
            <a:r>
              <a:rPr dirty="0" sz="1450" spc="-45">
                <a:latin typeface="Times New Roman"/>
                <a:cs typeface="Times New Roman"/>
              </a:rPr>
              <a:t>“You </a:t>
            </a:r>
            <a:r>
              <a:rPr dirty="0" sz="1450" spc="-10">
                <a:latin typeface="Times New Roman"/>
                <a:cs typeface="Times New Roman"/>
              </a:rPr>
              <a:t>can have </a:t>
            </a:r>
            <a:r>
              <a:rPr dirty="0" sz="1450" spc="-5">
                <a:latin typeface="Times New Roman"/>
                <a:cs typeface="Times New Roman"/>
              </a:rPr>
              <a:t>no </a:t>
            </a:r>
            <a:r>
              <a:rPr dirty="0" sz="1450" spc="-10">
                <a:latin typeface="Times New Roman"/>
                <a:cs typeface="Times New Roman"/>
              </a:rPr>
              <a:t>reason, </a:t>
            </a:r>
            <a:r>
              <a:rPr dirty="0" sz="1450" spc="-5">
                <a:latin typeface="Times New Roman"/>
                <a:cs typeface="Times New Roman"/>
              </a:rPr>
              <a:t>I </a:t>
            </a:r>
            <a:r>
              <a:rPr dirty="0" sz="1450" spc="-10">
                <a:latin typeface="Times New Roman"/>
                <a:cs typeface="Times New Roman"/>
              </a:rPr>
              <a:t>imagine, madam,” said he, addressing his  </a:t>
            </a:r>
            <a:r>
              <a:rPr dirty="0" sz="1450" spc="-15">
                <a:latin typeface="Times New Roman"/>
                <a:cs typeface="Times New Roman"/>
              </a:rPr>
              <a:t>mother, </a:t>
            </a:r>
            <a:r>
              <a:rPr dirty="0" sz="1450" spc="-10">
                <a:latin typeface="Times New Roman"/>
                <a:cs typeface="Times New Roman"/>
              </a:rPr>
              <a:t>“for wishing Fanny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of </a:t>
            </a:r>
            <a:r>
              <a:rPr dirty="0" sz="1450" spc="-10">
                <a:latin typeface="Times New Roman"/>
                <a:cs typeface="Times New Roman"/>
              </a:rPr>
              <a:t>the </a:t>
            </a:r>
            <a:r>
              <a:rPr dirty="0" sz="1450" spc="-25">
                <a:latin typeface="Times New Roman"/>
                <a:cs typeface="Times New Roman"/>
              </a:rPr>
              <a:t>party, </a:t>
            </a:r>
            <a:r>
              <a:rPr dirty="0" sz="1450" spc="-5">
                <a:latin typeface="Times New Roman"/>
                <a:cs typeface="Times New Roman"/>
              </a:rPr>
              <a:t>but </a:t>
            </a:r>
            <a:r>
              <a:rPr dirty="0" sz="1450" spc="-10">
                <a:latin typeface="Times New Roman"/>
                <a:cs typeface="Times New Roman"/>
              </a:rPr>
              <a:t>as it relates to yourself,  to </a:t>
            </a:r>
            <a:r>
              <a:rPr dirty="0" sz="1450" spc="-5">
                <a:latin typeface="Times New Roman"/>
                <a:cs typeface="Times New Roman"/>
              </a:rPr>
              <a:t>your </a:t>
            </a:r>
            <a:r>
              <a:rPr dirty="0" sz="1450" spc="-10">
                <a:latin typeface="Times New Roman"/>
                <a:cs typeface="Times New Roman"/>
              </a:rPr>
              <a:t>own comfort. If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without </a:t>
            </a:r>
            <a:r>
              <a:rPr dirty="0" sz="1450" spc="-20">
                <a:latin typeface="Times New Roman"/>
                <a:cs typeface="Times New Roman"/>
              </a:rPr>
              <a:t>her,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wish to keep  her at</a:t>
            </a:r>
            <a:r>
              <a:rPr dirty="0" sz="1450" spc="-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not, but I </a:t>
            </a:r>
            <a:r>
              <a:rPr dirty="0" sz="1450" spc="-10">
                <a:latin typeface="Times New Roman"/>
                <a:cs typeface="Times New Roman"/>
              </a:rPr>
              <a:t>cannot </a:t>
            </a:r>
            <a:r>
              <a:rPr dirty="0" sz="1450" spc="-5">
                <a:latin typeface="Times New Roman"/>
                <a:cs typeface="Times New Roman"/>
              </a:rPr>
              <a:t>do </a:t>
            </a:r>
            <a:r>
              <a:rPr dirty="0" sz="1450" spc="-10">
                <a:latin typeface="Times New Roman"/>
                <a:cs typeface="Times New Roman"/>
              </a:rPr>
              <a:t>without</a:t>
            </a:r>
            <a:r>
              <a:rPr dirty="0" sz="1450" spc="4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710"/>
              </a:spcBef>
            </a:pPr>
            <a:r>
              <a:rPr dirty="0" sz="1450" spc="-45">
                <a:latin typeface="Times New Roman"/>
                <a:cs typeface="Times New Roman"/>
              </a:rPr>
              <a:t>“You </a:t>
            </a:r>
            <a:r>
              <a:rPr dirty="0" sz="1450" spc="-10">
                <a:latin typeface="Times New Roman"/>
                <a:cs typeface="Times New Roman"/>
              </a:rPr>
              <a:t>can, if </a:t>
            </a:r>
            <a:r>
              <a:rPr dirty="0" sz="1450" spc="-5">
                <a:latin typeface="Times New Roman"/>
                <a:cs typeface="Times New Roman"/>
              </a:rPr>
              <a:t>I </a:t>
            </a:r>
            <a:r>
              <a:rPr dirty="0" sz="1450" spc="-10">
                <a:latin typeface="Times New Roman"/>
                <a:cs typeface="Times New Roman"/>
              </a:rPr>
              <a:t>stay at home with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mean to</a:t>
            </a:r>
            <a:r>
              <a:rPr dirty="0" sz="1450" spc="7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general cry </a:t>
            </a:r>
            <a:r>
              <a:rPr dirty="0" sz="1450" spc="-5">
                <a:latin typeface="Times New Roman"/>
                <a:cs typeface="Times New Roman"/>
              </a:rPr>
              <a:t>out </a:t>
            </a:r>
            <a:r>
              <a:rPr dirty="0" sz="1450" spc="-10">
                <a:latin typeface="Times New Roman"/>
                <a:cs typeface="Times New Roman"/>
              </a:rPr>
              <a:t>at this. </a:t>
            </a:r>
            <a:r>
              <a:rPr dirty="0" sz="1450" spc="-35">
                <a:latin typeface="Times New Roman"/>
                <a:cs typeface="Times New Roman"/>
              </a:rPr>
              <a:t>“Yes,” </a:t>
            </a:r>
            <a:r>
              <a:rPr dirty="0" sz="1450" spc="-5">
                <a:latin typeface="Times New Roman"/>
                <a:cs typeface="Times New Roman"/>
              </a:rPr>
              <a:t>he </a:t>
            </a:r>
            <a:r>
              <a:rPr dirty="0" sz="1450" spc="-10">
                <a:latin typeface="Times New Roman"/>
                <a:cs typeface="Times New Roman"/>
              </a:rPr>
              <a:t>continued, “there is </a:t>
            </a:r>
            <a:r>
              <a:rPr dirty="0" sz="1450" spc="-5">
                <a:latin typeface="Times New Roman"/>
                <a:cs typeface="Times New Roman"/>
              </a:rPr>
              <a:t>no  </a:t>
            </a:r>
            <a:r>
              <a:rPr dirty="0" sz="1450" spc="-10">
                <a:latin typeface="Times New Roman"/>
                <a:cs typeface="Times New Roman"/>
              </a:rPr>
              <a:t>necessity for my </a:t>
            </a:r>
            <a:r>
              <a:rPr dirty="0" sz="1450" spc="-5">
                <a:latin typeface="Times New Roman"/>
                <a:cs typeface="Times New Roman"/>
              </a:rPr>
              <a:t>going,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mean to stay at home. Fanny has </a:t>
            </a:r>
            <a:r>
              <a:rPr dirty="0" sz="1450" spc="-5">
                <a:latin typeface="Times New Roman"/>
                <a:cs typeface="Times New Roman"/>
              </a:rPr>
              <a:t>a </a:t>
            </a:r>
            <a:r>
              <a:rPr dirty="0" sz="1450" spc="-10">
                <a:latin typeface="Times New Roman"/>
                <a:cs typeface="Times New Roman"/>
              </a:rPr>
              <a:t>great desire to  see</a:t>
            </a:r>
            <a:r>
              <a:rPr dirty="0" sz="1450" spc="190">
                <a:latin typeface="Times New Roman"/>
                <a:cs typeface="Times New Roman"/>
              </a:rPr>
              <a:t> </a:t>
            </a:r>
            <a:r>
              <a:rPr dirty="0" sz="1450" spc="-10">
                <a:latin typeface="Times New Roman"/>
                <a:cs typeface="Times New Roman"/>
              </a:rPr>
              <a:t>Sotherton.</a:t>
            </a:r>
            <a:r>
              <a:rPr dirty="0" sz="1450" spc="190">
                <a:latin typeface="Times New Roman"/>
                <a:cs typeface="Times New Roman"/>
              </a:rPr>
              <a:t> </a:t>
            </a:r>
            <a:r>
              <a:rPr dirty="0" sz="1450" spc="-5">
                <a:latin typeface="Times New Roman"/>
                <a:cs typeface="Times New Roman"/>
              </a:rPr>
              <a:t>I</a:t>
            </a:r>
            <a:r>
              <a:rPr dirty="0" sz="1450" spc="185">
                <a:latin typeface="Times New Roman"/>
                <a:cs typeface="Times New Roman"/>
              </a:rPr>
              <a:t> </a:t>
            </a:r>
            <a:r>
              <a:rPr dirty="0" sz="1450" spc="-10">
                <a:latin typeface="Times New Roman"/>
                <a:cs typeface="Times New Roman"/>
              </a:rPr>
              <a:t>know</a:t>
            </a:r>
            <a:r>
              <a:rPr dirty="0" sz="1450" spc="190">
                <a:latin typeface="Times New Roman"/>
                <a:cs typeface="Times New Roman"/>
              </a:rPr>
              <a:t> </a:t>
            </a:r>
            <a:r>
              <a:rPr dirty="0" sz="1450" spc="-10">
                <a:latin typeface="Times New Roman"/>
                <a:cs typeface="Times New Roman"/>
              </a:rPr>
              <a:t>she</a:t>
            </a:r>
            <a:r>
              <a:rPr dirty="0" sz="1450" spc="190">
                <a:latin typeface="Times New Roman"/>
                <a:cs typeface="Times New Roman"/>
              </a:rPr>
              <a:t> </a:t>
            </a:r>
            <a:r>
              <a:rPr dirty="0" sz="1450" spc="-10">
                <a:latin typeface="Times New Roman"/>
                <a:cs typeface="Times New Roman"/>
              </a:rPr>
              <a:t>wishes</a:t>
            </a:r>
            <a:r>
              <a:rPr dirty="0" sz="1450" spc="195">
                <a:latin typeface="Times New Roman"/>
                <a:cs typeface="Times New Roman"/>
              </a:rPr>
              <a:t> </a:t>
            </a:r>
            <a:r>
              <a:rPr dirty="0" sz="1450" spc="-10">
                <a:latin typeface="Times New Roman"/>
                <a:cs typeface="Times New Roman"/>
              </a:rPr>
              <a:t>it</a:t>
            </a:r>
            <a:r>
              <a:rPr dirty="0" sz="1450" spc="190">
                <a:latin typeface="Times New Roman"/>
                <a:cs typeface="Times New Roman"/>
              </a:rPr>
              <a:t> </a:t>
            </a:r>
            <a:r>
              <a:rPr dirty="0" sz="1450" spc="-10">
                <a:latin typeface="Times New Roman"/>
                <a:cs typeface="Times New Roman"/>
              </a:rPr>
              <a:t>very</a:t>
            </a:r>
            <a:r>
              <a:rPr dirty="0" sz="1450" spc="190">
                <a:latin typeface="Times New Roman"/>
                <a:cs typeface="Times New Roman"/>
              </a:rPr>
              <a:t> </a:t>
            </a:r>
            <a:r>
              <a:rPr dirty="0" sz="1450" spc="-10">
                <a:latin typeface="Times New Roman"/>
                <a:cs typeface="Times New Roman"/>
              </a:rPr>
              <a:t>much.</a:t>
            </a:r>
            <a:r>
              <a:rPr dirty="0" sz="1450" spc="190">
                <a:latin typeface="Times New Roman"/>
                <a:cs typeface="Times New Roman"/>
              </a:rPr>
              <a:t> </a:t>
            </a:r>
            <a:r>
              <a:rPr dirty="0" sz="1450" spc="-10">
                <a:latin typeface="Times New Roman"/>
                <a:cs typeface="Times New Roman"/>
              </a:rPr>
              <a:t>She</a:t>
            </a:r>
            <a:r>
              <a:rPr dirty="0" sz="1450" spc="190">
                <a:latin typeface="Times New Roman"/>
                <a:cs typeface="Times New Roman"/>
              </a:rPr>
              <a:t> </a:t>
            </a:r>
            <a:r>
              <a:rPr dirty="0" sz="1450" spc="-10">
                <a:latin typeface="Times New Roman"/>
                <a:cs typeface="Times New Roman"/>
              </a:rPr>
              <a:t>has</a:t>
            </a:r>
            <a:r>
              <a:rPr dirty="0" sz="1450" spc="195">
                <a:latin typeface="Times New Roman"/>
                <a:cs typeface="Times New Roman"/>
              </a:rPr>
              <a:t> </a:t>
            </a:r>
            <a:r>
              <a:rPr dirty="0" sz="1450" spc="-5">
                <a:latin typeface="Times New Roman"/>
                <a:cs typeface="Times New Roman"/>
              </a:rPr>
              <a:t>not</a:t>
            </a:r>
            <a:r>
              <a:rPr dirty="0" sz="1450" spc="185">
                <a:latin typeface="Times New Roman"/>
                <a:cs typeface="Times New Roman"/>
              </a:rPr>
              <a:t> </a:t>
            </a:r>
            <a:r>
              <a:rPr dirty="0" sz="1450" spc="-10">
                <a:latin typeface="Times New Roman"/>
                <a:cs typeface="Times New Roman"/>
              </a:rPr>
              <a:t>often</a:t>
            </a:r>
            <a:r>
              <a:rPr dirty="0" sz="1450" spc="19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271635"/>
          </a:xfrm>
          <a:prstGeom prst="rect">
            <a:avLst/>
          </a:prstGeom>
        </p:spPr>
        <p:txBody>
          <a:bodyPr wrap="square" lIns="0" tIns="20955" rIns="0" bIns="0" rtlCol="0" vert="horz">
            <a:spAutoFit/>
          </a:bodyPr>
          <a:lstStyle/>
          <a:p>
            <a:pPr algn="just" marL="12700" marR="6350">
              <a:lnSpc>
                <a:spcPts val="1720"/>
              </a:lnSpc>
              <a:spcBef>
                <a:spcPts val="165"/>
              </a:spcBef>
            </a:pPr>
            <a:r>
              <a:rPr dirty="0" sz="1450" spc="-10">
                <a:latin typeface="Times New Roman"/>
                <a:cs typeface="Times New Roman"/>
              </a:rPr>
              <a:t>gratification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kind,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ma’am,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glad to give her  the pleasure</a:t>
            </a:r>
            <a:r>
              <a:rPr dirty="0" sz="1450" spc="-5">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“Oh yes! very glad, if </a:t>
            </a:r>
            <a:r>
              <a:rPr dirty="0" sz="1450" spc="-5">
                <a:latin typeface="Times New Roman"/>
                <a:cs typeface="Times New Roman"/>
              </a:rPr>
              <a:t>your </a:t>
            </a:r>
            <a:r>
              <a:rPr dirty="0" sz="1450" spc="-10">
                <a:latin typeface="Times New Roman"/>
                <a:cs typeface="Times New Roman"/>
              </a:rPr>
              <a:t>aunt sees </a:t>
            </a:r>
            <a:r>
              <a:rPr dirty="0" sz="1450" spc="-5">
                <a:latin typeface="Times New Roman"/>
                <a:cs typeface="Times New Roman"/>
              </a:rPr>
              <a:t>no</a:t>
            </a:r>
            <a:r>
              <a:rPr dirty="0" sz="1450" spc="35">
                <a:latin typeface="Times New Roman"/>
                <a:cs typeface="Times New Roman"/>
              </a:rPr>
              <a:t> </a:t>
            </a:r>
            <a:r>
              <a:rPr dirty="0" sz="1450" spc="-10">
                <a:latin typeface="Times New Roman"/>
                <a:cs typeface="Times New Roman"/>
              </a:rPr>
              <a:t>objection.”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Mrs. Norris was very ready with the only objection which could remain—  their having positively assured Mrs. Rushworth that Fanny could </a:t>
            </a:r>
            <a:r>
              <a:rPr dirty="0" sz="1450" spc="-5">
                <a:latin typeface="Times New Roman"/>
                <a:cs typeface="Times New Roman"/>
              </a:rPr>
              <a:t>not go, </a:t>
            </a:r>
            <a:r>
              <a:rPr dirty="0" sz="1450" spc="-10">
                <a:latin typeface="Times New Roman"/>
                <a:cs typeface="Times New Roman"/>
              </a:rPr>
              <a:t>and  the very strange appearance there would consequently </a:t>
            </a:r>
            <a:r>
              <a:rPr dirty="0" sz="1450" spc="-5">
                <a:latin typeface="Times New Roman"/>
                <a:cs typeface="Times New Roman"/>
              </a:rPr>
              <a:t>be </a:t>
            </a:r>
            <a:r>
              <a:rPr dirty="0" sz="1450" spc="-10">
                <a:latin typeface="Times New Roman"/>
                <a:cs typeface="Times New Roman"/>
              </a:rPr>
              <a:t>in taking </a:t>
            </a:r>
            <a:r>
              <a:rPr dirty="0" sz="1450" spc="-20">
                <a:latin typeface="Times New Roman"/>
                <a:cs typeface="Times New Roman"/>
              </a:rPr>
              <a:t>her, </a:t>
            </a:r>
            <a:r>
              <a:rPr dirty="0" sz="1450" spc="-10">
                <a:latin typeface="Times New Roman"/>
                <a:cs typeface="Times New Roman"/>
              </a:rPr>
              <a:t>which  seemed to her </a:t>
            </a:r>
            <a:r>
              <a:rPr dirty="0" sz="1450" spc="-5">
                <a:latin typeface="Times New Roman"/>
                <a:cs typeface="Times New Roman"/>
              </a:rPr>
              <a:t>a </a:t>
            </a:r>
            <a:r>
              <a:rPr dirty="0" sz="1450" spc="-10">
                <a:latin typeface="Times New Roman"/>
                <a:cs typeface="Times New Roman"/>
              </a:rPr>
              <a:t>difficulty quite impossible to </a:t>
            </a:r>
            <a:r>
              <a:rPr dirty="0" sz="1450" spc="-5">
                <a:latin typeface="Times New Roman"/>
                <a:cs typeface="Times New Roman"/>
              </a:rPr>
              <a:t>be got </a:t>
            </a:r>
            <a:r>
              <a:rPr dirty="0" sz="1450" spc="-25">
                <a:latin typeface="Times New Roman"/>
                <a:cs typeface="Times New Roman"/>
              </a:rPr>
              <a:t>over. </a:t>
            </a:r>
            <a:r>
              <a:rPr dirty="0" sz="1450" spc="-10">
                <a:latin typeface="Times New Roman"/>
                <a:cs typeface="Times New Roman"/>
              </a:rPr>
              <a:t>It must have the  strangest appearance! It would </a:t>
            </a:r>
            <a:r>
              <a:rPr dirty="0" sz="1450" spc="-5">
                <a:latin typeface="Times New Roman"/>
                <a:cs typeface="Times New Roman"/>
              </a:rPr>
              <a:t>be </a:t>
            </a:r>
            <a:r>
              <a:rPr dirty="0" sz="1450" spc="-10">
                <a:latin typeface="Times New Roman"/>
                <a:cs typeface="Times New Roman"/>
              </a:rPr>
              <a:t>something so very unceremonious, so  bordering </a:t>
            </a:r>
            <a:r>
              <a:rPr dirty="0" sz="1450" spc="-5">
                <a:latin typeface="Times New Roman"/>
                <a:cs typeface="Times New Roman"/>
              </a:rPr>
              <a:t>on </a:t>
            </a:r>
            <a:r>
              <a:rPr dirty="0" sz="1450" spc="-10">
                <a:latin typeface="Times New Roman"/>
                <a:cs typeface="Times New Roman"/>
              </a:rPr>
              <a:t>disrespect for Mrs. Rushworth, whose own manners were such </a:t>
            </a:r>
            <a:r>
              <a:rPr dirty="0" sz="1450" spc="-5">
                <a:latin typeface="Times New Roman"/>
                <a:cs typeface="Times New Roman"/>
              </a:rPr>
              <a:t>a  </a:t>
            </a:r>
            <a:r>
              <a:rPr dirty="0" sz="1450" spc="-10">
                <a:latin typeface="Times New Roman"/>
                <a:cs typeface="Times New Roman"/>
              </a:rPr>
              <a:t>pattern </a:t>
            </a:r>
            <a:r>
              <a:rPr dirty="0" sz="1450" spc="-5">
                <a:latin typeface="Times New Roman"/>
                <a:cs typeface="Times New Roman"/>
              </a:rPr>
              <a:t>of </a:t>
            </a:r>
            <a:r>
              <a:rPr dirty="0" sz="1450" spc="-10">
                <a:latin typeface="Times New Roman"/>
                <a:cs typeface="Times New Roman"/>
              </a:rPr>
              <a:t>good-breeding and attention, that she really did </a:t>
            </a:r>
            <a:r>
              <a:rPr dirty="0" sz="1450" spc="-5">
                <a:latin typeface="Times New Roman"/>
                <a:cs typeface="Times New Roman"/>
              </a:rPr>
              <a:t>not </a:t>
            </a:r>
            <a:r>
              <a:rPr dirty="0" sz="1450" spc="-10">
                <a:latin typeface="Times New Roman"/>
                <a:cs typeface="Times New Roman"/>
              </a:rPr>
              <a:t>feel equal to it.  Mrs. Norris had </a:t>
            </a:r>
            <a:r>
              <a:rPr dirty="0" sz="1450" spc="-5">
                <a:latin typeface="Times New Roman"/>
                <a:cs typeface="Times New Roman"/>
              </a:rPr>
              <a:t>no </a:t>
            </a:r>
            <a:r>
              <a:rPr dirty="0" sz="1450" spc="-15">
                <a:latin typeface="Times New Roman"/>
                <a:cs typeface="Times New Roman"/>
              </a:rPr>
              <a:t>affection </a:t>
            </a:r>
            <a:r>
              <a:rPr dirty="0" sz="1450" spc="-10">
                <a:latin typeface="Times New Roman"/>
                <a:cs typeface="Times New Roman"/>
              </a:rPr>
              <a:t>for </a:t>
            </a:r>
            <a:r>
              <a:rPr dirty="0" sz="1450" spc="-25">
                <a:latin typeface="Times New Roman"/>
                <a:cs typeface="Times New Roman"/>
              </a:rPr>
              <a:t>Fanny,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wish </a:t>
            </a:r>
            <a:r>
              <a:rPr dirty="0" sz="1450" spc="-5">
                <a:latin typeface="Times New Roman"/>
                <a:cs typeface="Times New Roman"/>
              </a:rPr>
              <a:t>of </a:t>
            </a:r>
            <a:r>
              <a:rPr dirty="0" sz="1450" spc="-10">
                <a:latin typeface="Times New Roman"/>
                <a:cs typeface="Times New Roman"/>
              </a:rPr>
              <a:t>procuring her pleasure  at any time; </a:t>
            </a:r>
            <a:r>
              <a:rPr dirty="0" sz="1450" spc="-5">
                <a:latin typeface="Times New Roman"/>
                <a:cs typeface="Times New Roman"/>
              </a:rPr>
              <a:t>but </a:t>
            </a:r>
            <a:r>
              <a:rPr dirty="0" sz="1450" spc="-10">
                <a:latin typeface="Times New Roman"/>
                <a:cs typeface="Times New Roman"/>
              </a:rPr>
              <a:t>her opposition to Edmund </a:t>
            </a:r>
            <a:r>
              <a:rPr dirty="0" sz="1450" spc="-30">
                <a:latin typeface="Times New Roman"/>
                <a:cs typeface="Times New Roman"/>
              </a:rPr>
              <a:t>now, </a:t>
            </a:r>
            <a:r>
              <a:rPr dirty="0" sz="1450" spc="-10">
                <a:latin typeface="Times New Roman"/>
                <a:cs typeface="Times New Roman"/>
              </a:rPr>
              <a:t>arose more from partiality for  her own scheme, because it was her own, than from anything else. She felt that  she had arranged everything extremely well, and that any alteration must </a:t>
            </a:r>
            <a:r>
              <a:rPr dirty="0" sz="1450" spc="-5">
                <a:latin typeface="Times New Roman"/>
                <a:cs typeface="Times New Roman"/>
              </a:rPr>
              <a:t>be  </a:t>
            </a:r>
            <a:r>
              <a:rPr dirty="0" sz="1450" spc="-10">
                <a:latin typeface="Times New Roman"/>
                <a:cs typeface="Times New Roman"/>
              </a:rPr>
              <a:t>for the worse. When Edmund, therefore, told her in </a:t>
            </a:r>
            <a:r>
              <a:rPr dirty="0" sz="1450" spc="-25">
                <a:latin typeface="Times New Roman"/>
                <a:cs typeface="Times New Roman"/>
              </a:rPr>
              <a:t>reply,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did when she  would give him the hearing, that she need </a:t>
            </a:r>
            <a:r>
              <a:rPr dirty="0" sz="1450" spc="-5">
                <a:latin typeface="Times New Roman"/>
                <a:cs typeface="Times New Roman"/>
              </a:rPr>
              <a:t>not </a:t>
            </a:r>
            <a:r>
              <a:rPr dirty="0" sz="1450" spc="-10">
                <a:latin typeface="Times New Roman"/>
                <a:cs typeface="Times New Roman"/>
              </a:rPr>
              <a:t>distress herself </a:t>
            </a:r>
            <a:r>
              <a:rPr dirty="0" sz="1450" spc="-5">
                <a:latin typeface="Times New Roman"/>
                <a:cs typeface="Times New Roman"/>
              </a:rPr>
              <a:t>on </a:t>
            </a:r>
            <a:r>
              <a:rPr dirty="0" sz="1450" spc="-10">
                <a:latin typeface="Times New Roman"/>
                <a:cs typeface="Times New Roman"/>
              </a:rPr>
              <a:t>Mrs.  </a:t>
            </a:r>
            <a:r>
              <a:rPr dirty="0" sz="1450" spc="-15">
                <a:latin typeface="Times New Roman"/>
                <a:cs typeface="Times New Roman"/>
              </a:rPr>
              <a:t>Rushworth’s </a:t>
            </a:r>
            <a:r>
              <a:rPr dirty="0" sz="1450" spc="-10">
                <a:latin typeface="Times New Roman"/>
                <a:cs typeface="Times New Roman"/>
              </a:rPr>
              <a:t>account, because </a:t>
            </a:r>
            <a:r>
              <a:rPr dirty="0" sz="1450" spc="-5">
                <a:latin typeface="Times New Roman"/>
                <a:cs typeface="Times New Roman"/>
              </a:rPr>
              <a:t>he </a:t>
            </a:r>
            <a:r>
              <a:rPr dirty="0" sz="1450" spc="-10">
                <a:latin typeface="Times New Roman"/>
                <a:cs typeface="Times New Roman"/>
              </a:rPr>
              <a:t>had taken the </a:t>
            </a:r>
            <a:r>
              <a:rPr dirty="0" sz="1450" spc="-15">
                <a:latin typeface="Times New Roman"/>
                <a:cs typeface="Times New Roman"/>
              </a:rPr>
              <a:t>opportunity,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walked with  her through the hall, </a:t>
            </a:r>
            <a:r>
              <a:rPr dirty="0" sz="1450" spc="-5">
                <a:latin typeface="Times New Roman"/>
                <a:cs typeface="Times New Roman"/>
              </a:rPr>
              <a:t>of </a:t>
            </a:r>
            <a:r>
              <a:rPr dirty="0" sz="1450" spc="-10">
                <a:latin typeface="Times New Roman"/>
                <a:cs typeface="Times New Roman"/>
              </a:rPr>
              <a:t>mentioning Miss Price as </a:t>
            </a:r>
            <a:r>
              <a:rPr dirty="0" sz="1450" spc="-5">
                <a:latin typeface="Times New Roman"/>
                <a:cs typeface="Times New Roman"/>
              </a:rPr>
              <a:t>one </a:t>
            </a:r>
            <a:r>
              <a:rPr dirty="0" sz="1450" spc="-10">
                <a:latin typeface="Times New Roman"/>
                <a:cs typeface="Times New Roman"/>
              </a:rPr>
              <a:t>who would probably </a:t>
            </a:r>
            <a:r>
              <a:rPr dirty="0" sz="1450" spc="-5">
                <a:latin typeface="Times New Roman"/>
                <a:cs typeface="Times New Roman"/>
              </a:rPr>
              <a:t>be  of </a:t>
            </a:r>
            <a:r>
              <a:rPr dirty="0" sz="1450" spc="-10">
                <a:latin typeface="Times New Roman"/>
                <a:cs typeface="Times New Roman"/>
              </a:rPr>
              <a:t>the </a:t>
            </a:r>
            <a:r>
              <a:rPr dirty="0" sz="1450" spc="-25">
                <a:latin typeface="Times New Roman"/>
                <a:cs typeface="Times New Roman"/>
              </a:rPr>
              <a:t>party, </a:t>
            </a:r>
            <a:r>
              <a:rPr dirty="0" sz="1450" spc="-10">
                <a:latin typeface="Times New Roman"/>
                <a:cs typeface="Times New Roman"/>
              </a:rPr>
              <a:t>and had directly received </a:t>
            </a:r>
            <a:r>
              <a:rPr dirty="0" sz="1450" spc="-5">
                <a:latin typeface="Times New Roman"/>
                <a:cs typeface="Times New Roman"/>
              </a:rPr>
              <a:t>a </a:t>
            </a:r>
            <a:r>
              <a:rPr dirty="0" sz="1450" spc="-10">
                <a:latin typeface="Times New Roman"/>
                <a:cs typeface="Times New Roman"/>
              </a:rPr>
              <a:t>very sufficient invitation for his  cousin, Mrs. Norris was too much vexed to submit with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grace, and  would only </a:t>
            </a:r>
            <a:r>
              <a:rPr dirty="0" sz="1450" spc="-30">
                <a:latin typeface="Times New Roman"/>
                <a:cs typeface="Times New Roman"/>
              </a:rPr>
              <a:t>say, </a:t>
            </a:r>
            <a:r>
              <a:rPr dirty="0" sz="1450" spc="-45">
                <a:latin typeface="Times New Roman"/>
                <a:cs typeface="Times New Roman"/>
              </a:rPr>
              <a:t>“Very </a:t>
            </a:r>
            <a:r>
              <a:rPr dirty="0" sz="1450" spc="-10">
                <a:latin typeface="Times New Roman"/>
                <a:cs typeface="Times New Roman"/>
              </a:rPr>
              <a:t>well, very well, just as </a:t>
            </a:r>
            <a:r>
              <a:rPr dirty="0" sz="1450" spc="-5">
                <a:latin typeface="Times New Roman"/>
                <a:cs typeface="Times New Roman"/>
              </a:rPr>
              <a:t>you </a:t>
            </a:r>
            <a:r>
              <a:rPr dirty="0" sz="1450" spc="-10">
                <a:latin typeface="Times New Roman"/>
                <a:cs typeface="Times New Roman"/>
              </a:rPr>
              <a:t>chuse, settle it </a:t>
            </a:r>
            <a:r>
              <a:rPr dirty="0" sz="1450" spc="-5">
                <a:latin typeface="Times New Roman"/>
                <a:cs typeface="Times New Roman"/>
              </a:rPr>
              <a:t>your </a:t>
            </a:r>
            <a:r>
              <a:rPr dirty="0" sz="1450" spc="-10">
                <a:latin typeface="Times New Roman"/>
                <a:cs typeface="Times New Roman"/>
              </a:rPr>
              <a:t>own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do not </a:t>
            </a:r>
            <a:r>
              <a:rPr dirty="0" sz="1450" spc="-10">
                <a:latin typeface="Times New Roman"/>
                <a:cs typeface="Times New Roman"/>
              </a:rPr>
              <a:t>care about</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60"/>
              </a:spcBef>
            </a:pPr>
            <a:r>
              <a:rPr dirty="0" sz="1450" spc="-10">
                <a:latin typeface="Times New Roman"/>
                <a:cs typeface="Times New Roman"/>
              </a:rPr>
              <a:t>“It seems very </a:t>
            </a:r>
            <a:r>
              <a:rPr dirty="0" sz="1450" spc="-5">
                <a:latin typeface="Times New Roman"/>
                <a:cs typeface="Times New Roman"/>
              </a:rPr>
              <a:t>odd,” </a:t>
            </a:r>
            <a:r>
              <a:rPr dirty="0" sz="1450" spc="-10">
                <a:latin typeface="Times New Roman"/>
                <a:cs typeface="Times New Roman"/>
              </a:rPr>
              <a:t>said Maria, “that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staying at home  instead </a:t>
            </a:r>
            <a:r>
              <a:rPr dirty="0" sz="1450" spc="-5">
                <a:latin typeface="Times New Roman"/>
                <a:cs typeface="Times New Roman"/>
              </a:rPr>
              <a:t>of </a:t>
            </a:r>
            <a:r>
              <a:rPr dirty="0" sz="1450" spc="-20">
                <a:latin typeface="Times New Roman"/>
                <a:cs typeface="Times New Roman"/>
              </a:rPr>
              <a:t>Fanny.”</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“I am sure she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much obliged to </a:t>
            </a:r>
            <a:r>
              <a:rPr dirty="0" sz="1450" spc="-5">
                <a:latin typeface="Times New Roman"/>
                <a:cs typeface="Times New Roman"/>
              </a:rPr>
              <a:t>you,” </a:t>
            </a:r>
            <a:r>
              <a:rPr dirty="0" sz="1450" spc="-10">
                <a:latin typeface="Times New Roman"/>
                <a:cs typeface="Times New Roman"/>
              </a:rPr>
              <a:t>added Julia, hastily  leaving the room as she spoke, from </a:t>
            </a:r>
            <a:r>
              <a:rPr dirty="0" sz="1450" spc="-5">
                <a:latin typeface="Times New Roman"/>
                <a:cs typeface="Times New Roman"/>
              </a:rPr>
              <a:t>a </a:t>
            </a:r>
            <a:r>
              <a:rPr dirty="0" sz="1450" spc="-10">
                <a:latin typeface="Times New Roman"/>
                <a:cs typeface="Times New Roman"/>
              </a:rPr>
              <a:t>consciousness that she </a:t>
            </a:r>
            <a:r>
              <a:rPr dirty="0" sz="1450" spc="-5">
                <a:latin typeface="Times New Roman"/>
                <a:cs typeface="Times New Roman"/>
              </a:rPr>
              <a:t>ought </a:t>
            </a:r>
            <a:r>
              <a:rPr dirty="0" sz="1450" spc="-10">
                <a:latin typeface="Times New Roman"/>
                <a:cs typeface="Times New Roman"/>
              </a:rPr>
              <a:t>to </a:t>
            </a:r>
            <a:r>
              <a:rPr dirty="0" sz="1450" spc="-15">
                <a:latin typeface="Times New Roman"/>
                <a:cs typeface="Times New Roman"/>
              </a:rPr>
              <a:t>offer </a:t>
            </a:r>
            <a:r>
              <a:rPr dirty="0" sz="1450" spc="-10">
                <a:latin typeface="Times New Roman"/>
                <a:cs typeface="Times New Roman"/>
              </a:rPr>
              <a:t>to  stay at home</a:t>
            </a:r>
            <a:r>
              <a:rPr dirty="0" sz="1450">
                <a:latin typeface="Times New Roman"/>
                <a:cs typeface="Times New Roman"/>
              </a:rPr>
              <a:t> </a:t>
            </a:r>
            <a:r>
              <a:rPr dirty="0" sz="1450" spc="-10">
                <a:latin typeface="Times New Roman"/>
                <a:cs typeface="Times New Roman"/>
              </a:rPr>
              <a:t>herself.</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“Fanny will feel quite as grateful as the occasion requires,” was </a:t>
            </a:r>
            <a:r>
              <a:rPr dirty="0" sz="1450" spc="-20">
                <a:latin typeface="Times New Roman"/>
                <a:cs typeface="Times New Roman"/>
              </a:rPr>
              <a:t>Edmund’s </a:t>
            </a:r>
            <a:r>
              <a:rPr dirty="0" sz="1450" spc="320">
                <a:latin typeface="Times New Roman"/>
                <a:cs typeface="Times New Roman"/>
              </a:rPr>
              <a:t> </a:t>
            </a:r>
            <a:r>
              <a:rPr dirty="0" sz="1450" spc="-10">
                <a:latin typeface="Times New Roman"/>
                <a:cs typeface="Times New Roman"/>
              </a:rPr>
              <a:t>only </a:t>
            </a:r>
            <a:r>
              <a:rPr dirty="0" sz="1450" spc="-25">
                <a:latin typeface="Times New Roman"/>
                <a:cs typeface="Times New Roman"/>
              </a:rPr>
              <a:t>reply, </a:t>
            </a:r>
            <a:r>
              <a:rPr dirty="0" sz="1450" spc="-10">
                <a:latin typeface="Times New Roman"/>
                <a:cs typeface="Times New Roman"/>
              </a:rPr>
              <a:t>and the subject</a:t>
            </a:r>
            <a:r>
              <a:rPr dirty="0" sz="1450" spc="30">
                <a:latin typeface="Times New Roman"/>
                <a:cs typeface="Times New Roman"/>
              </a:rPr>
              <a:t> </a:t>
            </a:r>
            <a:r>
              <a:rPr dirty="0" sz="1450" spc="-10">
                <a:latin typeface="Times New Roman"/>
                <a:cs typeface="Times New Roman"/>
              </a:rPr>
              <a:t>dropt.</a:t>
            </a:r>
            <a:endParaRPr sz="1450">
              <a:latin typeface="Times New Roman"/>
              <a:cs typeface="Times New Roman"/>
            </a:endParaRPr>
          </a:p>
          <a:p>
            <a:pPr algn="just" marL="12700" marR="5080" indent="255904">
              <a:lnSpc>
                <a:spcPts val="1730"/>
              </a:lnSpc>
              <a:spcBef>
                <a:spcPts val="790"/>
              </a:spcBef>
            </a:pPr>
            <a:r>
              <a:rPr dirty="0" sz="1450" spc="-20">
                <a:latin typeface="Times New Roman"/>
                <a:cs typeface="Times New Roman"/>
              </a:rPr>
              <a:t>Fanny’s </a:t>
            </a:r>
            <a:r>
              <a:rPr dirty="0" sz="1450" spc="-10">
                <a:latin typeface="Times New Roman"/>
                <a:cs typeface="Times New Roman"/>
              </a:rPr>
              <a:t>gratitude, when she heard the plan, was, in fact, much greater than  her pleasure. She felt </a:t>
            </a:r>
            <a:r>
              <a:rPr dirty="0" sz="1450" spc="-20">
                <a:latin typeface="Times New Roman"/>
                <a:cs typeface="Times New Roman"/>
              </a:rPr>
              <a:t>Edmund’s </a:t>
            </a:r>
            <a:r>
              <a:rPr dirty="0" sz="1450" spc="-10">
                <a:latin typeface="Times New Roman"/>
                <a:cs typeface="Times New Roman"/>
              </a:rPr>
              <a:t>kindness with all, and more than all, the  sensibility which he, unsuspicious </a:t>
            </a:r>
            <a:r>
              <a:rPr dirty="0" sz="1450" spc="-5">
                <a:latin typeface="Times New Roman"/>
                <a:cs typeface="Times New Roman"/>
              </a:rPr>
              <a:t>of </a:t>
            </a:r>
            <a:r>
              <a:rPr dirty="0" sz="1450" spc="-10">
                <a:latin typeface="Times New Roman"/>
                <a:cs typeface="Times New Roman"/>
              </a:rPr>
              <a:t>her fond attachment, could </a:t>
            </a:r>
            <a:r>
              <a:rPr dirty="0" sz="1450" spc="-5">
                <a:latin typeface="Times New Roman"/>
                <a:cs typeface="Times New Roman"/>
              </a:rPr>
              <a:t>be </a:t>
            </a:r>
            <a:r>
              <a:rPr dirty="0" sz="1450" spc="-10">
                <a:latin typeface="Times New Roman"/>
                <a:cs typeface="Times New Roman"/>
              </a:rPr>
              <a:t>aware of;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should forego any enjoyment </a:t>
            </a:r>
            <a:r>
              <a:rPr dirty="0" sz="1450" spc="-5">
                <a:latin typeface="Times New Roman"/>
                <a:cs typeface="Times New Roman"/>
              </a:rPr>
              <a:t>on </a:t>
            </a:r>
            <a:r>
              <a:rPr dirty="0" sz="1450" spc="-10">
                <a:latin typeface="Times New Roman"/>
                <a:cs typeface="Times New Roman"/>
              </a:rPr>
              <a:t>her account gave her pain, and her  own satisfaction in seeing Sotherton would </a:t>
            </a:r>
            <a:r>
              <a:rPr dirty="0" sz="1450" spc="-5">
                <a:latin typeface="Times New Roman"/>
                <a:cs typeface="Times New Roman"/>
              </a:rPr>
              <a:t>be </a:t>
            </a:r>
            <a:r>
              <a:rPr dirty="0" sz="1450" spc="-10">
                <a:latin typeface="Times New Roman"/>
                <a:cs typeface="Times New Roman"/>
              </a:rPr>
              <a:t>nothing without</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next meeting </a:t>
            </a:r>
            <a:r>
              <a:rPr dirty="0" sz="1450" spc="-5">
                <a:latin typeface="Times New Roman"/>
                <a:cs typeface="Times New Roman"/>
              </a:rPr>
              <a:t>of </a:t>
            </a:r>
            <a:r>
              <a:rPr dirty="0" sz="1450" spc="-10">
                <a:latin typeface="Times New Roman"/>
                <a:cs typeface="Times New Roman"/>
              </a:rPr>
              <a:t>the two Mansfield families produced another  alteration in the plan, and </a:t>
            </a:r>
            <a:r>
              <a:rPr dirty="0" sz="1450" spc="-5">
                <a:latin typeface="Times New Roman"/>
                <a:cs typeface="Times New Roman"/>
              </a:rPr>
              <a:t>one </a:t>
            </a:r>
            <a:r>
              <a:rPr dirty="0" sz="1450" spc="-10">
                <a:latin typeface="Times New Roman"/>
                <a:cs typeface="Times New Roman"/>
              </a:rPr>
              <a:t>that was admitted with general approbation.  Mrs. Grant </a:t>
            </a:r>
            <a:r>
              <a:rPr dirty="0" sz="1450" spc="-15">
                <a:latin typeface="Times New Roman"/>
                <a:cs typeface="Times New Roman"/>
              </a:rPr>
              <a:t>offered </a:t>
            </a:r>
            <a:r>
              <a:rPr dirty="0" sz="1450" spc="-10">
                <a:latin typeface="Times New Roman"/>
                <a:cs typeface="Times New Roman"/>
              </a:rPr>
              <a:t>herself as companion for the day to Lady Bertram in lieu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son, </a:t>
            </a:r>
            <a:r>
              <a:rPr dirty="0" sz="1450" spc="-10">
                <a:latin typeface="Times New Roman"/>
                <a:cs typeface="Times New Roman"/>
              </a:rPr>
              <a:t>and </a:t>
            </a:r>
            <a:r>
              <a:rPr dirty="0" sz="1450" spc="-35">
                <a:latin typeface="Times New Roman"/>
                <a:cs typeface="Times New Roman"/>
              </a:rPr>
              <a:t>Dr. </a:t>
            </a:r>
            <a:r>
              <a:rPr dirty="0" sz="1450" spc="-10">
                <a:latin typeface="Times New Roman"/>
                <a:cs typeface="Times New Roman"/>
              </a:rPr>
              <a:t>Grant was to join them at </a:t>
            </a:r>
            <a:r>
              <a:rPr dirty="0" sz="1450" spc="-20">
                <a:latin typeface="Times New Roman"/>
                <a:cs typeface="Times New Roman"/>
              </a:rPr>
              <a:t>dinner. </a:t>
            </a:r>
            <a:r>
              <a:rPr dirty="0" sz="1450" spc="-10">
                <a:latin typeface="Times New Roman"/>
                <a:cs typeface="Times New Roman"/>
              </a:rPr>
              <a:t>Lady Bertram was very well  pleased</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have</a:t>
            </a:r>
            <a:r>
              <a:rPr dirty="0" sz="1450" spc="25">
                <a:latin typeface="Times New Roman"/>
                <a:cs typeface="Times New Roman"/>
              </a:rPr>
              <a:t> </a:t>
            </a:r>
            <a:r>
              <a:rPr dirty="0" sz="1450" spc="-10">
                <a:latin typeface="Times New Roman"/>
                <a:cs typeface="Times New Roman"/>
              </a:rPr>
              <a:t>it</a:t>
            </a:r>
            <a:r>
              <a:rPr dirty="0" sz="1450" spc="20">
                <a:latin typeface="Times New Roman"/>
                <a:cs typeface="Times New Roman"/>
              </a:rPr>
              <a:t> </a:t>
            </a:r>
            <a:r>
              <a:rPr dirty="0" sz="1450" spc="-10">
                <a:latin typeface="Times New Roman"/>
                <a:cs typeface="Times New Roman"/>
              </a:rPr>
              <a:t>so,</a:t>
            </a:r>
            <a:r>
              <a:rPr dirty="0" sz="1450" spc="20">
                <a:latin typeface="Times New Roman"/>
                <a:cs typeface="Times New Roman"/>
              </a:rPr>
              <a:t> </a:t>
            </a:r>
            <a:r>
              <a:rPr dirty="0" sz="1450" spc="-10">
                <a:latin typeface="Times New Roman"/>
                <a:cs typeface="Times New Roman"/>
              </a:rPr>
              <a:t>and</a:t>
            </a:r>
            <a:r>
              <a:rPr dirty="0" sz="1450" spc="25">
                <a:latin typeface="Times New Roman"/>
                <a:cs typeface="Times New Roman"/>
              </a:rPr>
              <a:t> </a:t>
            </a:r>
            <a:r>
              <a:rPr dirty="0" sz="1450" spc="-10">
                <a:latin typeface="Times New Roman"/>
                <a:cs typeface="Times New Roman"/>
              </a:rPr>
              <a:t>the</a:t>
            </a:r>
            <a:r>
              <a:rPr dirty="0" sz="1450" spc="20">
                <a:latin typeface="Times New Roman"/>
                <a:cs typeface="Times New Roman"/>
              </a:rPr>
              <a:t> </a:t>
            </a:r>
            <a:r>
              <a:rPr dirty="0" sz="1450" spc="-5">
                <a:latin typeface="Times New Roman"/>
                <a:cs typeface="Times New Roman"/>
              </a:rPr>
              <a:t>young</a:t>
            </a:r>
            <a:r>
              <a:rPr dirty="0" sz="1450" spc="25">
                <a:latin typeface="Times New Roman"/>
                <a:cs typeface="Times New Roman"/>
              </a:rPr>
              <a:t> </a:t>
            </a:r>
            <a:r>
              <a:rPr dirty="0" sz="1450" spc="-10">
                <a:latin typeface="Times New Roman"/>
                <a:cs typeface="Times New Roman"/>
              </a:rPr>
              <a:t>ladies</a:t>
            </a:r>
            <a:r>
              <a:rPr dirty="0" sz="1450" spc="20">
                <a:latin typeface="Times New Roman"/>
                <a:cs typeface="Times New Roman"/>
              </a:rPr>
              <a:t> </a:t>
            </a:r>
            <a:r>
              <a:rPr dirty="0" sz="1450" spc="-10">
                <a:latin typeface="Times New Roman"/>
                <a:cs typeface="Times New Roman"/>
              </a:rPr>
              <a:t>were</a:t>
            </a:r>
            <a:r>
              <a:rPr dirty="0" sz="1450" spc="20">
                <a:latin typeface="Times New Roman"/>
                <a:cs typeface="Times New Roman"/>
              </a:rPr>
              <a:t> </a:t>
            </a:r>
            <a:r>
              <a:rPr dirty="0" sz="1450" spc="-10">
                <a:latin typeface="Times New Roman"/>
                <a:cs typeface="Times New Roman"/>
              </a:rPr>
              <a:t>in</a:t>
            </a:r>
            <a:r>
              <a:rPr dirty="0" sz="1450" spc="25">
                <a:latin typeface="Times New Roman"/>
                <a:cs typeface="Times New Roman"/>
              </a:rPr>
              <a:t> </a:t>
            </a:r>
            <a:r>
              <a:rPr dirty="0" sz="1450" spc="-10">
                <a:latin typeface="Times New Roman"/>
                <a:cs typeface="Times New Roman"/>
              </a:rPr>
              <a:t>spirits</a:t>
            </a:r>
            <a:r>
              <a:rPr dirty="0" sz="1450" spc="20">
                <a:latin typeface="Times New Roman"/>
                <a:cs typeface="Times New Roman"/>
              </a:rPr>
              <a:t> </a:t>
            </a:r>
            <a:r>
              <a:rPr dirty="0" sz="1450" spc="-10">
                <a:latin typeface="Times New Roman"/>
                <a:cs typeface="Times New Roman"/>
              </a:rPr>
              <a:t>again.</a:t>
            </a:r>
            <a:r>
              <a:rPr dirty="0" sz="1450" spc="25">
                <a:latin typeface="Times New Roman"/>
                <a:cs typeface="Times New Roman"/>
              </a:rPr>
              <a:t> </a:t>
            </a:r>
            <a:r>
              <a:rPr dirty="0" sz="1450" spc="-10">
                <a:latin typeface="Times New Roman"/>
                <a:cs typeface="Times New Roman"/>
              </a:rPr>
              <a:t>Even</a:t>
            </a:r>
            <a:r>
              <a:rPr dirty="0" sz="1450" spc="20">
                <a:latin typeface="Times New Roman"/>
                <a:cs typeface="Times New Roman"/>
              </a:rPr>
              <a:t> </a:t>
            </a:r>
            <a:r>
              <a:rPr dirty="0" sz="1450" spc="-10">
                <a:latin typeface="Times New Roman"/>
                <a:cs typeface="Times New Roman"/>
              </a:rPr>
              <a:t>Edmund</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15145"/>
          </a:xfrm>
          <a:prstGeom prst="rect">
            <a:avLst/>
          </a:prstGeom>
        </p:spPr>
        <p:txBody>
          <a:bodyPr wrap="square" lIns="0" tIns="14604" rIns="0" bIns="0" rtlCol="0" vert="horz">
            <a:spAutoFit/>
          </a:bodyPr>
          <a:lstStyle/>
          <a:p>
            <a:pPr algn="just" marL="12700" marR="5080">
              <a:lnSpc>
                <a:spcPct val="98500"/>
              </a:lnSpc>
              <a:spcBef>
                <a:spcPts val="114"/>
              </a:spcBef>
            </a:pPr>
            <a:r>
              <a:rPr dirty="0" sz="1450" spc="-10">
                <a:latin typeface="Times New Roman"/>
                <a:cs typeface="Times New Roman"/>
              </a:rPr>
              <a:t>was very thankful for an arrangement which restored him to his share </a:t>
            </a:r>
            <a:r>
              <a:rPr dirty="0" sz="1450" spc="-5">
                <a:latin typeface="Times New Roman"/>
                <a:cs typeface="Times New Roman"/>
              </a:rPr>
              <a:t>of </a:t>
            </a:r>
            <a:r>
              <a:rPr dirty="0" sz="1450" spc="-10">
                <a:latin typeface="Times New Roman"/>
                <a:cs typeface="Times New Roman"/>
              </a:rPr>
              <a:t>the  party; and Mrs. Norris </a:t>
            </a:r>
            <a:r>
              <a:rPr dirty="0" sz="1450" spc="-5">
                <a:latin typeface="Times New Roman"/>
                <a:cs typeface="Times New Roman"/>
              </a:rPr>
              <a:t>thought </a:t>
            </a:r>
            <a:r>
              <a:rPr dirty="0" sz="1450" spc="-10">
                <a:latin typeface="Times New Roman"/>
                <a:cs typeface="Times New Roman"/>
              </a:rPr>
              <a:t>it an excellent plan, and had it at her </a:t>
            </a:r>
            <a:r>
              <a:rPr dirty="0" sz="1450" spc="-20">
                <a:latin typeface="Times New Roman"/>
                <a:cs typeface="Times New Roman"/>
              </a:rPr>
              <a:t>tongue’s  </a:t>
            </a:r>
            <a:r>
              <a:rPr dirty="0" sz="1450" spc="-10">
                <a:latin typeface="Times New Roman"/>
                <a:cs typeface="Times New Roman"/>
              </a:rPr>
              <a:t>end, and was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proposing it, when Mrs. Grant</a:t>
            </a:r>
            <a:r>
              <a:rPr dirty="0" sz="1450" spc="55">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marR="5080" indent="255904">
              <a:lnSpc>
                <a:spcPts val="1730"/>
              </a:lnSpc>
              <a:spcBef>
                <a:spcPts val="844"/>
              </a:spcBef>
            </a:pPr>
            <a:r>
              <a:rPr dirty="0" sz="1450" spc="-25">
                <a:latin typeface="Times New Roman"/>
                <a:cs typeface="Times New Roman"/>
              </a:rPr>
              <a:t>Wednesday </a:t>
            </a:r>
            <a:r>
              <a:rPr dirty="0" sz="1450" spc="-10">
                <a:latin typeface="Times New Roman"/>
                <a:cs typeface="Times New Roman"/>
              </a:rPr>
              <a:t>was fine, and soon after breakfast the barouche arrived, </a:t>
            </a:r>
            <a:r>
              <a:rPr dirty="0" sz="1450" spc="-35">
                <a:latin typeface="Times New Roman"/>
                <a:cs typeface="Times New Roman"/>
              </a:rPr>
              <a:t>Mr.  </a:t>
            </a:r>
            <a:r>
              <a:rPr dirty="0" sz="1450" spc="-10">
                <a:latin typeface="Times New Roman"/>
                <a:cs typeface="Times New Roman"/>
              </a:rPr>
              <a:t>Crawford driving his sisters; and as everybody was </a:t>
            </a:r>
            <a:r>
              <a:rPr dirty="0" sz="1450" spc="-25">
                <a:latin typeface="Times New Roman"/>
                <a:cs typeface="Times New Roman"/>
              </a:rPr>
              <a:t>ready, </a:t>
            </a:r>
            <a:r>
              <a:rPr dirty="0" sz="1450" spc="-10">
                <a:latin typeface="Times New Roman"/>
                <a:cs typeface="Times New Roman"/>
              </a:rPr>
              <a:t>there was nothing to  </a:t>
            </a:r>
            <a:r>
              <a:rPr dirty="0" sz="1450" spc="-5">
                <a:latin typeface="Times New Roman"/>
                <a:cs typeface="Times New Roman"/>
              </a:rPr>
              <a:t>be done but </a:t>
            </a:r>
            <a:r>
              <a:rPr dirty="0" sz="1450" spc="-10">
                <a:latin typeface="Times New Roman"/>
                <a:cs typeface="Times New Roman"/>
              </a:rPr>
              <a:t>for Mrs. Grant to alight and the others to take their places. The  place </a:t>
            </a:r>
            <a:r>
              <a:rPr dirty="0" sz="1450" spc="-5">
                <a:latin typeface="Times New Roman"/>
                <a:cs typeface="Times New Roman"/>
              </a:rPr>
              <a:t>of </a:t>
            </a:r>
            <a:r>
              <a:rPr dirty="0" sz="1450" spc="-10">
                <a:latin typeface="Times New Roman"/>
                <a:cs typeface="Times New Roman"/>
              </a:rPr>
              <a:t>all places, the envied seat, the post </a:t>
            </a:r>
            <a:r>
              <a:rPr dirty="0" sz="1450" spc="-5">
                <a:latin typeface="Times New Roman"/>
                <a:cs typeface="Times New Roman"/>
              </a:rPr>
              <a:t>of </a:t>
            </a:r>
            <a:r>
              <a:rPr dirty="0" sz="1450" spc="-15">
                <a:latin typeface="Times New Roman"/>
                <a:cs typeface="Times New Roman"/>
              </a:rPr>
              <a:t>honour, </a:t>
            </a:r>
            <a:r>
              <a:rPr dirty="0" sz="1450" spc="-10">
                <a:latin typeface="Times New Roman"/>
                <a:cs typeface="Times New Roman"/>
              </a:rPr>
              <a:t>was unappropriated. </a:t>
            </a:r>
            <a:r>
              <a:rPr dirty="0" sz="1450" spc="-60">
                <a:latin typeface="Times New Roman"/>
                <a:cs typeface="Times New Roman"/>
              </a:rPr>
              <a:t>To  </a:t>
            </a:r>
            <a:r>
              <a:rPr dirty="0" sz="1450" spc="-10">
                <a:latin typeface="Times New Roman"/>
                <a:cs typeface="Times New Roman"/>
              </a:rPr>
              <a:t>whose happy </a:t>
            </a:r>
            <a:r>
              <a:rPr dirty="0" sz="1450" spc="-5">
                <a:latin typeface="Times New Roman"/>
                <a:cs typeface="Times New Roman"/>
              </a:rPr>
              <a:t>lot </a:t>
            </a:r>
            <a:r>
              <a:rPr dirty="0" sz="1450" spc="-10">
                <a:latin typeface="Times New Roman"/>
                <a:cs typeface="Times New Roman"/>
              </a:rPr>
              <a:t>was it to fall? While each </a:t>
            </a:r>
            <a:r>
              <a:rPr dirty="0" sz="1450" spc="-5">
                <a:latin typeface="Times New Roman"/>
                <a:cs typeface="Times New Roman"/>
              </a:rPr>
              <a:t>of </a:t>
            </a:r>
            <a:r>
              <a:rPr dirty="0" sz="1450" spc="-10">
                <a:latin typeface="Times New Roman"/>
                <a:cs typeface="Times New Roman"/>
              </a:rPr>
              <a:t>the Miss Bertrams were  meditating how best, and with the most appearance </a:t>
            </a:r>
            <a:r>
              <a:rPr dirty="0" sz="1450" spc="-5">
                <a:latin typeface="Times New Roman"/>
                <a:cs typeface="Times New Roman"/>
              </a:rPr>
              <a:t>of </a:t>
            </a:r>
            <a:r>
              <a:rPr dirty="0" sz="1450" spc="-10">
                <a:latin typeface="Times New Roman"/>
                <a:cs typeface="Times New Roman"/>
              </a:rPr>
              <a:t>obliging the others, to  secure it, the matter was settled </a:t>
            </a:r>
            <a:r>
              <a:rPr dirty="0" sz="1450" spc="-5">
                <a:latin typeface="Times New Roman"/>
                <a:cs typeface="Times New Roman"/>
              </a:rPr>
              <a:t>by </a:t>
            </a:r>
            <a:r>
              <a:rPr dirty="0" sz="1450" spc="-10">
                <a:latin typeface="Times New Roman"/>
                <a:cs typeface="Times New Roman"/>
              </a:rPr>
              <a:t>Mrs. </a:t>
            </a:r>
            <a:r>
              <a:rPr dirty="0" sz="1450" spc="-20">
                <a:latin typeface="Times New Roman"/>
                <a:cs typeface="Times New Roman"/>
              </a:rPr>
              <a:t>Grant’s </a:t>
            </a:r>
            <a:r>
              <a:rPr dirty="0" sz="1450" spc="-10">
                <a:latin typeface="Times New Roman"/>
                <a:cs typeface="Times New Roman"/>
              </a:rPr>
              <a:t>saying, as she stepped from  the carriage, “As there are five </a:t>
            </a:r>
            <a:r>
              <a:rPr dirty="0" sz="1450" spc="-5">
                <a:latin typeface="Times New Roman"/>
                <a:cs typeface="Times New Roman"/>
              </a:rPr>
              <a:t>of you,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better that </a:t>
            </a:r>
            <a:r>
              <a:rPr dirty="0" sz="1450" spc="-5">
                <a:latin typeface="Times New Roman"/>
                <a:cs typeface="Times New Roman"/>
              </a:rPr>
              <a:t>one </a:t>
            </a:r>
            <a:r>
              <a:rPr dirty="0" sz="1450" spc="-10">
                <a:latin typeface="Times New Roman"/>
                <a:cs typeface="Times New Roman"/>
              </a:rPr>
              <a:t>should sit with  Henry; and as </a:t>
            </a:r>
            <a:r>
              <a:rPr dirty="0" sz="1450" spc="-5">
                <a:latin typeface="Times New Roman"/>
                <a:cs typeface="Times New Roman"/>
              </a:rPr>
              <a:t>you </a:t>
            </a:r>
            <a:r>
              <a:rPr dirty="0" sz="1450" spc="-10">
                <a:latin typeface="Times New Roman"/>
                <a:cs typeface="Times New Roman"/>
              </a:rPr>
              <a:t>were saying lately that </a:t>
            </a:r>
            <a:r>
              <a:rPr dirty="0" sz="1450" spc="-5">
                <a:latin typeface="Times New Roman"/>
                <a:cs typeface="Times New Roman"/>
              </a:rPr>
              <a:t>you </a:t>
            </a:r>
            <a:r>
              <a:rPr dirty="0" sz="1450" spc="-10">
                <a:latin typeface="Times New Roman"/>
                <a:cs typeface="Times New Roman"/>
              </a:rPr>
              <a:t>wished </a:t>
            </a:r>
            <a:r>
              <a:rPr dirty="0" sz="1450" spc="-5">
                <a:latin typeface="Times New Roman"/>
                <a:cs typeface="Times New Roman"/>
              </a:rPr>
              <a:t>you </a:t>
            </a:r>
            <a:r>
              <a:rPr dirty="0" sz="1450" spc="-10">
                <a:latin typeface="Times New Roman"/>
                <a:cs typeface="Times New Roman"/>
              </a:rPr>
              <a:t>could drive, Julia, </a:t>
            </a:r>
            <a:r>
              <a:rPr dirty="0" sz="1450" spc="-5">
                <a:latin typeface="Times New Roman"/>
                <a:cs typeface="Times New Roman"/>
              </a:rPr>
              <a:t>I  </a:t>
            </a:r>
            <a:r>
              <a:rPr dirty="0" sz="1450" spc="-10">
                <a:latin typeface="Times New Roman"/>
                <a:cs typeface="Times New Roman"/>
              </a:rPr>
              <a:t>think this will </a:t>
            </a:r>
            <a:r>
              <a:rPr dirty="0" sz="1450" spc="-5">
                <a:latin typeface="Times New Roman"/>
                <a:cs typeface="Times New Roman"/>
              </a:rPr>
              <a:t>be a good </a:t>
            </a:r>
            <a:r>
              <a:rPr dirty="0" sz="1450" spc="-10">
                <a:latin typeface="Times New Roman"/>
                <a:cs typeface="Times New Roman"/>
              </a:rPr>
              <a:t>opportunity for </a:t>
            </a:r>
            <a:r>
              <a:rPr dirty="0" sz="1450" spc="-5">
                <a:latin typeface="Times New Roman"/>
                <a:cs typeface="Times New Roman"/>
              </a:rPr>
              <a:t>you </a:t>
            </a:r>
            <a:r>
              <a:rPr dirty="0" sz="1450" spc="-10">
                <a:latin typeface="Times New Roman"/>
                <a:cs typeface="Times New Roman"/>
              </a:rPr>
              <a:t>to take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lesson.”</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Happy Julia! Unhappy Maria! The former was </a:t>
            </a:r>
            <a:r>
              <a:rPr dirty="0" sz="1450" spc="-5">
                <a:latin typeface="Times New Roman"/>
                <a:cs typeface="Times New Roman"/>
              </a:rPr>
              <a:t>on </a:t>
            </a:r>
            <a:r>
              <a:rPr dirty="0" sz="1450" spc="-10">
                <a:latin typeface="Times New Roman"/>
                <a:cs typeface="Times New Roman"/>
              </a:rPr>
              <a:t>the barouche-box in </a:t>
            </a:r>
            <a:r>
              <a:rPr dirty="0" sz="1450" spc="-5">
                <a:latin typeface="Times New Roman"/>
                <a:cs typeface="Times New Roman"/>
              </a:rPr>
              <a:t>a  </a:t>
            </a:r>
            <a:r>
              <a:rPr dirty="0" sz="1450" spc="-10">
                <a:latin typeface="Times New Roman"/>
                <a:cs typeface="Times New Roman"/>
              </a:rPr>
              <a:t>moment, the latter took her seat within, in gloom and mortification; and the  carriage drove </a:t>
            </a:r>
            <a:r>
              <a:rPr dirty="0" sz="1450" spc="-15">
                <a:latin typeface="Times New Roman"/>
                <a:cs typeface="Times New Roman"/>
              </a:rPr>
              <a:t>off </a:t>
            </a:r>
            <a:r>
              <a:rPr dirty="0" sz="1450" spc="-10">
                <a:latin typeface="Times New Roman"/>
                <a:cs typeface="Times New Roman"/>
              </a:rPr>
              <a:t>amid the </a:t>
            </a:r>
            <a:r>
              <a:rPr dirty="0" sz="1450" spc="-5">
                <a:latin typeface="Times New Roman"/>
                <a:cs typeface="Times New Roman"/>
              </a:rPr>
              <a:t>good </a:t>
            </a:r>
            <a:r>
              <a:rPr dirty="0" sz="1450" spc="-10">
                <a:latin typeface="Times New Roman"/>
                <a:cs typeface="Times New Roman"/>
              </a:rPr>
              <a:t>wishes </a:t>
            </a:r>
            <a:r>
              <a:rPr dirty="0" sz="1450" spc="-5">
                <a:latin typeface="Times New Roman"/>
                <a:cs typeface="Times New Roman"/>
              </a:rPr>
              <a:t>of </a:t>
            </a:r>
            <a:r>
              <a:rPr dirty="0" sz="1450" spc="-10">
                <a:latin typeface="Times New Roman"/>
                <a:cs typeface="Times New Roman"/>
              </a:rPr>
              <a:t>the two remaining ladies, and the  barking </a:t>
            </a:r>
            <a:r>
              <a:rPr dirty="0" sz="1450" spc="-5">
                <a:latin typeface="Times New Roman"/>
                <a:cs typeface="Times New Roman"/>
              </a:rPr>
              <a:t>of </a:t>
            </a:r>
            <a:r>
              <a:rPr dirty="0" sz="1450" spc="-10">
                <a:latin typeface="Times New Roman"/>
                <a:cs typeface="Times New Roman"/>
              </a:rPr>
              <a:t>Pug in his </a:t>
            </a:r>
            <a:r>
              <a:rPr dirty="0" sz="1450" spc="-20">
                <a:latin typeface="Times New Roman"/>
                <a:cs typeface="Times New Roman"/>
              </a:rPr>
              <a:t>mistress’s</a:t>
            </a:r>
            <a:r>
              <a:rPr dirty="0" sz="1450" spc="15">
                <a:latin typeface="Times New Roman"/>
                <a:cs typeface="Times New Roman"/>
              </a:rPr>
              <a:t> </a:t>
            </a:r>
            <a:r>
              <a:rPr dirty="0" sz="1450" spc="-10">
                <a:latin typeface="Times New Roman"/>
                <a:cs typeface="Times New Roman"/>
              </a:rPr>
              <a:t>arms.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Their road was through </a:t>
            </a:r>
            <a:r>
              <a:rPr dirty="0" sz="1450" spc="-5">
                <a:latin typeface="Times New Roman"/>
                <a:cs typeface="Times New Roman"/>
              </a:rPr>
              <a:t>a </a:t>
            </a:r>
            <a:r>
              <a:rPr dirty="0" sz="1450" spc="-10">
                <a:latin typeface="Times New Roman"/>
                <a:cs typeface="Times New Roman"/>
              </a:rPr>
              <a:t>pleasant country; and </a:t>
            </a:r>
            <a:r>
              <a:rPr dirty="0" sz="1450" spc="-25">
                <a:latin typeface="Times New Roman"/>
                <a:cs typeface="Times New Roman"/>
              </a:rPr>
              <a:t>Fanny, </a:t>
            </a:r>
            <a:r>
              <a:rPr dirty="0" sz="1450" spc="-10">
                <a:latin typeface="Times New Roman"/>
                <a:cs typeface="Times New Roman"/>
              </a:rPr>
              <a:t>whose rides had  never been extensive, was soon beyond her knowledge, and was very happy in  observing all that was </a:t>
            </a:r>
            <a:r>
              <a:rPr dirty="0" sz="1450" spc="-30">
                <a:latin typeface="Times New Roman"/>
                <a:cs typeface="Times New Roman"/>
              </a:rPr>
              <a:t>new, </a:t>
            </a:r>
            <a:r>
              <a:rPr dirty="0" sz="1450" spc="-10">
                <a:latin typeface="Times New Roman"/>
                <a:cs typeface="Times New Roman"/>
              </a:rPr>
              <a:t>and admiring all that was </a:t>
            </a:r>
            <a:r>
              <a:rPr dirty="0" sz="1450" spc="-20">
                <a:latin typeface="Times New Roman"/>
                <a:cs typeface="Times New Roman"/>
              </a:rPr>
              <a:t>pretty. </a:t>
            </a:r>
            <a:r>
              <a:rPr dirty="0" sz="1450" spc="-10">
                <a:latin typeface="Times New Roman"/>
                <a:cs typeface="Times New Roman"/>
              </a:rPr>
              <a:t>She was </a:t>
            </a:r>
            <a:r>
              <a:rPr dirty="0" sz="1450" spc="-5">
                <a:latin typeface="Times New Roman"/>
                <a:cs typeface="Times New Roman"/>
              </a:rPr>
              <a:t>not </a:t>
            </a:r>
            <a:r>
              <a:rPr dirty="0" sz="1450" spc="-10">
                <a:latin typeface="Times New Roman"/>
                <a:cs typeface="Times New Roman"/>
              </a:rPr>
              <a:t>often  invited to join in the conversation </a:t>
            </a:r>
            <a:r>
              <a:rPr dirty="0" sz="1450" spc="-5">
                <a:latin typeface="Times New Roman"/>
                <a:cs typeface="Times New Roman"/>
              </a:rPr>
              <a:t>of </a:t>
            </a:r>
            <a:r>
              <a:rPr dirty="0" sz="1450" spc="-10">
                <a:latin typeface="Times New Roman"/>
                <a:cs typeface="Times New Roman"/>
              </a:rPr>
              <a:t>the others, </a:t>
            </a:r>
            <a:r>
              <a:rPr dirty="0" sz="1450" spc="-5">
                <a:latin typeface="Times New Roman"/>
                <a:cs typeface="Times New Roman"/>
              </a:rPr>
              <a:t>nor </a:t>
            </a:r>
            <a:r>
              <a:rPr dirty="0" sz="1450" spc="-10">
                <a:latin typeface="Times New Roman"/>
                <a:cs typeface="Times New Roman"/>
              </a:rPr>
              <a:t>did she desire it. Her own  thoughts and reflections were habitually her best companions; and, in  observing the appearance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country,</a:t>
            </a:r>
            <a:r>
              <a:rPr dirty="0" sz="1450" spc="320">
                <a:latin typeface="Times New Roman"/>
                <a:cs typeface="Times New Roman"/>
              </a:rPr>
              <a:t> </a:t>
            </a:r>
            <a:r>
              <a:rPr dirty="0" sz="1450" spc="-10">
                <a:latin typeface="Times New Roman"/>
                <a:cs typeface="Times New Roman"/>
              </a:rPr>
              <a:t>the bearings </a:t>
            </a:r>
            <a:r>
              <a:rPr dirty="0" sz="1450" spc="-5">
                <a:latin typeface="Times New Roman"/>
                <a:cs typeface="Times New Roman"/>
              </a:rPr>
              <a:t>of </a:t>
            </a:r>
            <a:r>
              <a:rPr dirty="0" sz="1450" spc="-10">
                <a:latin typeface="Times New Roman"/>
                <a:cs typeface="Times New Roman"/>
              </a:rPr>
              <a:t>the roads, the  difference </a:t>
            </a:r>
            <a:r>
              <a:rPr dirty="0" sz="1450" spc="-5">
                <a:latin typeface="Times New Roman"/>
                <a:cs typeface="Times New Roman"/>
              </a:rPr>
              <a:t>of </a:t>
            </a:r>
            <a:r>
              <a:rPr dirty="0" sz="1450" spc="-10">
                <a:latin typeface="Times New Roman"/>
                <a:cs typeface="Times New Roman"/>
              </a:rPr>
              <a:t>soil, the state </a:t>
            </a:r>
            <a:r>
              <a:rPr dirty="0" sz="1450" spc="-5">
                <a:latin typeface="Times New Roman"/>
                <a:cs typeface="Times New Roman"/>
              </a:rPr>
              <a:t>of </a:t>
            </a:r>
            <a:r>
              <a:rPr dirty="0" sz="1450" spc="-10">
                <a:latin typeface="Times New Roman"/>
                <a:cs typeface="Times New Roman"/>
              </a:rPr>
              <a:t>the harvest, the cottages, the cattle, the children,  she found entertainment that could only have been heightened </a:t>
            </a:r>
            <a:r>
              <a:rPr dirty="0" sz="1450" spc="-5">
                <a:latin typeface="Times New Roman"/>
                <a:cs typeface="Times New Roman"/>
              </a:rPr>
              <a:t>by </a:t>
            </a:r>
            <a:r>
              <a:rPr dirty="0" sz="1450" spc="-10">
                <a:latin typeface="Times New Roman"/>
                <a:cs typeface="Times New Roman"/>
              </a:rPr>
              <a:t>having  Edmund to speak to </a:t>
            </a:r>
            <a:r>
              <a:rPr dirty="0" sz="1450" spc="-5">
                <a:latin typeface="Times New Roman"/>
                <a:cs typeface="Times New Roman"/>
              </a:rPr>
              <a:t>of </a:t>
            </a:r>
            <a:r>
              <a:rPr dirty="0" sz="1450" spc="-10">
                <a:latin typeface="Times New Roman"/>
                <a:cs typeface="Times New Roman"/>
              </a:rPr>
              <a:t>what she felt. That was the only </a:t>
            </a:r>
            <a:r>
              <a:rPr dirty="0" sz="1450" spc="-5">
                <a:latin typeface="Times New Roman"/>
                <a:cs typeface="Times New Roman"/>
              </a:rPr>
              <a:t>point of </a:t>
            </a:r>
            <a:r>
              <a:rPr dirty="0" sz="1450" spc="-10">
                <a:latin typeface="Times New Roman"/>
                <a:cs typeface="Times New Roman"/>
              </a:rPr>
              <a:t>resemblance  between her and the lady who sat </a:t>
            </a:r>
            <a:r>
              <a:rPr dirty="0" sz="1450" spc="-5">
                <a:latin typeface="Times New Roman"/>
                <a:cs typeface="Times New Roman"/>
              </a:rPr>
              <a:t>by </a:t>
            </a:r>
            <a:r>
              <a:rPr dirty="0" sz="1450" spc="-10">
                <a:latin typeface="Times New Roman"/>
                <a:cs typeface="Times New Roman"/>
              </a:rPr>
              <a:t>her: in everything </a:t>
            </a:r>
            <a:r>
              <a:rPr dirty="0" sz="1450" spc="-5">
                <a:latin typeface="Times New Roman"/>
                <a:cs typeface="Times New Roman"/>
              </a:rPr>
              <a:t>but a </a:t>
            </a:r>
            <a:r>
              <a:rPr dirty="0" sz="1450" spc="-10">
                <a:latin typeface="Times New Roman"/>
                <a:cs typeface="Times New Roman"/>
              </a:rPr>
              <a:t>value for  Edmund, Miss Crawford was very unlike </a:t>
            </a:r>
            <a:r>
              <a:rPr dirty="0" sz="1450" spc="-30">
                <a:latin typeface="Times New Roman"/>
                <a:cs typeface="Times New Roman"/>
              </a:rPr>
              <a:t>her. </a:t>
            </a:r>
            <a:r>
              <a:rPr dirty="0" sz="1450" spc="-10">
                <a:latin typeface="Times New Roman"/>
                <a:cs typeface="Times New Roman"/>
              </a:rPr>
              <a:t>She had </a:t>
            </a:r>
            <a:r>
              <a:rPr dirty="0" sz="1450" spc="-5">
                <a:latin typeface="Times New Roman"/>
                <a:cs typeface="Times New Roman"/>
              </a:rPr>
              <a:t>none of </a:t>
            </a:r>
            <a:r>
              <a:rPr dirty="0" sz="1450" spc="-20">
                <a:latin typeface="Times New Roman"/>
                <a:cs typeface="Times New Roman"/>
              </a:rPr>
              <a:t>Fanny’s  </a:t>
            </a:r>
            <a:r>
              <a:rPr dirty="0" sz="1450" spc="-10">
                <a:latin typeface="Times New Roman"/>
                <a:cs typeface="Times New Roman"/>
              </a:rPr>
              <a:t>delicacy </a:t>
            </a:r>
            <a:r>
              <a:rPr dirty="0" sz="1450" spc="-5">
                <a:latin typeface="Times New Roman"/>
                <a:cs typeface="Times New Roman"/>
              </a:rPr>
              <a:t>of </a:t>
            </a:r>
            <a:r>
              <a:rPr dirty="0" sz="1450" spc="-10">
                <a:latin typeface="Times New Roman"/>
                <a:cs typeface="Times New Roman"/>
              </a:rPr>
              <a:t>taste, </a:t>
            </a:r>
            <a:r>
              <a:rPr dirty="0" sz="1450" spc="-5">
                <a:latin typeface="Times New Roman"/>
                <a:cs typeface="Times New Roman"/>
              </a:rPr>
              <a:t>of </a:t>
            </a:r>
            <a:r>
              <a:rPr dirty="0" sz="1450" spc="-10">
                <a:latin typeface="Times New Roman"/>
                <a:cs typeface="Times New Roman"/>
              </a:rPr>
              <a:t>mind, </a:t>
            </a:r>
            <a:r>
              <a:rPr dirty="0" sz="1450" spc="-5">
                <a:latin typeface="Times New Roman"/>
                <a:cs typeface="Times New Roman"/>
              </a:rPr>
              <a:t>of </a:t>
            </a:r>
            <a:r>
              <a:rPr dirty="0" sz="1450" spc="-10">
                <a:latin typeface="Times New Roman"/>
                <a:cs typeface="Times New Roman"/>
              </a:rPr>
              <a:t>feeling; she saw Nature, inanimate Nature, with  little observation; her attention was all for men and women, her talents for the  light and </a:t>
            </a:r>
            <a:r>
              <a:rPr dirty="0" sz="1450" spc="-20">
                <a:latin typeface="Times New Roman"/>
                <a:cs typeface="Times New Roman"/>
              </a:rPr>
              <a:t>lively. </a:t>
            </a:r>
            <a:r>
              <a:rPr dirty="0" sz="1450" spc="-10">
                <a:latin typeface="Times New Roman"/>
                <a:cs typeface="Times New Roman"/>
              </a:rPr>
              <a:t>In looking back after Edmund, </a:t>
            </a:r>
            <a:r>
              <a:rPr dirty="0" sz="1450" spc="-15">
                <a:latin typeface="Times New Roman"/>
                <a:cs typeface="Times New Roman"/>
              </a:rPr>
              <a:t>however, </a:t>
            </a:r>
            <a:r>
              <a:rPr dirty="0" sz="1450" spc="-10">
                <a:latin typeface="Times New Roman"/>
                <a:cs typeface="Times New Roman"/>
              </a:rPr>
              <a:t>when there was any  stretch </a:t>
            </a:r>
            <a:r>
              <a:rPr dirty="0" sz="1450" spc="-5">
                <a:latin typeface="Times New Roman"/>
                <a:cs typeface="Times New Roman"/>
              </a:rPr>
              <a:t>of </a:t>
            </a:r>
            <a:r>
              <a:rPr dirty="0" sz="1450" spc="-10">
                <a:latin typeface="Times New Roman"/>
                <a:cs typeface="Times New Roman"/>
              </a:rPr>
              <a:t>road behind them, </a:t>
            </a:r>
            <a:r>
              <a:rPr dirty="0" sz="1450" spc="-5">
                <a:latin typeface="Times New Roman"/>
                <a:cs typeface="Times New Roman"/>
              </a:rPr>
              <a:t>or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gained </a:t>
            </a:r>
            <a:r>
              <a:rPr dirty="0" sz="1450" spc="-5">
                <a:latin typeface="Times New Roman"/>
                <a:cs typeface="Times New Roman"/>
              </a:rPr>
              <a:t>on </a:t>
            </a:r>
            <a:r>
              <a:rPr dirty="0" sz="1450" spc="-10">
                <a:latin typeface="Times New Roman"/>
                <a:cs typeface="Times New Roman"/>
              </a:rPr>
              <a:t>them in ascending </a:t>
            </a:r>
            <a:r>
              <a:rPr dirty="0" sz="1450" spc="-5">
                <a:latin typeface="Times New Roman"/>
                <a:cs typeface="Times New Roman"/>
              </a:rPr>
              <a:t>a  </a:t>
            </a:r>
            <a:r>
              <a:rPr dirty="0" sz="1450" spc="-10">
                <a:latin typeface="Times New Roman"/>
                <a:cs typeface="Times New Roman"/>
              </a:rPr>
              <a:t>considerable hill, they were united, and </a:t>
            </a:r>
            <a:r>
              <a:rPr dirty="0" sz="1450" spc="-5">
                <a:latin typeface="Times New Roman"/>
                <a:cs typeface="Times New Roman"/>
              </a:rPr>
              <a:t>a </a:t>
            </a:r>
            <a:r>
              <a:rPr dirty="0" sz="1450" spc="-10">
                <a:latin typeface="Times New Roman"/>
                <a:cs typeface="Times New Roman"/>
              </a:rPr>
              <a:t>“there </a:t>
            </a:r>
            <a:r>
              <a:rPr dirty="0" sz="1450" spc="-5">
                <a:latin typeface="Times New Roman"/>
                <a:cs typeface="Times New Roman"/>
              </a:rPr>
              <a:t>he </a:t>
            </a:r>
            <a:r>
              <a:rPr dirty="0" sz="1450" spc="-10">
                <a:latin typeface="Times New Roman"/>
                <a:cs typeface="Times New Roman"/>
              </a:rPr>
              <a:t>is” broke at the same  moment from them </a:t>
            </a:r>
            <a:r>
              <a:rPr dirty="0" sz="1450" spc="-5">
                <a:latin typeface="Times New Roman"/>
                <a:cs typeface="Times New Roman"/>
              </a:rPr>
              <a:t>both, </a:t>
            </a:r>
            <a:r>
              <a:rPr dirty="0" sz="1450" spc="-10">
                <a:latin typeface="Times New Roman"/>
                <a:cs typeface="Times New Roman"/>
              </a:rPr>
              <a:t>more than</a:t>
            </a:r>
            <a:r>
              <a:rPr dirty="0" sz="1450" spc="10">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5080" indent="255904">
              <a:lnSpc>
                <a:spcPts val="1730"/>
              </a:lnSpc>
              <a:spcBef>
                <a:spcPts val="765"/>
              </a:spcBef>
            </a:pPr>
            <a:r>
              <a:rPr dirty="0" sz="1450" spc="-10">
                <a:latin typeface="Times New Roman"/>
                <a:cs typeface="Times New Roman"/>
              </a:rPr>
              <a:t>For the first seven miles Miss Bertram had very little real comfort: her  prospect always ended in </a:t>
            </a:r>
            <a:r>
              <a:rPr dirty="0" sz="1450" spc="-35">
                <a:latin typeface="Times New Roman"/>
                <a:cs typeface="Times New Roman"/>
              </a:rPr>
              <a:t>Mr. </a:t>
            </a:r>
            <a:r>
              <a:rPr dirty="0" sz="1450" spc="-10">
                <a:latin typeface="Times New Roman"/>
                <a:cs typeface="Times New Roman"/>
              </a:rPr>
              <a:t>Crawford and her sister sitting side </a:t>
            </a:r>
            <a:r>
              <a:rPr dirty="0" sz="1450" spc="-5">
                <a:latin typeface="Times New Roman"/>
                <a:cs typeface="Times New Roman"/>
              </a:rPr>
              <a:t>by </a:t>
            </a:r>
            <a:r>
              <a:rPr dirty="0" sz="1450" spc="-10">
                <a:latin typeface="Times New Roman"/>
                <a:cs typeface="Times New Roman"/>
              </a:rPr>
              <a:t>side, full  </a:t>
            </a:r>
            <a:r>
              <a:rPr dirty="0" sz="1450" spc="-5">
                <a:latin typeface="Times New Roman"/>
                <a:cs typeface="Times New Roman"/>
              </a:rPr>
              <a:t>of </a:t>
            </a:r>
            <a:r>
              <a:rPr dirty="0" sz="1450" spc="-10">
                <a:latin typeface="Times New Roman"/>
                <a:cs typeface="Times New Roman"/>
              </a:rPr>
              <a:t>conversation and merriment; and to see only his expressive profile as </a:t>
            </a:r>
            <a:r>
              <a:rPr dirty="0" sz="1450" spc="-5">
                <a:latin typeface="Times New Roman"/>
                <a:cs typeface="Times New Roman"/>
              </a:rPr>
              <a:t>he  </a:t>
            </a:r>
            <a:r>
              <a:rPr dirty="0" sz="1450" spc="-10">
                <a:latin typeface="Times New Roman"/>
                <a:cs typeface="Times New Roman"/>
              </a:rPr>
              <a:t>turned with </a:t>
            </a:r>
            <a:r>
              <a:rPr dirty="0" sz="1450" spc="-5">
                <a:latin typeface="Times New Roman"/>
                <a:cs typeface="Times New Roman"/>
              </a:rPr>
              <a:t>a </a:t>
            </a:r>
            <a:r>
              <a:rPr dirty="0" sz="1450" spc="-10">
                <a:latin typeface="Times New Roman"/>
                <a:cs typeface="Times New Roman"/>
              </a:rPr>
              <a:t>smile to Julia, </a:t>
            </a:r>
            <a:r>
              <a:rPr dirty="0" sz="1450" spc="-5">
                <a:latin typeface="Times New Roman"/>
                <a:cs typeface="Times New Roman"/>
              </a:rPr>
              <a:t>or </a:t>
            </a:r>
            <a:r>
              <a:rPr dirty="0" sz="1450" spc="-10">
                <a:latin typeface="Times New Roman"/>
                <a:cs typeface="Times New Roman"/>
              </a:rPr>
              <a:t>to catch the laugh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perpetual  source </a:t>
            </a:r>
            <a:r>
              <a:rPr dirty="0" sz="1450" spc="-5">
                <a:latin typeface="Times New Roman"/>
                <a:cs typeface="Times New Roman"/>
              </a:rPr>
              <a:t>of </a:t>
            </a:r>
            <a:r>
              <a:rPr dirty="0" sz="1450" spc="-10">
                <a:latin typeface="Times New Roman"/>
                <a:cs typeface="Times New Roman"/>
              </a:rPr>
              <a:t>irritation, which her own sense </a:t>
            </a:r>
            <a:r>
              <a:rPr dirty="0" sz="1450" spc="-5">
                <a:latin typeface="Times New Roman"/>
                <a:cs typeface="Times New Roman"/>
              </a:rPr>
              <a:t>of </a:t>
            </a:r>
            <a:r>
              <a:rPr dirty="0" sz="1450" spc="-10">
                <a:latin typeface="Times New Roman"/>
                <a:cs typeface="Times New Roman"/>
              </a:rPr>
              <a:t>propriety could </a:t>
            </a:r>
            <a:r>
              <a:rPr dirty="0" sz="1450" spc="-5">
                <a:latin typeface="Times New Roman"/>
                <a:cs typeface="Times New Roman"/>
              </a:rPr>
              <a:t>but </a:t>
            </a:r>
            <a:r>
              <a:rPr dirty="0" sz="1450" spc="-10">
                <a:latin typeface="Times New Roman"/>
                <a:cs typeface="Times New Roman"/>
              </a:rPr>
              <a:t>just smooth  </a:t>
            </a:r>
            <a:r>
              <a:rPr dirty="0" sz="1450" spc="-25">
                <a:latin typeface="Times New Roman"/>
                <a:cs typeface="Times New Roman"/>
              </a:rPr>
              <a:t>over. </a:t>
            </a:r>
            <a:r>
              <a:rPr dirty="0" sz="1450" spc="-10">
                <a:latin typeface="Times New Roman"/>
                <a:cs typeface="Times New Roman"/>
              </a:rPr>
              <a:t>When Julia looked back, it was with </a:t>
            </a:r>
            <a:r>
              <a:rPr dirty="0" sz="1450" spc="-5">
                <a:latin typeface="Times New Roman"/>
                <a:cs typeface="Times New Roman"/>
              </a:rPr>
              <a:t>a </a:t>
            </a:r>
            <a:r>
              <a:rPr dirty="0" sz="1450" spc="-10">
                <a:latin typeface="Times New Roman"/>
                <a:cs typeface="Times New Roman"/>
              </a:rPr>
              <a:t>countenance </a:t>
            </a:r>
            <a:r>
              <a:rPr dirty="0" sz="1450" spc="-5">
                <a:latin typeface="Times New Roman"/>
                <a:cs typeface="Times New Roman"/>
              </a:rPr>
              <a:t>of </a:t>
            </a:r>
            <a:r>
              <a:rPr dirty="0" sz="1450" spc="-10">
                <a:latin typeface="Times New Roman"/>
                <a:cs typeface="Times New Roman"/>
              </a:rPr>
              <a:t>delight, and  whenever</a:t>
            </a:r>
            <a:r>
              <a:rPr dirty="0" sz="1450" spc="215">
                <a:latin typeface="Times New Roman"/>
                <a:cs typeface="Times New Roman"/>
              </a:rPr>
              <a:t> </a:t>
            </a:r>
            <a:r>
              <a:rPr dirty="0" sz="1450" spc="-10">
                <a:latin typeface="Times New Roman"/>
                <a:cs typeface="Times New Roman"/>
              </a:rPr>
              <a:t>she</a:t>
            </a:r>
            <a:r>
              <a:rPr dirty="0" sz="1450" spc="215">
                <a:latin typeface="Times New Roman"/>
                <a:cs typeface="Times New Roman"/>
              </a:rPr>
              <a:t> </a:t>
            </a:r>
            <a:r>
              <a:rPr dirty="0" sz="1450" spc="-10">
                <a:latin typeface="Times New Roman"/>
                <a:cs typeface="Times New Roman"/>
              </a:rPr>
              <a:t>spoke</a:t>
            </a:r>
            <a:r>
              <a:rPr dirty="0" sz="1450" spc="215">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10">
                <a:latin typeface="Times New Roman"/>
                <a:cs typeface="Times New Roman"/>
              </a:rPr>
              <a:t>them,</a:t>
            </a:r>
            <a:r>
              <a:rPr dirty="0" sz="1450" spc="215">
                <a:latin typeface="Times New Roman"/>
                <a:cs typeface="Times New Roman"/>
              </a:rPr>
              <a:t> </a:t>
            </a:r>
            <a:r>
              <a:rPr dirty="0" sz="1450" spc="-10">
                <a:latin typeface="Times New Roman"/>
                <a:cs typeface="Times New Roman"/>
              </a:rPr>
              <a:t>it</a:t>
            </a:r>
            <a:r>
              <a:rPr dirty="0" sz="1450" spc="215">
                <a:latin typeface="Times New Roman"/>
                <a:cs typeface="Times New Roman"/>
              </a:rPr>
              <a:t> </a:t>
            </a:r>
            <a:r>
              <a:rPr dirty="0" sz="1450" spc="-10">
                <a:latin typeface="Times New Roman"/>
                <a:cs typeface="Times New Roman"/>
              </a:rPr>
              <a:t>was</a:t>
            </a:r>
            <a:r>
              <a:rPr dirty="0" sz="1450" spc="215">
                <a:latin typeface="Times New Roman"/>
                <a:cs typeface="Times New Roman"/>
              </a:rPr>
              <a:t> </a:t>
            </a:r>
            <a:r>
              <a:rPr dirty="0" sz="1450" spc="-10">
                <a:latin typeface="Times New Roman"/>
                <a:cs typeface="Times New Roman"/>
              </a:rPr>
              <a:t>in</a:t>
            </a:r>
            <a:r>
              <a:rPr dirty="0" sz="1450" spc="215">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highest</a:t>
            </a:r>
            <a:r>
              <a:rPr dirty="0" sz="1450" spc="215">
                <a:latin typeface="Times New Roman"/>
                <a:cs typeface="Times New Roman"/>
              </a:rPr>
              <a:t> </a:t>
            </a:r>
            <a:r>
              <a:rPr dirty="0" sz="1450" spc="-10">
                <a:latin typeface="Times New Roman"/>
                <a:cs typeface="Times New Roman"/>
              </a:rPr>
              <a:t>spirits:</a:t>
            </a:r>
            <a:r>
              <a:rPr dirty="0" sz="1450" spc="215">
                <a:latin typeface="Times New Roman"/>
                <a:cs typeface="Times New Roman"/>
              </a:rPr>
              <a:t> </a:t>
            </a:r>
            <a:r>
              <a:rPr dirty="0" sz="1450" spc="-10">
                <a:latin typeface="Times New Roman"/>
                <a:cs typeface="Times New Roman"/>
              </a:rPr>
              <a:t>“her</a:t>
            </a:r>
            <a:r>
              <a:rPr dirty="0" sz="1450" spc="220">
                <a:latin typeface="Times New Roman"/>
                <a:cs typeface="Times New Roman"/>
              </a:rPr>
              <a:t> </a:t>
            </a:r>
            <a:r>
              <a:rPr dirty="0" sz="1450" spc="-10">
                <a:latin typeface="Times New Roman"/>
                <a:cs typeface="Times New Roman"/>
              </a:rPr>
              <a:t>view</a:t>
            </a:r>
            <a:r>
              <a:rPr dirty="0" sz="1450" spc="215">
                <a:latin typeface="Times New Roman"/>
                <a:cs typeface="Times New Roman"/>
              </a:rPr>
              <a:t> </a:t>
            </a:r>
            <a:r>
              <a:rPr dirty="0" sz="1450" spc="-5">
                <a:latin typeface="Times New Roman"/>
                <a:cs typeface="Times New Roman"/>
              </a:rPr>
              <a:t>of</a:t>
            </a:r>
            <a:r>
              <a:rPr dirty="0" sz="1450" spc="21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415780"/>
          </a:xfrm>
          <a:prstGeom prst="rect">
            <a:avLst/>
          </a:prstGeom>
        </p:spPr>
        <p:txBody>
          <a:bodyPr wrap="square" lIns="0" tIns="13335" rIns="0" bIns="0" rtlCol="0" vert="horz">
            <a:spAutoFit/>
          </a:bodyPr>
          <a:lstStyle/>
          <a:p>
            <a:pPr algn="just" marL="12700" marR="5080">
              <a:lnSpc>
                <a:spcPct val="99000"/>
              </a:lnSpc>
              <a:spcBef>
                <a:spcPts val="105"/>
              </a:spcBef>
            </a:pPr>
            <a:r>
              <a:rPr dirty="0" sz="1450" spc="-10">
                <a:latin typeface="Times New Roman"/>
                <a:cs typeface="Times New Roman"/>
              </a:rPr>
              <a:t>country was charming, she wished they could all see it,” etc.; </a:t>
            </a:r>
            <a:r>
              <a:rPr dirty="0" sz="1450" spc="-5">
                <a:latin typeface="Times New Roman"/>
                <a:cs typeface="Times New Roman"/>
              </a:rPr>
              <a:t>but </a:t>
            </a:r>
            <a:r>
              <a:rPr dirty="0" sz="1450" spc="-10">
                <a:latin typeface="Times New Roman"/>
                <a:cs typeface="Times New Roman"/>
              </a:rPr>
              <a:t>her only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exchange was addressed to Miss Crawford, as they gained the summit  </a:t>
            </a:r>
            <a:r>
              <a:rPr dirty="0" sz="1450" spc="-5">
                <a:latin typeface="Times New Roman"/>
                <a:cs typeface="Times New Roman"/>
              </a:rPr>
              <a:t>of a </a:t>
            </a:r>
            <a:r>
              <a:rPr dirty="0" sz="1450" spc="-10">
                <a:latin typeface="Times New Roman"/>
                <a:cs typeface="Times New Roman"/>
              </a:rPr>
              <a:t>long hill, and was </a:t>
            </a:r>
            <a:r>
              <a:rPr dirty="0" sz="1450" spc="-5">
                <a:latin typeface="Times New Roman"/>
                <a:cs typeface="Times New Roman"/>
              </a:rPr>
              <a:t>not </a:t>
            </a:r>
            <a:r>
              <a:rPr dirty="0" sz="1450" spc="-10">
                <a:latin typeface="Times New Roman"/>
                <a:cs typeface="Times New Roman"/>
              </a:rPr>
              <a:t>more inviting than this: “Here is </a:t>
            </a:r>
            <a:r>
              <a:rPr dirty="0" sz="1450" spc="-5">
                <a:latin typeface="Times New Roman"/>
                <a:cs typeface="Times New Roman"/>
              </a:rPr>
              <a:t>a </a:t>
            </a:r>
            <a:r>
              <a:rPr dirty="0" sz="1450" spc="-10">
                <a:latin typeface="Times New Roman"/>
                <a:cs typeface="Times New Roman"/>
              </a:rPr>
              <a:t>fine burst </a:t>
            </a:r>
            <a:r>
              <a:rPr dirty="0" sz="1450" spc="-5">
                <a:latin typeface="Times New Roman"/>
                <a:cs typeface="Times New Roman"/>
              </a:rPr>
              <a:t>of  </a:t>
            </a:r>
            <a:r>
              <a:rPr dirty="0" sz="1450" spc="-20">
                <a:latin typeface="Times New Roman"/>
                <a:cs typeface="Times New Roman"/>
              </a:rPr>
              <a:t>country.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you </a:t>
            </a:r>
            <a:r>
              <a:rPr dirty="0" sz="1450" spc="-10">
                <a:latin typeface="Times New Roman"/>
                <a:cs typeface="Times New Roman"/>
              </a:rPr>
              <a:t>had my seat, </a:t>
            </a:r>
            <a:r>
              <a:rPr dirty="0" sz="1450" spc="-5">
                <a:latin typeface="Times New Roman"/>
                <a:cs typeface="Times New Roman"/>
              </a:rPr>
              <a:t>but 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take it, let me  press </a:t>
            </a:r>
            <a:r>
              <a:rPr dirty="0" sz="1450" spc="-5">
                <a:latin typeface="Times New Roman"/>
                <a:cs typeface="Times New Roman"/>
              </a:rPr>
              <a:t>you </a:t>
            </a:r>
            <a:r>
              <a:rPr dirty="0" sz="1450" spc="-10">
                <a:latin typeface="Times New Roman"/>
                <a:cs typeface="Times New Roman"/>
              </a:rPr>
              <a:t>ever so much;” and Miss Crawford could hardly answer before they  were moving again at </a:t>
            </a:r>
            <a:r>
              <a:rPr dirty="0" sz="1450" spc="-5">
                <a:latin typeface="Times New Roman"/>
                <a:cs typeface="Times New Roman"/>
              </a:rPr>
              <a:t>a good</a:t>
            </a:r>
            <a:r>
              <a:rPr dirty="0" sz="1450" spc="10">
                <a:latin typeface="Times New Roman"/>
                <a:cs typeface="Times New Roman"/>
              </a:rPr>
              <a:t> </a:t>
            </a:r>
            <a:r>
              <a:rPr dirty="0" sz="1450" spc="-10">
                <a:latin typeface="Times New Roman"/>
                <a:cs typeface="Times New Roman"/>
              </a:rPr>
              <a:t>pace.</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When they came within the influence </a:t>
            </a:r>
            <a:r>
              <a:rPr dirty="0" sz="1450" spc="-5">
                <a:latin typeface="Times New Roman"/>
                <a:cs typeface="Times New Roman"/>
              </a:rPr>
              <a:t>of </a:t>
            </a:r>
            <a:r>
              <a:rPr dirty="0" sz="1450" spc="-10">
                <a:latin typeface="Times New Roman"/>
                <a:cs typeface="Times New Roman"/>
              </a:rPr>
              <a:t>Sotherton associations, it was  better for Miss Bertram, who might </a:t>
            </a:r>
            <a:r>
              <a:rPr dirty="0" sz="1450" spc="-5">
                <a:latin typeface="Times New Roman"/>
                <a:cs typeface="Times New Roman"/>
              </a:rPr>
              <a:t>be </a:t>
            </a:r>
            <a:r>
              <a:rPr dirty="0" sz="1450" spc="-10">
                <a:latin typeface="Times New Roman"/>
                <a:cs typeface="Times New Roman"/>
              </a:rPr>
              <a:t>said to have two strings to her </a:t>
            </a:r>
            <a:r>
              <a:rPr dirty="0" sz="1450" spc="-30">
                <a:latin typeface="Times New Roman"/>
                <a:cs typeface="Times New Roman"/>
              </a:rPr>
              <a:t>bow. </a:t>
            </a:r>
            <a:r>
              <a:rPr dirty="0" sz="1450" spc="-10">
                <a:latin typeface="Times New Roman"/>
                <a:cs typeface="Times New Roman"/>
              </a:rPr>
              <a:t>She  had Rushworth feelings, and Crawford feelings, and in the vicinity </a:t>
            </a:r>
            <a:r>
              <a:rPr dirty="0" sz="1450" spc="-5">
                <a:latin typeface="Times New Roman"/>
                <a:cs typeface="Times New Roman"/>
              </a:rPr>
              <a:t>of  </a:t>
            </a:r>
            <a:r>
              <a:rPr dirty="0" sz="1450" spc="-10">
                <a:latin typeface="Times New Roman"/>
                <a:cs typeface="Times New Roman"/>
              </a:rPr>
              <a:t>Sotherton the former had considerable </a:t>
            </a:r>
            <a:r>
              <a:rPr dirty="0" sz="1450" spc="-15">
                <a:latin typeface="Times New Roman"/>
                <a:cs typeface="Times New Roman"/>
              </a:rPr>
              <a:t>effect.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consequence  was hers. She could </a:t>
            </a:r>
            <a:r>
              <a:rPr dirty="0" sz="1450" spc="-5">
                <a:latin typeface="Times New Roman"/>
                <a:cs typeface="Times New Roman"/>
              </a:rPr>
              <a:t>not </a:t>
            </a:r>
            <a:r>
              <a:rPr dirty="0" sz="1450" spc="-10">
                <a:latin typeface="Times New Roman"/>
                <a:cs typeface="Times New Roman"/>
              </a:rPr>
              <a:t>tell Miss Crawford that “those woods belonged to  Sotherton,” she could </a:t>
            </a:r>
            <a:r>
              <a:rPr dirty="0" sz="1450" spc="-5">
                <a:latin typeface="Times New Roman"/>
                <a:cs typeface="Times New Roman"/>
              </a:rPr>
              <a:t>not </a:t>
            </a:r>
            <a:r>
              <a:rPr dirty="0" sz="1450" spc="-10">
                <a:latin typeface="Times New Roman"/>
                <a:cs typeface="Times New Roman"/>
              </a:rPr>
              <a:t>carelessly observe that “she believed </a:t>
            </a:r>
            <a:r>
              <a:rPr dirty="0" sz="1450" spc="-5">
                <a:latin typeface="Times New Roman"/>
                <a:cs typeface="Times New Roman"/>
              </a:rPr>
              <a:t>that </a:t>
            </a:r>
            <a:r>
              <a:rPr dirty="0" sz="1450" spc="-10">
                <a:latin typeface="Times New Roman"/>
                <a:cs typeface="Times New Roman"/>
              </a:rPr>
              <a:t>it was now  all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property </a:t>
            </a:r>
            <a:r>
              <a:rPr dirty="0" sz="1450" spc="-5">
                <a:latin typeface="Times New Roman"/>
                <a:cs typeface="Times New Roman"/>
              </a:rPr>
              <a:t>on </a:t>
            </a:r>
            <a:r>
              <a:rPr dirty="0" sz="1450" spc="-10">
                <a:latin typeface="Times New Roman"/>
                <a:cs typeface="Times New Roman"/>
              </a:rPr>
              <a:t>each side </a:t>
            </a:r>
            <a:r>
              <a:rPr dirty="0" sz="1450" spc="-5">
                <a:latin typeface="Times New Roman"/>
                <a:cs typeface="Times New Roman"/>
              </a:rPr>
              <a:t>of </a:t>
            </a:r>
            <a:r>
              <a:rPr dirty="0" sz="1450" spc="-10">
                <a:latin typeface="Times New Roman"/>
                <a:cs typeface="Times New Roman"/>
              </a:rPr>
              <a:t>the road,” without elation </a:t>
            </a:r>
            <a:r>
              <a:rPr dirty="0" sz="1450" spc="-5">
                <a:latin typeface="Times New Roman"/>
                <a:cs typeface="Times New Roman"/>
              </a:rPr>
              <a:t>of  </a:t>
            </a:r>
            <a:r>
              <a:rPr dirty="0" sz="1450" spc="-10">
                <a:latin typeface="Times New Roman"/>
                <a:cs typeface="Times New Roman"/>
              </a:rPr>
              <a:t>heart; and it was </a:t>
            </a:r>
            <a:r>
              <a:rPr dirty="0" sz="1450" spc="-5">
                <a:latin typeface="Times New Roman"/>
                <a:cs typeface="Times New Roman"/>
              </a:rPr>
              <a:t>a </a:t>
            </a:r>
            <a:r>
              <a:rPr dirty="0" sz="1450" spc="-10">
                <a:latin typeface="Times New Roman"/>
                <a:cs typeface="Times New Roman"/>
              </a:rPr>
              <a:t>pleasure to increase with their approach to the capital  freehold mansion, and ancient manorial residence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with all its  rights </a:t>
            </a:r>
            <a:r>
              <a:rPr dirty="0" sz="1450" spc="-5">
                <a:latin typeface="Times New Roman"/>
                <a:cs typeface="Times New Roman"/>
              </a:rPr>
              <a:t>of </a:t>
            </a:r>
            <a:r>
              <a:rPr dirty="0" sz="1450" spc="-10">
                <a:latin typeface="Times New Roman"/>
                <a:cs typeface="Times New Roman"/>
              </a:rPr>
              <a:t>court-leet and</a:t>
            </a:r>
            <a:r>
              <a:rPr dirty="0" sz="1450" spc="5">
                <a:latin typeface="Times New Roman"/>
                <a:cs typeface="Times New Roman"/>
              </a:rPr>
              <a:t> </a:t>
            </a:r>
            <a:r>
              <a:rPr dirty="0" sz="1450" spc="-10">
                <a:latin typeface="Times New Roman"/>
                <a:cs typeface="Times New Roman"/>
              </a:rPr>
              <a:t>court-baron.</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“Now we shall have </a:t>
            </a:r>
            <a:r>
              <a:rPr dirty="0" sz="1450" spc="-5">
                <a:latin typeface="Times New Roman"/>
                <a:cs typeface="Times New Roman"/>
              </a:rPr>
              <a:t>no </a:t>
            </a:r>
            <a:r>
              <a:rPr dirty="0" sz="1450" spc="-10">
                <a:latin typeface="Times New Roman"/>
                <a:cs typeface="Times New Roman"/>
              </a:rPr>
              <a:t>more rough road, Miss Crawford; </a:t>
            </a:r>
            <a:r>
              <a:rPr dirty="0" sz="1450" spc="-5">
                <a:latin typeface="Times New Roman"/>
                <a:cs typeface="Times New Roman"/>
              </a:rPr>
              <a:t>our </a:t>
            </a:r>
            <a:r>
              <a:rPr dirty="0" sz="1450" spc="-10">
                <a:latin typeface="Times New Roman"/>
                <a:cs typeface="Times New Roman"/>
              </a:rPr>
              <a:t>difficulties  are </a:t>
            </a:r>
            <a:r>
              <a:rPr dirty="0" sz="1450" spc="-25">
                <a:latin typeface="Times New Roman"/>
                <a:cs typeface="Times New Roman"/>
              </a:rPr>
              <a:t>over.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 way is such as it </a:t>
            </a:r>
            <a:r>
              <a:rPr dirty="0" sz="1450" spc="-5">
                <a:latin typeface="Times New Roman"/>
                <a:cs typeface="Times New Roman"/>
              </a:rPr>
              <a:t>ought </a:t>
            </a:r>
            <a:r>
              <a:rPr dirty="0" sz="1450" spc="-10">
                <a:latin typeface="Times New Roman"/>
                <a:cs typeface="Times New Roman"/>
              </a:rPr>
              <a:t>to be. </a:t>
            </a:r>
            <a:r>
              <a:rPr dirty="0" sz="1450" spc="-35">
                <a:latin typeface="Times New Roman"/>
                <a:cs typeface="Times New Roman"/>
              </a:rPr>
              <a:t>Mr. </a:t>
            </a:r>
            <a:r>
              <a:rPr dirty="0" sz="1450" spc="-10">
                <a:latin typeface="Times New Roman"/>
                <a:cs typeface="Times New Roman"/>
              </a:rPr>
              <a:t>Rushworth has made  it since </a:t>
            </a:r>
            <a:r>
              <a:rPr dirty="0" sz="1450" spc="-5">
                <a:latin typeface="Times New Roman"/>
                <a:cs typeface="Times New Roman"/>
              </a:rPr>
              <a:t>he </a:t>
            </a:r>
            <a:r>
              <a:rPr dirty="0" sz="1450" spc="-10">
                <a:latin typeface="Times New Roman"/>
                <a:cs typeface="Times New Roman"/>
              </a:rPr>
              <a:t>succeeded to the estate. Here begins the village. Those cottages are  really </a:t>
            </a:r>
            <a:r>
              <a:rPr dirty="0" sz="1450" spc="-5">
                <a:latin typeface="Times New Roman"/>
                <a:cs typeface="Times New Roman"/>
              </a:rPr>
              <a:t>a </a:t>
            </a:r>
            <a:r>
              <a:rPr dirty="0" sz="1450" spc="-10">
                <a:latin typeface="Times New Roman"/>
                <a:cs typeface="Times New Roman"/>
              </a:rPr>
              <a:t>disgrace. The church spire is reckoned remarkably handsome. </a:t>
            </a:r>
            <a:r>
              <a:rPr dirty="0" sz="1450" spc="-5">
                <a:latin typeface="Times New Roman"/>
                <a:cs typeface="Times New Roman"/>
              </a:rPr>
              <a:t>I </a:t>
            </a:r>
            <a:r>
              <a:rPr dirty="0" sz="1450" spc="-10">
                <a:latin typeface="Times New Roman"/>
                <a:cs typeface="Times New Roman"/>
              </a:rPr>
              <a:t>am  glad the church is </a:t>
            </a:r>
            <a:r>
              <a:rPr dirty="0" sz="1450" spc="-5">
                <a:latin typeface="Times New Roman"/>
                <a:cs typeface="Times New Roman"/>
              </a:rPr>
              <a:t>not </a:t>
            </a:r>
            <a:r>
              <a:rPr dirty="0" sz="1450" spc="-10">
                <a:latin typeface="Times New Roman"/>
                <a:cs typeface="Times New Roman"/>
              </a:rPr>
              <a:t>so close to the great house as often happens in old  places. The annoyance </a:t>
            </a:r>
            <a:r>
              <a:rPr dirty="0" sz="1450" spc="-5">
                <a:latin typeface="Times New Roman"/>
                <a:cs typeface="Times New Roman"/>
              </a:rPr>
              <a:t>of </a:t>
            </a:r>
            <a:r>
              <a:rPr dirty="0" sz="1450" spc="-10">
                <a:latin typeface="Times New Roman"/>
                <a:cs typeface="Times New Roman"/>
              </a:rPr>
              <a:t>the bells must </a:t>
            </a:r>
            <a:r>
              <a:rPr dirty="0" sz="1450" spc="-5">
                <a:latin typeface="Times New Roman"/>
                <a:cs typeface="Times New Roman"/>
              </a:rPr>
              <a:t>be </a:t>
            </a:r>
            <a:r>
              <a:rPr dirty="0" sz="1450" spc="-10">
                <a:latin typeface="Times New Roman"/>
                <a:cs typeface="Times New Roman"/>
              </a:rPr>
              <a:t>terrible. There is the parsonage: </a:t>
            </a:r>
            <a:r>
              <a:rPr dirty="0" sz="1450" spc="-5">
                <a:latin typeface="Times New Roman"/>
                <a:cs typeface="Times New Roman"/>
              </a:rPr>
              <a:t>a  </a:t>
            </a:r>
            <a:r>
              <a:rPr dirty="0" sz="1450" spc="-10">
                <a:latin typeface="Times New Roman"/>
                <a:cs typeface="Times New Roman"/>
              </a:rPr>
              <a:t>tidy-looking house, and </a:t>
            </a:r>
            <a:r>
              <a:rPr dirty="0" sz="1450" spc="-5">
                <a:latin typeface="Times New Roman"/>
                <a:cs typeface="Times New Roman"/>
              </a:rPr>
              <a:t>I </a:t>
            </a:r>
            <a:r>
              <a:rPr dirty="0" sz="1450" spc="-10">
                <a:latin typeface="Times New Roman"/>
                <a:cs typeface="Times New Roman"/>
              </a:rPr>
              <a:t>understand the </a:t>
            </a:r>
            <a:r>
              <a:rPr dirty="0" sz="1450" spc="-15">
                <a:latin typeface="Times New Roman"/>
                <a:cs typeface="Times New Roman"/>
              </a:rPr>
              <a:t>clergyman </a:t>
            </a:r>
            <a:r>
              <a:rPr dirty="0" sz="1450" spc="-10">
                <a:latin typeface="Times New Roman"/>
                <a:cs typeface="Times New Roman"/>
              </a:rPr>
              <a:t>and his wife are very  decent people. Those are almshouses, built </a:t>
            </a:r>
            <a:r>
              <a:rPr dirty="0" sz="1450" spc="-5">
                <a:latin typeface="Times New Roman"/>
                <a:cs typeface="Times New Roman"/>
              </a:rPr>
              <a:t>by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60">
                <a:latin typeface="Times New Roman"/>
                <a:cs typeface="Times New Roman"/>
              </a:rPr>
              <a:t>To </a:t>
            </a:r>
            <a:r>
              <a:rPr dirty="0" sz="1450" spc="-10">
                <a:latin typeface="Times New Roman"/>
                <a:cs typeface="Times New Roman"/>
              </a:rPr>
              <a:t>the right  is the </a:t>
            </a:r>
            <a:r>
              <a:rPr dirty="0" sz="1450" spc="-20">
                <a:latin typeface="Times New Roman"/>
                <a:cs typeface="Times New Roman"/>
              </a:rPr>
              <a:t>steward’s </a:t>
            </a:r>
            <a:r>
              <a:rPr dirty="0" sz="1450" spc="-10">
                <a:latin typeface="Times New Roman"/>
                <a:cs typeface="Times New Roman"/>
              </a:rPr>
              <a:t>house;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very respectable man. Now we are coming to  the lodge-gates; </a:t>
            </a:r>
            <a:r>
              <a:rPr dirty="0" sz="1450" spc="-5">
                <a:latin typeface="Times New Roman"/>
                <a:cs typeface="Times New Roman"/>
              </a:rPr>
              <a:t>but </a:t>
            </a:r>
            <a:r>
              <a:rPr dirty="0" sz="1450" spc="-10">
                <a:latin typeface="Times New Roman"/>
                <a:cs typeface="Times New Roman"/>
              </a:rPr>
              <a:t>we have nearly </a:t>
            </a:r>
            <a:r>
              <a:rPr dirty="0" sz="1450" spc="-5">
                <a:latin typeface="Times New Roman"/>
                <a:cs typeface="Times New Roman"/>
              </a:rPr>
              <a:t>a </a:t>
            </a:r>
            <a:r>
              <a:rPr dirty="0" sz="1450" spc="-10">
                <a:latin typeface="Times New Roman"/>
                <a:cs typeface="Times New Roman"/>
              </a:rPr>
              <a:t>mile through the park still. It is </a:t>
            </a:r>
            <a:r>
              <a:rPr dirty="0" sz="1450" spc="-5">
                <a:latin typeface="Times New Roman"/>
                <a:cs typeface="Times New Roman"/>
              </a:rPr>
              <a:t>not </a:t>
            </a:r>
            <a:r>
              <a:rPr dirty="0" sz="1450" spc="-25">
                <a:latin typeface="Times New Roman"/>
                <a:cs typeface="Times New Roman"/>
              </a:rPr>
              <a:t>ugly,  </a:t>
            </a:r>
            <a:r>
              <a:rPr dirty="0" sz="1450" spc="-5">
                <a:latin typeface="Times New Roman"/>
                <a:cs typeface="Times New Roman"/>
              </a:rPr>
              <a:t>you </a:t>
            </a:r>
            <a:r>
              <a:rPr dirty="0" sz="1450" spc="-10">
                <a:latin typeface="Times New Roman"/>
                <a:cs typeface="Times New Roman"/>
              </a:rPr>
              <a:t>see, at this end; there is some fine </a:t>
            </a:r>
            <a:r>
              <a:rPr dirty="0" sz="1450" spc="-20">
                <a:latin typeface="Times New Roman"/>
                <a:cs typeface="Times New Roman"/>
              </a:rPr>
              <a:t>timber, </a:t>
            </a:r>
            <a:r>
              <a:rPr dirty="0" sz="1450" spc="-5">
                <a:latin typeface="Times New Roman"/>
                <a:cs typeface="Times New Roman"/>
              </a:rPr>
              <a:t>but </a:t>
            </a:r>
            <a:r>
              <a:rPr dirty="0" sz="1450" spc="-10">
                <a:latin typeface="Times New Roman"/>
                <a:cs typeface="Times New Roman"/>
              </a:rPr>
              <a:t>the situation </a:t>
            </a:r>
            <a:r>
              <a:rPr dirty="0" sz="1450" spc="-5">
                <a:latin typeface="Times New Roman"/>
                <a:cs typeface="Times New Roman"/>
              </a:rPr>
              <a:t>of </a:t>
            </a:r>
            <a:r>
              <a:rPr dirty="0" sz="1450" spc="-10">
                <a:latin typeface="Times New Roman"/>
                <a:cs typeface="Times New Roman"/>
              </a:rPr>
              <a:t>the house is  dreadful. </a:t>
            </a:r>
            <a:r>
              <a:rPr dirty="0" sz="1450" spc="-70">
                <a:latin typeface="Times New Roman"/>
                <a:cs typeface="Times New Roman"/>
              </a:rPr>
              <a:t>We </a:t>
            </a:r>
            <a:r>
              <a:rPr dirty="0" sz="1450" spc="-5">
                <a:latin typeface="Times New Roman"/>
                <a:cs typeface="Times New Roman"/>
              </a:rPr>
              <a:t>go </a:t>
            </a:r>
            <a:r>
              <a:rPr dirty="0" sz="1450" spc="-10">
                <a:latin typeface="Times New Roman"/>
                <a:cs typeface="Times New Roman"/>
              </a:rPr>
              <a:t>down hill to it for half </a:t>
            </a:r>
            <a:r>
              <a:rPr dirty="0" sz="1450" spc="-5">
                <a:latin typeface="Times New Roman"/>
                <a:cs typeface="Times New Roman"/>
              </a:rPr>
              <a:t>a </a:t>
            </a:r>
            <a:r>
              <a:rPr dirty="0" sz="1450" spc="-10">
                <a:latin typeface="Times New Roman"/>
                <a:cs typeface="Times New Roman"/>
              </a:rPr>
              <a:t>mile, and it is </a:t>
            </a:r>
            <a:r>
              <a:rPr dirty="0" sz="1450" spc="-5">
                <a:latin typeface="Times New Roman"/>
                <a:cs typeface="Times New Roman"/>
              </a:rPr>
              <a:t>a </a:t>
            </a:r>
            <a:r>
              <a:rPr dirty="0" sz="1450" spc="-25">
                <a:latin typeface="Times New Roman"/>
                <a:cs typeface="Times New Roman"/>
              </a:rPr>
              <a:t>pity, </a:t>
            </a:r>
            <a:r>
              <a:rPr dirty="0" sz="1450" spc="-10">
                <a:latin typeface="Times New Roman"/>
                <a:cs typeface="Times New Roman"/>
              </a:rPr>
              <a:t>for it would </a:t>
            </a:r>
            <a:r>
              <a:rPr dirty="0" sz="1450" spc="-5">
                <a:latin typeface="Times New Roman"/>
                <a:cs typeface="Times New Roman"/>
              </a:rPr>
              <a:t>not  be </a:t>
            </a:r>
            <a:r>
              <a:rPr dirty="0" sz="1450" spc="-10">
                <a:latin typeface="Times New Roman"/>
                <a:cs typeface="Times New Roman"/>
              </a:rPr>
              <a:t>an ill-looking place if it had </a:t>
            </a:r>
            <a:r>
              <a:rPr dirty="0" sz="1450" spc="-5">
                <a:latin typeface="Times New Roman"/>
                <a:cs typeface="Times New Roman"/>
              </a:rPr>
              <a:t>a </a:t>
            </a:r>
            <a:r>
              <a:rPr dirty="0" sz="1450" spc="-10">
                <a:latin typeface="Times New Roman"/>
                <a:cs typeface="Times New Roman"/>
              </a:rPr>
              <a:t>better</a:t>
            </a:r>
            <a:r>
              <a:rPr dirty="0" sz="1450" spc="30">
                <a:latin typeface="Times New Roman"/>
                <a:cs typeface="Times New Roman"/>
              </a:rPr>
              <a:t> </a:t>
            </a:r>
            <a:r>
              <a:rPr dirty="0" sz="1450" spc="-10">
                <a:latin typeface="Times New Roman"/>
                <a:cs typeface="Times New Roman"/>
              </a:rPr>
              <a:t>approach.”</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Miss Crawford was </a:t>
            </a:r>
            <a:r>
              <a:rPr dirty="0" sz="1450" spc="-5">
                <a:latin typeface="Times New Roman"/>
                <a:cs typeface="Times New Roman"/>
              </a:rPr>
              <a:t>not </a:t>
            </a:r>
            <a:r>
              <a:rPr dirty="0" sz="1450" spc="-10">
                <a:latin typeface="Times New Roman"/>
                <a:cs typeface="Times New Roman"/>
              </a:rPr>
              <a:t>slow to admire; she pretty well guessed Miss  </a:t>
            </a:r>
            <a:r>
              <a:rPr dirty="0" sz="1450" spc="-20">
                <a:latin typeface="Times New Roman"/>
                <a:cs typeface="Times New Roman"/>
              </a:rPr>
              <a:t>Bertram’s </a:t>
            </a:r>
            <a:r>
              <a:rPr dirty="0" sz="1450" spc="-10">
                <a:latin typeface="Times New Roman"/>
                <a:cs typeface="Times New Roman"/>
              </a:rPr>
              <a:t>feelings, and made it </a:t>
            </a:r>
            <a:r>
              <a:rPr dirty="0" sz="1450" spc="-5">
                <a:latin typeface="Times New Roman"/>
                <a:cs typeface="Times New Roman"/>
              </a:rPr>
              <a:t>a point of honour </a:t>
            </a:r>
            <a:r>
              <a:rPr dirty="0" sz="1450" spc="-10">
                <a:latin typeface="Times New Roman"/>
                <a:cs typeface="Times New Roman"/>
              </a:rPr>
              <a:t>to promote her enjoyment to  the utmost. Mrs. Norris was all delight and volubility; and even Fanny had  something to say in admiration, and might </a:t>
            </a:r>
            <a:r>
              <a:rPr dirty="0" sz="1450" spc="-5">
                <a:latin typeface="Times New Roman"/>
                <a:cs typeface="Times New Roman"/>
              </a:rPr>
              <a:t>be </a:t>
            </a:r>
            <a:r>
              <a:rPr dirty="0" sz="1450" spc="-10">
                <a:latin typeface="Times New Roman"/>
                <a:cs typeface="Times New Roman"/>
              </a:rPr>
              <a:t>heard with </a:t>
            </a:r>
            <a:r>
              <a:rPr dirty="0" sz="1450" spc="-20">
                <a:latin typeface="Times New Roman"/>
                <a:cs typeface="Times New Roman"/>
              </a:rPr>
              <a:t>complacency. </a:t>
            </a:r>
            <a:r>
              <a:rPr dirty="0" sz="1450" spc="-10">
                <a:latin typeface="Times New Roman"/>
                <a:cs typeface="Times New Roman"/>
              </a:rPr>
              <a:t>Her  eye was eagerly taking in everything within her reach; and after being at some  pains to get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the house, and observing that “it was </a:t>
            </a:r>
            <a:r>
              <a:rPr dirty="0" sz="1450" spc="-5">
                <a:latin typeface="Times New Roman"/>
                <a:cs typeface="Times New Roman"/>
              </a:rPr>
              <a:t>a </a:t>
            </a:r>
            <a:r>
              <a:rPr dirty="0" sz="1450" spc="-10">
                <a:latin typeface="Times New Roman"/>
                <a:cs typeface="Times New Roman"/>
              </a:rPr>
              <a:t>sort </a:t>
            </a:r>
            <a:r>
              <a:rPr dirty="0" sz="1450" spc="-5">
                <a:latin typeface="Times New Roman"/>
                <a:cs typeface="Times New Roman"/>
              </a:rPr>
              <a:t>of </a:t>
            </a:r>
            <a:r>
              <a:rPr dirty="0" sz="1450" spc="-10">
                <a:latin typeface="Times New Roman"/>
                <a:cs typeface="Times New Roman"/>
              </a:rPr>
              <a:t>building  which she could </a:t>
            </a:r>
            <a:r>
              <a:rPr dirty="0" sz="1450" spc="-5">
                <a:latin typeface="Times New Roman"/>
                <a:cs typeface="Times New Roman"/>
              </a:rPr>
              <a:t>not </a:t>
            </a:r>
            <a:r>
              <a:rPr dirty="0" sz="1450" spc="-10">
                <a:latin typeface="Times New Roman"/>
                <a:cs typeface="Times New Roman"/>
              </a:rPr>
              <a:t>look at </a:t>
            </a:r>
            <a:r>
              <a:rPr dirty="0" sz="1450" spc="-5">
                <a:latin typeface="Times New Roman"/>
                <a:cs typeface="Times New Roman"/>
              </a:rPr>
              <a:t>but </a:t>
            </a:r>
            <a:r>
              <a:rPr dirty="0" sz="1450" spc="-10">
                <a:latin typeface="Times New Roman"/>
                <a:cs typeface="Times New Roman"/>
              </a:rPr>
              <a:t>with respect,” she added, </a:t>
            </a:r>
            <a:r>
              <a:rPr dirty="0" sz="1450" spc="-30">
                <a:latin typeface="Times New Roman"/>
                <a:cs typeface="Times New Roman"/>
              </a:rPr>
              <a:t>“Now, </a:t>
            </a:r>
            <a:r>
              <a:rPr dirty="0" sz="1450" spc="-10">
                <a:latin typeface="Times New Roman"/>
                <a:cs typeface="Times New Roman"/>
              </a:rPr>
              <a:t>where is the  avenue? The house fronts the east, </a:t>
            </a:r>
            <a:r>
              <a:rPr dirty="0" sz="1450" spc="-5">
                <a:latin typeface="Times New Roman"/>
                <a:cs typeface="Times New Roman"/>
              </a:rPr>
              <a:t>I </a:t>
            </a:r>
            <a:r>
              <a:rPr dirty="0" sz="1450" spc="-10">
                <a:latin typeface="Times New Roman"/>
                <a:cs typeface="Times New Roman"/>
              </a:rPr>
              <a:t>perceive. The avenue, therefore, must </a:t>
            </a:r>
            <a:r>
              <a:rPr dirty="0" sz="1450" spc="-5">
                <a:latin typeface="Times New Roman"/>
                <a:cs typeface="Times New Roman"/>
              </a:rPr>
              <a:t>be  </a:t>
            </a:r>
            <a:r>
              <a:rPr dirty="0" sz="1450" spc="-10">
                <a:latin typeface="Times New Roman"/>
                <a:cs typeface="Times New Roman"/>
              </a:rPr>
              <a:t>at the back </a:t>
            </a:r>
            <a:r>
              <a:rPr dirty="0" sz="1450" spc="-5">
                <a:latin typeface="Times New Roman"/>
                <a:cs typeface="Times New Roman"/>
              </a:rPr>
              <a:t>of </a:t>
            </a:r>
            <a:r>
              <a:rPr dirty="0" sz="1450" spc="-10">
                <a:latin typeface="Times New Roman"/>
                <a:cs typeface="Times New Roman"/>
              </a:rPr>
              <a:t>it. </a:t>
            </a:r>
            <a:r>
              <a:rPr dirty="0" sz="1450" spc="-35">
                <a:latin typeface="Times New Roman"/>
                <a:cs typeface="Times New Roman"/>
              </a:rPr>
              <a:t>Mr. </a:t>
            </a:r>
            <a:r>
              <a:rPr dirty="0" sz="1450" spc="-10">
                <a:latin typeface="Times New Roman"/>
                <a:cs typeface="Times New Roman"/>
              </a:rPr>
              <a:t>Rushworth talked </a:t>
            </a:r>
            <a:r>
              <a:rPr dirty="0" sz="1450" spc="-5">
                <a:latin typeface="Times New Roman"/>
                <a:cs typeface="Times New Roman"/>
              </a:rPr>
              <a:t>of </a:t>
            </a:r>
            <a:r>
              <a:rPr dirty="0" sz="1450" spc="-10">
                <a:latin typeface="Times New Roman"/>
                <a:cs typeface="Times New Roman"/>
              </a:rPr>
              <a:t>the west</a:t>
            </a:r>
            <a:r>
              <a:rPr dirty="0" sz="1450" spc="70">
                <a:latin typeface="Times New Roman"/>
                <a:cs typeface="Times New Roman"/>
              </a:rPr>
              <a:t> </a:t>
            </a:r>
            <a:r>
              <a:rPr dirty="0" sz="1450" spc="-10">
                <a:latin typeface="Times New Roman"/>
                <a:cs typeface="Times New Roman"/>
              </a:rPr>
              <a:t>front.”</a:t>
            </a:r>
            <a:endParaRPr sz="1450">
              <a:latin typeface="Times New Roman"/>
              <a:cs typeface="Times New Roman"/>
            </a:endParaRPr>
          </a:p>
          <a:p>
            <a:pPr algn="just" marL="12700" marR="6350" indent="255904">
              <a:lnSpc>
                <a:spcPts val="1730"/>
              </a:lnSpc>
              <a:spcBef>
                <a:spcPts val="775"/>
              </a:spcBef>
            </a:pPr>
            <a:r>
              <a:rPr dirty="0" sz="1450" spc="-40">
                <a:latin typeface="Times New Roman"/>
                <a:cs typeface="Times New Roman"/>
              </a:rPr>
              <a:t>“Yes, </a:t>
            </a:r>
            <a:r>
              <a:rPr dirty="0" sz="1450" spc="-10">
                <a:latin typeface="Times New Roman"/>
                <a:cs typeface="Times New Roman"/>
              </a:rPr>
              <a:t>it is exactly behind the house; begins at </a:t>
            </a:r>
            <a:r>
              <a:rPr dirty="0" sz="1450" spc="-5">
                <a:latin typeface="Times New Roman"/>
                <a:cs typeface="Times New Roman"/>
              </a:rPr>
              <a:t>a </a:t>
            </a:r>
            <a:r>
              <a:rPr dirty="0" sz="1450" spc="-10">
                <a:latin typeface="Times New Roman"/>
                <a:cs typeface="Times New Roman"/>
              </a:rPr>
              <a:t>little distance, and ascends  for half </a:t>
            </a:r>
            <a:r>
              <a:rPr dirty="0" sz="1450" spc="-5">
                <a:latin typeface="Times New Roman"/>
                <a:cs typeface="Times New Roman"/>
              </a:rPr>
              <a:t>a </a:t>
            </a:r>
            <a:r>
              <a:rPr dirty="0" sz="1450" spc="-10">
                <a:latin typeface="Times New Roman"/>
                <a:cs typeface="Times New Roman"/>
              </a:rPr>
              <a:t>mile to the extremity </a:t>
            </a:r>
            <a:r>
              <a:rPr dirty="0" sz="1450" spc="-5">
                <a:latin typeface="Times New Roman"/>
                <a:cs typeface="Times New Roman"/>
              </a:rPr>
              <a:t>of </a:t>
            </a:r>
            <a:r>
              <a:rPr dirty="0" sz="1450" spc="-10">
                <a:latin typeface="Times New Roman"/>
                <a:cs typeface="Times New Roman"/>
              </a:rPr>
              <a:t>the grounds. </a:t>
            </a:r>
            <a:r>
              <a:rPr dirty="0" sz="1450" spc="-60">
                <a:latin typeface="Times New Roman"/>
                <a:cs typeface="Times New Roman"/>
              </a:rPr>
              <a:t>You </a:t>
            </a:r>
            <a:r>
              <a:rPr dirty="0" sz="1450" spc="-10">
                <a:latin typeface="Times New Roman"/>
                <a:cs typeface="Times New Roman"/>
              </a:rPr>
              <a:t>may see something </a:t>
            </a:r>
            <a:r>
              <a:rPr dirty="0" sz="1450" spc="-5">
                <a:latin typeface="Times New Roman"/>
                <a:cs typeface="Times New Roman"/>
              </a:rPr>
              <a:t>of </a:t>
            </a:r>
            <a:r>
              <a:rPr dirty="0" sz="1450" spc="-10">
                <a:latin typeface="Times New Roman"/>
                <a:cs typeface="Times New Roman"/>
              </a:rPr>
              <a:t>it  here—something </a:t>
            </a:r>
            <a:r>
              <a:rPr dirty="0" sz="1450" spc="-5">
                <a:latin typeface="Times New Roman"/>
                <a:cs typeface="Times New Roman"/>
              </a:rPr>
              <a:t>of </a:t>
            </a:r>
            <a:r>
              <a:rPr dirty="0" sz="1450" spc="-10">
                <a:latin typeface="Times New Roman"/>
                <a:cs typeface="Times New Roman"/>
              </a:rPr>
              <a:t>the more distant trees. It is oak</a:t>
            </a:r>
            <a:r>
              <a:rPr dirty="0" sz="1450" spc="45">
                <a:latin typeface="Times New Roman"/>
                <a:cs typeface="Times New Roman"/>
              </a:rPr>
              <a:t> </a:t>
            </a:r>
            <a:r>
              <a:rPr dirty="0" sz="1450" spc="-20">
                <a:latin typeface="Times New Roman"/>
                <a:cs typeface="Times New Roman"/>
              </a:rPr>
              <a:t>entirely.”</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0360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Miss Bertram could now speak with decided information </a:t>
            </a:r>
            <a:r>
              <a:rPr dirty="0" sz="1450" spc="-5">
                <a:latin typeface="Times New Roman"/>
                <a:cs typeface="Times New Roman"/>
              </a:rPr>
              <a:t>of </a:t>
            </a:r>
            <a:r>
              <a:rPr dirty="0" sz="1450" spc="-10">
                <a:latin typeface="Times New Roman"/>
                <a:cs typeface="Times New Roman"/>
              </a:rPr>
              <a:t>what she had  known nothing about when </a:t>
            </a:r>
            <a:r>
              <a:rPr dirty="0" sz="1450" spc="-35">
                <a:latin typeface="Times New Roman"/>
                <a:cs typeface="Times New Roman"/>
              </a:rPr>
              <a:t>Mr. </a:t>
            </a:r>
            <a:r>
              <a:rPr dirty="0" sz="1450" spc="-10">
                <a:latin typeface="Times New Roman"/>
                <a:cs typeface="Times New Roman"/>
              </a:rPr>
              <a:t>Rushworth had asked her opinion; and her  spirits were in as happy </a:t>
            </a:r>
            <a:r>
              <a:rPr dirty="0" sz="1450" spc="-5">
                <a:latin typeface="Times New Roman"/>
                <a:cs typeface="Times New Roman"/>
              </a:rPr>
              <a:t>a </a:t>
            </a:r>
            <a:r>
              <a:rPr dirty="0" sz="1450" spc="-10">
                <a:latin typeface="Times New Roman"/>
                <a:cs typeface="Times New Roman"/>
              </a:rPr>
              <a:t>flutter as vanity and pride could furnish, when they  drove </a:t>
            </a:r>
            <a:r>
              <a:rPr dirty="0" sz="1450" spc="-5">
                <a:latin typeface="Times New Roman"/>
                <a:cs typeface="Times New Roman"/>
              </a:rPr>
              <a:t>up </a:t>
            </a:r>
            <a:r>
              <a:rPr dirty="0" sz="1450" spc="-10">
                <a:latin typeface="Times New Roman"/>
                <a:cs typeface="Times New Roman"/>
              </a:rPr>
              <a:t>to the spacious stone steps before the principal</a:t>
            </a:r>
            <a:r>
              <a:rPr dirty="0" sz="1450" spc="65">
                <a:latin typeface="Times New Roman"/>
                <a:cs typeface="Times New Roman"/>
              </a:rPr>
              <a:t> </a:t>
            </a:r>
            <a:r>
              <a:rPr dirty="0" sz="1450" spc="-10">
                <a:latin typeface="Times New Roman"/>
                <a:cs typeface="Times New Roman"/>
              </a:rPr>
              <a:t>entrance.</a:t>
            </a:r>
            <a:endParaRPr sz="1450">
              <a:latin typeface="Times New Roman"/>
              <a:cs typeface="Times New Roman"/>
            </a:endParaRPr>
          </a:p>
        </p:txBody>
      </p:sp>
      <p:sp>
        <p:nvSpPr>
          <p:cNvPr id="3" name="object 3"/>
          <p:cNvSpPr txBox="1"/>
          <p:nvPr/>
        </p:nvSpPr>
        <p:spPr>
          <a:xfrm>
            <a:off x="876300" y="2063503"/>
            <a:ext cx="5807710" cy="780923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IX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35">
                <a:latin typeface="Times New Roman"/>
                <a:cs typeface="Times New Roman"/>
              </a:rPr>
              <a:t>Mr. </a:t>
            </a:r>
            <a:r>
              <a:rPr dirty="0" sz="1450" spc="-10">
                <a:latin typeface="Times New Roman"/>
                <a:cs typeface="Times New Roman"/>
              </a:rPr>
              <a:t>Rushworth was at the </a:t>
            </a:r>
            <a:r>
              <a:rPr dirty="0" sz="1450" spc="-5">
                <a:latin typeface="Times New Roman"/>
                <a:cs typeface="Times New Roman"/>
              </a:rPr>
              <a:t>door </a:t>
            </a:r>
            <a:r>
              <a:rPr dirty="0" sz="1450" spc="-10">
                <a:latin typeface="Times New Roman"/>
                <a:cs typeface="Times New Roman"/>
              </a:rPr>
              <a:t>to receive his fair lady; and the whole party  were welcomed </a:t>
            </a:r>
            <a:r>
              <a:rPr dirty="0" sz="1450" spc="-5">
                <a:latin typeface="Times New Roman"/>
                <a:cs typeface="Times New Roman"/>
              </a:rPr>
              <a:t>by </a:t>
            </a:r>
            <a:r>
              <a:rPr dirty="0" sz="1450" spc="-10">
                <a:latin typeface="Times New Roman"/>
                <a:cs typeface="Times New Roman"/>
              </a:rPr>
              <a:t>him with </a:t>
            </a:r>
            <a:r>
              <a:rPr dirty="0" sz="1450" spc="-5">
                <a:latin typeface="Times New Roman"/>
                <a:cs typeface="Times New Roman"/>
              </a:rPr>
              <a:t>due </a:t>
            </a:r>
            <a:r>
              <a:rPr dirty="0" sz="1450" spc="-10">
                <a:latin typeface="Times New Roman"/>
                <a:cs typeface="Times New Roman"/>
              </a:rPr>
              <a:t>attention. In the drawing-room they were met  with equal cordiality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mother, </a:t>
            </a:r>
            <a:r>
              <a:rPr dirty="0" sz="1450" spc="-10">
                <a:latin typeface="Times New Roman"/>
                <a:cs typeface="Times New Roman"/>
              </a:rPr>
              <a:t>and Miss Bertram had all the distinction  with each that she could wish. After the business </a:t>
            </a:r>
            <a:r>
              <a:rPr dirty="0" sz="1450" spc="-5">
                <a:latin typeface="Times New Roman"/>
                <a:cs typeface="Times New Roman"/>
              </a:rPr>
              <a:t>of </a:t>
            </a:r>
            <a:r>
              <a:rPr dirty="0" sz="1450" spc="-10">
                <a:latin typeface="Times New Roman"/>
                <a:cs typeface="Times New Roman"/>
              </a:rPr>
              <a:t>arriving was </a:t>
            </a:r>
            <a:r>
              <a:rPr dirty="0" sz="1450" spc="-20">
                <a:latin typeface="Times New Roman"/>
                <a:cs typeface="Times New Roman"/>
              </a:rPr>
              <a:t>over, </a:t>
            </a:r>
            <a:r>
              <a:rPr dirty="0" sz="1450" spc="-10">
                <a:latin typeface="Times New Roman"/>
                <a:cs typeface="Times New Roman"/>
              </a:rPr>
              <a:t>it was  first necessary to eat, and the doors were thrown open to admit them through  </a:t>
            </a:r>
            <a:r>
              <a:rPr dirty="0" sz="1450" spc="-5">
                <a:latin typeface="Times New Roman"/>
                <a:cs typeface="Times New Roman"/>
              </a:rPr>
              <a:t>one or </a:t>
            </a:r>
            <a:r>
              <a:rPr dirty="0" sz="1450" spc="-10">
                <a:latin typeface="Times New Roman"/>
                <a:cs typeface="Times New Roman"/>
              </a:rPr>
              <a:t>two intermediate rooms into the appointed dining-parlour, where </a:t>
            </a:r>
            <a:r>
              <a:rPr dirty="0" sz="1450" spc="-5">
                <a:latin typeface="Times New Roman"/>
                <a:cs typeface="Times New Roman"/>
              </a:rPr>
              <a:t>a  </a:t>
            </a:r>
            <a:r>
              <a:rPr dirty="0" sz="1450" spc="-10">
                <a:latin typeface="Times New Roman"/>
                <a:cs typeface="Times New Roman"/>
              </a:rPr>
              <a:t>collation was prepared with abundance and elegance. Much was said, and  much was ate, and all went well. The particular object </a:t>
            </a:r>
            <a:r>
              <a:rPr dirty="0" sz="1450" spc="-5">
                <a:latin typeface="Times New Roman"/>
                <a:cs typeface="Times New Roman"/>
              </a:rPr>
              <a:t>of </a:t>
            </a:r>
            <a:r>
              <a:rPr dirty="0" sz="1450" spc="-10">
                <a:latin typeface="Times New Roman"/>
                <a:cs typeface="Times New Roman"/>
              </a:rPr>
              <a:t>the day was then  considered. How would </a:t>
            </a:r>
            <a:r>
              <a:rPr dirty="0" sz="1450" spc="-35">
                <a:latin typeface="Times New Roman"/>
                <a:cs typeface="Times New Roman"/>
              </a:rPr>
              <a:t>Mr. </a:t>
            </a:r>
            <a:r>
              <a:rPr dirty="0" sz="1450" spc="-10">
                <a:latin typeface="Times New Roman"/>
                <a:cs typeface="Times New Roman"/>
              </a:rPr>
              <a:t>Crawford like, in what manner would </a:t>
            </a:r>
            <a:r>
              <a:rPr dirty="0" sz="1450" spc="-5">
                <a:latin typeface="Times New Roman"/>
                <a:cs typeface="Times New Roman"/>
              </a:rPr>
              <a:t>he </a:t>
            </a:r>
            <a:r>
              <a:rPr dirty="0" sz="1450" spc="-10">
                <a:latin typeface="Times New Roman"/>
                <a:cs typeface="Times New Roman"/>
              </a:rPr>
              <a:t>chuse, to  take </a:t>
            </a:r>
            <a:r>
              <a:rPr dirty="0" sz="1450" spc="-5">
                <a:latin typeface="Times New Roman"/>
                <a:cs typeface="Times New Roman"/>
              </a:rPr>
              <a:t>a </a:t>
            </a:r>
            <a:r>
              <a:rPr dirty="0" sz="1450" spc="-10">
                <a:latin typeface="Times New Roman"/>
                <a:cs typeface="Times New Roman"/>
              </a:rPr>
              <a:t>survey </a:t>
            </a:r>
            <a:r>
              <a:rPr dirty="0" sz="1450" spc="-5">
                <a:latin typeface="Times New Roman"/>
                <a:cs typeface="Times New Roman"/>
              </a:rPr>
              <a:t>of </a:t>
            </a:r>
            <a:r>
              <a:rPr dirty="0" sz="1450" spc="-10">
                <a:latin typeface="Times New Roman"/>
                <a:cs typeface="Times New Roman"/>
              </a:rPr>
              <a:t>the grounds? </a:t>
            </a:r>
            <a:r>
              <a:rPr dirty="0" sz="1450" spc="-35">
                <a:latin typeface="Times New Roman"/>
                <a:cs typeface="Times New Roman"/>
              </a:rPr>
              <a:t>Mr. </a:t>
            </a:r>
            <a:r>
              <a:rPr dirty="0" sz="1450" spc="-10">
                <a:latin typeface="Times New Roman"/>
                <a:cs typeface="Times New Roman"/>
              </a:rPr>
              <a:t>Rushworth mentioned his curricle. </a:t>
            </a:r>
            <a:r>
              <a:rPr dirty="0" sz="1450" spc="-35">
                <a:latin typeface="Times New Roman"/>
                <a:cs typeface="Times New Roman"/>
              </a:rPr>
              <a:t>Mr.  </a:t>
            </a:r>
            <a:r>
              <a:rPr dirty="0" sz="1450" spc="-10">
                <a:latin typeface="Times New Roman"/>
                <a:cs typeface="Times New Roman"/>
              </a:rPr>
              <a:t>Crawford suggested the greater desirableness </a:t>
            </a:r>
            <a:r>
              <a:rPr dirty="0" sz="1450" spc="-5">
                <a:latin typeface="Times New Roman"/>
                <a:cs typeface="Times New Roman"/>
              </a:rPr>
              <a:t>of </a:t>
            </a:r>
            <a:r>
              <a:rPr dirty="0" sz="1450" spc="-10">
                <a:latin typeface="Times New Roman"/>
                <a:cs typeface="Times New Roman"/>
              </a:rPr>
              <a:t>some carriage which might  convey more than two.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depriving themselves </a:t>
            </a:r>
            <a:r>
              <a:rPr dirty="0" sz="1450" spc="-5">
                <a:latin typeface="Times New Roman"/>
                <a:cs typeface="Times New Roman"/>
              </a:rPr>
              <a:t>of </a:t>
            </a:r>
            <a:r>
              <a:rPr dirty="0" sz="1450" spc="-10">
                <a:latin typeface="Times New Roman"/>
                <a:cs typeface="Times New Roman"/>
              </a:rPr>
              <a:t>the advantage </a:t>
            </a:r>
            <a:r>
              <a:rPr dirty="0" sz="1450" spc="-5">
                <a:latin typeface="Times New Roman"/>
                <a:cs typeface="Times New Roman"/>
              </a:rPr>
              <a:t>of </a:t>
            </a:r>
            <a:r>
              <a:rPr dirty="0" sz="1450" spc="-10">
                <a:latin typeface="Times New Roman"/>
                <a:cs typeface="Times New Roman"/>
              </a:rPr>
              <a:t>other  eyes and other judgments, might </a:t>
            </a:r>
            <a:r>
              <a:rPr dirty="0" sz="1450" spc="-5">
                <a:latin typeface="Times New Roman"/>
                <a:cs typeface="Times New Roman"/>
              </a:rPr>
              <a:t>be </a:t>
            </a:r>
            <a:r>
              <a:rPr dirty="0" sz="1450" spc="-10">
                <a:latin typeface="Times New Roman"/>
                <a:cs typeface="Times New Roman"/>
              </a:rPr>
              <a:t>an evil even beyond the loss </a:t>
            </a:r>
            <a:r>
              <a:rPr dirty="0" sz="1450" spc="-5">
                <a:latin typeface="Times New Roman"/>
                <a:cs typeface="Times New Roman"/>
              </a:rPr>
              <a:t>of </a:t>
            </a:r>
            <a:r>
              <a:rPr dirty="0" sz="1450" spc="-10">
                <a:latin typeface="Times New Roman"/>
                <a:cs typeface="Times New Roman"/>
              </a:rPr>
              <a:t>present  pleasure.”</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Mrs. Rushworth proposed that the chaise should </a:t>
            </a:r>
            <a:r>
              <a:rPr dirty="0" sz="1450" spc="-5">
                <a:latin typeface="Times New Roman"/>
                <a:cs typeface="Times New Roman"/>
              </a:rPr>
              <a:t>be </a:t>
            </a:r>
            <a:r>
              <a:rPr dirty="0" sz="1450" spc="-10">
                <a:latin typeface="Times New Roman"/>
                <a:cs typeface="Times New Roman"/>
              </a:rPr>
              <a:t>taken also; </a:t>
            </a:r>
            <a:r>
              <a:rPr dirty="0" sz="1450" spc="-5">
                <a:latin typeface="Times New Roman"/>
                <a:cs typeface="Times New Roman"/>
              </a:rPr>
              <a:t>but </a:t>
            </a:r>
            <a:r>
              <a:rPr dirty="0" sz="1450" spc="-10">
                <a:latin typeface="Times New Roman"/>
                <a:cs typeface="Times New Roman"/>
              </a:rPr>
              <a:t>this was  scarcely received as an amendment: the </a:t>
            </a:r>
            <a:r>
              <a:rPr dirty="0" sz="1450" spc="-5">
                <a:latin typeface="Times New Roman"/>
                <a:cs typeface="Times New Roman"/>
              </a:rPr>
              <a:t>young </a:t>
            </a:r>
            <a:r>
              <a:rPr dirty="0" sz="1450" spc="-10">
                <a:latin typeface="Times New Roman"/>
                <a:cs typeface="Times New Roman"/>
              </a:rPr>
              <a:t>ladies neither smiled </a:t>
            </a:r>
            <a:r>
              <a:rPr dirty="0" sz="1450" spc="-5">
                <a:latin typeface="Times New Roman"/>
                <a:cs typeface="Times New Roman"/>
              </a:rPr>
              <a:t>nor </a:t>
            </a:r>
            <a:r>
              <a:rPr dirty="0" sz="1450" spc="-10">
                <a:latin typeface="Times New Roman"/>
                <a:cs typeface="Times New Roman"/>
              </a:rPr>
              <a:t>spoke.  Her next proposition, </a:t>
            </a:r>
            <a:r>
              <a:rPr dirty="0" sz="1450" spc="-5">
                <a:latin typeface="Times New Roman"/>
                <a:cs typeface="Times New Roman"/>
              </a:rPr>
              <a:t>of </a:t>
            </a:r>
            <a:r>
              <a:rPr dirty="0" sz="1450" spc="-10">
                <a:latin typeface="Times New Roman"/>
                <a:cs typeface="Times New Roman"/>
              </a:rPr>
              <a:t>shewing the house to such </a:t>
            </a:r>
            <a:r>
              <a:rPr dirty="0" sz="1450" spc="-5">
                <a:latin typeface="Times New Roman"/>
                <a:cs typeface="Times New Roman"/>
              </a:rPr>
              <a:t>of </a:t>
            </a:r>
            <a:r>
              <a:rPr dirty="0" sz="1450" spc="-10">
                <a:latin typeface="Times New Roman"/>
                <a:cs typeface="Times New Roman"/>
              </a:rPr>
              <a:t>them as had </a:t>
            </a:r>
            <a:r>
              <a:rPr dirty="0" sz="1450" spc="-5">
                <a:latin typeface="Times New Roman"/>
                <a:cs typeface="Times New Roman"/>
              </a:rPr>
              <a:t>not </a:t>
            </a:r>
            <a:r>
              <a:rPr dirty="0" sz="1450" spc="-10">
                <a:latin typeface="Times New Roman"/>
                <a:cs typeface="Times New Roman"/>
              </a:rPr>
              <a:t>been  there before, was more acceptable, for Miss Bertram was pleased to have its  size displayed, and all were glad to </a:t>
            </a:r>
            <a:r>
              <a:rPr dirty="0" sz="1450" spc="-5">
                <a:latin typeface="Times New Roman"/>
                <a:cs typeface="Times New Roman"/>
              </a:rPr>
              <a:t>be </a:t>
            </a:r>
            <a:r>
              <a:rPr dirty="0" sz="1450" spc="-10">
                <a:latin typeface="Times New Roman"/>
                <a:cs typeface="Times New Roman"/>
              </a:rPr>
              <a:t>doing</a:t>
            </a:r>
            <a:r>
              <a:rPr dirty="0" sz="1450" spc="40">
                <a:latin typeface="Times New Roman"/>
                <a:cs typeface="Times New Roman"/>
              </a:rPr>
              <a:t> </a:t>
            </a:r>
            <a:r>
              <a:rPr dirty="0" sz="1450" spc="-10">
                <a:latin typeface="Times New Roman"/>
                <a:cs typeface="Times New Roman"/>
              </a:rPr>
              <a:t>something.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whole party rose </a:t>
            </a:r>
            <a:r>
              <a:rPr dirty="0" sz="1450" spc="-15">
                <a:latin typeface="Times New Roman"/>
                <a:cs typeface="Times New Roman"/>
              </a:rPr>
              <a:t>accordingly, </a:t>
            </a:r>
            <a:r>
              <a:rPr dirty="0" sz="1450" spc="-10">
                <a:latin typeface="Times New Roman"/>
                <a:cs typeface="Times New Roman"/>
              </a:rPr>
              <a:t>and under Mrs. </a:t>
            </a:r>
            <a:r>
              <a:rPr dirty="0" sz="1450" spc="-15">
                <a:latin typeface="Times New Roman"/>
                <a:cs typeface="Times New Roman"/>
              </a:rPr>
              <a:t>Rushworth’s </a:t>
            </a:r>
            <a:r>
              <a:rPr dirty="0" sz="1450" spc="-10">
                <a:latin typeface="Times New Roman"/>
                <a:cs typeface="Times New Roman"/>
              </a:rPr>
              <a:t>guidance  were shewn through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rooms, all </a:t>
            </a:r>
            <a:r>
              <a:rPr dirty="0" sz="1450" spc="-25">
                <a:latin typeface="Times New Roman"/>
                <a:cs typeface="Times New Roman"/>
              </a:rPr>
              <a:t>lofty, </a:t>
            </a:r>
            <a:r>
              <a:rPr dirty="0" sz="1450" spc="-10">
                <a:latin typeface="Times New Roman"/>
                <a:cs typeface="Times New Roman"/>
              </a:rPr>
              <a:t>and many </a:t>
            </a:r>
            <a:r>
              <a:rPr dirty="0" sz="1450" spc="-15">
                <a:latin typeface="Times New Roman"/>
                <a:cs typeface="Times New Roman"/>
              </a:rPr>
              <a:t>large, </a:t>
            </a:r>
            <a:r>
              <a:rPr dirty="0" sz="1450" spc="-10">
                <a:latin typeface="Times New Roman"/>
                <a:cs typeface="Times New Roman"/>
              </a:rPr>
              <a:t>and amply  furnished in the taste </a:t>
            </a:r>
            <a:r>
              <a:rPr dirty="0" sz="1450" spc="-5">
                <a:latin typeface="Times New Roman"/>
                <a:cs typeface="Times New Roman"/>
              </a:rPr>
              <a:t>of </a:t>
            </a:r>
            <a:r>
              <a:rPr dirty="0" sz="1450" spc="-10">
                <a:latin typeface="Times New Roman"/>
                <a:cs typeface="Times New Roman"/>
              </a:rPr>
              <a:t>fifty years back, with shining floors, solid </a:t>
            </a:r>
            <a:r>
              <a:rPr dirty="0" sz="1450" spc="-20">
                <a:latin typeface="Times New Roman"/>
                <a:cs typeface="Times New Roman"/>
              </a:rPr>
              <a:t>mahogany, </a:t>
            </a:r>
            <a:r>
              <a:rPr dirty="0" sz="1450" spc="320">
                <a:latin typeface="Times New Roman"/>
                <a:cs typeface="Times New Roman"/>
              </a:rPr>
              <a:t> </a:t>
            </a:r>
            <a:r>
              <a:rPr dirty="0" sz="1450" spc="-10">
                <a:latin typeface="Times New Roman"/>
                <a:cs typeface="Times New Roman"/>
              </a:rPr>
              <a:t>rich damask, marble, gilding, and carving, each handsome in its </a:t>
            </a:r>
            <a:r>
              <a:rPr dirty="0" sz="1450" spc="-35">
                <a:latin typeface="Times New Roman"/>
                <a:cs typeface="Times New Roman"/>
              </a:rPr>
              <a:t>way. </a:t>
            </a:r>
            <a:r>
              <a:rPr dirty="0" sz="1450" spc="-10">
                <a:latin typeface="Times New Roman"/>
                <a:cs typeface="Times New Roman"/>
              </a:rPr>
              <a:t>Of  pictures there were abundance, and some few </a:t>
            </a:r>
            <a:r>
              <a:rPr dirty="0" sz="1450" spc="-5">
                <a:latin typeface="Times New Roman"/>
                <a:cs typeface="Times New Roman"/>
              </a:rPr>
              <a:t>good, but </a:t>
            </a:r>
            <a:r>
              <a:rPr dirty="0" sz="1450" spc="-10">
                <a:latin typeface="Times New Roman"/>
                <a:cs typeface="Times New Roman"/>
              </a:rPr>
              <a:t>the </a:t>
            </a:r>
            <a:r>
              <a:rPr dirty="0" sz="1450" spc="-15">
                <a:latin typeface="Times New Roman"/>
                <a:cs typeface="Times New Roman"/>
              </a:rPr>
              <a:t>larger </a:t>
            </a:r>
            <a:r>
              <a:rPr dirty="0" sz="1450" spc="-10">
                <a:latin typeface="Times New Roman"/>
                <a:cs typeface="Times New Roman"/>
              </a:rPr>
              <a:t>part were  family portraits, </a:t>
            </a:r>
            <a:r>
              <a:rPr dirty="0" sz="1450" spc="-5">
                <a:latin typeface="Times New Roman"/>
                <a:cs typeface="Times New Roman"/>
              </a:rPr>
              <a:t>no </a:t>
            </a:r>
            <a:r>
              <a:rPr dirty="0" sz="1450" spc="-10">
                <a:latin typeface="Times New Roman"/>
                <a:cs typeface="Times New Roman"/>
              </a:rPr>
              <a:t>longer anything to anybody </a:t>
            </a:r>
            <a:r>
              <a:rPr dirty="0" sz="1450" spc="-5">
                <a:latin typeface="Times New Roman"/>
                <a:cs typeface="Times New Roman"/>
              </a:rPr>
              <a:t>but </a:t>
            </a:r>
            <a:r>
              <a:rPr dirty="0" sz="1450" spc="-10">
                <a:latin typeface="Times New Roman"/>
                <a:cs typeface="Times New Roman"/>
              </a:rPr>
              <a:t>Mrs. Rushworth, who had  been at great pains to learn all that the housekeeper could teach, and was now  almost equally well qualified to shew the house. On the present occasion she  addressed herself chiefly to Miss Crawford and </a:t>
            </a:r>
            <a:r>
              <a:rPr dirty="0" sz="1450" spc="-25">
                <a:latin typeface="Times New Roman"/>
                <a:cs typeface="Times New Roman"/>
              </a:rPr>
              <a:t>Fanny,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  </a:t>
            </a:r>
            <a:r>
              <a:rPr dirty="0" sz="1450" spc="-10">
                <a:latin typeface="Times New Roman"/>
                <a:cs typeface="Times New Roman"/>
              </a:rPr>
              <a:t>comparison in the willingness </a:t>
            </a:r>
            <a:r>
              <a:rPr dirty="0" sz="1450" spc="-5">
                <a:latin typeface="Times New Roman"/>
                <a:cs typeface="Times New Roman"/>
              </a:rPr>
              <a:t>of </a:t>
            </a:r>
            <a:r>
              <a:rPr dirty="0" sz="1450" spc="-10">
                <a:latin typeface="Times New Roman"/>
                <a:cs typeface="Times New Roman"/>
              </a:rPr>
              <a:t>their attention; for Miss Crawford, who had  seen scores </a:t>
            </a:r>
            <a:r>
              <a:rPr dirty="0" sz="1450" spc="-5">
                <a:latin typeface="Times New Roman"/>
                <a:cs typeface="Times New Roman"/>
              </a:rPr>
              <a:t>of </a:t>
            </a:r>
            <a:r>
              <a:rPr dirty="0" sz="1450" spc="-10">
                <a:latin typeface="Times New Roman"/>
                <a:cs typeface="Times New Roman"/>
              </a:rPr>
              <a:t>great houses, and cared for </a:t>
            </a:r>
            <a:r>
              <a:rPr dirty="0" sz="1450" spc="-5">
                <a:latin typeface="Times New Roman"/>
                <a:cs typeface="Times New Roman"/>
              </a:rPr>
              <a:t>none of </a:t>
            </a:r>
            <a:r>
              <a:rPr dirty="0" sz="1450" spc="-10">
                <a:latin typeface="Times New Roman"/>
                <a:cs typeface="Times New Roman"/>
              </a:rPr>
              <a:t>them, had only the  appearance </a:t>
            </a:r>
            <a:r>
              <a:rPr dirty="0" sz="1450" spc="-5">
                <a:latin typeface="Times New Roman"/>
                <a:cs typeface="Times New Roman"/>
              </a:rPr>
              <a:t>of </a:t>
            </a:r>
            <a:r>
              <a:rPr dirty="0" sz="1450" spc="-10">
                <a:latin typeface="Times New Roman"/>
                <a:cs typeface="Times New Roman"/>
              </a:rPr>
              <a:t>civilly listening, while </a:t>
            </a:r>
            <a:r>
              <a:rPr dirty="0" sz="1450" spc="-25">
                <a:latin typeface="Times New Roman"/>
                <a:cs typeface="Times New Roman"/>
              </a:rPr>
              <a:t>Fanny, </a:t>
            </a:r>
            <a:r>
              <a:rPr dirty="0" sz="1450" spc="-10">
                <a:latin typeface="Times New Roman"/>
                <a:cs typeface="Times New Roman"/>
              </a:rPr>
              <a:t>to whom everything was almost  as</a:t>
            </a:r>
            <a:r>
              <a:rPr dirty="0" sz="1450" spc="185">
                <a:latin typeface="Times New Roman"/>
                <a:cs typeface="Times New Roman"/>
              </a:rPr>
              <a:t> </a:t>
            </a:r>
            <a:r>
              <a:rPr dirty="0" sz="1450" spc="-10">
                <a:latin typeface="Times New Roman"/>
                <a:cs typeface="Times New Roman"/>
              </a:rPr>
              <a:t>interesting</a:t>
            </a:r>
            <a:r>
              <a:rPr dirty="0" sz="1450" spc="185">
                <a:latin typeface="Times New Roman"/>
                <a:cs typeface="Times New Roman"/>
              </a:rPr>
              <a:t> </a:t>
            </a:r>
            <a:r>
              <a:rPr dirty="0" sz="1450" spc="-10">
                <a:latin typeface="Times New Roman"/>
                <a:cs typeface="Times New Roman"/>
              </a:rPr>
              <a:t>as</a:t>
            </a:r>
            <a:r>
              <a:rPr dirty="0" sz="1450" spc="190">
                <a:latin typeface="Times New Roman"/>
                <a:cs typeface="Times New Roman"/>
              </a:rPr>
              <a:t> </a:t>
            </a:r>
            <a:r>
              <a:rPr dirty="0" sz="1450" spc="-10">
                <a:latin typeface="Times New Roman"/>
                <a:cs typeface="Times New Roman"/>
              </a:rPr>
              <a:t>it</a:t>
            </a:r>
            <a:r>
              <a:rPr dirty="0" sz="1450" spc="185">
                <a:latin typeface="Times New Roman"/>
                <a:cs typeface="Times New Roman"/>
              </a:rPr>
              <a:t> </a:t>
            </a:r>
            <a:r>
              <a:rPr dirty="0" sz="1450" spc="-10">
                <a:latin typeface="Times New Roman"/>
                <a:cs typeface="Times New Roman"/>
              </a:rPr>
              <a:t>was</a:t>
            </a:r>
            <a:r>
              <a:rPr dirty="0" sz="1450" spc="190">
                <a:latin typeface="Times New Roman"/>
                <a:cs typeface="Times New Roman"/>
              </a:rPr>
              <a:t> </a:t>
            </a:r>
            <a:r>
              <a:rPr dirty="0" sz="1450" spc="-30">
                <a:latin typeface="Times New Roman"/>
                <a:cs typeface="Times New Roman"/>
              </a:rPr>
              <a:t>new,</a:t>
            </a:r>
            <a:r>
              <a:rPr dirty="0" sz="1450" spc="185">
                <a:latin typeface="Times New Roman"/>
                <a:cs typeface="Times New Roman"/>
              </a:rPr>
              <a:t> </a:t>
            </a:r>
            <a:r>
              <a:rPr dirty="0" sz="1450" spc="-10">
                <a:latin typeface="Times New Roman"/>
                <a:cs typeface="Times New Roman"/>
              </a:rPr>
              <a:t>attended</a:t>
            </a:r>
            <a:r>
              <a:rPr dirty="0" sz="1450" spc="190">
                <a:latin typeface="Times New Roman"/>
                <a:cs typeface="Times New Roman"/>
              </a:rPr>
              <a:t> </a:t>
            </a:r>
            <a:r>
              <a:rPr dirty="0" sz="1450" spc="-10">
                <a:latin typeface="Times New Roman"/>
                <a:cs typeface="Times New Roman"/>
              </a:rPr>
              <a:t>with</a:t>
            </a:r>
            <a:r>
              <a:rPr dirty="0" sz="1450" spc="185">
                <a:latin typeface="Times New Roman"/>
                <a:cs typeface="Times New Roman"/>
              </a:rPr>
              <a:t> </a:t>
            </a:r>
            <a:r>
              <a:rPr dirty="0" sz="1450" spc="-10">
                <a:latin typeface="Times New Roman"/>
                <a:cs typeface="Times New Roman"/>
              </a:rPr>
              <a:t>unaffected</a:t>
            </a:r>
            <a:r>
              <a:rPr dirty="0" sz="1450" spc="190">
                <a:latin typeface="Times New Roman"/>
                <a:cs typeface="Times New Roman"/>
              </a:rPr>
              <a:t> </a:t>
            </a:r>
            <a:r>
              <a:rPr dirty="0" sz="1450" spc="-10">
                <a:latin typeface="Times New Roman"/>
                <a:cs typeface="Times New Roman"/>
              </a:rPr>
              <a:t>earnestness</a:t>
            </a:r>
            <a:r>
              <a:rPr dirty="0" sz="1450" spc="185">
                <a:latin typeface="Times New Roman"/>
                <a:cs typeface="Times New Roman"/>
              </a:rPr>
              <a:t> </a:t>
            </a:r>
            <a:r>
              <a:rPr dirty="0" sz="1450" spc="-10">
                <a:latin typeface="Times New Roman"/>
                <a:cs typeface="Times New Roman"/>
              </a:rPr>
              <a:t>to</a:t>
            </a:r>
            <a:r>
              <a:rPr dirty="0" sz="1450" spc="185">
                <a:latin typeface="Times New Roman"/>
                <a:cs typeface="Times New Roman"/>
              </a:rPr>
              <a:t> </a:t>
            </a:r>
            <a:r>
              <a:rPr dirty="0" sz="1450" spc="-10">
                <a:latin typeface="Times New Roman"/>
                <a:cs typeface="Times New Roman"/>
              </a:rPr>
              <a:t>all</a:t>
            </a:r>
            <a:r>
              <a:rPr dirty="0" sz="1450" spc="19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140825"/>
          </a:xfrm>
          <a:prstGeom prst="rect">
            <a:avLst/>
          </a:prstGeom>
        </p:spPr>
        <p:txBody>
          <a:bodyPr wrap="square" lIns="0" tIns="14604" rIns="0" bIns="0" rtlCol="0" vert="horz">
            <a:spAutoFit/>
          </a:bodyPr>
          <a:lstStyle/>
          <a:p>
            <a:pPr algn="just" marL="12700" marR="5715">
              <a:lnSpc>
                <a:spcPct val="98500"/>
              </a:lnSpc>
              <a:spcBef>
                <a:spcPts val="114"/>
              </a:spcBef>
            </a:pPr>
            <a:r>
              <a:rPr dirty="0" sz="1450" spc="-10">
                <a:latin typeface="Times New Roman"/>
                <a:cs typeface="Times New Roman"/>
              </a:rPr>
              <a:t>Mrs. Rushworth could relate </a:t>
            </a:r>
            <a:r>
              <a:rPr dirty="0" sz="1450" spc="-5">
                <a:latin typeface="Times New Roman"/>
                <a:cs typeface="Times New Roman"/>
              </a:rPr>
              <a:t>of </a:t>
            </a:r>
            <a:r>
              <a:rPr dirty="0" sz="1450" spc="-10">
                <a:latin typeface="Times New Roman"/>
                <a:cs typeface="Times New Roman"/>
              </a:rPr>
              <a:t>the family in former times, its rise and  </a:t>
            </a:r>
            <a:r>
              <a:rPr dirty="0" sz="1450" spc="-15">
                <a:latin typeface="Times New Roman"/>
                <a:cs typeface="Times New Roman"/>
              </a:rPr>
              <a:t>grandeur, </a:t>
            </a:r>
            <a:r>
              <a:rPr dirty="0" sz="1450" spc="-10">
                <a:latin typeface="Times New Roman"/>
                <a:cs typeface="Times New Roman"/>
              </a:rPr>
              <a:t>regal visits and loyal </a:t>
            </a:r>
            <a:r>
              <a:rPr dirty="0" sz="1450" spc="-15">
                <a:latin typeface="Times New Roman"/>
                <a:cs typeface="Times New Roman"/>
              </a:rPr>
              <a:t>efforts, </a:t>
            </a:r>
            <a:r>
              <a:rPr dirty="0" sz="1450" spc="-10">
                <a:latin typeface="Times New Roman"/>
                <a:cs typeface="Times New Roman"/>
              </a:rPr>
              <a:t>delighted to connect anything with  history already known, </a:t>
            </a:r>
            <a:r>
              <a:rPr dirty="0" sz="1450" spc="-5">
                <a:latin typeface="Times New Roman"/>
                <a:cs typeface="Times New Roman"/>
              </a:rPr>
              <a:t>or </a:t>
            </a:r>
            <a:r>
              <a:rPr dirty="0" sz="1450" spc="-10">
                <a:latin typeface="Times New Roman"/>
                <a:cs typeface="Times New Roman"/>
              </a:rPr>
              <a:t>warm her imagination with scenes </a:t>
            </a:r>
            <a:r>
              <a:rPr dirty="0" sz="1450" spc="-5">
                <a:latin typeface="Times New Roman"/>
                <a:cs typeface="Times New Roman"/>
              </a:rPr>
              <a:t>of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situation </a:t>
            </a:r>
            <a:r>
              <a:rPr dirty="0" sz="1450" spc="-5">
                <a:latin typeface="Times New Roman"/>
                <a:cs typeface="Times New Roman"/>
              </a:rPr>
              <a:t>of </a:t>
            </a:r>
            <a:r>
              <a:rPr dirty="0" sz="1450" spc="-10">
                <a:latin typeface="Times New Roman"/>
                <a:cs typeface="Times New Roman"/>
              </a:rPr>
              <a:t>the house excluded the possibility </a:t>
            </a:r>
            <a:r>
              <a:rPr dirty="0" sz="1450" spc="-5">
                <a:latin typeface="Times New Roman"/>
                <a:cs typeface="Times New Roman"/>
              </a:rPr>
              <a:t>of </a:t>
            </a:r>
            <a:r>
              <a:rPr dirty="0" sz="1450" spc="-10">
                <a:latin typeface="Times New Roman"/>
                <a:cs typeface="Times New Roman"/>
              </a:rPr>
              <a:t>much prospect from  any </a:t>
            </a:r>
            <a:r>
              <a:rPr dirty="0" sz="1450" spc="-5">
                <a:latin typeface="Times New Roman"/>
                <a:cs typeface="Times New Roman"/>
              </a:rPr>
              <a:t>of </a:t>
            </a:r>
            <a:r>
              <a:rPr dirty="0" sz="1450" spc="-10">
                <a:latin typeface="Times New Roman"/>
                <a:cs typeface="Times New Roman"/>
              </a:rPr>
              <a:t>the rooms; and while Fanny and some </a:t>
            </a:r>
            <a:r>
              <a:rPr dirty="0" sz="1450" spc="-5">
                <a:latin typeface="Times New Roman"/>
                <a:cs typeface="Times New Roman"/>
              </a:rPr>
              <a:t>of </a:t>
            </a:r>
            <a:r>
              <a:rPr dirty="0" sz="1450" spc="-10">
                <a:latin typeface="Times New Roman"/>
                <a:cs typeface="Times New Roman"/>
              </a:rPr>
              <a:t>the others were attending Mrs.  Rushworth, Henry Crawford was looking grave and shaking his head at the  windows. Every room </a:t>
            </a:r>
            <a:r>
              <a:rPr dirty="0" sz="1450" spc="-5">
                <a:latin typeface="Times New Roman"/>
                <a:cs typeface="Times New Roman"/>
              </a:rPr>
              <a:t>on </a:t>
            </a:r>
            <a:r>
              <a:rPr dirty="0" sz="1450" spc="-10">
                <a:latin typeface="Times New Roman"/>
                <a:cs typeface="Times New Roman"/>
              </a:rPr>
              <a:t>the west front looked across </a:t>
            </a:r>
            <a:r>
              <a:rPr dirty="0" sz="1450" spc="-5">
                <a:latin typeface="Times New Roman"/>
                <a:cs typeface="Times New Roman"/>
              </a:rPr>
              <a:t>a </a:t>
            </a:r>
            <a:r>
              <a:rPr dirty="0" sz="1450" spc="-10">
                <a:latin typeface="Times New Roman"/>
                <a:cs typeface="Times New Roman"/>
              </a:rPr>
              <a:t>lawn to the beginning  </a:t>
            </a:r>
            <a:r>
              <a:rPr dirty="0" sz="1450" spc="-5">
                <a:latin typeface="Times New Roman"/>
                <a:cs typeface="Times New Roman"/>
              </a:rPr>
              <a:t>of </a:t>
            </a:r>
            <a:r>
              <a:rPr dirty="0" sz="1450" spc="-10">
                <a:latin typeface="Times New Roman"/>
                <a:cs typeface="Times New Roman"/>
              </a:rPr>
              <a:t>the avenue immediately beyond tall iron palisades and</a:t>
            </a:r>
            <a:r>
              <a:rPr dirty="0" sz="1450" spc="45">
                <a:latin typeface="Times New Roman"/>
                <a:cs typeface="Times New Roman"/>
              </a:rPr>
              <a:t> </a:t>
            </a:r>
            <a:r>
              <a:rPr dirty="0" sz="1450" spc="-10">
                <a:latin typeface="Times New Roman"/>
                <a:cs typeface="Times New Roman"/>
              </a:rPr>
              <a:t>gates.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Having visited many more rooms than could </a:t>
            </a:r>
            <a:r>
              <a:rPr dirty="0" sz="1450" spc="-5">
                <a:latin typeface="Times New Roman"/>
                <a:cs typeface="Times New Roman"/>
              </a:rPr>
              <a:t>be </a:t>
            </a:r>
            <a:r>
              <a:rPr dirty="0" sz="1450" spc="-10">
                <a:latin typeface="Times New Roman"/>
                <a:cs typeface="Times New Roman"/>
              </a:rPr>
              <a:t>supposed to </a:t>
            </a:r>
            <a:r>
              <a:rPr dirty="0" sz="1450" spc="-5">
                <a:latin typeface="Times New Roman"/>
                <a:cs typeface="Times New Roman"/>
              </a:rPr>
              <a:t>be of </a:t>
            </a:r>
            <a:r>
              <a:rPr dirty="0" sz="1450" spc="-10">
                <a:latin typeface="Times New Roman"/>
                <a:cs typeface="Times New Roman"/>
              </a:rPr>
              <a:t>any  other use than to contribute to the window-tax, and find employment for  housemaids, </a:t>
            </a:r>
            <a:r>
              <a:rPr dirty="0" sz="1450" spc="-25">
                <a:latin typeface="Times New Roman"/>
                <a:cs typeface="Times New Roman"/>
              </a:rPr>
              <a:t>“Now,” </a:t>
            </a:r>
            <a:r>
              <a:rPr dirty="0" sz="1450" spc="-10">
                <a:latin typeface="Times New Roman"/>
                <a:cs typeface="Times New Roman"/>
              </a:rPr>
              <a:t>said Mrs. Rushworth, “we are coming to the chapel,  which properly we </a:t>
            </a:r>
            <a:r>
              <a:rPr dirty="0" sz="1450" spc="-5">
                <a:latin typeface="Times New Roman"/>
                <a:cs typeface="Times New Roman"/>
              </a:rPr>
              <a:t>ought </a:t>
            </a:r>
            <a:r>
              <a:rPr dirty="0" sz="1450" spc="-10">
                <a:latin typeface="Times New Roman"/>
                <a:cs typeface="Times New Roman"/>
              </a:rPr>
              <a:t>to enter from above, and look down </a:t>
            </a:r>
            <a:r>
              <a:rPr dirty="0" sz="1450" spc="-5">
                <a:latin typeface="Times New Roman"/>
                <a:cs typeface="Times New Roman"/>
              </a:rPr>
              <a:t>upon; but </a:t>
            </a:r>
            <a:r>
              <a:rPr dirty="0" sz="1450" spc="-10">
                <a:latin typeface="Times New Roman"/>
                <a:cs typeface="Times New Roman"/>
              </a:rPr>
              <a:t>as we  are quite among friends, </a:t>
            </a:r>
            <a:r>
              <a:rPr dirty="0" sz="1450" spc="-5">
                <a:latin typeface="Times New Roman"/>
                <a:cs typeface="Times New Roman"/>
              </a:rPr>
              <a:t>I </a:t>
            </a:r>
            <a:r>
              <a:rPr dirty="0" sz="1450" spc="-10">
                <a:latin typeface="Times New Roman"/>
                <a:cs typeface="Times New Roman"/>
              </a:rPr>
              <a:t>will take </a:t>
            </a:r>
            <a:r>
              <a:rPr dirty="0" sz="1450" spc="-5">
                <a:latin typeface="Times New Roman"/>
                <a:cs typeface="Times New Roman"/>
              </a:rPr>
              <a:t>you </a:t>
            </a:r>
            <a:r>
              <a:rPr dirty="0" sz="1450" spc="-10">
                <a:latin typeface="Times New Roman"/>
                <a:cs typeface="Times New Roman"/>
              </a:rPr>
              <a:t>in this </a:t>
            </a:r>
            <a:r>
              <a:rPr dirty="0" sz="1450" spc="-35">
                <a:latin typeface="Times New Roman"/>
                <a:cs typeface="Times New Roman"/>
              </a:rPr>
              <a:t>way,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will excuse</a:t>
            </a:r>
            <a:r>
              <a:rPr dirty="0" sz="1450" spc="1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They entered. </a:t>
            </a:r>
            <a:r>
              <a:rPr dirty="0" sz="1450" spc="-20">
                <a:latin typeface="Times New Roman"/>
                <a:cs typeface="Times New Roman"/>
              </a:rPr>
              <a:t>Fanny’s </a:t>
            </a:r>
            <a:r>
              <a:rPr dirty="0" sz="1450" spc="-10">
                <a:latin typeface="Times New Roman"/>
                <a:cs typeface="Times New Roman"/>
              </a:rPr>
              <a:t>imagination had prepared her for something grander  than </a:t>
            </a:r>
            <a:r>
              <a:rPr dirty="0" sz="1450" spc="-5">
                <a:latin typeface="Times New Roman"/>
                <a:cs typeface="Times New Roman"/>
              </a:rPr>
              <a:t>a </a:t>
            </a:r>
            <a:r>
              <a:rPr dirty="0" sz="1450" spc="-10">
                <a:latin typeface="Times New Roman"/>
                <a:cs typeface="Times New Roman"/>
              </a:rPr>
              <a:t>mere spacious, oblong room, fitted </a:t>
            </a:r>
            <a:r>
              <a:rPr dirty="0" sz="1450" spc="-5">
                <a:latin typeface="Times New Roman"/>
                <a:cs typeface="Times New Roman"/>
              </a:rPr>
              <a:t>up </a:t>
            </a:r>
            <a:r>
              <a:rPr dirty="0" sz="1450" spc="-10">
                <a:latin typeface="Times New Roman"/>
                <a:cs typeface="Times New Roman"/>
              </a:rPr>
              <a:t>for the purpose </a:t>
            </a:r>
            <a:r>
              <a:rPr dirty="0" sz="1450" spc="-5">
                <a:latin typeface="Times New Roman"/>
                <a:cs typeface="Times New Roman"/>
              </a:rPr>
              <a:t>of </a:t>
            </a:r>
            <a:r>
              <a:rPr dirty="0" sz="1450" spc="-10">
                <a:latin typeface="Times New Roman"/>
                <a:cs typeface="Times New Roman"/>
              </a:rPr>
              <a:t>devotion: with  nothing more striking </a:t>
            </a:r>
            <a:r>
              <a:rPr dirty="0" sz="1450" spc="-5">
                <a:latin typeface="Times New Roman"/>
                <a:cs typeface="Times New Roman"/>
              </a:rPr>
              <a:t>or </a:t>
            </a:r>
            <a:r>
              <a:rPr dirty="0" sz="1450" spc="-10">
                <a:latin typeface="Times New Roman"/>
                <a:cs typeface="Times New Roman"/>
              </a:rPr>
              <a:t>more solemn than the profusion </a:t>
            </a:r>
            <a:r>
              <a:rPr dirty="0" sz="1450" spc="-5">
                <a:latin typeface="Times New Roman"/>
                <a:cs typeface="Times New Roman"/>
              </a:rPr>
              <a:t>of </a:t>
            </a:r>
            <a:r>
              <a:rPr dirty="0" sz="1450" spc="-20">
                <a:latin typeface="Times New Roman"/>
                <a:cs typeface="Times New Roman"/>
              </a:rPr>
              <a:t>mahogany, </a:t>
            </a:r>
            <a:r>
              <a:rPr dirty="0" sz="1450" spc="-10">
                <a:latin typeface="Times New Roman"/>
                <a:cs typeface="Times New Roman"/>
              </a:rPr>
              <a:t>and the  crimson velvet cushions appearing over the ledge </a:t>
            </a:r>
            <a:r>
              <a:rPr dirty="0" sz="1450" spc="-5">
                <a:latin typeface="Times New Roman"/>
                <a:cs typeface="Times New Roman"/>
              </a:rPr>
              <a:t>of </a:t>
            </a:r>
            <a:r>
              <a:rPr dirty="0" sz="1450" spc="-10">
                <a:latin typeface="Times New Roman"/>
                <a:cs typeface="Times New Roman"/>
              </a:rPr>
              <a:t>the family gallery above.  “I am disappointed,” said she, in </a:t>
            </a:r>
            <a:r>
              <a:rPr dirty="0" sz="1450" spc="-5">
                <a:latin typeface="Times New Roman"/>
                <a:cs typeface="Times New Roman"/>
              </a:rPr>
              <a:t>a </a:t>
            </a:r>
            <a:r>
              <a:rPr dirty="0" sz="1450" spc="-10">
                <a:latin typeface="Times New Roman"/>
                <a:cs typeface="Times New Roman"/>
              </a:rPr>
              <a:t>low voice, to Edmund. “This is </a:t>
            </a:r>
            <a:r>
              <a:rPr dirty="0" sz="1450" spc="-5">
                <a:latin typeface="Times New Roman"/>
                <a:cs typeface="Times New Roman"/>
              </a:rPr>
              <a:t>not </a:t>
            </a:r>
            <a:r>
              <a:rPr dirty="0" sz="1450" spc="-10">
                <a:latin typeface="Times New Roman"/>
                <a:cs typeface="Times New Roman"/>
              </a:rPr>
              <a:t>my idea  </a:t>
            </a:r>
            <a:r>
              <a:rPr dirty="0" sz="1450" spc="-5">
                <a:latin typeface="Times New Roman"/>
                <a:cs typeface="Times New Roman"/>
              </a:rPr>
              <a:t>of a </a:t>
            </a:r>
            <a:r>
              <a:rPr dirty="0" sz="1450" spc="-10">
                <a:latin typeface="Times New Roman"/>
                <a:cs typeface="Times New Roman"/>
              </a:rPr>
              <a:t>chapel. There is nothing awful here, nothing </a:t>
            </a:r>
            <a:r>
              <a:rPr dirty="0" sz="1450" spc="-20">
                <a:latin typeface="Times New Roman"/>
                <a:cs typeface="Times New Roman"/>
              </a:rPr>
              <a:t>melancholy, </a:t>
            </a:r>
            <a:r>
              <a:rPr dirty="0" sz="1450" spc="-10">
                <a:latin typeface="Times New Roman"/>
                <a:cs typeface="Times New Roman"/>
              </a:rPr>
              <a:t>nothing grand.  Here are </a:t>
            </a:r>
            <a:r>
              <a:rPr dirty="0" sz="1450" spc="-5">
                <a:latin typeface="Times New Roman"/>
                <a:cs typeface="Times New Roman"/>
              </a:rPr>
              <a:t>no </a:t>
            </a:r>
            <a:r>
              <a:rPr dirty="0" sz="1450" spc="-10">
                <a:latin typeface="Times New Roman"/>
                <a:cs typeface="Times New Roman"/>
              </a:rPr>
              <a:t>aisles, </a:t>
            </a:r>
            <a:r>
              <a:rPr dirty="0" sz="1450" spc="-5">
                <a:latin typeface="Times New Roman"/>
                <a:cs typeface="Times New Roman"/>
              </a:rPr>
              <a:t>no </a:t>
            </a:r>
            <a:r>
              <a:rPr dirty="0" sz="1450" spc="-10">
                <a:latin typeface="Times New Roman"/>
                <a:cs typeface="Times New Roman"/>
              </a:rPr>
              <a:t>arches, </a:t>
            </a:r>
            <a:r>
              <a:rPr dirty="0" sz="1450" spc="-5">
                <a:latin typeface="Times New Roman"/>
                <a:cs typeface="Times New Roman"/>
              </a:rPr>
              <a:t>no </a:t>
            </a:r>
            <a:r>
              <a:rPr dirty="0" sz="1450" spc="-10">
                <a:latin typeface="Times New Roman"/>
                <a:cs typeface="Times New Roman"/>
              </a:rPr>
              <a:t>inscriptions, </a:t>
            </a:r>
            <a:r>
              <a:rPr dirty="0" sz="1450" spc="-5">
                <a:latin typeface="Times New Roman"/>
                <a:cs typeface="Times New Roman"/>
              </a:rPr>
              <a:t>no </a:t>
            </a:r>
            <a:r>
              <a:rPr dirty="0" sz="1450" spc="-10">
                <a:latin typeface="Times New Roman"/>
                <a:cs typeface="Times New Roman"/>
              </a:rPr>
              <a:t>banners. No banners, cousin,  to </a:t>
            </a:r>
            <a:r>
              <a:rPr dirty="0" sz="1450" spc="-5">
                <a:latin typeface="Times New Roman"/>
                <a:cs typeface="Times New Roman"/>
              </a:rPr>
              <a:t>be </a:t>
            </a:r>
            <a:r>
              <a:rPr dirty="0" sz="1450" spc="-10">
                <a:latin typeface="Times New Roman"/>
                <a:cs typeface="Times New Roman"/>
              </a:rPr>
              <a:t>‘blown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night </a:t>
            </a:r>
            <a:r>
              <a:rPr dirty="0" sz="1450" spc="-10">
                <a:latin typeface="Times New Roman"/>
                <a:cs typeface="Times New Roman"/>
              </a:rPr>
              <a:t>wind </a:t>
            </a:r>
            <a:r>
              <a:rPr dirty="0" sz="1450" spc="-5">
                <a:latin typeface="Times New Roman"/>
                <a:cs typeface="Times New Roman"/>
              </a:rPr>
              <a:t>of </a:t>
            </a:r>
            <a:r>
              <a:rPr dirty="0" sz="1450" spc="-10">
                <a:latin typeface="Times New Roman"/>
                <a:cs typeface="Times New Roman"/>
              </a:rPr>
              <a:t>heaven.’ No signs that </a:t>
            </a:r>
            <a:r>
              <a:rPr dirty="0" sz="1450" spc="-5">
                <a:latin typeface="Times New Roman"/>
                <a:cs typeface="Times New Roman"/>
              </a:rPr>
              <a:t>a </a:t>
            </a:r>
            <a:r>
              <a:rPr dirty="0" sz="1450" spc="-10">
                <a:latin typeface="Times New Roman"/>
                <a:cs typeface="Times New Roman"/>
              </a:rPr>
              <a:t>‘Scottish monarch  sleeps </a:t>
            </a:r>
            <a:r>
              <a:rPr dirty="0" sz="1450" spc="-20">
                <a:latin typeface="Times New Roman"/>
                <a:cs typeface="Times New Roman"/>
              </a:rPr>
              <a:t>below.’”</a:t>
            </a:r>
            <a:endParaRPr sz="1450">
              <a:latin typeface="Times New Roman"/>
              <a:cs typeface="Times New Roman"/>
            </a:endParaRPr>
          </a:p>
          <a:p>
            <a:pPr algn="just" marL="12700" marR="7620" indent="255904">
              <a:lnSpc>
                <a:spcPts val="1730"/>
              </a:lnSpc>
              <a:spcBef>
                <a:spcPts val="775"/>
              </a:spcBef>
            </a:pPr>
            <a:r>
              <a:rPr dirty="0" sz="1450" spc="-45">
                <a:latin typeface="Times New Roman"/>
                <a:cs typeface="Times New Roman"/>
              </a:rPr>
              <a:t>“You </a:t>
            </a:r>
            <a:r>
              <a:rPr dirty="0" sz="1450" spc="-10">
                <a:latin typeface="Times New Roman"/>
                <a:cs typeface="Times New Roman"/>
              </a:rPr>
              <a:t>forget, </a:t>
            </a:r>
            <a:r>
              <a:rPr dirty="0" sz="1450" spc="-25">
                <a:latin typeface="Times New Roman"/>
                <a:cs typeface="Times New Roman"/>
              </a:rPr>
              <a:t>Fanny, </a:t>
            </a:r>
            <a:r>
              <a:rPr dirty="0" sz="1450" spc="-10">
                <a:latin typeface="Times New Roman"/>
                <a:cs typeface="Times New Roman"/>
              </a:rPr>
              <a:t>how lately all this has been built, and for how confined  </a:t>
            </a:r>
            <a:r>
              <a:rPr dirty="0" sz="1450" spc="-5">
                <a:latin typeface="Times New Roman"/>
                <a:cs typeface="Times New Roman"/>
              </a:rPr>
              <a:t>a </a:t>
            </a:r>
            <a:r>
              <a:rPr dirty="0" sz="1450" spc="-10">
                <a:latin typeface="Times New Roman"/>
                <a:cs typeface="Times New Roman"/>
              </a:rPr>
              <a:t>purpose, compared with the old chapels </a:t>
            </a:r>
            <a:r>
              <a:rPr dirty="0" sz="1450" spc="-5">
                <a:latin typeface="Times New Roman"/>
                <a:cs typeface="Times New Roman"/>
              </a:rPr>
              <a:t>of </a:t>
            </a:r>
            <a:r>
              <a:rPr dirty="0" sz="1450" spc="-10">
                <a:latin typeface="Times New Roman"/>
                <a:cs typeface="Times New Roman"/>
              </a:rPr>
              <a:t>castles and monasteries. It was  only for the private use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family. </a:t>
            </a:r>
            <a:r>
              <a:rPr dirty="0" sz="1450" spc="-10">
                <a:latin typeface="Times New Roman"/>
                <a:cs typeface="Times New Roman"/>
              </a:rPr>
              <a:t>They have been buried, </a:t>
            </a:r>
            <a:r>
              <a:rPr dirty="0" sz="1450" spc="-5">
                <a:latin typeface="Times New Roman"/>
                <a:cs typeface="Times New Roman"/>
              </a:rPr>
              <a:t>I </a:t>
            </a:r>
            <a:r>
              <a:rPr dirty="0" sz="1450" spc="-10">
                <a:latin typeface="Times New Roman"/>
                <a:cs typeface="Times New Roman"/>
              </a:rPr>
              <a:t>suppose, in the  parish church. There </a:t>
            </a:r>
            <a:r>
              <a:rPr dirty="0" sz="1450" spc="-5">
                <a:latin typeface="Times New Roman"/>
                <a:cs typeface="Times New Roman"/>
              </a:rPr>
              <a:t>you </a:t>
            </a:r>
            <a:r>
              <a:rPr dirty="0" sz="1450" spc="-10">
                <a:latin typeface="Times New Roman"/>
                <a:cs typeface="Times New Roman"/>
              </a:rPr>
              <a:t>must look for the banners and the</a:t>
            </a:r>
            <a:r>
              <a:rPr dirty="0" sz="1450" spc="105">
                <a:latin typeface="Times New Roman"/>
                <a:cs typeface="Times New Roman"/>
              </a:rPr>
              <a:t> </a:t>
            </a:r>
            <a:r>
              <a:rPr dirty="0" sz="1450" spc="-10">
                <a:latin typeface="Times New Roman"/>
                <a:cs typeface="Times New Roman"/>
              </a:rPr>
              <a:t>achievements.”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 was foolish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not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all that; </a:t>
            </a:r>
            <a:r>
              <a:rPr dirty="0" sz="1450" spc="-5">
                <a:latin typeface="Times New Roman"/>
                <a:cs typeface="Times New Roman"/>
              </a:rPr>
              <a:t>but I </a:t>
            </a:r>
            <a:r>
              <a:rPr dirty="0" sz="1450" spc="-10">
                <a:latin typeface="Times New Roman"/>
                <a:cs typeface="Times New Roman"/>
              </a:rPr>
              <a:t>am</a:t>
            </a:r>
            <a:r>
              <a:rPr dirty="0" sz="1450" spc="70">
                <a:latin typeface="Times New Roman"/>
                <a:cs typeface="Times New Roman"/>
              </a:rPr>
              <a:t> </a:t>
            </a:r>
            <a:r>
              <a:rPr dirty="0" sz="1450" spc="-10">
                <a:latin typeface="Times New Roman"/>
                <a:cs typeface="Times New Roman"/>
              </a:rPr>
              <a:t>disappointed.”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Mrs. Rushworth began her relation. “This chapel was fitted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see  it, in James the </a:t>
            </a:r>
            <a:r>
              <a:rPr dirty="0" sz="1450" spc="-20">
                <a:latin typeface="Times New Roman"/>
                <a:cs typeface="Times New Roman"/>
              </a:rPr>
              <a:t>Second’s </a:t>
            </a:r>
            <a:r>
              <a:rPr dirty="0" sz="1450" spc="-10">
                <a:latin typeface="Times New Roman"/>
                <a:cs typeface="Times New Roman"/>
              </a:rPr>
              <a:t>time. Before that period, as </a:t>
            </a:r>
            <a:r>
              <a:rPr dirty="0" sz="1450" spc="-5">
                <a:latin typeface="Times New Roman"/>
                <a:cs typeface="Times New Roman"/>
              </a:rPr>
              <a:t>I </a:t>
            </a:r>
            <a:r>
              <a:rPr dirty="0" sz="1450" spc="-10">
                <a:latin typeface="Times New Roman"/>
                <a:cs typeface="Times New Roman"/>
              </a:rPr>
              <a:t>understand, the pews  were only wainscot; and there is some reason to think that the linings and  cushions </a:t>
            </a:r>
            <a:r>
              <a:rPr dirty="0" sz="1450" spc="-5">
                <a:latin typeface="Times New Roman"/>
                <a:cs typeface="Times New Roman"/>
              </a:rPr>
              <a:t>of </a:t>
            </a:r>
            <a:r>
              <a:rPr dirty="0" sz="1450" spc="-10">
                <a:latin typeface="Times New Roman"/>
                <a:cs typeface="Times New Roman"/>
              </a:rPr>
              <a:t>the pulpit and family seat were only purple cloth; </a:t>
            </a:r>
            <a:r>
              <a:rPr dirty="0" sz="1450" spc="-5">
                <a:latin typeface="Times New Roman"/>
                <a:cs typeface="Times New Roman"/>
              </a:rPr>
              <a:t>but </a:t>
            </a:r>
            <a:r>
              <a:rPr dirty="0" sz="1450" spc="-10">
                <a:latin typeface="Times New Roman"/>
                <a:cs typeface="Times New Roman"/>
              </a:rPr>
              <a:t>this is </a:t>
            </a:r>
            <a:r>
              <a:rPr dirty="0" sz="1450" spc="-5">
                <a:latin typeface="Times New Roman"/>
                <a:cs typeface="Times New Roman"/>
              </a:rPr>
              <a:t>not  </a:t>
            </a:r>
            <a:r>
              <a:rPr dirty="0" sz="1450" spc="-10">
                <a:latin typeface="Times New Roman"/>
                <a:cs typeface="Times New Roman"/>
              </a:rPr>
              <a:t>quite certain. It is </a:t>
            </a:r>
            <a:r>
              <a:rPr dirty="0" sz="1450" spc="-5">
                <a:latin typeface="Times New Roman"/>
                <a:cs typeface="Times New Roman"/>
              </a:rPr>
              <a:t>a </a:t>
            </a:r>
            <a:r>
              <a:rPr dirty="0" sz="1450" spc="-10">
                <a:latin typeface="Times New Roman"/>
                <a:cs typeface="Times New Roman"/>
              </a:rPr>
              <a:t>handsome chapel, and was formerly in constant use both  morning and evening. Prayers were always read in it </a:t>
            </a:r>
            <a:r>
              <a:rPr dirty="0" sz="1450" spc="-5">
                <a:latin typeface="Times New Roman"/>
                <a:cs typeface="Times New Roman"/>
              </a:rPr>
              <a:t>by </a:t>
            </a:r>
            <a:r>
              <a:rPr dirty="0" sz="1450" spc="-10">
                <a:latin typeface="Times New Roman"/>
                <a:cs typeface="Times New Roman"/>
              </a:rPr>
              <a:t>the domestic chaplain,  within the memory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but </a:t>
            </a:r>
            <a:r>
              <a:rPr dirty="0" sz="1450" spc="-10">
                <a:latin typeface="Times New Roman"/>
                <a:cs typeface="Times New Roman"/>
              </a:rPr>
              <a:t>the late </a:t>
            </a:r>
            <a:r>
              <a:rPr dirty="0" sz="1450" spc="-35">
                <a:latin typeface="Times New Roman"/>
                <a:cs typeface="Times New Roman"/>
              </a:rPr>
              <a:t>Mr. </a:t>
            </a:r>
            <a:r>
              <a:rPr dirty="0" sz="1450" spc="-10">
                <a:latin typeface="Times New Roman"/>
                <a:cs typeface="Times New Roman"/>
              </a:rPr>
              <a:t>Rushworth left it</a:t>
            </a:r>
            <a:r>
              <a:rPr dirty="0" sz="1450" spc="8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“Every generation has its improvements,” said Miss Crawford, with </a:t>
            </a:r>
            <a:r>
              <a:rPr dirty="0" sz="1450" spc="-5">
                <a:latin typeface="Times New Roman"/>
                <a:cs typeface="Times New Roman"/>
              </a:rPr>
              <a:t>a  </a:t>
            </a:r>
            <a:r>
              <a:rPr dirty="0" sz="1450" spc="-10">
                <a:latin typeface="Times New Roman"/>
                <a:cs typeface="Times New Roman"/>
              </a:rPr>
              <a:t>smile, to</a:t>
            </a:r>
            <a:r>
              <a:rPr dirty="0" sz="1450" spc="-5">
                <a:latin typeface="Times New Roman"/>
                <a:cs typeface="Times New Roman"/>
              </a:rPr>
              <a:t> </a:t>
            </a:r>
            <a:r>
              <a:rPr dirty="0" sz="1450" spc="-10">
                <a:latin typeface="Times New Roman"/>
                <a:cs typeface="Times New Roman"/>
              </a:rPr>
              <a:t>Edmund.</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Mrs. Rushworth was </a:t>
            </a:r>
            <a:r>
              <a:rPr dirty="0" sz="1450" spc="-5">
                <a:latin typeface="Times New Roman"/>
                <a:cs typeface="Times New Roman"/>
              </a:rPr>
              <a:t>gone </a:t>
            </a:r>
            <a:r>
              <a:rPr dirty="0" sz="1450" spc="-10">
                <a:latin typeface="Times New Roman"/>
                <a:cs typeface="Times New Roman"/>
              </a:rPr>
              <a:t>to repeat her lesson to </a:t>
            </a:r>
            <a:r>
              <a:rPr dirty="0" sz="1450" spc="-35">
                <a:latin typeface="Times New Roman"/>
                <a:cs typeface="Times New Roman"/>
              </a:rPr>
              <a:t>Mr. </a:t>
            </a:r>
            <a:r>
              <a:rPr dirty="0" sz="1450" spc="-10">
                <a:latin typeface="Times New Roman"/>
                <a:cs typeface="Times New Roman"/>
              </a:rPr>
              <a:t>Crawford; and  Edmund, </a:t>
            </a:r>
            <a:r>
              <a:rPr dirty="0" sz="1450" spc="-25">
                <a:latin typeface="Times New Roman"/>
                <a:cs typeface="Times New Roman"/>
              </a:rPr>
              <a:t>Fanny, </a:t>
            </a:r>
            <a:r>
              <a:rPr dirty="0" sz="1450" spc="-10">
                <a:latin typeface="Times New Roman"/>
                <a:cs typeface="Times New Roman"/>
              </a:rPr>
              <a:t>and Miss Crawford remained in </a:t>
            </a:r>
            <a:r>
              <a:rPr dirty="0" sz="1450" spc="-5">
                <a:latin typeface="Times New Roman"/>
                <a:cs typeface="Times New Roman"/>
              </a:rPr>
              <a:t>a </a:t>
            </a:r>
            <a:r>
              <a:rPr dirty="0" sz="1450" spc="-10">
                <a:latin typeface="Times New Roman"/>
                <a:cs typeface="Times New Roman"/>
              </a:rPr>
              <a:t>cluster</a:t>
            </a:r>
            <a:r>
              <a:rPr dirty="0" sz="1450" spc="65">
                <a:latin typeface="Times New Roman"/>
                <a:cs typeface="Times New Roman"/>
              </a:rPr>
              <a:t> </a:t>
            </a:r>
            <a:r>
              <a:rPr dirty="0" sz="1450" spc="-20">
                <a:latin typeface="Times New Roman"/>
                <a:cs typeface="Times New Roman"/>
              </a:rPr>
              <a:t>together.</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“It is </a:t>
            </a:r>
            <a:r>
              <a:rPr dirty="0" sz="1450" spc="-5">
                <a:latin typeface="Times New Roman"/>
                <a:cs typeface="Times New Roman"/>
              </a:rPr>
              <a:t>a </a:t>
            </a:r>
            <a:r>
              <a:rPr dirty="0" sz="1450" spc="-25">
                <a:latin typeface="Times New Roman"/>
                <a:cs typeface="Times New Roman"/>
              </a:rPr>
              <a:t>pity,” </a:t>
            </a:r>
            <a:r>
              <a:rPr dirty="0" sz="1450" spc="-10">
                <a:latin typeface="Times New Roman"/>
                <a:cs typeface="Times New Roman"/>
              </a:rPr>
              <a:t>cried </a:t>
            </a:r>
            <a:r>
              <a:rPr dirty="0" sz="1450" spc="-25">
                <a:latin typeface="Times New Roman"/>
                <a:cs typeface="Times New Roman"/>
              </a:rPr>
              <a:t>Fanny, </a:t>
            </a:r>
            <a:r>
              <a:rPr dirty="0" sz="1450" spc="-10">
                <a:latin typeface="Times New Roman"/>
                <a:cs typeface="Times New Roman"/>
              </a:rPr>
              <a:t>“that the custom should have been discontinued.  It was </a:t>
            </a:r>
            <a:r>
              <a:rPr dirty="0" sz="1450" spc="-5">
                <a:latin typeface="Times New Roman"/>
                <a:cs typeface="Times New Roman"/>
              </a:rPr>
              <a:t>a </a:t>
            </a:r>
            <a:r>
              <a:rPr dirty="0" sz="1450" spc="-10">
                <a:latin typeface="Times New Roman"/>
                <a:cs typeface="Times New Roman"/>
              </a:rPr>
              <a:t>valuable part </a:t>
            </a:r>
            <a:r>
              <a:rPr dirty="0" sz="1450" spc="-5">
                <a:latin typeface="Times New Roman"/>
                <a:cs typeface="Times New Roman"/>
              </a:rPr>
              <a:t>of </a:t>
            </a:r>
            <a:r>
              <a:rPr dirty="0" sz="1450" spc="-10">
                <a:latin typeface="Times New Roman"/>
                <a:cs typeface="Times New Roman"/>
              </a:rPr>
              <a:t>former times. There is something in </a:t>
            </a:r>
            <a:r>
              <a:rPr dirty="0" sz="1450" spc="-5">
                <a:latin typeface="Times New Roman"/>
                <a:cs typeface="Times New Roman"/>
              </a:rPr>
              <a:t>a </a:t>
            </a:r>
            <a:r>
              <a:rPr dirty="0" sz="1450" spc="-10">
                <a:latin typeface="Times New Roman"/>
                <a:cs typeface="Times New Roman"/>
              </a:rPr>
              <a:t>chapel and  chaplain so much in character with </a:t>
            </a:r>
            <a:r>
              <a:rPr dirty="0" sz="1450" spc="-5">
                <a:latin typeface="Times New Roman"/>
                <a:cs typeface="Times New Roman"/>
              </a:rPr>
              <a:t>a </a:t>
            </a:r>
            <a:r>
              <a:rPr dirty="0" sz="1450" spc="-10">
                <a:latin typeface="Times New Roman"/>
                <a:cs typeface="Times New Roman"/>
              </a:rPr>
              <a:t>great house, with </a:t>
            </a:r>
            <a:r>
              <a:rPr dirty="0" sz="1450" spc="-25">
                <a:latin typeface="Times New Roman"/>
                <a:cs typeface="Times New Roman"/>
              </a:rPr>
              <a:t>one’s </a:t>
            </a:r>
            <a:r>
              <a:rPr dirty="0" sz="1450" spc="-10">
                <a:latin typeface="Times New Roman"/>
                <a:cs typeface="Times New Roman"/>
              </a:rPr>
              <a:t>ideas </a:t>
            </a:r>
            <a:r>
              <a:rPr dirty="0" sz="1450" spc="-5">
                <a:latin typeface="Times New Roman"/>
                <a:cs typeface="Times New Roman"/>
              </a:rPr>
              <a:t>of </a:t>
            </a:r>
            <a:r>
              <a:rPr dirty="0" sz="1450" spc="-10">
                <a:latin typeface="Times New Roman"/>
                <a:cs typeface="Times New Roman"/>
              </a:rPr>
              <a:t>what  such </a:t>
            </a:r>
            <a:r>
              <a:rPr dirty="0" sz="1450" spc="-5">
                <a:latin typeface="Times New Roman"/>
                <a:cs typeface="Times New Roman"/>
              </a:rPr>
              <a:t>a </a:t>
            </a:r>
            <a:r>
              <a:rPr dirty="0" sz="1450" spc="-10">
                <a:latin typeface="Times New Roman"/>
                <a:cs typeface="Times New Roman"/>
              </a:rPr>
              <a:t>household should be! A whole family assembling regularly for the  purpose </a:t>
            </a:r>
            <a:r>
              <a:rPr dirty="0" sz="1450" spc="-5">
                <a:latin typeface="Times New Roman"/>
                <a:cs typeface="Times New Roman"/>
              </a:rPr>
              <a:t>of </a:t>
            </a:r>
            <a:r>
              <a:rPr dirty="0" sz="1450" spc="-10">
                <a:latin typeface="Times New Roman"/>
                <a:cs typeface="Times New Roman"/>
              </a:rPr>
              <a:t>prayer is</a:t>
            </a:r>
            <a:r>
              <a:rPr dirty="0" sz="1450">
                <a:latin typeface="Times New Roman"/>
                <a:cs typeface="Times New Roman"/>
              </a:rPr>
              <a:t> </a:t>
            </a:r>
            <a:r>
              <a:rPr dirty="0" sz="1450" spc="-10">
                <a:latin typeface="Times New Roman"/>
                <a:cs typeface="Times New Roman"/>
              </a:rPr>
              <a:t>fine!”</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“Very </a:t>
            </a:r>
            <a:r>
              <a:rPr dirty="0" sz="1450" spc="-10">
                <a:latin typeface="Times New Roman"/>
                <a:cs typeface="Times New Roman"/>
              </a:rPr>
              <a:t>fine indeed,” said Miss Crawford, laughing. “It must </a:t>
            </a:r>
            <a:r>
              <a:rPr dirty="0" sz="1450" spc="-5">
                <a:latin typeface="Times New Roman"/>
                <a:cs typeface="Times New Roman"/>
              </a:rPr>
              <a:t>do </a:t>
            </a:r>
            <a:r>
              <a:rPr dirty="0" sz="1450" spc="-10">
                <a:latin typeface="Times New Roman"/>
                <a:cs typeface="Times New Roman"/>
              </a:rPr>
              <a:t>the heads </a:t>
            </a:r>
            <a:r>
              <a:rPr dirty="0" sz="1450" spc="-5">
                <a:latin typeface="Times New Roman"/>
                <a:cs typeface="Times New Roman"/>
              </a:rPr>
              <a:t>of  </a:t>
            </a:r>
            <a:r>
              <a:rPr dirty="0" sz="1450" spc="-10">
                <a:latin typeface="Times New Roman"/>
                <a:cs typeface="Times New Roman"/>
              </a:rPr>
              <a:t>the family </a:t>
            </a:r>
            <a:r>
              <a:rPr dirty="0" sz="1450" spc="-5">
                <a:latin typeface="Times New Roman"/>
                <a:cs typeface="Times New Roman"/>
              </a:rPr>
              <a:t>a </a:t>
            </a:r>
            <a:r>
              <a:rPr dirty="0" sz="1450" spc="-10">
                <a:latin typeface="Times New Roman"/>
                <a:cs typeface="Times New Roman"/>
              </a:rPr>
              <a:t>great deal </a:t>
            </a:r>
            <a:r>
              <a:rPr dirty="0" sz="1450" spc="-5">
                <a:latin typeface="Times New Roman"/>
                <a:cs typeface="Times New Roman"/>
              </a:rPr>
              <a:t>of good </a:t>
            </a:r>
            <a:r>
              <a:rPr dirty="0" sz="1450" spc="-10">
                <a:latin typeface="Times New Roman"/>
                <a:cs typeface="Times New Roman"/>
              </a:rPr>
              <a:t>to force all the </a:t>
            </a:r>
            <a:r>
              <a:rPr dirty="0" sz="1450" spc="-5">
                <a:latin typeface="Times New Roman"/>
                <a:cs typeface="Times New Roman"/>
              </a:rPr>
              <a:t>poor </a:t>
            </a:r>
            <a:r>
              <a:rPr dirty="0" sz="1450" spc="-10">
                <a:latin typeface="Times New Roman"/>
                <a:cs typeface="Times New Roman"/>
              </a:rPr>
              <a:t>housemaids and footmen  to leave business and pleasure, and say their prayers here twice </a:t>
            </a:r>
            <a:r>
              <a:rPr dirty="0" sz="1450" spc="-5">
                <a:latin typeface="Times New Roman"/>
                <a:cs typeface="Times New Roman"/>
              </a:rPr>
              <a:t>a </a:t>
            </a:r>
            <a:r>
              <a:rPr dirty="0" sz="1450" spc="-30">
                <a:latin typeface="Times New Roman"/>
                <a:cs typeface="Times New Roman"/>
              </a:rPr>
              <a:t>day, </a:t>
            </a:r>
            <a:r>
              <a:rPr dirty="0" sz="1450" spc="-10">
                <a:latin typeface="Times New Roman"/>
                <a:cs typeface="Times New Roman"/>
              </a:rPr>
              <a:t>while  they are inventing excuses themselves for staying</a:t>
            </a:r>
            <a:r>
              <a:rPr dirty="0" sz="1450" spc="30">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“That is hardly </a:t>
            </a:r>
            <a:r>
              <a:rPr dirty="0" sz="1450" spc="-20">
                <a:latin typeface="Times New Roman"/>
                <a:cs typeface="Times New Roman"/>
              </a:rPr>
              <a:t>Fanny’s </a:t>
            </a:r>
            <a:r>
              <a:rPr dirty="0" sz="1450" spc="-10">
                <a:latin typeface="Times New Roman"/>
                <a:cs typeface="Times New Roman"/>
              </a:rPr>
              <a:t>idea </a:t>
            </a:r>
            <a:r>
              <a:rPr dirty="0" sz="1450" spc="-5">
                <a:latin typeface="Times New Roman"/>
                <a:cs typeface="Times New Roman"/>
              </a:rPr>
              <a:t>of a </a:t>
            </a:r>
            <a:r>
              <a:rPr dirty="0" sz="1450" spc="-10">
                <a:latin typeface="Times New Roman"/>
                <a:cs typeface="Times New Roman"/>
              </a:rPr>
              <a:t>family assembling,” said Edmund. “If the  master and mistress </a:t>
            </a:r>
            <a:r>
              <a:rPr dirty="0" sz="1450" spc="-5">
                <a:latin typeface="Times New Roman"/>
                <a:cs typeface="Times New Roman"/>
              </a:rPr>
              <a:t>do not </a:t>
            </a:r>
            <a:r>
              <a:rPr dirty="0" sz="1450" spc="-10">
                <a:latin typeface="Times New Roman"/>
                <a:cs typeface="Times New Roman"/>
              </a:rPr>
              <a:t>attend themselves, there must </a:t>
            </a:r>
            <a:r>
              <a:rPr dirty="0" sz="1450" spc="-5">
                <a:latin typeface="Times New Roman"/>
                <a:cs typeface="Times New Roman"/>
              </a:rPr>
              <a:t>be </a:t>
            </a:r>
            <a:r>
              <a:rPr dirty="0" sz="1450" spc="-10">
                <a:latin typeface="Times New Roman"/>
                <a:cs typeface="Times New Roman"/>
              </a:rPr>
              <a:t>more harm than  </a:t>
            </a:r>
            <a:r>
              <a:rPr dirty="0" sz="1450" spc="-5">
                <a:latin typeface="Times New Roman"/>
                <a:cs typeface="Times New Roman"/>
              </a:rPr>
              <a:t>good </a:t>
            </a:r>
            <a:r>
              <a:rPr dirty="0" sz="1450" spc="-10">
                <a:latin typeface="Times New Roman"/>
                <a:cs typeface="Times New Roman"/>
              </a:rPr>
              <a:t>in the</a:t>
            </a:r>
            <a:r>
              <a:rPr dirty="0" sz="1450" spc="-5">
                <a:latin typeface="Times New Roman"/>
                <a:cs typeface="Times New Roman"/>
              </a:rPr>
              <a:t> </a:t>
            </a:r>
            <a:r>
              <a:rPr dirty="0" sz="1450" spc="-10">
                <a:latin typeface="Times New Roman"/>
                <a:cs typeface="Times New Roman"/>
              </a:rPr>
              <a:t>custom.”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“At any rate, it is safer to leave people to their own devices </a:t>
            </a:r>
            <a:r>
              <a:rPr dirty="0" sz="1450" spc="-5">
                <a:latin typeface="Times New Roman"/>
                <a:cs typeface="Times New Roman"/>
              </a:rPr>
              <a:t>on </a:t>
            </a:r>
            <a:r>
              <a:rPr dirty="0" sz="1450" spc="-10">
                <a:latin typeface="Times New Roman"/>
                <a:cs typeface="Times New Roman"/>
              </a:rPr>
              <a:t>such  subjects. Everybody likes to </a:t>
            </a:r>
            <a:r>
              <a:rPr dirty="0" sz="1450" spc="-5">
                <a:latin typeface="Times New Roman"/>
                <a:cs typeface="Times New Roman"/>
              </a:rPr>
              <a:t>go </a:t>
            </a:r>
            <a:r>
              <a:rPr dirty="0" sz="1450" spc="-10">
                <a:latin typeface="Times New Roman"/>
                <a:cs typeface="Times New Roman"/>
              </a:rPr>
              <a:t>their own way—to chuse their own time and  manner </a:t>
            </a:r>
            <a:r>
              <a:rPr dirty="0" sz="1450" spc="-5">
                <a:latin typeface="Times New Roman"/>
                <a:cs typeface="Times New Roman"/>
              </a:rPr>
              <a:t>of </a:t>
            </a:r>
            <a:r>
              <a:rPr dirty="0" sz="1450" spc="-10">
                <a:latin typeface="Times New Roman"/>
                <a:cs typeface="Times New Roman"/>
              </a:rPr>
              <a:t>devotion. The obligation </a:t>
            </a:r>
            <a:r>
              <a:rPr dirty="0" sz="1450" spc="-5">
                <a:latin typeface="Times New Roman"/>
                <a:cs typeface="Times New Roman"/>
              </a:rPr>
              <a:t>of </a:t>
            </a:r>
            <a:r>
              <a:rPr dirty="0" sz="1450" spc="-10">
                <a:latin typeface="Times New Roman"/>
                <a:cs typeface="Times New Roman"/>
              </a:rPr>
              <a:t>attendance, the </a:t>
            </a:r>
            <a:r>
              <a:rPr dirty="0" sz="1450" spc="-20">
                <a:latin typeface="Times New Roman"/>
                <a:cs typeface="Times New Roman"/>
              </a:rPr>
              <a:t>formality, </a:t>
            </a:r>
            <a:r>
              <a:rPr dirty="0" sz="1450" spc="-10">
                <a:latin typeface="Times New Roman"/>
                <a:cs typeface="Times New Roman"/>
              </a:rPr>
              <a:t>the restraint,  the length </a:t>
            </a:r>
            <a:r>
              <a:rPr dirty="0" sz="1450" spc="-5">
                <a:latin typeface="Times New Roman"/>
                <a:cs typeface="Times New Roman"/>
              </a:rPr>
              <a:t>of </a:t>
            </a:r>
            <a:r>
              <a:rPr dirty="0" sz="1450" spc="-10">
                <a:latin typeface="Times New Roman"/>
                <a:cs typeface="Times New Roman"/>
              </a:rPr>
              <a:t>time—altogether it is </a:t>
            </a:r>
            <a:r>
              <a:rPr dirty="0" sz="1450" spc="-5">
                <a:latin typeface="Times New Roman"/>
                <a:cs typeface="Times New Roman"/>
              </a:rPr>
              <a:t>a </a:t>
            </a:r>
            <a:r>
              <a:rPr dirty="0" sz="1450" spc="-10">
                <a:latin typeface="Times New Roman"/>
                <a:cs typeface="Times New Roman"/>
              </a:rPr>
              <a:t>formidable thing, and what </a:t>
            </a:r>
            <a:r>
              <a:rPr dirty="0" sz="1450" spc="-5">
                <a:latin typeface="Times New Roman"/>
                <a:cs typeface="Times New Roman"/>
              </a:rPr>
              <a:t>nobody </a:t>
            </a:r>
            <a:r>
              <a:rPr dirty="0" sz="1450" spc="-10">
                <a:latin typeface="Times New Roman"/>
                <a:cs typeface="Times New Roman"/>
              </a:rPr>
              <a:t>likes;  and if the </a:t>
            </a:r>
            <a:r>
              <a:rPr dirty="0" sz="1450" spc="-5">
                <a:latin typeface="Times New Roman"/>
                <a:cs typeface="Times New Roman"/>
              </a:rPr>
              <a:t>good </a:t>
            </a:r>
            <a:r>
              <a:rPr dirty="0" sz="1450" spc="-10">
                <a:latin typeface="Times New Roman"/>
                <a:cs typeface="Times New Roman"/>
              </a:rPr>
              <a:t>people who used to kneel and gape in that gallery could have  foreseen that the time would ever come when men and women might lie  another ten minutes in bed, when they woke with </a:t>
            </a:r>
            <a:r>
              <a:rPr dirty="0" sz="1450" spc="-5">
                <a:latin typeface="Times New Roman"/>
                <a:cs typeface="Times New Roman"/>
              </a:rPr>
              <a:t>a </a:t>
            </a:r>
            <a:r>
              <a:rPr dirty="0" sz="1450" spc="-10">
                <a:latin typeface="Times New Roman"/>
                <a:cs typeface="Times New Roman"/>
              </a:rPr>
              <a:t>headache, without danger  </a:t>
            </a:r>
            <a:r>
              <a:rPr dirty="0" sz="1450" spc="-5">
                <a:latin typeface="Times New Roman"/>
                <a:cs typeface="Times New Roman"/>
              </a:rPr>
              <a:t>of </a:t>
            </a:r>
            <a:r>
              <a:rPr dirty="0" sz="1450" spc="-10">
                <a:latin typeface="Times New Roman"/>
                <a:cs typeface="Times New Roman"/>
              </a:rPr>
              <a:t>reprobation, because chapel was missed, they would have jumped with joy  and </a:t>
            </a:r>
            <a:r>
              <a:rPr dirty="0" sz="1450" spc="-25">
                <a:latin typeface="Times New Roman"/>
                <a:cs typeface="Times New Roman"/>
              </a:rPr>
              <a:t>envy. </a:t>
            </a:r>
            <a:r>
              <a:rPr dirty="0" sz="1450" spc="-10">
                <a:latin typeface="Times New Roman"/>
                <a:cs typeface="Times New Roman"/>
              </a:rPr>
              <a:t>Cannot </a:t>
            </a:r>
            <a:r>
              <a:rPr dirty="0" sz="1450" spc="-5">
                <a:latin typeface="Times New Roman"/>
                <a:cs typeface="Times New Roman"/>
              </a:rPr>
              <a:t>you </a:t>
            </a:r>
            <a:r>
              <a:rPr dirty="0" sz="1450" spc="-10">
                <a:latin typeface="Times New Roman"/>
                <a:cs typeface="Times New Roman"/>
              </a:rPr>
              <a:t>imagine with what unwilling feelings the former belles  </a:t>
            </a:r>
            <a:r>
              <a:rPr dirty="0" sz="1450" spc="-5">
                <a:latin typeface="Times New Roman"/>
                <a:cs typeface="Times New Roman"/>
              </a:rPr>
              <a:t>of </a:t>
            </a:r>
            <a:r>
              <a:rPr dirty="0" sz="1450" spc="-10">
                <a:latin typeface="Times New Roman"/>
                <a:cs typeface="Times New Roman"/>
              </a:rPr>
              <a:t>the house </a:t>
            </a:r>
            <a:r>
              <a:rPr dirty="0" sz="1450" spc="-5">
                <a:latin typeface="Times New Roman"/>
                <a:cs typeface="Times New Roman"/>
              </a:rPr>
              <a:t>of </a:t>
            </a:r>
            <a:r>
              <a:rPr dirty="0" sz="1450" spc="-10">
                <a:latin typeface="Times New Roman"/>
                <a:cs typeface="Times New Roman"/>
              </a:rPr>
              <a:t>Rushworth did many </a:t>
            </a:r>
            <a:r>
              <a:rPr dirty="0" sz="1450" spc="-5">
                <a:latin typeface="Times New Roman"/>
                <a:cs typeface="Times New Roman"/>
              </a:rPr>
              <a:t>a </a:t>
            </a:r>
            <a:r>
              <a:rPr dirty="0" sz="1450" spc="-10">
                <a:latin typeface="Times New Roman"/>
                <a:cs typeface="Times New Roman"/>
              </a:rPr>
              <a:t>time repair to this chapel? The </a:t>
            </a:r>
            <a:r>
              <a:rPr dirty="0" sz="1450" spc="-5">
                <a:latin typeface="Times New Roman"/>
                <a:cs typeface="Times New Roman"/>
              </a:rPr>
              <a:t>young  </a:t>
            </a:r>
            <a:r>
              <a:rPr dirty="0" sz="1450" spc="-10">
                <a:latin typeface="Times New Roman"/>
                <a:cs typeface="Times New Roman"/>
              </a:rPr>
              <a:t>Mrs. Eleanors and Mrs. Bridgets—starched </a:t>
            </a:r>
            <a:r>
              <a:rPr dirty="0" sz="1450" spc="-5">
                <a:latin typeface="Times New Roman"/>
                <a:cs typeface="Times New Roman"/>
              </a:rPr>
              <a:t>up </a:t>
            </a:r>
            <a:r>
              <a:rPr dirty="0" sz="1450" spc="-10">
                <a:latin typeface="Times New Roman"/>
                <a:cs typeface="Times New Roman"/>
              </a:rPr>
              <a:t>into seeming </a:t>
            </a:r>
            <a:r>
              <a:rPr dirty="0" sz="1450" spc="-25">
                <a:latin typeface="Times New Roman"/>
                <a:cs typeface="Times New Roman"/>
              </a:rPr>
              <a:t>piety, </a:t>
            </a:r>
            <a:r>
              <a:rPr dirty="0" sz="1450" spc="-5">
                <a:latin typeface="Times New Roman"/>
                <a:cs typeface="Times New Roman"/>
              </a:rPr>
              <a:t>but </a:t>
            </a:r>
            <a:r>
              <a:rPr dirty="0" sz="1450" spc="-10">
                <a:latin typeface="Times New Roman"/>
                <a:cs typeface="Times New Roman"/>
              </a:rPr>
              <a:t>with  heads full </a:t>
            </a:r>
            <a:r>
              <a:rPr dirty="0" sz="1450" spc="-5">
                <a:latin typeface="Times New Roman"/>
                <a:cs typeface="Times New Roman"/>
              </a:rPr>
              <a:t>of </a:t>
            </a:r>
            <a:r>
              <a:rPr dirty="0" sz="1450" spc="-10">
                <a:latin typeface="Times New Roman"/>
                <a:cs typeface="Times New Roman"/>
              </a:rPr>
              <a:t>something very different—especially if the </a:t>
            </a:r>
            <a:r>
              <a:rPr dirty="0" sz="1450" spc="-5">
                <a:latin typeface="Times New Roman"/>
                <a:cs typeface="Times New Roman"/>
              </a:rPr>
              <a:t>poor </a:t>
            </a:r>
            <a:r>
              <a:rPr dirty="0" sz="1450" spc="-10">
                <a:latin typeface="Times New Roman"/>
                <a:cs typeface="Times New Roman"/>
              </a:rPr>
              <a:t>chaplain were  </a:t>
            </a:r>
            <a:r>
              <a:rPr dirty="0" sz="1450" spc="-5">
                <a:latin typeface="Times New Roman"/>
                <a:cs typeface="Times New Roman"/>
              </a:rPr>
              <a:t>not </a:t>
            </a:r>
            <a:r>
              <a:rPr dirty="0" sz="1450" spc="-10">
                <a:latin typeface="Times New Roman"/>
                <a:cs typeface="Times New Roman"/>
              </a:rPr>
              <a:t>worth looking at—and, in those days, </a:t>
            </a:r>
            <a:r>
              <a:rPr dirty="0" sz="1450" spc="-5">
                <a:latin typeface="Times New Roman"/>
                <a:cs typeface="Times New Roman"/>
              </a:rPr>
              <a:t>I </a:t>
            </a:r>
            <a:r>
              <a:rPr dirty="0" sz="1450" spc="-10">
                <a:latin typeface="Times New Roman"/>
                <a:cs typeface="Times New Roman"/>
              </a:rPr>
              <a:t>fancy parsons were very inferior  even to what they are</a:t>
            </a:r>
            <a:r>
              <a:rPr dirty="0" sz="1450" spc="1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6350" indent="255904">
              <a:lnSpc>
                <a:spcPts val="1730"/>
              </a:lnSpc>
              <a:spcBef>
                <a:spcPts val="77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moments she was unanswered. Fanny coloured and looked at  Edmund, </a:t>
            </a:r>
            <a:r>
              <a:rPr dirty="0" sz="1450" spc="-5">
                <a:latin typeface="Times New Roman"/>
                <a:cs typeface="Times New Roman"/>
              </a:rPr>
              <a:t>but </a:t>
            </a:r>
            <a:r>
              <a:rPr dirty="0" sz="1450" spc="-10">
                <a:latin typeface="Times New Roman"/>
                <a:cs typeface="Times New Roman"/>
              </a:rPr>
              <a:t>felt too angry for speech; and </a:t>
            </a:r>
            <a:r>
              <a:rPr dirty="0" sz="1450" spc="-5">
                <a:latin typeface="Times New Roman"/>
                <a:cs typeface="Times New Roman"/>
              </a:rPr>
              <a:t>he </a:t>
            </a:r>
            <a:r>
              <a:rPr dirty="0" sz="1450" spc="-10">
                <a:latin typeface="Times New Roman"/>
                <a:cs typeface="Times New Roman"/>
              </a:rPr>
              <a:t>needed </a:t>
            </a:r>
            <a:r>
              <a:rPr dirty="0" sz="1450" spc="-5">
                <a:latin typeface="Times New Roman"/>
                <a:cs typeface="Times New Roman"/>
              </a:rPr>
              <a:t>a </a:t>
            </a:r>
            <a:r>
              <a:rPr dirty="0" sz="1450" spc="-10">
                <a:latin typeface="Times New Roman"/>
                <a:cs typeface="Times New Roman"/>
              </a:rPr>
              <a:t>little recollection  before </a:t>
            </a:r>
            <a:r>
              <a:rPr dirty="0" sz="1450" spc="-5">
                <a:latin typeface="Times New Roman"/>
                <a:cs typeface="Times New Roman"/>
              </a:rPr>
              <a:t>he </a:t>
            </a:r>
            <a:r>
              <a:rPr dirty="0" sz="1450" spc="-10">
                <a:latin typeface="Times New Roman"/>
                <a:cs typeface="Times New Roman"/>
              </a:rPr>
              <a:t>could </a:t>
            </a:r>
            <a:r>
              <a:rPr dirty="0" sz="1450" spc="-30">
                <a:latin typeface="Times New Roman"/>
                <a:cs typeface="Times New Roman"/>
              </a:rPr>
              <a:t>say, </a:t>
            </a:r>
            <a:r>
              <a:rPr dirty="0" sz="1450" spc="-40">
                <a:latin typeface="Times New Roman"/>
                <a:cs typeface="Times New Roman"/>
              </a:rPr>
              <a:t>“Your </a:t>
            </a:r>
            <a:r>
              <a:rPr dirty="0" sz="1450" spc="-10">
                <a:latin typeface="Times New Roman"/>
                <a:cs typeface="Times New Roman"/>
              </a:rPr>
              <a:t>lively mind can hardly </a:t>
            </a:r>
            <a:r>
              <a:rPr dirty="0" sz="1450" spc="-5">
                <a:latin typeface="Times New Roman"/>
                <a:cs typeface="Times New Roman"/>
              </a:rPr>
              <a:t>be </a:t>
            </a:r>
            <a:r>
              <a:rPr dirty="0" sz="1450" spc="-10">
                <a:latin typeface="Times New Roman"/>
                <a:cs typeface="Times New Roman"/>
              </a:rPr>
              <a:t>serious even </a:t>
            </a:r>
            <a:r>
              <a:rPr dirty="0" sz="1450" spc="-5">
                <a:latin typeface="Times New Roman"/>
                <a:cs typeface="Times New Roman"/>
              </a:rPr>
              <a:t>on </a:t>
            </a:r>
            <a:r>
              <a:rPr dirty="0" sz="1450" spc="-10">
                <a:latin typeface="Times New Roman"/>
                <a:cs typeface="Times New Roman"/>
              </a:rPr>
              <a:t>serious  subjects. </a:t>
            </a:r>
            <a:r>
              <a:rPr dirty="0" sz="1450" spc="-60">
                <a:latin typeface="Times New Roman"/>
                <a:cs typeface="Times New Roman"/>
              </a:rPr>
              <a:t>You </a:t>
            </a:r>
            <a:r>
              <a:rPr dirty="0" sz="1450" spc="-10">
                <a:latin typeface="Times New Roman"/>
                <a:cs typeface="Times New Roman"/>
              </a:rPr>
              <a:t>have given </a:t>
            </a:r>
            <a:r>
              <a:rPr dirty="0" sz="1450" spc="-5">
                <a:latin typeface="Times New Roman"/>
                <a:cs typeface="Times New Roman"/>
              </a:rPr>
              <a:t>us </a:t>
            </a:r>
            <a:r>
              <a:rPr dirty="0" sz="1450" spc="-10">
                <a:latin typeface="Times New Roman"/>
                <a:cs typeface="Times New Roman"/>
              </a:rPr>
              <a:t>an amusing sketch, and human nature cannot say  it was </a:t>
            </a:r>
            <a:r>
              <a:rPr dirty="0" sz="1450" spc="-5">
                <a:latin typeface="Times New Roman"/>
                <a:cs typeface="Times New Roman"/>
              </a:rPr>
              <a:t>not </a:t>
            </a:r>
            <a:r>
              <a:rPr dirty="0" sz="1450" spc="-10">
                <a:latin typeface="Times New Roman"/>
                <a:cs typeface="Times New Roman"/>
              </a:rPr>
              <a:t>so. </a:t>
            </a:r>
            <a:r>
              <a:rPr dirty="0" sz="1450" spc="-70">
                <a:latin typeface="Times New Roman"/>
                <a:cs typeface="Times New Roman"/>
              </a:rPr>
              <a:t>We </a:t>
            </a:r>
            <a:r>
              <a:rPr dirty="0" sz="1450" spc="-10">
                <a:latin typeface="Times New Roman"/>
                <a:cs typeface="Times New Roman"/>
              </a:rPr>
              <a:t>must all feel at times the difficulty </a:t>
            </a:r>
            <a:r>
              <a:rPr dirty="0" sz="1450" spc="-5">
                <a:latin typeface="Times New Roman"/>
                <a:cs typeface="Times New Roman"/>
              </a:rPr>
              <a:t>of </a:t>
            </a:r>
            <a:r>
              <a:rPr dirty="0" sz="1450" spc="-10">
                <a:latin typeface="Times New Roman"/>
                <a:cs typeface="Times New Roman"/>
              </a:rPr>
              <a:t>fixing </a:t>
            </a:r>
            <a:r>
              <a:rPr dirty="0" sz="1450" spc="-5">
                <a:latin typeface="Times New Roman"/>
                <a:cs typeface="Times New Roman"/>
              </a:rPr>
              <a:t>our </a:t>
            </a:r>
            <a:r>
              <a:rPr dirty="0" sz="1450" spc="-10">
                <a:latin typeface="Times New Roman"/>
                <a:cs typeface="Times New Roman"/>
              </a:rPr>
              <a:t>thoughts as  we could wish;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supposing it </a:t>
            </a:r>
            <a:r>
              <a:rPr dirty="0" sz="1450" spc="-5">
                <a:latin typeface="Times New Roman"/>
                <a:cs typeface="Times New Roman"/>
              </a:rPr>
              <a:t>a </a:t>
            </a:r>
            <a:r>
              <a:rPr dirty="0" sz="1450" spc="-10">
                <a:latin typeface="Times New Roman"/>
                <a:cs typeface="Times New Roman"/>
              </a:rPr>
              <a:t>frequent thing, that is to </a:t>
            </a:r>
            <a:r>
              <a:rPr dirty="0" sz="1450" spc="-30">
                <a:latin typeface="Times New Roman"/>
                <a:cs typeface="Times New Roman"/>
              </a:rPr>
              <a:t>say, </a:t>
            </a:r>
            <a:r>
              <a:rPr dirty="0" sz="1450" spc="-5">
                <a:latin typeface="Times New Roman"/>
                <a:cs typeface="Times New Roman"/>
              </a:rPr>
              <a:t>a  </a:t>
            </a:r>
            <a:r>
              <a:rPr dirty="0" sz="1450" spc="-10">
                <a:latin typeface="Times New Roman"/>
                <a:cs typeface="Times New Roman"/>
              </a:rPr>
              <a:t>weakness grown into </a:t>
            </a:r>
            <a:r>
              <a:rPr dirty="0" sz="1450" spc="-5">
                <a:latin typeface="Times New Roman"/>
                <a:cs typeface="Times New Roman"/>
              </a:rPr>
              <a:t>a </a:t>
            </a:r>
            <a:r>
              <a:rPr dirty="0" sz="1450" spc="-10">
                <a:latin typeface="Times New Roman"/>
                <a:cs typeface="Times New Roman"/>
              </a:rPr>
              <a:t>habit from neglect, what could </a:t>
            </a:r>
            <a:r>
              <a:rPr dirty="0" sz="1450" spc="-5">
                <a:latin typeface="Times New Roman"/>
                <a:cs typeface="Times New Roman"/>
              </a:rPr>
              <a:t>be </a:t>
            </a:r>
            <a:r>
              <a:rPr dirty="0" sz="1450" spc="-10">
                <a:latin typeface="Times New Roman"/>
                <a:cs typeface="Times New Roman"/>
              </a:rPr>
              <a:t>expected from the  private devotions </a:t>
            </a:r>
            <a:r>
              <a:rPr dirty="0" sz="1450" spc="-5">
                <a:latin typeface="Times New Roman"/>
                <a:cs typeface="Times New Roman"/>
              </a:rPr>
              <a:t>of </a:t>
            </a:r>
            <a:r>
              <a:rPr dirty="0" sz="1450" spc="-10">
                <a:latin typeface="Times New Roman"/>
                <a:cs typeface="Times New Roman"/>
              </a:rPr>
              <a:t>such persons? Do </a:t>
            </a:r>
            <a:r>
              <a:rPr dirty="0" sz="1450" spc="-5">
                <a:latin typeface="Times New Roman"/>
                <a:cs typeface="Times New Roman"/>
              </a:rPr>
              <a:t>you </a:t>
            </a:r>
            <a:r>
              <a:rPr dirty="0" sz="1450" spc="-10">
                <a:latin typeface="Times New Roman"/>
                <a:cs typeface="Times New Roman"/>
              </a:rPr>
              <a:t>think the minds which are suffered,  which are indulged in wanderings in </a:t>
            </a:r>
            <a:r>
              <a:rPr dirty="0" sz="1450" spc="-5">
                <a:latin typeface="Times New Roman"/>
                <a:cs typeface="Times New Roman"/>
              </a:rPr>
              <a:t>a </a:t>
            </a:r>
            <a:r>
              <a:rPr dirty="0" sz="1450" spc="-10">
                <a:latin typeface="Times New Roman"/>
                <a:cs typeface="Times New Roman"/>
              </a:rPr>
              <a:t>chapel, would </a:t>
            </a:r>
            <a:r>
              <a:rPr dirty="0" sz="1450" spc="-5">
                <a:latin typeface="Times New Roman"/>
                <a:cs typeface="Times New Roman"/>
              </a:rPr>
              <a:t>be </a:t>
            </a:r>
            <a:r>
              <a:rPr dirty="0" sz="1450" spc="-10">
                <a:latin typeface="Times New Roman"/>
                <a:cs typeface="Times New Roman"/>
              </a:rPr>
              <a:t>more collected in </a:t>
            </a:r>
            <a:r>
              <a:rPr dirty="0" sz="1450" spc="-5">
                <a:latin typeface="Times New Roman"/>
                <a:cs typeface="Times New Roman"/>
              </a:rPr>
              <a:t>a  </a:t>
            </a:r>
            <a:r>
              <a:rPr dirty="0" sz="1450" spc="-10">
                <a:latin typeface="Times New Roman"/>
                <a:cs typeface="Times New Roman"/>
              </a:rPr>
              <a:t>closet?”</a:t>
            </a:r>
            <a:endParaRPr sz="1450">
              <a:latin typeface="Times New Roman"/>
              <a:cs typeface="Times New Roman"/>
            </a:endParaRPr>
          </a:p>
          <a:p>
            <a:pPr algn="just" marL="12700" marR="8890" indent="255904">
              <a:lnSpc>
                <a:spcPts val="1730"/>
              </a:lnSpc>
              <a:spcBef>
                <a:spcPts val="705"/>
              </a:spcBef>
            </a:pPr>
            <a:r>
              <a:rPr dirty="0" sz="1450" spc="-40">
                <a:latin typeface="Times New Roman"/>
                <a:cs typeface="Times New Roman"/>
              </a:rPr>
              <a:t>“Yes, </a:t>
            </a:r>
            <a:r>
              <a:rPr dirty="0" sz="1450" spc="-10">
                <a:latin typeface="Times New Roman"/>
                <a:cs typeface="Times New Roman"/>
              </a:rPr>
              <a:t>very </a:t>
            </a:r>
            <a:r>
              <a:rPr dirty="0" sz="1450" spc="-20">
                <a:latin typeface="Times New Roman"/>
                <a:cs typeface="Times New Roman"/>
              </a:rPr>
              <a:t>likely. </a:t>
            </a:r>
            <a:r>
              <a:rPr dirty="0" sz="1450" spc="-10">
                <a:latin typeface="Times New Roman"/>
                <a:cs typeface="Times New Roman"/>
              </a:rPr>
              <a:t>They would have two chances at least in their </a:t>
            </a:r>
            <a:r>
              <a:rPr dirty="0" sz="1450" spc="-20">
                <a:latin typeface="Times New Roman"/>
                <a:cs typeface="Times New Roman"/>
              </a:rPr>
              <a:t>favour. </a:t>
            </a:r>
            <a:r>
              <a:rPr dirty="0" sz="1450" spc="320">
                <a:latin typeface="Times New Roman"/>
                <a:cs typeface="Times New Roman"/>
              </a:rPr>
              <a:t> </a:t>
            </a:r>
            <a:r>
              <a:rPr dirty="0" sz="1450" spc="-10">
                <a:latin typeface="Times New Roman"/>
                <a:cs typeface="Times New Roman"/>
              </a:rPr>
              <a:t>There would </a:t>
            </a:r>
            <a:r>
              <a:rPr dirty="0" sz="1450" spc="-5">
                <a:latin typeface="Times New Roman"/>
                <a:cs typeface="Times New Roman"/>
              </a:rPr>
              <a:t>be </a:t>
            </a:r>
            <a:r>
              <a:rPr dirty="0" sz="1450" spc="-10">
                <a:latin typeface="Times New Roman"/>
                <a:cs typeface="Times New Roman"/>
              </a:rPr>
              <a:t>less to distract the attention from without, and it would </a:t>
            </a:r>
            <a:r>
              <a:rPr dirty="0" sz="1450" spc="-5">
                <a:latin typeface="Times New Roman"/>
                <a:cs typeface="Times New Roman"/>
              </a:rPr>
              <a:t>not be  </a:t>
            </a:r>
            <a:r>
              <a:rPr dirty="0" sz="1450" spc="-10">
                <a:latin typeface="Times New Roman"/>
                <a:cs typeface="Times New Roman"/>
              </a:rPr>
              <a:t>tried so</a:t>
            </a:r>
            <a:r>
              <a:rPr dirty="0" sz="1450" spc="-5">
                <a:latin typeface="Times New Roman"/>
                <a:cs typeface="Times New Roman"/>
              </a:rPr>
              <a:t> long.”</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mind</a:t>
            </a:r>
            <a:r>
              <a:rPr dirty="0" sz="1450" spc="120">
                <a:latin typeface="Times New Roman"/>
                <a:cs typeface="Times New Roman"/>
              </a:rPr>
              <a:t> </a:t>
            </a:r>
            <a:r>
              <a:rPr dirty="0" sz="1450" spc="-10">
                <a:latin typeface="Times New Roman"/>
                <a:cs typeface="Times New Roman"/>
              </a:rPr>
              <a:t>which</a:t>
            </a:r>
            <a:r>
              <a:rPr dirty="0" sz="1450" spc="114">
                <a:latin typeface="Times New Roman"/>
                <a:cs typeface="Times New Roman"/>
              </a:rPr>
              <a:t> </a:t>
            </a:r>
            <a:r>
              <a:rPr dirty="0" sz="1450" spc="-10">
                <a:latin typeface="Times New Roman"/>
                <a:cs typeface="Times New Roman"/>
              </a:rPr>
              <a:t>does</a:t>
            </a:r>
            <a:r>
              <a:rPr dirty="0" sz="1450" spc="120">
                <a:latin typeface="Times New Roman"/>
                <a:cs typeface="Times New Roman"/>
              </a:rPr>
              <a:t> </a:t>
            </a:r>
            <a:r>
              <a:rPr dirty="0" sz="1450" spc="-5">
                <a:latin typeface="Times New Roman"/>
                <a:cs typeface="Times New Roman"/>
              </a:rPr>
              <a:t>not</a:t>
            </a:r>
            <a:r>
              <a:rPr dirty="0" sz="1450" spc="114">
                <a:latin typeface="Times New Roman"/>
                <a:cs typeface="Times New Roman"/>
              </a:rPr>
              <a:t> </a:t>
            </a:r>
            <a:r>
              <a:rPr dirty="0" sz="1450" spc="-10">
                <a:latin typeface="Times New Roman"/>
                <a:cs typeface="Times New Roman"/>
              </a:rPr>
              <a:t>struggle</a:t>
            </a:r>
            <a:r>
              <a:rPr dirty="0" sz="1450" spc="120">
                <a:latin typeface="Times New Roman"/>
                <a:cs typeface="Times New Roman"/>
              </a:rPr>
              <a:t> </a:t>
            </a:r>
            <a:r>
              <a:rPr dirty="0" sz="1450" spc="-10">
                <a:latin typeface="Times New Roman"/>
                <a:cs typeface="Times New Roman"/>
              </a:rPr>
              <a:t>against</a:t>
            </a:r>
            <a:r>
              <a:rPr dirty="0" sz="1450" spc="114">
                <a:latin typeface="Times New Roman"/>
                <a:cs typeface="Times New Roman"/>
              </a:rPr>
              <a:t> </a:t>
            </a:r>
            <a:r>
              <a:rPr dirty="0" sz="1450" spc="-10">
                <a:latin typeface="Times New Roman"/>
                <a:cs typeface="Times New Roman"/>
              </a:rPr>
              <a:t>itself</a:t>
            </a:r>
            <a:r>
              <a:rPr dirty="0" sz="1450" spc="120">
                <a:latin typeface="Times New Roman"/>
                <a:cs typeface="Times New Roman"/>
              </a:rPr>
              <a:t> </a:t>
            </a:r>
            <a:r>
              <a:rPr dirty="0" sz="1450" spc="-10">
                <a:latin typeface="Times New Roman"/>
                <a:cs typeface="Times New Roman"/>
              </a:rPr>
              <a:t>under</a:t>
            </a:r>
            <a:r>
              <a:rPr dirty="0" sz="1450" spc="114">
                <a:latin typeface="Times New Roman"/>
                <a:cs typeface="Times New Roman"/>
              </a:rPr>
              <a:t> </a:t>
            </a:r>
            <a:r>
              <a:rPr dirty="0" sz="1450" spc="-5">
                <a:latin typeface="Times New Roman"/>
                <a:cs typeface="Times New Roman"/>
              </a:rPr>
              <a:t>one</a:t>
            </a:r>
            <a:r>
              <a:rPr dirty="0" sz="1450" spc="120">
                <a:latin typeface="Times New Roman"/>
                <a:cs typeface="Times New Roman"/>
              </a:rPr>
              <a:t> </a:t>
            </a:r>
            <a:r>
              <a:rPr dirty="0" sz="1450" spc="-10">
                <a:latin typeface="Times New Roman"/>
                <a:cs typeface="Times New Roman"/>
              </a:rPr>
              <a:t>circumstance,</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241"/>
            <a:ext cx="5807710" cy="929386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child come to first, </a:t>
            </a:r>
            <a:r>
              <a:rPr dirty="0" sz="1450" spc="-20">
                <a:latin typeface="Times New Roman"/>
                <a:cs typeface="Times New Roman"/>
              </a:rPr>
              <a:t>sister, </a:t>
            </a:r>
            <a:r>
              <a:rPr dirty="0" sz="1450" spc="-10">
                <a:latin typeface="Times New Roman"/>
                <a:cs typeface="Times New Roman"/>
              </a:rPr>
              <a:t>to </a:t>
            </a:r>
            <a:r>
              <a:rPr dirty="0" sz="1450" spc="-5">
                <a:latin typeface="Times New Roman"/>
                <a:cs typeface="Times New Roman"/>
              </a:rPr>
              <a:t>you or </a:t>
            </a:r>
            <a:r>
              <a:rPr dirty="0" sz="1450" spc="-10">
                <a:latin typeface="Times New Roman"/>
                <a:cs typeface="Times New Roman"/>
              </a:rPr>
              <a:t>to us?” Sir Thomas heard with some  surprise that it would </a:t>
            </a:r>
            <a:r>
              <a:rPr dirty="0" sz="1450" spc="-5">
                <a:latin typeface="Times New Roman"/>
                <a:cs typeface="Times New Roman"/>
              </a:rPr>
              <a:t>be </a:t>
            </a:r>
            <a:r>
              <a:rPr dirty="0" sz="1450" spc="-10">
                <a:latin typeface="Times New Roman"/>
                <a:cs typeface="Times New Roman"/>
              </a:rPr>
              <a:t>totally </a:t>
            </a:r>
            <a:r>
              <a:rPr dirty="0" sz="1450" spc="-5">
                <a:latin typeface="Times New Roman"/>
                <a:cs typeface="Times New Roman"/>
              </a:rPr>
              <a:t>out of </a:t>
            </a:r>
            <a:r>
              <a:rPr dirty="0" sz="1450" spc="-10">
                <a:latin typeface="Times New Roman"/>
                <a:cs typeface="Times New Roman"/>
              </a:rPr>
              <a:t>Mrs. </a:t>
            </a:r>
            <a:r>
              <a:rPr dirty="0" sz="1450" spc="-20">
                <a:latin typeface="Times New Roman"/>
                <a:cs typeface="Times New Roman"/>
              </a:rPr>
              <a:t>Norris’s </a:t>
            </a:r>
            <a:r>
              <a:rPr dirty="0" sz="1450" spc="-10">
                <a:latin typeface="Times New Roman"/>
                <a:cs typeface="Times New Roman"/>
              </a:rPr>
              <a:t>power to take any share in  the personal </a:t>
            </a:r>
            <a:r>
              <a:rPr dirty="0" sz="1450" spc="-15">
                <a:latin typeface="Times New Roman"/>
                <a:cs typeface="Times New Roman"/>
              </a:rPr>
              <a:t>charge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He had been considering her as </a:t>
            </a:r>
            <a:r>
              <a:rPr dirty="0" sz="1450" spc="-5">
                <a:latin typeface="Times New Roman"/>
                <a:cs typeface="Times New Roman"/>
              </a:rPr>
              <a:t>a </a:t>
            </a:r>
            <a:r>
              <a:rPr dirty="0" sz="1450" spc="-10">
                <a:latin typeface="Times New Roman"/>
                <a:cs typeface="Times New Roman"/>
              </a:rPr>
              <a:t>particularly  welcome addition at the Parsonage, as </a:t>
            </a:r>
            <a:r>
              <a:rPr dirty="0" sz="1450" spc="-5">
                <a:latin typeface="Times New Roman"/>
                <a:cs typeface="Times New Roman"/>
              </a:rPr>
              <a:t>a </a:t>
            </a:r>
            <a:r>
              <a:rPr dirty="0" sz="1450" spc="-10">
                <a:latin typeface="Times New Roman"/>
                <a:cs typeface="Times New Roman"/>
              </a:rPr>
              <a:t>desirable companion to an aunt who  had </a:t>
            </a:r>
            <a:r>
              <a:rPr dirty="0" sz="1450" spc="-5">
                <a:latin typeface="Times New Roman"/>
                <a:cs typeface="Times New Roman"/>
              </a:rPr>
              <a:t>no </a:t>
            </a:r>
            <a:r>
              <a:rPr dirty="0" sz="1450" spc="-10">
                <a:latin typeface="Times New Roman"/>
                <a:cs typeface="Times New Roman"/>
              </a:rPr>
              <a:t>children </a:t>
            </a:r>
            <a:r>
              <a:rPr dirty="0" sz="1450" spc="-5">
                <a:latin typeface="Times New Roman"/>
                <a:cs typeface="Times New Roman"/>
              </a:rPr>
              <a:t>of </a:t>
            </a:r>
            <a:r>
              <a:rPr dirty="0" sz="1450" spc="-10">
                <a:latin typeface="Times New Roman"/>
                <a:cs typeface="Times New Roman"/>
              </a:rPr>
              <a:t>her own; </a:t>
            </a:r>
            <a:r>
              <a:rPr dirty="0" sz="1450" spc="-5">
                <a:latin typeface="Times New Roman"/>
                <a:cs typeface="Times New Roman"/>
              </a:rPr>
              <a:t>but he </a:t>
            </a:r>
            <a:r>
              <a:rPr dirty="0" sz="1450" spc="-10">
                <a:latin typeface="Times New Roman"/>
                <a:cs typeface="Times New Roman"/>
              </a:rPr>
              <a:t>found himself wholly mistaken. Mrs.  Norris was sorry to say that the little </a:t>
            </a:r>
            <a:r>
              <a:rPr dirty="0" sz="1450" spc="-20">
                <a:latin typeface="Times New Roman"/>
                <a:cs typeface="Times New Roman"/>
              </a:rPr>
              <a:t>girl’s </a:t>
            </a:r>
            <a:r>
              <a:rPr dirty="0" sz="1450" spc="-10">
                <a:latin typeface="Times New Roman"/>
                <a:cs typeface="Times New Roman"/>
              </a:rPr>
              <a:t>staying with them, at least as things  then were, was quite </a:t>
            </a:r>
            <a:r>
              <a:rPr dirty="0" sz="1450" spc="-5">
                <a:latin typeface="Times New Roman"/>
                <a:cs typeface="Times New Roman"/>
              </a:rPr>
              <a:t>out of </a:t>
            </a:r>
            <a:r>
              <a:rPr dirty="0" sz="1450" spc="-10">
                <a:latin typeface="Times New Roman"/>
                <a:cs typeface="Times New Roman"/>
              </a:rPr>
              <a:t>the question. Poor </a:t>
            </a:r>
            <a:r>
              <a:rPr dirty="0" sz="1450" spc="-35">
                <a:latin typeface="Times New Roman"/>
                <a:cs typeface="Times New Roman"/>
              </a:rPr>
              <a:t>Mr. </a:t>
            </a:r>
            <a:r>
              <a:rPr dirty="0" sz="1450" spc="-20">
                <a:latin typeface="Times New Roman"/>
                <a:cs typeface="Times New Roman"/>
              </a:rPr>
              <a:t>Norris’s </a:t>
            </a:r>
            <a:r>
              <a:rPr dirty="0" sz="1450" spc="-10">
                <a:latin typeface="Times New Roman"/>
                <a:cs typeface="Times New Roman"/>
              </a:rPr>
              <a:t>indifferent state </a:t>
            </a:r>
            <a:r>
              <a:rPr dirty="0" sz="1450" spc="-5">
                <a:latin typeface="Times New Roman"/>
                <a:cs typeface="Times New Roman"/>
              </a:rPr>
              <a:t>of  </a:t>
            </a:r>
            <a:r>
              <a:rPr dirty="0" sz="1450" spc="-10">
                <a:latin typeface="Times New Roman"/>
                <a:cs typeface="Times New Roman"/>
              </a:rPr>
              <a:t>health made it an impossibility: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more bear the noise </a:t>
            </a:r>
            <a:r>
              <a:rPr dirty="0" sz="1450" spc="-5">
                <a:latin typeface="Times New Roman"/>
                <a:cs typeface="Times New Roman"/>
              </a:rPr>
              <a:t>of a </a:t>
            </a:r>
            <a:r>
              <a:rPr dirty="0" sz="1450" spc="-10">
                <a:latin typeface="Times New Roman"/>
                <a:cs typeface="Times New Roman"/>
              </a:rPr>
              <a:t>child  than </a:t>
            </a:r>
            <a:r>
              <a:rPr dirty="0" sz="1450" spc="-5">
                <a:latin typeface="Times New Roman"/>
                <a:cs typeface="Times New Roman"/>
              </a:rPr>
              <a:t>he </a:t>
            </a:r>
            <a:r>
              <a:rPr dirty="0" sz="1450" spc="-10">
                <a:latin typeface="Times New Roman"/>
                <a:cs typeface="Times New Roman"/>
              </a:rPr>
              <a:t>could fly; if, indeed, </a:t>
            </a:r>
            <a:r>
              <a:rPr dirty="0" sz="1450" spc="-5">
                <a:latin typeface="Times New Roman"/>
                <a:cs typeface="Times New Roman"/>
              </a:rPr>
              <a:t>he </a:t>
            </a:r>
            <a:r>
              <a:rPr dirty="0" sz="1450" spc="-10">
                <a:latin typeface="Times New Roman"/>
                <a:cs typeface="Times New Roman"/>
              </a:rPr>
              <a:t>should ever get well </a:t>
            </a:r>
            <a:r>
              <a:rPr dirty="0" sz="1450" spc="-5">
                <a:latin typeface="Times New Roman"/>
                <a:cs typeface="Times New Roman"/>
              </a:rPr>
              <a:t>of </a:t>
            </a:r>
            <a:r>
              <a:rPr dirty="0" sz="1450" spc="-10">
                <a:latin typeface="Times New Roman"/>
                <a:cs typeface="Times New Roman"/>
              </a:rPr>
              <a:t>his gouty complaints, it  would </a:t>
            </a:r>
            <a:r>
              <a:rPr dirty="0" sz="1450" spc="-5">
                <a:latin typeface="Times New Roman"/>
                <a:cs typeface="Times New Roman"/>
              </a:rPr>
              <a:t>be a </a:t>
            </a:r>
            <a:r>
              <a:rPr dirty="0" sz="1450" spc="-10">
                <a:latin typeface="Times New Roman"/>
                <a:cs typeface="Times New Roman"/>
              </a:rPr>
              <a:t>different matter: she should then </a:t>
            </a:r>
            <a:r>
              <a:rPr dirty="0" sz="1450" spc="-5">
                <a:latin typeface="Times New Roman"/>
                <a:cs typeface="Times New Roman"/>
              </a:rPr>
              <a:t>be </a:t>
            </a:r>
            <a:r>
              <a:rPr dirty="0" sz="1450" spc="-10">
                <a:latin typeface="Times New Roman"/>
                <a:cs typeface="Times New Roman"/>
              </a:rPr>
              <a:t>glad to take her turn, and think  nothing </a:t>
            </a:r>
            <a:r>
              <a:rPr dirty="0" sz="1450" spc="-5">
                <a:latin typeface="Times New Roman"/>
                <a:cs typeface="Times New Roman"/>
              </a:rPr>
              <a:t>of </a:t>
            </a:r>
            <a:r>
              <a:rPr dirty="0" sz="1450" spc="-10">
                <a:latin typeface="Times New Roman"/>
                <a:cs typeface="Times New Roman"/>
              </a:rPr>
              <a:t>the inconvenience; </a:t>
            </a:r>
            <a:r>
              <a:rPr dirty="0" sz="1450" spc="-5">
                <a:latin typeface="Times New Roman"/>
                <a:cs typeface="Times New Roman"/>
              </a:rPr>
              <a:t>but </a:t>
            </a:r>
            <a:r>
              <a:rPr dirty="0" sz="1450" spc="-10">
                <a:latin typeface="Times New Roman"/>
                <a:cs typeface="Times New Roman"/>
              </a:rPr>
              <a:t>just </a:t>
            </a:r>
            <a:r>
              <a:rPr dirty="0" sz="1450" spc="-30">
                <a:latin typeface="Times New Roman"/>
                <a:cs typeface="Times New Roman"/>
              </a:rPr>
              <a:t>now, </a:t>
            </a:r>
            <a:r>
              <a:rPr dirty="0" sz="1450" spc="-5">
                <a:latin typeface="Times New Roman"/>
                <a:cs typeface="Times New Roman"/>
              </a:rPr>
              <a:t>poor </a:t>
            </a:r>
            <a:r>
              <a:rPr dirty="0" sz="1450" spc="-35">
                <a:latin typeface="Times New Roman"/>
                <a:cs typeface="Times New Roman"/>
              </a:rPr>
              <a:t>Mr. </a:t>
            </a:r>
            <a:r>
              <a:rPr dirty="0" sz="1450" spc="-10">
                <a:latin typeface="Times New Roman"/>
                <a:cs typeface="Times New Roman"/>
              </a:rPr>
              <a:t>Norris took </a:t>
            </a:r>
            <a:r>
              <a:rPr dirty="0" sz="1450" spc="-5">
                <a:latin typeface="Times New Roman"/>
                <a:cs typeface="Times New Roman"/>
              </a:rPr>
              <a:t>up </a:t>
            </a:r>
            <a:r>
              <a:rPr dirty="0" sz="1450" spc="-10">
                <a:latin typeface="Times New Roman"/>
                <a:cs typeface="Times New Roman"/>
              </a:rPr>
              <a:t>every  moment </a:t>
            </a:r>
            <a:r>
              <a:rPr dirty="0" sz="1450" spc="-5">
                <a:latin typeface="Times New Roman"/>
                <a:cs typeface="Times New Roman"/>
              </a:rPr>
              <a:t>of </a:t>
            </a:r>
            <a:r>
              <a:rPr dirty="0" sz="1450" spc="-10">
                <a:latin typeface="Times New Roman"/>
                <a:cs typeface="Times New Roman"/>
              </a:rPr>
              <a:t>her time, and the very mention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thing she was sure would  distract him.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“Then she had better come to </a:t>
            </a:r>
            <a:r>
              <a:rPr dirty="0" sz="1450" spc="-5">
                <a:latin typeface="Times New Roman"/>
                <a:cs typeface="Times New Roman"/>
              </a:rPr>
              <a:t>us,” </a:t>
            </a:r>
            <a:r>
              <a:rPr dirty="0" sz="1450" spc="-10">
                <a:latin typeface="Times New Roman"/>
                <a:cs typeface="Times New Roman"/>
              </a:rPr>
              <a:t>said Lady Bertram, with the utmost  composure. After </a:t>
            </a:r>
            <a:r>
              <a:rPr dirty="0" sz="1450" spc="-5">
                <a:latin typeface="Times New Roman"/>
                <a:cs typeface="Times New Roman"/>
              </a:rPr>
              <a:t>a </a:t>
            </a:r>
            <a:r>
              <a:rPr dirty="0" sz="1450" spc="-10">
                <a:latin typeface="Times New Roman"/>
                <a:cs typeface="Times New Roman"/>
              </a:rPr>
              <a:t>short pause Sir Thomas added with </a:t>
            </a:r>
            <a:r>
              <a:rPr dirty="0" sz="1450" spc="-20">
                <a:latin typeface="Times New Roman"/>
                <a:cs typeface="Times New Roman"/>
              </a:rPr>
              <a:t>dignity, </a:t>
            </a:r>
            <a:r>
              <a:rPr dirty="0" sz="1450" spc="-40">
                <a:latin typeface="Times New Roman"/>
                <a:cs typeface="Times New Roman"/>
              </a:rPr>
              <a:t>“Yes, </a:t>
            </a:r>
            <a:r>
              <a:rPr dirty="0" sz="1450" spc="-10">
                <a:latin typeface="Times New Roman"/>
                <a:cs typeface="Times New Roman"/>
              </a:rPr>
              <a:t>let her  home </a:t>
            </a:r>
            <a:r>
              <a:rPr dirty="0" sz="1450" spc="-5">
                <a:latin typeface="Times New Roman"/>
                <a:cs typeface="Times New Roman"/>
              </a:rPr>
              <a:t>be </a:t>
            </a:r>
            <a:r>
              <a:rPr dirty="0" sz="1450" spc="-10">
                <a:latin typeface="Times New Roman"/>
                <a:cs typeface="Times New Roman"/>
              </a:rPr>
              <a:t>in this house. </a:t>
            </a:r>
            <a:r>
              <a:rPr dirty="0" sz="1450" spc="-70">
                <a:latin typeface="Times New Roman"/>
                <a:cs typeface="Times New Roman"/>
              </a:rPr>
              <a:t>We </a:t>
            </a:r>
            <a:r>
              <a:rPr dirty="0" sz="1450" spc="-10">
                <a:latin typeface="Times New Roman"/>
                <a:cs typeface="Times New Roman"/>
              </a:rPr>
              <a:t>will endeavour to </a:t>
            </a:r>
            <a:r>
              <a:rPr dirty="0" sz="1450" spc="-5">
                <a:latin typeface="Times New Roman"/>
                <a:cs typeface="Times New Roman"/>
              </a:rPr>
              <a:t>do our </a:t>
            </a:r>
            <a:r>
              <a:rPr dirty="0" sz="1450" spc="-10">
                <a:latin typeface="Times New Roman"/>
                <a:cs typeface="Times New Roman"/>
              </a:rPr>
              <a:t>duty </a:t>
            </a:r>
            <a:r>
              <a:rPr dirty="0" sz="1450" spc="-5">
                <a:latin typeface="Times New Roman"/>
                <a:cs typeface="Times New Roman"/>
              </a:rPr>
              <a:t>by </a:t>
            </a:r>
            <a:r>
              <a:rPr dirty="0" sz="1450" spc="-20">
                <a:latin typeface="Times New Roman"/>
                <a:cs typeface="Times New Roman"/>
              </a:rPr>
              <a:t>her, </a:t>
            </a:r>
            <a:r>
              <a:rPr dirty="0" sz="1450" spc="-10">
                <a:latin typeface="Times New Roman"/>
                <a:cs typeface="Times New Roman"/>
              </a:rPr>
              <a:t>and she will,  at least, have the advantage </a:t>
            </a:r>
            <a:r>
              <a:rPr dirty="0" sz="1450" spc="-5">
                <a:latin typeface="Times New Roman"/>
                <a:cs typeface="Times New Roman"/>
              </a:rPr>
              <a:t>of </a:t>
            </a:r>
            <a:r>
              <a:rPr dirty="0" sz="1450" spc="-10">
                <a:latin typeface="Times New Roman"/>
                <a:cs typeface="Times New Roman"/>
              </a:rPr>
              <a:t>companions </a:t>
            </a:r>
            <a:r>
              <a:rPr dirty="0" sz="1450" spc="-5">
                <a:latin typeface="Times New Roman"/>
                <a:cs typeface="Times New Roman"/>
              </a:rPr>
              <a:t>of </a:t>
            </a:r>
            <a:r>
              <a:rPr dirty="0" sz="1450" spc="-10">
                <a:latin typeface="Times New Roman"/>
                <a:cs typeface="Times New Roman"/>
              </a:rPr>
              <a:t>her own age, and </a:t>
            </a:r>
            <a:r>
              <a:rPr dirty="0" sz="1450" spc="-5">
                <a:latin typeface="Times New Roman"/>
                <a:cs typeface="Times New Roman"/>
              </a:rPr>
              <a:t>of a </a:t>
            </a:r>
            <a:r>
              <a:rPr dirty="0" sz="1450" spc="-10">
                <a:latin typeface="Times New Roman"/>
                <a:cs typeface="Times New Roman"/>
              </a:rPr>
              <a:t>regular  instructress.”</a:t>
            </a:r>
            <a:endParaRPr sz="1450">
              <a:latin typeface="Times New Roman"/>
              <a:cs typeface="Times New Roman"/>
            </a:endParaRPr>
          </a:p>
          <a:p>
            <a:pPr algn="just" marL="12700" marR="6350" indent="255904">
              <a:lnSpc>
                <a:spcPts val="1730"/>
              </a:lnSpc>
              <a:spcBef>
                <a:spcPts val="715"/>
              </a:spcBef>
            </a:pPr>
            <a:r>
              <a:rPr dirty="0" sz="1450" spc="-45">
                <a:latin typeface="Times New Roman"/>
                <a:cs typeface="Times New Roman"/>
              </a:rPr>
              <a:t>“Very </a:t>
            </a:r>
            <a:r>
              <a:rPr dirty="0" sz="1450" spc="-10">
                <a:latin typeface="Times New Roman"/>
                <a:cs typeface="Times New Roman"/>
              </a:rPr>
              <a:t>true,” cried Mrs. Norris, “which are both very important  considerations; and it will </a:t>
            </a:r>
            <a:r>
              <a:rPr dirty="0" sz="1450" spc="-5">
                <a:latin typeface="Times New Roman"/>
                <a:cs typeface="Times New Roman"/>
              </a:rPr>
              <a:t>be </a:t>
            </a:r>
            <a:r>
              <a:rPr dirty="0" sz="1450" spc="-10">
                <a:latin typeface="Times New Roman"/>
                <a:cs typeface="Times New Roman"/>
              </a:rPr>
              <a:t>just the same to Miss Lee whether she has three  girls to teach, </a:t>
            </a:r>
            <a:r>
              <a:rPr dirty="0" sz="1450" spc="-5">
                <a:latin typeface="Times New Roman"/>
                <a:cs typeface="Times New Roman"/>
              </a:rPr>
              <a:t>or </a:t>
            </a:r>
            <a:r>
              <a:rPr dirty="0" sz="1450" spc="-10">
                <a:latin typeface="Times New Roman"/>
                <a:cs typeface="Times New Roman"/>
              </a:rPr>
              <a:t>only two—there can </a:t>
            </a:r>
            <a:r>
              <a:rPr dirty="0" sz="1450" spc="-5">
                <a:latin typeface="Times New Roman"/>
                <a:cs typeface="Times New Roman"/>
              </a:rPr>
              <a:t>be no </a:t>
            </a:r>
            <a:r>
              <a:rPr dirty="0" sz="1450" spc="-10">
                <a:latin typeface="Times New Roman"/>
                <a:cs typeface="Times New Roman"/>
              </a:rPr>
              <a:t>difference. </a:t>
            </a:r>
            <a:r>
              <a:rPr dirty="0" sz="1450" spc="-5">
                <a:latin typeface="Times New Roman"/>
                <a:cs typeface="Times New Roman"/>
              </a:rPr>
              <a:t>I </a:t>
            </a:r>
            <a:r>
              <a:rPr dirty="0" sz="1450" spc="-10">
                <a:latin typeface="Times New Roman"/>
                <a:cs typeface="Times New Roman"/>
              </a:rPr>
              <a:t>only wish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more useful; </a:t>
            </a:r>
            <a:r>
              <a:rPr dirty="0" sz="1450" spc="-5">
                <a:latin typeface="Times New Roman"/>
                <a:cs typeface="Times New Roman"/>
              </a:rPr>
              <a:t>but you </a:t>
            </a:r>
            <a:r>
              <a:rPr dirty="0" sz="1450" spc="-10">
                <a:latin typeface="Times New Roman"/>
                <a:cs typeface="Times New Roman"/>
              </a:rPr>
              <a:t>see </a:t>
            </a:r>
            <a:r>
              <a:rPr dirty="0" sz="1450" spc="-5">
                <a:latin typeface="Times New Roman"/>
                <a:cs typeface="Times New Roman"/>
              </a:rPr>
              <a:t>I do </a:t>
            </a:r>
            <a:r>
              <a:rPr dirty="0" sz="1450" spc="-10">
                <a:latin typeface="Times New Roman"/>
                <a:cs typeface="Times New Roman"/>
              </a:rPr>
              <a:t>all in my </a:t>
            </a:r>
            <a:r>
              <a:rPr dirty="0" sz="1450" spc="-25">
                <a:latin typeface="Times New Roman"/>
                <a:cs typeface="Times New Roman"/>
              </a:rPr>
              <a:t>power.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one of </a:t>
            </a:r>
            <a:r>
              <a:rPr dirty="0" sz="1450" spc="-10">
                <a:latin typeface="Times New Roman"/>
                <a:cs typeface="Times New Roman"/>
              </a:rPr>
              <a:t>those that spare  their own trouble; and Nanny shall fetch </a:t>
            </a:r>
            <a:r>
              <a:rPr dirty="0" sz="1450" spc="-20">
                <a:latin typeface="Times New Roman"/>
                <a:cs typeface="Times New Roman"/>
              </a:rPr>
              <a:t>her, </a:t>
            </a:r>
            <a:r>
              <a:rPr dirty="0" sz="1450" spc="-10">
                <a:latin typeface="Times New Roman"/>
                <a:cs typeface="Times New Roman"/>
              </a:rPr>
              <a:t>however it may </a:t>
            </a:r>
            <a:r>
              <a:rPr dirty="0" sz="1450" spc="-5">
                <a:latin typeface="Times New Roman"/>
                <a:cs typeface="Times New Roman"/>
              </a:rPr>
              <a:t>put </a:t>
            </a:r>
            <a:r>
              <a:rPr dirty="0" sz="1450" spc="-10">
                <a:latin typeface="Times New Roman"/>
                <a:cs typeface="Times New Roman"/>
              </a:rPr>
              <a:t>me to  inconvenience to have my chief counsellor away for three days. </a:t>
            </a:r>
            <a:r>
              <a:rPr dirty="0" sz="1450" spc="-5">
                <a:latin typeface="Times New Roman"/>
                <a:cs typeface="Times New Roman"/>
              </a:rPr>
              <a:t>I </a:t>
            </a:r>
            <a:r>
              <a:rPr dirty="0" sz="1450" spc="-10">
                <a:latin typeface="Times New Roman"/>
                <a:cs typeface="Times New Roman"/>
              </a:rPr>
              <a:t>suppose,  </a:t>
            </a:r>
            <a:r>
              <a:rPr dirty="0" sz="1450" spc="-20">
                <a:latin typeface="Times New Roman"/>
                <a:cs typeface="Times New Roman"/>
              </a:rPr>
              <a:t>sister,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put </a:t>
            </a:r>
            <a:r>
              <a:rPr dirty="0" sz="1450" spc="-10">
                <a:latin typeface="Times New Roman"/>
                <a:cs typeface="Times New Roman"/>
              </a:rPr>
              <a:t>the child in the little white attic, near the old nurseries. It  will </a:t>
            </a:r>
            <a:r>
              <a:rPr dirty="0" sz="1450" spc="-5">
                <a:latin typeface="Times New Roman"/>
                <a:cs typeface="Times New Roman"/>
              </a:rPr>
              <a:t>be </a:t>
            </a:r>
            <a:r>
              <a:rPr dirty="0" sz="1450" spc="-10">
                <a:latin typeface="Times New Roman"/>
                <a:cs typeface="Times New Roman"/>
              </a:rPr>
              <a:t>much the best place for </a:t>
            </a:r>
            <a:r>
              <a:rPr dirty="0" sz="1450" spc="-20">
                <a:latin typeface="Times New Roman"/>
                <a:cs typeface="Times New Roman"/>
              </a:rPr>
              <a:t>her, </a:t>
            </a:r>
            <a:r>
              <a:rPr dirty="0" sz="1450" spc="-10">
                <a:latin typeface="Times New Roman"/>
                <a:cs typeface="Times New Roman"/>
              </a:rPr>
              <a:t>so near Miss Lee, and </a:t>
            </a:r>
            <a:r>
              <a:rPr dirty="0" sz="1450" spc="-5">
                <a:latin typeface="Times New Roman"/>
                <a:cs typeface="Times New Roman"/>
              </a:rPr>
              <a:t>not </a:t>
            </a:r>
            <a:r>
              <a:rPr dirty="0" sz="1450" spc="-10">
                <a:latin typeface="Times New Roman"/>
                <a:cs typeface="Times New Roman"/>
              </a:rPr>
              <a:t>far from the  girls, and close </a:t>
            </a:r>
            <a:r>
              <a:rPr dirty="0" sz="1450" spc="-5">
                <a:latin typeface="Times New Roman"/>
                <a:cs typeface="Times New Roman"/>
              </a:rPr>
              <a:t>by </a:t>
            </a:r>
            <a:r>
              <a:rPr dirty="0" sz="1450" spc="-10">
                <a:latin typeface="Times New Roman"/>
                <a:cs typeface="Times New Roman"/>
              </a:rPr>
              <a:t>the housemaids, who could either </a:t>
            </a:r>
            <a:r>
              <a:rPr dirty="0" sz="1450" spc="-5">
                <a:latin typeface="Times New Roman"/>
                <a:cs typeface="Times New Roman"/>
              </a:rPr>
              <a:t>of </a:t>
            </a:r>
            <a:r>
              <a:rPr dirty="0" sz="1450" spc="-10">
                <a:latin typeface="Times New Roman"/>
                <a:cs typeface="Times New Roman"/>
              </a:rPr>
              <a:t>them help to dress </a:t>
            </a:r>
            <a:r>
              <a:rPr dirty="0" sz="1450" spc="-20">
                <a:latin typeface="Times New Roman"/>
                <a:cs typeface="Times New Roman"/>
              </a:rPr>
              <a:t>her,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and take care </a:t>
            </a:r>
            <a:r>
              <a:rPr dirty="0" sz="1450" spc="-5">
                <a:latin typeface="Times New Roman"/>
                <a:cs typeface="Times New Roman"/>
              </a:rPr>
              <a:t>of </a:t>
            </a:r>
            <a:r>
              <a:rPr dirty="0" sz="1450" spc="-10">
                <a:latin typeface="Times New Roman"/>
                <a:cs typeface="Times New Roman"/>
              </a:rPr>
              <a:t>her clothes, for </a:t>
            </a:r>
            <a:r>
              <a:rPr dirty="0" sz="1450" spc="-5">
                <a:latin typeface="Times New Roman"/>
                <a:cs typeface="Times New Roman"/>
              </a:rPr>
              <a:t>I </a:t>
            </a: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think it  fair to expect Ellis to wait </a:t>
            </a:r>
            <a:r>
              <a:rPr dirty="0" sz="1450" spc="-5">
                <a:latin typeface="Times New Roman"/>
                <a:cs typeface="Times New Roman"/>
              </a:rPr>
              <a:t>on </a:t>
            </a:r>
            <a:r>
              <a:rPr dirty="0" sz="1450" spc="-10">
                <a:latin typeface="Times New Roman"/>
                <a:cs typeface="Times New Roman"/>
              </a:rPr>
              <a:t>her as well as the others. Indeed, </a:t>
            </a:r>
            <a:r>
              <a:rPr dirty="0" sz="1450" spc="-5">
                <a:latin typeface="Times New Roman"/>
                <a:cs typeface="Times New Roman"/>
              </a:rPr>
              <a:t>I do not </a:t>
            </a:r>
            <a:r>
              <a:rPr dirty="0" sz="1450" spc="-10">
                <a:latin typeface="Times New Roman"/>
                <a:cs typeface="Times New Roman"/>
              </a:rPr>
              <a:t>see that  </a:t>
            </a:r>
            <a:r>
              <a:rPr dirty="0" sz="1450" spc="-5">
                <a:latin typeface="Times New Roman"/>
                <a:cs typeface="Times New Roman"/>
              </a:rPr>
              <a:t>you </a:t>
            </a:r>
            <a:r>
              <a:rPr dirty="0" sz="1450" spc="-10">
                <a:latin typeface="Times New Roman"/>
                <a:cs typeface="Times New Roman"/>
              </a:rPr>
              <a:t>could possibly place her anywhere</a:t>
            </a:r>
            <a:r>
              <a:rPr dirty="0" sz="1450" spc="1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Lady Bertram made </a:t>
            </a:r>
            <a:r>
              <a:rPr dirty="0" sz="1450" spc="-5">
                <a:latin typeface="Times New Roman"/>
                <a:cs typeface="Times New Roman"/>
              </a:rPr>
              <a:t>no</a:t>
            </a:r>
            <a:r>
              <a:rPr dirty="0" sz="1450" spc="5">
                <a:latin typeface="Times New Roman"/>
                <a:cs typeface="Times New Roman"/>
              </a:rPr>
              <a:t> </a:t>
            </a:r>
            <a:r>
              <a:rPr dirty="0" sz="1450" spc="-10">
                <a:latin typeface="Times New Roman"/>
                <a:cs typeface="Times New Roman"/>
              </a:rPr>
              <a:t>opposition.</a:t>
            </a:r>
            <a:endParaRPr sz="1450">
              <a:latin typeface="Times New Roman"/>
              <a:cs typeface="Times New Roman"/>
            </a:endParaRPr>
          </a:p>
          <a:p>
            <a:pPr algn="just" marL="12700" marR="12700" indent="255904">
              <a:lnSpc>
                <a:spcPts val="1730"/>
              </a:lnSpc>
              <a:spcBef>
                <a:spcPts val="844"/>
              </a:spcBef>
            </a:pPr>
            <a:r>
              <a:rPr dirty="0" sz="1450" spc="-10">
                <a:latin typeface="Times New Roman"/>
                <a:cs typeface="Times New Roman"/>
              </a:rPr>
              <a:t>“I </a:t>
            </a:r>
            <a:r>
              <a:rPr dirty="0" sz="1450" spc="-5">
                <a:latin typeface="Times New Roman"/>
                <a:cs typeface="Times New Roman"/>
              </a:rPr>
              <a:t>hope </a:t>
            </a:r>
            <a:r>
              <a:rPr dirty="0" sz="1450" spc="-10">
                <a:latin typeface="Times New Roman"/>
                <a:cs typeface="Times New Roman"/>
              </a:rPr>
              <a:t>she will prove </a:t>
            </a:r>
            <a:r>
              <a:rPr dirty="0" sz="1450" spc="-5">
                <a:latin typeface="Times New Roman"/>
                <a:cs typeface="Times New Roman"/>
              </a:rPr>
              <a:t>a </a:t>
            </a:r>
            <a:r>
              <a:rPr dirty="0" sz="1450" spc="-10">
                <a:latin typeface="Times New Roman"/>
                <a:cs typeface="Times New Roman"/>
              </a:rPr>
              <a:t>well-disposed girl,” continued Mrs. Norris, “and  </a:t>
            </a:r>
            <a:r>
              <a:rPr dirty="0" sz="1450" spc="-5">
                <a:latin typeface="Times New Roman"/>
                <a:cs typeface="Times New Roman"/>
              </a:rPr>
              <a:t>be </a:t>
            </a:r>
            <a:r>
              <a:rPr dirty="0" sz="1450" spc="-10">
                <a:latin typeface="Times New Roman"/>
                <a:cs typeface="Times New Roman"/>
              </a:rPr>
              <a:t>sensible </a:t>
            </a:r>
            <a:r>
              <a:rPr dirty="0" sz="1450" spc="-5">
                <a:latin typeface="Times New Roman"/>
                <a:cs typeface="Times New Roman"/>
              </a:rPr>
              <a:t>of </a:t>
            </a:r>
            <a:r>
              <a:rPr dirty="0" sz="1450" spc="-10">
                <a:latin typeface="Times New Roman"/>
                <a:cs typeface="Times New Roman"/>
              </a:rPr>
              <a:t>her uncommon </a:t>
            </a:r>
            <a:r>
              <a:rPr dirty="0" sz="1450" spc="-5">
                <a:latin typeface="Times New Roman"/>
                <a:cs typeface="Times New Roman"/>
              </a:rPr>
              <a:t>good </a:t>
            </a:r>
            <a:r>
              <a:rPr dirty="0" sz="1450" spc="-10">
                <a:latin typeface="Times New Roman"/>
                <a:cs typeface="Times New Roman"/>
              </a:rPr>
              <a:t>fortune in having such</a:t>
            </a:r>
            <a:r>
              <a:rPr dirty="0" sz="1450" spc="5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“Should her disposition </a:t>
            </a:r>
            <a:r>
              <a:rPr dirty="0" sz="1450" spc="-5">
                <a:latin typeface="Times New Roman"/>
                <a:cs typeface="Times New Roman"/>
              </a:rPr>
              <a:t>be </a:t>
            </a:r>
            <a:r>
              <a:rPr dirty="0" sz="1450" spc="-10">
                <a:latin typeface="Times New Roman"/>
                <a:cs typeface="Times New Roman"/>
              </a:rPr>
              <a:t>really </a:t>
            </a:r>
            <a:r>
              <a:rPr dirty="0" sz="1450" spc="-5">
                <a:latin typeface="Times New Roman"/>
                <a:cs typeface="Times New Roman"/>
              </a:rPr>
              <a:t>bad,” </a:t>
            </a:r>
            <a:r>
              <a:rPr dirty="0" sz="1450" spc="-10">
                <a:latin typeface="Times New Roman"/>
                <a:cs typeface="Times New Roman"/>
              </a:rPr>
              <a:t>said Sir Thomas, “we must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our </a:t>
            </a:r>
            <a:r>
              <a:rPr dirty="0" sz="1450" spc="-10">
                <a:latin typeface="Times New Roman"/>
                <a:cs typeface="Times New Roman"/>
              </a:rPr>
              <a:t>own </a:t>
            </a:r>
            <a:r>
              <a:rPr dirty="0" sz="1450" spc="-15">
                <a:latin typeface="Times New Roman"/>
                <a:cs typeface="Times New Roman"/>
              </a:rPr>
              <a:t>children’s </a:t>
            </a:r>
            <a:r>
              <a:rPr dirty="0" sz="1450" spc="-10">
                <a:latin typeface="Times New Roman"/>
                <a:cs typeface="Times New Roman"/>
              </a:rPr>
              <a:t>sake, continue her in the family; </a:t>
            </a:r>
            <a:r>
              <a:rPr dirty="0" sz="1450" spc="-5">
                <a:latin typeface="Times New Roman"/>
                <a:cs typeface="Times New Roman"/>
              </a:rPr>
              <a:t>but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reason to  expect so great an evil. </a:t>
            </a:r>
            <a:r>
              <a:rPr dirty="0" sz="1450" spc="-70">
                <a:latin typeface="Times New Roman"/>
                <a:cs typeface="Times New Roman"/>
              </a:rPr>
              <a:t>We </a:t>
            </a:r>
            <a:r>
              <a:rPr dirty="0" sz="1450" spc="-10">
                <a:latin typeface="Times New Roman"/>
                <a:cs typeface="Times New Roman"/>
              </a:rPr>
              <a:t>shall probably see much to wish altered in </a:t>
            </a:r>
            <a:r>
              <a:rPr dirty="0" sz="1450" spc="-20">
                <a:latin typeface="Times New Roman"/>
                <a:cs typeface="Times New Roman"/>
              </a:rPr>
              <a:t>her, </a:t>
            </a:r>
            <a:r>
              <a:rPr dirty="0" sz="1450" spc="-10">
                <a:latin typeface="Times New Roman"/>
                <a:cs typeface="Times New Roman"/>
              </a:rPr>
              <a:t>and  must prepare ourselves for gross ignorance, some meanness </a:t>
            </a:r>
            <a:r>
              <a:rPr dirty="0" sz="1450" spc="-5">
                <a:latin typeface="Times New Roman"/>
                <a:cs typeface="Times New Roman"/>
              </a:rPr>
              <a:t>of </a:t>
            </a:r>
            <a:r>
              <a:rPr dirty="0" sz="1450" spc="-10">
                <a:latin typeface="Times New Roman"/>
                <a:cs typeface="Times New Roman"/>
              </a:rPr>
              <a:t>opinions, and  very distressing vulgarity </a:t>
            </a:r>
            <a:r>
              <a:rPr dirty="0" sz="1450" spc="-5">
                <a:latin typeface="Times New Roman"/>
                <a:cs typeface="Times New Roman"/>
              </a:rPr>
              <a:t>of </a:t>
            </a:r>
            <a:r>
              <a:rPr dirty="0" sz="1450" spc="-10">
                <a:latin typeface="Times New Roman"/>
                <a:cs typeface="Times New Roman"/>
              </a:rPr>
              <a:t>manner; </a:t>
            </a:r>
            <a:r>
              <a:rPr dirty="0" sz="1450" spc="-5">
                <a:latin typeface="Times New Roman"/>
                <a:cs typeface="Times New Roman"/>
              </a:rPr>
              <a:t>but </a:t>
            </a:r>
            <a:r>
              <a:rPr dirty="0" sz="1450" spc="-10">
                <a:latin typeface="Times New Roman"/>
                <a:cs typeface="Times New Roman"/>
              </a:rPr>
              <a:t>these are </a:t>
            </a:r>
            <a:r>
              <a:rPr dirty="0" sz="1450" spc="-5">
                <a:latin typeface="Times New Roman"/>
                <a:cs typeface="Times New Roman"/>
              </a:rPr>
              <a:t>not </a:t>
            </a:r>
            <a:r>
              <a:rPr dirty="0" sz="1450" spc="-10">
                <a:latin typeface="Times New Roman"/>
                <a:cs typeface="Times New Roman"/>
              </a:rPr>
              <a:t>incurable faults; </a:t>
            </a:r>
            <a:r>
              <a:rPr dirty="0" sz="1450" spc="-20">
                <a:latin typeface="Times New Roman"/>
                <a:cs typeface="Times New Roman"/>
              </a:rPr>
              <a:t>nor, </a:t>
            </a:r>
            <a:r>
              <a:rPr dirty="0" sz="1450" spc="-5">
                <a:latin typeface="Times New Roman"/>
                <a:cs typeface="Times New Roman"/>
              </a:rPr>
              <a:t>I  </a:t>
            </a:r>
            <a:r>
              <a:rPr dirty="0" sz="1450" spc="-10">
                <a:latin typeface="Times New Roman"/>
                <a:cs typeface="Times New Roman"/>
              </a:rPr>
              <a:t>trust, can they </a:t>
            </a:r>
            <a:r>
              <a:rPr dirty="0" sz="1450" spc="-5">
                <a:latin typeface="Times New Roman"/>
                <a:cs typeface="Times New Roman"/>
              </a:rPr>
              <a:t>be </a:t>
            </a:r>
            <a:r>
              <a:rPr dirty="0" sz="1450" spc="-10">
                <a:latin typeface="Times New Roman"/>
                <a:cs typeface="Times New Roman"/>
              </a:rPr>
              <a:t>dangerous for her associates. Had my daughters been  </a:t>
            </a:r>
            <a:r>
              <a:rPr dirty="0" sz="1450" spc="-5">
                <a:latin typeface="Times New Roman"/>
                <a:cs typeface="Times New Roman"/>
              </a:rPr>
              <a:t>younger </a:t>
            </a:r>
            <a:r>
              <a:rPr dirty="0" sz="1450" spc="-10">
                <a:latin typeface="Times New Roman"/>
                <a:cs typeface="Times New Roman"/>
              </a:rPr>
              <a:t>than herself, </a:t>
            </a:r>
            <a:r>
              <a:rPr dirty="0" sz="1450" spc="-5">
                <a:latin typeface="Times New Roman"/>
                <a:cs typeface="Times New Roman"/>
              </a:rPr>
              <a:t>I </a:t>
            </a:r>
            <a:r>
              <a:rPr dirty="0" sz="1450" spc="-10">
                <a:latin typeface="Times New Roman"/>
                <a:cs typeface="Times New Roman"/>
              </a:rPr>
              <a:t>should have considered the introduction </a:t>
            </a:r>
            <a:r>
              <a:rPr dirty="0" sz="1450" spc="-5">
                <a:latin typeface="Times New Roman"/>
                <a:cs typeface="Times New Roman"/>
              </a:rPr>
              <a:t>of </a:t>
            </a:r>
            <a:r>
              <a:rPr dirty="0" sz="1450" spc="-10">
                <a:latin typeface="Times New Roman"/>
                <a:cs typeface="Times New Roman"/>
              </a:rPr>
              <a:t>such</a:t>
            </a:r>
            <a:r>
              <a:rPr dirty="0" sz="1450" spc="2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436735"/>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would find objects to distract it in the </a:t>
            </a:r>
            <a:r>
              <a:rPr dirty="0" sz="1450" spc="-20">
                <a:latin typeface="Times New Roman"/>
                <a:cs typeface="Times New Roman"/>
              </a:rPr>
              <a:t>other, </a:t>
            </a:r>
            <a:r>
              <a:rPr dirty="0" sz="1450" spc="-5">
                <a:latin typeface="Times New Roman"/>
                <a:cs typeface="Times New Roman"/>
              </a:rPr>
              <a:t>I </a:t>
            </a:r>
            <a:r>
              <a:rPr dirty="0" sz="1450" spc="-10">
                <a:latin typeface="Times New Roman"/>
                <a:cs typeface="Times New Roman"/>
              </a:rPr>
              <a:t>believe; and the influence </a:t>
            </a:r>
            <a:r>
              <a:rPr dirty="0" sz="1450" spc="-5">
                <a:latin typeface="Times New Roman"/>
                <a:cs typeface="Times New Roman"/>
              </a:rPr>
              <a:t>of </a:t>
            </a:r>
            <a:r>
              <a:rPr dirty="0" sz="1450" spc="-10">
                <a:latin typeface="Times New Roman"/>
                <a:cs typeface="Times New Roman"/>
              </a:rPr>
              <a:t>the  place and </a:t>
            </a:r>
            <a:r>
              <a:rPr dirty="0" sz="1450" spc="-5">
                <a:latin typeface="Times New Roman"/>
                <a:cs typeface="Times New Roman"/>
              </a:rPr>
              <a:t>of </a:t>
            </a:r>
            <a:r>
              <a:rPr dirty="0" sz="1450" spc="-10">
                <a:latin typeface="Times New Roman"/>
                <a:cs typeface="Times New Roman"/>
              </a:rPr>
              <a:t>example may often rouse better feelings than are begun with. The  greater length </a:t>
            </a:r>
            <a:r>
              <a:rPr dirty="0" sz="1450" spc="-5">
                <a:latin typeface="Times New Roman"/>
                <a:cs typeface="Times New Roman"/>
              </a:rPr>
              <a:t>of </a:t>
            </a:r>
            <a:r>
              <a:rPr dirty="0" sz="1450" spc="-10">
                <a:latin typeface="Times New Roman"/>
                <a:cs typeface="Times New Roman"/>
              </a:rPr>
              <a:t>the service,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admit to </a:t>
            </a:r>
            <a:r>
              <a:rPr dirty="0" sz="1450" spc="-5">
                <a:latin typeface="Times New Roman"/>
                <a:cs typeface="Times New Roman"/>
              </a:rPr>
              <a:t>be </a:t>
            </a:r>
            <a:r>
              <a:rPr dirty="0" sz="1450" spc="-10">
                <a:latin typeface="Times New Roman"/>
                <a:cs typeface="Times New Roman"/>
              </a:rPr>
              <a:t>sometimes too hard </a:t>
            </a:r>
            <a:r>
              <a:rPr dirty="0" sz="1450" spc="-5">
                <a:latin typeface="Times New Roman"/>
                <a:cs typeface="Times New Roman"/>
              </a:rPr>
              <a:t>a  </a:t>
            </a:r>
            <a:r>
              <a:rPr dirty="0" sz="1450" spc="-10">
                <a:latin typeface="Times New Roman"/>
                <a:cs typeface="Times New Roman"/>
              </a:rPr>
              <a:t>stretch </a:t>
            </a:r>
            <a:r>
              <a:rPr dirty="0" sz="1450" spc="-5">
                <a:latin typeface="Times New Roman"/>
                <a:cs typeface="Times New Roman"/>
              </a:rPr>
              <a:t>upon </a:t>
            </a:r>
            <a:r>
              <a:rPr dirty="0" sz="1450" spc="-10">
                <a:latin typeface="Times New Roman"/>
                <a:cs typeface="Times New Roman"/>
              </a:rPr>
              <a:t>the mind. One wishes it were </a:t>
            </a:r>
            <a:r>
              <a:rPr dirty="0" sz="1450" spc="-5">
                <a:latin typeface="Times New Roman"/>
                <a:cs typeface="Times New Roman"/>
              </a:rPr>
              <a:t>not </a:t>
            </a:r>
            <a:r>
              <a:rPr dirty="0" sz="1450" spc="-10">
                <a:latin typeface="Times New Roman"/>
                <a:cs typeface="Times New Roman"/>
              </a:rPr>
              <a:t>so;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yet left  Oxford long enough to </a:t>
            </a:r>
            <a:r>
              <a:rPr dirty="0" sz="1450" spc="-15">
                <a:latin typeface="Times New Roman"/>
                <a:cs typeface="Times New Roman"/>
              </a:rPr>
              <a:t>forget </a:t>
            </a:r>
            <a:r>
              <a:rPr dirty="0" sz="1450" spc="-10">
                <a:latin typeface="Times New Roman"/>
                <a:cs typeface="Times New Roman"/>
              </a:rPr>
              <a:t>what chapel prayers</a:t>
            </a:r>
            <a:r>
              <a:rPr dirty="0" sz="1450" spc="4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While this was passing, the rest </a:t>
            </a:r>
            <a:r>
              <a:rPr dirty="0" sz="1450" spc="-5">
                <a:latin typeface="Times New Roman"/>
                <a:cs typeface="Times New Roman"/>
              </a:rPr>
              <a:t>of </a:t>
            </a:r>
            <a:r>
              <a:rPr dirty="0" sz="1450" spc="-10">
                <a:latin typeface="Times New Roman"/>
                <a:cs typeface="Times New Roman"/>
              </a:rPr>
              <a:t>the party being scattered about the  chapel, Julia called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attention to her </a:t>
            </a:r>
            <a:r>
              <a:rPr dirty="0" sz="1450" spc="-20">
                <a:latin typeface="Times New Roman"/>
                <a:cs typeface="Times New Roman"/>
              </a:rPr>
              <a:t>sister, </a:t>
            </a:r>
            <a:r>
              <a:rPr dirty="0" sz="1450" spc="-5">
                <a:latin typeface="Times New Roman"/>
                <a:cs typeface="Times New Roman"/>
              </a:rPr>
              <a:t>by </a:t>
            </a:r>
            <a:r>
              <a:rPr dirty="0" sz="1450" spc="-10">
                <a:latin typeface="Times New Roman"/>
                <a:cs typeface="Times New Roman"/>
              </a:rPr>
              <a:t>saying, “Do look  at </a:t>
            </a:r>
            <a:r>
              <a:rPr dirty="0" sz="1450" spc="-35">
                <a:latin typeface="Times New Roman"/>
                <a:cs typeface="Times New Roman"/>
              </a:rPr>
              <a:t>Mr. </a:t>
            </a:r>
            <a:r>
              <a:rPr dirty="0" sz="1450" spc="-10">
                <a:latin typeface="Times New Roman"/>
                <a:cs typeface="Times New Roman"/>
              </a:rPr>
              <a:t>Rushworth and Maria, standing side </a:t>
            </a:r>
            <a:r>
              <a:rPr dirty="0" sz="1450" spc="-5">
                <a:latin typeface="Times New Roman"/>
                <a:cs typeface="Times New Roman"/>
              </a:rPr>
              <a:t>by </a:t>
            </a:r>
            <a:r>
              <a:rPr dirty="0" sz="1450" spc="-10">
                <a:latin typeface="Times New Roman"/>
                <a:cs typeface="Times New Roman"/>
              </a:rPr>
              <a:t>side, exactly as if the ceremony  were going to </a:t>
            </a:r>
            <a:r>
              <a:rPr dirty="0" sz="1450" spc="-5">
                <a:latin typeface="Times New Roman"/>
                <a:cs typeface="Times New Roman"/>
              </a:rPr>
              <a:t>be </a:t>
            </a:r>
            <a:r>
              <a:rPr dirty="0" sz="1450" spc="-10">
                <a:latin typeface="Times New Roman"/>
                <a:cs typeface="Times New Roman"/>
              </a:rPr>
              <a:t>performed. Have </a:t>
            </a:r>
            <a:r>
              <a:rPr dirty="0" sz="1450" spc="-5">
                <a:latin typeface="Times New Roman"/>
                <a:cs typeface="Times New Roman"/>
              </a:rPr>
              <a:t>not </a:t>
            </a:r>
            <a:r>
              <a:rPr dirty="0" sz="1450" spc="-10">
                <a:latin typeface="Times New Roman"/>
                <a:cs typeface="Times New Roman"/>
              </a:rPr>
              <a:t>they completely the air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10"/>
              </a:spcBef>
            </a:pPr>
            <a:r>
              <a:rPr dirty="0" sz="1450" spc="-35">
                <a:latin typeface="Times New Roman"/>
                <a:cs typeface="Times New Roman"/>
              </a:rPr>
              <a:t>Mr. </a:t>
            </a:r>
            <a:r>
              <a:rPr dirty="0" sz="1450" spc="-10">
                <a:latin typeface="Times New Roman"/>
                <a:cs typeface="Times New Roman"/>
              </a:rPr>
              <a:t>Crawford smiled his acquiescence, and stepping forward to Maria,  said, in </a:t>
            </a:r>
            <a:r>
              <a:rPr dirty="0" sz="1450" spc="-5">
                <a:latin typeface="Times New Roman"/>
                <a:cs typeface="Times New Roman"/>
              </a:rPr>
              <a:t>a </a:t>
            </a:r>
            <a:r>
              <a:rPr dirty="0" sz="1450" spc="-10">
                <a:latin typeface="Times New Roman"/>
                <a:cs typeface="Times New Roman"/>
              </a:rPr>
              <a:t>voice which she only could </a:t>
            </a:r>
            <a:r>
              <a:rPr dirty="0" sz="1450" spc="-20">
                <a:latin typeface="Times New Roman"/>
                <a:cs typeface="Times New Roman"/>
              </a:rPr>
              <a:t>hear,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like to see Miss Bertram  so near the</a:t>
            </a:r>
            <a:r>
              <a:rPr dirty="0" sz="1450">
                <a:latin typeface="Times New Roman"/>
                <a:cs typeface="Times New Roman"/>
              </a:rPr>
              <a:t> </a:t>
            </a:r>
            <a:r>
              <a:rPr dirty="0" sz="1450" spc="-20">
                <a:latin typeface="Times New Roman"/>
                <a:cs typeface="Times New Roman"/>
              </a:rPr>
              <a:t>altar.”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Starting, the lady instinctively moved </a:t>
            </a:r>
            <a:r>
              <a:rPr dirty="0" sz="1450" spc="-5">
                <a:latin typeface="Times New Roman"/>
                <a:cs typeface="Times New Roman"/>
              </a:rPr>
              <a:t>a </a:t>
            </a:r>
            <a:r>
              <a:rPr dirty="0" sz="1450" spc="-10">
                <a:latin typeface="Times New Roman"/>
                <a:cs typeface="Times New Roman"/>
              </a:rPr>
              <a:t>step </a:t>
            </a:r>
            <a:r>
              <a:rPr dirty="0" sz="1450" spc="-5">
                <a:latin typeface="Times New Roman"/>
                <a:cs typeface="Times New Roman"/>
              </a:rPr>
              <a:t>or </a:t>
            </a:r>
            <a:r>
              <a:rPr dirty="0" sz="1450" spc="-10">
                <a:latin typeface="Times New Roman"/>
                <a:cs typeface="Times New Roman"/>
              </a:rPr>
              <a:t>two, </a:t>
            </a:r>
            <a:r>
              <a:rPr dirty="0" sz="1450" spc="-5">
                <a:latin typeface="Times New Roman"/>
                <a:cs typeface="Times New Roman"/>
              </a:rPr>
              <a:t>but </a:t>
            </a:r>
            <a:r>
              <a:rPr dirty="0" sz="1450" spc="-10">
                <a:latin typeface="Times New Roman"/>
                <a:cs typeface="Times New Roman"/>
              </a:rPr>
              <a:t>recovering herself  in </a:t>
            </a:r>
            <a:r>
              <a:rPr dirty="0" sz="1450" spc="-5">
                <a:latin typeface="Times New Roman"/>
                <a:cs typeface="Times New Roman"/>
              </a:rPr>
              <a:t>a </a:t>
            </a:r>
            <a:r>
              <a:rPr dirty="0" sz="1450" spc="-10">
                <a:latin typeface="Times New Roman"/>
                <a:cs typeface="Times New Roman"/>
              </a:rPr>
              <a:t>moment, </a:t>
            </a:r>
            <a:r>
              <a:rPr dirty="0" sz="1450" spc="-15">
                <a:latin typeface="Times New Roman"/>
                <a:cs typeface="Times New Roman"/>
              </a:rPr>
              <a:t>affected </a:t>
            </a:r>
            <a:r>
              <a:rPr dirty="0" sz="1450" spc="-10">
                <a:latin typeface="Times New Roman"/>
                <a:cs typeface="Times New Roman"/>
              </a:rPr>
              <a:t>to laugh, and asked him, 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not </a:t>
            </a:r>
            <a:r>
              <a:rPr dirty="0" sz="1450" spc="-10">
                <a:latin typeface="Times New Roman"/>
                <a:cs typeface="Times New Roman"/>
              </a:rPr>
              <a:t>much </a:t>
            </a:r>
            <a:r>
              <a:rPr dirty="0" sz="1450" spc="-15">
                <a:latin typeface="Times New Roman"/>
                <a:cs typeface="Times New Roman"/>
              </a:rPr>
              <a:t>louder, </a:t>
            </a:r>
            <a:r>
              <a:rPr dirty="0" sz="1450" spc="-10">
                <a:latin typeface="Times New Roman"/>
                <a:cs typeface="Times New Roman"/>
              </a:rPr>
              <a:t>“If  </a:t>
            </a:r>
            <a:r>
              <a:rPr dirty="0" sz="1450" spc="-5">
                <a:latin typeface="Times New Roman"/>
                <a:cs typeface="Times New Roman"/>
              </a:rPr>
              <a:t>he </a:t>
            </a:r>
            <a:r>
              <a:rPr dirty="0" sz="1450" spc="-10">
                <a:latin typeface="Times New Roman"/>
                <a:cs typeface="Times New Roman"/>
              </a:rPr>
              <a:t>would give her</a:t>
            </a:r>
            <a:r>
              <a:rPr dirty="0" sz="1450">
                <a:latin typeface="Times New Roman"/>
                <a:cs typeface="Times New Roman"/>
              </a:rPr>
              <a:t> </a:t>
            </a:r>
            <a:r>
              <a:rPr dirty="0" sz="1450" spc="-10">
                <a:latin typeface="Times New Roman"/>
                <a:cs typeface="Times New Roman"/>
              </a:rPr>
              <a:t>away?”</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 am afraid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do </a:t>
            </a:r>
            <a:r>
              <a:rPr dirty="0" sz="1450" spc="-10">
                <a:latin typeface="Times New Roman"/>
                <a:cs typeface="Times New Roman"/>
              </a:rPr>
              <a:t>it very </a:t>
            </a:r>
            <a:r>
              <a:rPr dirty="0" sz="1450" spc="-20">
                <a:latin typeface="Times New Roman"/>
                <a:cs typeface="Times New Roman"/>
              </a:rPr>
              <a:t>awkwardly,” </a:t>
            </a:r>
            <a:r>
              <a:rPr dirty="0" sz="1450" spc="-10">
                <a:latin typeface="Times New Roman"/>
                <a:cs typeface="Times New Roman"/>
              </a:rPr>
              <a:t>was his </a:t>
            </a:r>
            <a:r>
              <a:rPr dirty="0" sz="1450" spc="-25">
                <a:latin typeface="Times New Roman"/>
                <a:cs typeface="Times New Roman"/>
              </a:rPr>
              <a:t>reply,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meaning.</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Julia, joining them at the moment, carried </a:t>
            </a:r>
            <a:r>
              <a:rPr dirty="0" sz="1450" spc="-5">
                <a:latin typeface="Times New Roman"/>
                <a:cs typeface="Times New Roman"/>
              </a:rPr>
              <a:t>on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joke.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“Upon my word, it is really </a:t>
            </a:r>
            <a:r>
              <a:rPr dirty="0" sz="1450" spc="-5">
                <a:latin typeface="Times New Roman"/>
                <a:cs typeface="Times New Roman"/>
              </a:rPr>
              <a:t>a </a:t>
            </a:r>
            <a:r>
              <a:rPr dirty="0" sz="1450" spc="-10">
                <a:latin typeface="Times New Roman"/>
                <a:cs typeface="Times New Roman"/>
              </a:rPr>
              <a:t>pity that it should </a:t>
            </a:r>
            <a:r>
              <a:rPr dirty="0" sz="1450" spc="-5">
                <a:latin typeface="Times New Roman"/>
                <a:cs typeface="Times New Roman"/>
              </a:rPr>
              <a:t>not </a:t>
            </a:r>
            <a:r>
              <a:rPr dirty="0" sz="1450" spc="-10">
                <a:latin typeface="Times New Roman"/>
                <a:cs typeface="Times New Roman"/>
              </a:rPr>
              <a:t>take place </a:t>
            </a:r>
            <a:r>
              <a:rPr dirty="0" sz="1450" spc="-20">
                <a:latin typeface="Times New Roman"/>
                <a:cs typeface="Times New Roman"/>
              </a:rPr>
              <a:t>directly, </a:t>
            </a:r>
            <a:r>
              <a:rPr dirty="0" sz="1450" spc="-10">
                <a:latin typeface="Times New Roman"/>
                <a:cs typeface="Times New Roman"/>
              </a:rPr>
              <a:t>if  we had </a:t>
            </a:r>
            <a:r>
              <a:rPr dirty="0" sz="1450" spc="-5">
                <a:latin typeface="Times New Roman"/>
                <a:cs typeface="Times New Roman"/>
              </a:rPr>
              <a:t>but a </a:t>
            </a:r>
            <a:r>
              <a:rPr dirty="0" sz="1450" spc="-10">
                <a:latin typeface="Times New Roman"/>
                <a:cs typeface="Times New Roman"/>
              </a:rPr>
              <a:t>proper licence, for here we are </a:t>
            </a:r>
            <a:r>
              <a:rPr dirty="0" sz="1450" spc="-15">
                <a:latin typeface="Times New Roman"/>
                <a:cs typeface="Times New Roman"/>
              </a:rPr>
              <a:t>altogether, </a:t>
            </a:r>
            <a:r>
              <a:rPr dirty="0" sz="1450" spc="-10">
                <a:latin typeface="Times New Roman"/>
                <a:cs typeface="Times New Roman"/>
              </a:rPr>
              <a:t>and nothing in the  world could </a:t>
            </a:r>
            <a:r>
              <a:rPr dirty="0" sz="1450" spc="-5">
                <a:latin typeface="Times New Roman"/>
                <a:cs typeface="Times New Roman"/>
              </a:rPr>
              <a:t>be </a:t>
            </a:r>
            <a:r>
              <a:rPr dirty="0" sz="1450" spc="-10">
                <a:latin typeface="Times New Roman"/>
                <a:cs typeface="Times New Roman"/>
              </a:rPr>
              <a:t>more snug and pleasant.” And she talked and laughed about it  with so little caution as to catch the comprehension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Rushworth and his  </a:t>
            </a:r>
            <a:r>
              <a:rPr dirty="0" sz="1450" spc="-15">
                <a:latin typeface="Times New Roman"/>
                <a:cs typeface="Times New Roman"/>
              </a:rPr>
              <a:t>mother, </a:t>
            </a:r>
            <a:r>
              <a:rPr dirty="0" sz="1450" spc="-10">
                <a:latin typeface="Times New Roman"/>
                <a:cs typeface="Times New Roman"/>
              </a:rPr>
              <a:t>and expose her sister to the whispered gallantries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lover, </a:t>
            </a:r>
            <a:r>
              <a:rPr dirty="0" sz="1450" spc="-10">
                <a:latin typeface="Times New Roman"/>
                <a:cs typeface="Times New Roman"/>
              </a:rPr>
              <a:t>while  Mrs. Rushworth spoke with proper smiles and dignity </a:t>
            </a:r>
            <a:r>
              <a:rPr dirty="0" sz="1450" spc="-5">
                <a:latin typeface="Times New Roman"/>
                <a:cs typeface="Times New Roman"/>
              </a:rPr>
              <a:t>of </a:t>
            </a:r>
            <a:r>
              <a:rPr dirty="0" sz="1450" spc="-10">
                <a:latin typeface="Times New Roman"/>
                <a:cs typeface="Times New Roman"/>
              </a:rPr>
              <a:t>its being </a:t>
            </a:r>
            <a:r>
              <a:rPr dirty="0" sz="1450" spc="-5">
                <a:latin typeface="Times New Roman"/>
                <a:cs typeface="Times New Roman"/>
              </a:rPr>
              <a:t>a </a:t>
            </a:r>
            <a:r>
              <a:rPr dirty="0" sz="1450" spc="-10">
                <a:latin typeface="Times New Roman"/>
                <a:cs typeface="Times New Roman"/>
              </a:rPr>
              <a:t>most  happy event to her whenever it took</a:t>
            </a:r>
            <a:r>
              <a:rPr dirty="0" sz="1450" spc="2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“If Edmund were </a:t>
            </a:r>
            <a:r>
              <a:rPr dirty="0" sz="1450" spc="-5">
                <a:latin typeface="Times New Roman"/>
                <a:cs typeface="Times New Roman"/>
              </a:rPr>
              <a:t>but </a:t>
            </a:r>
            <a:r>
              <a:rPr dirty="0" sz="1450" spc="-10">
                <a:latin typeface="Times New Roman"/>
                <a:cs typeface="Times New Roman"/>
              </a:rPr>
              <a:t>in orders!” cried Julia, and running to where </a:t>
            </a:r>
            <a:r>
              <a:rPr dirty="0" sz="1450" spc="-5">
                <a:latin typeface="Times New Roman"/>
                <a:cs typeface="Times New Roman"/>
              </a:rPr>
              <a:t>he </a:t>
            </a:r>
            <a:r>
              <a:rPr dirty="0" sz="1450" spc="-10">
                <a:latin typeface="Times New Roman"/>
                <a:cs typeface="Times New Roman"/>
              </a:rPr>
              <a:t>stood  with Miss Crawford and Fanny: “My dear Edmund, if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but </a:t>
            </a:r>
            <a:r>
              <a:rPr dirty="0" sz="1450" spc="-10">
                <a:latin typeface="Times New Roman"/>
                <a:cs typeface="Times New Roman"/>
              </a:rPr>
              <a:t>in orders  </a:t>
            </a:r>
            <a:r>
              <a:rPr dirty="0" sz="1450" spc="-30">
                <a:latin typeface="Times New Roman"/>
                <a:cs typeface="Times New Roman"/>
              </a:rPr>
              <a:t>now, </a:t>
            </a:r>
            <a:r>
              <a:rPr dirty="0" sz="1450" spc="-5">
                <a:latin typeface="Times New Roman"/>
                <a:cs typeface="Times New Roman"/>
              </a:rPr>
              <a:t>you </a:t>
            </a:r>
            <a:r>
              <a:rPr dirty="0" sz="1450" spc="-10">
                <a:latin typeface="Times New Roman"/>
                <a:cs typeface="Times New Roman"/>
              </a:rPr>
              <a:t>might perform the ceremony </a:t>
            </a:r>
            <a:r>
              <a:rPr dirty="0" sz="1450" spc="-20">
                <a:latin typeface="Times New Roman"/>
                <a:cs typeface="Times New Roman"/>
              </a:rPr>
              <a:t>directly. </a:t>
            </a:r>
            <a:r>
              <a:rPr dirty="0" sz="1450" spc="-10">
                <a:latin typeface="Times New Roman"/>
                <a:cs typeface="Times New Roman"/>
              </a:rPr>
              <a:t>How unlucky that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ordained; </a:t>
            </a:r>
            <a:r>
              <a:rPr dirty="0" sz="1450" spc="-35">
                <a:latin typeface="Times New Roman"/>
                <a:cs typeface="Times New Roman"/>
              </a:rPr>
              <a:t>Mr. </a:t>
            </a:r>
            <a:r>
              <a:rPr dirty="0" sz="1450" spc="-10">
                <a:latin typeface="Times New Roman"/>
                <a:cs typeface="Times New Roman"/>
              </a:rPr>
              <a:t>Rushworth and Maria are quite</a:t>
            </a:r>
            <a:r>
              <a:rPr dirty="0" sz="1450" spc="50">
                <a:latin typeface="Times New Roman"/>
                <a:cs typeface="Times New Roman"/>
              </a:rPr>
              <a:t> </a:t>
            </a:r>
            <a:r>
              <a:rPr dirty="0" sz="1450" spc="-20">
                <a:latin typeface="Times New Roman"/>
                <a:cs typeface="Times New Roman"/>
              </a:rPr>
              <a:t>ready.”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Miss </a:t>
            </a:r>
            <a:r>
              <a:rPr dirty="0" sz="1450" spc="-20">
                <a:latin typeface="Times New Roman"/>
                <a:cs typeface="Times New Roman"/>
              </a:rPr>
              <a:t>Crawford’s</a:t>
            </a:r>
            <a:r>
              <a:rPr dirty="0" sz="1450" spc="320">
                <a:latin typeface="Times New Roman"/>
                <a:cs typeface="Times New Roman"/>
              </a:rPr>
              <a:t> </a:t>
            </a:r>
            <a:r>
              <a:rPr dirty="0" sz="1450" spc="-10">
                <a:latin typeface="Times New Roman"/>
                <a:cs typeface="Times New Roman"/>
              </a:rPr>
              <a:t>countenance, as Julia spoke, might have amused </a:t>
            </a:r>
            <a:r>
              <a:rPr dirty="0" sz="1450" spc="-5">
                <a:latin typeface="Times New Roman"/>
                <a:cs typeface="Times New Roman"/>
              </a:rPr>
              <a:t>a  </a:t>
            </a:r>
            <a:r>
              <a:rPr dirty="0" sz="1450" spc="-10">
                <a:latin typeface="Times New Roman"/>
                <a:cs typeface="Times New Roman"/>
              </a:rPr>
              <a:t>disinterested </a:t>
            </a:r>
            <a:r>
              <a:rPr dirty="0" sz="1450" spc="-20">
                <a:latin typeface="Times New Roman"/>
                <a:cs typeface="Times New Roman"/>
              </a:rPr>
              <a:t>observer. </a:t>
            </a:r>
            <a:r>
              <a:rPr dirty="0" sz="1450" spc="-10">
                <a:latin typeface="Times New Roman"/>
                <a:cs typeface="Times New Roman"/>
              </a:rPr>
              <a:t>She looked almost aghast under the new idea she was  receiving. Fanny pitied </a:t>
            </a:r>
            <a:r>
              <a:rPr dirty="0" sz="1450" spc="-30">
                <a:latin typeface="Times New Roman"/>
                <a:cs typeface="Times New Roman"/>
              </a:rPr>
              <a:t>her. </a:t>
            </a:r>
            <a:r>
              <a:rPr dirty="0" sz="1450" spc="-10">
                <a:latin typeface="Times New Roman"/>
                <a:cs typeface="Times New Roman"/>
              </a:rPr>
              <a:t>“How distressed she will </a:t>
            </a:r>
            <a:r>
              <a:rPr dirty="0" sz="1450" spc="-5">
                <a:latin typeface="Times New Roman"/>
                <a:cs typeface="Times New Roman"/>
              </a:rPr>
              <a:t>be </a:t>
            </a:r>
            <a:r>
              <a:rPr dirty="0" sz="1450" spc="-10">
                <a:latin typeface="Times New Roman"/>
                <a:cs typeface="Times New Roman"/>
              </a:rPr>
              <a:t>at what she said just  </a:t>
            </a:r>
            <a:r>
              <a:rPr dirty="0" sz="1450" spc="-25">
                <a:latin typeface="Times New Roman"/>
                <a:cs typeface="Times New Roman"/>
              </a:rPr>
              <a:t>now,” </a:t>
            </a:r>
            <a:r>
              <a:rPr dirty="0" sz="1450" spc="-10">
                <a:latin typeface="Times New Roman"/>
                <a:cs typeface="Times New Roman"/>
              </a:rPr>
              <a:t>passed across her</a:t>
            </a:r>
            <a:r>
              <a:rPr dirty="0" sz="1450" spc="2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“Ordained!” said Miss Crawford; “what, are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a:t>
            </a:r>
            <a:r>
              <a:rPr dirty="0" sz="1450" spc="30">
                <a:latin typeface="Times New Roman"/>
                <a:cs typeface="Times New Roman"/>
              </a:rPr>
              <a:t> </a:t>
            </a:r>
            <a:r>
              <a:rPr dirty="0" sz="1450" spc="-10">
                <a:latin typeface="Times New Roman"/>
                <a:cs typeface="Times New Roman"/>
              </a:rPr>
              <a:t>clergyman?”</a:t>
            </a:r>
            <a:endParaRPr sz="1450">
              <a:latin typeface="Times New Roman"/>
              <a:cs typeface="Times New Roman"/>
            </a:endParaRPr>
          </a:p>
          <a:p>
            <a:pPr algn="just" marL="12700" marR="12700" indent="255904">
              <a:lnSpc>
                <a:spcPts val="1730"/>
              </a:lnSpc>
              <a:spcBef>
                <a:spcPts val="844"/>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shall take orders soon after my </a:t>
            </a:r>
            <a:r>
              <a:rPr dirty="0" sz="1450" spc="-15">
                <a:latin typeface="Times New Roman"/>
                <a:cs typeface="Times New Roman"/>
              </a:rPr>
              <a:t>father’s </a:t>
            </a:r>
            <a:r>
              <a:rPr dirty="0" sz="1450" spc="-10">
                <a:latin typeface="Times New Roman"/>
                <a:cs typeface="Times New Roman"/>
              </a:rPr>
              <a:t>return—probably at  Christmas.”</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Miss Crawford, rallying her spirits, and recovering her complexion, replied  </a:t>
            </a:r>
            <a:r>
              <a:rPr dirty="0" sz="1450" spc="-25">
                <a:latin typeface="Times New Roman"/>
                <a:cs typeface="Times New Roman"/>
              </a:rPr>
              <a:t>only,</a:t>
            </a:r>
            <a:r>
              <a:rPr dirty="0" sz="1450" spc="50">
                <a:latin typeface="Times New Roman"/>
                <a:cs typeface="Times New Roman"/>
              </a:rPr>
              <a:t> </a:t>
            </a:r>
            <a:r>
              <a:rPr dirty="0" sz="1450" spc="-10">
                <a:latin typeface="Times New Roman"/>
                <a:cs typeface="Times New Roman"/>
              </a:rPr>
              <a:t>“If</a:t>
            </a:r>
            <a:r>
              <a:rPr dirty="0" sz="1450" spc="55">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10">
                <a:latin typeface="Times New Roman"/>
                <a:cs typeface="Times New Roman"/>
              </a:rPr>
              <a:t>known</a:t>
            </a:r>
            <a:r>
              <a:rPr dirty="0" sz="1450" spc="55">
                <a:latin typeface="Times New Roman"/>
                <a:cs typeface="Times New Roman"/>
              </a:rPr>
              <a:t> </a:t>
            </a:r>
            <a:r>
              <a:rPr dirty="0" sz="1450" spc="-10">
                <a:latin typeface="Times New Roman"/>
                <a:cs typeface="Times New Roman"/>
              </a:rPr>
              <a:t>this</a:t>
            </a:r>
            <a:r>
              <a:rPr dirty="0" sz="1450" spc="55">
                <a:latin typeface="Times New Roman"/>
                <a:cs typeface="Times New Roman"/>
              </a:rPr>
              <a:t> </a:t>
            </a:r>
            <a:r>
              <a:rPr dirty="0" sz="1450" spc="-10">
                <a:latin typeface="Times New Roman"/>
                <a:cs typeface="Times New Roman"/>
              </a:rPr>
              <a:t>before,</a:t>
            </a:r>
            <a:r>
              <a:rPr dirty="0" sz="1450" spc="60">
                <a:latin typeface="Times New Roman"/>
                <a:cs typeface="Times New Roman"/>
              </a:rPr>
              <a:t> </a:t>
            </a: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would</a:t>
            </a:r>
            <a:r>
              <a:rPr dirty="0" sz="1450" spc="55">
                <a:latin typeface="Times New Roman"/>
                <a:cs typeface="Times New Roman"/>
              </a:rPr>
              <a:t> </a:t>
            </a:r>
            <a:r>
              <a:rPr dirty="0" sz="1450" spc="-10">
                <a:latin typeface="Times New Roman"/>
                <a:cs typeface="Times New Roman"/>
              </a:rPr>
              <a:t>have</a:t>
            </a:r>
            <a:r>
              <a:rPr dirty="0" sz="1450" spc="60">
                <a:latin typeface="Times New Roman"/>
                <a:cs typeface="Times New Roman"/>
              </a:rPr>
              <a:t> </a:t>
            </a:r>
            <a:r>
              <a:rPr dirty="0" sz="1450" spc="-10">
                <a:latin typeface="Times New Roman"/>
                <a:cs typeface="Times New Roman"/>
              </a:rPr>
              <a:t>spoken</a:t>
            </a:r>
            <a:r>
              <a:rPr dirty="0" sz="1450" spc="55">
                <a:latin typeface="Times New Roman"/>
                <a:cs typeface="Times New Roman"/>
              </a:rPr>
              <a:t>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cloth</a:t>
            </a:r>
            <a:r>
              <a:rPr dirty="0" sz="1450" spc="55">
                <a:latin typeface="Times New Roman"/>
                <a:cs typeface="Times New Roman"/>
              </a:rPr>
              <a:t> </a:t>
            </a:r>
            <a:r>
              <a:rPr dirty="0" sz="1450" spc="-10">
                <a:latin typeface="Times New Roman"/>
                <a:cs typeface="Times New Roman"/>
              </a:rPr>
              <a:t>with</a:t>
            </a:r>
            <a:r>
              <a:rPr dirty="0" sz="1450" spc="55">
                <a:latin typeface="Times New Roman"/>
                <a:cs typeface="Times New Roman"/>
              </a:rPr>
              <a:t> </a:t>
            </a:r>
            <a:r>
              <a:rPr dirty="0" sz="1450" spc="-10">
                <a:latin typeface="Times New Roman"/>
                <a:cs typeface="Times New Roman"/>
              </a:rPr>
              <a:t>more</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7704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respect,” and turned the</a:t>
            </a:r>
            <a:r>
              <a:rPr dirty="0" sz="1450" spc="10">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algn="just" marL="12700" marR="6985" indent="255904">
              <a:lnSpc>
                <a:spcPts val="1730"/>
              </a:lnSpc>
              <a:spcBef>
                <a:spcPts val="865"/>
              </a:spcBef>
            </a:pPr>
            <a:r>
              <a:rPr dirty="0" sz="1450" spc="-10">
                <a:latin typeface="Times New Roman"/>
                <a:cs typeface="Times New Roman"/>
              </a:rPr>
              <a:t>The chapel was soon afterwards left to the silence and stillness which  reigned in it, with few interruptions, throughout the </a:t>
            </a:r>
            <a:r>
              <a:rPr dirty="0" sz="1450" spc="-25">
                <a:latin typeface="Times New Roman"/>
                <a:cs typeface="Times New Roman"/>
              </a:rPr>
              <a:t>year. </a:t>
            </a:r>
            <a:r>
              <a:rPr dirty="0" sz="1450" spc="-10">
                <a:latin typeface="Times New Roman"/>
                <a:cs typeface="Times New Roman"/>
              </a:rPr>
              <a:t>Miss Bertram,  displeased with her </a:t>
            </a:r>
            <a:r>
              <a:rPr dirty="0" sz="1450" spc="-20">
                <a:latin typeface="Times New Roman"/>
                <a:cs typeface="Times New Roman"/>
              </a:rPr>
              <a:t>sister, </a:t>
            </a:r>
            <a:r>
              <a:rPr dirty="0" sz="1450" spc="-10">
                <a:latin typeface="Times New Roman"/>
                <a:cs typeface="Times New Roman"/>
              </a:rPr>
              <a:t>led the </a:t>
            </a:r>
            <a:r>
              <a:rPr dirty="0" sz="1450" spc="-35">
                <a:latin typeface="Times New Roman"/>
                <a:cs typeface="Times New Roman"/>
              </a:rPr>
              <a:t>way, </a:t>
            </a:r>
            <a:r>
              <a:rPr dirty="0" sz="1450" spc="-10">
                <a:latin typeface="Times New Roman"/>
                <a:cs typeface="Times New Roman"/>
              </a:rPr>
              <a:t>and all seemed to feel that they had  been there long</a:t>
            </a:r>
            <a:r>
              <a:rPr dirty="0" sz="1450">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lower part </a:t>
            </a:r>
            <a:r>
              <a:rPr dirty="0" sz="1450" spc="-5">
                <a:latin typeface="Times New Roman"/>
                <a:cs typeface="Times New Roman"/>
              </a:rPr>
              <a:t>of </a:t>
            </a:r>
            <a:r>
              <a:rPr dirty="0" sz="1450" spc="-10">
                <a:latin typeface="Times New Roman"/>
                <a:cs typeface="Times New Roman"/>
              </a:rPr>
              <a:t>the house had been now entirely shewn, and Mrs.  Rushworth, never weary in the cause, would have proceeded towards the  principal staircase, and taken them through all the rooms above, if her son had  </a:t>
            </a:r>
            <a:r>
              <a:rPr dirty="0" sz="1450" spc="-5">
                <a:latin typeface="Times New Roman"/>
                <a:cs typeface="Times New Roman"/>
              </a:rPr>
              <a:t>not </a:t>
            </a:r>
            <a:r>
              <a:rPr dirty="0" sz="1450" spc="-10">
                <a:latin typeface="Times New Roman"/>
                <a:cs typeface="Times New Roman"/>
              </a:rPr>
              <a:t>interposed with </a:t>
            </a:r>
            <a:r>
              <a:rPr dirty="0" sz="1450" spc="-5">
                <a:latin typeface="Times New Roman"/>
                <a:cs typeface="Times New Roman"/>
              </a:rPr>
              <a:t>a doubt of </a:t>
            </a:r>
            <a:r>
              <a:rPr dirty="0" sz="1450" spc="-10">
                <a:latin typeface="Times New Roman"/>
                <a:cs typeface="Times New Roman"/>
              </a:rPr>
              <a:t>there being time </a:t>
            </a:r>
            <a:r>
              <a:rPr dirty="0" sz="1450" spc="-5">
                <a:latin typeface="Times New Roman"/>
                <a:cs typeface="Times New Roman"/>
              </a:rPr>
              <a:t>enough. </a:t>
            </a:r>
            <a:r>
              <a:rPr dirty="0" sz="1450" spc="-10">
                <a:latin typeface="Times New Roman"/>
                <a:cs typeface="Times New Roman"/>
              </a:rPr>
              <a:t>“For if,” said he, with  the sort </a:t>
            </a:r>
            <a:r>
              <a:rPr dirty="0" sz="1450" spc="-5">
                <a:latin typeface="Times New Roman"/>
                <a:cs typeface="Times New Roman"/>
              </a:rPr>
              <a:t>of </a:t>
            </a:r>
            <a:r>
              <a:rPr dirty="0" sz="1450" spc="-10">
                <a:latin typeface="Times New Roman"/>
                <a:cs typeface="Times New Roman"/>
              </a:rPr>
              <a:t>self-evident proposition which many </a:t>
            </a:r>
            <a:r>
              <a:rPr dirty="0" sz="1450" spc="-5">
                <a:latin typeface="Times New Roman"/>
                <a:cs typeface="Times New Roman"/>
              </a:rPr>
              <a:t>a </a:t>
            </a:r>
            <a:r>
              <a:rPr dirty="0" sz="1450" spc="-10">
                <a:latin typeface="Times New Roman"/>
                <a:cs typeface="Times New Roman"/>
              </a:rPr>
              <a:t>clearer head does </a:t>
            </a:r>
            <a:r>
              <a:rPr dirty="0" sz="1450" spc="-5">
                <a:latin typeface="Times New Roman"/>
                <a:cs typeface="Times New Roman"/>
              </a:rPr>
              <a:t>not </a:t>
            </a:r>
            <a:r>
              <a:rPr dirty="0" sz="1450" spc="-10">
                <a:latin typeface="Times New Roman"/>
                <a:cs typeface="Times New Roman"/>
              </a:rPr>
              <a:t>always  avoid, “we are too long going over the house, we shall </a:t>
            </a:r>
            <a:r>
              <a:rPr dirty="0" sz="1450" spc="-5">
                <a:latin typeface="Times New Roman"/>
                <a:cs typeface="Times New Roman"/>
              </a:rPr>
              <a:t>not </a:t>
            </a:r>
            <a:r>
              <a:rPr dirty="0" sz="1450" spc="-10">
                <a:latin typeface="Times New Roman"/>
                <a:cs typeface="Times New Roman"/>
              </a:rPr>
              <a:t>have time for what  is to </a:t>
            </a:r>
            <a:r>
              <a:rPr dirty="0" sz="1450" spc="-5">
                <a:latin typeface="Times New Roman"/>
                <a:cs typeface="Times New Roman"/>
              </a:rPr>
              <a:t>be done out of </a:t>
            </a:r>
            <a:r>
              <a:rPr dirty="0" sz="1450" spc="-10">
                <a:latin typeface="Times New Roman"/>
                <a:cs typeface="Times New Roman"/>
              </a:rPr>
              <a:t>doors. It is past two, and we are to dine at</a:t>
            </a:r>
            <a:r>
              <a:rPr dirty="0" sz="1450" spc="95">
                <a:latin typeface="Times New Roman"/>
                <a:cs typeface="Times New Roman"/>
              </a:rPr>
              <a:t> </a:t>
            </a:r>
            <a:r>
              <a:rPr dirty="0" sz="1450" spc="-10">
                <a:latin typeface="Times New Roman"/>
                <a:cs typeface="Times New Roman"/>
              </a:rPr>
              <a:t>five.”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Mrs. Rushworth submitted; and the question </a:t>
            </a:r>
            <a:r>
              <a:rPr dirty="0" sz="1450" spc="-5">
                <a:latin typeface="Times New Roman"/>
                <a:cs typeface="Times New Roman"/>
              </a:rPr>
              <a:t>of </a:t>
            </a:r>
            <a:r>
              <a:rPr dirty="0" sz="1450" spc="-10">
                <a:latin typeface="Times New Roman"/>
                <a:cs typeface="Times New Roman"/>
              </a:rPr>
              <a:t>surveying the grounds,  with the who and the </a:t>
            </a:r>
            <a:r>
              <a:rPr dirty="0" sz="1450" spc="-30">
                <a:latin typeface="Times New Roman"/>
                <a:cs typeface="Times New Roman"/>
              </a:rPr>
              <a:t>how, </a:t>
            </a:r>
            <a:r>
              <a:rPr dirty="0" sz="1450" spc="-10">
                <a:latin typeface="Times New Roman"/>
                <a:cs typeface="Times New Roman"/>
              </a:rPr>
              <a:t>was likely to </a:t>
            </a:r>
            <a:r>
              <a:rPr dirty="0" sz="1450" spc="-5">
                <a:latin typeface="Times New Roman"/>
                <a:cs typeface="Times New Roman"/>
              </a:rPr>
              <a:t>be </a:t>
            </a:r>
            <a:r>
              <a:rPr dirty="0" sz="1450" spc="-10">
                <a:latin typeface="Times New Roman"/>
                <a:cs typeface="Times New Roman"/>
              </a:rPr>
              <a:t>more fully agitated, and Mrs.  Norris was beginning to arrange </a:t>
            </a:r>
            <a:r>
              <a:rPr dirty="0" sz="1450" spc="-5">
                <a:latin typeface="Times New Roman"/>
                <a:cs typeface="Times New Roman"/>
              </a:rPr>
              <a:t>by </a:t>
            </a:r>
            <a:r>
              <a:rPr dirty="0" sz="1450" spc="-10">
                <a:latin typeface="Times New Roman"/>
                <a:cs typeface="Times New Roman"/>
              </a:rPr>
              <a:t>what junction </a:t>
            </a:r>
            <a:r>
              <a:rPr dirty="0" sz="1450" spc="-5">
                <a:latin typeface="Times New Roman"/>
                <a:cs typeface="Times New Roman"/>
              </a:rPr>
              <a:t>of </a:t>
            </a:r>
            <a:r>
              <a:rPr dirty="0" sz="1450" spc="-10">
                <a:latin typeface="Times New Roman"/>
                <a:cs typeface="Times New Roman"/>
              </a:rPr>
              <a:t>carriages and horses most  could </a:t>
            </a:r>
            <a:r>
              <a:rPr dirty="0" sz="1450" spc="-5">
                <a:latin typeface="Times New Roman"/>
                <a:cs typeface="Times New Roman"/>
              </a:rPr>
              <a:t>be </a:t>
            </a:r>
            <a:r>
              <a:rPr dirty="0" sz="1450" spc="-10">
                <a:latin typeface="Times New Roman"/>
                <a:cs typeface="Times New Roman"/>
              </a:rPr>
              <a:t>done, when the </a:t>
            </a:r>
            <a:r>
              <a:rPr dirty="0" sz="1450" spc="-5">
                <a:latin typeface="Times New Roman"/>
                <a:cs typeface="Times New Roman"/>
              </a:rPr>
              <a:t>young </a:t>
            </a:r>
            <a:r>
              <a:rPr dirty="0" sz="1450" spc="-10">
                <a:latin typeface="Times New Roman"/>
                <a:cs typeface="Times New Roman"/>
              </a:rPr>
              <a:t>people, meeting with an outward </a:t>
            </a:r>
            <a:r>
              <a:rPr dirty="0" sz="1450" spc="-20">
                <a:latin typeface="Times New Roman"/>
                <a:cs typeface="Times New Roman"/>
              </a:rPr>
              <a:t>door,  </a:t>
            </a:r>
            <a:r>
              <a:rPr dirty="0" sz="1450" spc="-10">
                <a:latin typeface="Times New Roman"/>
                <a:cs typeface="Times New Roman"/>
              </a:rPr>
              <a:t>temptingly open </a:t>
            </a:r>
            <a:r>
              <a:rPr dirty="0" sz="1450" spc="-5">
                <a:latin typeface="Times New Roman"/>
                <a:cs typeface="Times New Roman"/>
              </a:rPr>
              <a:t>on a </a:t>
            </a:r>
            <a:r>
              <a:rPr dirty="0" sz="1450" spc="-10">
                <a:latin typeface="Times New Roman"/>
                <a:cs typeface="Times New Roman"/>
              </a:rPr>
              <a:t>flight </a:t>
            </a:r>
            <a:r>
              <a:rPr dirty="0" sz="1450" spc="-5">
                <a:latin typeface="Times New Roman"/>
                <a:cs typeface="Times New Roman"/>
              </a:rPr>
              <a:t>of </a:t>
            </a:r>
            <a:r>
              <a:rPr dirty="0" sz="1450" spc="-10">
                <a:latin typeface="Times New Roman"/>
                <a:cs typeface="Times New Roman"/>
              </a:rPr>
              <a:t>steps which led immediately to turf and shrubs,  and all the sweets </a:t>
            </a:r>
            <a:r>
              <a:rPr dirty="0" sz="1450" spc="-5">
                <a:latin typeface="Times New Roman"/>
                <a:cs typeface="Times New Roman"/>
              </a:rPr>
              <a:t>of </a:t>
            </a:r>
            <a:r>
              <a:rPr dirty="0" sz="1450" spc="-10">
                <a:latin typeface="Times New Roman"/>
                <a:cs typeface="Times New Roman"/>
              </a:rPr>
              <a:t>pleasure-grounds, as </a:t>
            </a:r>
            <a:r>
              <a:rPr dirty="0" sz="1450" spc="-5">
                <a:latin typeface="Times New Roman"/>
                <a:cs typeface="Times New Roman"/>
              </a:rPr>
              <a:t>by one </a:t>
            </a:r>
            <a:r>
              <a:rPr dirty="0" sz="1450" spc="-10">
                <a:latin typeface="Times New Roman"/>
                <a:cs typeface="Times New Roman"/>
              </a:rPr>
              <a:t>impulse, </a:t>
            </a:r>
            <a:r>
              <a:rPr dirty="0" sz="1450" spc="-5">
                <a:latin typeface="Times New Roman"/>
                <a:cs typeface="Times New Roman"/>
              </a:rPr>
              <a:t>one </a:t>
            </a:r>
            <a:r>
              <a:rPr dirty="0" sz="1450" spc="-10">
                <a:latin typeface="Times New Roman"/>
                <a:cs typeface="Times New Roman"/>
              </a:rPr>
              <a:t>wish for air and  </a:t>
            </a:r>
            <a:r>
              <a:rPr dirty="0" sz="1450" spc="-20">
                <a:latin typeface="Times New Roman"/>
                <a:cs typeface="Times New Roman"/>
              </a:rPr>
              <a:t>liberty, </a:t>
            </a:r>
            <a:r>
              <a:rPr dirty="0" sz="1450" spc="-10">
                <a:latin typeface="Times New Roman"/>
                <a:cs typeface="Times New Roman"/>
              </a:rPr>
              <a:t>all walked</a:t>
            </a:r>
            <a:r>
              <a:rPr dirty="0" sz="1450" spc="1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“Suppose we turn down here for the present,” said Mrs. Rushworth, civilly  taking the </a:t>
            </a:r>
            <a:r>
              <a:rPr dirty="0" sz="1450" spc="-5">
                <a:latin typeface="Times New Roman"/>
                <a:cs typeface="Times New Roman"/>
              </a:rPr>
              <a:t>hint </a:t>
            </a:r>
            <a:r>
              <a:rPr dirty="0" sz="1450" spc="-10">
                <a:latin typeface="Times New Roman"/>
                <a:cs typeface="Times New Roman"/>
              </a:rPr>
              <a:t>and following them. “Here are the greatest number </a:t>
            </a:r>
            <a:r>
              <a:rPr dirty="0" sz="1450" spc="-5">
                <a:latin typeface="Times New Roman"/>
                <a:cs typeface="Times New Roman"/>
              </a:rPr>
              <a:t>of our  </a:t>
            </a:r>
            <a:r>
              <a:rPr dirty="0" sz="1450" spc="-10">
                <a:latin typeface="Times New Roman"/>
                <a:cs typeface="Times New Roman"/>
              </a:rPr>
              <a:t>plants, and here are the curious</a:t>
            </a:r>
            <a:r>
              <a:rPr dirty="0" sz="1450" spc="20">
                <a:latin typeface="Times New Roman"/>
                <a:cs typeface="Times New Roman"/>
              </a:rPr>
              <a:t> </a:t>
            </a:r>
            <a:r>
              <a:rPr dirty="0" sz="1450" spc="-10">
                <a:latin typeface="Times New Roman"/>
                <a:cs typeface="Times New Roman"/>
              </a:rPr>
              <a:t>pheasants.”</a:t>
            </a:r>
            <a:endParaRPr sz="1450">
              <a:latin typeface="Times New Roman"/>
              <a:cs typeface="Times New Roman"/>
            </a:endParaRPr>
          </a:p>
          <a:p>
            <a:pPr algn="just" marL="12700" marR="8890" indent="255904">
              <a:lnSpc>
                <a:spcPts val="1730"/>
              </a:lnSpc>
              <a:spcBef>
                <a:spcPts val="715"/>
              </a:spcBef>
            </a:pPr>
            <a:r>
              <a:rPr dirty="0" sz="1450" spc="-20">
                <a:latin typeface="Times New Roman"/>
                <a:cs typeface="Times New Roman"/>
              </a:rPr>
              <a:t>“Query,”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Crawford, looking round him, “whether we may </a:t>
            </a:r>
            <a:r>
              <a:rPr dirty="0" sz="1450" spc="-5">
                <a:latin typeface="Times New Roman"/>
                <a:cs typeface="Times New Roman"/>
              </a:rPr>
              <a:t>not </a:t>
            </a:r>
            <a:r>
              <a:rPr dirty="0" sz="1450" spc="-10">
                <a:latin typeface="Times New Roman"/>
                <a:cs typeface="Times New Roman"/>
              </a:rPr>
              <a:t>find  something to employ </a:t>
            </a:r>
            <a:r>
              <a:rPr dirty="0" sz="1450" spc="-5">
                <a:latin typeface="Times New Roman"/>
                <a:cs typeface="Times New Roman"/>
              </a:rPr>
              <a:t>us </a:t>
            </a:r>
            <a:r>
              <a:rPr dirty="0" sz="1450" spc="-10">
                <a:latin typeface="Times New Roman"/>
                <a:cs typeface="Times New Roman"/>
              </a:rPr>
              <a:t>here before we </a:t>
            </a:r>
            <a:r>
              <a:rPr dirty="0" sz="1450" spc="-5">
                <a:latin typeface="Times New Roman"/>
                <a:cs typeface="Times New Roman"/>
              </a:rPr>
              <a:t>go </a:t>
            </a:r>
            <a:r>
              <a:rPr dirty="0" sz="1450" spc="-10">
                <a:latin typeface="Times New Roman"/>
                <a:cs typeface="Times New Roman"/>
              </a:rPr>
              <a:t>farther? </a:t>
            </a:r>
            <a:r>
              <a:rPr dirty="0" sz="1450" spc="-5">
                <a:latin typeface="Times New Roman"/>
                <a:cs typeface="Times New Roman"/>
              </a:rPr>
              <a:t>I </a:t>
            </a:r>
            <a:r>
              <a:rPr dirty="0" sz="1450" spc="-10">
                <a:latin typeface="Times New Roman"/>
                <a:cs typeface="Times New Roman"/>
              </a:rPr>
              <a:t>see walls </a:t>
            </a:r>
            <a:r>
              <a:rPr dirty="0" sz="1450" spc="-5">
                <a:latin typeface="Times New Roman"/>
                <a:cs typeface="Times New Roman"/>
              </a:rPr>
              <a:t>of </a:t>
            </a:r>
            <a:r>
              <a:rPr dirty="0" sz="1450" spc="-10">
                <a:latin typeface="Times New Roman"/>
                <a:cs typeface="Times New Roman"/>
              </a:rPr>
              <a:t>great  promise. </a:t>
            </a:r>
            <a:r>
              <a:rPr dirty="0" sz="1450" spc="-35">
                <a:latin typeface="Times New Roman"/>
                <a:cs typeface="Times New Roman"/>
              </a:rPr>
              <a:t>Mr. </a:t>
            </a:r>
            <a:r>
              <a:rPr dirty="0" sz="1450" spc="-10">
                <a:latin typeface="Times New Roman"/>
                <a:cs typeface="Times New Roman"/>
              </a:rPr>
              <a:t>Rushworth, shall we summon </a:t>
            </a:r>
            <a:r>
              <a:rPr dirty="0" sz="1450" spc="-5">
                <a:latin typeface="Times New Roman"/>
                <a:cs typeface="Times New Roman"/>
              </a:rPr>
              <a:t>a </a:t>
            </a:r>
            <a:r>
              <a:rPr dirty="0" sz="1450" spc="-10">
                <a:latin typeface="Times New Roman"/>
                <a:cs typeface="Times New Roman"/>
              </a:rPr>
              <a:t>council </a:t>
            </a:r>
            <a:r>
              <a:rPr dirty="0" sz="1450" spc="-5">
                <a:latin typeface="Times New Roman"/>
                <a:cs typeface="Times New Roman"/>
              </a:rPr>
              <a:t>on </a:t>
            </a:r>
            <a:r>
              <a:rPr dirty="0" sz="1450" spc="-10">
                <a:latin typeface="Times New Roman"/>
                <a:cs typeface="Times New Roman"/>
              </a:rPr>
              <a:t>this</a:t>
            </a:r>
            <a:r>
              <a:rPr dirty="0" sz="1450" spc="70">
                <a:latin typeface="Times New Roman"/>
                <a:cs typeface="Times New Roman"/>
              </a:rPr>
              <a:t> </a:t>
            </a:r>
            <a:r>
              <a:rPr dirty="0" sz="1450" spc="-10">
                <a:latin typeface="Times New Roman"/>
                <a:cs typeface="Times New Roman"/>
              </a:rPr>
              <a:t>lawn?”</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“James,” said Mrs. Rushworth to her </a:t>
            </a:r>
            <a:r>
              <a:rPr dirty="0" sz="1450" spc="-5">
                <a:latin typeface="Times New Roman"/>
                <a:cs typeface="Times New Roman"/>
              </a:rPr>
              <a:t>son, </a:t>
            </a:r>
            <a:r>
              <a:rPr dirty="0" sz="1450" spc="-10">
                <a:latin typeface="Times New Roman"/>
                <a:cs typeface="Times New Roman"/>
              </a:rPr>
              <a:t>“I believe the wilderness will </a:t>
            </a:r>
            <a:r>
              <a:rPr dirty="0" sz="1450" spc="-5">
                <a:latin typeface="Times New Roman"/>
                <a:cs typeface="Times New Roman"/>
              </a:rPr>
              <a:t>be  </a:t>
            </a:r>
            <a:r>
              <a:rPr dirty="0" sz="1450" spc="-10">
                <a:latin typeface="Times New Roman"/>
                <a:cs typeface="Times New Roman"/>
              </a:rPr>
              <a:t>new to all the </a:t>
            </a:r>
            <a:r>
              <a:rPr dirty="0" sz="1450" spc="-25">
                <a:latin typeface="Times New Roman"/>
                <a:cs typeface="Times New Roman"/>
              </a:rPr>
              <a:t>party. </a:t>
            </a:r>
            <a:r>
              <a:rPr dirty="0" sz="1450" spc="-10">
                <a:latin typeface="Times New Roman"/>
                <a:cs typeface="Times New Roman"/>
              </a:rPr>
              <a:t>The Miss Bertrams have never seen the wilderness</a:t>
            </a:r>
            <a:r>
              <a:rPr dirty="0" sz="1450" spc="140">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 objection was made, </a:t>
            </a:r>
            <a:r>
              <a:rPr dirty="0" sz="1450" spc="-5">
                <a:latin typeface="Times New Roman"/>
                <a:cs typeface="Times New Roman"/>
              </a:rPr>
              <a:t>but </a:t>
            </a:r>
            <a:r>
              <a:rPr dirty="0" sz="1450" spc="-10">
                <a:latin typeface="Times New Roman"/>
                <a:cs typeface="Times New Roman"/>
              </a:rPr>
              <a:t>for some time there seemed </a:t>
            </a:r>
            <a:r>
              <a:rPr dirty="0" sz="1450" spc="-5">
                <a:latin typeface="Times New Roman"/>
                <a:cs typeface="Times New Roman"/>
              </a:rPr>
              <a:t>no </a:t>
            </a:r>
            <a:r>
              <a:rPr dirty="0" sz="1450" spc="-10">
                <a:latin typeface="Times New Roman"/>
                <a:cs typeface="Times New Roman"/>
              </a:rPr>
              <a:t>inclination to  move in any plan, </a:t>
            </a:r>
            <a:r>
              <a:rPr dirty="0" sz="1450" spc="-5">
                <a:latin typeface="Times New Roman"/>
                <a:cs typeface="Times New Roman"/>
              </a:rPr>
              <a:t>or </a:t>
            </a:r>
            <a:r>
              <a:rPr dirty="0" sz="1450" spc="-10">
                <a:latin typeface="Times New Roman"/>
                <a:cs typeface="Times New Roman"/>
              </a:rPr>
              <a:t>to any distance. All were attracted at first </a:t>
            </a:r>
            <a:r>
              <a:rPr dirty="0" sz="1450" spc="-5">
                <a:latin typeface="Times New Roman"/>
                <a:cs typeface="Times New Roman"/>
              </a:rPr>
              <a:t>by </a:t>
            </a:r>
            <a:r>
              <a:rPr dirty="0" sz="1450" spc="-10">
                <a:latin typeface="Times New Roman"/>
                <a:cs typeface="Times New Roman"/>
              </a:rPr>
              <a:t>the plants </a:t>
            </a:r>
            <a:r>
              <a:rPr dirty="0" sz="1450" spc="-5">
                <a:latin typeface="Times New Roman"/>
                <a:cs typeface="Times New Roman"/>
              </a:rPr>
              <a:t>or  </a:t>
            </a:r>
            <a:r>
              <a:rPr dirty="0" sz="1450" spc="-10">
                <a:latin typeface="Times New Roman"/>
                <a:cs typeface="Times New Roman"/>
              </a:rPr>
              <a:t>the pheasants, and all dispersed about in happy independence. </a:t>
            </a:r>
            <a:r>
              <a:rPr dirty="0" sz="1450" spc="-35">
                <a:latin typeface="Times New Roman"/>
                <a:cs typeface="Times New Roman"/>
              </a:rPr>
              <a:t>Mr. </a:t>
            </a:r>
            <a:r>
              <a:rPr dirty="0" sz="1450" spc="-10">
                <a:latin typeface="Times New Roman"/>
                <a:cs typeface="Times New Roman"/>
              </a:rPr>
              <a:t>Crawford  was the first to move forward to examine the capabilities </a:t>
            </a:r>
            <a:r>
              <a:rPr dirty="0" sz="1450" spc="-5">
                <a:latin typeface="Times New Roman"/>
                <a:cs typeface="Times New Roman"/>
              </a:rPr>
              <a:t>of </a:t>
            </a:r>
            <a:r>
              <a:rPr dirty="0" sz="1450" spc="-10">
                <a:latin typeface="Times New Roman"/>
                <a:cs typeface="Times New Roman"/>
              </a:rPr>
              <a:t>that end </a:t>
            </a:r>
            <a:r>
              <a:rPr dirty="0" sz="1450" spc="-5">
                <a:latin typeface="Times New Roman"/>
                <a:cs typeface="Times New Roman"/>
              </a:rPr>
              <a:t>of </a:t>
            </a:r>
            <a:r>
              <a:rPr dirty="0" sz="1450" spc="-10">
                <a:latin typeface="Times New Roman"/>
                <a:cs typeface="Times New Roman"/>
              </a:rPr>
              <a:t>the  house. The lawn, bounded </a:t>
            </a:r>
            <a:r>
              <a:rPr dirty="0" sz="1450" spc="-5">
                <a:latin typeface="Times New Roman"/>
                <a:cs typeface="Times New Roman"/>
              </a:rPr>
              <a:t>on </a:t>
            </a:r>
            <a:r>
              <a:rPr dirty="0" sz="1450" spc="-10">
                <a:latin typeface="Times New Roman"/>
                <a:cs typeface="Times New Roman"/>
              </a:rPr>
              <a:t>each side </a:t>
            </a:r>
            <a:r>
              <a:rPr dirty="0" sz="1450" spc="-5">
                <a:latin typeface="Times New Roman"/>
                <a:cs typeface="Times New Roman"/>
              </a:rPr>
              <a:t>by a </a:t>
            </a:r>
            <a:r>
              <a:rPr dirty="0" sz="1450" spc="-10">
                <a:latin typeface="Times New Roman"/>
                <a:cs typeface="Times New Roman"/>
              </a:rPr>
              <a:t>high wall, contained beyond the  first planted area </a:t>
            </a:r>
            <a:r>
              <a:rPr dirty="0" sz="1450" spc="-5">
                <a:latin typeface="Times New Roman"/>
                <a:cs typeface="Times New Roman"/>
              </a:rPr>
              <a:t>a </a:t>
            </a:r>
            <a:r>
              <a:rPr dirty="0" sz="1450" spc="-10">
                <a:latin typeface="Times New Roman"/>
                <a:cs typeface="Times New Roman"/>
              </a:rPr>
              <a:t>bowling-green, and beyond the bowling-green </a:t>
            </a:r>
            <a:r>
              <a:rPr dirty="0" sz="1450" spc="-5">
                <a:latin typeface="Times New Roman"/>
                <a:cs typeface="Times New Roman"/>
              </a:rPr>
              <a:t>a </a:t>
            </a:r>
            <a:r>
              <a:rPr dirty="0" sz="1450" spc="-10">
                <a:latin typeface="Times New Roman"/>
                <a:cs typeface="Times New Roman"/>
              </a:rPr>
              <a:t>long  terrace walk, backed </a:t>
            </a:r>
            <a:r>
              <a:rPr dirty="0" sz="1450" spc="-5">
                <a:latin typeface="Times New Roman"/>
                <a:cs typeface="Times New Roman"/>
              </a:rPr>
              <a:t>by </a:t>
            </a:r>
            <a:r>
              <a:rPr dirty="0" sz="1450" spc="-10">
                <a:latin typeface="Times New Roman"/>
                <a:cs typeface="Times New Roman"/>
              </a:rPr>
              <a:t>iron palisades, and commanding </a:t>
            </a:r>
            <a:r>
              <a:rPr dirty="0" sz="1450" spc="-5">
                <a:latin typeface="Times New Roman"/>
                <a:cs typeface="Times New Roman"/>
              </a:rPr>
              <a:t>a </a:t>
            </a:r>
            <a:r>
              <a:rPr dirty="0" sz="1450" spc="-10">
                <a:latin typeface="Times New Roman"/>
                <a:cs typeface="Times New Roman"/>
              </a:rPr>
              <a:t>view over them  into the tops </a:t>
            </a:r>
            <a:r>
              <a:rPr dirty="0" sz="1450" spc="-5">
                <a:latin typeface="Times New Roman"/>
                <a:cs typeface="Times New Roman"/>
              </a:rPr>
              <a:t>of </a:t>
            </a:r>
            <a:r>
              <a:rPr dirty="0" sz="1450" spc="-10">
                <a:latin typeface="Times New Roman"/>
                <a:cs typeface="Times New Roman"/>
              </a:rPr>
              <a:t>the trees </a:t>
            </a:r>
            <a:r>
              <a:rPr dirty="0" sz="1450" spc="-5">
                <a:latin typeface="Times New Roman"/>
                <a:cs typeface="Times New Roman"/>
              </a:rPr>
              <a:t>of </a:t>
            </a:r>
            <a:r>
              <a:rPr dirty="0" sz="1450" spc="-10">
                <a:latin typeface="Times New Roman"/>
                <a:cs typeface="Times New Roman"/>
              </a:rPr>
              <a:t>the wilderness immediately adjoining. It was </a:t>
            </a:r>
            <a:r>
              <a:rPr dirty="0" sz="1450" spc="-5">
                <a:latin typeface="Times New Roman"/>
                <a:cs typeface="Times New Roman"/>
              </a:rPr>
              <a:t>a  good </a:t>
            </a:r>
            <a:r>
              <a:rPr dirty="0" sz="1450" spc="-10">
                <a:latin typeface="Times New Roman"/>
                <a:cs typeface="Times New Roman"/>
              </a:rPr>
              <a:t>spot for fault-finding. </a:t>
            </a:r>
            <a:r>
              <a:rPr dirty="0" sz="1450" spc="-35">
                <a:latin typeface="Times New Roman"/>
                <a:cs typeface="Times New Roman"/>
              </a:rPr>
              <a:t>Mr. </a:t>
            </a:r>
            <a:r>
              <a:rPr dirty="0" sz="1450" spc="-10">
                <a:latin typeface="Times New Roman"/>
                <a:cs typeface="Times New Roman"/>
              </a:rPr>
              <a:t>Crawford was soon followed </a:t>
            </a:r>
            <a:r>
              <a:rPr dirty="0" sz="1450" spc="-5">
                <a:latin typeface="Times New Roman"/>
                <a:cs typeface="Times New Roman"/>
              </a:rPr>
              <a:t>by </a:t>
            </a:r>
            <a:r>
              <a:rPr dirty="0" sz="1450" spc="-10">
                <a:latin typeface="Times New Roman"/>
                <a:cs typeface="Times New Roman"/>
              </a:rPr>
              <a:t>Miss Bertram  and </a:t>
            </a:r>
            <a:r>
              <a:rPr dirty="0" sz="1450" spc="-35">
                <a:latin typeface="Times New Roman"/>
                <a:cs typeface="Times New Roman"/>
              </a:rPr>
              <a:t>Mr. </a:t>
            </a:r>
            <a:r>
              <a:rPr dirty="0" sz="1450" spc="-10">
                <a:latin typeface="Times New Roman"/>
                <a:cs typeface="Times New Roman"/>
              </a:rPr>
              <a:t>Rushworth; and when, after </a:t>
            </a:r>
            <a:r>
              <a:rPr dirty="0" sz="1450" spc="-5">
                <a:latin typeface="Times New Roman"/>
                <a:cs typeface="Times New Roman"/>
              </a:rPr>
              <a:t>a </a:t>
            </a:r>
            <a:r>
              <a:rPr dirty="0" sz="1450" spc="-10">
                <a:latin typeface="Times New Roman"/>
                <a:cs typeface="Times New Roman"/>
              </a:rPr>
              <a:t>little time, the others began to form into  parties, these three were found in busy consultation </a:t>
            </a:r>
            <a:r>
              <a:rPr dirty="0" sz="1450" spc="-5">
                <a:latin typeface="Times New Roman"/>
                <a:cs typeface="Times New Roman"/>
              </a:rPr>
              <a:t>on </a:t>
            </a:r>
            <a:r>
              <a:rPr dirty="0" sz="1450" spc="-10">
                <a:latin typeface="Times New Roman"/>
                <a:cs typeface="Times New Roman"/>
              </a:rPr>
              <a:t>the terrace </a:t>
            </a:r>
            <a:r>
              <a:rPr dirty="0" sz="1450" spc="-5">
                <a:latin typeface="Times New Roman"/>
                <a:cs typeface="Times New Roman"/>
              </a:rPr>
              <a:t>by </a:t>
            </a:r>
            <a:r>
              <a:rPr dirty="0" sz="1450" spc="-10">
                <a:latin typeface="Times New Roman"/>
                <a:cs typeface="Times New Roman"/>
              </a:rPr>
              <a:t>Edmund,  Miss</a:t>
            </a:r>
            <a:r>
              <a:rPr dirty="0" sz="1450" spc="40">
                <a:latin typeface="Times New Roman"/>
                <a:cs typeface="Times New Roman"/>
              </a:rPr>
              <a:t> </a:t>
            </a:r>
            <a:r>
              <a:rPr dirty="0" sz="1450" spc="-10">
                <a:latin typeface="Times New Roman"/>
                <a:cs typeface="Times New Roman"/>
              </a:rPr>
              <a:t>Crawford,</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25">
                <a:latin typeface="Times New Roman"/>
                <a:cs typeface="Times New Roman"/>
              </a:rPr>
              <a:t>Fanny,</a:t>
            </a:r>
            <a:r>
              <a:rPr dirty="0" sz="1450" spc="45">
                <a:latin typeface="Times New Roman"/>
                <a:cs typeface="Times New Roman"/>
              </a:rPr>
              <a:t> </a:t>
            </a:r>
            <a:r>
              <a:rPr dirty="0" sz="1450" spc="-10">
                <a:latin typeface="Times New Roman"/>
                <a:cs typeface="Times New Roman"/>
              </a:rPr>
              <a:t>who</a:t>
            </a:r>
            <a:r>
              <a:rPr dirty="0" sz="1450" spc="40">
                <a:latin typeface="Times New Roman"/>
                <a:cs typeface="Times New Roman"/>
              </a:rPr>
              <a:t> </a:t>
            </a:r>
            <a:r>
              <a:rPr dirty="0" sz="1450" spc="-10">
                <a:latin typeface="Times New Roman"/>
                <a:cs typeface="Times New Roman"/>
              </a:rPr>
              <a:t>seemed</a:t>
            </a:r>
            <a:r>
              <a:rPr dirty="0" sz="1450" spc="40">
                <a:latin typeface="Times New Roman"/>
                <a:cs typeface="Times New Roman"/>
              </a:rPr>
              <a:t> </a:t>
            </a:r>
            <a:r>
              <a:rPr dirty="0" sz="1450" spc="-10">
                <a:latin typeface="Times New Roman"/>
                <a:cs typeface="Times New Roman"/>
              </a:rPr>
              <a:t>as</a:t>
            </a:r>
            <a:r>
              <a:rPr dirty="0" sz="1450" spc="40">
                <a:latin typeface="Times New Roman"/>
                <a:cs typeface="Times New Roman"/>
              </a:rPr>
              <a:t> </a:t>
            </a:r>
            <a:r>
              <a:rPr dirty="0" sz="1450" spc="-10">
                <a:latin typeface="Times New Roman"/>
                <a:cs typeface="Times New Roman"/>
              </a:rPr>
              <a:t>naturally</a:t>
            </a:r>
            <a:r>
              <a:rPr dirty="0" sz="1450" spc="45">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unite,</a:t>
            </a:r>
            <a:r>
              <a:rPr dirty="0" sz="1450" spc="40">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who,</a:t>
            </a:r>
            <a:r>
              <a:rPr dirty="0" sz="1450" spc="45">
                <a:latin typeface="Times New Roman"/>
                <a:cs typeface="Times New Roman"/>
              </a:rPr>
              <a:t> </a:t>
            </a:r>
            <a:r>
              <a:rPr dirty="0" sz="1450" spc="-10">
                <a:latin typeface="Times New Roman"/>
                <a:cs typeface="Times New Roman"/>
              </a:rPr>
              <a:t>after</a:t>
            </a:r>
            <a:r>
              <a:rPr dirty="0" sz="1450" spc="4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6053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short participation </a:t>
            </a:r>
            <a:r>
              <a:rPr dirty="0" sz="1450" spc="-5">
                <a:latin typeface="Times New Roman"/>
                <a:cs typeface="Times New Roman"/>
              </a:rPr>
              <a:t>of </a:t>
            </a:r>
            <a:r>
              <a:rPr dirty="0" sz="1450" spc="-10">
                <a:latin typeface="Times New Roman"/>
                <a:cs typeface="Times New Roman"/>
              </a:rPr>
              <a:t>their regrets and difficulties, left them and walked </a:t>
            </a:r>
            <a:r>
              <a:rPr dirty="0" sz="1450" spc="-5">
                <a:latin typeface="Times New Roman"/>
                <a:cs typeface="Times New Roman"/>
              </a:rPr>
              <a:t>on.  </a:t>
            </a:r>
            <a:r>
              <a:rPr dirty="0" sz="1450" spc="-10">
                <a:latin typeface="Times New Roman"/>
                <a:cs typeface="Times New Roman"/>
              </a:rPr>
              <a:t>The remaining three, Mrs. Rushworth, Mrs. Norris, and Julia, were still far  behind; for Julia, whose happy star </a:t>
            </a:r>
            <a:r>
              <a:rPr dirty="0" sz="1450" spc="-5">
                <a:latin typeface="Times New Roman"/>
                <a:cs typeface="Times New Roman"/>
              </a:rPr>
              <a:t>no </a:t>
            </a:r>
            <a:r>
              <a:rPr dirty="0" sz="1450" spc="-10">
                <a:latin typeface="Times New Roman"/>
                <a:cs typeface="Times New Roman"/>
              </a:rPr>
              <a:t>longer prevailed, was obliged to keep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Mrs. Rushworth, and restrain her impatient feet to that </a:t>
            </a:r>
            <a:r>
              <a:rPr dirty="0" sz="1450" spc="-20">
                <a:latin typeface="Times New Roman"/>
                <a:cs typeface="Times New Roman"/>
              </a:rPr>
              <a:t>lady’s  </a:t>
            </a:r>
            <a:r>
              <a:rPr dirty="0" sz="1450" spc="-10">
                <a:latin typeface="Times New Roman"/>
                <a:cs typeface="Times New Roman"/>
              </a:rPr>
              <a:t>slow pace, while her aunt, having fallen in with the </a:t>
            </a:r>
            <a:r>
              <a:rPr dirty="0" sz="1450" spc="-15">
                <a:latin typeface="Times New Roman"/>
                <a:cs typeface="Times New Roman"/>
              </a:rPr>
              <a:t>housekeeper, </a:t>
            </a:r>
            <a:r>
              <a:rPr dirty="0" sz="1450" spc="-10">
                <a:latin typeface="Times New Roman"/>
                <a:cs typeface="Times New Roman"/>
              </a:rPr>
              <a:t>who was  come </a:t>
            </a:r>
            <a:r>
              <a:rPr dirty="0" sz="1450" spc="-5">
                <a:latin typeface="Times New Roman"/>
                <a:cs typeface="Times New Roman"/>
              </a:rPr>
              <a:t>out </a:t>
            </a:r>
            <a:r>
              <a:rPr dirty="0" sz="1450" spc="-10">
                <a:latin typeface="Times New Roman"/>
                <a:cs typeface="Times New Roman"/>
              </a:rPr>
              <a:t>to feed the pheasants, was lingering behind in gossip with </a:t>
            </a:r>
            <a:r>
              <a:rPr dirty="0" sz="1450" spc="-30">
                <a:latin typeface="Times New Roman"/>
                <a:cs typeface="Times New Roman"/>
              </a:rPr>
              <a:t>her. </a:t>
            </a:r>
            <a:r>
              <a:rPr dirty="0" sz="1450" spc="-10">
                <a:latin typeface="Times New Roman"/>
                <a:cs typeface="Times New Roman"/>
              </a:rPr>
              <a:t>Poor  Julia, the only </a:t>
            </a:r>
            <a:r>
              <a:rPr dirty="0" sz="1450" spc="-5">
                <a:latin typeface="Times New Roman"/>
                <a:cs typeface="Times New Roman"/>
              </a:rPr>
              <a:t>one out of </a:t>
            </a:r>
            <a:r>
              <a:rPr dirty="0" sz="1450" spc="-10">
                <a:latin typeface="Times New Roman"/>
                <a:cs typeface="Times New Roman"/>
              </a:rPr>
              <a:t>the nine </a:t>
            </a:r>
            <a:r>
              <a:rPr dirty="0" sz="1450" spc="-5">
                <a:latin typeface="Times New Roman"/>
                <a:cs typeface="Times New Roman"/>
              </a:rPr>
              <a:t>not </a:t>
            </a:r>
            <a:r>
              <a:rPr dirty="0" sz="1450" spc="-10">
                <a:latin typeface="Times New Roman"/>
                <a:cs typeface="Times New Roman"/>
              </a:rPr>
              <a:t>tolerably satisfied with their lot, was  now in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of </a:t>
            </a:r>
            <a:r>
              <a:rPr dirty="0" sz="1450" spc="-10">
                <a:latin typeface="Times New Roman"/>
                <a:cs typeface="Times New Roman"/>
              </a:rPr>
              <a:t>complete penance, and as different from the Julia </a:t>
            </a:r>
            <a:r>
              <a:rPr dirty="0" sz="1450" spc="-5">
                <a:latin typeface="Times New Roman"/>
                <a:cs typeface="Times New Roman"/>
              </a:rPr>
              <a:t>of </a:t>
            </a:r>
            <a:r>
              <a:rPr dirty="0" sz="1450" spc="-10">
                <a:latin typeface="Times New Roman"/>
                <a:cs typeface="Times New Roman"/>
              </a:rPr>
              <a:t>the  barouche-box as could well </a:t>
            </a:r>
            <a:r>
              <a:rPr dirty="0" sz="1450" spc="-5">
                <a:latin typeface="Times New Roman"/>
                <a:cs typeface="Times New Roman"/>
              </a:rPr>
              <a:t>be </a:t>
            </a:r>
            <a:r>
              <a:rPr dirty="0" sz="1450" spc="-10">
                <a:latin typeface="Times New Roman"/>
                <a:cs typeface="Times New Roman"/>
              </a:rPr>
              <a:t>imagined. The politeness which she had been  </a:t>
            </a:r>
            <a:r>
              <a:rPr dirty="0" sz="1450" spc="-5">
                <a:latin typeface="Times New Roman"/>
                <a:cs typeface="Times New Roman"/>
              </a:rPr>
              <a:t>brought up </a:t>
            </a:r>
            <a:r>
              <a:rPr dirty="0" sz="1450" spc="-10">
                <a:latin typeface="Times New Roman"/>
                <a:cs typeface="Times New Roman"/>
              </a:rPr>
              <a:t>to practise as </a:t>
            </a:r>
            <a:r>
              <a:rPr dirty="0" sz="1450" spc="-5">
                <a:latin typeface="Times New Roman"/>
                <a:cs typeface="Times New Roman"/>
              </a:rPr>
              <a:t>a </a:t>
            </a:r>
            <a:r>
              <a:rPr dirty="0" sz="1450" spc="-10">
                <a:latin typeface="Times New Roman"/>
                <a:cs typeface="Times New Roman"/>
              </a:rPr>
              <a:t>duty made it impossible for her to escape; while the  want </a:t>
            </a:r>
            <a:r>
              <a:rPr dirty="0" sz="1450" spc="-5">
                <a:latin typeface="Times New Roman"/>
                <a:cs typeface="Times New Roman"/>
              </a:rPr>
              <a:t>of </a:t>
            </a:r>
            <a:r>
              <a:rPr dirty="0" sz="1450" spc="-10">
                <a:latin typeface="Times New Roman"/>
                <a:cs typeface="Times New Roman"/>
              </a:rPr>
              <a:t>that higher species </a:t>
            </a:r>
            <a:r>
              <a:rPr dirty="0" sz="1450" spc="-5">
                <a:latin typeface="Times New Roman"/>
                <a:cs typeface="Times New Roman"/>
              </a:rPr>
              <a:t>of </a:t>
            </a:r>
            <a:r>
              <a:rPr dirty="0" sz="1450" spc="-10">
                <a:latin typeface="Times New Roman"/>
                <a:cs typeface="Times New Roman"/>
              </a:rPr>
              <a:t>self-command, that just consideration </a:t>
            </a:r>
            <a:r>
              <a:rPr dirty="0" sz="1450" spc="-5">
                <a:latin typeface="Times New Roman"/>
                <a:cs typeface="Times New Roman"/>
              </a:rPr>
              <a:t>of </a:t>
            </a:r>
            <a:r>
              <a:rPr dirty="0" sz="1450" spc="-10">
                <a:latin typeface="Times New Roman"/>
                <a:cs typeface="Times New Roman"/>
              </a:rPr>
              <a:t>others,  that knowledge </a:t>
            </a:r>
            <a:r>
              <a:rPr dirty="0" sz="1450" spc="-5">
                <a:latin typeface="Times New Roman"/>
                <a:cs typeface="Times New Roman"/>
              </a:rPr>
              <a:t>of </a:t>
            </a:r>
            <a:r>
              <a:rPr dirty="0" sz="1450" spc="-10">
                <a:latin typeface="Times New Roman"/>
                <a:cs typeface="Times New Roman"/>
              </a:rPr>
              <a:t>her own heart, that principle </a:t>
            </a:r>
            <a:r>
              <a:rPr dirty="0" sz="1450" spc="-5">
                <a:latin typeface="Times New Roman"/>
                <a:cs typeface="Times New Roman"/>
              </a:rPr>
              <a:t>of </a:t>
            </a:r>
            <a:r>
              <a:rPr dirty="0" sz="1450" spc="-10">
                <a:latin typeface="Times New Roman"/>
                <a:cs typeface="Times New Roman"/>
              </a:rPr>
              <a:t>right, which had </a:t>
            </a:r>
            <a:r>
              <a:rPr dirty="0" sz="1450" spc="-5">
                <a:latin typeface="Times New Roman"/>
                <a:cs typeface="Times New Roman"/>
              </a:rPr>
              <a:t>not </a:t>
            </a:r>
            <a:r>
              <a:rPr dirty="0" sz="1450" spc="-10">
                <a:latin typeface="Times New Roman"/>
                <a:cs typeface="Times New Roman"/>
              </a:rPr>
              <a:t>formed  any essential part </a:t>
            </a:r>
            <a:r>
              <a:rPr dirty="0" sz="1450" spc="-5">
                <a:latin typeface="Times New Roman"/>
                <a:cs typeface="Times New Roman"/>
              </a:rPr>
              <a:t>of </a:t>
            </a:r>
            <a:r>
              <a:rPr dirty="0" sz="1450" spc="-10">
                <a:latin typeface="Times New Roman"/>
                <a:cs typeface="Times New Roman"/>
              </a:rPr>
              <a:t>her education, made her miserable under</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“This is insufferably </a:t>
            </a:r>
            <a:r>
              <a:rPr dirty="0" sz="1450" spc="-5">
                <a:latin typeface="Times New Roman"/>
                <a:cs typeface="Times New Roman"/>
              </a:rPr>
              <a:t>hot,” </a:t>
            </a:r>
            <a:r>
              <a:rPr dirty="0" sz="1450" spc="-10">
                <a:latin typeface="Times New Roman"/>
                <a:cs typeface="Times New Roman"/>
              </a:rPr>
              <a:t>said Miss Crawford, when they had taken </a:t>
            </a:r>
            <a:r>
              <a:rPr dirty="0" sz="1450" spc="-5">
                <a:latin typeface="Times New Roman"/>
                <a:cs typeface="Times New Roman"/>
              </a:rPr>
              <a:t>one  </a:t>
            </a:r>
            <a:r>
              <a:rPr dirty="0" sz="1450" spc="-10">
                <a:latin typeface="Times New Roman"/>
                <a:cs typeface="Times New Roman"/>
              </a:rPr>
              <a:t>turn </a:t>
            </a:r>
            <a:r>
              <a:rPr dirty="0" sz="1450" spc="-5">
                <a:latin typeface="Times New Roman"/>
                <a:cs typeface="Times New Roman"/>
              </a:rPr>
              <a:t>on </a:t>
            </a:r>
            <a:r>
              <a:rPr dirty="0" sz="1450" spc="-10">
                <a:latin typeface="Times New Roman"/>
                <a:cs typeface="Times New Roman"/>
              </a:rPr>
              <a:t>the terrace, and were drawing </a:t>
            </a:r>
            <a:r>
              <a:rPr dirty="0" sz="1450" spc="-5">
                <a:latin typeface="Times New Roman"/>
                <a:cs typeface="Times New Roman"/>
              </a:rPr>
              <a:t>a </a:t>
            </a:r>
            <a:r>
              <a:rPr dirty="0" sz="1450" spc="-10">
                <a:latin typeface="Times New Roman"/>
                <a:cs typeface="Times New Roman"/>
              </a:rPr>
              <a:t>second time to the </a:t>
            </a:r>
            <a:r>
              <a:rPr dirty="0" sz="1450" spc="-5">
                <a:latin typeface="Times New Roman"/>
                <a:cs typeface="Times New Roman"/>
              </a:rPr>
              <a:t>door </a:t>
            </a:r>
            <a:r>
              <a:rPr dirty="0" sz="1450" spc="-10">
                <a:latin typeface="Times New Roman"/>
                <a:cs typeface="Times New Roman"/>
              </a:rPr>
              <a:t>in the middle  which opened to the wilderness. “Shall any </a:t>
            </a:r>
            <a:r>
              <a:rPr dirty="0" sz="1450" spc="-5">
                <a:latin typeface="Times New Roman"/>
                <a:cs typeface="Times New Roman"/>
              </a:rPr>
              <a:t>of us </a:t>
            </a:r>
            <a:r>
              <a:rPr dirty="0" sz="1450" spc="-10">
                <a:latin typeface="Times New Roman"/>
                <a:cs typeface="Times New Roman"/>
              </a:rPr>
              <a:t>object to being comfortable?  Here is </a:t>
            </a:r>
            <a:r>
              <a:rPr dirty="0" sz="1450" spc="-5">
                <a:latin typeface="Times New Roman"/>
                <a:cs typeface="Times New Roman"/>
              </a:rPr>
              <a:t>a </a:t>
            </a:r>
            <a:r>
              <a:rPr dirty="0" sz="1450" spc="-10">
                <a:latin typeface="Times New Roman"/>
                <a:cs typeface="Times New Roman"/>
              </a:rPr>
              <a:t>nice little wood, if </a:t>
            </a:r>
            <a:r>
              <a:rPr dirty="0" sz="1450" spc="-5">
                <a:latin typeface="Times New Roman"/>
                <a:cs typeface="Times New Roman"/>
              </a:rPr>
              <a:t>one </a:t>
            </a:r>
            <a:r>
              <a:rPr dirty="0" sz="1450" spc="-10">
                <a:latin typeface="Times New Roman"/>
                <a:cs typeface="Times New Roman"/>
              </a:rPr>
              <a:t>can </a:t>
            </a:r>
            <a:r>
              <a:rPr dirty="0" sz="1450" spc="-5">
                <a:latin typeface="Times New Roman"/>
                <a:cs typeface="Times New Roman"/>
              </a:rPr>
              <a:t>but </a:t>
            </a:r>
            <a:r>
              <a:rPr dirty="0" sz="1450" spc="-10">
                <a:latin typeface="Times New Roman"/>
                <a:cs typeface="Times New Roman"/>
              </a:rPr>
              <a:t>get into it. What happiness if the </a:t>
            </a:r>
            <a:r>
              <a:rPr dirty="0" sz="1450" spc="-5">
                <a:latin typeface="Times New Roman"/>
                <a:cs typeface="Times New Roman"/>
              </a:rPr>
              <a:t>door  </a:t>
            </a:r>
            <a:r>
              <a:rPr dirty="0" sz="1450" spc="-10">
                <a:latin typeface="Times New Roman"/>
                <a:cs typeface="Times New Roman"/>
              </a:rPr>
              <a:t>should </a:t>
            </a:r>
            <a:r>
              <a:rPr dirty="0" sz="1450" spc="-5">
                <a:latin typeface="Times New Roman"/>
                <a:cs typeface="Times New Roman"/>
              </a:rPr>
              <a:t>not be </a:t>
            </a:r>
            <a:r>
              <a:rPr dirty="0" sz="1450" spc="-10">
                <a:latin typeface="Times New Roman"/>
                <a:cs typeface="Times New Roman"/>
              </a:rPr>
              <a:t>locked! </a:t>
            </a:r>
            <a:r>
              <a:rPr dirty="0" sz="1450" spc="-5">
                <a:latin typeface="Times New Roman"/>
                <a:cs typeface="Times New Roman"/>
              </a:rPr>
              <a:t>but of </a:t>
            </a:r>
            <a:r>
              <a:rPr dirty="0" sz="1450" spc="-10">
                <a:latin typeface="Times New Roman"/>
                <a:cs typeface="Times New Roman"/>
              </a:rPr>
              <a:t>course it is; for in these great places the gardeners  are the only people who can </a:t>
            </a:r>
            <a:r>
              <a:rPr dirty="0" sz="1450" spc="-5">
                <a:latin typeface="Times New Roman"/>
                <a:cs typeface="Times New Roman"/>
              </a:rPr>
              <a:t>go </a:t>
            </a:r>
            <a:r>
              <a:rPr dirty="0" sz="1450" spc="-10">
                <a:latin typeface="Times New Roman"/>
                <a:cs typeface="Times New Roman"/>
              </a:rPr>
              <a:t>where they</a:t>
            </a:r>
            <a:r>
              <a:rPr dirty="0" sz="1450" spc="35">
                <a:latin typeface="Times New Roman"/>
                <a:cs typeface="Times New Roman"/>
              </a:rPr>
              <a:t> </a:t>
            </a:r>
            <a:r>
              <a:rPr dirty="0" sz="1450" spc="-10">
                <a:latin typeface="Times New Roman"/>
                <a:cs typeface="Times New Roman"/>
              </a:rPr>
              <a:t>like.”</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The </a:t>
            </a:r>
            <a:r>
              <a:rPr dirty="0" sz="1450" spc="-20">
                <a:latin typeface="Times New Roman"/>
                <a:cs typeface="Times New Roman"/>
              </a:rPr>
              <a:t>door, </a:t>
            </a:r>
            <a:r>
              <a:rPr dirty="0" sz="1450" spc="-15">
                <a:latin typeface="Times New Roman"/>
                <a:cs typeface="Times New Roman"/>
              </a:rPr>
              <a:t>however, </a:t>
            </a:r>
            <a:r>
              <a:rPr dirty="0" sz="1450" spc="-10">
                <a:latin typeface="Times New Roman"/>
                <a:cs typeface="Times New Roman"/>
              </a:rPr>
              <a:t>proved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locked, and they were all agreed in  turning joyfully through it, and leaving the unmitigated glare </a:t>
            </a:r>
            <a:r>
              <a:rPr dirty="0" sz="1450" spc="-5">
                <a:latin typeface="Times New Roman"/>
                <a:cs typeface="Times New Roman"/>
              </a:rPr>
              <a:t>of </a:t>
            </a:r>
            <a:r>
              <a:rPr dirty="0" sz="1450" spc="-10">
                <a:latin typeface="Times New Roman"/>
                <a:cs typeface="Times New Roman"/>
              </a:rPr>
              <a:t>day behind. A  considerable flight </a:t>
            </a:r>
            <a:r>
              <a:rPr dirty="0" sz="1450" spc="-5">
                <a:latin typeface="Times New Roman"/>
                <a:cs typeface="Times New Roman"/>
              </a:rPr>
              <a:t>of </a:t>
            </a:r>
            <a:r>
              <a:rPr dirty="0" sz="1450" spc="-10">
                <a:latin typeface="Times New Roman"/>
                <a:cs typeface="Times New Roman"/>
              </a:rPr>
              <a:t>steps landed them in the wilderness, which was </a:t>
            </a:r>
            <a:r>
              <a:rPr dirty="0" sz="1450" spc="-5">
                <a:latin typeface="Times New Roman"/>
                <a:cs typeface="Times New Roman"/>
              </a:rPr>
              <a:t>a  </a:t>
            </a:r>
            <a:r>
              <a:rPr dirty="0" sz="1450" spc="-10">
                <a:latin typeface="Times New Roman"/>
                <a:cs typeface="Times New Roman"/>
              </a:rPr>
              <a:t>planted wood </a:t>
            </a:r>
            <a:r>
              <a:rPr dirty="0" sz="1450" spc="-5">
                <a:latin typeface="Times New Roman"/>
                <a:cs typeface="Times New Roman"/>
              </a:rPr>
              <a:t>of </a:t>
            </a:r>
            <a:r>
              <a:rPr dirty="0" sz="1450" spc="-10">
                <a:latin typeface="Times New Roman"/>
                <a:cs typeface="Times New Roman"/>
              </a:rPr>
              <a:t>about two acres, and though chiefly </a:t>
            </a:r>
            <a:r>
              <a:rPr dirty="0" sz="1450" spc="-5">
                <a:latin typeface="Times New Roman"/>
                <a:cs typeface="Times New Roman"/>
              </a:rPr>
              <a:t>of </a:t>
            </a:r>
            <a:r>
              <a:rPr dirty="0" sz="1450" spc="-10">
                <a:latin typeface="Times New Roman"/>
                <a:cs typeface="Times New Roman"/>
              </a:rPr>
              <a:t>larch and laurel, and  beech cut down, and though laid </a:t>
            </a:r>
            <a:r>
              <a:rPr dirty="0" sz="1450" spc="-5">
                <a:latin typeface="Times New Roman"/>
                <a:cs typeface="Times New Roman"/>
              </a:rPr>
              <a:t>out </a:t>
            </a:r>
            <a:r>
              <a:rPr dirty="0" sz="1450" spc="-10">
                <a:latin typeface="Times New Roman"/>
                <a:cs typeface="Times New Roman"/>
              </a:rPr>
              <a:t>with too much </a:t>
            </a:r>
            <a:r>
              <a:rPr dirty="0" sz="1450" spc="-20">
                <a:latin typeface="Times New Roman"/>
                <a:cs typeface="Times New Roman"/>
              </a:rPr>
              <a:t>regularity, </a:t>
            </a:r>
            <a:r>
              <a:rPr dirty="0" sz="1450" spc="-10">
                <a:latin typeface="Times New Roman"/>
                <a:cs typeface="Times New Roman"/>
              </a:rPr>
              <a:t>was darkness  and shade, and natural </a:t>
            </a:r>
            <a:r>
              <a:rPr dirty="0" sz="1450" spc="-20">
                <a:latin typeface="Times New Roman"/>
                <a:cs typeface="Times New Roman"/>
              </a:rPr>
              <a:t>beauty, </a:t>
            </a:r>
            <a:r>
              <a:rPr dirty="0" sz="1450" spc="-10">
                <a:latin typeface="Times New Roman"/>
                <a:cs typeface="Times New Roman"/>
              </a:rPr>
              <a:t>compared with the bowling-green and the  terrace. They all felt the refreshment </a:t>
            </a:r>
            <a:r>
              <a:rPr dirty="0" sz="1450" spc="-5">
                <a:latin typeface="Times New Roman"/>
                <a:cs typeface="Times New Roman"/>
              </a:rPr>
              <a:t>of </a:t>
            </a:r>
            <a:r>
              <a:rPr dirty="0" sz="1450" spc="-10">
                <a:latin typeface="Times New Roman"/>
                <a:cs typeface="Times New Roman"/>
              </a:rPr>
              <a:t>it, and for some time could only walk  and admire. At length, after </a:t>
            </a:r>
            <a:r>
              <a:rPr dirty="0" sz="1450" spc="-5">
                <a:latin typeface="Times New Roman"/>
                <a:cs typeface="Times New Roman"/>
              </a:rPr>
              <a:t>a </a:t>
            </a:r>
            <a:r>
              <a:rPr dirty="0" sz="1450" spc="-10">
                <a:latin typeface="Times New Roman"/>
                <a:cs typeface="Times New Roman"/>
              </a:rPr>
              <a:t>short pause, Miss Crawford began with, “So </a:t>
            </a:r>
            <a:r>
              <a:rPr dirty="0" sz="1450" spc="-5">
                <a:latin typeface="Times New Roman"/>
                <a:cs typeface="Times New Roman"/>
              </a:rPr>
              <a:t>you  </a:t>
            </a:r>
            <a:r>
              <a:rPr dirty="0" sz="1450" spc="-10">
                <a:latin typeface="Times New Roman"/>
                <a:cs typeface="Times New Roman"/>
              </a:rPr>
              <a:t>are to </a:t>
            </a:r>
            <a:r>
              <a:rPr dirty="0" sz="1450" spc="-5">
                <a:latin typeface="Times New Roman"/>
                <a:cs typeface="Times New Roman"/>
              </a:rPr>
              <a:t>be a </a:t>
            </a:r>
            <a:r>
              <a:rPr dirty="0" sz="1450" spc="-10">
                <a:latin typeface="Times New Roman"/>
                <a:cs typeface="Times New Roman"/>
              </a:rPr>
              <a:t>clergyman, </a:t>
            </a:r>
            <a:r>
              <a:rPr dirty="0" sz="1450" spc="-35">
                <a:latin typeface="Times New Roman"/>
                <a:cs typeface="Times New Roman"/>
              </a:rPr>
              <a:t>Mr. </a:t>
            </a:r>
            <a:r>
              <a:rPr dirty="0" sz="1450" spc="-10">
                <a:latin typeface="Times New Roman"/>
                <a:cs typeface="Times New Roman"/>
              </a:rPr>
              <a:t>Bertram. This is rather </a:t>
            </a:r>
            <a:r>
              <a:rPr dirty="0" sz="1450" spc="-5">
                <a:latin typeface="Times New Roman"/>
                <a:cs typeface="Times New Roman"/>
              </a:rPr>
              <a:t>a </a:t>
            </a:r>
            <a:r>
              <a:rPr dirty="0" sz="1450" spc="-10">
                <a:latin typeface="Times New Roman"/>
                <a:cs typeface="Times New Roman"/>
              </a:rPr>
              <a:t>surprise to</a:t>
            </a:r>
            <a:r>
              <a:rPr dirty="0" sz="1450" spc="7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“Why should it surprise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must suppose me designed for some  profession, and might perceive that </a:t>
            </a:r>
            <a:r>
              <a:rPr dirty="0" sz="1450" spc="-5">
                <a:latin typeface="Times New Roman"/>
                <a:cs typeface="Times New Roman"/>
              </a:rPr>
              <a:t>I </a:t>
            </a:r>
            <a:r>
              <a:rPr dirty="0" sz="1450" spc="-10">
                <a:latin typeface="Times New Roman"/>
                <a:cs typeface="Times New Roman"/>
              </a:rPr>
              <a:t>am neither </a:t>
            </a:r>
            <a:r>
              <a:rPr dirty="0" sz="1450" spc="-5">
                <a:latin typeface="Times New Roman"/>
                <a:cs typeface="Times New Roman"/>
              </a:rPr>
              <a:t>a </a:t>
            </a:r>
            <a:r>
              <a:rPr dirty="0" sz="1450" spc="-20">
                <a:latin typeface="Times New Roman"/>
                <a:cs typeface="Times New Roman"/>
              </a:rPr>
              <a:t>lawyer, </a:t>
            </a:r>
            <a:r>
              <a:rPr dirty="0" sz="1450" spc="-5">
                <a:latin typeface="Times New Roman"/>
                <a:cs typeface="Times New Roman"/>
              </a:rPr>
              <a:t>nor a </a:t>
            </a:r>
            <a:r>
              <a:rPr dirty="0" sz="1450" spc="-15">
                <a:latin typeface="Times New Roman"/>
                <a:cs typeface="Times New Roman"/>
              </a:rPr>
              <a:t>soldier, </a:t>
            </a:r>
            <a:r>
              <a:rPr dirty="0" sz="1450" spc="-5">
                <a:latin typeface="Times New Roman"/>
                <a:cs typeface="Times New Roman"/>
              </a:rPr>
              <a:t>nor a  </a:t>
            </a:r>
            <a:r>
              <a:rPr dirty="0" sz="1450" spc="-20">
                <a:latin typeface="Times New Roman"/>
                <a:cs typeface="Times New Roman"/>
              </a:rPr>
              <a:t>sailor.”</a:t>
            </a:r>
            <a:endParaRPr sz="1450">
              <a:latin typeface="Times New Roman"/>
              <a:cs typeface="Times New Roman"/>
            </a:endParaRPr>
          </a:p>
          <a:p>
            <a:pPr algn="just" marL="12700" marR="5715" indent="255904">
              <a:lnSpc>
                <a:spcPts val="1730"/>
              </a:lnSpc>
              <a:spcBef>
                <a:spcPts val="785"/>
              </a:spcBef>
            </a:pPr>
            <a:r>
              <a:rPr dirty="0" sz="1450" spc="-45">
                <a:latin typeface="Times New Roman"/>
                <a:cs typeface="Times New Roman"/>
              </a:rPr>
              <a:t>“Very </a:t>
            </a:r>
            <a:r>
              <a:rPr dirty="0" sz="1450" spc="-10">
                <a:latin typeface="Times New Roman"/>
                <a:cs typeface="Times New Roman"/>
              </a:rPr>
              <a:t>true; </a:t>
            </a:r>
            <a:r>
              <a:rPr dirty="0" sz="1450" spc="-5">
                <a:latin typeface="Times New Roman"/>
                <a:cs typeface="Times New Roman"/>
              </a:rPr>
              <a:t>but, </a:t>
            </a:r>
            <a:r>
              <a:rPr dirty="0" sz="1450" spc="-10">
                <a:latin typeface="Times New Roman"/>
                <a:cs typeface="Times New Roman"/>
              </a:rPr>
              <a:t>in short, it had </a:t>
            </a:r>
            <a:r>
              <a:rPr dirty="0" sz="1450" spc="-5">
                <a:latin typeface="Times New Roman"/>
                <a:cs typeface="Times New Roman"/>
              </a:rPr>
              <a:t>not </a:t>
            </a:r>
            <a:r>
              <a:rPr dirty="0" sz="1450" spc="-10">
                <a:latin typeface="Times New Roman"/>
                <a:cs typeface="Times New Roman"/>
              </a:rPr>
              <a:t>occurred to me. And </a:t>
            </a:r>
            <a:r>
              <a:rPr dirty="0" sz="1450" spc="-5">
                <a:latin typeface="Times New Roman"/>
                <a:cs typeface="Times New Roman"/>
              </a:rPr>
              <a:t>you </a:t>
            </a:r>
            <a:r>
              <a:rPr dirty="0" sz="1450" spc="-10">
                <a:latin typeface="Times New Roman"/>
                <a:cs typeface="Times New Roman"/>
              </a:rPr>
              <a:t>know there is  generally an uncle </a:t>
            </a:r>
            <a:r>
              <a:rPr dirty="0" sz="1450" spc="-5">
                <a:latin typeface="Times New Roman"/>
                <a:cs typeface="Times New Roman"/>
              </a:rPr>
              <a:t>or a </a:t>
            </a:r>
            <a:r>
              <a:rPr dirty="0" sz="1450" spc="-10">
                <a:latin typeface="Times New Roman"/>
                <a:cs typeface="Times New Roman"/>
              </a:rPr>
              <a:t>grandfather to leave </a:t>
            </a:r>
            <a:r>
              <a:rPr dirty="0" sz="1450" spc="-5">
                <a:latin typeface="Times New Roman"/>
                <a:cs typeface="Times New Roman"/>
              </a:rPr>
              <a:t>a </a:t>
            </a:r>
            <a:r>
              <a:rPr dirty="0" sz="1450" spc="-10">
                <a:latin typeface="Times New Roman"/>
                <a:cs typeface="Times New Roman"/>
              </a:rPr>
              <a:t>fortune to the second</a:t>
            </a:r>
            <a:r>
              <a:rPr dirty="0" sz="1450" spc="85">
                <a:latin typeface="Times New Roman"/>
                <a:cs typeface="Times New Roman"/>
              </a:rPr>
              <a:t> </a:t>
            </a:r>
            <a:r>
              <a:rPr dirty="0" sz="1450" spc="-5">
                <a:latin typeface="Times New Roman"/>
                <a:cs typeface="Times New Roman"/>
              </a:rPr>
              <a:t>son.”</a:t>
            </a:r>
            <a:endParaRPr sz="1450">
              <a:latin typeface="Times New Roman"/>
              <a:cs typeface="Times New Roman"/>
            </a:endParaRPr>
          </a:p>
          <a:p>
            <a:pPr algn="just" marL="12700" marR="13335" indent="255904">
              <a:lnSpc>
                <a:spcPts val="1730"/>
              </a:lnSpc>
              <a:spcBef>
                <a:spcPts val="720"/>
              </a:spcBef>
            </a:pPr>
            <a:r>
              <a:rPr dirty="0" sz="1450" spc="-10">
                <a:latin typeface="Times New Roman"/>
                <a:cs typeface="Times New Roman"/>
              </a:rPr>
              <a:t>“A very praiseworthy practice,” said Edmund, “but </a:t>
            </a:r>
            <a:r>
              <a:rPr dirty="0" sz="1450" spc="-5">
                <a:latin typeface="Times New Roman"/>
                <a:cs typeface="Times New Roman"/>
              </a:rPr>
              <a:t>not </a:t>
            </a:r>
            <a:r>
              <a:rPr dirty="0" sz="1450" spc="-10">
                <a:latin typeface="Times New Roman"/>
                <a:cs typeface="Times New Roman"/>
              </a:rPr>
              <a:t>quite universal.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one of </a:t>
            </a:r>
            <a:r>
              <a:rPr dirty="0" sz="1450" spc="-10">
                <a:latin typeface="Times New Roman"/>
                <a:cs typeface="Times New Roman"/>
              </a:rPr>
              <a:t>the exceptions, and being one, must </a:t>
            </a:r>
            <a:r>
              <a:rPr dirty="0" sz="1450" spc="-5">
                <a:latin typeface="Times New Roman"/>
                <a:cs typeface="Times New Roman"/>
              </a:rPr>
              <a:t>do </a:t>
            </a:r>
            <a:r>
              <a:rPr dirty="0" sz="1450" spc="-10">
                <a:latin typeface="Times New Roman"/>
                <a:cs typeface="Times New Roman"/>
              </a:rPr>
              <a:t>something for</a:t>
            </a:r>
            <a:r>
              <a:rPr dirty="0" sz="1450" spc="8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“But why are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clergyman? </a:t>
            </a:r>
            <a:r>
              <a:rPr dirty="0" sz="1450" spc="-5">
                <a:latin typeface="Times New Roman"/>
                <a:cs typeface="Times New Roman"/>
              </a:rPr>
              <a:t>I thought </a:t>
            </a:r>
            <a:r>
              <a:rPr dirty="0" sz="1450" spc="-10">
                <a:latin typeface="Times New Roman"/>
                <a:cs typeface="Times New Roman"/>
              </a:rPr>
              <a:t>that was always the </a:t>
            </a:r>
            <a:r>
              <a:rPr dirty="0" sz="1450" spc="-5">
                <a:latin typeface="Times New Roman"/>
                <a:cs typeface="Times New Roman"/>
              </a:rPr>
              <a:t>lot of  </a:t>
            </a:r>
            <a:r>
              <a:rPr dirty="0" sz="1450" spc="-10">
                <a:latin typeface="Times New Roman"/>
                <a:cs typeface="Times New Roman"/>
              </a:rPr>
              <a:t>the youngest, where there were many to chuse before</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the church itself never chosen,</a:t>
            </a:r>
            <a:r>
              <a:rPr dirty="0" sz="1450" spc="3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“Never is </a:t>
            </a:r>
            <a:r>
              <a:rPr dirty="0" sz="1450" spc="-5">
                <a:latin typeface="Times New Roman"/>
                <a:cs typeface="Times New Roman"/>
              </a:rPr>
              <a:t>a </a:t>
            </a:r>
            <a:r>
              <a:rPr dirty="0" sz="1450" spc="-10">
                <a:latin typeface="Times New Roman"/>
                <a:cs typeface="Times New Roman"/>
              </a:rPr>
              <a:t>black word. But yes, in the never </a:t>
            </a:r>
            <a:r>
              <a:rPr dirty="0" sz="1450" spc="-5">
                <a:latin typeface="Times New Roman"/>
                <a:cs typeface="Times New Roman"/>
              </a:rPr>
              <a:t>of </a:t>
            </a:r>
            <a:r>
              <a:rPr dirty="0" sz="1450" spc="-10">
                <a:latin typeface="Times New Roman"/>
                <a:cs typeface="Times New Roman"/>
              </a:rPr>
              <a:t>conversation, which</a:t>
            </a:r>
            <a:r>
              <a:rPr dirty="0" sz="1450" spc="200">
                <a:latin typeface="Times New Roman"/>
                <a:cs typeface="Times New Roman"/>
              </a:rPr>
              <a:t> </a:t>
            </a:r>
            <a:r>
              <a:rPr dirty="0" sz="1450" spc="-10">
                <a:latin typeface="Times New Roman"/>
                <a:cs typeface="Times New Roman"/>
              </a:rPr>
              <a:t>means</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1430" rIns="0" bIns="0" rtlCol="0" vert="horz">
            <a:spAutoFit/>
          </a:bodyPr>
          <a:lstStyle/>
          <a:p>
            <a:pPr algn="just" marL="12700" marR="12700">
              <a:lnSpc>
                <a:spcPct val="99900"/>
              </a:lnSpc>
              <a:spcBef>
                <a:spcPts val="90"/>
              </a:spcBef>
            </a:pPr>
            <a:r>
              <a:rPr dirty="0" sz="1450" spc="-5">
                <a:latin typeface="Times New Roman"/>
                <a:cs typeface="Times New Roman"/>
              </a:rPr>
              <a:t>not </a:t>
            </a:r>
            <a:r>
              <a:rPr dirty="0" sz="1450" spc="-10">
                <a:latin typeface="Times New Roman"/>
                <a:cs typeface="Times New Roman"/>
              </a:rPr>
              <a:t>very often, </a:t>
            </a:r>
            <a:r>
              <a:rPr dirty="0" sz="1450" spc="-5">
                <a:latin typeface="Times New Roman"/>
                <a:cs typeface="Times New Roman"/>
              </a:rPr>
              <a:t>I do </a:t>
            </a:r>
            <a:r>
              <a:rPr dirty="0" sz="1450" spc="-10">
                <a:latin typeface="Times New Roman"/>
                <a:cs typeface="Times New Roman"/>
              </a:rPr>
              <a:t>think it. For what is to </a:t>
            </a:r>
            <a:r>
              <a:rPr dirty="0" sz="1450" spc="-5">
                <a:latin typeface="Times New Roman"/>
                <a:cs typeface="Times New Roman"/>
              </a:rPr>
              <a:t>be done </a:t>
            </a:r>
            <a:r>
              <a:rPr dirty="0" sz="1450" spc="-10">
                <a:latin typeface="Times New Roman"/>
                <a:cs typeface="Times New Roman"/>
              </a:rPr>
              <a:t>in the church? Men love to  distinguish themselves, and in either </a:t>
            </a:r>
            <a:r>
              <a:rPr dirty="0" sz="1450" spc="-5">
                <a:latin typeface="Times New Roman"/>
                <a:cs typeface="Times New Roman"/>
              </a:rPr>
              <a:t>of </a:t>
            </a:r>
            <a:r>
              <a:rPr dirty="0" sz="1450" spc="-10">
                <a:latin typeface="Times New Roman"/>
                <a:cs typeface="Times New Roman"/>
              </a:rPr>
              <a:t>the other lines distinction may </a:t>
            </a:r>
            <a:r>
              <a:rPr dirty="0" sz="1450" spc="-5">
                <a:latin typeface="Times New Roman"/>
                <a:cs typeface="Times New Roman"/>
              </a:rPr>
              <a:t>be  </a:t>
            </a:r>
            <a:r>
              <a:rPr dirty="0" sz="1450" spc="-10">
                <a:latin typeface="Times New Roman"/>
                <a:cs typeface="Times New Roman"/>
              </a:rPr>
              <a:t>gained, </a:t>
            </a:r>
            <a:r>
              <a:rPr dirty="0" sz="1450" spc="-5">
                <a:latin typeface="Times New Roman"/>
                <a:cs typeface="Times New Roman"/>
              </a:rPr>
              <a:t>but not </a:t>
            </a:r>
            <a:r>
              <a:rPr dirty="0" sz="1450" spc="-10">
                <a:latin typeface="Times New Roman"/>
                <a:cs typeface="Times New Roman"/>
              </a:rPr>
              <a:t>in the church. A </a:t>
            </a:r>
            <a:r>
              <a:rPr dirty="0" sz="1450" spc="-15">
                <a:latin typeface="Times New Roman"/>
                <a:cs typeface="Times New Roman"/>
              </a:rPr>
              <a:t>clergyman </a:t>
            </a:r>
            <a:r>
              <a:rPr dirty="0" sz="1450" spc="-10">
                <a:latin typeface="Times New Roman"/>
                <a:cs typeface="Times New Roman"/>
              </a:rPr>
              <a:t>is</a:t>
            </a:r>
            <a:r>
              <a:rPr dirty="0" sz="1450" spc="-45">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nothing </a:t>
            </a:r>
            <a:r>
              <a:rPr dirty="0" sz="1450" spc="-5">
                <a:latin typeface="Times New Roman"/>
                <a:cs typeface="Times New Roman"/>
              </a:rPr>
              <a:t>of </a:t>
            </a:r>
            <a:r>
              <a:rPr dirty="0" sz="1450" spc="-10">
                <a:latin typeface="Times New Roman"/>
                <a:cs typeface="Times New Roman"/>
              </a:rPr>
              <a:t>conversation has its gradations, </a:t>
            </a:r>
            <a:r>
              <a:rPr dirty="0" sz="1450" spc="-5">
                <a:latin typeface="Times New Roman"/>
                <a:cs typeface="Times New Roman"/>
              </a:rPr>
              <a:t>I </a:t>
            </a:r>
            <a:r>
              <a:rPr dirty="0" sz="1450" spc="-10">
                <a:latin typeface="Times New Roman"/>
                <a:cs typeface="Times New Roman"/>
              </a:rPr>
              <a:t>hope, as well as the  </a:t>
            </a:r>
            <a:r>
              <a:rPr dirty="0" sz="1450" spc="-20">
                <a:latin typeface="Times New Roman"/>
                <a:cs typeface="Times New Roman"/>
              </a:rPr>
              <a:t>never. </a:t>
            </a:r>
            <a:r>
              <a:rPr dirty="0" sz="1450" spc="-10">
                <a:latin typeface="Times New Roman"/>
                <a:cs typeface="Times New Roman"/>
              </a:rPr>
              <a:t>A </a:t>
            </a:r>
            <a:r>
              <a:rPr dirty="0" sz="1450" spc="-15">
                <a:latin typeface="Times New Roman"/>
                <a:cs typeface="Times New Roman"/>
              </a:rPr>
              <a:t>clergyman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high in state </a:t>
            </a:r>
            <a:r>
              <a:rPr dirty="0" sz="1450" spc="-5">
                <a:latin typeface="Times New Roman"/>
                <a:cs typeface="Times New Roman"/>
              </a:rPr>
              <a:t>or </a:t>
            </a:r>
            <a:r>
              <a:rPr dirty="0" sz="1450" spc="-10">
                <a:latin typeface="Times New Roman"/>
                <a:cs typeface="Times New Roman"/>
              </a:rPr>
              <a:t>fashion. He must </a:t>
            </a:r>
            <a:r>
              <a:rPr dirty="0" sz="1450" spc="-5">
                <a:latin typeface="Times New Roman"/>
                <a:cs typeface="Times New Roman"/>
              </a:rPr>
              <a:t>not </a:t>
            </a:r>
            <a:r>
              <a:rPr dirty="0" sz="1450" spc="-10">
                <a:latin typeface="Times New Roman"/>
                <a:cs typeface="Times New Roman"/>
              </a:rPr>
              <a:t>head mobs,  </a:t>
            </a:r>
            <a:r>
              <a:rPr dirty="0" sz="1450" spc="-5">
                <a:latin typeface="Times New Roman"/>
                <a:cs typeface="Times New Roman"/>
              </a:rPr>
              <a:t>or </a:t>
            </a:r>
            <a:r>
              <a:rPr dirty="0" sz="1450" spc="-10">
                <a:latin typeface="Times New Roman"/>
                <a:cs typeface="Times New Roman"/>
              </a:rPr>
              <a:t>set the ton in dress. But </a:t>
            </a:r>
            <a:r>
              <a:rPr dirty="0" sz="1450" spc="-5">
                <a:latin typeface="Times New Roman"/>
                <a:cs typeface="Times New Roman"/>
              </a:rPr>
              <a:t>I </a:t>
            </a:r>
            <a:r>
              <a:rPr dirty="0" sz="1450" spc="-10">
                <a:latin typeface="Times New Roman"/>
                <a:cs typeface="Times New Roman"/>
              </a:rPr>
              <a:t>cannot call that situation nothing which has the  </a:t>
            </a:r>
            <a:r>
              <a:rPr dirty="0" sz="1450" spc="-15">
                <a:latin typeface="Times New Roman"/>
                <a:cs typeface="Times New Roman"/>
              </a:rPr>
              <a:t>charge </a:t>
            </a:r>
            <a:r>
              <a:rPr dirty="0" sz="1450" spc="-5">
                <a:latin typeface="Times New Roman"/>
                <a:cs typeface="Times New Roman"/>
              </a:rPr>
              <a:t>of </a:t>
            </a:r>
            <a:r>
              <a:rPr dirty="0" sz="1450" spc="-10">
                <a:latin typeface="Times New Roman"/>
                <a:cs typeface="Times New Roman"/>
              </a:rPr>
              <a:t>all that is </a:t>
            </a:r>
            <a:r>
              <a:rPr dirty="0" sz="1450" spc="-5">
                <a:latin typeface="Times New Roman"/>
                <a:cs typeface="Times New Roman"/>
              </a:rPr>
              <a:t>of </a:t>
            </a:r>
            <a:r>
              <a:rPr dirty="0" sz="1450" spc="-10">
                <a:latin typeface="Times New Roman"/>
                <a:cs typeface="Times New Roman"/>
              </a:rPr>
              <a:t>the first importance to mankind, individually </a:t>
            </a:r>
            <a:r>
              <a:rPr dirty="0" sz="1450" spc="-5">
                <a:latin typeface="Times New Roman"/>
                <a:cs typeface="Times New Roman"/>
              </a:rPr>
              <a:t>or  </a:t>
            </a:r>
            <a:r>
              <a:rPr dirty="0" sz="1450" spc="-10">
                <a:latin typeface="Times New Roman"/>
                <a:cs typeface="Times New Roman"/>
              </a:rPr>
              <a:t>collectively considered, temporally and </a:t>
            </a:r>
            <a:r>
              <a:rPr dirty="0" sz="1450" spc="-20">
                <a:latin typeface="Times New Roman"/>
                <a:cs typeface="Times New Roman"/>
              </a:rPr>
              <a:t>eternally, </a:t>
            </a:r>
            <a:r>
              <a:rPr dirty="0" sz="1450" spc="-10">
                <a:latin typeface="Times New Roman"/>
                <a:cs typeface="Times New Roman"/>
              </a:rPr>
              <a:t>which has the guardianship  </a:t>
            </a:r>
            <a:r>
              <a:rPr dirty="0" sz="1450" spc="-5">
                <a:latin typeface="Times New Roman"/>
                <a:cs typeface="Times New Roman"/>
              </a:rPr>
              <a:t>of </a:t>
            </a:r>
            <a:r>
              <a:rPr dirty="0" sz="1450" spc="-10">
                <a:latin typeface="Times New Roman"/>
                <a:cs typeface="Times New Roman"/>
              </a:rPr>
              <a:t>religion and morals, and consequently </a:t>
            </a:r>
            <a:r>
              <a:rPr dirty="0" sz="1450" spc="-5">
                <a:latin typeface="Times New Roman"/>
                <a:cs typeface="Times New Roman"/>
              </a:rPr>
              <a:t>of </a:t>
            </a:r>
            <a:r>
              <a:rPr dirty="0" sz="1450" spc="-10">
                <a:latin typeface="Times New Roman"/>
                <a:cs typeface="Times New Roman"/>
              </a:rPr>
              <a:t>the manners which result from  their influence. No </a:t>
            </a:r>
            <a:r>
              <a:rPr dirty="0" sz="1450" spc="-5">
                <a:latin typeface="Times New Roman"/>
                <a:cs typeface="Times New Roman"/>
              </a:rPr>
              <a:t>one </a:t>
            </a:r>
            <a:r>
              <a:rPr dirty="0" sz="1450" spc="-10">
                <a:latin typeface="Times New Roman"/>
                <a:cs typeface="Times New Roman"/>
              </a:rPr>
              <a:t>here can call the </a:t>
            </a:r>
            <a:r>
              <a:rPr dirty="0" sz="1450" spc="-15">
                <a:latin typeface="Times New Roman"/>
                <a:cs typeface="Times New Roman"/>
              </a:rPr>
              <a:t>office </a:t>
            </a:r>
            <a:r>
              <a:rPr dirty="0" sz="1450" spc="-10">
                <a:latin typeface="Times New Roman"/>
                <a:cs typeface="Times New Roman"/>
              </a:rPr>
              <a:t>nothing. If the man who </a:t>
            </a:r>
            <a:r>
              <a:rPr dirty="0" sz="1450" spc="-5">
                <a:latin typeface="Times New Roman"/>
                <a:cs typeface="Times New Roman"/>
              </a:rPr>
              <a:t>holds  </a:t>
            </a:r>
            <a:r>
              <a:rPr dirty="0" sz="1450" spc="-10">
                <a:latin typeface="Times New Roman"/>
                <a:cs typeface="Times New Roman"/>
              </a:rPr>
              <a:t>it is so, it is </a:t>
            </a:r>
            <a:r>
              <a:rPr dirty="0" sz="1450" spc="-5">
                <a:latin typeface="Times New Roman"/>
                <a:cs typeface="Times New Roman"/>
              </a:rPr>
              <a:t>by </a:t>
            </a:r>
            <a:r>
              <a:rPr dirty="0" sz="1450" spc="-10">
                <a:latin typeface="Times New Roman"/>
                <a:cs typeface="Times New Roman"/>
              </a:rPr>
              <a:t>the neglect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duty, </a:t>
            </a:r>
            <a:r>
              <a:rPr dirty="0" sz="1450" spc="-5">
                <a:latin typeface="Times New Roman"/>
                <a:cs typeface="Times New Roman"/>
              </a:rPr>
              <a:t>by </a:t>
            </a:r>
            <a:r>
              <a:rPr dirty="0" sz="1450" spc="-10">
                <a:latin typeface="Times New Roman"/>
                <a:cs typeface="Times New Roman"/>
              </a:rPr>
              <a:t>foregoing its just importance, and  stepping </a:t>
            </a:r>
            <a:r>
              <a:rPr dirty="0" sz="1450" spc="-5">
                <a:latin typeface="Times New Roman"/>
                <a:cs typeface="Times New Roman"/>
              </a:rPr>
              <a:t>out of </a:t>
            </a:r>
            <a:r>
              <a:rPr dirty="0" sz="1450" spc="-10">
                <a:latin typeface="Times New Roman"/>
                <a:cs typeface="Times New Roman"/>
              </a:rPr>
              <a:t>his place to appear what </a:t>
            </a:r>
            <a:r>
              <a:rPr dirty="0" sz="1450" spc="-5">
                <a:latin typeface="Times New Roman"/>
                <a:cs typeface="Times New Roman"/>
              </a:rPr>
              <a:t>he ought not </a:t>
            </a:r>
            <a:r>
              <a:rPr dirty="0" sz="1450" spc="-10">
                <a:latin typeface="Times New Roman"/>
                <a:cs typeface="Times New Roman"/>
              </a:rPr>
              <a:t>to</a:t>
            </a:r>
            <a:r>
              <a:rPr dirty="0" sz="1450" spc="40">
                <a:latin typeface="Times New Roman"/>
                <a:cs typeface="Times New Roman"/>
              </a:rPr>
              <a:t> </a:t>
            </a:r>
            <a:r>
              <a:rPr dirty="0" sz="1450" spc="-20">
                <a:latin typeface="Times New Roman"/>
                <a:cs typeface="Times New Roman"/>
              </a:rPr>
              <a:t>appear.”</a:t>
            </a:r>
            <a:endParaRPr sz="1450">
              <a:latin typeface="Times New Roman"/>
              <a:cs typeface="Times New Roman"/>
            </a:endParaRPr>
          </a:p>
          <a:p>
            <a:pPr algn="just" marL="12700" marR="5080" indent="255904">
              <a:lnSpc>
                <a:spcPts val="1730"/>
              </a:lnSpc>
              <a:spcBef>
                <a:spcPts val="710"/>
              </a:spcBef>
            </a:pPr>
            <a:r>
              <a:rPr dirty="0" sz="1450" spc="-45">
                <a:latin typeface="Times New Roman"/>
                <a:cs typeface="Times New Roman"/>
              </a:rPr>
              <a:t>“You </a:t>
            </a:r>
            <a:r>
              <a:rPr dirty="0" sz="1450" spc="-10">
                <a:latin typeface="Times New Roman"/>
                <a:cs typeface="Times New Roman"/>
              </a:rPr>
              <a:t>assign greater consequence to the </a:t>
            </a:r>
            <a:r>
              <a:rPr dirty="0" sz="1450" spc="-15">
                <a:latin typeface="Times New Roman"/>
                <a:cs typeface="Times New Roman"/>
              </a:rPr>
              <a:t>clergyman </a:t>
            </a:r>
            <a:r>
              <a:rPr dirty="0" sz="1450" spc="-10">
                <a:latin typeface="Times New Roman"/>
                <a:cs typeface="Times New Roman"/>
              </a:rPr>
              <a:t>than </a:t>
            </a:r>
            <a:r>
              <a:rPr dirty="0" sz="1450" spc="-5">
                <a:latin typeface="Times New Roman"/>
                <a:cs typeface="Times New Roman"/>
              </a:rPr>
              <a:t>one </a:t>
            </a:r>
            <a:r>
              <a:rPr dirty="0" sz="1450" spc="-10">
                <a:latin typeface="Times New Roman"/>
                <a:cs typeface="Times New Roman"/>
              </a:rPr>
              <a:t>has been used  to hear given, </a:t>
            </a:r>
            <a:r>
              <a:rPr dirty="0" sz="1450" spc="-5">
                <a:latin typeface="Times New Roman"/>
                <a:cs typeface="Times New Roman"/>
              </a:rPr>
              <a:t>or </a:t>
            </a:r>
            <a:r>
              <a:rPr dirty="0" sz="1450" spc="-10">
                <a:latin typeface="Times New Roman"/>
                <a:cs typeface="Times New Roman"/>
              </a:rPr>
              <a:t>than </a:t>
            </a:r>
            <a:r>
              <a:rPr dirty="0" sz="1450" spc="-5">
                <a:latin typeface="Times New Roman"/>
                <a:cs typeface="Times New Roman"/>
              </a:rPr>
              <a:t>I </a:t>
            </a:r>
            <a:r>
              <a:rPr dirty="0" sz="1450" spc="-10">
                <a:latin typeface="Times New Roman"/>
                <a:cs typeface="Times New Roman"/>
              </a:rPr>
              <a:t>can quite comprehend. One does </a:t>
            </a:r>
            <a:r>
              <a:rPr dirty="0" sz="1450" spc="-5">
                <a:latin typeface="Times New Roman"/>
                <a:cs typeface="Times New Roman"/>
              </a:rPr>
              <a:t>not </a:t>
            </a:r>
            <a:r>
              <a:rPr dirty="0" sz="1450" spc="-10">
                <a:latin typeface="Times New Roman"/>
                <a:cs typeface="Times New Roman"/>
              </a:rPr>
              <a:t>see much </a:t>
            </a:r>
            <a:r>
              <a:rPr dirty="0" sz="1450" spc="-5">
                <a:latin typeface="Times New Roman"/>
                <a:cs typeface="Times New Roman"/>
              </a:rPr>
              <a:t>of </a:t>
            </a:r>
            <a:r>
              <a:rPr dirty="0" sz="1450" spc="-10">
                <a:latin typeface="Times New Roman"/>
                <a:cs typeface="Times New Roman"/>
              </a:rPr>
              <a:t>this  influence and importance in </a:t>
            </a:r>
            <a:r>
              <a:rPr dirty="0" sz="1450" spc="-20">
                <a:latin typeface="Times New Roman"/>
                <a:cs typeface="Times New Roman"/>
              </a:rPr>
              <a:t>society, </a:t>
            </a:r>
            <a:r>
              <a:rPr dirty="0" sz="1450" spc="-10">
                <a:latin typeface="Times New Roman"/>
                <a:cs typeface="Times New Roman"/>
              </a:rPr>
              <a:t>and how can it </a:t>
            </a:r>
            <a:r>
              <a:rPr dirty="0" sz="1450" spc="-5">
                <a:latin typeface="Times New Roman"/>
                <a:cs typeface="Times New Roman"/>
              </a:rPr>
              <a:t>be </a:t>
            </a:r>
            <a:r>
              <a:rPr dirty="0" sz="1450" spc="-10">
                <a:latin typeface="Times New Roman"/>
                <a:cs typeface="Times New Roman"/>
              </a:rPr>
              <a:t>acquired where they are  so seldom seen themselves? How can two sermons </a:t>
            </a:r>
            <a:r>
              <a:rPr dirty="0" sz="1450" spc="-5">
                <a:latin typeface="Times New Roman"/>
                <a:cs typeface="Times New Roman"/>
              </a:rPr>
              <a:t>a </a:t>
            </a:r>
            <a:r>
              <a:rPr dirty="0" sz="1450" spc="-10">
                <a:latin typeface="Times New Roman"/>
                <a:cs typeface="Times New Roman"/>
              </a:rPr>
              <a:t>week, even supposing  them worth hearing, supposing the preacher to have the sense to prefer </a:t>
            </a:r>
            <a:r>
              <a:rPr dirty="0" sz="1450" spc="-15">
                <a:latin typeface="Times New Roman"/>
                <a:cs typeface="Times New Roman"/>
              </a:rPr>
              <a:t>Blair’s  </a:t>
            </a:r>
            <a:r>
              <a:rPr dirty="0" sz="1450" spc="-10">
                <a:latin typeface="Times New Roman"/>
                <a:cs typeface="Times New Roman"/>
              </a:rPr>
              <a:t>to his own, </a:t>
            </a:r>
            <a:r>
              <a:rPr dirty="0" sz="1450" spc="-5">
                <a:latin typeface="Times New Roman"/>
                <a:cs typeface="Times New Roman"/>
              </a:rPr>
              <a:t>do </a:t>
            </a:r>
            <a:r>
              <a:rPr dirty="0" sz="1450" spc="-10">
                <a:latin typeface="Times New Roman"/>
                <a:cs typeface="Times New Roman"/>
              </a:rPr>
              <a:t>all that </a:t>
            </a:r>
            <a:r>
              <a:rPr dirty="0" sz="1450" spc="-5">
                <a:latin typeface="Times New Roman"/>
                <a:cs typeface="Times New Roman"/>
              </a:rPr>
              <a:t>you </a:t>
            </a:r>
            <a:r>
              <a:rPr dirty="0" sz="1450" spc="-10">
                <a:latin typeface="Times New Roman"/>
                <a:cs typeface="Times New Roman"/>
              </a:rPr>
              <a:t>speak of? govern the conduct and fashion the  manners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congregation for the rest </a:t>
            </a:r>
            <a:r>
              <a:rPr dirty="0" sz="1450" spc="-5">
                <a:latin typeface="Times New Roman"/>
                <a:cs typeface="Times New Roman"/>
              </a:rPr>
              <a:t>of </a:t>
            </a:r>
            <a:r>
              <a:rPr dirty="0" sz="1450" spc="-10">
                <a:latin typeface="Times New Roman"/>
                <a:cs typeface="Times New Roman"/>
              </a:rPr>
              <a:t>the week? One scarcely sees </a:t>
            </a:r>
            <a:r>
              <a:rPr dirty="0" sz="1450" spc="-5">
                <a:latin typeface="Times New Roman"/>
                <a:cs typeface="Times New Roman"/>
              </a:rPr>
              <a:t>a  </a:t>
            </a:r>
            <a:r>
              <a:rPr dirty="0" sz="1450" spc="-15">
                <a:latin typeface="Times New Roman"/>
                <a:cs typeface="Times New Roman"/>
              </a:rPr>
              <a:t>clergyman </a:t>
            </a:r>
            <a:r>
              <a:rPr dirty="0" sz="1450" spc="-5">
                <a:latin typeface="Times New Roman"/>
                <a:cs typeface="Times New Roman"/>
              </a:rPr>
              <a:t>out of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pulpit.”</a:t>
            </a:r>
            <a:endParaRPr sz="1450">
              <a:latin typeface="Times New Roman"/>
              <a:cs typeface="Times New Roman"/>
            </a:endParaRPr>
          </a:p>
          <a:p>
            <a:pPr algn="just" marL="268605" marR="574675">
              <a:lnSpc>
                <a:spcPts val="2520"/>
              </a:lnSpc>
              <a:spcBef>
                <a:spcPts val="145"/>
              </a:spcBef>
            </a:pPr>
            <a:r>
              <a:rPr dirty="0" sz="1450" spc="-45">
                <a:latin typeface="Times New Roman"/>
                <a:cs typeface="Times New Roman"/>
              </a:rPr>
              <a:t>“You </a:t>
            </a:r>
            <a:r>
              <a:rPr dirty="0" sz="1450" spc="-10">
                <a:latin typeface="Times New Roman"/>
                <a:cs typeface="Times New Roman"/>
              </a:rPr>
              <a:t>are speaking </a:t>
            </a:r>
            <a:r>
              <a:rPr dirty="0" sz="1450" spc="-5">
                <a:latin typeface="Times New Roman"/>
                <a:cs typeface="Times New Roman"/>
              </a:rPr>
              <a:t>of </a:t>
            </a:r>
            <a:r>
              <a:rPr dirty="0" sz="1450" spc="-10">
                <a:latin typeface="Times New Roman"/>
                <a:cs typeface="Times New Roman"/>
              </a:rPr>
              <a:t>London, </a:t>
            </a:r>
            <a:r>
              <a:rPr dirty="0" sz="1450" spc="-5">
                <a:latin typeface="Times New Roman"/>
                <a:cs typeface="Times New Roman"/>
              </a:rPr>
              <a:t>I </a:t>
            </a:r>
            <a:r>
              <a:rPr dirty="0" sz="1450" spc="-10">
                <a:latin typeface="Times New Roman"/>
                <a:cs typeface="Times New Roman"/>
              </a:rPr>
              <a:t>am speaking </a:t>
            </a:r>
            <a:r>
              <a:rPr dirty="0" sz="1450" spc="-5">
                <a:latin typeface="Times New Roman"/>
                <a:cs typeface="Times New Roman"/>
              </a:rPr>
              <a:t>of </a:t>
            </a:r>
            <a:r>
              <a:rPr dirty="0" sz="1450" spc="-10">
                <a:latin typeface="Times New Roman"/>
                <a:cs typeface="Times New Roman"/>
              </a:rPr>
              <a:t>the nation at large.”  “The metropolis, </a:t>
            </a:r>
            <a:r>
              <a:rPr dirty="0" sz="1450" spc="-5">
                <a:latin typeface="Times New Roman"/>
                <a:cs typeface="Times New Roman"/>
              </a:rPr>
              <a:t>I </a:t>
            </a:r>
            <a:r>
              <a:rPr dirty="0" sz="1450" spc="-10">
                <a:latin typeface="Times New Roman"/>
                <a:cs typeface="Times New Roman"/>
              </a:rPr>
              <a:t>imagine, is </a:t>
            </a:r>
            <a:r>
              <a:rPr dirty="0" sz="1450" spc="-5">
                <a:latin typeface="Times New Roman"/>
                <a:cs typeface="Times New Roman"/>
              </a:rPr>
              <a:t>a </a:t>
            </a:r>
            <a:r>
              <a:rPr dirty="0" sz="1450" spc="-10">
                <a:latin typeface="Times New Roman"/>
                <a:cs typeface="Times New Roman"/>
              </a:rPr>
              <a:t>pretty fair sample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indent="255904">
              <a:lnSpc>
                <a:spcPts val="1730"/>
              </a:lnSpc>
              <a:spcBef>
                <a:spcPts val="560"/>
              </a:spcBef>
            </a:pPr>
            <a:r>
              <a:rPr dirty="0" sz="1450" spc="-10">
                <a:latin typeface="Times New Roman"/>
                <a:cs typeface="Times New Roman"/>
              </a:rPr>
              <a:t>“Not, </a:t>
            </a:r>
            <a:r>
              <a:rPr dirty="0" sz="1450" spc="-5">
                <a:latin typeface="Times New Roman"/>
                <a:cs typeface="Times New Roman"/>
              </a:rPr>
              <a:t>I </a:t>
            </a:r>
            <a:r>
              <a:rPr dirty="0" sz="1450" spc="-10">
                <a:latin typeface="Times New Roman"/>
                <a:cs typeface="Times New Roman"/>
              </a:rPr>
              <a:t>should hope, </a:t>
            </a:r>
            <a:r>
              <a:rPr dirty="0" sz="1450" spc="-5">
                <a:latin typeface="Times New Roman"/>
                <a:cs typeface="Times New Roman"/>
              </a:rPr>
              <a:t>of </a:t>
            </a:r>
            <a:r>
              <a:rPr dirty="0" sz="1450" spc="-10">
                <a:latin typeface="Times New Roman"/>
                <a:cs typeface="Times New Roman"/>
              </a:rPr>
              <a:t>the proportion </a:t>
            </a:r>
            <a:r>
              <a:rPr dirty="0" sz="1450" spc="-5">
                <a:latin typeface="Times New Roman"/>
                <a:cs typeface="Times New Roman"/>
              </a:rPr>
              <a:t>of </a:t>
            </a:r>
            <a:r>
              <a:rPr dirty="0" sz="1450" spc="-10">
                <a:latin typeface="Times New Roman"/>
                <a:cs typeface="Times New Roman"/>
              </a:rPr>
              <a:t>virtue to vice throughout the  kingdom. </a:t>
            </a:r>
            <a:r>
              <a:rPr dirty="0" sz="1450" spc="-70">
                <a:latin typeface="Times New Roman"/>
                <a:cs typeface="Times New Roman"/>
              </a:rPr>
              <a:t>We </a:t>
            </a:r>
            <a:r>
              <a:rPr dirty="0" sz="1450" spc="-5">
                <a:latin typeface="Times New Roman"/>
                <a:cs typeface="Times New Roman"/>
              </a:rPr>
              <a:t>do not </a:t>
            </a:r>
            <a:r>
              <a:rPr dirty="0" sz="1450" spc="-10">
                <a:latin typeface="Times New Roman"/>
                <a:cs typeface="Times New Roman"/>
              </a:rPr>
              <a:t>look in great cities for </a:t>
            </a:r>
            <a:r>
              <a:rPr dirty="0" sz="1450" spc="-5">
                <a:latin typeface="Times New Roman"/>
                <a:cs typeface="Times New Roman"/>
              </a:rPr>
              <a:t>our </a:t>
            </a:r>
            <a:r>
              <a:rPr dirty="0" sz="1450" spc="-10">
                <a:latin typeface="Times New Roman"/>
                <a:cs typeface="Times New Roman"/>
              </a:rPr>
              <a:t>best </a:t>
            </a:r>
            <a:r>
              <a:rPr dirty="0" sz="1450" spc="-20">
                <a:latin typeface="Times New Roman"/>
                <a:cs typeface="Times New Roman"/>
              </a:rPr>
              <a:t>morality.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there  that respectable people </a:t>
            </a:r>
            <a:r>
              <a:rPr dirty="0" sz="1450" spc="-5">
                <a:latin typeface="Times New Roman"/>
                <a:cs typeface="Times New Roman"/>
              </a:rPr>
              <a:t>of </a:t>
            </a:r>
            <a:r>
              <a:rPr dirty="0" sz="1450" spc="-10">
                <a:latin typeface="Times New Roman"/>
                <a:cs typeface="Times New Roman"/>
              </a:rPr>
              <a:t>any denomination can </a:t>
            </a:r>
            <a:r>
              <a:rPr dirty="0" sz="1450" spc="-5">
                <a:latin typeface="Times New Roman"/>
                <a:cs typeface="Times New Roman"/>
              </a:rPr>
              <a:t>do </a:t>
            </a:r>
            <a:r>
              <a:rPr dirty="0" sz="1450" spc="-10">
                <a:latin typeface="Times New Roman"/>
                <a:cs typeface="Times New Roman"/>
              </a:rPr>
              <a:t>most </a:t>
            </a:r>
            <a:r>
              <a:rPr dirty="0" sz="1450" spc="-5">
                <a:latin typeface="Times New Roman"/>
                <a:cs typeface="Times New Roman"/>
              </a:rPr>
              <a:t>good; </a:t>
            </a:r>
            <a:r>
              <a:rPr dirty="0" sz="1450" spc="-10">
                <a:latin typeface="Times New Roman"/>
                <a:cs typeface="Times New Roman"/>
              </a:rPr>
              <a:t>and it certainly  is </a:t>
            </a:r>
            <a:r>
              <a:rPr dirty="0" sz="1450" spc="-5">
                <a:latin typeface="Times New Roman"/>
                <a:cs typeface="Times New Roman"/>
              </a:rPr>
              <a:t>not </a:t>
            </a:r>
            <a:r>
              <a:rPr dirty="0" sz="1450" spc="-10">
                <a:latin typeface="Times New Roman"/>
                <a:cs typeface="Times New Roman"/>
              </a:rPr>
              <a:t>there that the influence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clergy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most felt. A fine preacher is  followed and admired; </a:t>
            </a:r>
            <a:r>
              <a:rPr dirty="0" sz="1450" spc="-5">
                <a:latin typeface="Times New Roman"/>
                <a:cs typeface="Times New Roman"/>
              </a:rPr>
              <a:t>but </a:t>
            </a: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in fine preaching only that </a:t>
            </a:r>
            <a:r>
              <a:rPr dirty="0" sz="1450" spc="-5">
                <a:latin typeface="Times New Roman"/>
                <a:cs typeface="Times New Roman"/>
              </a:rPr>
              <a:t>a good  </a:t>
            </a:r>
            <a:r>
              <a:rPr dirty="0" sz="1450" spc="-15">
                <a:latin typeface="Times New Roman"/>
                <a:cs typeface="Times New Roman"/>
              </a:rPr>
              <a:t>clergyman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useful in his parish and his neighbourhood, where the parish  and neighbourhood are </a:t>
            </a:r>
            <a:r>
              <a:rPr dirty="0" sz="1450" spc="-5">
                <a:latin typeface="Times New Roman"/>
                <a:cs typeface="Times New Roman"/>
              </a:rPr>
              <a:t>of a </a:t>
            </a:r>
            <a:r>
              <a:rPr dirty="0" sz="1450" spc="-10">
                <a:latin typeface="Times New Roman"/>
                <a:cs typeface="Times New Roman"/>
              </a:rPr>
              <a:t>size capable </a:t>
            </a:r>
            <a:r>
              <a:rPr dirty="0" sz="1450" spc="-5">
                <a:latin typeface="Times New Roman"/>
                <a:cs typeface="Times New Roman"/>
              </a:rPr>
              <a:t>of </a:t>
            </a:r>
            <a:r>
              <a:rPr dirty="0" sz="1450" spc="-10">
                <a:latin typeface="Times New Roman"/>
                <a:cs typeface="Times New Roman"/>
              </a:rPr>
              <a:t>knowing his private </a:t>
            </a:r>
            <a:r>
              <a:rPr dirty="0" sz="1450" spc="-15">
                <a:latin typeface="Times New Roman"/>
                <a:cs typeface="Times New Roman"/>
              </a:rPr>
              <a:t>character, </a:t>
            </a:r>
            <a:r>
              <a:rPr dirty="0" sz="1450" spc="-10">
                <a:latin typeface="Times New Roman"/>
                <a:cs typeface="Times New Roman"/>
              </a:rPr>
              <a:t>and  observing his general conduct, which in London can rarely </a:t>
            </a:r>
            <a:r>
              <a:rPr dirty="0" sz="1450" spc="-5">
                <a:latin typeface="Times New Roman"/>
                <a:cs typeface="Times New Roman"/>
              </a:rPr>
              <a:t>be </a:t>
            </a:r>
            <a:r>
              <a:rPr dirty="0" sz="1450" spc="-10">
                <a:latin typeface="Times New Roman"/>
                <a:cs typeface="Times New Roman"/>
              </a:rPr>
              <a:t>the case. The  </a:t>
            </a:r>
            <a:r>
              <a:rPr dirty="0" sz="1450" spc="-15">
                <a:latin typeface="Times New Roman"/>
                <a:cs typeface="Times New Roman"/>
              </a:rPr>
              <a:t>clergy </a:t>
            </a:r>
            <a:r>
              <a:rPr dirty="0" sz="1450" spc="-10">
                <a:latin typeface="Times New Roman"/>
                <a:cs typeface="Times New Roman"/>
              </a:rPr>
              <a:t>are lost there in the crowds </a:t>
            </a:r>
            <a:r>
              <a:rPr dirty="0" sz="1450" spc="-5">
                <a:latin typeface="Times New Roman"/>
                <a:cs typeface="Times New Roman"/>
              </a:rPr>
              <a:t>of </a:t>
            </a:r>
            <a:r>
              <a:rPr dirty="0" sz="1450" spc="-10">
                <a:latin typeface="Times New Roman"/>
                <a:cs typeface="Times New Roman"/>
              </a:rPr>
              <a:t>their parishioners. They are known to the  </a:t>
            </a:r>
            <a:r>
              <a:rPr dirty="0" sz="1450" spc="-15">
                <a:latin typeface="Times New Roman"/>
                <a:cs typeface="Times New Roman"/>
              </a:rPr>
              <a:t>largest </a:t>
            </a:r>
            <a:r>
              <a:rPr dirty="0" sz="1450" spc="-10">
                <a:latin typeface="Times New Roman"/>
                <a:cs typeface="Times New Roman"/>
              </a:rPr>
              <a:t>part only as preachers. And with regard to their influencing public  manners, Miss Crawford must </a:t>
            </a:r>
            <a:r>
              <a:rPr dirty="0" sz="1450" spc="-5">
                <a:latin typeface="Times New Roman"/>
                <a:cs typeface="Times New Roman"/>
              </a:rPr>
              <a:t>not </a:t>
            </a:r>
            <a:r>
              <a:rPr dirty="0" sz="1450" spc="-10">
                <a:latin typeface="Times New Roman"/>
                <a:cs typeface="Times New Roman"/>
              </a:rPr>
              <a:t>misunderstand me, </a:t>
            </a:r>
            <a:r>
              <a:rPr dirty="0" sz="1450" spc="-5">
                <a:latin typeface="Times New Roman"/>
                <a:cs typeface="Times New Roman"/>
              </a:rPr>
              <a:t>or </a:t>
            </a:r>
            <a:r>
              <a:rPr dirty="0" sz="1450" spc="-10">
                <a:latin typeface="Times New Roman"/>
                <a:cs typeface="Times New Roman"/>
              </a:rPr>
              <a:t>suppose </a:t>
            </a:r>
            <a:r>
              <a:rPr dirty="0" sz="1450" spc="-5">
                <a:latin typeface="Times New Roman"/>
                <a:cs typeface="Times New Roman"/>
              </a:rPr>
              <a:t>I </a:t>
            </a:r>
            <a:r>
              <a:rPr dirty="0" sz="1450" spc="-10">
                <a:latin typeface="Times New Roman"/>
                <a:cs typeface="Times New Roman"/>
              </a:rPr>
              <a:t>mean to  call them the arbiters </a:t>
            </a:r>
            <a:r>
              <a:rPr dirty="0" sz="1450" spc="-5">
                <a:latin typeface="Times New Roman"/>
                <a:cs typeface="Times New Roman"/>
              </a:rPr>
              <a:t>of </a:t>
            </a:r>
            <a:r>
              <a:rPr dirty="0" sz="1450" spc="-10">
                <a:latin typeface="Times New Roman"/>
                <a:cs typeface="Times New Roman"/>
              </a:rPr>
              <a:t>good-breeding, the regulators </a:t>
            </a:r>
            <a:r>
              <a:rPr dirty="0" sz="1450" spc="-5">
                <a:latin typeface="Times New Roman"/>
                <a:cs typeface="Times New Roman"/>
              </a:rPr>
              <a:t>of </a:t>
            </a:r>
            <a:r>
              <a:rPr dirty="0" sz="1450" spc="-10">
                <a:latin typeface="Times New Roman"/>
                <a:cs typeface="Times New Roman"/>
              </a:rPr>
              <a:t>refinement and  </a:t>
            </a:r>
            <a:r>
              <a:rPr dirty="0" sz="1450" spc="-20">
                <a:latin typeface="Times New Roman"/>
                <a:cs typeface="Times New Roman"/>
              </a:rPr>
              <a:t>courtesy, </a:t>
            </a:r>
            <a:r>
              <a:rPr dirty="0" sz="1450" spc="-10">
                <a:latin typeface="Times New Roman"/>
                <a:cs typeface="Times New Roman"/>
              </a:rPr>
              <a:t>the masters </a:t>
            </a:r>
            <a:r>
              <a:rPr dirty="0" sz="1450" spc="-5">
                <a:latin typeface="Times New Roman"/>
                <a:cs typeface="Times New Roman"/>
              </a:rPr>
              <a:t>of </a:t>
            </a:r>
            <a:r>
              <a:rPr dirty="0" sz="1450" spc="-10">
                <a:latin typeface="Times New Roman"/>
                <a:cs typeface="Times New Roman"/>
              </a:rPr>
              <a:t>the ceremonies </a:t>
            </a:r>
            <a:r>
              <a:rPr dirty="0" sz="1450" spc="-5">
                <a:latin typeface="Times New Roman"/>
                <a:cs typeface="Times New Roman"/>
              </a:rPr>
              <a:t>of </a:t>
            </a:r>
            <a:r>
              <a:rPr dirty="0" sz="1450" spc="-10">
                <a:latin typeface="Times New Roman"/>
                <a:cs typeface="Times New Roman"/>
              </a:rPr>
              <a:t>life. The manners </a:t>
            </a:r>
            <a:r>
              <a:rPr dirty="0" sz="1450" spc="-5">
                <a:latin typeface="Times New Roman"/>
                <a:cs typeface="Times New Roman"/>
              </a:rPr>
              <a:t>I </a:t>
            </a:r>
            <a:r>
              <a:rPr dirty="0" sz="1450" spc="-10">
                <a:latin typeface="Times New Roman"/>
                <a:cs typeface="Times New Roman"/>
              </a:rPr>
              <a:t>speak </a:t>
            </a:r>
            <a:r>
              <a:rPr dirty="0" sz="1450" spc="-5">
                <a:latin typeface="Times New Roman"/>
                <a:cs typeface="Times New Roman"/>
              </a:rPr>
              <a:t>of </a:t>
            </a:r>
            <a:r>
              <a:rPr dirty="0" sz="1450" spc="-10">
                <a:latin typeface="Times New Roman"/>
                <a:cs typeface="Times New Roman"/>
              </a:rPr>
              <a:t>might  rather </a:t>
            </a:r>
            <a:r>
              <a:rPr dirty="0" sz="1450" spc="-5">
                <a:latin typeface="Times New Roman"/>
                <a:cs typeface="Times New Roman"/>
              </a:rPr>
              <a:t>be </a:t>
            </a:r>
            <a:r>
              <a:rPr dirty="0" sz="1450" spc="-10">
                <a:latin typeface="Times New Roman"/>
                <a:cs typeface="Times New Roman"/>
              </a:rPr>
              <a:t>called conduct, perhaps, the result </a:t>
            </a:r>
            <a:r>
              <a:rPr dirty="0" sz="1450" spc="-5">
                <a:latin typeface="Times New Roman"/>
                <a:cs typeface="Times New Roman"/>
              </a:rPr>
              <a:t>of good </a:t>
            </a:r>
            <a:r>
              <a:rPr dirty="0" sz="1450" spc="-10">
                <a:latin typeface="Times New Roman"/>
                <a:cs typeface="Times New Roman"/>
              </a:rPr>
              <a:t>principles; the </a:t>
            </a:r>
            <a:r>
              <a:rPr dirty="0" sz="1450" spc="-15">
                <a:latin typeface="Times New Roman"/>
                <a:cs typeface="Times New Roman"/>
              </a:rPr>
              <a:t>effect, </a:t>
            </a:r>
            <a:r>
              <a:rPr dirty="0" sz="1450" spc="-10">
                <a:latin typeface="Times New Roman"/>
                <a:cs typeface="Times New Roman"/>
              </a:rPr>
              <a:t>in  short, </a:t>
            </a:r>
            <a:r>
              <a:rPr dirty="0" sz="1450" spc="-5">
                <a:latin typeface="Times New Roman"/>
                <a:cs typeface="Times New Roman"/>
              </a:rPr>
              <a:t>of </a:t>
            </a:r>
            <a:r>
              <a:rPr dirty="0" sz="1450" spc="-10">
                <a:latin typeface="Times New Roman"/>
                <a:cs typeface="Times New Roman"/>
              </a:rPr>
              <a:t>those doctrines which it is their duty to teach and recommend; and it  will,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be </a:t>
            </a:r>
            <a:r>
              <a:rPr dirty="0" sz="1450" spc="-10">
                <a:latin typeface="Times New Roman"/>
                <a:cs typeface="Times New Roman"/>
              </a:rPr>
              <a:t>everywhere </a:t>
            </a:r>
            <a:r>
              <a:rPr dirty="0" sz="1450" spc="-5">
                <a:latin typeface="Times New Roman"/>
                <a:cs typeface="Times New Roman"/>
              </a:rPr>
              <a:t>found, </a:t>
            </a:r>
            <a:r>
              <a:rPr dirty="0" sz="1450" spc="-10">
                <a:latin typeface="Times New Roman"/>
                <a:cs typeface="Times New Roman"/>
              </a:rPr>
              <a:t>that as the </a:t>
            </a:r>
            <a:r>
              <a:rPr dirty="0" sz="1450" spc="-15">
                <a:latin typeface="Times New Roman"/>
                <a:cs typeface="Times New Roman"/>
              </a:rPr>
              <a:t>clergy </a:t>
            </a:r>
            <a:r>
              <a:rPr dirty="0" sz="1450" spc="-10">
                <a:latin typeface="Times New Roman"/>
                <a:cs typeface="Times New Roman"/>
              </a:rPr>
              <a:t>are, </a:t>
            </a:r>
            <a:r>
              <a:rPr dirty="0" sz="1450" spc="-5">
                <a:latin typeface="Times New Roman"/>
                <a:cs typeface="Times New Roman"/>
              </a:rPr>
              <a:t>or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what  they </a:t>
            </a:r>
            <a:r>
              <a:rPr dirty="0" sz="1450" spc="-5">
                <a:latin typeface="Times New Roman"/>
                <a:cs typeface="Times New Roman"/>
              </a:rPr>
              <a:t>ought </a:t>
            </a:r>
            <a:r>
              <a:rPr dirty="0" sz="1450" spc="-10">
                <a:latin typeface="Times New Roman"/>
                <a:cs typeface="Times New Roman"/>
              </a:rPr>
              <a:t>to be, so are the rest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nation.”</a:t>
            </a:r>
            <a:endParaRPr sz="1450">
              <a:latin typeface="Times New Roman"/>
              <a:cs typeface="Times New Roman"/>
            </a:endParaRPr>
          </a:p>
          <a:p>
            <a:pPr algn="just" marL="268605">
              <a:lnSpc>
                <a:spcPct val="100000"/>
              </a:lnSpc>
              <a:spcBef>
                <a:spcPts val="700"/>
              </a:spcBef>
            </a:pPr>
            <a:r>
              <a:rPr dirty="0" sz="1450" spc="-15">
                <a:latin typeface="Times New Roman"/>
                <a:cs typeface="Times New Roman"/>
              </a:rPr>
              <a:t>“Certainly,” </a:t>
            </a:r>
            <a:r>
              <a:rPr dirty="0" sz="1450" spc="-10">
                <a:latin typeface="Times New Roman"/>
                <a:cs typeface="Times New Roman"/>
              </a:rPr>
              <a:t>said </a:t>
            </a:r>
            <a:r>
              <a:rPr dirty="0" sz="1450" spc="-25">
                <a:latin typeface="Times New Roman"/>
                <a:cs typeface="Times New Roman"/>
              </a:rPr>
              <a:t>Fanny, </a:t>
            </a:r>
            <a:r>
              <a:rPr dirty="0" sz="1450" spc="-10">
                <a:latin typeface="Times New Roman"/>
                <a:cs typeface="Times New Roman"/>
              </a:rPr>
              <a:t>with gentle</a:t>
            </a:r>
            <a:r>
              <a:rPr dirty="0" sz="1450" spc="30">
                <a:latin typeface="Times New Roman"/>
                <a:cs typeface="Times New Roman"/>
              </a:rPr>
              <a:t> </a:t>
            </a:r>
            <a:r>
              <a:rPr dirty="0" sz="1450" spc="-10">
                <a:latin typeface="Times New Roman"/>
                <a:cs typeface="Times New Roman"/>
              </a:rPr>
              <a:t>earnestness.</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8890" indent="255904">
              <a:lnSpc>
                <a:spcPts val="1730"/>
              </a:lnSpc>
              <a:spcBef>
                <a:spcPts val="155"/>
              </a:spcBef>
            </a:pPr>
            <a:r>
              <a:rPr dirty="0" sz="1450" spc="-10">
                <a:latin typeface="Times New Roman"/>
                <a:cs typeface="Times New Roman"/>
              </a:rPr>
              <a:t>“There,” cried Miss Crawford, “you have quite convinced Miss Price  </a:t>
            </a:r>
            <a:r>
              <a:rPr dirty="0" sz="1450" spc="-20">
                <a:latin typeface="Times New Roman"/>
                <a:cs typeface="Times New Roman"/>
              </a:rPr>
              <a:t>already.”</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wish </a:t>
            </a:r>
            <a:r>
              <a:rPr dirty="0" sz="1450" spc="-5">
                <a:latin typeface="Times New Roman"/>
                <a:cs typeface="Times New Roman"/>
              </a:rPr>
              <a:t>I </a:t>
            </a:r>
            <a:r>
              <a:rPr dirty="0" sz="1450" spc="-10">
                <a:latin typeface="Times New Roman"/>
                <a:cs typeface="Times New Roman"/>
              </a:rPr>
              <a:t>could convince Miss Crawford</a:t>
            </a:r>
            <a:r>
              <a:rPr dirty="0" sz="1450" spc="15">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ever will,” said she, with an arch smile; “I am just as  much surprised now as </a:t>
            </a:r>
            <a:r>
              <a:rPr dirty="0" sz="1450" spc="-5">
                <a:latin typeface="Times New Roman"/>
                <a:cs typeface="Times New Roman"/>
              </a:rPr>
              <a:t>I </a:t>
            </a:r>
            <a:r>
              <a:rPr dirty="0" sz="1450" spc="-10">
                <a:latin typeface="Times New Roman"/>
                <a:cs typeface="Times New Roman"/>
              </a:rPr>
              <a:t>was at first that </a:t>
            </a:r>
            <a:r>
              <a:rPr dirty="0" sz="1450" spc="-5">
                <a:latin typeface="Times New Roman"/>
                <a:cs typeface="Times New Roman"/>
              </a:rPr>
              <a:t>you </a:t>
            </a:r>
            <a:r>
              <a:rPr dirty="0" sz="1450" spc="-10">
                <a:latin typeface="Times New Roman"/>
                <a:cs typeface="Times New Roman"/>
              </a:rPr>
              <a:t>should intend to take orders. </a:t>
            </a:r>
            <a:r>
              <a:rPr dirty="0" sz="1450" spc="-60">
                <a:latin typeface="Times New Roman"/>
                <a:cs typeface="Times New Roman"/>
              </a:rPr>
              <a:t>You  </a:t>
            </a:r>
            <a:r>
              <a:rPr dirty="0" sz="1450" spc="-10">
                <a:latin typeface="Times New Roman"/>
                <a:cs typeface="Times New Roman"/>
              </a:rPr>
              <a:t>really are fit for something </a:t>
            </a:r>
            <a:r>
              <a:rPr dirty="0" sz="1450" spc="-20">
                <a:latin typeface="Times New Roman"/>
                <a:cs typeface="Times New Roman"/>
              </a:rPr>
              <a:t>better. </a:t>
            </a:r>
            <a:r>
              <a:rPr dirty="0" sz="1450" spc="-10">
                <a:latin typeface="Times New Roman"/>
                <a:cs typeface="Times New Roman"/>
              </a:rPr>
              <a:t>Come, </a:t>
            </a:r>
            <a:r>
              <a:rPr dirty="0" sz="1450" spc="-5">
                <a:latin typeface="Times New Roman"/>
                <a:cs typeface="Times New Roman"/>
              </a:rPr>
              <a:t>do </a:t>
            </a:r>
            <a:r>
              <a:rPr dirty="0" sz="1450" spc="-10">
                <a:latin typeface="Times New Roman"/>
                <a:cs typeface="Times New Roman"/>
              </a:rPr>
              <a:t>change </a:t>
            </a:r>
            <a:r>
              <a:rPr dirty="0" sz="1450" spc="-5">
                <a:latin typeface="Times New Roman"/>
                <a:cs typeface="Times New Roman"/>
              </a:rPr>
              <a:t>your </a:t>
            </a:r>
            <a:r>
              <a:rPr dirty="0" sz="1450" spc="-10">
                <a:latin typeface="Times New Roman"/>
                <a:cs typeface="Times New Roman"/>
              </a:rPr>
              <a:t>mind. It is </a:t>
            </a:r>
            <a:r>
              <a:rPr dirty="0" sz="1450" spc="-5">
                <a:latin typeface="Times New Roman"/>
                <a:cs typeface="Times New Roman"/>
              </a:rPr>
              <a:t>not </a:t>
            </a:r>
            <a:r>
              <a:rPr dirty="0" sz="1450" spc="-10">
                <a:latin typeface="Times New Roman"/>
                <a:cs typeface="Times New Roman"/>
              </a:rPr>
              <a:t>too  late. Go into the</a:t>
            </a:r>
            <a:r>
              <a:rPr dirty="0" sz="1450" spc="5">
                <a:latin typeface="Times New Roman"/>
                <a:cs typeface="Times New Roman"/>
              </a:rPr>
              <a:t> </a:t>
            </a:r>
            <a:r>
              <a:rPr dirty="0" sz="1450" spc="-25">
                <a:latin typeface="Times New Roman"/>
                <a:cs typeface="Times New Roman"/>
              </a:rPr>
              <a:t>law.”</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“Go into the law! </a:t>
            </a:r>
            <a:r>
              <a:rPr dirty="0" sz="1450" spc="-25">
                <a:latin typeface="Times New Roman"/>
                <a:cs typeface="Times New Roman"/>
              </a:rPr>
              <a:t>With </a:t>
            </a:r>
            <a:r>
              <a:rPr dirty="0" sz="1450" spc="-10">
                <a:latin typeface="Times New Roman"/>
                <a:cs typeface="Times New Roman"/>
              </a:rPr>
              <a:t>as much ease as </a:t>
            </a:r>
            <a:r>
              <a:rPr dirty="0" sz="1450" spc="-5">
                <a:latin typeface="Times New Roman"/>
                <a:cs typeface="Times New Roman"/>
              </a:rPr>
              <a:t>I </a:t>
            </a:r>
            <a:r>
              <a:rPr dirty="0" sz="1450" spc="-10">
                <a:latin typeface="Times New Roman"/>
                <a:cs typeface="Times New Roman"/>
              </a:rPr>
              <a:t>was told to </a:t>
            </a:r>
            <a:r>
              <a:rPr dirty="0" sz="1450" spc="-5">
                <a:latin typeface="Times New Roman"/>
                <a:cs typeface="Times New Roman"/>
              </a:rPr>
              <a:t>go </a:t>
            </a:r>
            <a:r>
              <a:rPr dirty="0" sz="1450" spc="-10">
                <a:latin typeface="Times New Roman"/>
                <a:cs typeface="Times New Roman"/>
              </a:rPr>
              <a:t>into this  wilderness.”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“Now </a:t>
            </a:r>
            <a:r>
              <a:rPr dirty="0" sz="1450" spc="-5">
                <a:latin typeface="Times New Roman"/>
                <a:cs typeface="Times New Roman"/>
              </a:rPr>
              <a:t>you </a:t>
            </a:r>
            <a:r>
              <a:rPr dirty="0" sz="1450" spc="-10">
                <a:latin typeface="Times New Roman"/>
                <a:cs typeface="Times New Roman"/>
              </a:rPr>
              <a:t>are going to say something about law being the worst  wilderness </a:t>
            </a:r>
            <a:r>
              <a:rPr dirty="0" sz="1450" spc="-5">
                <a:latin typeface="Times New Roman"/>
                <a:cs typeface="Times New Roman"/>
              </a:rPr>
              <a:t>of </a:t>
            </a:r>
            <a:r>
              <a:rPr dirty="0" sz="1450" spc="-10">
                <a:latin typeface="Times New Roman"/>
                <a:cs typeface="Times New Roman"/>
              </a:rPr>
              <a:t>the two, </a:t>
            </a:r>
            <a:r>
              <a:rPr dirty="0" sz="1450" spc="-5">
                <a:latin typeface="Times New Roman"/>
                <a:cs typeface="Times New Roman"/>
              </a:rPr>
              <a:t>but I </a:t>
            </a:r>
            <a:r>
              <a:rPr dirty="0" sz="1450" spc="-10">
                <a:latin typeface="Times New Roman"/>
                <a:cs typeface="Times New Roman"/>
              </a:rPr>
              <a:t>forestall </a:t>
            </a:r>
            <a:r>
              <a:rPr dirty="0" sz="1450" spc="-5">
                <a:latin typeface="Times New Roman"/>
                <a:cs typeface="Times New Roman"/>
              </a:rPr>
              <a:t>you; </a:t>
            </a:r>
            <a:r>
              <a:rPr dirty="0" sz="1450" spc="-15">
                <a:latin typeface="Times New Roman"/>
                <a:cs typeface="Times New Roman"/>
              </a:rPr>
              <a:t>remember, </a:t>
            </a:r>
            <a:r>
              <a:rPr dirty="0" sz="1450" spc="-5">
                <a:latin typeface="Times New Roman"/>
                <a:cs typeface="Times New Roman"/>
              </a:rPr>
              <a:t>I </a:t>
            </a:r>
            <a:r>
              <a:rPr dirty="0" sz="1450" spc="-10">
                <a:latin typeface="Times New Roman"/>
                <a:cs typeface="Times New Roman"/>
              </a:rPr>
              <a:t>have forestalled</a:t>
            </a:r>
            <a:r>
              <a:rPr dirty="0" sz="1450" spc="6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20"/>
              </a:spcBef>
            </a:pPr>
            <a:r>
              <a:rPr dirty="0" sz="1450" spc="-45">
                <a:latin typeface="Times New Roman"/>
                <a:cs typeface="Times New Roman"/>
              </a:rPr>
              <a:t>“You </a:t>
            </a:r>
            <a:r>
              <a:rPr dirty="0" sz="1450" spc="-10">
                <a:latin typeface="Times New Roman"/>
                <a:cs typeface="Times New Roman"/>
              </a:rPr>
              <a:t>need </a:t>
            </a:r>
            <a:r>
              <a:rPr dirty="0" sz="1450" spc="-5">
                <a:latin typeface="Times New Roman"/>
                <a:cs typeface="Times New Roman"/>
              </a:rPr>
              <a:t>not </a:t>
            </a:r>
            <a:r>
              <a:rPr dirty="0" sz="1450" spc="-10">
                <a:latin typeface="Times New Roman"/>
                <a:cs typeface="Times New Roman"/>
              </a:rPr>
              <a:t>hurry when the object is only to prevent my saying </a:t>
            </a:r>
            <a:r>
              <a:rPr dirty="0" sz="1450" spc="-5">
                <a:latin typeface="Times New Roman"/>
                <a:cs typeface="Times New Roman"/>
              </a:rPr>
              <a:t>a bon  </a:t>
            </a:r>
            <a:r>
              <a:rPr dirty="0" sz="1450" spc="-10">
                <a:latin typeface="Times New Roman"/>
                <a:cs typeface="Times New Roman"/>
              </a:rPr>
              <a:t>mot, for there is </a:t>
            </a:r>
            <a:r>
              <a:rPr dirty="0" sz="1450" spc="-5">
                <a:latin typeface="Times New Roman"/>
                <a:cs typeface="Times New Roman"/>
              </a:rPr>
              <a:t>not </a:t>
            </a:r>
            <a:r>
              <a:rPr dirty="0" sz="1450" spc="-10">
                <a:latin typeface="Times New Roman"/>
                <a:cs typeface="Times New Roman"/>
              </a:rPr>
              <a:t>the least wit in my nature.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very matter-of-fact,  plain-spoken being, and may blunder </a:t>
            </a:r>
            <a:r>
              <a:rPr dirty="0" sz="1450" spc="-5">
                <a:latin typeface="Times New Roman"/>
                <a:cs typeface="Times New Roman"/>
              </a:rPr>
              <a:t>on </a:t>
            </a:r>
            <a:r>
              <a:rPr dirty="0" sz="1450" spc="-10">
                <a:latin typeface="Times New Roman"/>
                <a:cs typeface="Times New Roman"/>
              </a:rPr>
              <a:t>the borders </a:t>
            </a:r>
            <a:r>
              <a:rPr dirty="0" sz="1450" spc="-5">
                <a:latin typeface="Times New Roman"/>
                <a:cs typeface="Times New Roman"/>
              </a:rPr>
              <a:t>of a </a:t>
            </a:r>
            <a:r>
              <a:rPr dirty="0" sz="1450" spc="-10">
                <a:latin typeface="Times New Roman"/>
                <a:cs typeface="Times New Roman"/>
              </a:rPr>
              <a:t>repartee for half an  </a:t>
            </a:r>
            <a:r>
              <a:rPr dirty="0" sz="1450" spc="-5">
                <a:latin typeface="Times New Roman"/>
                <a:cs typeface="Times New Roman"/>
              </a:rPr>
              <a:t>hour </a:t>
            </a:r>
            <a:r>
              <a:rPr dirty="0" sz="1450" spc="-10">
                <a:latin typeface="Times New Roman"/>
                <a:cs typeface="Times New Roman"/>
              </a:rPr>
              <a:t>together without striking it</a:t>
            </a:r>
            <a:r>
              <a:rPr dirty="0" sz="1450" spc="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A general silence succeeded. Each was thoughtful. Fanny made the first  interruption </a:t>
            </a:r>
            <a:r>
              <a:rPr dirty="0" sz="1450" spc="-5">
                <a:latin typeface="Times New Roman"/>
                <a:cs typeface="Times New Roman"/>
              </a:rPr>
              <a:t>by </a:t>
            </a:r>
            <a:r>
              <a:rPr dirty="0" sz="1450" spc="-10">
                <a:latin typeface="Times New Roman"/>
                <a:cs typeface="Times New Roman"/>
              </a:rPr>
              <a:t>saying, “I wonder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tired with only walking in  this sweet wood; </a:t>
            </a:r>
            <a:r>
              <a:rPr dirty="0" sz="1450" spc="-5">
                <a:latin typeface="Times New Roman"/>
                <a:cs typeface="Times New Roman"/>
              </a:rPr>
              <a:t>but </a:t>
            </a:r>
            <a:r>
              <a:rPr dirty="0" sz="1450" spc="-10">
                <a:latin typeface="Times New Roman"/>
                <a:cs typeface="Times New Roman"/>
              </a:rPr>
              <a:t>the next time we come to </a:t>
            </a:r>
            <a:r>
              <a:rPr dirty="0" sz="1450" spc="-5">
                <a:latin typeface="Times New Roman"/>
                <a:cs typeface="Times New Roman"/>
              </a:rPr>
              <a:t>a </a:t>
            </a:r>
            <a:r>
              <a:rPr dirty="0" sz="1450" spc="-10">
                <a:latin typeface="Times New Roman"/>
                <a:cs typeface="Times New Roman"/>
              </a:rPr>
              <a:t>seat, if it is </a:t>
            </a:r>
            <a:r>
              <a:rPr dirty="0" sz="1450" spc="-5">
                <a:latin typeface="Times New Roman"/>
                <a:cs typeface="Times New Roman"/>
              </a:rPr>
              <a:t>not </a:t>
            </a:r>
            <a:r>
              <a:rPr dirty="0" sz="1450" spc="-10">
                <a:latin typeface="Times New Roman"/>
                <a:cs typeface="Times New Roman"/>
              </a:rPr>
              <a:t>disagreeable  to </a:t>
            </a:r>
            <a:r>
              <a:rPr dirty="0" sz="1450" spc="-5">
                <a:latin typeface="Times New Roman"/>
                <a:cs typeface="Times New Roman"/>
              </a:rPr>
              <a:t>you, 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glad to sit down for </a:t>
            </a:r>
            <a:r>
              <a:rPr dirty="0" sz="1450" spc="-5">
                <a:latin typeface="Times New Roman"/>
                <a:cs typeface="Times New Roman"/>
              </a:rPr>
              <a:t>a </a:t>
            </a:r>
            <a:r>
              <a:rPr dirty="0" sz="1450" spc="-10">
                <a:latin typeface="Times New Roman"/>
                <a:cs typeface="Times New Roman"/>
              </a:rPr>
              <a:t>little</a:t>
            </a:r>
            <a:r>
              <a:rPr dirty="0" sz="1450" spc="35">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“My dear </a:t>
            </a:r>
            <a:r>
              <a:rPr dirty="0" sz="1450" spc="-20">
                <a:latin typeface="Times New Roman"/>
                <a:cs typeface="Times New Roman"/>
              </a:rPr>
              <a:t>Fanny,” </a:t>
            </a:r>
            <a:r>
              <a:rPr dirty="0" sz="1450" spc="-10">
                <a:latin typeface="Times New Roman"/>
                <a:cs typeface="Times New Roman"/>
              </a:rPr>
              <a:t>cried Edmund, immediately drawing her arm within his,  “how thoughtless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I hope 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very tired. Perhaps,” turning  to Miss Crawford, “my other companion may </a:t>
            </a:r>
            <a:r>
              <a:rPr dirty="0" sz="1450" spc="-5">
                <a:latin typeface="Times New Roman"/>
                <a:cs typeface="Times New Roman"/>
              </a:rPr>
              <a:t>do </a:t>
            </a:r>
            <a:r>
              <a:rPr dirty="0" sz="1450" spc="-10">
                <a:latin typeface="Times New Roman"/>
                <a:cs typeface="Times New Roman"/>
              </a:rPr>
              <a:t>me the </a:t>
            </a:r>
            <a:r>
              <a:rPr dirty="0" sz="1450" spc="-5">
                <a:latin typeface="Times New Roman"/>
                <a:cs typeface="Times New Roman"/>
              </a:rPr>
              <a:t>honour of </a:t>
            </a:r>
            <a:r>
              <a:rPr dirty="0" sz="1450" spc="-10">
                <a:latin typeface="Times New Roman"/>
                <a:cs typeface="Times New Roman"/>
              </a:rPr>
              <a:t>taking an  arm.”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“Thank </a:t>
            </a:r>
            <a:r>
              <a:rPr dirty="0" sz="1450" spc="-5">
                <a:latin typeface="Times New Roman"/>
                <a:cs typeface="Times New Roman"/>
              </a:rPr>
              <a:t>you, but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all tired.” She took it, </a:t>
            </a:r>
            <a:r>
              <a:rPr dirty="0" sz="1450" spc="-15">
                <a:latin typeface="Times New Roman"/>
                <a:cs typeface="Times New Roman"/>
              </a:rPr>
              <a:t>however, </a:t>
            </a:r>
            <a:r>
              <a:rPr dirty="0" sz="1450" spc="-10">
                <a:latin typeface="Times New Roman"/>
                <a:cs typeface="Times New Roman"/>
              </a:rPr>
              <a:t>as she spoke,  and the gratification </a:t>
            </a:r>
            <a:r>
              <a:rPr dirty="0" sz="1450" spc="-5">
                <a:latin typeface="Times New Roman"/>
                <a:cs typeface="Times New Roman"/>
              </a:rPr>
              <a:t>of </a:t>
            </a:r>
            <a:r>
              <a:rPr dirty="0" sz="1450" spc="-10">
                <a:latin typeface="Times New Roman"/>
                <a:cs typeface="Times New Roman"/>
              </a:rPr>
              <a:t>having her </a:t>
            </a:r>
            <a:r>
              <a:rPr dirty="0" sz="1450" spc="-5">
                <a:latin typeface="Times New Roman"/>
                <a:cs typeface="Times New Roman"/>
              </a:rPr>
              <a:t>do </a:t>
            </a:r>
            <a:r>
              <a:rPr dirty="0" sz="1450" spc="-10">
                <a:latin typeface="Times New Roman"/>
                <a:cs typeface="Times New Roman"/>
              </a:rPr>
              <a:t>so, </a:t>
            </a:r>
            <a:r>
              <a:rPr dirty="0" sz="1450" spc="-5">
                <a:latin typeface="Times New Roman"/>
                <a:cs typeface="Times New Roman"/>
              </a:rPr>
              <a:t>of </a:t>
            </a:r>
            <a:r>
              <a:rPr dirty="0" sz="1450" spc="-10">
                <a:latin typeface="Times New Roman"/>
                <a:cs typeface="Times New Roman"/>
              </a:rPr>
              <a:t>feeling such </a:t>
            </a:r>
            <a:r>
              <a:rPr dirty="0" sz="1450" spc="-5">
                <a:latin typeface="Times New Roman"/>
                <a:cs typeface="Times New Roman"/>
              </a:rPr>
              <a:t>a </a:t>
            </a:r>
            <a:r>
              <a:rPr dirty="0" sz="1450" spc="-10">
                <a:latin typeface="Times New Roman"/>
                <a:cs typeface="Times New Roman"/>
              </a:rPr>
              <a:t>connexion for the  first time, made him </a:t>
            </a:r>
            <a:r>
              <a:rPr dirty="0" sz="1450" spc="-5">
                <a:latin typeface="Times New Roman"/>
                <a:cs typeface="Times New Roman"/>
              </a:rPr>
              <a:t>a </a:t>
            </a:r>
            <a:r>
              <a:rPr dirty="0" sz="1450" spc="-10">
                <a:latin typeface="Times New Roman"/>
                <a:cs typeface="Times New Roman"/>
              </a:rPr>
              <a:t>little forgetful </a:t>
            </a:r>
            <a:r>
              <a:rPr dirty="0" sz="1450" spc="-5">
                <a:latin typeface="Times New Roman"/>
                <a:cs typeface="Times New Roman"/>
              </a:rPr>
              <a:t>of </a:t>
            </a:r>
            <a:r>
              <a:rPr dirty="0" sz="1450" spc="-25">
                <a:latin typeface="Times New Roman"/>
                <a:cs typeface="Times New Roman"/>
              </a:rPr>
              <a:t>Fanny. </a:t>
            </a:r>
            <a:r>
              <a:rPr dirty="0" sz="1450" spc="-45">
                <a:latin typeface="Times New Roman"/>
                <a:cs typeface="Times New Roman"/>
              </a:rPr>
              <a:t>“You </a:t>
            </a:r>
            <a:r>
              <a:rPr dirty="0" sz="1450" spc="-10">
                <a:latin typeface="Times New Roman"/>
                <a:cs typeface="Times New Roman"/>
              </a:rPr>
              <a:t>scarcely touch me,” said  he.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make me </a:t>
            </a:r>
            <a:r>
              <a:rPr dirty="0" sz="1450" spc="-5">
                <a:latin typeface="Times New Roman"/>
                <a:cs typeface="Times New Roman"/>
              </a:rPr>
              <a:t>of </a:t>
            </a:r>
            <a:r>
              <a:rPr dirty="0" sz="1450" spc="-10">
                <a:latin typeface="Times New Roman"/>
                <a:cs typeface="Times New Roman"/>
              </a:rPr>
              <a:t>any use. What </a:t>
            </a:r>
            <a:r>
              <a:rPr dirty="0" sz="1450" spc="-5">
                <a:latin typeface="Times New Roman"/>
                <a:cs typeface="Times New Roman"/>
              </a:rPr>
              <a:t>a </a:t>
            </a:r>
            <a:r>
              <a:rPr dirty="0" sz="1450" spc="-10">
                <a:latin typeface="Times New Roman"/>
                <a:cs typeface="Times New Roman"/>
              </a:rPr>
              <a:t>difference in the weight </a:t>
            </a:r>
            <a:r>
              <a:rPr dirty="0" sz="1450" spc="-5">
                <a:latin typeface="Times New Roman"/>
                <a:cs typeface="Times New Roman"/>
              </a:rPr>
              <a:t>of a  </a:t>
            </a:r>
            <a:r>
              <a:rPr dirty="0" sz="1450" spc="-20">
                <a:latin typeface="Times New Roman"/>
                <a:cs typeface="Times New Roman"/>
              </a:rPr>
              <a:t>woman’s </a:t>
            </a:r>
            <a:r>
              <a:rPr dirty="0" sz="1450" spc="-10">
                <a:latin typeface="Times New Roman"/>
                <a:cs typeface="Times New Roman"/>
              </a:rPr>
              <a:t>arm from that </a:t>
            </a:r>
            <a:r>
              <a:rPr dirty="0" sz="1450" spc="-5">
                <a:latin typeface="Times New Roman"/>
                <a:cs typeface="Times New Roman"/>
              </a:rPr>
              <a:t>of a </a:t>
            </a:r>
            <a:r>
              <a:rPr dirty="0" sz="1450" spc="-10">
                <a:latin typeface="Times New Roman"/>
                <a:cs typeface="Times New Roman"/>
              </a:rPr>
              <a:t>man! At Oxford </a:t>
            </a:r>
            <a:r>
              <a:rPr dirty="0" sz="1450" spc="-5">
                <a:latin typeface="Times New Roman"/>
                <a:cs typeface="Times New Roman"/>
              </a:rPr>
              <a:t>I </a:t>
            </a:r>
            <a:r>
              <a:rPr dirty="0" sz="1450" spc="-10">
                <a:latin typeface="Times New Roman"/>
                <a:cs typeface="Times New Roman"/>
              </a:rPr>
              <a:t>have been </a:t>
            </a:r>
            <a:r>
              <a:rPr dirty="0" sz="1450" spc="-5">
                <a:latin typeface="Times New Roman"/>
                <a:cs typeface="Times New Roman"/>
              </a:rPr>
              <a:t>a good </a:t>
            </a:r>
            <a:r>
              <a:rPr dirty="0" sz="1450" spc="-10">
                <a:latin typeface="Times New Roman"/>
                <a:cs typeface="Times New Roman"/>
              </a:rPr>
              <a:t>deal used to  have </a:t>
            </a:r>
            <a:r>
              <a:rPr dirty="0" sz="1450" spc="-5">
                <a:latin typeface="Times New Roman"/>
                <a:cs typeface="Times New Roman"/>
              </a:rPr>
              <a:t>a </a:t>
            </a:r>
            <a:r>
              <a:rPr dirty="0" sz="1450" spc="-10">
                <a:latin typeface="Times New Roman"/>
                <a:cs typeface="Times New Roman"/>
              </a:rPr>
              <a:t>man lean </a:t>
            </a:r>
            <a:r>
              <a:rPr dirty="0" sz="1450" spc="-5">
                <a:latin typeface="Times New Roman"/>
                <a:cs typeface="Times New Roman"/>
              </a:rPr>
              <a:t>on </a:t>
            </a:r>
            <a:r>
              <a:rPr dirty="0" sz="1450" spc="-10">
                <a:latin typeface="Times New Roman"/>
                <a:cs typeface="Times New Roman"/>
              </a:rPr>
              <a:t>me for the length </a:t>
            </a:r>
            <a:r>
              <a:rPr dirty="0" sz="1450" spc="-5">
                <a:latin typeface="Times New Roman"/>
                <a:cs typeface="Times New Roman"/>
              </a:rPr>
              <a:t>of a </a:t>
            </a:r>
            <a:r>
              <a:rPr dirty="0" sz="1450" spc="-10">
                <a:latin typeface="Times New Roman"/>
                <a:cs typeface="Times New Roman"/>
              </a:rPr>
              <a:t>street, and </a:t>
            </a:r>
            <a:r>
              <a:rPr dirty="0" sz="1450" spc="-5">
                <a:latin typeface="Times New Roman"/>
                <a:cs typeface="Times New Roman"/>
              </a:rPr>
              <a:t>you </a:t>
            </a:r>
            <a:r>
              <a:rPr dirty="0" sz="1450" spc="-10">
                <a:latin typeface="Times New Roman"/>
                <a:cs typeface="Times New Roman"/>
              </a:rPr>
              <a:t>are only </a:t>
            </a:r>
            <a:r>
              <a:rPr dirty="0" sz="1450" spc="-5">
                <a:latin typeface="Times New Roman"/>
                <a:cs typeface="Times New Roman"/>
              </a:rPr>
              <a:t>a </a:t>
            </a:r>
            <a:r>
              <a:rPr dirty="0" sz="1450" spc="-10">
                <a:latin typeface="Times New Roman"/>
                <a:cs typeface="Times New Roman"/>
              </a:rPr>
              <a:t>fly in the  comparison.”</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“I am really </a:t>
            </a:r>
            <a:r>
              <a:rPr dirty="0" sz="1450" spc="-5">
                <a:latin typeface="Times New Roman"/>
                <a:cs typeface="Times New Roman"/>
              </a:rPr>
              <a:t>not </a:t>
            </a:r>
            <a:r>
              <a:rPr dirty="0" sz="1450" spc="-10">
                <a:latin typeface="Times New Roman"/>
                <a:cs typeface="Times New Roman"/>
              </a:rPr>
              <a:t>tired, which </a:t>
            </a:r>
            <a:r>
              <a:rPr dirty="0" sz="1450" spc="-5">
                <a:latin typeface="Times New Roman"/>
                <a:cs typeface="Times New Roman"/>
              </a:rPr>
              <a:t>I </a:t>
            </a:r>
            <a:r>
              <a:rPr dirty="0" sz="1450" spc="-10">
                <a:latin typeface="Times New Roman"/>
                <a:cs typeface="Times New Roman"/>
              </a:rPr>
              <a:t>almost wonder at; for we must have walked  at least </a:t>
            </a:r>
            <a:r>
              <a:rPr dirty="0" sz="1450" spc="-5">
                <a:latin typeface="Times New Roman"/>
                <a:cs typeface="Times New Roman"/>
              </a:rPr>
              <a:t>a </a:t>
            </a:r>
            <a:r>
              <a:rPr dirty="0" sz="1450" spc="-10">
                <a:latin typeface="Times New Roman"/>
                <a:cs typeface="Times New Roman"/>
              </a:rPr>
              <a:t>mile in this wood. Do </a:t>
            </a:r>
            <a:r>
              <a:rPr dirty="0" sz="1450" spc="-5">
                <a:latin typeface="Times New Roman"/>
                <a:cs typeface="Times New Roman"/>
              </a:rPr>
              <a:t>not you </a:t>
            </a:r>
            <a:r>
              <a:rPr dirty="0" sz="1450" spc="-10">
                <a:latin typeface="Times New Roman"/>
                <a:cs typeface="Times New Roman"/>
              </a:rPr>
              <a:t>think we</a:t>
            </a:r>
            <a:r>
              <a:rPr dirty="0" sz="1450" spc="40">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“Not half </a:t>
            </a:r>
            <a:r>
              <a:rPr dirty="0" sz="1450" spc="-5">
                <a:latin typeface="Times New Roman"/>
                <a:cs typeface="Times New Roman"/>
              </a:rPr>
              <a:t>a </a:t>
            </a:r>
            <a:r>
              <a:rPr dirty="0" sz="1450" spc="-10">
                <a:latin typeface="Times New Roman"/>
                <a:cs typeface="Times New Roman"/>
              </a:rPr>
              <a:t>mile,” was his sturdy answer;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yet so much in  love as to measure distance, </a:t>
            </a:r>
            <a:r>
              <a:rPr dirty="0" sz="1450" spc="-5">
                <a:latin typeface="Times New Roman"/>
                <a:cs typeface="Times New Roman"/>
              </a:rPr>
              <a:t>or </a:t>
            </a:r>
            <a:r>
              <a:rPr dirty="0" sz="1450" spc="-10">
                <a:latin typeface="Times New Roman"/>
                <a:cs typeface="Times New Roman"/>
              </a:rPr>
              <a:t>reckon time, with feminine</a:t>
            </a:r>
            <a:r>
              <a:rPr dirty="0" sz="1450" spc="60">
                <a:latin typeface="Times New Roman"/>
                <a:cs typeface="Times New Roman"/>
              </a:rPr>
              <a:t> </a:t>
            </a:r>
            <a:r>
              <a:rPr dirty="0" sz="1450" spc="-10">
                <a:latin typeface="Times New Roman"/>
                <a:cs typeface="Times New Roman"/>
              </a:rPr>
              <a:t>lawlessness.</a:t>
            </a:r>
            <a:endParaRPr sz="1450">
              <a:latin typeface="Times New Roman"/>
              <a:cs typeface="Times New Roman"/>
            </a:endParaRPr>
          </a:p>
          <a:p>
            <a:pPr algn="just" marL="12700" marR="10795" indent="255904">
              <a:lnSpc>
                <a:spcPts val="1730"/>
              </a:lnSpc>
              <a:spcBef>
                <a:spcPts val="720"/>
              </a:spcBef>
            </a:pPr>
            <a:r>
              <a:rPr dirty="0" sz="1450" spc="-10">
                <a:latin typeface="Times New Roman"/>
                <a:cs typeface="Times New Roman"/>
              </a:rPr>
              <a:t>“Oh! </a:t>
            </a:r>
            <a:r>
              <a:rPr dirty="0" sz="1450" spc="-5">
                <a:latin typeface="Times New Roman"/>
                <a:cs typeface="Times New Roman"/>
              </a:rPr>
              <a:t>you do not </a:t>
            </a:r>
            <a:r>
              <a:rPr dirty="0" sz="1450" spc="-10">
                <a:latin typeface="Times New Roman"/>
                <a:cs typeface="Times New Roman"/>
              </a:rPr>
              <a:t>consider how much we have wound about. </a:t>
            </a:r>
            <a:r>
              <a:rPr dirty="0" sz="1450" spc="-70">
                <a:latin typeface="Times New Roman"/>
                <a:cs typeface="Times New Roman"/>
              </a:rPr>
              <a:t>We </a:t>
            </a:r>
            <a:r>
              <a:rPr dirty="0" sz="1450" spc="-10">
                <a:latin typeface="Times New Roman"/>
                <a:cs typeface="Times New Roman"/>
              </a:rPr>
              <a:t>have taken  such </a:t>
            </a:r>
            <a:r>
              <a:rPr dirty="0" sz="1450" spc="-5">
                <a:latin typeface="Times New Roman"/>
                <a:cs typeface="Times New Roman"/>
              </a:rPr>
              <a:t>a </a:t>
            </a:r>
            <a:r>
              <a:rPr dirty="0" sz="1450" spc="-10">
                <a:latin typeface="Times New Roman"/>
                <a:cs typeface="Times New Roman"/>
              </a:rPr>
              <a:t>very serpentine course, and the wood itself must </a:t>
            </a:r>
            <a:r>
              <a:rPr dirty="0" sz="1450" spc="-5">
                <a:latin typeface="Times New Roman"/>
                <a:cs typeface="Times New Roman"/>
              </a:rPr>
              <a:t>be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mile long in </a:t>
            </a:r>
            <a:r>
              <a:rPr dirty="0" sz="1450" spc="-5">
                <a:latin typeface="Times New Roman"/>
                <a:cs typeface="Times New Roman"/>
              </a:rPr>
              <a:t>a  </a:t>
            </a:r>
            <a:r>
              <a:rPr dirty="0" sz="1450" spc="-10">
                <a:latin typeface="Times New Roman"/>
                <a:cs typeface="Times New Roman"/>
              </a:rPr>
              <a:t>straight line, for we have never seen the end </a:t>
            </a:r>
            <a:r>
              <a:rPr dirty="0" sz="1450" spc="-5">
                <a:latin typeface="Times New Roman"/>
                <a:cs typeface="Times New Roman"/>
              </a:rPr>
              <a:t>of </a:t>
            </a:r>
            <a:r>
              <a:rPr dirty="0" sz="1450" spc="-10">
                <a:latin typeface="Times New Roman"/>
                <a:cs typeface="Times New Roman"/>
              </a:rPr>
              <a:t>it yet since we left the first  great path.”</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“But if </a:t>
            </a:r>
            <a:r>
              <a:rPr dirty="0" sz="1450" spc="-5">
                <a:latin typeface="Times New Roman"/>
                <a:cs typeface="Times New Roman"/>
              </a:rPr>
              <a:t>you </a:t>
            </a:r>
            <a:r>
              <a:rPr dirty="0" sz="1450" spc="-15">
                <a:latin typeface="Times New Roman"/>
                <a:cs typeface="Times New Roman"/>
              </a:rPr>
              <a:t>remember, </a:t>
            </a:r>
            <a:r>
              <a:rPr dirty="0" sz="1450" spc="-10">
                <a:latin typeface="Times New Roman"/>
                <a:cs typeface="Times New Roman"/>
              </a:rPr>
              <a:t>before we left that first great path, we saw directly  to the end </a:t>
            </a:r>
            <a:r>
              <a:rPr dirty="0" sz="1450" spc="-5">
                <a:latin typeface="Times New Roman"/>
                <a:cs typeface="Times New Roman"/>
              </a:rPr>
              <a:t>of </a:t>
            </a:r>
            <a:r>
              <a:rPr dirty="0" sz="1450" spc="-10">
                <a:latin typeface="Times New Roman"/>
                <a:cs typeface="Times New Roman"/>
              </a:rPr>
              <a:t>it. </a:t>
            </a:r>
            <a:r>
              <a:rPr dirty="0" sz="1450" spc="-70">
                <a:latin typeface="Times New Roman"/>
                <a:cs typeface="Times New Roman"/>
              </a:rPr>
              <a:t>We </a:t>
            </a:r>
            <a:r>
              <a:rPr dirty="0" sz="1450" spc="-10">
                <a:latin typeface="Times New Roman"/>
                <a:cs typeface="Times New Roman"/>
              </a:rPr>
              <a:t>looked down the whole vista, and saw it closed </a:t>
            </a:r>
            <a:r>
              <a:rPr dirty="0" sz="1450" spc="-5">
                <a:latin typeface="Times New Roman"/>
                <a:cs typeface="Times New Roman"/>
              </a:rPr>
              <a:t>by </a:t>
            </a:r>
            <a:r>
              <a:rPr dirty="0" sz="1450" spc="-10">
                <a:latin typeface="Times New Roman"/>
                <a:cs typeface="Times New Roman"/>
              </a:rPr>
              <a:t>iron  gates, and it could </a:t>
            </a:r>
            <a:r>
              <a:rPr dirty="0" sz="1450" spc="-5">
                <a:latin typeface="Times New Roman"/>
                <a:cs typeface="Times New Roman"/>
              </a:rPr>
              <a:t>not </a:t>
            </a:r>
            <a:r>
              <a:rPr dirty="0" sz="1450" spc="-10">
                <a:latin typeface="Times New Roman"/>
                <a:cs typeface="Times New Roman"/>
              </a:rPr>
              <a:t>have been more than </a:t>
            </a:r>
            <a:r>
              <a:rPr dirty="0" sz="1450" spc="-5">
                <a:latin typeface="Times New Roman"/>
                <a:cs typeface="Times New Roman"/>
              </a:rPr>
              <a:t>a </a:t>
            </a:r>
            <a:r>
              <a:rPr dirty="0" sz="1450" spc="-10">
                <a:latin typeface="Times New Roman"/>
                <a:cs typeface="Times New Roman"/>
              </a:rPr>
              <a:t>furlong in</a:t>
            </a:r>
            <a:r>
              <a:rPr dirty="0" sz="1450" spc="65">
                <a:latin typeface="Times New Roman"/>
                <a:cs typeface="Times New Roman"/>
              </a:rPr>
              <a:t> </a:t>
            </a:r>
            <a:r>
              <a:rPr dirty="0" sz="1450" spc="-10">
                <a:latin typeface="Times New Roman"/>
                <a:cs typeface="Times New Roman"/>
              </a:rPr>
              <a:t>length.”</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“Oh! </a:t>
            </a:r>
            <a:r>
              <a:rPr dirty="0" sz="1450" spc="-5">
                <a:latin typeface="Times New Roman"/>
                <a:cs typeface="Times New Roman"/>
              </a:rPr>
              <a:t>I </a:t>
            </a:r>
            <a:r>
              <a:rPr dirty="0" sz="1450" spc="-10">
                <a:latin typeface="Times New Roman"/>
                <a:cs typeface="Times New Roman"/>
              </a:rPr>
              <a:t>know nothing </a:t>
            </a:r>
            <a:r>
              <a:rPr dirty="0" sz="1450" spc="-5">
                <a:latin typeface="Times New Roman"/>
                <a:cs typeface="Times New Roman"/>
              </a:rPr>
              <a:t>of your </a:t>
            </a:r>
            <a:r>
              <a:rPr dirty="0" sz="1450" spc="-10">
                <a:latin typeface="Times New Roman"/>
                <a:cs typeface="Times New Roman"/>
              </a:rPr>
              <a:t>furlongs, </a:t>
            </a:r>
            <a:r>
              <a:rPr dirty="0" sz="1450" spc="-5">
                <a:latin typeface="Times New Roman"/>
                <a:cs typeface="Times New Roman"/>
              </a:rPr>
              <a:t>but I </a:t>
            </a:r>
            <a:r>
              <a:rPr dirty="0" sz="1450" spc="-10">
                <a:latin typeface="Times New Roman"/>
                <a:cs typeface="Times New Roman"/>
              </a:rPr>
              <a:t>am sure it is </a:t>
            </a:r>
            <a:r>
              <a:rPr dirty="0" sz="1450" spc="-5">
                <a:latin typeface="Times New Roman"/>
                <a:cs typeface="Times New Roman"/>
              </a:rPr>
              <a:t>a </a:t>
            </a:r>
            <a:r>
              <a:rPr dirty="0" sz="1450" spc="-10">
                <a:latin typeface="Times New Roman"/>
                <a:cs typeface="Times New Roman"/>
              </a:rPr>
              <a:t>very long wood,  and that we have been winding in and </a:t>
            </a:r>
            <a:r>
              <a:rPr dirty="0" sz="1450" spc="-5">
                <a:latin typeface="Times New Roman"/>
                <a:cs typeface="Times New Roman"/>
              </a:rPr>
              <a:t>out </a:t>
            </a:r>
            <a:r>
              <a:rPr dirty="0" sz="1450" spc="-10">
                <a:latin typeface="Times New Roman"/>
                <a:cs typeface="Times New Roman"/>
              </a:rPr>
              <a:t>ever since we came into it; and  therefore, when </a:t>
            </a:r>
            <a:r>
              <a:rPr dirty="0" sz="1450" spc="-5">
                <a:latin typeface="Times New Roman"/>
                <a:cs typeface="Times New Roman"/>
              </a:rPr>
              <a:t>I </a:t>
            </a:r>
            <a:r>
              <a:rPr dirty="0" sz="1450" spc="-10">
                <a:latin typeface="Times New Roman"/>
                <a:cs typeface="Times New Roman"/>
              </a:rPr>
              <a:t>say that we have walked </a:t>
            </a:r>
            <a:r>
              <a:rPr dirty="0" sz="1450" spc="-5">
                <a:latin typeface="Times New Roman"/>
                <a:cs typeface="Times New Roman"/>
              </a:rPr>
              <a:t>a </a:t>
            </a:r>
            <a:r>
              <a:rPr dirty="0" sz="1450" spc="-10">
                <a:latin typeface="Times New Roman"/>
                <a:cs typeface="Times New Roman"/>
              </a:rPr>
              <a:t>mile in it, </a:t>
            </a:r>
            <a:r>
              <a:rPr dirty="0" sz="1450" spc="-5">
                <a:latin typeface="Times New Roman"/>
                <a:cs typeface="Times New Roman"/>
              </a:rPr>
              <a:t>I </a:t>
            </a:r>
            <a:r>
              <a:rPr dirty="0" sz="1450" spc="-10">
                <a:latin typeface="Times New Roman"/>
                <a:cs typeface="Times New Roman"/>
              </a:rPr>
              <a:t>must speak within  compass.”</a:t>
            </a:r>
            <a:endParaRPr sz="1450">
              <a:latin typeface="Times New Roman"/>
              <a:cs typeface="Times New Roman"/>
            </a:endParaRPr>
          </a:p>
          <a:p>
            <a:pPr algn="just" marL="12700" marR="7620" indent="255904">
              <a:lnSpc>
                <a:spcPts val="1730"/>
              </a:lnSpc>
              <a:spcBef>
                <a:spcPts val="715"/>
              </a:spcBef>
            </a:pPr>
            <a:r>
              <a:rPr dirty="0" sz="1450" spc="-50">
                <a:latin typeface="Times New Roman"/>
                <a:cs typeface="Times New Roman"/>
              </a:rPr>
              <a:t>“We </a:t>
            </a:r>
            <a:r>
              <a:rPr dirty="0" sz="1450" spc="-10">
                <a:latin typeface="Times New Roman"/>
                <a:cs typeface="Times New Roman"/>
              </a:rPr>
              <a:t>have been exactly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here,” said Edmund, taking </a:t>
            </a:r>
            <a:r>
              <a:rPr dirty="0" sz="1450" spc="-5">
                <a:latin typeface="Times New Roman"/>
                <a:cs typeface="Times New Roman"/>
              </a:rPr>
              <a:t>out  </a:t>
            </a:r>
            <a:r>
              <a:rPr dirty="0" sz="1450" spc="-10">
                <a:latin typeface="Times New Roman"/>
                <a:cs typeface="Times New Roman"/>
              </a:rPr>
              <a:t>his watch. “Do </a:t>
            </a:r>
            <a:r>
              <a:rPr dirty="0" sz="1450" spc="-5">
                <a:latin typeface="Times New Roman"/>
                <a:cs typeface="Times New Roman"/>
              </a:rPr>
              <a:t>you </a:t>
            </a:r>
            <a:r>
              <a:rPr dirty="0" sz="1450" spc="-10">
                <a:latin typeface="Times New Roman"/>
                <a:cs typeface="Times New Roman"/>
              </a:rPr>
              <a:t>think we are walking four miles an</a:t>
            </a:r>
            <a:r>
              <a:rPr dirty="0" sz="1450" spc="50">
                <a:latin typeface="Times New Roman"/>
                <a:cs typeface="Times New Roman"/>
              </a:rPr>
              <a:t> </a:t>
            </a:r>
            <a:r>
              <a:rPr dirty="0" sz="1450" spc="-10">
                <a:latin typeface="Times New Roman"/>
                <a:cs typeface="Times New Roman"/>
              </a:rPr>
              <a:t>hour?”</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“Oh! </a:t>
            </a:r>
            <a:r>
              <a:rPr dirty="0" sz="1450" spc="-5">
                <a:latin typeface="Times New Roman"/>
                <a:cs typeface="Times New Roman"/>
              </a:rPr>
              <a:t>do not </a:t>
            </a:r>
            <a:r>
              <a:rPr dirty="0" sz="1450" spc="-10">
                <a:latin typeface="Times New Roman"/>
                <a:cs typeface="Times New Roman"/>
              </a:rPr>
              <a:t>attack me with </a:t>
            </a:r>
            <a:r>
              <a:rPr dirty="0" sz="1450" spc="-5">
                <a:latin typeface="Times New Roman"/>
                <a:cs typeface="Times New Roman"/>
              </a:rPr>
              <a:t>your </a:t>
            </a:r>
            <a:r>
              <a:rPr dirty="0" sz="1450" spc="-10">
                <a:latin typeface="Times New Roman"/>
                <a:cs typeface="Times New Roman"/>
              </a:rPr>
              <a:t>watch. A watch is always too fast </a:t>
            </a:r>
            <a:r>
              <a:rPr dirty="0" sz="1450" spc="-5">
                <a:latin typeface="Times New Roman"/>
                <a:cs typeface="Times New Roman"/>
              </a:rPr>
              <a:t>or </a:t>
            </a:r>
            <a:r>
              <a:rPr dirty="0" sz="1450" spc="-10">
                <a:latin typeface="Times New Roman"/>
                <a:cs typeface="Times New Roman"/>
              </a:rPr>
              <a:t>too  </a:t>
            </a:r>
            <a:r>
              <a:rPr dirty="0" sz="1450" spc="-25">
                <a:latin typeface="Times New Roman"/>
                <a:cs typeface="Times New Roman"/>
              </a:rPr>
              <a:t>slow.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dictated to </a:t>
            </a:r>
            <a:r>
              <a:rPr dirty="0" sz="1450" spc="-5">
                <a:latin typeface="Times New Roman"/>
                <a:cs typeface="Times New Roman"/>
              </a:rPr>
              <a:t>by a</a:t>
            </a:r>
            <a:r>
              <a:rPr dirty="0" sz="1450" spc="25">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 few steps farther </a:t>
            </a:r>
            <a:r>
              <a:rPr dirty="0" sz="1450" spc="-5">
                <a:latin typeface="Times New Roman"/>
                <a:cs typeface="Times New Roman"/>
              </a:rPr>
              <a:t>brought </a:t>
            </a:r>
            <a:r>
              <a:rPr dirty="0" sz="1450" spc="-10">
                <a:latin typeface="Times New Roman"/>
                <a:cs typeface="Times New Roman"/>
              </a:rPr>
              <a:t>them </a:t>
            </a:r>
            <a:r>
              <a:rPr dirty="0" sz="1450" spc="-5">
                <a:latin typeface="Times New Roman"/>
                <a:cs typeface="Times New Roman"/>
              </a:rPr>
              <a:t>out </a:t>
            </a:r>
            <a:r>
              <a:rPr dirty="0" sz="1450" spc="-10">
                <a:latin typeface="Times New Roman"/>
                <a:cs typeface="Times New Roman"/>
              </a:rPr>
              <a:t>at the bottom </a:t>
            </a:r>
            <a:r>
              <a:rPr dirty="0" sz="1450" spc="-5">
                <a:latin typeface="Times New Roman"/>
                <a:cs typeface="Times New Roman"/>
              </a:rPr>
              <a:t>of </a:t>
            </a:r>
            <a:r>
              <a:rPr dirty="0" sz="1450" spc="-10">
                <a:latin typeface="Times New Roman"/>
                <a:cs typeface="Times New Roman"/>
              </a:rPr>
              <a:t>the very walk they  had been talking of; and standing back, well shaded and sheltered, and looking  over </a:t>
            </a:r>
            <a:r>
              <a:rPr dirty="0" sz="1450" spc="-5">
                <a:latin typeface="Times New Roman"/>
                <a:cs typeface="Times New Roman"/>
              </a:rPr>
              <a:t>a </a:t>
            </a:r>
            <a:r>
              <a:rPr dirty="0" sz="1450" spc="-10">
                <a:latin typeface="Times New Roman"/>
                <a:cs typeface="Times New Roman"/>
              </a:rPr>
              <a:t>ha-ha into the park, was </a:t>
            </a:r>
            <a:r>
              <a:rPr dirty="0" sz="1450" spc="-5">
                <a:latin typeface="Times New Roman"/>
                <a:cs typeface="Times New Roman"/>
              </a:rPr>
              <a:t>a </a:t>
            </a:r>
            <a:r>
              <a:rPr dirty="0" sz="1450" spc="-10">
                <a:latin typeface="Times New Roman"/>
                <a:cs typeface="Times New Roman"/>
              </a:rPr>
              <a:t>comfortable-sized bench, </a:t>
            </a:r>
            <a:r>
              <a:rPr dirty="0" sz="1450" spc="-5">
                <a:latin typeface="Times New Roman"/>
                <a:cs typeface="Times New Roman"/>
              </a:rPr>
              <a:t>on </a:t>
            </a:r>
            <a:r>
              <a:rPr dirty="0" sz="1450" spc="-10">
                <a:latin typeface="Times New Roman"/>
                <a:cs typeface="Times New Roman"/>
              </a:rPr>
              <a:t>which they all  sat down.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 am afraid </a:t>
            </a:r>
            <a:r>
              <a:rPr dirty="0" sz="1450" spc="-5">
                <a:latin typeface="Times New Roman"/>
                <a:cs typeface="Times New Roman"/>
              </a:rPr>
              <a:t>you </a:t>
            </a:r>
            <a:r>
              <a:rPr dirty="0" sz="1450" spc="-10">
                <a:latin typeface="Times New Roman"/>
                <a:cs typeface="Times New Roman"/>
              </a:rPr>
              <a:t>are very tired, </a:t>
            </a:r>
            <a:r>
              <a:rPr dirty="0" sz="1450" spc="-20">
                <a:latin typeface="Times New Roman"/>
                <a:cs typeface="Times New Roman"/>
              </a:rPr>
              <a:t>Fanny,” </a:t>
            </a:r>
            <a:r>
              <a:rPr dirty="0" sz="1450" spc="-10">
                <a:latin typeface="Times New Roman"/>
                <a:cs typeface="Times New Roman"/>
              </a:rPr>
              <a:t>said Edmund, observing her; “why  would </a:t>
            </a:r>
            <a:r>
              <a:rPr dirty="0" sz="1450" spc="-5">
                <a:latin typeface="Times New Roman"/>
                <a:cs typeface="Times New Roman"/>
              </a:rPr>
              <a:t>not you </a:t>
            </a:r>
            <a:r>
              <a:rPr dirty="0" sz="1450" spc="-10">
                <a:latin typeface="Times New Roman"/>
                <a:cs typeface="Times New Roman"/>
              </a:rPr>
              <a:t>speak sooner? This will </a:t>
            </a:r>
            <a:r>
              <a:rPr dirty="0" sz="1450" spc="-5">
                <a:latin typeface="Times New Roman"/>
                <a:cs typeface="Times New Roman"/>
              </a:rPr>
              <a:t>be a </a:t>
            </a:r>
            <a:r>
              <a:rPr dirty="0" sz="1450" spc="-10">
                <a:latin typeface="Times New Roman"/>
                <a:cs typeface="Times New Roman"/>
              </a:rPr>
              <a:t>bad </a:t>
            </a:r>
            <a:r>
              <a:rPr dirty="0" sz="1450" spc="-25">
                <a:latin typeface="Times New Roman"/>
                <a:cs typeface="Times New Roman"/>
              </a:rPr>
              <a:t>day’s </a:t>
            </a:r>
            <a:r>
              <a:rPr dirty="0" sz="1450" spc="-10">
                <a:latin typeface="Times New Roman"/>
                <a:cs typeface="Times New Roman"/>
              </a:rPr>
              <a:t>amusement for </a:t>
            </a:r>
            <a:r>
              <a:rPr dirty="0" sz="1450" spc="-5">
                <a:latin typeface="Times New Roman"/>
                <a:cs typeface="Times New Roman"/>
              </a:rPr>
              <a:t>you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to </a:t>
            </a:r>
            <a:r>
              <a:rPr dirty="0" sz="1450" spc="-5">
                <a:latin typeface="Times New Roman"/>
                <a:cs typeface="Times New Roman"/>
              </a:rPr>
              <a:t>be </a:t>
            </a:r>
            <a:r>
              <a:rPr dirty="0" sz="1450" spc="-10">
                <a:latin typeface="Times New Roman"/>
                <a:cs typeface="Times New Roman"/>
              </a:rPr>
              <a:t>knocked </a:t>
            </a:r>
            <a:r>
              <a:rPr dirty="0" sz="1450" spc="-5">
                <a:latin typeface="Times New Roman"/>
                <a:cs typeface="Times New Roman"/>
              </a:rPr>
              <a:t>up. </a:t>
            </a:r>
            <a:r>
              <a:rPr dirty="0" sz="1450" spc="-10">
                <a:latin typeface="Times New Roman"/>
                <a:cs typeface="Times New Roman"/>
              </a:rPr>
              <a:t>Every sort </a:t>
            </a:r>
            <a:r>
              <a:rPr dirty="0" sz="1450" spc="-5">
                <a:latin typeface="Times New Roman"/>
                <a:cs typeface="Times New Roman"/>
              </a:rPr>
              <a:t>of </a:t>
            </a:r>
            <a:r>
              <a:rPr dirty="0" sz="1450" spc="-10">
                <a:latin typeface="Times New Roman"/>
                <a:cs typeface="Times New Roman"/>
              </a:rPr>
              <a:t>exercise fatigues her so </a:t>
            </a:r>
            <a:r>
              <a:rPr dirty="0" sz="1450" spc="-5">
                <a:latin typeface="Times New Roman"/>
                <a:cs typeface="Times New Roman"/>
              </a:rPr>
              <a:t>soon, </a:t>
            </a:r>
            <a:r>
              <a:rPr dirty="0" sz="1450" spc="-10">
                <a:latin typeface="Times New Roman"/>
                <a:cs typeface="Times New Roman"/>
              </a:rPr>
              <a:t>Miss  Crawford, except</a:t>
            </a:r>
            <a:r>
              <a:rPr dirty="0" sz="1450" spc="-5">
                <a:latin typeface="Times New Roman"/>
                <a:cs typeface="Times New Roman"/>
              </a:rPr>
              <a:t> </a:t>
            </a:r>
            <a:r>
              <a:rPr dirty="0" sz="1450" spc="-10">
                <a:latin typeface="Times New Roman"/>
                <a:cs typeface="Times New Roman"/>
              </a:rPr>
              <a:t>riding.”</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“How abominable in </a:t>
            </a:r>
            <a:r>
              <a:rPr dirty="0" sz="1450" spc="-5">
                <a:latin typeface="Times New Roman"/>
                <a:cs typeface="Times New Roman"/>
              </a:rPr>
              <a:t>you, </a:t>
            </a:r>
            <a:r>
              <a:rPr dirty="0" sz="1450" spc="-10">
                <a:latin typeface="Times New Roman"/>
                <a:cs typeface="Times New Roman"/>
              </a:rPr>
              <a:t>then, to let me engross her horse as </a:t>
            </a:r>
            <a:r>
              <a:rPr dirty="0" sz="1450" spc="-5">
                <a:latin typeface="Times New Roman"/>
                <a:cs typeface="Times New Roman"/>
              </a:rPr>
              <a:t>I </a:t>
            </a:r>
            <a:r>
              <a:rPr dirty="0" sz="1450" spc="-10">
                <a:latin typeface="Times New Roman"/>
                <a:cs typeface="Times New Roman"/>
              </a:rPr>
              <a:t>did all last  week! </a:t>
            </a:r>
            <a:r>
              <a:rPr dirty="0" sz="1450" spc="-5">
                <a:latin typeface="Times New Roman"/>
                <a:cs typeface="Times New Roman"/>
              </a:rPr>
              <a:t>I </a:t>
            </a:r>
            <a:r>
              <a:rPr dirty="0" sz="1450" spc="-10">
                <a:latin typeface="Times New Roman"/>
                <a:cs typeface="Times New Roman"/>
              </a:rPr>
              <a:t>am ashamed </a:t>
            </a:r>
            <a:r>
              <a:rPr dirty="0" sz="1450" spc="-5">
                <a:latin typeface="Times New Roman"/>
                <a:cs typeface="Times New Roman"/>
              </a:rPr>
              <a:t>of you </a:t>
            </a:r>
            <a:r>
              <a:rPr dirty="0" sz="1450" spc="-10">
                <a:latin typeface="Times New Roman"/>
                <a:cs typeface="Times New Roman"/>
              </a:rPr>
              <a:t>and </a:t>
            </a:r>
            <a:r>
              <a:rPr dirty="0" sz="1450" spc="-5">
                <a:latin typeface="Times New Roman"/>
                <a:cs typeface="Times New Roman"/>
              </a:rPr>
              <a:t>of </a:t>
            </a:r>
            <a:r>
              <a:rPr dirty="0" sz="1450" spc="-10">
                <a:latin typeface="Times New Roman"/>
                <a:cs typeface="Times New Roman"/>
              </a:rPr>
              <a:t>myself, </a:t>
            </a:r>
            <a:r>
              <a:rPr dirty="0" sz="1450" spc="-5">
                <a:latin typeface="Times New Roman"/>
                <a:cs typeface="Times New Roman"/>
              </a:rPr>
              <a:t>but </a:t>
            </a:r>
            <a:r>
              <a:rPr dirty="0" sz="1450" spc="-10">
                <a:latin typeface="Times New Roman"/>
                <a:cs typeface="Times New Roman"/>
              </a:rPr>
              <a:t>it shall never happen</a:t>
            </a:r>
            <a:r>
              <a:rPr dirty="0" sz="1450" spc="8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0160" indent="255904">
              <a:lnSpc>
                <a:spcPts val="1730"/>
              </a:lnSpc>
              <a:spcBef>
                <a:spcPts val="790"/>
              </a:spcBef>
            </a:pPr>
            <a:r>
              <a:rPr dirty="0" sz="1450" spc="-40">
                <a:latin typeface="Times New Roman"/>
                <a:cs typeface="Times New Roman"/>
              </a:rPr>
              <a:t>“Your </a:t>
            </a:r>
            <a:r>
              <a:rPr dirty="0" sz="1450" spc="-10">
                <a:latin typeface="Times New Roman"/>
                <a:cs typeface="Times New Roman"/>
              </a:rPr>
              <a:t>attentiveness and consideration makes me more sensible </a:t>
            </a:r>
            <a:r>
              <a:rPr dirty="0" sz="1450" spc="-5">
                <a:latin typeface="Times New Roman"/>
                <a:cs typeface="Times New Roman"/>
              </a:rPr>
              <a:t>of </a:t>
            </a:r>
            <a:r>
              <a:rPr dirty="0" sz="1450" spc="-10">
                <a:latin typeface="Times New Roman"/>
                <a:cs typeface="Times New Roman"/>
              </a:rPr>
              <a:t>my own  neglect. </a:t>
            </a:r>
            <a:r>
              <a:rPr dirty="0" sz="1450" spc="-20">
                <a:latin typeface="Times New Roman"/>
                <a:cs typeface="Times New Roman"/>
              </a:rPr>
              <a:t>Fanny’s </a:t>
            </a:r>
            <a:r>
              <a:rPr dirty="0" sz="1450" spc="-10">
                <a:latin typeface="Times New Roman"/>
                <a:cs typeface="Times New Roman"/>
              </a:rPr>
              <a:t>interest seems in safer hands with </a:t>
            </a:r>
            <a:r>
              <a:rPr dirty="0" sz="1450" spc="-5">
                <a:latin typeface="Times New Roman"/>
                <a:cs typeface="Times New Roman"/>
              </a:rPr>
              <a:t>you </a:t>
            </a:r>
            <a:r>
              <a:rPr dirty="0" sz="1450" spc="-10">
                <a:latin typeface="Times New Roman"/>
                <a:cs typeface="Times New Roman"/>
              </a:rPr>
              <a:t>than with</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“That she should </a:t>
            </a:r>
            <a:r>
              <a:rPr dirty="0" sz="1450" spc="-5">
                <a:latin typeface="Times New Roman"/>
                <a:cs typeface="Times New Roman"/>
              </a:rPr>
              <a:t>be </a:t>
            </a:r>
            <a:r>
              <a:rPr dirty="0" sz="1450" spc="-10">
                <a:latin typeface="Times New Roman"/>
                <a:cs typeface="Times New Roman"/>
              </a:rPr>
              <a:t>tired </a:t>
            </a:r>
            <a:r>
              <a:rPr dirty="0" sz="1450" spc="-30">
                <a:latin typeface="Times New Roman"/>
                <a:cs typeface="Times New Roman"/>
              </a:rPr>
              <a:t>now, </a:t>
            </a:r>
            <a:r>
              <a:rPr dirty="0" sz="1450" spc="-15">
                <a:latin typeface="Times New Roman"/>
                <a:cs typeface="Times New Roman"/>
              </a:rPr>
              <a:t>however, </a:t>
            </a:r>
            <a:r>
              <a:rPr dirty="0" sz="1450" spc="-10">
                <a:latin typeface="Times New Roman"/>
                <a:cs typeface="Times New Roman"/>
              </a:rPr>
              <a:t>gives me </a:t>
            </a:r>
            <a:r>
              <a:rPr dirty="0" sz="1450" spc="-5">
                <a:latin typeface="Times New Roman"/>
                <a:cs typeface="Times New Roman"/>
              </a:rPr>
              <a:t>no </a:t>
            </a:r>
            <a:r>
              <a:rPr dirty="0" sz="1450" spc="-10">
                <a:latin typeface="Times New Roman"/>
                <a:cs typeface="Times New Roman"/>
              </a:rPr>
              <a:t>surprise; for there is  nothing in the course </a:t>
            </a:r>
            <a:r>
              <a:rPr dirty="0" sz="1450" spc="-5">
                <a:latin typeface="Times New Roman"/>
                <a:cs typeface="Times New Roman"/>
              </a:rPr>
              <a:t>of </a:t>
            </a:r>
            <a:r>
              <a:rPr dirty="0" sz="1450" spc="-25">
                <a:latin typeface="Times New Roman"/>
                <a:cs typeface="Times New Roman"/>
              </a:rPr>
              <a:t>one’s </a:t>
            </a:r>
            <a:r>
              <a:rPr dirty="0" sz="1450" spc="-10">
                <a:latin typeface="Times New Roman"/>
                <a:cs typeface="Times New Roman"/>
              </a:rPr>
              <a:t>duties so fatiguing as what we have been doing  this morning: seeing </a:t>
            </a:r>
            <a:r>
              <a:rPr dirty="0" sz="1450" spc="-5">
                <a:latin typeface="Times New Roman"/>
                <a:cs typeface="Times New Roman"/>
              </a:rPr>
              <a:t>a </a:t>
            </a:r>
            <a:r>
              <a:rPr dirty="0" sz="1450" spc="-10">
                <a:latin typeface="Times New Roman"/>
                <a:cs typeface="Times New Roman"/>
              </a:rPr>
              <a:t>great house, dawdling from </a:t>
            </a:r>
            <a:r>
              <a:rPr dirty="0" sz="1450" spc="-5">
                <a:latin typeface="Times New Roman"/>
                <a:cs typeface="Times New Roman"/>
              </a:rPr>
              <a:t>one </a:t>
            </a:r>
            <a:r>
              <a:rPr dirty="0" sz="1450" spc="-10">
                <a:latin typeface="Times New Roman"/>
                <a:cs typeface="Times New Roman"/>
              </a:rPr>
              <a:t>room to </a:t>
            </a:r>
            <a:r>
              <a:rPr dirty="0" sz="1450" spc="-15">
                <a:latin typeface="Times New Roman"/>
                <a:cs typeface="Times New Roman"/>
              </a:rPr>
              <a:t>another,  </a:t>
            </a:r>
            <a:r>
              <a:rPr dirty="0" sz="1450" spc="-10">
                <a:latin typeface="Times New Roman"/>
                <a:cs typeface="Times New Roman"/>
              </a:rPr>
              <a:t>straining </a:t>
            </a:r>
            <a:r>
              <a:rPr dirty="0" sz="1450" spc="-25">
                <a:latin typeface="Times New Roman"/>
                <a:cs typeface="Times New Roman"/>
              </a:rPr>
              <a:t>one’s </a:t>
            </a:r>
            <a:r>
              <a:rPr dirty="0" sz="1450" spc="-10">
                <a:latin typeface="Times New Roman"/>
                <a:cs typeface="Times New Roman"/>
              </a:rPr>
              <a:t>eyes and </a:t>
            </a:r>
            <a:r>
              <a:rPr dirty="0" sz="1450" spc="-25">
                <a:latin typeface="Times New Roman"/>
                <a:cs typeface="Times New Roman"/>
              </a:rPr>
              <a:t>one’s </a:t>
            </a:r>
            <a:r>
              <a:rPr dirty="0" sz="1450" spc="-10">
                <a:latin typeface="Times New Roman"/>
                <a:cs typeface="Times New Roman"/>
              </a:rPr>
              <a:t>attention, hearing what </a:t>
            </a:r>
            <a:r>
              <a:rPr dirty="0" sz="1450" spc="-5">
                <a:latin typeface="Times New Roman"/>
                <a:cs typeface="Times New Roman"/>
              </a:rPr>
              <a:t>one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understand,  admiring what </a:t>
            </a:r>
            <a:r>
              <a:rPr dirty="0" sz="1450" spc="-5">
                <a:latin typeface="Times New Roman"/>
                <a:cs typeface="Times New Roman"/>
              </a:rPr>
              <a:t>one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care </a:t>
            </a:r>
            <a:r>
              <a:rPr dirty="0" sz="1450" spc="-30">
                <a:latin typeface="Times New Roman"/>
                <a:cs typeface="Times New Roman"/>
              </a:rPr>
              <a:t>for. </a:t>
            </a:r>
            <a:r>
              <a:rPr dirty="0" sz="1450" spc="-10">
                <a:latin typeface="Times New Roman"/>
                <a:cs typeface="Times New Roman"/>
              </a:rPr>
              <a:t>It is generally allowed to </a:t>
            </a:r>
            <a:r>
              <a:rPr dirty="0" sz="1450" spc="-5">
                <a:latin typeface="Times New Roman"/>
                <a:cs typeface="Times New Roman"/>
              </a:rPr>
              <a:t>be </a:t>
            </a:r>
            <a:r>
              <a:rPr dirty="0" sz="1450" spc="-10">
                <a:latin typeface="Times New Roman"/>
                <a:cs typeface="Times New Roman"/>
              </a:rPr>
              <a:t>the greatest  bore in the world, and Miss Price has found it so, though she did </a:t>
            </a:r>
            <a:r>
              <a:rPr dirty="0" sz="1450" spc="-5">
                <a:latin typeface="Times New Roman"/>
                <a:cs typeface="Times New Roman"/>
              </a:rPr>
              <a:t>not </a:t>
            </a:r>
            <a:r>
              <a:rPr dirty="0" sz="1450" spc="-10">
                <a:latin typeface="Times New Roman"/>
                <a:cs typeface="Times New Roman"/>
              </a:rPr>
              <a:t>know</a:t>
            </a:r>
            <a:r>
              <a:rPr dirty="0" sz="1450" spc="19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 shall soon </a:t>
            </a:r>
            <a:r>
              <a:rPr dirty="0" sz="1450" spc="-5">
                <a:latin typeface="Times New Roman"/>
                <a:cs typeface="Times New Roman"/>
              </a:rPr>
              <a:t>be </a:t>
            </a:r>
            <a:r>
              <a:rPr dirty="0" sz="1450" spc="-10">
                <a:latin typeface="Times New Roman"/>
                <a:cs typeface="Times New Roman"/>
              </a:rPr>
              <a:t>rested,” said Fanny; “to sit in the shade </a:t>
            </a:r>
            <a:r>
              <a:rPr dirty="0" sz="1450" spc="-5">
                <a:latin typeface="Times New Roman"/>
                <a:cs typeface="Times New Roman"/>
              </a:rPr>
              <a:t>on a </a:t>
            </a:r>
            <a:r>
              <a:rPr dirty="0" sz="1450" spc="-10">
                <a:latin typeface="Times New Roman"/>
                <a:cs typeface="Times New Roman"/>
              </a:rPr>
              <a:t>fine </a:t>
            </a:r>
            <a:r>
              <a:rPr dirty="0" sz="1450" spc="-30">
                <a:latin typeface="Times New Roman"/>
                <a:cs typeface="Times New Roman"/>
              </a:rPr>
              <a:t>day, </a:t>
            </a:r>
            <a:r>
              <a:rPr dirty="0" sz="1450" spc="-10">
                <a:latin typeface="Times New Roman"/>
                <a:cs typeface="Times New Roman"/>
              </a:rPr>
              <a:t>and  look </a:t>
            </a:r>
            <a:r>
              <a:rPr dirty="0" sz="1450" spc="-5">
                <a:latin typeface="Times New Roman"/>
                <a:cs typeface="Times New Roman"/>
              </a:rPr>
              <a:t>upon </a:t>
            </a:r>
            <a:r>
              <a:rPr dirty="0" sz="1450" spc="-10">
                <a:latin typeface="Times New Roman"/>
                <a:cs typeface="Times New Roman"/>
              </a:rPr>
              <a:t>verdure, is the most perfect</a:t>
            </a:r>
            <a:r>
              <a:rPr dirty="0" sz="1450" spc="25">
                <a:latin typeface="Times New Roman"/>
                <a:cs typeface="Times New Roman"/>
              </a:rPr>
              <a:t> </a:t>
            </a:r>
            <a:r>
              <a:rPr dirty="0" sz="1450" spc="-10">
                <a:latin typeface="Times New Roman"/>
                <a:cs typeface="Times New Roman"/>
              </a:rPr>
              <a:t>refreshment.”</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After sitting </a:t>
            </a:r>
            <a:r>
              <a:rPr dirty="0" sz="1450" spc="-5">
                <a:latin typeface="Times New Roman"/>
                <a:cs typeface="Times New Roman"/>
              </a:rPr>
              <a:t>a </a:t>
            </a:r>
            <a:r>
              <a:rPr dirty="0" sz="1450" spc="-10">
                <a:latin typeface="Times New Roman"/>
                <a:cs typeface="Times New Roman"/>
              </a:rPr>
              <a:t>little while Miss Crawford was </a:t>
            </a:r>
            <a:r>
              <a:rPr dirty="0" sz="1450" spc="-5">
                <a:latin typeface="Times New Roman"/>
                <a:cs typeface="Times New Roman"/>
              </a:rPr>
              <a:t>up </a:t>
            </a:r>
            <a:r>
              <a:rPr dirty="0" sz="1450" spc="-10">
                <a:latin typeface="Times New Roman"/>
                <a:cs typeface="Times New Roman"/>
              </a:rPr>
              <a:t>again. “I must move,”  said she; “resting fatigues me. </a:t>
            </a:r>
            <a:r>
              <a:rPr dirty="0" sz="1450" spc="-5">
                <a:latin typeface="Times New Roman"/>
                <a:cs typeface="Times New Roman"/>
              </a:rPr>
              <a:t>I </a:t>
            </a:r>
            <a:r>
              <a:rPr dirty="0" sz="1450" spc="-10">
                <a:latin typeface="Times New Roman"/>
                <a:cs typeface="Times New Roman"/>
              </a:rPr>
              <a:t>have looked across the ha-ha till </a:t>
            </a:r>
            <a:r>
              <a:rPr dirty="0" sz="1450" spc="-5">
                <a:latin typeface="Times New Roman"/>
                <a:cs typeface="Times New Roman"/>
              </a:rPr>
              <a:t>I </a:t>
            </a:r>
            <a:r>
              <a:rPr dirty="0" sz="1450" spc="-10">
                <a:latin typeface="Times New Roman"/>
                <a:cs typeface="Times New Roman"/>
              </a:rPr>
              <a:t>am </a:t>
            </a:r>
            <a:r>
              <a:rPr dirty="0" sz="1450" spc="-25">
                <a:latin typeface="Times New Roman"/>
                <a:cs typeface="Times New Roman"/>
              </a:rPr>
              <a:t>weary.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go </a:t>
            </a:r>
            <a:r>
              <a:rPr dirty="0" sz="1450" spc="-10">
                <a:latin typeface="Times New Roman"/>
                <a:cs typeface="Times New Roman"/>
              </a:rPr>
              <a:t>and look through that iron gate at the same </a:t>
            </a:r>
            <a:r>
              <a:rPr dirty="0" sz="1450" spc="-30">
                <a:latin typeface="Times New Roman"/>
                <a:cs typeface="Times New Roman"/>
              </a:rPr>
              <a:t>view, </a:t>
            </a:r>
            <a:r>
              <a:rPr dirty="0" sz="1450" spc="-10">
                <a:latin typeface="Times New Roman"/>
                <a:cs typeface="Times New Roman"/>
              </a:rPr>
              <a:t>without being able  to see it so</a:t>
            </a:r>
            <a:r>
              <a:rPr dirty="0" sz="1450" spc="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Edmund left the seat likewise. </a:t>
            </a:r>
            <a:r>
              <a:rPr dirty="0" sz="1450" spc="-30">
                <a:latin typeface="Times New Roman"/>
                <a:cs typeface="Times New Roman"/>
              </a:rPr>
              <a:t>“Now, </a:t>
            </a:r>
            <a:r>
              <a:rPr dirty="0" sz="1450" spc="-10">
                <a:latin typeface="Times New Roman"/>
                <a:cs typeface="Times New Roman"/>
              </a:rPr>
              <a:t>Miss Crawford, if </a:t>
            </a:r>
            <a:r>
              <a:rPr dirty="0" sz="1450" spc="-5">
                <a:latin typeface="Times New Roman"/>
                <a:cs typeface="Times New Roman"/>
              </a:rPr>
              <a:t>you </a:t>
            </a:r>
            <a:r>
              <a:rPr dirty="0" sz="1450" spc="-10">
                <a:latin typeface="Times New Roman"/>
                <a:cs typeface="Times New Roman"/>
              </a:rPr>
              <a:t>will look </a:t>
            </a:r>
            <a:r>
              <a:rPr dirty="0" sz="1450" spc="-5">
                <a:latin typeface="Times New Roman"/>
                <a:cs typeface="Times New Roman"/>
              </a:rPr>
              <a:t>up  </a:t>
            </a:r>
            <a:r>
              <a:rPr dirty="0" sz="1450" spc="-10">
                <a:latin typeface="Times New Roman"/>
                <a:cs typeface="Times New Roman"/>
              </a:rPr>
              <a:t>the walk, </a:t>
            </a:r>
            <a:r>
              <a:rPr dirty="0" sz="1450" spc="-5">
                <a:latin typeface="Times New Roman"/>
                <a:cs typeface="Times New Roman"/>
              </a:rPr>
              <a:t>you </a:t>
            </a:r>
            <a:r>
              <a:rPr dirty="0" sz="1450" spc="-10">
                <a:latin typeface="Times New Roman"/>
                <a:cs typeface="Times New Roman"/>
              </a:rPr>
              <a:t>will convince yourself that it cannot </a:t>
            </a:r>
            <a:r>
              <a:rPr dirty="0" sz="1450" spc="-5">
                <a:latin typeface="Times New Roman"/>
                <a:cs typeface="Times New Roman"/>
              </a:rPr>
              <a:t>be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mile </a:t>
            </a:r>
            <a:r>
              <a:rPr dirty="0" sz="1450" spc="-5">
                <a:latin typeface="Times New Roman"/>
                <a:cs typeface="Times New Roman"/>
              </a:rPr>
              <a:t>long, or </a:t>
            </a:r>
            <a:r>
              <a:rPr dirty="0" sz="1450" spc="-10">
                <a:latin typeface="Times New Roman"/>
                <a:cs typeface="Times New Roman"/>
              </a:rPr>
              <a:t>half  half </a:t>
            </a:r>
            <a:r>
              <a:rPr dirty="0" sz="1450" spc="-5">
                <a:latin typeface="Times New Roman"/>
                <a:cs typeface="Times New Roman"/>
              </a:rPr>
              <a:t>a </a:t>
            </a:r>
            <a:r>
              <a:rPr dirty="0" sz="1450" spc="-10">
                <a:latin typeface="Times New Roman"/>
                <a:cs typeface="Times New Roman"/>
              </a:rPr>
              <a:t>mile.”</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3519804"/>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“It is an immense distance,” said she; “I see that with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glance.”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He still reasoned with </a:t>
            </a:r>
            <a:r>
              <a:rPr dirty="0" sz="1450" spc="-20">
                <a:latin typeface="Times New Roman"/>
                <a:cs typeface="Times New Roman"/>
              </a:rPr>
              <a:t>her, </a:t>
            </a:r>
            <a:r>
              <a:rPr dirty="0" sz="1450" spc="-5">
                <a:latin typeface="Times New Roman"/>
                <a:cs typeface="Times New Roman"/>
              </a:rPr>
              <a:t>but </a:t>
            </a:r>
            <a:r>
              <a:rPr dirty="0" sz="1450" spc="-10">
                <a:latin typeface="Times New Roman"/>
                <a:cs typeface="Times New Roman"/>
              </a:rPr>
              <a:t>in vain. She would </a:t>
            </a:r>
            <a:r>
              <a:rPr dirty="0" sz="1450" spc="-5">
                <a:latin typeface="Times New Roman"/>
                <a:cs typeface="Times New Roman"/>
              </a:rPr>
              <a:t>not </a:t>
            </a:r>
            <a:r>
              <a:rPr dirty="0" sz="1450" spc="-10">
                <a:latin typeface="Times New Roman"/>
                <a:cs typeface="Times New Roman"/>
              </a:rPr>
              <a:t>calculate, she would  </a:t>
            </a:r>
            <a:r>
              <a:rPr dirty="0" sz="1450" spc="-5">
                <a:latin typeface="Times New Roman"/>
                <a:cs typeface="Times New Roman"/>
              </a:rPr>
              <a:t>not </a:t>
            </a:r>
            <a:r>
              <a:rPr dirty="0" sz="1450" spc="-10">
                <a:latin typeface="Times New Roman"/>
                <a:cs typeface="Times New Roman"/>
              </a:rPr>
              <a:t>compare. She would only smile and assert. The greatest degree </a:t>
            </a:r>
            <a:r>
              <a:rPr dirty="0" sz="1450" spc="-5">
                <a:latin typeface="Times New Roman"/>
                <a:cs typeface="Times New Roman"/>
              </a:rPr>
              <a:t>of </a:t>
            </a:r>
            <a:r>
              <a:rPr dirty="0" sz="1450" spc="-10">
                <a:latin typeface="Times New Roman"/>
                <a:cs typeface="Times New Roman"/>
              </a:rPr>
              <a:t>rational  consistency could </a:t>
            </a:r>
            <a:r>
              <a:rPr dirty="0" sz="1450" spc="-5">
                <a:latin typeface="Times New Roman"/>
                <a:cs typeface="Times New Roman"/>
              </a:rPr>
              <a:t>not </a:t>
            </a:r>
            <a:r>
              <a:rPr dirty="0" sz="1450" spc="-10">
                <a:latin typeface="Times New Roman"/>
                <a:cs typeface="Times New Roman"/>
              </a:rPr>
              <a:t>have been more engaging, and they talked with mutual  satisfaction. At last it was agreed that they should endeavour to determine the  dimensions </a:t>
            </a:r>
            <a:r>
              <a:rPr dirty="0" sz="1450" spc="-5">
                <a:latin typeface="Times New Roman"/>
                <a:cs typeface="Times New Roman"/>
              </a:rPr>
              <a:t>of </a:t>
            </a:r>
            <a:r>
              <a:rPr dirty="0" sz="1450" spc="-10">
                <a:latin typeface="Times New Roman"/>
                <a:cs typeface="Times New Roman"/>
              </a:rPr>
              <a:t>the wood </a:t>
            </a:r>
            <a:r>
              <a:rPr dirty="0" sz="1450" spc="-5">
                <a:latin typeface="Times New Roman"/>
                <a:cs typeface="Times New Roman"/>
              </a:rPr>
              <a:t>by </a:t>
            </a:r>
            <a:r>
              <a:rPr dirty="0" sz="1450" spc="-10">
                <a:latin typeface="Times New Roman"/>
                <a:cs typeface="Times New Roman"/>
              </a:rPr>
              <a:t>walking </a:t>
            </a:r>
            <a:r>
              <a:rPr dirty="0" sz="1450" spc="-5">
                <a:latin typeface="Times New Roman"/>
                <a:cs typeface="Times New Roman"/>
              </a:rPr>
              <a:t>a </a:t>
            </a:r>
            <a:r>
              <a:rPr dirty="0" sz="1450" spc="-10">
                <a:latin typeface="Times New Roman"/>
                <a:cs typeface="Times New Roman"/>
              </a:rPr>
              <a:t>little more about it. They would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one </a:t>
            </a:r>
            <a:r>
              <a:rPr dirty="0" sz="1450" spc="-10">
                <a:latin typeface="Times New Roman"/>
                <a:cs typeface="Times New Roman"/>
              </a:rPr>
              <a:t>end </a:t>
            </a:r>
            <a:r>
              <a:rPr dirty="0" sz="1450" spc="-5">
                <a:latin typeface="Times New Roman"/>
                <a:cs typeface="Times New Roman"/>
              </a:rPr>
              <a:t>of </a:t>
            </a:r>
            <a:r>
              <a:rPr dirty="0" sz="1450" spc="-10">
                <a:latin typeface="Times New Roman"/>
                <a:cs typeface="Times New Roman"/>
              </a:rPr>
              <a:t>it, in the line they were then in—for there was </a:t>
            </a:r>
            <a:r>
              <a:rPr dirty="0" sz="1450" spc="-5">
                <a:latin typeface="Times New Roman"/>
                <a:cs typeface="Times New Roman"/>
              </a:rPr>
              <a:t>a </a:t>
            </a:r>
            <a:r>
              <a:rPr dirty="0" sz="1450" spc="-10">
                <a:latin typeface="Times New Roman"/>
                <a:cs typeface="Times New Roman"/>
              </a:rPr>
              <a:t>straight green walk  along the bottom </a:t>
            </a:r>
            <a:r>
              <a:rPr dirty="0" sz="1450" spc="-5">
                <a:latin typeface="Times New Roman"/>
                <a:cs typeface="Times New Roman"/>
              </a:rPr>
              <a:t>by </a:t>
            </a:r>
            <a:r>
              <a:rPr dirty="0" sz="1450" spc="-10">
                <a:latin typeface="Times New Roman"/>
                <a:cs typeface="Times New Roman"/>
              </a:rPr>
              <a:t>the side </a:t>
            </a:r>
            <a:r>
              <a:rPr dirty="0" sz="1450" spc="-5">
                <a:latin typeface="Times New Roman"/>
                <a:cs typeface="Times New Roman"/>
              </a:rPr>
              <a:t>of </a:t>
            </a:r>
            <a:r>
              <a:rPr dirty="0" sz="1450" spc="-10">
                <a:latin typeface="Times New Roman"/>
                <a:cs typeface="Times New Roman"/>
              </a:rPr>
              <a:t>the ha-ha—and perhaps turn </a:t>
            </a:r>
            <a:r>
              <a:rPr dirty="0" sz="1450" spc="-5">
                <a:latin typeface="Times New Roman"/>
                <a:cs typeface="Times New Roman"/>
              </a:rPr>
              <a:t>a </a:t>
            </a:r>
            <a:r>
              <a:rPr dirty="0" sz="1450" spc="-10">
                <a:latin typeface="Times New Roman"/>
                <a:cs typeface="Times New Roman"/>
              </a:rPr>
              <a:t>little way in  some other direction, if it seemed likely to assist them, and </a:t>
            </a:r>
            <a:r>
              <a:rPr dirty="0" sz="1450" spc="-5">
                <a:latin typeface="Times New Roman"/>
                <a:cs typeface="Times New Roman"/>
              </a:rPr>
              <a:t>be </a:t>
            </a:r>
            <a:r>
              <a:rPr dirty="0" sz="1450" spc="-10">
                <a:latin typeface="Times New Roman"/>
                <a:cs typeface="Times New Roman"/>
              </a:rPr>
              <a:t>back in </a:t>
            </a:r>
            <a:r>
              <a:rPr dirty="0" sz="1450" spc="-5">
                <a:latin typeface="Times New Roman"/>
                <a:cs typeface="Times New Roman"/>
              </a:rPr>
              <a:t>a </a:t>
            </a:r>
            <a:r>
              <a:rPr dirty="0" sz="1450" spc="-10">
                <a:latin typeface="Times New Roman"/>
                <a:cs typeface="Times New Roman"/>
              </a:rPr>
              <a:t>few  minutes. Fanny said she was rested, and would have moved </a:t>
            </a:r>
            <a:r>
              <a:rPr dirty="0" sz="1450" spc="-5">
                <a:latin typeface="Times New Roman"/>
                <a:cs typeface="Times New Roman"/>
              </a:rPr>
              <a:t>too, but </a:t>
            </a:r>
            <a:r>
              <a:rPr dirty="0" sz="1450" spc="-10">
                <a:latin typeface="Times New Roman"/>
                <a:cs typeface="Times New Roman"/>
              </a:rPr>
              <a:t>this was  </a:t>
            </a:r>
            <a:r>
              <a:rPr dirty="0" sz="1450" spc="-5">
                <a:latin typeface="Times New Roman"/>
                <a:cs typeface="Times New Roman"/>
              </a:rPr>
              <a:t>not </a:t>
            </a:r>
            <a:r>
              <a:rPr dirty="0" sz="1450" spc="-10">
                <a:latin typeface="Times New Roman"/>
                <a:cs typeface="Times New Roman"/>
              </a:rPr>
              <a:t>suffered. Edmund </a:t>
            </a:r>
            <a:r>
              <a:rPr dirty="0" sz="1450" spc="-15">
                <a:latin typeface="Times New Roman"/>
                <a:cs typeface="Times New Roman"/>
              </a:rPr>
              <a:t>urged </a:t>
            </a:r>
            <a:r>
              <a:rPr dirty="0" sz="1450" spc="-10">
                <a:latin typeface="Times New Roman"/>
                <a:cs typeface="Times New Roman"/>
              </a:rPr>
              <a:t>her remaining where she was with an earnestness  which she could </a:t>
            </a:r>
            <a:r>
              <a:rPr dirty="0" sz="1450" spc="-5">
                <a:latin typeface="Times New Roman"/>
                <a:cs typeface="Times New Roman"/>
              </a:rPr>
              <a:t>not </a:t>
            </a:r>
            <a:r>
              <a:rPr dirty="0" sz="1450" spc="-10">
                <a:latin typeface="Times New Roman"/>
                <a:cs typeface="Times New Roman"/>
              </a:rPr>
              <a:t>resist, and she was left </a:t>
            </a:r>
            <a:r>
              <a:rPr dirty="0" sz="1450" spc="-5">
                <a:latin typeface="Times New Roman"/>
                <a:cs typeface="Times New Roman"/>
              </a:rPr>
              <a:t>on </a:t>
            </a:r>
            <a:r>
              <a:rPr dirty="0" sz="1450" spc="-10">
                <a:latin typeface="Times New Roman"/>
                <a:cs typeface="Times New Roman"/>
              </a:rPr>
              <a:t>the bench to think with pleasure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cousin’s </a:t>
            </a:r>
            <a:r>
              <a:rPr dirty="0" sz="1450" spc="-10">
                <a:latin typeface="Times New Roman"/>
                <a:cs typeface="Times New Roman"/>
              </a:rPr>
              <a:t>care, </a:t>
            </a:r>
            <a:r>
              <a:rPr dirty="0" sz="1450" spc="-5">
                <a:latin typeface="Times New Roman"/>
                <a:cs typeface="Times New Roman"/>
              </a:rPr>
              <a:t>but </a:t>
            </a:r>
            <a:r>
              <a:rPr dirty="0" sz="1450" spc="-10">
                <a:latin typeface="Times New Roman"/>
                <a:cs typeface="Times New Roman"/>
              </a:rPr>
              <a:t>with great regret that she was </a:t>
            </a:r>
            <a:r>
              <a:rPr dirty="0" sz="1450" spc="-5">
                <a:latin typeface="Times New Roman"/>
                <a:cs typeface="Times New Roman"/>
              </a:rPr>
              <a:t>not </a:t>
            </a:r>
            <a:r>
              <a:rPr dirty="0" sz="1450" spc="-20">
                <a:latin typeface="Times New Roman"/>
                <a:cs typeface="Times New Roman"/>
              </a:rPr>
              <a:t>stronger. </a:t>
            </a:r>
            <a:r>
              <a:rPr dirty="0" sz="1450" spc="-10">
                <a:latin typeface="Times New Roman"/>
                <a:cs typeface="Times New Roman"/>
              </a:rPr>
              <a:t>She  watched them till they had turned the </a:t>
            </a:r>
            <a:r>
              <a:rPr dirty="0" sz="1450" spc="-15">
                <a:latin typeface="Times New Roman"/>
                <a:cs typeface="Times New Roman"/>
              </a:rPr>
              <a:t>corner, </a:t>
            </a:r>
            <a:r>
              <a:rPr dirty="0" sz="1450" spc="-10">
                <a:latin typeface="Times New Roman"/>
                <a:cs typeface="Times New Roman"/>
              </a:rPr>
              <a:t>and listened till all sound </a:t>
            </a:r>
            <a:r>
              <a:rPr dirty="0" sz="1450" spc="-5">
                <a:latin typeface="Times New Roman"/>
                <a:cs typeface="Times New Roman"/>
              </a:rPr>
              <a:t>of </a:t>
            </a:r>
            <a:r>
              <a:rPr dirty="0" sz="1450" spc="-10">
                <a:latin typeface="Times New Roman"/>
                <a:cs typeface="Times New Roman"/>
              </a:rPr>
              <a:t>them  had ceased.</a:t>
            </a:r>
            <a:endParaRPr sz="1450">
              <a:latin typeface="Times New Roman"/>
              <a:cs typeface="Times New Roman"/>
            </a:endParaRPr>
          </a:p>
        </p:txBody>
      </p:sp>
      <p:sp>
        <p:nvSpPr>
          <p:cNvPr id="3" name="object 3"/>
          <p:cNvSpPr txBox="1"/>
          <p:nvPr/>
        </p:nvSpPr>
        <p:spPr>
          <a:xfrm>
            <a:off x="876300" y="4578728"/>
            <a:ext cx="5807710" cy="526669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A quarter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twenty minutes, passed </a:t>
            </a:r>
            <a:r>
              <a:rPr dirty="0" sz="1450" spc="-30">
                <a:latin typeface="Times New Roman"/>
                <a:cs typeface="Times New Roman"/>
              </a:rPr>
              <a:t>away, </a:t>
            </a:r>
            <a:r>
              <a:rPr dirty="0" sz="1450" spc="-10">
                <a:latin typeface="Times New Roman"/>
                <a:cs typeface="Times New Roman"/>
              </a:rPr>
              <a:t>and Fanny was still  thinking </a:t>
            </a:r>
            <a:r>
              <a:rPr dirty="0" sz="1450" spc="-5">
                <a:latin typeface="Times New Roman"/>
                <a:cs typeface="Times New Roman"/>
              </a:rPr>
              <a:t>of </a:t>
            </a:r>
            <a:r>
              <a:rPr dirty="0" sz="1450" spc="-10">
                <a:latin typeface="Times New Roman"/>
                <a:cs typeface="Times New Roman"/>
              </a:rPr>
              <a:t>Edmund, Miss Crawford, and herself, without interruption from  any one. She began to </a:t>
            </a:r>
            <a:r>
              <a:rPr dirty="0" sz="1450" spc="-5">
                <a:latin typeface="Times New Roman"/>
                <a:cs typeface="Times New Roman"/>
              </a:rPr>
              <a:t>be </a:t>
            </a:r>
            <a:r>
              <a:rPr dirty="0" sz="1450" spc="-10">
                <a:latin typeface="Times New Roman"/>
                <a:cs typeface="Times New Roman"/>
              </a:rPr>
              <a:t>surprised at being left so </a:t>
            </a:r>
            <a:r>
              <a:rPr dirty="0" sz="1450" spc="-5">
                <a:latin typeface="Times New Roman"/>
                <a:cs typeface="Times New Roman"/>
              </a:rPr>
              <a:t>long, </a:t>
            </a:r>
            <a:r>
              <a:rPr dirty="0" sz="1450" spc="-10">
                <a:latin typeface="Times New Roman"/>
                <a:cs typeface="Times New Roman"/>
              </a:rPr>
              <a:t>and to listen with an  anxious desire </a:t>
            </a:r>
            <a:r>
              <a:rPr dirty="0" sz="1450" spc="-5">
                <a:latin typeface="Times New Roman"/>
                <a:cs typeface="Times New Roman"/>
              </a:rPr>
              <a:t>of </a:t>
            </a:r>
            <a:r>
              <a:rPr dirty="0" sz="1450" spc="-10">
                <a:latin typeface="Times New Roman"/>
                <a:cs typeface="Times New Roman"/>
              </a:rPr>
              <a:t>hearing their steps and their voices again. She listened, and  at length she heard; she heard voices and feet approaching; </a:t>
            </a:r>
            <a:r>
              <a:rPr dirty="0" sz="1450" spc="-5">
                <a:latin typeface="Times New Roman"/>
                <a:cs typeface="Times New Roman"/>
              </a:rPr>
              <a:t>but </a:t>
            </a:r>
            <a:r>
              <a:rPr dirty="0" sz="1450" spc="-10">
                <a:latin typeface="Times New Roman"/>
                <a:cs typeface="Times New Roman"/>
              </a:rPr>
              <a:t>she had just  satisfied herself that it was </a:t>
            </a:r>
            <a:r>
              <a:rPr dirty="0" sz="1450" spc="-5">
                <a:latin typeface="Times New Roman"/>
                <a:cs typeface="Times New Roman"/>
              </a:rPr>
              <a:t>not </a:t>
            </a:r>
            <a:r>
              <a:rPr dirty="0" sz="1450" spc="-10">
                <a:latin typeface="Times New Roman"/>
                <a:cs typeface="Times New Roman"/>
              </a:rPr>
              <a:t>those she wanted, when Miss Bertram, </a:t>
            </a:r>
            <a:r>
              <a:rPr dirty="0" sz="1450" spc="-35">
                <a:latin typeface="Times New Roman"/>
                <a:cs typeface="Times New Roman"/>
              </a:rPr>
              <a:t>Mr.  </a:t>
            </a:r>
            <a:r>
              <a:rPr dirty="0" sz="1450" spc="-10">
                <a:latin typeface="Times New Roman"/>
                <a:cs typeface="Times New Roman"/>
              </a:rPr>
              <a:t>Rushworth, and </a:t>
            </a:r>
            <a:r>
              <a:rPr dirty="0" sz="1450" spc="-35">
                <a:latin typeface="Times New Roman"/>
                <a:cs typeface="Times New Roman"/>
              </a:rPr>
              <a:t>Mr. </a:t>
            </a:r>
            <a:r>
              <a:rPr dirty="0" sz="1450" spc="-10">
                <a:latin typeface="Times New Roman"/>
                <a:cs typeface="Times New Roman"/>
              </a:rPr>
              <a:t>Crawford issued from the same path which she had trod  herself, and were before</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“Miss Price all alone” and “My dear </a:t>
            </a:r>
            <a:r>
              <a:rPr dirty="0" sz="1450" spc="-25">
                <a:latin typeface="Times New Roman"/>
                <a:cs typeface="Times New Roman"/>
              </a:rPr>
              <a:t>Fanny, </a:t>
            </a:r>
            <a:r>
              <a:rPr dirty="0" sz="1450" spc="-10">
                <a:latin typeface="Times New Roman"/>
                <a:cs typeface="Times New Roman"/>
              </a:rPr>
              <a:t>how comes this?” were the  first salutations. She told her </a:t>
            </a:r>
            <a:r>
              <a:rPr dirty="0" sz="1450" spc="-25">
                <a:latin typeface="Times New Roman"/>
                <a:cs typeface="Times New Roman"/>
              </a:rPr>
              <a:t>story. </a:t>
            </a:r>
            <a:r>
              <a:rPr dirty="0" sz="1450" spc="-10">
                <a:latin typeface="Times New Roman"/>
                <a:cs typeface="Times New Roman"/>
              </a:rPr>
              <a:t>“Poor dear </a:t>
            </a:r>
            <a:r>
              <a:rPr dirty="0" sz="1450" spc="-20">
                <a:latin typeface="Times New Roman"/>
                <a:cs typeface="Times New Roman"/>
              </a:rPr>
              <a:t>Fanny,” </a:t>
            </a:r>
            <a:r>
              <a:rPr dirty="0" sz="1450" spc="-10">
                <a:latin typeface="Times New Roman"/>
                <a:cs typeface="Times New Roman"/>
              </a:rPr>
              <a:t>cried her cousin, “how  ill </a:t>
            </a:r>
            <a:r>
              <a:rPr dirty="0" sz="1450" spc="-5">
                <a:latin typeface="Times New Roman"/>
                <a:cs typeface="Times New Roman"/>
              </a:rPr>
              <a:t>you </a:t>
            </a:r>
            <a:r>
              <a:rPr dirty="0" sz="1450" spc="-10">
                <a:latin typeface="Times New Roman"/>
                <a:cs typeface="Times New Roman"/>
              </a:rPr>
              <a:t>have been used </a:t>
            </a:r>
            <a:r>
              <a:rPr dirty="0" sz="1450" spc="-5">
                <a:latin typeface="Times New Roman"/>
                <a:cs typeface="Times New Roman"/>
              </a:rPr>
              <a:t>by </a:t>
            </a:r>
            <a:r>
              <a:rPr dirty="0" sz="1450" spc="-10">
                <a:latin typeface="Times New Roman"/>
                <a:cs typeface="Times New Roman"/>
              </a:rPr>
              <a:t>them! </a:t>
            </a:r>
            <a:r>
              <a:rPr dirty="0" sz="1450" spc="-60">
                <a:latin typeface="Times New Roman"/>
                <a:cs typeface="Times New Roman"/>
              </a:rPr>
              <a:t>You </a:t>
            </a:r>
            <a:r>
              <a:rPr dirty="0" sz="1450" spc="-10">
                <a:latin typeface="Times New Roman"/>
                <a:cs typeface="Times New Roman"/>
              </a:rPr>
              <a:t>had better have staid with</a:t>
            </a:r>
            <a:r>
              <a:rPr dirty="0" sz="1450" spc="114">
                <a:latin typeface="Times New Roman"/>
                <a:cs typeface="Times New Roman"/>
              </a:rPr>
              <a:t> </a:t>
            </a:r>
            <a:r>
              <a:rPr dirty="0" sz="1450" spc="-5">
                <a:latin typeface="Times New Roman"/>
                <a:cs typeface="Times New Roman"/>
              </a:rPr>
              <a:t>us.”</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Then seating herself with </a:t>
            </a:r>
            <a:r>
              <a:rPr dirty="0" sz="1450" spc="-5">
                <a:latin typeface="Times New Roman"/>
                <a:cs typeface="Times New Roman"/>
              </a:rPr>
              <a:t>a </a:t>
            </a:r>
            <a:r>
              <a:rPr dirty="0" sz="1450" spc="-10">
                <a:latin typeface="Times New Roman"/>
                <a:cs typeface="Times New Roman"/>
              </a:rPr>
              <a:t>gentleman </a:t>
            </a:r>
            <a:r>
              <a:rPr dirty="0" sz="1450" spc="-5">
                <a:latin typeface="Times New Roman"/>
                <a:cs typeface="Times New Roman"/>
              </a:rPr>
              <a:t>on </a:t>
            </a:r>
            <a:r>
              <a:rPr dirty="0" sz="1450" spc="-10">
                <a:latin typeface="Times New Roman"/>
                <a:cs typeface="Times New Roman"/>
              </a:rPr>
              <a:t>each side, she resumed the  conversation which had engaged them before, and discussed the possibility </a:t>
            </a:r>
            <a:r>
              <a:rPr dirty="0" sz="1450" spc="-5">
                <a:latin typeface="Times New Roman"/>
                <a:cs typeface="Times New Roman"/>
              </a:rPr>
              <a:t>of  </a:t>
            </a:r>
            <a:r>
              <a:rPr dirty="0" sz="1450" spc="-10">
                <a:latin typeface="Times New Roman"/>
                <a:cs typeface="Times New Roman"/>
              </a:rPr>
              <a:t>improvements with much animation. Nothing was fixed </a:t>
            </a:r>
            <a:r>
              <a:rPr dirty="0" sz="1450" spc="-5">
                <a:latin typeface="Times New Roman"/>
                <a:cs typeface="Times New Roman"/>
              </a:rPr>
              <a:t>on; but </a:t>
            </a:r>
            <a:r>
              <a:rPr dirty="0" sz="1450" spc="-10">
                <a:latin typeface="Times New Roman"/>
                <a:cs typeface="Times New Roman"/>
              </a:rPr>
              <a:t>Henry  Crawford was full </a:t>
            </a:r>
            <a:r>
              <a:rPr dirty="0" sz="1450" spc="-5">
                <a:latin typeface="Times New Roman"/>
                <a:cs typeface="Times New Roman"/>
              </a:rPr>
              <a:t>of </a:t>
            </a:r>
            <a:r>
              <a:rPr dirty="0" sz="1450" spc="-10">
                <a:latin typeface="Times New Roman"/>
                <a:cs typeface="Times New Roman"/>
              </a:rPr>
              <a:t>ideas and projects, and, generally speaking, whatever </a:t>
            </a:r>
            <a:r>
              <a:rPr dirty="0" sz="1450" spc="-5">
                <a:latin typeface="Times New Roman"/>
                <a:cs typeface="Times New Roman"/>
              </a:rPr>
              <a:t>he  </a:t>
            </a:r>
            <a:r>
              <a:rPr dirty="0" sz="1450" spc="-10">
                <a:latin typeface="Times New Roman"/>
                <a:cs typeface="Times New Roman"/>
              </a:rPr>
              <a:t>proposed was immediately approved, first </a:t>
            </a:r>
            <a:r>
              <a:rPr dirty="0" sz="1450" spc="-5">
                <a:latin typeface="Times New Roman"/>
                <a:cs typeface="Times New Roman"/>
              </a:rPr>
              <a:t>by </a:t>
            </a:r>
            <a:r>
              <a:rPr dirty="0" sz="1450" spc="-20">
                <a:latin typeface="Times New Roman"/>
                <a:cs typeface="Times New Roman"/>
              </a:rPr>
              <a:t>her, </a:t>
            </a:r>
            <a:r>
              <a:rPr dirty="0" sz="1450" spc="-10">
                <a:latin typeface="Times New Roman"/>
                <a:cs typeface="Times New Roman"/>
              </a:rPr>
              <a:t>and then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Rushworth,  whose principal business seemed to </a:t>
            </a:r>
            <a:r>
              <a:rPr dirty="0" sz="1450" spc="-5">
                <a:latin typeface="Times New Roman"/>
                <a:cs typeface="Times New Roman"/>
              </a:rPr>
              <a:t>be </a:t>
            </a:r>
            <a:r>
              <a:rPr dirty="0" sz="1450" spc="-10">
                <a:latin typeface="Times New Roman"/>
                <a:cs typeface="Times New Roman"/>
              </a:rPr>
              <a:t>to hear the others, and who scarcely  risked an original </a:t>
            </a:r>
            <a:r>
              <a:rPr dirty="0" sz="1450" spc="-5">
                <a:latin typeface="Times New Roman"/>
                <a:cs typeface="Times New Roman"/>
              </a:rPr>
              <a:t>thought of </a:t>
            </a:r>
            <a:r>
              <a:rPr dirty="0" sz="1450" spc="-10">
                <a:latin typeface="Times New Roman"/>
                <a:cs typeface="Times New Roman"/>
              </a:rPr>
              <a:t>his own beyond </a:t>
            </a:r>
            <a:r>
              <a:rPr dirty="0" sz="1450" spc="-5">
                <a:latin typeface="Times New Roman"/>
                <a:cs typeface="Times New Roman"/>
              </a:rPr>
              <a:t>a </a:t>
            </a:r>
            <a:r>
              <a:rPr dirty="0" sz="1450" spc="-10">
                <a:latin typeface="Times New Roman"/>
                <a:cs typeface="Times New Roman"/>
              </a:rPr>
              <a:t>wish that they had seen his  friend </a:t>
            </a:r>
            <a:r>
              <a:rPr dirty="0" sz="1450" spc="-20">
                <a:latin typeface="Times New Roman"/>
                <a:cs typeface="Times New Roman"/>
              </a:rPr>
              <a:t>Smith’s</a:t>
            </a:r>
            <a:r>
              <a:rPr dirty="0" sz="1450" spc="-5">
                <a:latin typeface="Times New Roman"/>
                <a:cs typeface="Times New Roman"/>
              </a:rPr>
              <a:t> </a:t>
            </a:r>
            <a:r>
              <a:rPr dirty="0" sz="1450" spc="-10">
                <a:latin typeface="Times New Roman"/>
                <a:cs typeface="Times New Roman"/>
              </a:rPr>
              <a:t>place.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After</a:t>
            </a:r>
            <a:r>
              <a:rPr dirty="0" sz="1450" spc="204">
                <a:latin typeface="Times New Roman"/>
                <a:cs typeface="Times New Roman"/>
              </a:rPr>
              <a:t> </a:t>
            </a:r>
            <a:r>
              <a:rPr dirty="0" sz="1450" spc="-10">
                <a:latin typeface="Times New Roman"/>
                <a:cs typeface="Times New Roman"/>
              </a:rPr>
              <a:t>some</a:t>
            </a:r>
            <a:r>
              <a:rPr dirty="0" sz="1450" spc="210">
                <a:latin typeface="Times New Roman"/>
                <a:cs typeface="Times New Roman"/>
              </a:rPr>
              <a:t> </a:t>
            </a:r>
            <a:r>
              <a:rPr dirty="0" sz="1450" spc="-10">
                <a:latin typeface="Times New Roman"/>
                <a:cs typeface="Times New Roman"/>
              </a:rPr>
              <a:t>minutes</a:t>
            </a:r>
            <a:r>
              <a:rPr dirty="0" sz="1450" spc="210">
                <a:latin typeface="Times New Roman"/>
                <a:cs typeface="Times New Roman"/>
              </a:rPr>
              <a:t> </a:t>
            </a:r>
            <a:r>
              <a:rPr dirty="0" sz="1450" spc="-10">
                <a:latin typeface="Times New Roman"/>
                <a:cs typeface="Times New Roman"/>
              </a:rPr>
              <a:t>spent</a:t>
            </a:r>
            <a:r>
              <a:rPr dirty="0" sz="1450" spc="210">
                <a:latin typeface="Times New Roman"/>
                <a:cs typeface="Times New Roman"/>
              </a:rPr>
              <a:t> </a:t>
            </a:r>
            <a:r>
              <a:rPr dirty="0" sz="1450" spc="-10">
                <a:latin typeface="Times New Roman"/>
                <a:cs typeface="Times New Roman"/>
              </a:rPr>
              <a:t>in</a:t>
            </a:r>
            <a:r>
              <a:rPr dirty="0" sz="1450" spc="210">
                <a:latin typeface="Times New Roman"/>
                <a:cs typeface="Times New Roman"/>
              </a:rPr>
              <a:t> </a:t>
            </a:r>
            <a:r>
              <a:rPr dirty="0" sz="1450" spc="-10">
                <a:latin typeface="Times New Roman"/>
                <a:cs typeface="Times New Roman"/>
              </a:rPr>
              <a:t>this</a:t>
            </a:r>
            <a:r>
              <a:rPr dirty="0" sz="1450" spc="215">
                <a:latin typeface="Times New Roman"/>
                <a:cs typeface="Times New Roman"/>
              </a:rPr>
              <a:t> </a:t>
            </a:r>
            <a:r>
              <a:rPr dirty="0" sz="1450" spc="-35">
                <a:latin typeface="Times New Roman"/>
                <a:cs typeface="Times New Roman"/>
              </a:rPr>
              <a:t>way,</a:t>
            </a:r>
            <a:r>
              <a:rPr dirty="0" sz="1450" spc="210">
                <a:latin typeface="Times New Roman"/>
                <a:cs typeface="Times New Roman"/>
              </a:rPr>
              <a:t> </a:t>
            </a:r>
            <a:r>
              <a:rPr dirty="0" sz="1450" spc="-10">
                <a:latin typeface="Times New Roman"/>
                <a:cs typeface="Times New Roman"/>
              </a:rPr>
              <a:t>Miss</a:t>
            </a:r>
            <a:r>
              <a:rPr dirty="0" sz="1450" spc="210">
                <a:latin typeface="Times New Roman"/>
                <a:cs typeface="Times New Roman"/>
              </a:rPr>
              <a:t> </a:t>
            </a:r>
            <a:r>
              <a:rPr dirty="0" sz="1450" spc="-10">
                <a:latin typeface="Times New Roman"/>
                <a:cs typeface="Times New Roman"/>
              </a:rPr>
              <a:t>Bertram,</a:t>
            </a:r>
            <a:r>
              <a:rPr dirty="0" sz="1450" spc="210">
                <a:latin typeface="Times New Roman"/>
                <a:cs typeface="Times New Roman"/>
              </a:rPr>
              <a:t> </a:t>
            </a:r>
            <a:r>
              <a:rPr dirty="0" sz="1450" spc="-10">
                <a:latin typeface="Times New Roman"/>
                <a:cs typeface="Times New Roman"/>
              </a:rPr>
              <a:t>observing</a:t>
            </a:r>
            <a:r>
              <a:rPr dirty="0" sz="1450" spc="210">
                <a:latin typeface="Times New Roman"/>
                <a:cs typeface="Times New Roman"/>
              </a:rPr>
              <a:t> </a:t>
            </a:r>
            <a:r>
              <a:rPr dirty="0" sz="1450" spc="-10">
                <a:latin typeface="Times New Roman"/>
                <a:cs typeface="Times New Roman"/>
              </a:rPr>
              <a:t>the</a:t>
            </a:r>
            <a:r>
              <a:rPr dirty="0" sz="1450" spc="215">
                <a:latin typeface="Times New Roman"/>
                <a:cs typeface="Times New Roman"/>
              </a:rPr>
              <a:t> </a:t>
            </a:r>
            <a:r>
              <a:rPr dirty="0" sz="1450" spc="-10">
                <a:latin typeface="Times New Roman"/>
                <a:cs typeface="Times New Roman"/>
              </a:rPr>
              <a:t>iron</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4466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gate, expressed </a:t>
            </a:r>
            <a:r>
              <a:rPr dirty="0" sz="1450" spc="-5">
                <a:latin typeface="Times New Roman"/>
                <a:cs typeface="Times New Roman"/>
              </a:rPr>
              <a:t>a </a:t>
            </a:r>
            <a:r>
              <a:rPr dirty="0" sz="1450" spc="-10">
                <a:latin typeface="Times New Roman"/>
                <a:cs typeface="Times New Roman"/>
              </a:rPr>
              <a:t>wish </a:t>
            </a:r>
            <a:r>
              <a:rPr dirty="0" sz="1450" spc="-5">
                <a:latin typeface="Times New Roman"/>
                <a:cs typeface="Times New Roman"/>
              </a:rPr>
              <a:t>of </a:t>
            </a:r>
            <a:r>
              <a:rPr dirty="0" sz="1450" spc="-10">
                <a:latin typeface="Times New Roman"/>
                <a:cs typeface="Times New Roman"/>
              </a:rPr>
              <a:t>passing through it into the park, that their views and  their plans might </a:t>
            </a:r>
            <a:r>
              <a:rPr dirty="0" sz="1450" spc="-5">
                <a:latin typeface="Times New Roman"/>
                <a:cs typeface="Times New Roman"/>
              </a:rPr>
              <a:t>be </a:t>
            </a:r>
            <a:r>
              <a:rPr dirty="0" sz="1450" spc="-10">
                <a:latin typeface="Times New Roman"/>
                <a:cs typeface="Times New Roman"/>
              </a:rPr>
              <a:t>more comprehensive. It was the very thing </a:t>
            </a:r>
            <a:r>
              <a:rPr dirty="0" sz="1450" spc="-5">
                <a:latin typeface="Times New Roman"/>
                <a:cs typeface="Times New Roman"/>
              </a:rPr>
              <a:t>of </a:t>
            </a:r>
            <a:r>
              <a:rPr dirty="0" sz="1450" spc="-10">
                <a:latin typeface="Times New Roman"/>
                <a:cs typeface="Times New Roman"/>
              </a:rPr>
              <a:t>all others to  </a:t>
            </a:r>
            <a:r>
              <a:rPr dirty="0" sz="1450" spc="-5">
                <a:latin typeface="Times New Roman"/>
                <a:cs typeface="Times New Roman"/>
              </a:rPr>
              <a:t>be </a:t>
            </a:r>
            <a:r>
              <a:rPr dirty="0" sz="1450" spc="-10">
                <a:latin typeface="Times New Roman"/>
                <a:cs typeface="Times New Roman"/>
              </a:rPr>
              <a:t>wished, it was the best, it was the only way </a:t>
            </a:r>
            <a:r>
              <a:rPr dirty="0" sz="1450" spc="-5">
                <a:latin typeface="Times New Roman"/>
                <a:cs typeface="Times New Roman"/>
              </a:rPr>
              <a:t>of </a:t>
            </a:r>
            <a:r>
              <a:rPr dirty="0" sz="1450" spc="-10">
                <a:latin typeface="Times New Roman"/>
                <a:cs typeface="Times New Roman"/>
              </a:rPr>
              <a:t>proceeding with any  advantage, in Henry </a:t>
            </a:r>
            <a:r>
              <a:rPr dirty="0" sz="1450" spc="-20">
                <a:latin typeface="Times New Roman"/>
                <a:cs typeface="Times New Roman"/>
              </a:rPr>
              <a:t>Crawford’s </a:t>
            </a:r>
            <a:r>
              <a:rPr dirty="0" sz="1450" spc="-10">
                <a:latin typeface="Times New Roman"/>
                <a:cs typeface="Times New Roman"/>
              </a:rPr>
              <a:t>opinion; and </a:t>
            </a:r>
            <a:r>
              <a:rPr dirty="0" sz="1450" spc="-5">
                <a:latin typeface="Times New Roman"/>
                <a:cs typeface="Times New Roman"/>
              </a:rPr>
              <a:t>he </a:t>
            </a:r>
            <a:r>
              <a:rPr dirty="0" sz="1450" spc="-10">
                <a:latin typeface="Times New Roman"/>
                <a:cs typeface="Times New Roman"/>
              </a:rPr>
              <a:t>directly saw </a:t>
            </a:r>
            <a:r>
              <a:rPr dirty="0" sz="1450" spc="-5">
                <a:latin typeface="Times New Roman"/>
                <a:cs typeface="Times New Roman"/>
              </a:rPr>
              <a:t>a knoll not </a:t>
            </a:r>
            <a:r>
              <a:rPr dirty="0" sz="1450" spc="-10">
                <a:latin typeface="Times New Roman"/>
                <a:cs typeface="Times New Roman"/>
              </a:rPr>
              <a:t>half </a:t>
            </a:r>
            <a:r>
              <a:rPr dirty="0" sz="1450" spc="-5">
                <a:latin typeface="Times New Roman"/>
                <a:cs typeface="Times New Roman"/>
              </a:rPr>
              <a:t>a  </a:t>
            </a:r>
            <a:r>
              <a:rPr dirty="0" sz="1450" spc="-10">
                <a:latin typeface="Times New Roman"/>
                <a:cs typeface="Times New Roman"/>
              </a:rPr>
              <a:t>mile </a:t>
            </a:r>
            <a:r>
              <a:rPr dirty="0" sz="1450" spc="-15">
                <a:latin typeface="Times New Roman"/>
                <a:cs typeface="Times New Roman"/>
              </a:rPr>
              <a:t>off, </a:t>
            </a:r>
            <a:r>
              <a:rPr dirty="0" sz="1450" spc="-10">
                <a:latin typeface="Times New Roman"/>
                <a:cs typeface="Times New Roman"/>
              </a:rPr>
              <a:t>which would give them exactly the requisite command </a:t>
            </a:r>
            <a:r>
              <a:rPr dirty="0" sz="1450" spc="-5">
                <a:latin typeface="Times New Roman"/>
                <a:cs typeface="Times New Roman"/>
              </a:rPr>
              <a:t>of </a:t>
            </a:r>
            <a:r>
              <a:rPr dirty="0" sz="1450" spc="-10">
                <a:latin typeface="Times New Roman"/>
                <a:cs typeface="Times New Roman"/>
              </a:rPr>
              <a:t>the house.  Go therefore they must to that knoll, and through that gate; </a:t>
            </a:r>
            <a:r>
              <a:rPr dirty="0" sz="1450" spc="-5">
                <a:latin typeface="Times New Roman"/>
                <a:cs typeface="Times New Roman"/>
              </a:rPr>
              <a:t>but </a:t>
            </a:r>
            <a:r>
              <a:rPr dirty="0" sz="1450" spc="-10">
                <a:latin typeface="Times New Roman"/>
                <a:cs typeface="Times New Roman"/>
              </a:rPr>
              <a:t>the gate was  locked. </a:t>
            </a:r>
            <a:r>
              <a:rPr dirty="0" sz="1450" spc="-35">
                <a:latin typeface="Times New Roman"/>
                <a:cs typeface="Times New Roman"/>
              </a:rPr>
              <a:t>Mr. </a:t>
            </a:r>
            <a:r>
              <a:rPr dirty="0" sz="1450" spc="-10">
                <a:latin typeface="Times New Roman"/>
                <a:cs typeface="Times New Roman"/>
              </a:rPr>
              <a:t>Rushworth wished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the key; </a:t>
            </a:r>
            <a:r>
              <a:rPr dirty="0" sz="1450" spc="-5">
                <a:latin typeface="Times New Roman"/>
                <a:cs typeface="Times New Roman"/>
              </a:rPr>
              <a:t>he </a:t>
            </a:r>
            <a:r>
              <a:rPr dirty="0" sz="1450" spc="-10">
                <a:latin typeface="Times New Roman"/>
                <a:cs typeface="Times New Roman"/>
              </a:rPr>
              <a:t>had been very near  thinking whether </a:t>
            </a:r>
            <a:r>
              <a:rPr dirty="0" sz="1450" spc="-5">
                <a:latin typeface="Times New Roman"/>
                <a:cs typeface="Times New Roman"/>
              </a:rPr>
              <a:t>he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bring the key; </a:t>
            </a:r>
            <a:r>
              <a:rPr dirty="0" sz="1450" spc="-5">
                <a:latin typeface="Times New Roman"/>
                <a:cs typeface="Times New Roman"/>
              </a:rPr>
              <a:t>he </a:t>
            </a:r>
            <a:r>
              <a:rPr dirty="0" sz="1450" spc="-10">
                <a:latin typeface="Times New Roman"/>
                <a:cs typeface="Times New Roman"/>
              </a:rPr>
              <a:t>was determined </a:t>
            </a:r>
            <a:r>
              <a:rPr dirty="0" sz="1450" spc="-5">
                <a:latin typeface="Times New Roman"/>
                <a:cs typeface="Times New Roman"/>
              </a:rPr>
              <a:t>he </a:t>
            </a:r>
            <a:r>
              <a:rPr dirty="0" sz="1450" spc="-10">
                <a:latin typeface="Times New Roman"/>
                <a:cs typeface="Times New Roman"/>
              </a:rPr>
              <a:t>would  never come without the key again; </a:t>
            </a:r>
            <a:r>
              <a:rPr dirty="0" sz="1450" spc="-5">
                <a:latin typeface="Times New Roman"/>
                <a:cs typeface="Times New Roman"/>
              </a:rPr>
              <a:t>but </a:t>
            </a:r>
            <a:r>
              <a:rPr dirty="0" sz="1450" spc="-10">
                <a:latin typeface="Times New Roman"/>
                <a:cs typeface="Times New Roman"/>
              </a:rPr>
              <a:t>still this did </a:t>
            </a:r>
            <a:r>
              <a:rPr dirty="0" sz="1450" spc="-5">
                <a:latin typeface="Times New Roman"/>
                <a:cs typeface="Times New Roman"/>
              </a:rPr>
              <a:t>not </a:t>
            </a:r>
            <a:r>
              <a:rPr dirty="0" sz="1450" spc="-10">
                <a:latin typeface="Times New Roman"/>
                <a:cs typeface="Times New Roman"/>
              </a:rPr>
              <a:t>remove the present  evil. They could </a:t>
            </a:r>
            <a:r>
              <a:rPr dirty="0" sz="1450" spc="-5">
                <a:latin typeface="Times New Roman"/>
                <a:cs typeface="Times New Roman"/>
              </a:rPr>
              <a:t>not </a:t>
            </a:r>
            <a:r>
              <a:rPr dirty="0" sz="1450" spc="-10">
                <a:latin typeface="Times New Roman"/>
                <a:cs typeface="Times New Roman"/>
              </a:rPr>
              <a:t>get through; and as Miss </a:t>
            </a:r>
            <a:r>
              <a:rPr dirty="0" sz="1450" spc="-20">
                <a:latin typeface="Times New Roman"/>
                <a:cs typeface="Times New Roman"/>
              </a:rPr>
              <a:t>Bertram’s </a:t>
            </a:r>
            <a:r>
              <a:rPr dirty="0" sz="1450" spc="-10">
                <a:latin typeface="Times New Roman"/>
                <a:cs typeface="Times New Roman"/>
              </a:rPr>
              <a:t>inclination for so  doing did </a:t>
            </a:r>
            <a:r>
              <a:rPr dirty="0" sz="1450" spc="-5">
                <a:latin typeface="Times New Roman"/>
                <a:cs typeface="Times New Roman"/>
              </a:rPr>
              <a:t>by no </a:t>
            </a:r>
            <a:r>
              <a:rPr dirty="0" sz="1450" spc="-10">
                <a:latin typeface="Times New Roman"/>
                <a:cs typeface="Times New Roman"/>
              </a:rPr>
              <a:t>means lessen, it ended in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declaring outright  that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and fetch the </a:t>
            </a:r>
            <a:r>
              <a:rPr dirty="0" sz="1450" spc="-30">
                <a:latin typeface="Times New Roman"/>
                <a:cs typeface="Times New Roman"/>
              </a:rPr>
              <a:t>key. </a:t>
            </a:r>
            <a:r>
              <a:rPr dirty="0" sz="1450" spc="-10">
                <a:latin typeface="Times New Roman"/>
                <a:cs typeface="Times New Roman"/>
              </a:rPr>
              <a:t>He set </a:t>
            </a:r>
            <a:r>
              <a:rPr dirty="0" sz="1450" spc="-15">
                <a:latin typeface="Times New Roman"/>
                <a:cs typeface="Times New Roman"/>
              </a:rPr>
              <a:t>off</a:t>
            </a:r>
            <a:r>
              <a:rPr dirty="0" sz="1450" spc="55">
                <a:latin typeface="Times New Roman"/>
                <a:cs typeface="Times New Roman"/>
              </a:rPr>
              <a:t> </a:t>
            </a:r>
            <a:r>
              <a:rPr dirty="0" sz="1450" spc="-15">
                <a:latin typeface="Times New Roman"/>
                <a:cs typeface="Times New Roman"/>
              </a:rPr>
              <a:t>accordingly.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“It is undoubtedly the best thing we can </a:t>
            </a:r>
            <a:r>
              <a:rPr dirty="0" sz="1450" spc="-5">
                <a:latin typeface="Times New Roman"/>
                <a:cs typeface="Times New Roman"/>
              </a:rPr>
              <a:t>do </a:t>
            </a:r>
            <a:r>
              <a:rPr dirty="0" sz="1450" spc="-30">
                <a:latin typeface="Times New Roman"/>
                <a:cs typeface="Times New Roman"/>
              </a:rPr>
              <a:t>now, </a:t>
            </a:r>
            <a:r>
              <a:rPr dirty="0" sz="1450" spc="-10">
                <a:latin typeface="Times New Roman"/>
                <a:cs typeface="Times New Roman"/>
              </a:rPr>
              <a:t>as we are so far from the  house </a:t>
            </a:r>
            <a:r>
              <a:rPr dirty="0" sz="1450" spc="-20">
                <a:latin typeface="Times New Roman"/>
                <a:cs typeface="Times New Roman"/>
              </a:rPr>
              <a:t>already,”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Crawford, when </a:t>
            </a:r>
            <a:r>
              <a:rPr dirty="0" sz="1450" spc="-5">
                <a:latin typeface="Times New Roman"/>
                <a:cs typeface="Times New Roman"/>
              </a:rPr>
              <a:t>he </a:t>
            </a:r>
            <a:r>
              <a:rPr dirty="0" sz="1450" spc="-10">
                <a:latin typeface="Times New Roman"/>
                <a:cs typeface="Times New Roman"/>
              </a:rPr>
              <a:t>was</a:t>
            </a:r>
            <a:r>
              <a:rPr dirty="0" sz="1450" spc="60">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10795" indent="255904">
              <a:lnSpc>
                <a:spcPts val="1730"/>
              </a:lnSpc>
              <a:spcBef>
                <a:spcPts val="715"/>
              </a:spcBef>
            </a:pPr>
            <a:r>
              <a:rPr dirty="0" sz="1450" spc="-40">
                <a:latin typeface="Times New Roman"/>
                <a:cs typeface="Times New Roman"/>
              </a:rPr>
              <a:t>“Yes, </a:t>
            </a:r>
            <a:r>
              <a:rPr dirty="0" sz="1450" spc="-10">
                <a:latin typeface="Times New Roman"/>
                <a:cs typeface="Times New Roman"/>
              </a:rPr>
              <a:t>there is nothing else to </a:t>
            </a:r>
            <a:r>
              <a:rPr dirty="0" sz="1450" spc="-5">
                <a:latin typeface="Times New Roman"/>
                <a:cs typeface="Times New Roman"/>
              </a:rPr>
              <a:t>be </a:t>
            </a:r>
            <a:r>
              <a:rPr dirty="0" sz="1450" spc="-10">
                <a:latin typeface="Times New Roman"/>
                <a:cs typeface="Times New Roman"/>
              </a:rPr>
              <a:t>done. But </a:t>
            </a:r>
            <a:r>
              <a:rPr dirty="0" sz="1450" spc="-30">
                <a:latin typeface="Times New Roman"/>
                <a:cs typeface="Times New Roman"/>
              </a:rPr>
              <a:t>now, </a:t>
            </a:r>
            <a:r>
              <a:rPr dirty="0" sz="1450" spc="-20">
                <a:latin typeface="Times New Roman"/>
                <a:cs typeface="Times New Roman"/>
              </a:rPr>
              <a:t>sincerely, </a:t>
            </a:r>
            <a:r>
              <a:rPr dirty="0" sz="1450" spc="-5">
                <a:latin typeface="Times New Roman"/>
                <a:cs typeface="Times New Roman"/>
              </a:rPr>
              <a:t>do not you </a:t>
            </a:r>
            <a:r>
              <a:rPr dirty="0" sz="1450" spc="-10">
                <a:latin typeface="Times New Roman"/>
                <a:cs typeface="Times New Roman"/>
              </a:rPr>
              <a:t>find  the place altogether worse than </a:t>
            </a:r>
            <a:r>
              <a:rPr dirty="0" sz="1450" spc="-5">
                <a:latin typeface="Times New Roman"/>
                <a:cs typeface="Times New Roman"/>
              </a:rPr>
              <a:t>you</a:t>
            </a:r>
            <a:r>
              <a:rPr dirty="0" sz="1450" spc="20">
                <a:latin typeface="Times New Roman"/>
                <a:cs typeface="Times New Roman"/>
              </a:rPr>
              <a:t> </a:t>
            </a:r>
            <a:r>
              <a:rPr dirty="0" sz="1450" spc="-10">
                <a:latin typeface="Times New Roman"/>
                <a:cs typeface="Times New Roman"/>
              </a:rPr>
              <a:t>expected?”</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“No, indeed, far otherwise. </a:t>
            </a:r>
            <a:r>
              <a:rPr dirty="0" sz="1450" spc="-5">
                <a:latin typeface="Times New Roman"/>
                <a:cs typeface="Times New Roman"/>
              </a:rPr>
              <a:t>I </a:t>
            </a:r>
            <a:r>
              <a:rPr dirty="0" sz="1450" spc="-10">
                <a:latin typeface="Times New Roman"/>
                <a:cs typeface="Times New Roman"/>
              </a:rPr>
              <a:t>find it </a:t>
            </a:r>
            <a:r>
              <a:rPr dirty="0" sz="1450" spc="-15">
                <a:latin typeface="Times New Roman"/>
                <a:cs typeface="Times New Roman"/>
              </a:rPr>
              <a:t>better, grander, </a:t>
            </a:r>
            <a:r>
              <a:rPr dirty="0" sz="1450" spc="-10">
                <a:latin typeface="Times New Roman"/>
                <a:cs typeface="Times New Roman"/>
              </a:rPr>
              <a:t>more complete in its  style, though that style may </a:t>
            </a:r>
            <a:r>
              <a:rPr dirty="0" sz="1450" spc="-5">
                <a:latin typeface="Times New Roman"/>
                <a:cs typeface="Times New Roman"/>
              </a:rPr>
              <a:t>not be </a:t>
            </a:r>
            <a:r>
              <a:rPr dirty="0" sz="1450" spc="-10">
                <a:latin typeface="Times New Roman"/>
                <a:cs typeface="Times New Roman"/>
              </a:rPr>
              <a:t>the best. And to tell </a:t>
            </a:r>
            <a:r>
              <a:rPr dirty="0" sz="1450" spc="-5">
                <a:latin typeface="Times New Roman"/>
                <a:cs typeface="Times New Roman"/>
              </a:rPr>
              <a:t>you </a:t>
            </a:r>
            <a:r>
              <a:rPr dirty="0" sz="1450" spc="-10">
                <a:latin typeface="Times New Roman"/>
                <a:cs typeface="Times New Roman"/>
              </a:rPr>
              <a:t>the truth,”  speaking rather </a:t>
            </a:r>
            <a:r>
              <a:rPr dirty="0" sz="1450" spc="-20">
                <a:latin typeface="Times New Roman"/>
                <a:cs typeface="Times New Roman"/>
              </a:rPr>
              <a:t>lower, </a:t>
            </a: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think that </a:t>
            </a:r>
            <a:r>
              <a:rPr dirty="0" sz="1450" spc="-5">
                <a:latin typeface="Times New Roman"/>
                <a:cs typeface="Times New Roman"/>
              </a:rPr>
              <a:t>I </a:t>
            </a:r>
            <a:r>
              <a:rPr dirty="0" sz="1450" spc="-10">
                <a:latin typeface="Times New Roman"/>
                <a:cs typeface="Times New Roman"/>
              </a:rPr>
              <a:t>shall ever see Sotherton again with  so much pleasure as </a:t>
            </a:r>
            <a:r>
              <a:rPr dirty="0" sz="1450" spc="-5">
                <a:latin typeface="Times New Roman"/>
                <a:cs typeface="Times New Roman"/>
              </a:rPr>
              <a:t>I do </a:t>
            </a:r>
            <a:r>
              <a:rPr dirty="0" sz="1450" spc="-30">
                <a:latin typeface="Times New Roman"/>
                <a:cs typeface="Times New Roman"/>
              </a:rPr>
              <a:t>now. </a:t>
            </a:r>
            <a:r>
              <a:rPr dirty="0" sz="1450" spc="-10">
                <a:latin typeface="Times New Roman"/>
                <a:cs typeface="Times New Roman"/>
              </a:rPr>
              <a:t>Another summer will hardly improve it to</a:t>
            </a:r>
            <a:r>
              <a:rPr dirty="0" sz="1450" spc="1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20">
                <a:latin typeface="Times New Roman"/>
                <a:cs typeface="Times New Roman"/>
              </a:rPr>
              <a:t>moment’s </a:t>
            </a:r>
            <a:r>
              <a:rPr dirty="0" sz="1450" spc="-10">
                <a:latin typeface="Times New Roman"/>
                <a:cs typeface="Times New Roman"/>
              </a:rPr>
              <a:t>embarrassment the lady replied, </a:t>
            </a:r>
            <a:r>
              <a:rPr dirty="0" sz="1450" spc="-45">
                <a:latin typeface="Times New Roman"/>
                <a:cs typeface="Times New Roman"/>
              </a:rPr>
              <a:t>“You </a:t>
            </a:r>
            <a:r>
              <a:rPr dirty="0" sz="1450" spc="-10">
                <a:latin typeface="Times New Roman"/>
                <a:cs typeface="Times New Roman"/>
              </a:rPr>
              <a:t>are too much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t>
            </a:r>
            <a:r>
              <a:rPr dirty="0" sz="1450" spc="-5">
                <a:latin typeface="Times New Roman"/>
                <a:cs typeface="Times New Roman"/>
              </a:rPr>
              <a:t>not </a:t>
            </a:r>
            <a:r>
              <a:rPr dirty="0" sz="1450" spc="-10">
                <a:latin typeface="Times New Roman"/>
                <a:cs typeface="Times New Roman"/>
              </a:rPr>
              <a:t>to see with the eyes </a:t>
            </a:r>
            <a:r>
              <a:rPr dirty="0" sz="1450" spc="-5">
                <a:latin typeface="Times New Roman"/>
                <a:cs typeface="Times New Roman"/>
              </a:rPr>
              <a:t>of </a:t>
            </a:r>
            <a:r>
              <a:rPr dirty="0" sz="1450" spc="-10">
                <a:latin typeface="Times New Roman"/>
                <a:cs typeface="Times New Roman"/>
              </a:rPr>
              <a:t>the world. If other people think  Sotherton improved,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you</a:t>
            </a:r>
            <a:r>
              <a:rPr dirty="0" sz="1450" spc="15">
                <a:latin typeface="Times New Roman"/>
                <a:cs typeface="Times New Roman"/>
              </a:rPr>
              <a:t> </a:t>
            </a:r>
            <a:r>
              <a:rPr dirty="0" sz="1450" spc="-10">
                <a:latin typeface="Times New Roman"/>
                <a:cs typeface="Times New Roman"/>
              </a:rPr>
              <a:t>will.”</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 am afraid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quite so much the man </a:t>
            </a:r>
            <a:r>
              <a:rPr dirty="0" sz="1450" spc="-5">
                <a:latin typeface="Times New Roman"/>
                <a:cs typeface="Times New Roman"/>
              </a:rPr>
              <a:t>of </a:t>
            </a:r>
            <a:r>
              <a:rPr dirty="0" sz="1450" spc="-10">
                <a:latin typeface="Times New Roman"/>
                <a:cs typeface="Times New Roman"/>
              </a:rPr>
              <a:t>the world as might </a:t>
            </a:r>
            <a:r>
              <a:rPr dirty="0" sz="1450" spc="-5">
                <a:latin typeface="Times New Roman"/>
                <a:cs typeface="Times New Roman"/>
              </a:rPr>
              <a:t>be good  </a:t>
            </a:r>
            <a:r>
              <a:rPr dirty="0" sz="1450" spc="-10">
                <a:latin typeface="Times New Roman"/>
                <a:cs typeface="Times New Roman"/>
              </a:rPr>
              <a:t>for me in some points. My feelings are </a:t>
            </a:r>
            <a:r>
              <a:rPr dirty="0" sz="1450" spc="-5">
                <a:latin typeface="Times New Roman"/>
                <a:cs typeface="Times New Roman"/>
              </a:rPr>
              <a:t>not </a:t>
            </a:r>
            <a:r>
              <a:rPr dirty="0" sz="1450" spc="-10">
                <a:latin typeface="Times New Roman"/>
                <a:cs typeface="Times New Roman"/>
              </a:rPr>
              <a:t>quite so evanescent, </a:t>
            </a:r>
            <a:r>
              <a:rPr dirty="0" sz="1450" spc="-5">
                <a:latin typeface="Times New Roman"/>
                <a:cs typeface="Times New Roman"/>
              </a:rPr>
              <a:t>nor </a:t>
            </a:r>
            <a:r>
              <a:rPr dirty="0" sz="1450" spc="-10">
                <a:latin typeface="Times New Roman"/>
                <a:cs typeface="Times New Roman"/>
              </a:rPr>
              <a:t>my  memory </a:t>
            </a:r>
            <a:r>
              <a:rPr dirty="0" sz="1450" spc="-5">
                <a:latin typeface="Times New Roman"/>
                <a:cs typeface="Times New Roman"/>
              </a:rPr>
              <a:t>of </a:t>
            </a:r>
            <a:r>
              <a:rPr dirty="0" sz="1450" spc="-10">
                <a:latin typeface="Times New Roman"/>
                <a:cs typeface="Times New Roman"/>
              </a:rPr>
              <a:t>the past under such easy dominion as </a:t>
            </a:r>
            <a:r>
              <a:rPr dirty="0" sz="1450" spc="-5">
                <a:latin typeface="Times New Roman"/>
                <a:cs typeface="Times New Roman"/>
              </a:rPr>
              <a:t>one </a:t>
            </a:r>
            <a:r>
              <a:rPr dirty="0" sz="1450" spc="-10">
                <a:latin typeface="Times New Roman"/>
                <a:cs typeface="Times New Roman"/>
              </a:rPr>
              <a:t>finds to </a:t>
            </a:r>
            <a:r>
              <a:rPr dirty="0" sz="1450" spc="-5">
                <a:latin typeface="Times New Roman"/>
                <a:cs typeface="Times New Roman"/>
              </a:rPr>
              <a:t>be </a:t>
            </a:r>
            <a:r>
              <a:rPr dirty="0" sz="1450" spc="-10">
                <a:latin typeface="Times New Roman"/>
                <a:cs typeface="Times New Roman"/>
              </a:rPr>
              <a:t>the case with  men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This was followed </a:t>
            </a:r>
            <a:r>
              <a:rPr dirty="0" sz="1450" spc="-5">
                <a:latin typeface="Times New Roman"/>
                <a:cs typeface="Times New Roman"/>
              </a:rPr>
              <a:t>by a </a:t>
            </a:r>
            <a:r>
              <a:rPr dirty="0" sz="1450" spc="-10">
                <a:latin typeface="Times New Roman"/>
                <a:cs typeface="Times New Roman"/>
              </a:rPr>
              <a:t>short silence. Miss Bertram began again. </a:t>
            </a:r>
            <a:r>
              <a:rPr dirty="0" sz="1450" spc="-45">
                <a:latin typeface="Times New Roman"/>
                <a:cs typeface="Times New Roman"/>
              </a:rPr>
              <a:t>“You  </a:t>
            </a:r>
            <a:r>
              <a:rPr dirty="0" sz="1450" spc="-10">
                <a:latin typeface="Times New Roman"/>
                <a:cs typeface="Times New Roman"/>
              </a:rPr>
              <a:t>seemed to enjoy </a:t>
            </a:r>
            <a:r>
              <a:rPr dirty="0" sz="1450" spc="-5">
                <a:latin typeface="Times New Roman"/>
                <a:cs typeface="Times New Roman"/>
              </a:rPr>
              <a:t>your </a:t>
            </a:r>
            <a:r>
              <a:rPr dirty="0" sz="1450" spc="-10">
                <a:latin typeface="Times New Roman"/>
                <a:cs typeface="Times New Roman"/>
              </a:rPr>
              <a:t>drive here very much this morning. </a:t>
            </a:r>
            <a:r>
              <a:rPr dirty="0" sz="1450" spc="-5">
                <a:latin typeface="Times New Roman"/>
                <a:cs typeface="Times New Roman"/>
              </a:rPr>
              <a:t>I </a:t>
            </a:r>
            <a:r>
              <a:rPr dirty="0" sz="1450" spc="-10">
                <a:latin typeface="Times New Roman"/>
                <a:cs typeface="Times New Roman"/>
              </a:rPr>
              <a:t>was glad to see </a:t>
            </a:r>
            <a:r>
              <a:rPr dirty="0" sz="1450" spc="-5">
                <a:latin typeface="Times New Roman"/>
                <a:cs typeface="Times New Roman"/>
              </a:rPr>
              <a:t>you  </a:t>
            </a:r>
            <a:r>
              <a:rPr dirty="0" sz="1450" spc="-10">
                <a:latin typeface="Times New Roman"/>
                <a:cs typeface="Times New Roman"/>
              </a:rPr>
              <a:t>so well entertained. </a:t>
            </a:r>
            <a:r>
              <a:rPr dirty="0" sz="1450" spc="-60">
                <a:latin typeface="Times New Roman"/>
                <a:cs typeface="Times New Roman"/>
              </a:rPr>
              <a:t>You </a:t>
            </a:r>
            <a:r>
              <a:rPr dirty="0" sz="1450" spc="-10">
                <a:latin typeface="Times New Roman"/>
                <a:cs typeface="Times New Roman"/>
              </a:rPr>
              <a:t>and Julia were laughing the whole</a:t>
            </a:r>
            <a:r>
              <a:rPr dirty="0" sz="1450" spc="114">
                <a:latin typeface="Times New Roman"/>
                <a:cs typeface="Times New Roman"/>
              </a:rPr>
              <a:t> </a:t>
            </a:r>
            <a:r>
              <a:rPr dirty="0" sz="1450" spc="-30">
                <a:latin typeface="Times New Roman"/>
                <a:cs typeface="Times New Roman"/>
              </a:rPr>
              <a:t>way.”</a:t>
            </a:r>
            <a:endParaRPr sz="1450">
              <a:latin typeface="Times New Roman"/>
              <a:cs typeface="Times New Roman"/>
            </a:endParaRPr>
          </a:p>
          <a:p>
            <a:pPr algn="just" marL="12700" marR="11430" indent="255904">
              <a:lnSpc>
                <a:spcPts val="1730"/>
              </a:lnSpc>
              <a:spcBef>
                <a:spcPts val="790"/>
              </a:spcBef>
            </a:pPr>
            <a:r>
              <a:rPr dirty="0" sz="1450" spc="-35">
                <a:latin typeface="Times New Roman"/>
                <a:cs typeface="Times New Roman"/>
              </a:rPr>
              <a:t>“Were </a:t>
            </a:r>
            <a:r>
              <a:rPr dirty="0" sz="1450" spc="-10">
                <a:latin typeface="Times New Roman"/>
                <a:cs typeface="Times New Roman"/>
              </a:rPr>
              <a:t>we? </a:t>
            </a:r>
            <a:r>
              <a:rPr dirty="0" sz="1450" spc="-45">
                <a:latin typeface="Times New Roman"/>
                <a:cs typeface="Times New Roman"/>
              </a:rPr>
              <a:t>Yes, </a:t>
            </a:r>
            <a:r>
              <a:rPr dirty="0" sz="1450" spc="-5">
                <a:latin typeface="Times New Roman"/>
                <a:cs typeface="Times New Roman"/>
              </a:rPr>
              <a:t>I </a:t>
            </a:r>
            <a:r>
              <a:rPr dirty="0" sz="1450" spc="-10">
                <a:latin typeface="Times New Roman"/>
                <a:cs typeface="Times New Roman"/>
              </a:rPr>
              <a:t>believe we were; </a:t>
            </a:r>
            <a:r>
              <a:rPr dirty="0" sz="1450" spc="-5">
                <a:latin typeface="Times New Roman"/>
                <a:cs typeface="Times New Roman"/>
              </a:rPr>
              <a:t>but 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the least recollection at  what. Oh!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was relating to her some ridiculous stories </a:t>
            </a:r>
            <a:r>
              <a:rPr dirty="0" sz="1450" spc="-5">
                <a:latin typeface="Times New Roman"/>
                <a:cs typeface="Times New Roman"/>
              </a:rPr>
              <a:t>of </a:t>
            </a:r>
            <a:r>
              <a:rPr dirty="0" sz="1450" spc="-10">
                <a:latin typeface="Times New Roman"/>
                <a:cs typeface="Times New Roman"/>
              </a:rPr>
              <a:t>an old Irish  groom </a:t>
            </a:r>
            <a:r>
              <a:rPr dirty="0" sz="1450" spc="-5">
                <a:latin typeface="Times New Roman"/>
                <a:cs typeface="Times New Roman"/>
              </a:rPr>
              <a:t>of </a:t>
            </a:r>
            <a:r>
              <a:rPr dirty="0" sz="1450" spc="-10">
                <a:latin typeface="Times New Roman"/>
                <a:cs typeface="Times New Roman"/>
              </a:rPr>
              <a:t>my </a:t>
            </a:r>
            <a:r>
              <a:rPr dirty="0" sz="1450" spc="-20">
                <a:latin typeface="Times New Roman"/>
                <a:cs typeface="Times New Roman"/>
              </a:rPr>
              <a:t>uncle’s. </a:t>
            </a:r>
            <a:r>
              <a:rPr dirty="0" sz="1450" spc="-45">
                <a:latin typeface="Times New Roman"/>
                <a:cs typeface="Times New Roman"/>
              </a:rPr>
              <a:t>Your </a:t>
            </a:r>
            <a:r>
              <a:rPr dirty="0" sz="1450" spc="-10">
                <a:latin typeface="Times New Roman"/>
                <a:cs typeface="Times New Roman"/>
              </a:rPr>
              <a:t>sister loves to</a:t>
            </a:r>
            <a:r>
              <a:rPr dirty="0" sz="1450" spc="75">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268605">
              <a:lnSpc>
                <a:spcPct val="100000"/>
              </a:lnSpc>
              <a:spcBef>
                <a:spcPts val="650"/>
              </a:spcBef>
            </a:pPr>
            <a:r>
              <a:rPr dirty="0" sz="1450" spc="-45">
                <a:latin typeface="Times New Roman"/>
                <a:cs typeface="Times New Roman"/>
              </a:rPr>
              <a:t>“You </a:t>
            </a:r>
            <a:r>
              <a:rPr dirty="0" sz="1450" spc="-10">
                <a:latin typeface="Times New Roman"/>
                <a:cs typeface="Times New Roman"/>
              </a:rPr>
              <a:t>think her more light-hearted than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am?”</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“More easily amused,” </a:t>
            </a:r>
            <a:r>
              <a:rPr dirty="0" sz="1450" spc="-5">
                <a:latin typeface="Times New Roman"/>
                <a:cs typeface="Times New Roman"/>
              </a:rPr>
              <a:t>he </a:t>
            </a:r>
            <a:r>
              <a:rPr dirty="0" sz="1450" spc="-10">
                <a:latin typeface="Times New Roman"/>
                <a:cs typeface="Times New Roman"/>
              </a:rPr>
              <a:t>replied; </a:t>
            </a:r>
            <a:r>
              <a:rPr dirty="0" sz="1450" spc="-15">
                <a:latin typeface="Times New Roman"/>
                <a:cs typeface="Times New Roman"/>
              </a:rPr>
              <a:t>“consequently,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smiling,  “better </a:t>
            </a:r>
            <a:r>
              <a:rPr dirty="0" sz="1450" spc="-20">
                <a:latin typeface="Times New Roman"/>
                <a:cs typeface="Times New Roman"/>
              </a:rPr>
              <a:t>company.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hoped to entertain </a:t>
            </a:r>
            <a:r>
              <a:rPr dirty="0" sz="1450" spc="-5">
                <a:latin typeface="Times New Roman"/>
                <a:cs typeface="Times New Roman"/>
              </a:rPr>
              <a:t>you </a:t>
            </a:r>
            <a:r>
              <a:rPr dirty="0" sz="1450" spc="-10">
                <a:latin typeface="Times New Roman"/>
                <a:cs typeface="Times New Roman"/>
              </a:rPr>
              <a:t>with Irish anecdotes  during </a:t>
            </a:r>
            <a:r>
              <a:rPr dirty="0" sz="1450" spc="-5">
                <a:latin typeface="Times New Roman"/>
                <a:cs typeface="Times New Roman"/>
              </a:rPr>
              <a:t>a </a:t>
            </a:r>
            <a:r>
              <a:rPr dirty="0" sz="1450" spc="-10">
                <a:latin typeface="Times New Roman"/>
                <a:cs typeface="Times New Roman"/>
              </a:rPr>
              <a:t>ten miles’</a:t>
            </a:r>
            <a:r>
              <a:rPr dirty="0" sz="1450" spc="-105">
                <a:latin typeface="Times New Roman"/>
                <a:cs typeface="Times New Roman"/>
              </a:rPr>
              <a:t> </a:t>
            </a:r>
            <a:r>
              <a:rPr dirty="0" sz="1450" spc="-10">
                <a:latin typeface="Times New Roman"/>
                <a:cs typeface="Times New Roman"/>
              </a:rPr>
              <a:t>drive.”</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“Naturally,</a:t>
            </a:r>
            <a:r>
              <a:rPr dirty="0" sz="1450" spc="165">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believe,</a:t>
            </a:r>
            <a:r>
              <a:rPr dirty="0" sz="1450" spc="165">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am</a:t>
            </a:r>
            <a:r>
              <a:rPr dirty="0" sz="1450" spc="170">
                <a:latin typeface="Times New Roman"/>
                <a:cs typeface="Times New Roman"/>
              </a:rPr>
              <a:t> </a:t>
            </a:r>
            <a:r>
              <a:rPr dirty="0" sz="1450" spc="-10">
                <a:latin typeface="Times New Roman"/>
                <a:cs typeface="Times New Roman"/>
              </a:rPr>
              <a:t>as</a:t>
            </a:r>
            <a:r>
              <a:rPr dirty="0" sz="1450" spc="165">
                <a:latin typeface="Times New Roman"/>
                <a:cs typeface="Times New Roman"/>
              </a:rPr>
              <a:t> </a:t>
            </a:r>
            <a:r>
              <a:rPr dirty="0" sz="1450" spc="-10">
                <a:latin typeface="Times New Roman"/>
                <a:cs typeface="Times New Roman"/>
              </a:rPr>
              <a:t>lively</a:t>
            </a:r>
            <a:r>
              <a:rPr dirty="0" sz="1450" spc="165">
                <a:latin typeface="Times New Roman"/>
                <a:cs typeface="Times New Roman"/>
              </a:rPr>
              <a:t> </a:t>
            </a:r>
            <a:r>
              <a:rPr dirty="0" sz="1450" spc="-10">
                <a:latin typeface="Times New Roman"/>
                <a:cs typeface="Times New Roman"/>
              </a:rPr>
              <a:t>as</a:t>
            </a:r>
            <a:r>
              <a:rPr dirty="0" sz="1450" spc="165">
                <a:latin typeface="Times New Roman"/>
                <a:cs typeface="Times New Roman"/>
              </a:rPr>
              <a:t> </a:t>
            </a:r>
            <a:r>
              <a:rPr dirty="0" sz="1450" spc="-10">
                <a:latin typeface="Times New Roman"/>
                <a:cs typeface="Times New Roman"/>
              </a:rPr>
              <a:t>Julia,</a:t>
            </a:r>
            <a:r>
              <a:rPr dirty="0" sz="1450" spc="170">
                <a:latin typeface="Times New Roman"/>
                <a:cs typeface="Times New Roman"/>
              </a:rPr>
              <a:t> </a:t>
            </a:r>
            <a:r>
              <a:rPr dirty="0" sz="1450" spc="-5">
                <a:latin typeface="Times New Roman"/>
                <a:cs typeface="Times New Roman"/>
              </a:rPr>
              <a:t>but</a:t>
            </a:r>
            <a:r>
              <a:rPr dirty="0" sz="1450" spc="165">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have</a:t>
            </a:r>
            <a:r>
              <a:rPr dirty="0" sz="1450" spc="165">
                <a:latin typeface="Times New Roman"/>
                <a:cs typeface="Times New Roman"/>
              </a:rPr>
              <a:t> </a:t>
            </a:r>
            <a:r>
              <a:rPr dirty="0" sz="1450" spc="-10">
                <a:latin typeface="Times New Roman"/>
                <a:cs typeface="Times New Roman"/>
              </a:rPr>
              <a:t>more</a:t>
            </a:r>
            <a:r>
              <a:rPr dirty="0" sz="1450" spc="165">
                <a:latin typeface="Times New Roman"/>
                <a:cs typeface="Times New Roman"/>
              </a:rPr>
              <a:t> </a:t>
            </a:r>
            <a:r>
              <a:rPr dirty="0" sz="1450" spc="-10">
                <a:latin typeface="Times New Roman"/>
                <a:cs typeface="Times New Roman"/>
              </a:rPr>
              <a:t>to</a:t>
            </a:r>
            <a:r>
              <a:rPr dirty="0" sz="1450" spc="170">
                <a:latin typeface="Times New Roman"/>
                <a:cs typeface="Times New Roman"/>
              </a:rPr>
              <a:t> </a:t>
            </a:r>
            <a:r>
              <a:rPr dirty="0" sz="1450" spc="-10">
                <a:latin typeface="Times New Roman"/>
                <a:cs typeface="Times New Roman"/>
              </a:rPr>
              <a:t>think</a:t>
            </a:r>
            <a:r>
              <a:rPr dirty="0" sz="1450" spc="16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710" cy="9337675"/>
          </a:xfrm>
          <a:prstGeom prst="rect">
            <a:avLst/>
          </a:prstGeom>
        </p:spPr>
        <p:txBody>
          <a:bodyPr wrap="square" lIns="0" tIns="107950" rIns="0" bIns="0" rtlCol="0" vert="horz">
            <a:spAutoFit/>
          </a:bodyPr>
          <a:lstStyle/>
          <a:p>
            <a:pPr marL="12700">
              <a:lnSpc>
                <a:spcPct val="100000"/>
              </a:lnSpc>
              <a:spcBef>
                <a:spcPts val="850"/>
              </a:spcBef>
            </a:pPr>
            <a:r>
              <a:rPr dirty="0" sz="1450" spc="-25">
                <a:latin typeface="Times New Roman"/>
                <a:cs typeface="Times New Roman"/>
              </a:rPr>
              <a:t>now.”</a:t>
            </a:r>
            <a:endParaRPr sz="1450">
              <a:latin typeface="Times New Roman"/>
              <a:cs typeface="Times New Roman"/>
            </a:endParaRPr>
          </a:p>
          <a:p>
            <a:pPr algn="just" marL="12700" marR="6985" indent="255904">
              <a:lnSpc>
                <a:spcPts val="1730"/>
              </a:lnSpc>
              <a:spcBef>
                <a:spcPts val="815"/>
              </a:spcBef>
            </a:pPr>
            <a:r>
              <a:rPr dirty="0" sz="1450" spc="-45">
                <a:latin typeface="Times New Roman"/>
                <a:cs typeface="Times New Roman"/>
              </a:rPr>
              <a:t>“You </a:t>
            </a:r>
            <a:r>
              <a:rPr dirty="0" sz="1450" spc="-10">
                <a:latin typeface="Times New Roman"/>
                <a:cs typeface="Times New Roman"/>
              </a:rPr>
              <a:t>have, undoubtedly; and there are situations in which very high spirits  would denote </a:t>
            </a:r>
            <a:r>
              <a:rPr dirty="0" sz="1450" spc="-15">
                <a:latin typeface="Times New Roman"/>
                <a:cs typeface="Times New Roman"/>
              </a:rPr>
              <a:t>insensibility. </a:t>
            </a:r>
            <a:r>
              <a:rPr dirty="0" sz="1450" spc="-45">
                <a:latin typeface="Times New Roman"/>
                <a:cs typeface="Times New Roman"/>
              </a:rPr>
              <a:t>Your </a:t>
            </a:r>
            <a:r>
              <a:rPr dirty="0" sz="1450" spc="-10">
                <a:latin typeface="Times New Roman"/>
                <a:cs typeface="Times New Roman"/>
              </a:rPr>
              <a:t>prospects, </a:t>
            </a:r>
            <a:r>
              <a:rPr dirty="0" sz="1450" spc="-15">
                <a:latin typeface="Times New Roman"/>
                <a:cs typeface="Times New Roman"/>
              </a:rPr>
              <a:t>however, </a:t>
            </a:r>
            <a:r>
              <a:rPr dirty="0" sz="1450" spc="-10">
                <a:latin typeface="Times New Roman"/>
                <a:cs typeface="Times New Roman"/>
              </a:rPr>
              <a:t>are too fair to justify  want </a:t>
            </a:r>
            <a:r>
              <a:rPr dirty="0" sz="1450" spc="-5">
                <a:latin typeface="Times New Roman"/>
                <a:cs typeface="Times New Roman"/>
              </a:rPr>
              <a:t>of </a:t>
            </a:r>
            <a:r>
              <a:rPr dirty="0" sz="1450" spc="-10">
                <a:latin typeface="Times New Roman"/>
                <a:cs typeface="Times New Roman"/>
              </a:rPr>
              <a:t>spirits. </a:t>
            </a:r>
            <a:r>
              <a:rPr dirty="0" sz="1450" spc="-60">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very smiling scene before</a:t>
            </a:r>
            <a:r>
              <a:rPr dirty="0" sz="1450" spc="9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mean literally </a:t>
            </a:r>
            <a:r>
              <a:rPr dirty="0" sz="1450" spc="-5">
                <a:latin typeface="Times New Roman"/>
                <a:cs typeface="Times New Roman"/>
              </a:rPr>
              <a:t>or </a:t>
            </a:r>
            <a:r>
              <a:rPr dirty="0" sz="1450" spc="-10">
                <a:latin typeface="Times New Roman"/>
                <a:cs typeface="Times New Roman"/>
              </a:rPr>
              <a:t>figuratively? </a:t>
            </a:r>
            <a:r>
              <a:rPr dirty="0" sz="1450" spc="-20">
                <a:latin typeface="Times New Roman"/>
                <a:cs typeface="Times New Roman"/>
              </a:rPr>
              <a:t>Literally, </a:t>
            </a:r>
            <a:r>
              <a:rPr dirty="0" sz="1450" spc="-5">
                <a:latin typeface="Times New Roman"/>
                <a:cs typeface="Times New Roman"/>
              </a:rPr>
              <a:t>I </a:t>
            </a:r>
            <a:r>
              <a:rPr dirty="0" sz="1450" spc="-10">
                <a:latin typeface="Times New Roman"/>
                <a:cs typeface="Times New Roman"/>
              </a:rPr>
              <a:t>conclude. </a:t>
            </a:r>
            <a:r>
              <a:rPr dirty="0" sz="1450" spc="-45">
                <a:latin typeface="Times New Roman"/>
                <a:cs typeface="Times New Roman"/>
              </a:rPr>
              <a:t>Yes, </a:t>
            </a:r>
            <a:r>
              <a:rPr dirty="0" sz="1450" spc="-20">
                <a:latin typeface="Times New Roman"/>
                <a:cs typeface="Times New Roman"/>
              </a:rPr>
              <a:t>certainly,  </a:t>
            </a:r>
            <a:r>
              <a:rPr dirty="0" sz="1450" spc="-10">
                <a:latin typeface="Times New Roman"/>
                <a:cs typeface="Times New Roman"/>
              </a:rPr>
              <a:t>the sun shines, and the park </a:t>
            </a:r>
            <a:r>
              <a:rPr dirty="0" sz="1450" spc="-5">
                <a:latin typeface="Times New Roman"/>
                <a:cs typeface="Times New Roman"/>
              </a:rPr>
              <a:t>looks </a:t>
            </a:r>
            <a:r>
              <a:rPr dirty="0" sz="1450" spc="-10">
                <a:latin typeface="Times New Roman"/>
                <a:cs typeface="Times New Roman"/>
              </a:rPr>
              <a:t>very cheerful. But unluckily that iron gate,  that ha-ha, give me </a:t>
            </a:r>
            <a:r>
              <a:rPr dirty="0" sz="1450" spc="-5">
                <a:latin typeface="Times New Roman"/>
                <a:cs typeface="Times New Roman"/>
              </a:rPr>
              <a:t>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restraint and hardship. ‘I cannot get </a:t>
            </a:r>
            <a:r>
              <a:rPr dirty="0" sz="1450" spc="-5">
                <a:latin typeface="Times New Roman"/>
                <a:cs typeface="Times New Roman"/>
              </a:rPr>
              <a:t>out,’ </a:t>
            </a:r>
            <a:r>
              <a:rPr dirty="0" sz="1450" spc="-10">
                <a:latin typeface="Times New Roman"/>
                <a:cs typeface="Times New Roman"/>
              </a:rPr>
              <a:t>as the  starling said.” As she spoke, and it was with expression, she walked to the  gate: </a:t>
            </a:r>
            <a:r>
              <a:rPr dirty="0" sz="1450" spc="-5">
                <a:latin typeface="Times New Roman"/>
                <a:cs typeface="Times New Roman"/>
              </a:rPr>
              <a:t>he </a:t>
            </a:r>
            <a:r>
              <a:rPr dirty="0" sz="1450" spc="-10">
                <a:latin typeface="Times New Roman"/>
                <a:cs typeface="Times New Roman"/>
              </a:rPr>
              <a:t>followed </a:t>
            </a:r>
            <a:r>
              <a:rPr dirty="0" sz="1450" spc="-30">
                <a:latin typeface="Times New Roman"/>
                <a:cs typeface="Times New Roman"/>
              </a:rPr>
              <a:t>her. “Mr. </a:t>
            </a:r>
            <a:r>
              <a:rPr dirty="0" sz="1450" spc="-10">
                <a:latin typeface="Times New Roman"/>
                <a:cs typeface="Times New Roman"/>
              </a:rPr>
              <a:t>Rushworth is so long fetching this</a:t>
            </a:r>
            <a:r>
              <a:rPr dirty="0" sz="1450" spc="110">
                <a:latin typeface="Times New Roman"/>
                <a:cs typeface="Times New Roman"/>
              </a:rPr>
              <a:t> </a:t>
            </a:r>
            <a:r>
              <a:rPr dirty="0" sz="1450" spc="-10">
                <a:latin typeface="Times New Roman"/>
                <a:cs typeface="Times New Roman"/>
              </a:rPr>
              <a:t>key!”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for the world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get </a:t>
            </a:r>
            <a:r>
              <a:rPr dirty="0" sz="1450" spc="-5">
                <a:latin typeface="Times New Roman"/>
                <a:cs typeface="Times New Roman"/>
              </a:rPr>
              <a:t>out </a:t>
            </a:r>
            <a:r>
              <a:rPr dirty="0" sz="1450" spc="-10">
                <a:latin typeface="Times New Roman"/>
                <a:cs typeface="Times New Roman"/>
              </a:rPr>
              <a:t>without the key and without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authority and protection, </a:t>
            </a:r>
            <a:r>
              <a:rPr dirty="0" sz="1450" spc="-5">
                <a:latin typeface="Times New Roman"/>
                <a:cs typeface="Times New Roman"/>
              </a:rPr>
              <a:t>or I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might with little difficulty  pass round the edge </a:t>
            </a:r>
            <a:r>
              <a:rPr dirty="0" sz="1450" spc="-5">
                <a:latin typeface="Times New Roman"/>
                <a:cs typeface="Times New Roman"/>
              </a:rPr>
              <a:t>of </a:t>
            </a:r>
            <a:r>
              <a:rPr dirty="0" sz="1450" spc="-10">
                <a:latin typeface="Times New Roman"/>
                <a:cs typeface="Times New Roman"/>
              </a:rPr>
              <a:t>the gate, here, with my assistance; </a:t>
            </a:r>
            <a:r>
              <a:rPr dirty="0" sz="1450" spc="-5">
                <a:latin typeface="Times New Roman"/>
                <a:cs typeface="Times New Roman"/>
              </a:rPr>
              <a:t>I </a:t>
            </a:r>
            <a:r>
              <a:rPr dirty="0" sz="1450" spc="-10">
                <a:latin typeface="Times New Roman"/>
                <a:cs typeface="Times New Roman"/>
              </a:rPr>
              <a:t>think it might </a:t>
            </a:r>
            <a:r>
              <a:rPr dirty="0" sz="1450" spc="-5">
                <a:latin typeface="Times New Roman"/>
                <a:cs typeface="Times New Roman"/>
              </a:rPr>
              <a:t>be  </a:t>
            </a:r>
            <a:r>
              <a:rPr dirty="0" sz="1450" spc="-10">
                <a:latin typeface="Times New Roman"/>
                <a:cs typeface="Times New Roman"/>
              </a:rPr>
              <a:t>done, if </a:t>
            </a:r>
            <a:r>
              <a:rPr dirty="0" sz="1450" spc="-5">
                <a:latin typeface="Times New Roman"/>
                <a:cs typeface="Times New Roman"/>
              </a:rPr>
              <a:t>you </a:t>
            </a:r>
            <a:r>
              <a:rPr dirty="0" sz="1450" spc="-10">
                <a:latin typeface="Times New Roman"/>
                <a:cs typeface="Times New Roman"/>
              </a:rPr>
              <a:t>really wished to </a:t>
            </a:r>
            <a:r>
              <a:rPr dirty="0" sz="1450" spc="-5">
                <a:latin typeface="Times New Roman"/>
                <a:cs typeface="Times New Roman"/>
              </a:rPr>
              <a:t>be </a:t>
            </a:r>
            <a:r>
              <a:rPr dirty="0" sz="1450" spc="-10">
                <a:latin typeface="Times New Roman"/>
                <a:cs typeface="Times New Roman"/>
              </a:rPr>
              <a:t>more at </a:t>
            </a:r>
            <a:r>
              <a:rPr dirty="0" sz="1450" spc="-15">
                <a:latin typeface="Times New Roman"/>
                <a:cs typeface="Times New Roman"/>
              </a:rPr>
              <a:t>large, </a:t>
            </a:r>
            <a:r>
              <a:rPr dirty="0" sz="1450" spc="-10">
                <a:latin typeface="Times New Roman"/>
                <a:cs typeface="Times New Roman"/>
              </a:rPr>
              <a:t>and could allow yourself to  think it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prohibited.”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“Prohibited! nonsense! </a:t>
            </a:r>
            <a:r>
              <a:rPr dirty="0" sz="1450" spc="-5">
                <a:latin typeface="Times New Roman"/>
                <a:cs typeface="Times New Roman"/>
              </a:rPr>
              <a:t>I </a:t>
            </a:r>
            <a:r>
              <a:rPr dirty="0" sz="1450" spc="-10">
                <a:latin typeface="Times New Roman"/>
                <a:cs typeface="Times New Roman"/>
              </a:rPr>
              <a:t>certainly can get </a:t>
            </a:r>
            <a:r>
              <a:rPr dirty="0" sz="1450" spc="-5">
                <a:latin typeface="Times New Roman"/>
                <a:cs typeface="Times New Roman"/>
              </a:rPr>
              <a:t>out </a:t>
            </a:r>
            <a:r>
              <a:rPr dirty="0" sz="1450" spc="-10">
                <a:latin typeface="Times New Roman"/>
                <a:cs typeface="Times New Roman"/>
              </a:rPr>
              <a:t>that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will. </a:t>
            </a:r>
            <a:r>
              <a:rPr dirty="0" sz="1450" spc="-35">
                <a:latin typeface="Times New Roman"/>
                <a:cs typeface="Times New Roman"/>
              </a:rPr>
              <a:t>Mr.  </a:t>
            </a:r>
            <a:r>
              <a:rPr dirty="0" sz="1450" spc="-10">
                <a:latin typeface="Times New Roman"/>
                <a:cs typeface="Times New Roman"/>
              </a:rPr>
              <a:t>Rushworth will </a:t>
            </a:r>
            <a:r>
              <a:rPr dirty="0" sz="1450" spc="-5">
                <a:latin typeface="Times New Roman"/>
                <a:cs typeface="Times New Roman"/>
              </a:rPr>
              <a:t>be </a:t>
            </a:r>
            <a:r>
              <a:rPr dirty="0" sz="1450" spc="-10">
                <a:latin typeface="Times New Roman"/>
                <a:cs typeface="Times New Roman"/>
              </a:rPr>
              <a:t>here in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you </a:t>
            </a:r>
            <a:r>
              <a:rPr dirty="0" sz="1450" spc="-10">
                <a:latin typeface="Times New Roman"/>
                <a:cs typeface="Times New Roman"/>
              </a:rPr>
              <a:t>know; we shall </a:t>
            </a:r>
            <a:r>
              <a:rPr dirty="0" sz="1450" spc="-5">
                <a:latin typeface="Times New Roman"/>
                <a:cs typeface="Times New Roman"/>
              </a:rPr>
              <a:t>not be out of</a:t>
            </a:r>
            <a:r>
              <a:rPr dirty="0" sz="1450" spc="85">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“Or if we are, Miss Price will </a:t>
            </a:r>
            <a:r>
              <a:rPr dirty="0" sz="1450" spc="-5">
                <a:latin typeface="Times New Roman"/>
                <a:cs typeface="Times New Roman"/>
              </a:rPr>
              <a:t>be </a:t>
            </a:r>
            <a:r>
              <a:rPr dirty="0" sz="1450" spc="-10">
                <a:latin typeface="Times New Roman"/>
                <a:cs typeface="Times New Roman"/>
              </a:rPr>
              <a:t>so </a:t>
            </a:r>
            <a:r>
              <a:rPr dirty="0" sz="1450" spc="-5">
                <a:latin typeface="Times New Roman"/>
                <a:cs typeface="Times New Roman"/>
              </a:rPr>
              <a:t>good </a:t>
            </a:r>
            <a:r>
              <a:rPr dirty="0" sz="1450" spc="-10">
                <a:latin typeface="Times New Roman"/>
                <a:cs typeface="Times New Roman"/>
              </a:rPr>
              <a:t>as to tell him that </a:t>
            </a:r>
            <a:r>
              <a:rPr dirty="0" sz="1450" spc="-5">
                <a:latin typeface="Times New Roman"/>
                <a:cs typeface="Times New Roman"/>
              </a:rPr>
              <a:t>he </a:t>
            </a:r>
            <a:r>
              <a:rPr dirty="0" sz="1450" spc="-10">
                <a:latin typeface="Times New Roman"/>
                <a:cs typeface="Times New Roman"/>
              </a:rPr>
              <a:t>will find </a:t>
            </a:r>
            <a:r>
              <a:rPr dirty="0" sz="1450" spc="-5">
                <a:latin typeface="Times New Roman"/>
                <a:cs typeface="Times New Roman"/>
              </a:rPr>
              <a:t>us  </a:t>
            </a:r>
            <a:r>
              <a:rPr dirty="0" sz="1450" spc="-10">
                <a:latin typeface="Times New Roman"/>
                <a:cs typeface="Times New Roman"/>
              </a:rPr>
              <a:t>near that knoll: the grove </a:t>
            </a:r>
            <a:r>
              <a:rPr dirty="0" sz="1450" spc="-5">
                <a:latin typeface="Times New Roman"/>
                <a:cs typeface="Times New Roman"/>
              </a:rPr>
              <a:t>of </a:t>
            </a:r>
            <a:r>
              <a:rPr dirty="0" sz="1450" spc="-10">
                <a:latin typeface="Times New Roman"/>
                <a:cs typeface="Times New Roman"/>
              </a:rPr>
              <a:t>oak </a:t>
            </a:r>
            <a:r>
              <a:rPr dirty="0" sz="1450" spc="-5">
                <a:latin typeface="Times New Roman"/>
                <a:cs typeface="Times New Roman"/>
              </a:rPr>
              <a:t>on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knoll.”</a:t>
            </a:r>
            <a:endParaRPr sz="1450">
              <a:latin typeface="Times New Roman"/>
              <a:cs typeface="Times New Roman"/>
            </a:endParaRPr>
          </a:p>
          <a:p>
            <a:pPr algn="just" marL="12700" marR="6985" indent="255904">
              <a:lnSpc>
                <a:spcPts val="1730"/>
              </a:lnSpc>
              <a:spcBef>
                <a:spcPts val="790"/>
              </a:spcBef>
            </a:pPr>
            <a:r>
              <a:rPr dirty="0" sz="1450" spc="-25">
                <a:latin typeface="Times New Roman"/>
                <a:cs typeface="Times New Roman"/>
              </a:rPr>
              <a:t>Fanny, </a:t>
            </a:r>
            <a:r>
              <a:rPr dirty="0" sz="1450" spc="-10">
                <a:latin typeface="Times New Roman"/>
                <a:cs typeface="Times New Roman"/>
              </a:rPr>
              <a:t>feeling all this to </a:t>
            </a:r>
            <a:r>
              <a:rPr dirty="0" sz="1450" spc="-5">
                <a:latin typeface="Times New Roman"/>
                <a:cs typeface="Times New Roman"/>
              </a:rPr>
              <a:t>be </a:t>
            </a:r>
            <a:r>
              <a:rPr dirty="0" sz="1450" spc="-10">
                <a:latin typeface="Times New Roman"/>
                <a:cs typeface="Times New Roman"/>
              </a:rPr>
              <a:t>wrong, could </a:t>
            </a:r>
            <a:r>
              <a:rPr dirty="0" sz="1450" spc="-5">
                <a:latin typeface="Times New Roman"/>
                <a:cs typeface="Times New Roman"/>
              </a:rPr>
              <a:t>not </a:t>
            </a:r>
            <a:r>
              <a:rPr dirty="0" sz="1450" spc="-10">
                <a:latin typeface="Times New Roman"/>
                <a:cs typeface="Times New Roman"/>
              </a:rPr>
              <a:t>help making an </a:t>
            </a:r>
            <a:r>
              <a:rPr dirty="0" sz="1450" spc="-15">
                <a:latin typeface="Times New Roman"/>
                <a:cs typeface="Times New Roman"/>
              </a:rPr>
              <a:t>effort </a:t>
            </a:r>
            <a:r>
              <a:rPr dirty="0" sz="1450" spc="-10">
                <a:latin typeface="Times New Roman"/>
                <a:cs typeface="Times New Roman"/>
              </a:rPr>
              <a:t>to  prevent it.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will </a:t>
            </a:r>
            <a:r>
              <a:rPr dirty="0" sz="1450" spc="-5">
                <a:latin typeface="Times New Roman"/>
                <a:cs typeface="Times New Roman"/>
              </a:rPr>
              <a:t>hurt </a:t>
            </a:r>
            <a:r>
              <a:rPr dirty="0" sz="1450" spc="-10">
                <a:latin typeface="Times New Roman"/>
                <a:cs typeface="Times New Roman"/>
              </a:rPr>
              <a:t>yourself, Miss Bertram,” she cried; “you will  certainly </a:t>
            </a:r>
            <a:r>
              <a:rPr dirty="0" sz="1450" spc="-5">
                <a:latin typeface="Times New Roman"/>
                <a:cs typeface="Times New Roman"/>
              </a:rPr>
              <a:t>hurt </a:t>
            </a:r>
            <a:r>
              <a:rPr dirty="0" sz="1450" spc="-10">
                <a:latin typeface="Times New Roman"/>
                <a:cs typeface="Times New Roman"/>
              </a:rPr>
              <a:t>yourself against those spikes; </a:t>
            </a:r>
            <a:r>
              <a:rPr dirty="0" sz="1450" spc="-5">
                <a:latin typeface="Times New Roman"/>
                <a:cs typeface="Times New Roman"/>
              </a:rPr>
              <a:t>you </a:t>
            </a:r>
            <a:r>
              <a:rPr dirty="0" sz="1450" spc="-10">
                <a:latin typeface="Times New Roman"/>
                <a:cs typeface="Times New Roman"/>
              </a:rPr>
              <a:t>will tear </a:t>
            </a:r>
            <a:r>
              <a:rPr dirty="0" sz="1450" spc="-5">
                <a:latin typeface="Times New Roman"/>
                <a:cs typeface="Times New Roman"/>
              </a:rPr>
              <a:t>your </a:t>
            </a:r>
            <a:r>
              <a:rPr dirty="0" sz="1450" spc="-10">
                <a:latin typeface="Times New Roman"/>
                <a:cs typeface="Times New Roman"/>
              </a:rPr>
              <a:t>gown;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in danger </a:t>
            </a:r>
            <a:r>
              <a:rPr dirty="0" sz="1450" spc="-5">
                <a:latin typeface="Times New Roman"/>
                <a:cs typeface="Times New Roman"/>
              </a:rPr>
              <a:t>of </a:t>
            </a:r>
            <a:r>
              <a:rPr dirty="0" sz="1450" spc="-10">
                <a:latin typeface="Times New Roman"/>
                <a:cs typeface="Times New Roman"/>
              </a:rPr>
              <a:t>slipping into the ha-ha. </a:t>
            </a:r>
            <a:r>
              <a:rPr dirty="0" sz="1450" spc="-60">
                <a:latin typeface="Times New Roman"/>
                <a:cs typeface="Times New Roman"/>
              </a:rPr>
              <a:t>You </a:t>
            </a:r>
            <a:r>
              <a:rPr dirty="0" sz="1450" spc="-10">
                <a:latin typeface="Times New Roman"/>
                <a:cs typeface="Times New Roman"/>
              </a:rPr>
              <a:t>had better </a:t>
            </a:r>
            <a:r>
              <a:rPr dirty="0" sz="1450" spc="-5">
                <a:latin typeface="Times New Roman"/>
                <a:cs typeface="Times New Roman"/>
              </a:rPr>
              <a:t>not</a:t>
            </a:r>
            <a:r>
              <a:rPr dirty="0" sz="1450" spc="110">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Her cousin was safe </a:t>
            </a:r>
            <a:r>
              <a:rPr dirty="0" sz="1450" spc="-5">
                <a:latin typeface="Times New Roman"/>
                <a:cs typeface="Times New Roman"/>
              </a:rPr>
              <a:t>on </a:t>
            </a:r>
            <a:r>
              <a:rPr dirty="0" sz="1450" spc="-10">
                <a:latin typeface="Times New Roman"/>
                <a:cs typeface="Times New Roman"/>
              </a:rPr>
              <a:t>the other side while these words were spoken, and,  smiling with all the good-humour </a:t>
            </a:r>
            <a:r>
              <a:rPr dirty="0" sz="1450" spc="-5">
                <a:latin typeface="Times New Roman"/>
                <a:cs typeface="Times New Roman"/>
              </a:rPr>
              <a:t>of </a:t>
            </a:r>
            <a:r>
              <a:rPr dirty="0" sz="1450" spc="-10">
                <a:latin typeface="Times New Roman"/>
                <a:cs typeface="Times New Roman"/>
              </a:rPr>
              <a:t>success, she said, “Thank </a:t>
            </a:r>
            <a:r>
              <a:rPr dirty="0" sz="1450" spc="-5">
                <a:latin typeface="Times New Roman"/>
                <a:cs typeface="Times New Roman"/>
              </a:rPr>
              <a:t>you, </a:t>
            </a:r>
            <a:r>
              <a:rPr dirty="0" sz="1450" spc="-10">
                <a:latin typeface="Times New Roman"/>
                <a:cs typeface="Times New Roman"/>
              </a:rPr>
              <a:t>my dear  </a:t>
            </a:r>
            <a:r>
              <a:rPr dirty="0" sz="1450" spc="-25">
                <a:latin typeface="Times New Roman"/>
                <a:cs typeface="Times New Roman"/>
              </a:rPr>
              <a:t>Fanny, </a:t>
            </a:r>
            <a:r>
              <a:rPr dirty="0" sz="1450" spc="-5">
                <a:latin typeface="Times New Roman"/>
                <a:cs typeface="Times New Roman"/>
              </a:rPr>
              <a:t>but I </a:t>
            </a:r>
            <a:r>
              <a:rPr dirty="0" sz="1450" spc="-10">
                <a:latin typeface="Times New Roman"/>
                <a:cs typeface="Times New Roman"/>
              </a:rPr>
              <a:t>and my gown are alive and well, and so</a:t>
            </a:r>
            <a:r>
              <a:rPr dirty="0" sz="1450" spc="75">
                <a:latin typeface="Times New Roman"/>
                <a:cs typeface="Times New Roman"/>
              </a:rPr>
              <a:t> </a:t>
            </a:r>
            <a:r>
              <a:rPr dirty="0" sz="1450" spc="-10">
                <a:latin typeface="Times New Roman"/>
                <a:cs typeface="Times New Roman"/>
              </a:rPr>
              <a:t>good-bye.”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Fanny was again left to her solitude, and with </a:t>
            </a:r>
            <a:r>
              <a:rPr dirty="0" sz="1450" spc="-5">
                <a:latin typeface="Times New Roman"/>
                <a:cs typeface="Times New Roman"/>
              </a:rPr>
              <a:t>no </a:t>
            </a:r>
            <a:r>
              <a:rPr dirty="0" sz="1450" spc="-10">
                <a:latin typeface="Times New Roman"/>
                <a:cs typeface="Times New Roman"/>
              </a:rPr>
              <a:t>increase </a:t>
            </a:r>
            <a:r>
              <a:rPr dirty="0" sz="1450" spc="-5">
                <a:latin typeface="Times New Roman"/>
                <a:cs typeface="Times New Roman"/>
              </a:rPr>
              <a:t>of </a:t>
            </a:r>
            <a:r>
              <a:rPr dirty="0" sz="1450" spc="-10">
                <a:latin typeface="Times New Roman"/>
                <a:cs typeface="Times New Roman"/>
              </a:rPr>
              <a:t>pleasant  feelings, for she was sorry for almost all that she had seen and heard,  astonished at Miss Bertram, and angry with </a:t>
            </a:r>
            <a:r>
              <a:rPr dirty="0" sz="1450" spc="-35">
                <a:latin typeface="Times New Roman"/>
                <a:cs typeface="Times New Roman"/>
              </a:rPr>
              <a:t>Mr. </a:t>
            </a:r>
            <a:r>
              <a:rPr dirty="0" sz="1450" spc="-10">
                <a:latin typeface="Times New Roman"/>
                <a:cs typeface="Times New Roman"/>
              </a:rPr>
              <a:t>Crawford. By taking </a:t>
            </a:r>
            <a:r>
              <a:rPr dirty="0" sz="1450" spc="-5">
                <a:latin typeface="Times New Roman"/>
                <a:cs typeface="Times New Roman"/>
              </a:rPr>
              <a:t>a  </a:t>
            </a:r>
            <a:r>
              <a:rPr dirty="0" sz="1450" spc="-10">
                <a:latin typeface="Times New Roman"/>
                <a:cs typeface="Times New Roman"/>
              </a:rPr>
              <a:t>circuitous route, and, as it appeared to </a:t>
            </a:r>
            <a:r>
              <a:rPr dirty="0" sz="1450" spc="-20">
                <a:latin typeface="Times New Roman"/>
                <a:cs typeface="Times New Roman"/>
              </a:rPr>
              <a:t>her, </a:t>
            </a:r>
            <a:r>
              <a:rPr dirty="0" sz="1450" spc="-10">
                <a:latin typeface="Times New Roman"/>
                <a:cs typeface="Times New Roman"/>
              </a:rPr>
              <a:t>very unreasonable direction to the  knoll, they were soon beyond her eye; and for some minutes longer she  remained without sight </a:t>
            </a:r>
            <a:r>
              <a:rPr dirty="0" sz="1450" spc="-5">
                <a:latin typeface="Times New Roman"/>
                <a:cs typeface="Times New Roman"/>
              </a:rPr>
              <a:t>or </a:t>
            </a:r>
            <a:r>
              <a:rPr dirty="0" sz="1450" spc="-10">
                <a:latin typeface="Times New Roman"/>
                <a:cs typeface="Times New Roman"/>
              </a:rPr>
              <a:t>sound </a:t>
            </a:r>
            <a:r>
              <a:rPr dirty="0" sz="1450" spc="-5">
                <a:latin typeface="Times New Roman"/>
                <a:cs typeface="Times New Roman"/>
              </a:rPr>
              <a:t>of </a:t>
            </a:r>
            <a:r>
              <a:rPr dirty="0" sz="1450" spc="-10">
                <a:latin typeface="Times New Roman"/>
                <a:cs typeface="Times New Roman"/>
              </a:rPr>
              <a:t>any companion. She seemed to have the  little wood all to herself. She could almost have </a:t>
            </a:r>
            <a:r>
              <a:rPr dirty="0" sz="1450" spc="-5">
                <a:latin typeface="Times New Roman"/>
                <a:cs typeface="Times New Roman"/>
              </a:rPr>
              <a:t>thought </a:t>
            </a:r>
            <a:r>
              <a:rPr dirty="0" sz="1450" spc="-10">
                <a:latin typeface="Times New Roman"/>
                <a:cs typeface="Times New Roman"/>
              </a:rPr>
              <a:t>that Edmund and  Miss Crawford had left it, </a:t>
            </a:r>
            <a:r>
              <a:rPr dirty="0" sz="1450" spc="-5">
                <a:latin typeface="Times New Roman"/>
                <a:cs typeface="Times New Roman"/>
              </a:rPr>
              <a:t>but </a:t>
            </a:r>
            <a:r>
              <a:rPr dirty="0" sz="1450" spc="-10">
                <a:latin typeface="Times New Roman"/>
                <a:cs typeface="Times New Roman"/>
              </a:rPr>
              <a:t>that it was impossible for Edmund to </a:t>
            </a:r>
            <a:r>
              <a:rPr dirty="0" sz="1450" spc="-15">
                <a:latin typeface="Times New Roman"/>
                <a:cs typeface="Times New Roman"/>
              </a:rPr>
              <a:t>forget </a:t>
            </a:r>
            <a:r>
              <a:rPr dirty="0" sz="1450" spc="-10">
                <a:latin typeface="Times New Roman"/>
                <a:cs typeface="Times New Roman"/>
              </a:rPr>
              <a:t>her  so </a:t>
            </a:r>
            <a:r>
              <a:rPr dirty="0" sz="1450" spc="-20">
                <a:latin typeface="Times New Roman"/>
                <a:cs typeface="Times New Roman"/>
              </a:rPr>
              <a:t>entirely.</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She was again roused from disagreeable musings </a:t>
            </a:r>
            <a:r>
              <a:rPr dirty="0" sz="1450" spc="-5">
                <a:latin typeface="Times New Roman"/>
                <a:cs typeface="Times New Roman"/>
              </a:rPr>
              <a:t>by </a:t>
            </a:r>
            <a:r>
              <a:rPr dirty="0" sz="1450" spc="-10">
                <a:latin typeface="Times New Roman"/>
                <a:cs typeface="Times New Roman"/>
              </a:rPr>
              <a:t>sudden footsteps:  somebody was coming at </a:t>
            </a:r>
            <a:r>
              <a:rPr dirty="0" sz="1450" spc="-5">
                <a:latin typeface="Times New Roman"/>
                <a:cs typeface="Times New Roman"/>
              </a:rPr>
              <a:t>a </a:t>
            </a:r>
            <a:r>
              <a:rPr dirty="0" sz="1450" spc="-10">
                <a:latin typeface="Times New Roman"/>
                <a:cs typeface="Times New Roman"/>
              </a:rPr>
              <a:t>quick pace down the principal walk. She expected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but </a:t>
            </a:r>
            <a:r>
              <a:rPr dirty="0" sz="1450" spc="-10">
                <a:latin typeface="Times New Roman"/>
                <a:cs typeface="Times New Roman"/>
              </a:rPr>
              <a:t>it was Julia, who, </a:t>
            </a:r>
            <a:r>
              <a:rPr dirty="0" sz="1450" spc="-5">
                <a:latin typeface="Times New Roman"/>
                <a:cs typeface="Times New Roman"/>
              </a:rPr>
              <a:t>hot </a:t>
            </a:r>
            <a:r>
              <a:rPr dirty="0" sz="1450" spc="-10">
                <a:latin typeface="Times New Roman"/>
                <a:cs typeface="Times New Roman"/>
              </a:rPr>
              <a:t>and </a:t>
            </a:r>
            <a:r>
              <a:rPr dirty="0" sz="1450" spc="-5">
                <a:latin typeface="Times New Roman"/>
                <a:cs typeface="Times New Roman"/>
              </a:rPr>
              <a:t>out of </a:t>
            </a:r>
            <a:r>
              <a:rPr dirty="0" sz="1450" spc="-10">
                <a:latin typeface="Times New Roman"/>
                <a:cs typeface="Times New Roman"/>
              </a:rPr>
              <a:t>breath, and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disappointment,</a:t>
            </a:r>
            <a:r>
              <a:rPr dirty="0" sz="1450" spc="245">
                <a:latin typeface="Times New Roman"/>
                <a:cs typeface="Times New Roman"/>
              </a:rPr>
              <a:t> </a:t>
            </a:r>
            <a:r>
              <a:rPr dirty="0" sz="1450" spc="-10">
                <a:latin typeface="Times New Roman"/>
                <a:cs typeface="Times New Roman"/>
              </a:rPr>
              <a:t>cried</a:t>
            </a:r>
            <a:r>
              <a:rPr dirty="0" sz="1450" spc="250">
                <a:latin typeface="Times New Roman"/>
                <a:cs typeface="Times New Roman"/>
              </a:rPr>
              <a:t> </a:t>
            </a:r>
            <a:r>
              <a:rPr dirty="0" sz="1450" spc="-5">
                <a:latin typeface="Times New Roman"/>
                <a:cs typeface="Times New Roman"/>
              </a:rPr>
              <a:t>out</a:t>
            </a:r>
            <a:r>
              <a:rPr dirty="0" sz="1450" spc="245">
                <a:latin typeface="Times New Roman"/>
                <a:cs typeface="Times New Roman"/>
              </a:rPr>
              <a:t> </a:t>
            </a:r>
            <a:r>
              <a:rPr dirty="0" sz="1450" spc="-5">
                <a:latin typeface="Times New Roman"/>
                <a:cs typeface="Times New Roman"/>
              </a:rPr>
              <a:t>on</a:t>
            </a:r>
            <a:r>
              <a:rPr dirty="0" sz="1450" spc="250">
                <a:latin typeface="Times New Roman"/>
                <a:cs typeface="Times New Roman"/>
              </a:rPr>
              <a:t> </a:t>
            </a:r>
            <a:r>
              <a:rPr dirty="0" sz="1450" spc="-10">
                <a:latin typeface="Times New Roman"/>
                <a:cs typeface="Times New Roman"/>
              </a:rPr>
              <a:t>seeing</a:t>
            </a:r>
            <a:r>
              <a:rPr dirty="0" sz="1450" spc="250">
                <a:latin typeface="Times New Roman"/>
                <a:cs typeface="Times New Roman"/>
              </a:rPr>
              <a:t> </a:t>
            </a:r>
            <a:r>
              <a:rPr dirty="0" sz="1450" spc="-20">
                <a:latin typeface="Times New Roman"/>
                <a:cs typeface="Times New Roman"/>
              </a:rPr>
              <a:t>her,</a:t>
            </a:r>
            <a:r>
              <a:rPr dirty="0" sz="1450" spc="245">
                <a:latin typeface="Times New Roman"/>
                <a:cs typeface="Times New Roman"/>
              </a:rPr>
              <a:t> </a:t>
            </a:r>
            <a:r>
              <a:rPr dirty="0" sz="1450" spc="-10">
                <a:latin typeface="Times New Roman"/>
                <a:cs typeface="Times New Roman"/>
              </a:rPr>
              <a:t>“Heyday!</a:t>
            </a:r>
            <a:r>
              <a:rPr dirty="0" sz="1450" spc="250">
                <a:latin typeface="Times New Roman"/>
                <a:cs typeface="Times New Roman"/>
              </a:rPr>
              <a:t> </a:t>
            </a:r>
            <a:r>
              <a:rPr dirty="0" sz="1450" spc="-10">
                <a:latin typeface="Times New Roman"/>
                <a:cs typeface="Times New Roman"/>
              </a:rPr>
              <a:t>Where</a:t>
            </a:r>
            <a:r>
              <a:rPr dirty="0" sz="1450" spc="250">
                <a:latin typeface="Times New Roman"/>
                <a:cs typeface="Times New Roman"/>
              </a:rPr>
              <a:t> </a:t>
            </a:r>
            <a:r>
              <a:rPr dirty="0" sz="1450" spc="-10">
                <a:latin typeface="Times New Roman"/>
                <a:cs typeface="Times New Roman"/>
              </a:rPr>
              <a:t>are</a:t>
            </a:r>
            <a:r>
              <a:rPr dirty="0" sz="1450" spc="245">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others?</a:t>
            </a:r>
            <a:r>
              <a:rPr dirty="0" sz="1450" spc="250">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536430"/>
          </a:xfrm>
          <a:prstGeom prst="rect">
            <a:avLst/>
          </a:prstGeom>
        </p:spPr>
        <p:txBody>
          <a:bodyPr wrap="square" lIns="0" tIns="12700" rIns="0" bIns="0" rtlCol="0" vert="horz">
            <a:spAutoFit/>
          </a:bodyPr>
          <a:lstStyle/>
          <a:p>
            <a:pPr algn="just" marL="268605" marR="2164715" indent="-256540">
              <a:lnSpc>
                <a:spcPct val="144500"/>
              </a:lnSpc>
              <a:spcBef>
                <a:spcPts val="100"/>
              </a:spcBef>
            </a:pPr>
            <a:r>
              <a:rPr dirty="0" sz="1450" spc="-5">
                <a:latin typeface="Times New Roman"/>
                <a:cs typeface="Times New Roman"/>
              </a:rPr>
              <a:t>thought </a:t>
            </a:r>
            <a:r>
              <a:rPr dirty="0" sz="1450" spc="-10">
                <a:latin typeface="Times New Roman"/>
                <a:cs typeface="Times New Roman"/>
              </a:rPr>
              <a:t>Maria and </a:t>
            </a:r>
            <a:r>
              <a:rPr dirty="0" sz="1450" spc="-35">
                <a:latin typeface="Times New Roman"/>
                <a:cs typeface="Times New Roman"/>
              </a:rPr>
              <a:t>Mr. </a:t>
            </a:r>
            <a:r>
              <a:rPr dirty="0" sz="1450" spc="-10">
                <a:latin typeface="Times New Roman"/>
                <a:cs typeface="Times New Roman"/>
              </a:rPr>
              <a:t>Crawford were with </a:t>
            </a:r>
            <a:r>
              <a:rPr dirty="0" sz="1450" spc="-5">
                <a:latin typeface="Times New Roman"/>
                <a:cs typeface="Times New Roman"/>
              </a:rPr>
              <a:t>you.”  </a:t>
            </a:r>
            <a:r>
              <a:rPr dirty="0" sz="1450" spc="-10">
                <a:latin typeface="Times New Roman"/>
                <a:cs typeface="Times New Roman"/>
              </a:rPr>
              <a:t>Fanny explained.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 pretty trick, </a:t>
            </a:r>
            <a:r>
              <a:rPr dirty="0" sz="1450" spc="-5">
                <a:latin typeface="Times New Roman"/>
                <a:cs typeface="Times New Roman"/>
              </a:rPr>
              <a:t>upon </a:t>
            </a:r>
            <a:r>
              <a:rPr dirty="0" sz="1450" spc="-10">
                <a:latin typeface="Times New Roman"/>
                <a:cs typeface="Times New Roman"/>
              </a:rPr>
              <a:t>my word! </a:t>
            </a:r>
            <a:r>
              <a:rPr dirty="0" sz="1450" spc="-5">
                <a:latin typeface="Times New Roman"/>
                <a:cs typeface="Times New Roman"/>
              </a:rPr>
              <a:t>I </a:t>
            </a:r>
            <a:r>
              <a:rPr dirty="0" sz="1450" spc="-10">
                <a:latin typeface="Times New Roman"/>
                <a:cs typeface="Times New Roman"/>
              </a:rPr>
              <a:t>cannot see them anywhere,” looking  eagerly into the park. “But they cannot </a:t>
            </a:r>
            <a:r>
              <a:rPr dirty="0" sz="1450" spc="-5">
                <a:latin typeface="Times New Roman"/>
                <a:cs typeface="Times New Roman"/>
              </a:rPr>
              <a:t>be </a:t>
            </a:r>
            <a:r>
              <a:rPr dirty="0" sz="1450" spc="-10">
                <a:latin typeface="Times New Roman"/>
                <a:cs typeface="Times New Roman"/>
              </a:rPr>
              <a:t>very far </a:t>
            </a:r>
            <a:r>
              <a:rPr dirty="0" sz="1450" spc="-15">
                <a:latin typeface="Times New Roman"/>
                <a:cs typeface="Times New Roman"/>
              </a:rPr>
              <a:t>off,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 equal  to as much as Maria, even without</a:t>
            </a:r>
            <a:r>
              <a:rPr dirty="0" sz="1450" spc="25">
                <a:latin typeface="Times New Roman"/>
                <a:cs typeface="Times New Roman"/>
              </a:rPr>
              <a:t> </a:t>
            </a:r>
            <a:r>
              <a:rPr dirty="0" sz="1450" spc="-10">
                <a:latin typeface="Times New Roman"/>
                <a:cs typeface="Times New Roman"/>
              </a:rPr>
              <a:t>help.”</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“But, Julia, </a:t>
            </a:r>
            <a:r>
              <a:rPr dirty="0" sz="1450" spc="-35">
                <a:latin typeface="Times New Roman"/>
                <a:cs typeface="Times New Roman"/>
              </a:rPr>
              <a:t>Mr. </a:t>
            </a:r>
            <a:r>
              <a:rPr dirty="0" sz="1450" spc="-10">
                <a:latin typeface="Times New Roman"/>
                <a:cs typeface="Times New Roman"/>
              </a:rPr>
              <a:t>Rushworth will </a:t>
            </a:r>
            <a:r>
              <a:rPr dirty="0" sz="1450" spc="-5">
                <a:latin typeface="Times New Roman"/>
                <a:cs typeface="Times New Roman"/>
              </a:rPr>
              <a:t>be </a:t>
            </a:r>
            <a:r>
              <a:rPr dirty="0" sz="1450" spc="-10">
                <a:latin typeface="Times New Roman"/>
                <a:cs typeface="Times New Roman"/>
              </a:rPr>
              <a:t>here in </a:t>
            </a:r>
            <a:r>
              <a:rPr dirty="0" sz="1450" spc="-5">
                <a:latin typeface="Times New Roman"/>
                <a:cs typeface="Times New Roman"/>
              </a:rPr>
              <a:t>a </a:t>
            </a:r>
            <a:r>
              <a:rPr dirty="0" sz="1450" spc="-10">
                <a:latin typeface="Times New Roman"/>
                <a:cs typeface="Times New Roman"/>
              </a:rPr>
              <a:t>moment with the </a:t>
            </a:r>
            <a:r>
              <a:rPr dirty="0" sz="1450" spc="-30">
                <a:latin typeface="Times New Roman"/>
                <a:cs typeface="Times New Roman"/>
              </a:rPr>
              <a:t>key. </a:t>
            </a:r>
            <a:r>
              <a:rPr dirty="0" sz="1450" spc="-10">
                <a:latin typeface="Times New Roman"/>
                <a:cs typeface="Times New Roman"/>
              </a:rPr>
              <a:t>Do wait  for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Rushworth.”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“Not I, indeed. </a:t>
            </a:r>
            <a:r>
              <a:rPr dirty="0" sz="1450" spc="-5">
                <a:latin typeface="Times New Roman"/>
                <a:cs typeface="Times New Roman"/>
              </a:rPr>
              <a:t>I </a:t>
            </a:r>
            <a:r>
              <a:rPr dirty="0" sz="1450" spc="-10">
                <a:latin typeface="Times New Roman"/>
                <a:cs typeface="Times New Roman"/>
              </a:rPr>
              <a:t>have had enough </a:t>
            </a:r>
            <a:r>
              <a:rPr dirty="0" sz="1450" spc="-5">
                <a:latin typeface="Times New Roman"/>
                <a:cs typeface="Times New Roman"/>
              </a:rPr>
              <a:t>of </a:t>
            </a:r>
            <a:r>
              <a:rPr dirty="0" sz="1450" spc="-10">
                <a:latin typeface="Times New Roman"/>
                <a:cs typeface="Times New Roman"/>
              </a:rPr>
              <a:t>the family for </a:t>
            </a:r>
            <a:r>
              <a:rPr dirty="0" sz="1450" spc="-5">
                <a:latin typeface="Times New Roman"/>
                <a:cs typeface="Times New Roman"/>
              </a:rPr>
              <a:t>one </a:t>
            </a:r>
            <a:r>
              <a:rPr dirty="0" sz="1450" spc="-10">
                <a:latin typeface="Times New Roman"/>
                <a:cs typeface="Times New Roman"/>
              </a:rPr>
              <a:t>morning. </a:t>
            </a:r>
            <a:r>
              <a:rPr dirty="0" sz="1450" spc="-35">
                <a:latin typeface="Times New Roman"/>
                <a:cs typeface="Times New Roman"/>
              </a:rPr>
              <a:t>Why,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a:t>
            </a:r>
            <a:r>
              <a:rPr dirty="0" sz="1450" spc="-10">
                <a:latin typeface="Times New Roman"/>
                <a:cs typeface="Times New Roman"/>
              </a:rPr>
              <a:t>this moment escaped from his horrible </a:t>
            </a:r>
            <a:r>
              <a:rPr dirty="0" sz="1450" spc="-20">
                <a:latin typeface="Times New Roman"/>
                <a:cs typeface="Times New Roman"/>
              </a:rPr>
              <a:t>mother.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penance as </a:t>
            </a:r>
            <a:r>
              <a:rPr dirty="0" sz="1450" spc="-5">
                <a:latin typeface="Times New Roman"/>
                <a:cs typeface="Times New Roman"/>
              </a:rPr>
              <a:t>I </a:t>
            </a:r>
            <a:r>
              <a:rPr dirty="0" sz="1450" spc="-10">
                <a:latin typeface="Times New Roman"/>
                <a:cs typeface="Times New Roman"/>
              </a:rPr>
              <a:t>have been enduring, while </a:t>
            </a:r>
            <a:r>
              <a:rPr dirty="0" sz="1450" spc="-5">
                <a:latin typeface="Times New Roman"/>
                <a:cs typeface="Times New Roman"/>
              </a:rPr>
              <a:t>you </a:t>
            </a:r>
            <a:r>
              <a:rPr dirty="0" sz="1450" spc="-10">
                <a:latin typeface="Times New Roman"/>
                <a:cs typeface="Times New Roman"/>
              </a:rPr>
              <a:t>were sitting here so composed and  so happy! It might have been as well, perhaps, if </a:t>
            </a:r>
            <a:r>
              <a:rPr dirty="0" sz="1450" spc="-5">
                <a:latin typeface="Times New Roman"/>
                <a:cs typeface="Times New Roman"/>
              </a:rPr>
              <a:t>you </a:t>
            </a:r>
            <a:r>
              <a:rPr dirty="0" sz="1450" spc="-10">
                <a:latin typeface="Times New Roman"/>
                <a:cs typeface="Times New Roman"/>
              </a:rPr>
              <a:t>had been in my place,  </a:t>
            </a:r>
            <a:r>
              <a:rPr dirty="0" sz="1450" spc="-5">
                <a:latin typeface="Times New Roman"/>
                <a:cs typeface="Times New Roman"/>
              </a:rPr>
              <a:t>but you </a:t>
            </a:r>
            <a:r>
              <a:rPr dirty="0" sz="1450" spc="-10">
                <a:latin typeface="Times New Roman"/>
                <a:cs typeface="Times New Roman"/>
              </a:rPr>
              <a:t>always contrive to keep </a:t>
            </a:r>
            <a:r>
              <a:rPr dirty="0" sz="1450" spc="-5">
                <a:latin typeface="Times New Roman"/>
                <a:cs typeface="Times New Roman"/>
              </a:rPr>
              <a:t>out of </a:t>
            </a:r>
            <a:r>
              <a:rPr dirty="0" sz="1450" spc="-10">
                <a:latin typeface="Times New Roman"/>
                <a:cs typeface="Times New Roman"/>
              </a:rPr>
              <a:t>these</a:t>
            </a:r>
            <a:r>
              <a:rPr dirty="0" sz="1450" spc="15">
                <a:latin typeface="Times New Roman"/>
                <a:cs typeface="Times New Roman"/>
              </a:rPr>
              <a:t> </a:t>
            </a:r>
            <a:r>
              <a:rPr dirty="0" sz="1450" spc="-10">
                <a:latin typeface="Times New Roman"/>
                <a:cs typeface="Times New Roman"/>
              </a:rPr>
              <a:t>scrapes.”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most unjust reflection, </a:t>
            </a:r>
            <a:r>
              <a:rPr dirty="0" sz="1450" spc="-5">
                <a:latin typeface="Times New Roman"/>
                <a:cs typeface="Times New Roman"/>
              </a:rPr>
              <a:t>but </a:t>
            </a:r>
            <a:r>
              <a:rPr dirty="0" sz="1450" spc="-10">
                <a:latin typeface="Times New Roman"/>
                <a:cs typeface="Times New Roman"/>
              </a:rPr>
              <a:t>Fanny could allow for it, and let it  pass: Julia was vexed, and her temper was hasty; </a:t>
            </a:r>
            <a:r>
              <a:rPr dirty="0" sz="1450" spc="-5">
                <a:latin typeface="Times New Roman"/>
                <a:cs typeface="Times New Roman"/>
              </a:rPr>
              <a:t>but </a:t>
            </a:r>
            <a:r>
              <a:rPr dirty="0" sz="1450" spc="-10">
                <a:latin typeface="Times New Roman"/>
                <a:cs typeface="Times New Roman"/>
              </a:rPr>
              <a:t>she felt that it would </a:t>
            </a:r>
            <a:r>
              <a:rPr dirty="0" sz="1450" spc="-5">
                <a:latin typeface="Times New Roman"/>
                <a:cs typeface="Times New Roman"/>
              </a:rPr>
              <a:t>not  </a:t>
            </a:r>
            <a:r>
              <a:rPr dirty="0" sz="1450" spc="-10">
                <a:latin typeface="Times New Roman"/>
                <a:cs typeface="Times New Roman"/>
              </a:rPr>
              <a:t>last, and therefore, taking </a:t>
            </a:r>
            <a:r>
              <a:rPr dirty="0" sz="1450" spc="-5">
                <a:latin typeface="Times New Roman"/>
                <a:cs typeface="Times New Roman"/>
              </a:rPr>
              <a:t>no </a:t>
            </a:r>
            <a:r>
              <a:rPr dirty="0" sz="1450" spc="-10">
                <a:latin typeface="Times New Roman"/>
                <a:cs typeface="Times New Roman"/>
              </a:rPr>
              <a:t>notice, only asked her if she had </a:t>
            </a:r>
            <a:r>
              <a:rPr dirty="0" sz="1450" spc="-5">
                <a:latin typeface="Times New Roman"/>
                <a:cs typeface="Times New Roman"/>
              </a:rPr>
              <a:t>not </a:t>
            </a:r>
            <a:r>
              <a:rPr dirty="0" sz="1450" spc="-10">
                <a:latin typeface="Times New Roman"/>
                <a:cs typeface="Times New Roman"/>
              </a:rPr>
              <a:t>seen </a:t>
            </a:r>
            <a:r>
              <a:rPr dirty="0" sz="1450" spc="-35">
                <a:latin typeface="Times New Roman"/>
                <a:cs typeface="Times New Roman"/>
              </a:rPr>
              <a:t>Mr.  </a:t>
            </a:r>
            <a:r>
              <a:rPr dirty="0" sz="1450" spc="-10">
                <a:latin typeface="Times New Roman"/>
                <a:cs typeface="Times New Roman"/>
              </a:rPr>
              <a:t>Rushworth.</a:t>
            </a:r>
            <a:endParaRPr sz="1450">
              <a:latin typeface="Times New Roman"/>
              <a:cs typeface="Times New Roman"/>
            </a:endParaRPr>
          </a:p>
          <a:p>
            <a:pPr algn="just" marL="12700" marR="12700" indent="255904">
              <a:lnSpc>
                <a:spcPts val="1730"/>
              </a:lnSpc>
              <a:spcBef>
                <a:spcPts val="785"/>
              </a:spcBef>
            </a:pPr>
            <a:r>
              <a:rPr dirty="0" sz="1450" spc="-40">
                <a:latin typeface="Times New Roman"/>
                <a:cs typeface="Times New Roman"/>
              </a:rPr>
              <a:t>“Yes, </a:t>
            </a:r>
            <a:r>
              <a:rPr dirty="0" sz="1450" spc="-10">
                <a:latin typeface="Times New Roman"/>
                <a:cs typeface="Times New Roman"/>
              </a:rPr>
              <a:t>yes, we saw him. He was posting away as if </a:t>
            </a:r>
            <a:r>
              <a:rPr dirty="0" sz="1450" spc="-5">
                <a:latin typeface="Times New Roman"/>
                <a:cs typeface="Times New Roman"/>
              </a:rPr>
              <a:t>upon </a:t>
            </a:r>
            <a:r>
              <a:rPr dirty="0" sz="1450" spc="-10">
                <a:latin typeface="Times New Roman"/>
                <a:cs typeface="Times New Roman"/>
              </a:rPr>
              <a:t>life and death, and  could </a:t>
            </a:r>
            <a:r>
              <a:rPr dirty="0" sz="1450" spc="-5">
                <a:latin typeface="Times New Roman"/>
                <a:cs typeface="Times New Roman"/>
              </a:rPr>
              <a:t>but </a:t>
            </a:r>
            <a:r>
              <a:rPr dirty="0" sz="1450" spc="-10">
                <a:latin typeface="Times New Roman"/>
                <a:cs typeface="Times New Roman"/>
              </a:rPr>
              <a:t>just spare time to tell </a:t>
            </a:r>
            <a:r>
              <a:rPr dirty="0" sz="1450" spc="-5">
                <a:latin typeface="Times New Roman"/>
                <a:cs typeface="Times New Roman"/>
              </a:rPr>
              <a:t>us </a:t>
            </a:r>
            <a:r>
              <a:rPr dirty="0" sz="1450" spc="-10">
                <a:latin typeface="Times New Roman"/>
                <a:cs typeface="Times New Roman"/>
              </a:rPr>
              <a:t>his errand, and where </a:t>
            </a:r>
            <a:r>
              <a:rPr dirty="0" sz="1450" spc="-5">
                <a:latin typeface="Times New Roman"/>
                <a:cs typeface="Times New Roman"/>
              </a:rPr>
              <a:t>you </a:t>
            </a:r>
            <a:r>
              <a:rPr dirty="0" sz="1450" spc="-10">
                <a:latin typeface="Times New Roman"/>
                <a:cs typeface="Times New Roman"/>
              </a:rPr>
              <a:t>all</a:t>
            </a:r>
            <a:r>
              <a:rPr dirty="0" sz="1450" spc="80">
                <a:latin typeface="Times New Roman"/>
                <a:cs typeface="Times New Roman"/>
              </a:rPr>
              <a:t> </a:t>
            </a:r>
            <a:r>
              <a:rPr dirty="0" sz="1450" spc="-10">
                <a:latin typeface="Times New Roman"/>
                <a:cs typeface="Times New Roman"/>
              </a:rPr>
              <a:t>were.”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pity </a:t>
            </a:r>
            <a:r>
              <a:rPr dirty="0" sz="1450" spc="-5">
                <a:latin typeface="Times New Roman"/>
                <a:cs typeface="Times New Roman"/>
              </a:rPr>
              <a:t>he </a:t>
            </a:r>
            <a:r>
              <a:rPr dirty="0" sz="1450" spc="-10">
                <a:latin typeface="Times New Roman"/>
                <a:cs typeface="Times New Roman"/>
              </a:rPr>
              <a:t>should have so much trouble for</a:t>
            </a:r>
            <a:r>
              <a:rPr dirty="0" sz="1450" spc="45">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“That is Miss </a:t>
            </a:r>
            <a:r>
              <a:rPr dirty="0" sz="1450" spc="-20">
                <a:latin typeface="Times New Roman"/>
                <a:cs typeface="Times New Roman"/>
              </a:rPr>
              <a:t>Maria’s </a:t>
            </a:r>
            <a:r>
              <a:rPr dirty="0" sz="1450" spc="-10">
                <a:latin typeface="Times New Roman"/>
                <a:cs typeface="Times New Roman"/>
              </a:rPr>
              <a:t>concern.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obliged to punish myself for her  sins. The mother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avoid, as long as my tiresome aunt was dancing  about with the </a:t>
            </a:r>
            <a:r>
              <a:rPr dirty="0" sz="1450" spc="-15">
                <a:latin typeface="Times New Roman"/>
                <a:cs typeface="Times New Roman"/>
              </a:rPr>
              <a:t>housekeeper, </a:t>
            </a:r>
            <a:r>
              <a:rPr dirty="0" sz="1450" spc="-5">
                <a:latin typeface="Times New Roman"/>
                <a:cs typeface="Times New Roman"/>
              </a:rPr>
              <a:t>but </a:t>
            </a:r>
            <a:r>
              <a:rPr dirty="0" sz="1450" spc="-10">
                <a:latin typeface="Times New Roman"/>
                <a:cs typeface="Times New Roman"/>
              </a:rPr>
              <a:t>the son </a:t>
            </a:r>
            <a:r>
              <a:rPr dirty="0" sz="1450" spc="-5">
                <a:latin typeface="Times New Roman"/>
                <a:cs typeface="Times New Roman"/>
              </a:rPr>
              <a:t>I </a:t>
            </a:r>
            <a:r>
              <a:rPr dirty="0" sz="1450" spc="-10">
                <a:latin typeface="Times New Roman"/>
                <a:cs typeface="Times New Roman"/>
              </a:rPr>
              <a:t>can get away</a:t>
            </a:r>
            <a:r>
              <a:rPr dirty="0" sz="1450" spc="60">
                <a:latin typeface="Times New Roman"/>
                <a:cs typeface="Times New Roman"/>
              </a:rPr>
              <a:t> </a:t>
            </a:r>
            <a:r>
              <a:rPr dirty="0" sz="1450" spc="-10">
                <a:latin typeface="Times New Roman"/>
                <a:cs typeface="Times New Roman"/>
              </a:rPr>
              <a:t>from.”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she immediately scrambled across the fence, and walked </a:t>
            </a:r>
            <a:r>
              <a:rPr dirty="0" sz="1450" spc="-30">
                <a:latin typeface="Times New Roman"/>
                <a:cs typeface="Times New Roman"/>
              </a:rPr>
              <a:t>away, </a:t>
            </a:r>
            <a:r>
              <a:rPr dirty="0" sz="1450" spc="-5">
                <a:latin typeface="Times New Roman"/>
                <a:cs typeface="Times New Roman"/>
              </a:rPr>
              <a:t>not  </a:t>
            </a:r>
            <a:r>
              <a:rPr dirty="0" sz="1450" spc="-10">
                <a:latin typeface="Times New Roman"/>
                <a:cs typeface="Times New Roman"/>
              </a:rPr>
              <a:t>attending to </a:t>
            </a:r>
            <a:r>
              <a:rPr dirty="0" sz="1450" spc="-20">
                <a:latin typeface="Times New Roman"/>
                <a:cs typeface="Times New Roman"/>
              </a:rPr>
              <a:t>Fanny’s </a:t>
            </a:r>
            <a:r>
              <a:rPr dirty="0" sz="1450" spc="-10">
                <a:latin typeface="Times New Roman"/>
                <a:cs typeface="Times New Roman"/>
              </a:rPr>
              <a:t>last question </a:t>
            </a:r>
            <a:r>
              <a:rPr dirty="0" sz="1450" spc="-5">
                <a:latin typeface="Times New Roman"/>
                <a:cs typeface="Times New Roman"/>
              </a:rPr>
              <a:t>of </a:t>
            </a:r>
            <a:r>
              <a:rPr dirty="0" sz="1450" spc="-10">
                <a:latin typeface="Times New Roman"/>
                <a:cs typeface="Times New Roman"/>
              </a:rPr>
              <a:t>whether she had seen anything </a:t>
            </a:r>
            <a:r>
              <a:rPr dirty="0" sz="1450" spc="-5">
                <a:latin typeface="Times New Roman"/>
                <a:cs typeface="Times New Roman"/>
              </a:rPr>
              <a:t>of </a:t>
            </a:r>
            <a:r>
              <a:rPr dirty="0" sz="1450" spc="-10">
                <a:latin typeface="Times New Roman"/>
                <a:cs typeface="Times New Roman"/>
              </a:rPr>
              <a:t>Miss  Crawford and Edmund. The sort </a:t>
            </a:r>
            <a:r>
              <a:rPr dirty="0" sz="1450" spc="-5">
                <a:latin typeface="Times New Roman"/>
                <a:cs typeface="Times New Roman"/>
              </a:rPr>
              <a:t>of </a:t>
            </a:r>
            <a:r>
              <a:rPr dirty="0" sz="1450" spc="-10">
                <a:latin typeface="Times New Roman"/>
                <a:cs typeface="Times New Roman"/>
              </a:rPr>
              <a:t>dread in which Fanny now sat </a:t>
            </a:r>
            <a:r>
              <a:rPr dirty="0" sz="1450" spc="-5">
                <a:latin typeface="Times New Roman"/>
                <a:cs typeface="Times New Roman"/>
              </a:rPr>
              <a:t>of </a:t>
            </a:r>
            <a:r>
              <a:rPr dirty="0" sz="1450" spc="-10">
                <a:latin typeface="Times New Roman"/>
                <a:cs typeface="Times New Roman"/>
              </a:rPr>
              <a:t>seeing  </a:t>
            </a:r>
            <a:r>
              <a:rPr dirty="0" sz="1450" spc="-35">
                <a:latin typeface="Times New Roman"/>
                <a:cs typeface="Times New Roman"/>
              </a:rPr>
              <a:t>Mr. </a:t>
            </a:r>
            <a:r>
              <a:rPr dirty="0" sz="1450" spc="-10">
                <a:latin typeface="Times New Roman"/>
                <a:cs typeface="Times New Roman"/>
              </a:rPr>
              <a:t>Rushworth prevented her thinking so much </a:t>
            </a:r>
            <a:r>
              <a:rPr dirty="0" sz="1450" spc="-5">
                <a:latin typeface="Times New Roman"/>
                <a:cs typeface="Times New Roman"/>
              </a:rPr>
              <a:t>of </a:t>
            </a:r>
            <a:r>
              <a:rPr dirty="0" sz="1450" spc="-10">
                <a:latin typeface="Times New Roman"/>
                <a:cs typeface="Times New Roman"/>
              </a:rPr>
              <a:t>their continued absence,  </a:t>
            </a:r>
            <a:r>
              <a:rPr dirty="0" sz="1450" spc="-15">
                <a:latin typeface="Times New Roman"/>
                <a:cs typeface="Times New Roman"/>
              </a:rPr>
              <a:t>however, </a:t>
            </a:r>
            <a:r>
              <a:rPr dirty="0" sz="1450" spc="-10">
                <a:latin typeface="Times New Roman"/>
                <a:cs typeface="Times New Roman"/>
              </a:rPr>
              <a:t>as she might have done. She felt that </a:t>
            </a:r>
            <a:r>
              <a:rPr dirty="0" sz="1450" spc="-5">
                <a:latin typeface="Times New Roman"/>
                <a:cs typeface="Times New Roman"/>
              </a:rPr>
              <a:t>he </a:t>
            </a:r>
            <a:r>
              <a:rPr dirty="0" sz="1450" spc="-10">
                <a:latin typeface="Times New Roman"/>
                <a:cs typeface="Times New Roman"/>
              </a:rPr>
              <a:t>had been very ill-used, and  was quite unhappy in having to communicate what had passed. He joined her  within five minutes after </a:t>
            </a:r>
            <a:r>
              <a:rPr dirty="0" sz="1450" spc="-20">
                <a:latin typeface="Times New Roman"/>
                <a:cs typeface="Times New Roman"/>
              </a:rPr>
              <a:t>Julia’s </a:t>
            </a:r>
            <a:r>
              <a:rPr dirty="0" sz="1450" spc="-10">
                <a:latin typeface="Times New Roman"/>
                <a:cs typeface="Times New Roman"/>
              </a:rPr>
              <a:t>exit; and though she made the best </a:t>
            </a:r>
            <a:r>
              <a:rPr dirty="0" sz="1450" spc="-5">
                <a:latin typeface="Times New Roman"/>
                <a:cs typeface="Times New Roman"/>
              </a:rPr>
              <a:t>of </a:t>
            </a:r>
            <a:r>
              <a:rPr dirty="0" sz="1450" spc="-10">
                <a:latin typeface="Times New Roman"/>
                <a:cs typeface="Times New Roman"/>
              </a:rPr>
              <a:t>the  </a:t>
            </a:r>
            <a:r>
              <a:rPr dirty="0" sz="1450" spc="-25">
                <a:latin typeface="Times New Roman"/>
                <a:cs typeface="Times New Roman"/>
              </a:rPr>
              <a:t>story, </a:t>
            </a:r>
            <a:r>
              <a:rPr dirty="0" sz="1450" spc="-5">
                <a:latin typeface="Times New Roman"/>
                <a:cs typeface="Times New Roman"/>
              </a:rPr>
              <a:t>he </a:t>
            </a:r>
            <a:r>
              <a:rPr dirty="0" sz="1450" spc="-10">
                <a:latin typeface="Times New Roman"/>
                <a:cs typeface="Times New Roman"/>
              </a:rPr>
              <a:t>was evidently mortified and displeased in </a:t>
            </a:r>
            <a:r>
              <a:rPr dirty="0" sz="1450" spc="-5">
                <a:latin typeface="Times New Roman"/>
                <a:cs typeface="Times New Roman"/>
              </a:rPr>
              <a:t>no </a:t>
            </a:r>
            <a:r>
              <a:rPr dirty="0" sz="1450" spc="-10">
                <a:latin typeface="Times New Roman"/>
                <a:cs typeface="Times New Roman"/>
              </a:rPr>
              <a:t>common degree. At first  </a:t>
            </a:r>
            <a:r>
              <a:rPr dirty="0" sz="1450" spc="-5">
                <a:latin typeface="Times New Roman"/>
                <a:cs typeface="Times New Roman"/>
              </a:rPr>
              <a:t>he </a:t>
            </a:r>
            <a:r>
              <a:rPr dirty="0" sz="1450" spc="-10">
                <a:latin typeface="Times New Roman"/>
                <a:cs typeface="Times New Roman"/>
              </a:rPr>
              <a:t>scarcely said anything; his </a:t>
            </a:r>
            <a:r>
              <a:rPr dirty="0" sz="1450" spc="-5">
                <a:latin typeface="Times New Roman"/>
                <a:cs typeface="Times New Roman"/>
              </a:rPr>
              <a:t>looks </a:t>
            </a:r>
            <a:r>
              <a:rPr dirty="0" sz="1450" spc="-10">
                <a:latin typeface="Times New Roman"/>
                <a:cs typeface="Times New Roman"/>
              </a:rPr>
              <a:t>only expressed his extreme surprise and  vexation, and </a:t>
            </a:r>
            <a:r>
              <a:rPr dirty="0" sz="1450" spc="-5">
                <a:latin typeface="Times New Roman"/>
                <a:cs typeface="Times New Roman"/>
              </a:rPr>
              <a:t>he </a:t>
            </a:r>
            <a:r>
              <a:rPr dirty="0" sz="1450" spc="-10">
                <a:latin typeface="Times New Roman"/>
                <a:cs typeface="Times New Roman"/>
              </a:rPr>
              <a:t>walked to the gate and stood there, without seeming to know  what to</a:t>
            </a:r>
            <a:r>
              <a:rPr dirty="0" sz="1450" spc="-5">
                <a:latin typeface="Times New Roman"/>
                <a:cs typeface="Times New Roman"/>
              </a:rPr>
              <a:t> do.</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“They desired me to stay—my cousin Maria </a:t>
            </a:r>
            <a:r>
              <a:rPr dirty="0" sz="1450" spc="-15">
                <a:latin typeface="Times New Roman"/>
                <a:cs typeface="Times New Roman"/>
              </a:rPr>
              <a:t>charged </a:t>
            </a:r>
            <a:r>
              <a:rPr dirty="0" sz="1450" spc="-10">
                <a:latin typeface="Times New Roman"/>
                <a:cs typeface="Times New Roman"/>
              </a:rPr>
              <a:t>me to say that </a:t>
            </a:r>
            <a:r>
              <a:rPr dirty="0" sz="1450" spc="-5">
                <a:latin typeface="Times New Roman"/>
                <a:cs typeface="Times New Roman"/>
              </a:rPr>
              <a:t>you  </a:t>
            </a:r>
            <a:r>
              <a:rPr dirty="0" sz="1450" spc="-10">
                <a:latin typeface="Times New Roman"/>
                <a:cs typeface="Times New Roman"/>
              </a:rPr>
              <a:t>would find them at that knoll, </a:t>
            </a:r>
            <a:r>
              <a:rPr dirty="0" sz="1450" spc="-5">
                <a:latin typeface="Times New Roman"/>
                <a:cs typeface="Times New Roman"/>
              </a:rPr>
              <a:t>or</a:t>
            </a:r>
            <a:r>
              <a:rPr dirty="0" sz="1450" spc="30">
                <a:latin typeface="Times New Roman"/>
                <a:cs typeface="Times New Roman"/>
              </a:rPr>
              <a:t> </a:t>
            </a:r>
            <a:r>
              <a:rPr dirty="0" sz="1450" spc="-10">
                <a:latin typeface="Times New Roman"/>
                <a:cs typeface="Times New Roman"/>
              </a:rPr>
              <a:t>thereabouts.”</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go </a:t>
            </a:r>
            <a:r>
              <a:rPr dirty="0" sz="1450" spc="-10">
                <a:latin typeface="Times New Roman"/>
                <a:cs typeface="Times New Roman"/>
              </a:rPr>
              <a:t>any </a:t>
            </a:r>
            <a:r>
              <a:rPr dirty="0" sz="1450" spc="-15">
                <a:latin typeface="Times New Roman"/>
                <a:cs typeface="Times New Roman"/>
              </a:rPr>
              <a:t>farther,” </a:t>
            </a:r>
            <a:r>
              <a:rPr dirty="0" sz="1450" spc="-10">
                <a:latin typeface="Times New Roman"/>
                <a:cs typeface="Times New Roman"/>
              </a:rPr>
              <a:t>said </a:t>
            </a:r>
            <a:r>
              <a:rPr dirty="0" sz="1450" spc="-5">
                <a:latin typeface="Times New Roman"/>
                <a:cs typeface="Times New Roman"/>
              </a:rPr>
              <a:t>he </a:t>
            </a:r>
            <a:r>
              <a:rPr dirty="0" sz="1450" spc="-10">
                <a:latin typeface="Times New Roman"/>
                <a:cs typeface="Times New Roman"/>
              </a:rPr>
              <a:t>sullenly; “I see nothing </a:t>
            </a:r>
            <a:r>
              <a:rPr dirty="0" sz="1450" spc="-5">
                <a:latin typeface="Times New Roman"/>
                <a:cs typeface="Times New Roman"/>
              </a:rPr>
              <a:t>of  </a:t>
            </a:r>
            <a:r>
              <a:rPr dirty="0" sz="1450" spc="-10">
                <a:latin typeface="Times New Roman"/>
                <a:cs typeface="Times New Roman"/>
              </a:rPr>
              <a:t>them. By the time </a:t>
            </a:r>
            <a:r>
              <a:rPr dirty="0" sz="1450" spc="-5">
                <a:latin typeface="Times New Roman"/>
                <a:cs typeface="Times New Roman"/>
              </a:rPr>
              <a:t>I </a:t>
            </a:r>
            <a:r>
              <a:rPr dirty="0" sz="1450" spc="-10">
                <a:latin typeface="Times New Roman"/>
                <a:cs typeface="Times New Roman"/>
              </a:rPr>
              <a:t>get to the </a:t>
            </a:r>
            <a:r>
              <a:rPr dirty="0" sz="1450" spc="-5">
                <a:latin typeface="Times New Roman"/>
                <a:cs typeface="Times New Roman"/>
              </a:rPr>
              <a:t>knoll </a:t>
            </a:r>
            <a:r>
              <a:rPr dirty="0" sz="1450" spc="-10">
                <a:latin typeface="Times New Roman"/>
                <a:cs typeface="Times New Roman"/>
              </a:rPr>
              <a:t>they may </a:t>
            </a:r>
            <a:r>
              <a:rPr dirty="0" sz="1450" spc="-5">
                <a:latin typeface="Times New Roman"/>
                <a:cs typeface="Times New Roman"/>
              </a:rPr>
              <a:t>be gone </a:t>
            </a:r>
            <a:r>
              <a:rPr dirty="0" sz="1450" spc="-10">
                <a:latin typeface="Times New Roman"/>
                <a:cs typeface="Times New Roman"/>
              </a:rPr>
              <a:t>somewhere else. </a:t>
            </a:r>
            <a:r>
              <a:rPr dirty="0" sz="1450" spc="-5">
                <a:latin typeface="Times New Roman"/>
                <a:cs typeface="Times New Roman"/>
              </a:rPr>
              <a:t>I </a:t>
            </a:r>
            <a:r>
              <a:rPr dirty="0" sz="1450" spc="-10">
                <a:latin typeface="Times New Roman"/>
                <a:cs typeface="Times New Roman"/>
              </a:rPr>
              <a:t>have  had walking</a:t>
            </a:r>
            <a:r>
              <a:rPr dirty="0" sz="1450" spc="-5">
                <a:latin typeface="Times New Roman"/>
                <a:cs typeface="Times New Roman"/>
              </a:rPr>
              <a:t> enough.”</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7098665"/>
          </a:xfrm>
          <a:prstGeom prst="rect">
            <a:avLst/>
          </a:prstGeom>
        </p:spPr>
        <p:txBody>
          <a:bodyPr wrap="square" lIns="0" tIns="11430" rIns="0" bIns="0" rtlCol="0" vert="horz">
            <a:spAutoFit/>
          </a:bodyPr>
          <a:lstStyle/>
          <a:p>
            <a:pPr algn="just" marL="12700" marR="5080">
              <a:lnSpc>
                <a:spcPct val="99900"/>
              </a:lnSpc>
              <a:spcBef>
                <a:spcPts val="90"/>
              </a:spcBef>
            </a:pPr>
            <a:r>
              <a:rPr dirty="0" sz="1450" spc="-10">
                <a:latin typeface="Times New Roman"/>
                <a:cs typeface="Times New Roman"/>
              </a:rPr>
              <a:t>companion 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very serious moment; </a:t>
            </a:r>
            <a:r>
              <a:rPr dirty="0" sz="1450" spc="-5">
                <a:latin typeface="Times New Roman"/>
                <a:cs typeface="Times New Roman"/>
              </a:rPr>
              <a:t>but, </a:t>
            </a:r>
            <a:r>
              <a:rPr dirty="0" sz="1450" spc="-10">
                <a:latin typeface="Times New Roman"/>
                <a:cs typeface="Times New Roman"/>
              </a:rPr>
              <a:t>as it is, </a:t>
            </a:r>
            <a:r>
              <a:rPr dirty="0" sz="1450" spc="-5">
                <a:latin typeface="Times New Roman"/>
                <a:cs typeface="Times New Roman"/>
              </a:rPr>
              <a:t>I hope </a:t>
            </a:r>
            <a:r>
              <a:rPr dirty="0" sz="1450" spc="-10">
                <a:latin typeface="Times New Roman"/>
                <a:cs typeface="Times New Roman"/>
              </a:rPr>
              <a:t>there can  </a:t>
            </a:r>
            <a:r>
              <a:rPr dirty="0" sz="1450" spc="-5">
                <a:latin typeface="Times New Roman"/>
                <a:cs typeface="Times New Roman"/>
              </a:rPr>
              <a:t>be </a:t>
            </a:r>
            <a:r>
              <a:rPr dirty="0" sz="1450" spc="-10">
                <a:latin typeface="Times New Roman"/>
                <a:cs typeface="Times New Roman"/>
              </a:rPr>
              <a:t>nothing to fear for them, and everything to </a:t>
            </a:r>
            <a:r>
              <a:rPr dirty="0" sz="1450" spc="-5">
                <a:latin typeface="Times New Roman"/>
                <a:cs typeface="Times New Roman"/>
              </a:rPr>
              <a:t>hope </a:t>
            </a:r>
            <a:r>
              <a:rPr dirty="0" sz="1450" spc="-10">
                <a:latin typeface="Times New Roman"/>
                <a:cs typeface="Times New Roman"/>
              </a:rPr>
              <a:t>for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from the  association.”</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“That is exactly what </a:t>
            </a:r>
            <a:r>
              <a:rPr dirty="0" sz="1450" spc="-5">
                <a:latin typeface="Times New Roman"/>
                <a:cs typeface="Times New Roman"/>
              </a:rPr>
              <a:t>I </a:t>
            </a:r>
            <a:r>
              <a:rPr dirty="0" sz="1450" spc="-10">
                <a:latin typeface="Times New Roman"/>
                <a:cs typeface="Times New Roman"/>
              </a:rPr>
              <a:t>think,” cried Mrs. Norris, “and what </a:t>
            </a:r>
            <a:r>
              <a:rPr dirty="0" sz="1450" spc="-5">
                <a:latin typeface="Times New Roman"/>
                <a:cs typeface="Times New Roman"/>
              </a:rPr>
              <a:t>I </a:t>
            </a:r>
            <a:r>
              <a:rPr dirty="0" sz="1450" spc="-10">
                <a:latin typeface="Times New Roman"/>
                <a:cs typeface="Times New Roman"/>
              </a:rPr>
              <a:t>was saying to  my husband this morning. It will </a:t>
            </a:r>
            <a:r>
              <a:rPr dirty="0" sz="1450" spc="-5">
                <a:latin typeface="Times New Roman"/>
                <a:cs typeface="Times New Roman"/>
              </a:rPr>
              <a:t>be </a:t>
            </a:r>
            <a:r>
              <a:rPr dirty="0" sz="1450" spc="-10">
                <a:latin typeface="Times New Roman"/>
                <a:cs typeface="Times New Roman"/>
              </a:rPr>
              <a:t>an education for the child, said I, only  being with her cousins; if Miss Lee taught her nothing, she would learn to </a:t>
            </a:r>
            <a:r>
              <a:rPr dirty="0" sz="1450" spc="-5">
                <a:latin typeface="Times New Roman"/>
                <a:cs typeface="Times New Roman"/>
              </a:rPr>
              <a:t>be  good </a:t>
            </a:r>
            <a:r>
              <a:rPr dirty="0" sz="1450" spc="-10">
                <a:latin typeface="Times New Roman"/>
                <a:cs typeface="Times New Roman"/>
              </a:rPr>
              <a:t>and clever from</a:t>
            </a:r>
            <a:r>
              <a:rPr dirty="0" sz="14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 </a:t>
            </a:r>
            <a:r>
              <a:rPr dirty="0" sz="1450" spc="-5">
                <a:latin typeface="Times New Roman"/>
                <a:cs typeface="Times New Roman"/>
              </a:rPr>
              <a:t>hope </a:t>
            </a:r>
            <a:r>
              <a:rPr dirty="0" sz="1450" spc="-10">
                <a:latin typeface="Times New Roman"/>
                <a:cs typeface="Times New Roman"/>
              </a:rPr>
              <a:t>she will </a:t>
            </a:r>
            <a:r>
              <a:rPr dirty="0" sz="1450" spc="-5">
                <a:latin typeface="Times New Roman"/>
                <a:cs typeface="Times New Roman"/>
              </a:rPr>
              <a:t>not </a:t>
            </a:r>
            <a:r>
              <a:rPr dirty="0" sz="1450" spc="-10">
                <a:latin typeface="Times New Roman"/>
                <a:cs typeface="Times New Roman"/>
              </a:rPr>
              <a:t>tease my </a:t>
            </a:r>
            <a:r>
              <a:rPr dirty="0" sz="1450" spc="-5">
                <a:latin typeface="Times New Roman"/>
                <a:cs typeface="Times New Roman"/>
              </a:rPr>
              <a:t>poor pug,” </a:t>
            </a:r>
            <a:r>
              <a:rPr dirty="0" sz="1450" spc="-10">
                <a:latin typeface="Times New Roman"/>
                <a:cs typeface="Times New Roman"/>
              </a:rPr>
              <a:t>said Lady Bertram; “I have </a:t>
            </a:r>
            <a:r>
              <a:rPr dirty="0" sz="1450" spc="-5">
                <a:latin typeface="Times New Roman"/>
                <a:cs typeface="Times New Roman"/>
              </a:rPr>
              <a:t>but  </a:t>
            </a:r>
            <a:r>
              <a:rPr dirty="0" sz="1450" spc="-10">
                <a:latin typeface="Times New Roman"/>
                <a:cs typeface="Times New Roman"/>
              </a:rPr>
              <a:t>just </a:t>
            </a:r>
            <a:r>
              <a:rPr dirty="0" sz="1450" spc="-5">
                <a:latin typeface="Times New Roman"/>
                <a:cs typeface="Times New Roman"/>
              </a:rPr>
              <a:t>got </a:t>
            </a:r>
            <a:r>
              <a:rPr dirty="0" sz="1450" spc="-10">
                <a:latin typeface="Times New Roman"/>
                <a:cs typeface="Times New Roman"/>
              </a:rPr>
              <a:t>Julia to leave it</a:t>
            </a:r>
            <a:r>
              <a:rPr dirty="0" sz="1450" spc="1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“There will </a:t>
            </a:r>
            <a:r>
              <a:rPr dirty="0" sz="1450" spc="-5">
                <a:latin typeface="Times New Roman"/>
                <a:cs typeface="Times New Roman"/>
              </a:rPr>
              <a:t>be </a:t>
            </a:r>
            <a:r>
              <a:rPr dirty="0" sz="1450" spc="-10">
                <a:latin typeface="Times New Roman"/>
                <a:cs typeface="Times New Roman"/>
              </a:rPr>
              <a:t>some difficulty in </a:t>
            </a:r>
            <a:r>
              <a:rPr dirty="0" sz="1450" spc="-5">
                <a:latin typeface="Times New Roman"/>
                <a:cs typeface="Times New Roman"/>
              </a:rPr>
              <a:t>our </a:t>
            </a:r>
            <a:r>
              <a:rPr dirty="0" sz="1450" spc="-35">
                <a:latin typeface="Times New Roman"/>
                <a:cs typeface="Times New Roman"/>
              </a:rPr>
              <a:t>way, </a:t>
            </a:r>
            <a:r>
              <a:rPr dirty="0" sz="1450" spc="-10">
                <a:latin typeface="Times New Roman"/>
                <a:cs typeface="Times New Roman"/>
              </a:rPr>
              <a:t>Mrs. Norris,” observed Sir  Thomas, “as to the distinction proper to </a:t>
            </a:r>
            <a:r>
              <a:rPr dirty="0" sz="1450" spc="-5">
                <a:latin typeface="Times New Roman"/>
                <a:cs typeface="Times New Roman"/>
              </a:rPr>
              <a:t>be </a:t>
            </a:r>
            <a:r>
              <a:rPr dirty="0" sz="1450" spc="-10">
                <a:latin typeface="Times New Roman"/>
                <a:cs typeface="Times New Roman"/>
              </a:rPr>
              <a:t>made between the girls as they  grow </a:t>
            </a:r>
            <a:r>
              <a:rPr dirty="0" sz="1450" spc="-5">
                <a:latin typeface="Times New Roman"/>
                <a:cs typeface="Times New Roman"/>
              </a:rPr>
              <a:t>up: </a:t>
            </a:r>
            <a:r>
              <a:rPr dirty="0" sz="1450" spc="-10">
                <a:latin typeface="Times New Roman"/>
                <a:cs typeface="Times New Roman"/>
              </a:rPr>
              <a:t>how to preserve in the minds </a:t>
            </a:r>
            <a:r>
              <a:rPr dirty="0" sz="1450" spc="-5">
                <a:latin typeface="Times New Roman"/>
                <a:cs typeface="Times New Roman"/>
              </a:rPr>
              <a:t>of </a:t>
            </a:r>
            <a:r>
              <a:rPr dirty="0" sz="1450" spc="-10">
                <a:latin typeface="Times New Roman"/>
                <a:cs typeface="Times New Roman"/>
              </a:rPr>
              <a:t>my daughters the consciousness </a:t>
            </a:r>
            <a:r>
              <a:rPr dirty="0" sz="1450" spc="-5">
                <a:latin typeface="Times New Roman"/>
                <a:cs typeface="Times New Roman"/>
              </a:rPr>
              <a:t>of  </a:t>
            </a:r>
            <a:r>
              <a:rPr dirty="0" sz="1450" spc="-10">
                <a:latin typeface="Times New Roman"/>
                <a:cs typeface="Times New Roman"/>
              </a:rPr>
              <a:t>what they are, without making them think too lowly </a:t>
            </a:r>
            <a:r>
              <a:rPr dirty="0" sz="1450" spc="-5">
                <a:latin typeface="Times New Roman"/>
                <a:cs typeface="Times New Roman"/>
              </a:rPr>
              <a:t>of </a:t>
            </a:r>
            <a:r>
              <a:rPr dirty="0" sz="1450" spc="-10">
                <a:latin typeface="Times New Roman"/>
                <a:cs typeface="Times New Roman"/>
              </a:rPr>
              <a:t>their cousin; and </a:t>
            </a:r>
            <a:r>
              <a:rPr dirty="0" sz="1450" spc="-30">
                <a:latin typeface="Times New Roman"/>
                <a:cs typeface="Times New Roman"/>
              </a:rPr>
              <a:t>how,  </a:t>
            </a:r>
            <a:r>
              <a:rPr dirty="0" sz="1450" spc="-10">
                <a:latin typeface="Times New Roman"/>
                <a:cs typeface="Times New Roman"/>
              </a:rPr>
              <a:t>without depressing her spirits too </a:t>
            </a:r>
            <a:r>
              <a:rPr dirty="0" sz="1450" spc="-25">
                <a:latin typeface="Times New Roman"/>
                <a:cs typeface="Times New Roman"/>
              </a:rPr>
              <a:t>far, </a:t>
            </a:r>
            <a:r>
              <a:rPr dirty="0" sz="1450" spc="-10">
                <a:latin typeface="Times New Roman"/>
                <a:cs typeface="Times New Roman"/>
              </a:rPr>
              <a:t>to make her remember that she is </a:t>
            </a:r>
            <a:r>
              <a:rPr dirty="0" sz="1450" spc="-5">
                <a:latin typeface="Times New Roman"/>
                <a:cs typeface="Times New Roman"/>
              </a:rPr>
              <a:t>not a  </a:t>
            </a:r>
            <a:r>
              <a:rPr dirty="0" sz="1450" spc="-10">
                <a:latin typeface="Times New Roman"/>
                <a:cs typeface="Times New Roman"/>
              </a:rPr>
              <a:t>Miss Bertram. </a:t>
            </a:r>
            <a:r>
              <a:rPr dirty="0" sz="1450" spc="-5">
                <a:latin typeface="Times New Roman"/>
                <a:cs typeface="Times New Roman"/>
              </a:rPr>
              <a:t>I </a:t>
            </a:r>
            <a:r>
              <a:rPr dirty="0" sz="1450" spc="-10">
                <a:latin typeface="Times New Roman"/>
                <a:cs typeface="Times New Roman"/>
              </a:rPr>
              <a:t>should wish to see them very </a:t>
            </a:r>
            <a:r>
              <a:rPr dirty="0" sz="1450" spc="-5">
                <a:latin typeface="Times New Roman"/>
                <a:cs typeface="Times New Roman"/>
              </a:rPr>
              <a:t>good </a:t>
            </a:r>
            <a:r>
              <a:rPr dirty="0" sz="1450" spc="-10">
                <a:latin typeface="Times New Roman"/>
                <a:cs typeface="Times New Roman"/>
              </a:rPr>
              <a:t>friends, and would, </a:t>
            </a:r>
            <a:r>
              <a:rPr dirty="0" sz="1450" spc="-5">
                <a:latin typeface="Times New Roman"/>
                <a:cs typeface="Times New Roman"/>
              </a:rPr>
              <a:t>on no  </a:t>
            </a:r>
            <a:r>
              <a:rPr dirty="0" sz="1450" spc="-10">
                <a:latin typeface="Times New Roman"/>
                <a:cs typeface="Times New Roman"/>
              </a:rPr>
              <a:t>account, authorise in my girls the smallest degree </a:t>
            </a:r>
            <a:r>
              <a:rPr dirty="0" sz="1450" spc="-5">
                <a:latin typeface="Times New Roman"/>
                <a:cs typeface="Times New Roman"/>
              </a:rPr>
              <a:t>of </a:t>
            </a:r>
            <a:r>
              <a:rPr dirty="0" sz="1450" spc="-10">
                <a:latin typeface="Times New Roman"/>
                <a:cs typeface="Times New Roman"/>
              </a:rPr>
              <a:t>arrogance towards their  relation; </a:t>
            </a:r>
            <a:r>
              <a:rPr dirty="0" sz="1450" spc="-5">
                <a:latin typeface="Times New Roman"/>
                <a:cs typeface="Times New Roman"/>
              </a:rPr>
              <a:t>but </a:t>
            </a:r>
            <a:r>
              <a:rPr dirty="0" sz="1450" spc="-10">
                <a:latin typeface="Times New Roman"/>
                <a:cs typeface="Times New Roman"/>
              </a:rPr>
              <a:t>still they cannot </a:t>
            </a:r>
            <a:r>
              <a:rPr dirty="0" sz="1450" spc="-5">
                <a:latin typeface="Times New Roman"/>
                <a:cs typeface="Times New Roman"/>
              </a:rPr>
              <a:t>be </a:t>
            </a:r>
            <a:r>
              <a:rPr dirty="0" sz="1450" spc="-10">
                <a:latin typeface="Times New Roman"/>
                <a:cs typeface="Times New Roman"/>
              </a:rPr>
              <a:t>equals. Their rank, fortune, rights, and  expectations will always </a:t>
            </a:r>
            <a:r>
              <a:rPr dirty="0" sz="1450" spc="-5">
                <a:latin typeface="Times New Roman"/>
                <a:cs typeface="Times New Roman"/>
              </a:rPr>
              <a:t>be </a:t>
            </a:r>
            <a:r>
              <a:rPr dirty="0" sz="1450" spc="-10">
                <a:latin typeface="Times New Roman"/>
                <a:cs typeface="Times New Roman"/>
              </a:rPr>
              <a:t>different. It is </a:t>
            </a:r>
            <a:r>
              <a:rPr dirty="0" sz="1450" spc="-5">
                <a:latin typeface="Times New Roman"/>
                <a:cs typeface="Times New Roman"/>
              </a:rPr>
              <a:t>a point of </a:t>
            </a:r>
            <a:r>
              <a:rPr dirty="0" sz="1450" spc="-10">
                <a:latin typeface="Times New Roman"/>
                <a:cs typeface="Times New Roman"/>
              </a:rPr>
              <a:t>great </a:t>
            </a:r>
            <a:r>
              <a:rPr dirty="0" sz="1450" spc="-20">
                <a:latin typeface="Times New Roman"/>
                <a:cs typeface="Times New Roman"/>
              </a:rPr>
              <a:t>delicacy,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must assist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our </a:t>
            </a:r>
            <a:r>
              <a:rPr dirty="0" sz="1450" spc="-10">
                <a:latin typeface="Times New Roman"/>
                <a:cs typeface="Times New Roman"/>
              </a:rPr>
              <a:t>endeavours to choose exactly the right line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conduct.”</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Mrs. Norris was quite at his service; and though she perfectly agreed with  him as to its being </a:t>
            </a:r>
            <a:r>
              <a:rPr dirty="0" sz="1450" spc="-5">
                <a:latin typeface="Times New Roman"/>
                <a:cs typeface="Times New Roman"/>
              </a:rPr>
              <a:t>a </a:t>
            </a:r>
            <a:r>
              <a:rPr dirty="0" sz="1450" spc="-10">
                <a:latin typeface="Times New Roman"/>
                <a:cs typeface="Times New Roman"/>
              </a:rPr>
              <a:t>most difficult thing, encouraged him to </a:t>
            </a:r>
            <a:r>
              <a:rPr dirty="0" sz="1450" spc="-5">
                <a:latin typeface="Times New Roman"/>
                <a:cs typeface="Times New Roman"/>
              </a:rPr>
              <a:t>hope </a:t>
            </a:r>
            <a:r>
              <a:rPr dirty="0" sz="1450" spc="-10">
                <a:latin typeface="Times New Roman"/>
                <a:cs typeface="Times New Roman"/>
              </a:rPr>
              <a:t>that between  them it would </a:t>
            </a:r>
            <a:r>
              <a:rPr dirty="0" sz="1450" spc="-5">
                <a:latin typeface="Times New Roman"/>
                <a:cs typeface="Times New Roman"/>
              </a:rPr>
              <a:t>be </a:t>
            </a:r>
            <a:r>
              <a:rPr dirty="0" sz="1450" spc="-10">
                <a:latin typeface="Times New Roman"/>
                <a:cs typeface="Times New Roman"/>
              </a:rPr>
              <a:t>easily</a:t>
            </a:r>
            <a:r>
              <a:rPr dirty="0" sz="1450" spc="5">
                <a:latin typeface="Times New Roman"/>
                <a:cs typeface="Times New Roman"/>
              </a:rPr>
              <a:t> </a:t>
            </a:r>
            <a:r>
              <a:rPr dirty="0" sz="1450" spc="-10">
                <a:latin typeface="Times New Roman"/>
                <a:cs typeface="Times New Roman"/>
              </a:rPr>
              <a:t>managed.</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readily believed that Mrs. Norris did </a:t>
            </a:r>
            <a:r>
              <a:rPr dirty="0" sz="1450" spc="-5">
                <a:latin typeface="Times New Roman"/>
                <a:cs typeface="Times New Roman"/>
              </a:rPr>
              <a:t>not </a:t>
            </a:r>
            <a:r>
              <a:rPr dirty="0" sz="1450" spc="-10">
                <a:latin typeface="Times New Roman"/>
                <a:cs typeface="Times New Roman"/>
              </a:rPr>
              <a:t>write to her sister in  vain. Mrs. Price seemed rather surprised that </a:t>
            </a:r>
            <a:r>
              <a:rPr dirty="0" sz="1450" spc="-5">
                <a:latin typeface="Times New Roman"/>
                <a:cs typeface="Times New Roman"/>
              </a:rPr>
              <a:t>a </a:t>
            </a:r>
            <a:r>
              <a:rPr dirty="0" sz="1450" spc="-10">
                <a:latin typeface="Times New Roman"/>
                <a:cs typeface="Times New Roman"/>
              </a:rPr>
              <a:t>girl should </a:t>
            </a:r>
            <a:r>
              <a:rPr dirty="0" sz="1450" spc="-5">
                <a:latin typeface="Times New Roman"/>
                <a:cs typeface="Times New Roman"/>
              </a:rPr>
              <a:t>be </a:t>
            </a:r>
            <a:r>
              <a:rPr dirty="0" sz="1450" spc="-10">
                <a:latin typeface="Times New Roman"/>
                <a:cs typeface="Times New Roman"/>
              </a:rPr>
              <a:t>fixed </a:t>
            </a:r>
            <a:r>
              <a:rPr dirty="0" sz="1450" spc="-5">
                <a:latin typeface="Times New Roman"/>
                <a:cs typeface="Times New Roman"/>
              </a:rPr>
              <a:t>on, </a:t>
            </a:r>
            <a:r>
              <a:rPr dirty="0" sz="1450" spc="-10">
                <a:latin typeface="Times New Roman"/>
                <a:cs typeface="Times New Roman"/>
              </a:rPr>
              <a:t>when  she had so many fine </a:t>
            </a:r>
            <a:r>
              <a:rPr dirty="0" sz="1450" spc="-5">
                <a:latin typeface="Times New Roman"/>
                <a:cs typeface="Times New Roman"/>
              </a:rPr>
              <a:t>boys, but </a:t>
            </a:r>
            <a:r>
              <a:rPr dirty="0" sz="1450" spc="-10">
                <a:latin typeface="Times New Roman"/>
                <a:cs typeface="Times New Roman"/>
              </a:rPr>
              <a:t>accepted the </a:t>
            </a:r>
            <a:r>
              <a:rPr dirty="0" sz="1450" spc="-15">
                <a:latin typeface="Times New Roman"/>
                <a:cs typeface="Times New Roman"/>
              </a:rPr>
              <a:t>offer </a:t>
            </a:r>
            <a:r>
              <a:rPr dirty="0" sz="1450" spc="-10">
                <a:latin typeface="Times New Roman"/>
                <a:cs typeface="Times New Roman"/>
              </a:rPr>
              <a:t>most </a:t>
            </a:r>
            <a:r>
              <a:rPr dirty="0" sz="1450" spc="-15">
                <a:latin typeface="Times New Roman"/>
                <a:cs typeface="Times New Roman"/>
              </a:rPr>
              <a:t>thankfully, </a:t>
            </a:r>
            <a:r>
              <a:rPr dirty="0" sz="1450" spc="-10">
                <a:latin typeface="Times New Roman"/>
                <a:cs typeface="Times New Roman"/>
              </a:rPr>
              <a:t>assuring  them </a:t>
            </a:r>
            <a:r>
              <a:rPr dirty="0" sz="1450" spc="-5">
                <a:latin typeface="Times New Roman"/>
                <a:cs typeface="Times New Roman"/>
              </a:rPr>
              <a:t>of </a:t>
            </a:r>
            <a:r>
              <a:rPr dirty="0" sz="1450" spc="-10">
                <a:latin typeface="Times New Roman"/>
                <a:cs typeface="Times New Roman"/>
              </a:rPr>
              <a:t>her daughter’s being </a:t>
            </a:r>
            <a:r>
              <a:rPr dirty="0" sz="1450" spc="-5">
                <a:latin typeface="Times New Roman"/>
                <a:cs typeface="Times New Roman"/>
              </a:rPr>
              <a:t>a </a:t>
            </a:r>
            <a:r>
              <a:rPr dirty="0" sz="1450" spc="-10">
                <a:latin typeface="Times New Roman"/>
                <a:cs typeface="Times New Roman"/>
              </a:rPr>
              <a:t>very well-disposed, good-humoured girl, and  trusting they would never have cause to throw her </a:t>
            </a:r>
            <a:r>
              <a:rPr dirty="0" sz="1450" spc="-15">
                <a:latin typeface="Times New Roman"/>
                <a:cs typeface="Times New Roman"/>
              </a:rPr>
              <a:t>off. </a:t>
            </a:r>
            <a:r>
              <a:rPr dirty="0" sz="1450" spc="-10">
                <a:latin typeface="Times New Roman"/>
                <a:cs typeface="Times New Roman"/>
              </a:rPr>
              <a:t>She spoke </a:t>
            </a:r>
            <a:r>
              <a:rPr dirty="0" sz="1450" spc="-5">
                <a:latin typeface="Times New Roman"/>
                <a:cs typeface="Times New Roman"/>
              </a:rPr>
              <a:t>of </a:t>
            </a:r>
            <a:r>
              <a:rPr dirty="0" sz="1450" spc="-10">
                <a:latin typeface="Times New Roman"/>
                <a:cs typeface="Times New Roman"/>
              </a:rPr>
              <a:t>her farther  as somewhat delicate and </a:t>
            </a:r>
            <a:r>
              <a:rPr dirty="0" sz="1450" spc="-25">
                <a:latin typeface="Times New Roman"/>
                <a:cs typeface="Times New Roman"/>
              </a:rPr>
              <a:t>puny, </a:t>
            </a:r>
            <a:r>
              <a:rPr dirty="0" sz="1450" spc="-5">
                <a:latin typeface="Times New Roman"/>
                <a:cs typeface="Times New Roman"/>
              </a:rPr>
              <a:t>but </a:t>
            </a:r>
            <a:r>
              <a:rPr dirty="0" sz="1450" spc="-10">
                <a:latin typeface="Times New Roman"/>
                <a:cs typeface="Times New Roman"/>
              </a:rPr>
              <a:t>was sanguine in the </a:t>
            </a:r>
            <a:r>
              <a:rPr dirty="0" sz="1450" spc="-5">
                <a:latin typeface="Times New Roman"/>
                <a:cs typeface="Times New Roman"/>
              </a:rPr>
              <a:t>hope of </a:t>
            </a:r>
            <a:r>
              <a:rPr dirty="0" sz="1450" spc="-10">
                <a:latin typeface="Times New Roman"/>
                <a:cs typeface="Times New Roman"/>
              </a:rPr>
              <a:t>her being  materially better for change </a:t>
            </a:r>
            <a:r>
              <a:rPr dirty="0" sz="1450" spc="-5">
                <a:latin typeface="Times New Roman"/>
                <a:cs typeface="Times New Roman"/>
              </a:rPr>
              <a:t>of </a:t>
            </a:r>
            <a:r>
              <a:rPr dirty="0" sz="1450" spc="-30">
                <a:latin typeface="Times New Roman"/>
                <a:cs typeface="Times New Roman"/>
              </a:rPr>
              <a:t>air. </a:t>
            </a:r>
            <a:r>
              <a:rPr dirty="0" sz="1450" spc="-10">
                <a:latin typeface="Times New Roman"/>
                <a:cs typeface="Times New Roman"/>
              </a:rPr>
              <a:t>Poor woman! she probably </a:t>
            </a:r>
            <a:r>
              <a:rPr dirty="0" sz="1450" spc="-5">
                <a:latin typeface="Times New Roman"/>
                <a:cs typeface="Times New Roman"/>
              </a:rPr>
              <a:t>thought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air might agree with many </a:t>
            </a:r>
            <a:r>
              <a:rPr dirty="0" sz="1450" spc="-5">
                <a:latin typeface="Times New Roman"/>
                <a:cs typeface="Times New Roman"/>
              </a:rPr>
              <a:t>of </a:t>
            </a:r>
            <a:r>
              <a:rPr dirty="0" sz="1450" spc="-10">
                <a:latin typeface="Times New Roman"/>
                <a:cs typeface="Times New Roman"/>
              </a:rPr>
              <a:t>her</a:t>
            </a:r>
            <a:r>
              <a:rPr dirty="0" sz="1450" spc="20">
                <a:latin typeface="Times New Roman"/>
                <a:cs typeface="Times New Roman"/>
              </a:rPr>
              <a:t> </a:t>
            </a:r>
            <a:r>
              <a:rPr dirty="0" sz="1450" spc="-10">
                <a:latin typeface="Times New Roman"/>
                <a:cs typeface="Times New Roman"/>
              </a:rPr>
              <a:t>children.</a:t>
            </a:r>
            <a:endParaRPr sz="1450">
              <a:latin typeface="Times New Roman"/>
              <a:cs typeface="Times New Roman"/>
            </a:endParaRPr>
          </a:p>
        </p:txBody>
      </p:sp>
      <p:sp>
        <p:nvSpPr>
          <p:cNvPr id="3" name="object 3"/>
          <p:cNvSpPr txBox="1"/>
          <p:nvPr/>
        </p:nvSpPr>
        <p:spPr>
          <a:xfrm>
            <a:off x="876300" y="8255530"/>
            <a:ext cx="5807075" cy="178181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II</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The little girl performed her long journey in safety; and at Northampton  was met </a:t>
            </a:r>
            <a:r>
              <a:rPr dirty="0" sz="1450" spc="-5">
                <a:latin typeface="Times New Roman"/>
                <a:cs typeface="Times New Roman"/>
              </a:rPr>
              <a:t>by </a:t>
            </a:r>
            <a:r>
              <a:rPr dirty="0" sz="1450" spc="-10">
                <a:latin typeface="Times New Roman"/>
                <a:cs typeface="Times New Roman"/>
              </a:rPr>
              <a:t>Mrs. Norris, who thus regaled in the credit </a:t>
            </a:r>
            <a:r>
              <a:rPr dirty="0" sz="1450" spc="-5">
                <a:latin typeface="Times New Roman"/>
                <a:cs typeface="Times New Roman"/>
              </a:rPr>
              <a:t>of </a:t>
            </a:r>
            <a:r>
              <a:rPr dirty="0" sz="1450" spc="-10">
                <a:latin typeface="Times New Roman"/>
                <a:cs typeface="Times New Roman"/>
              </a:rPr>
              <a:t>being foremost to  welcome </a:t>
            </a:r>
            <a:r>
              <a:rPr dirty="0" sz="1450" spc="-20">
                <a:latin typeface="Times New Roman"/>
                <a:cs typeface="Times New Roman"/>
              </a:rPr>
              <a:t>her, </a:t>
            </a:r>
            <a:r>
              <a:rPr dirty="0" sz="1450" spc="-10">
                <a:latin typeface="Times New Roman"/>
                <a:cs typeface="Times New Roman"/>
              </a:rPr>
              <a:t>and in the importance </a:t>
            </a:r>
            <a:r>
              <a:rPr dirty="0" sz="1450" spc="-5">
                <a:latin typeface="Times New Roman"/>
                <a:cs typeface="Times New Roman"/>
              </a:rPr>
              <a:t>of </a:t>
            </a:r>
            <a:r>
              <a:rPr dirty="0" sz="1450" spc="-10">
                <a:latin typeface="Times New Roman"/>
                <a:cs typeface="Times New Roman"/>
              </a:rPr>
              <a:t>leading her in to the others, and  recommending her to their</a:t>
            </a:r>
            <a:r>
              <a:rPr dirty="0" sz="1450" spc="10">
                <a:latin typeface="Times New Roman"/>
                <a:cs typeface="Times New Roman"/>
              </a:rPr>
              <a:t> </a:t>
            </a:r>
            <a:r>
              <a:rPr dirty="0" sz="1450" spc="-10">
                <a:latin typeface="Times New Roman"/>
                <a:cs typeface="Times New Roman"/>
              </a:rPr>
              <a:t>kindness.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Fanny</a:t>
            </a:r>
            <a:r>
              <a:rPr dirty="0" sz="1450" spc="50">
                <a:latin typeface="Times New Roman"/>
                <a:cs typeface="Times New Roman"/>
              </a:rPr>
              <a:t> </a:t>
            </a:r>
            <a:r>
              <a:rPr dirty="0" sz="1450" spc="-10">
                <a:latin typeface="Times New Roman"/>
                <a:cs typeface="Times New Roman"/>
              </a:rPr>
              <a:t>Price</a:t>
            </a:r>
            <a:r>
              <a:rPr dirty="0" sz="1450" spc="50">
                <a:latin typeface="Times New Roman"/>
                <a:cs typeface="Times New Roman"/>
              </a:rPr>
              <a:t> </a:t>
            </a:r>
            <a:r>
              <a:rPr dirty="0" sz="1450" spc="-10">
                <a:latin typeface="Times New Roman"/>
                <a:cs typeface="Times New Roman"/>
              </a:rPr>
              <a:t>was</a:t>
            </a:r>
            <a:r>
              <a:rPr dirty="0" sz="1450" spc="50">
                <a:latin typeface="Times New Roman"/>
                <a:cs typeface="Times New Roman"/>
              </a:rPr>
              <a:t> </a:t>
            </a:r>
            <a:r>
              <a:rPr dirty="0" sz="1450" spc="-10">
                <a:latin typeface="Times New Roman"/>
                <a:cs typeface="Times New Roman"/>
              </a:rPr>
              <a:t>at</a:t>
            </a:r>
            <a:r>
              <a:rPr dirty="0" sz="1450" spc="50">
                <a:latin typeface="Times New Roman"/>
                <a:cs typeface="Times New Roman"/>
              </a:rPr>
              <a:t> </a:t>
            </a:r>
            <a:r>
              <a:rPr dirty="0" sz="1450" spc="-10">
                <a:latin typeface="Times New Roman"/>
                <a:cs typeface="Times New Roman"/>
              </a:rPr>
              <a:t>this</a:t>
            </a:r>
            <a:r>
              <a:rPr dirty="0" sz="1450" spc="50">
                <a:latin typeface="Times New Roman"/>
                <a:cs typeface="Times New Roman"/>
              </a:rPr>
              <a:t> </a:t>
            </a:r>
            <a:r>
              <a:rPr dirty="0" sz="1450" spc="-10">
                <a:latin typeface="Times New Roman"/>
                <a:cs typeface="Times New Roman"/>
              </a:rPr>
              <a:t>time</a:t>
            </a:r>
            <a:r>
              <a:rPr dirty="0" sz="1450" spc="55">
                <a:latin typeface="Times New Roman"/>
                <a:cs typeface="Times New Roman"/>
              </a:rPr>
              <a:t> </a:t>
            </a:r>
            <a:r>
              <a:rPr dirty="0" sz="1450" spc="-10">
                <a:latin typeface="Times New Roman"/>
                <a:cs typeface="Times New Roman"/>
              </a:rPr>
              <a:t>just</a:t>
            </a:r>
            <a:r>
              <a:rPr dirty="0" sz="1450" spc="50">
                <a:latin typeface="Times New Roman"/>
                <a:cs typeface="Times New Roman"/>
              </a:rPr>
              <a:t> </a:t>
            </a:r>
            <a:r>
              <a:rPr dirty="0" sz="1450" spc="-10">
                <a:latin typeface="Times New Roman"/>
                <a:cs typeface="Times New Roman"/>
              </a:rPr>
              <a:t>ten</a:t>
            </a:r>
            <a:r>
              <a:rPr dirty="0" sz="1450" spc="50">
                <a:latin typeface="Times New Roman"/>
                <a:cs typeface="Times New Roman"/>
              </a:rPr>
              <a:t> </a:t>
            </a:r>
            <a:r>
              <a:rPr dirty="0" sz="1450" spc="-10">
                <a:latin typeface="Times New Roman"/>
                <a:cs typeface="Times New Roman"/>
              </a:rPr>
              <a:t>years</a:t>
            </a:r>
            <a:r>
              <a:rPr dirty="0" sz="1450" spc="50">
                <a:latin typeface="Times New Roman"/>
                <a:cs typeface="Times New Roman"/>
              </a:rPr>
              <a:t> </a:t>
            </a:r>
            <a:r>
              <a:rPr dirty="0" sz="1450" spc="-5">
                <a:latin typeface="Times New Roman"/>
                <a:cs typeface="Times New Roman"/>
              </a:rPr>
              <a:t>old,</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though</a:t>
            </a:r>
            <a:r>
              <a:rPr dirty="0" sz="1450" spc="50">
                <a:latin typeface="Times New Roman"/>
                <a:cs typeface="Times New Roman"/>
              </a:rPr>
              <a:t> </a:t>
            </a:r>
            <a:r>
              <a:rPr dirty="0" sz="1450" spc="-10">
                <a:latin typeface="Times New Roman"/>
                <a:cs typeface="Times New Roman"/>
              </a:rPr>
              <a:t>there</a:t>
            </a:r>
            <a:r>
              <a:rPr dirty="0" sz="1450" spc="50">
                <a:latin typeface="Times New Roman"/>
                <a:cs typeface="Times New Roman"/>
              </a:rPr>
              <a:t> </a:t>
            </a:r>
            <a:r>
              <a:rPr dirty="0" sz="1450" spc="-10">
                <a:latin typeface="Times New Roman"/>
                <a:cs typeface="Times New Roman"/>
              </a:rPr>
              <a:t>might</a:t>
            </a:r>
            <a:r>
              <a:rPr dirty="0" sz="1450" spc="50">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1928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sat down with </a:t>
            </a:r>
            <a:r>
              <a:rPr dirty="0" sz="1450" spc="-5">
                <a:latin typeface="Times New Roman"/>
                <a:cs typeface="Times New Roman"/>
              </a:rPr>
              <a:t>a </a:t>
            </a:r>
            <a:r>
              <a:rPr dirty="0" sz="1450" spc="-10">
                <a:latin typeface="Times New Roman"/>
                <a:cs typeface="Times New Roman"/>
              </a:rPr>
              <a:t>most gloomy countenance </a:t>
            </a:r>
            <a:r>
              <a:rPr dirty="0" sz="1450" spc="-5">
                <a:latin typeface="Times New Roman"/>
                <a:cs typeface="Times New Roman"/>
              </a:rPr>
              <a:t>by</a:t>
            </a:r>
            <a:r>
              <a:rPr dirty="0" sz="1450" spc="40">
                <a:latin typeface="Times New Roman"/>
                <a:cs typeface="Times New Roman"/>
              </a:rPr>
              <a:t> </a:t>
            </a:r>
            <a:r>
              <a:rPr dirty="0" sz="1450" spc="-25">
                <a:latin typeface="Times New Roman"/>
                <a:cs typeface="Times New Roman"/>
              </a:rPr>
              <a:t>Fanny.</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“I am very </a:t>
            </a:r>
            <a:r>
              <a:rPr dirty="0" sz="1450" spc="-20">
                <a:latin typeface="Times New Roman"/>
                <a:cs typeface="Times New Roman"/>
              </a:rPr>
              <a:t>sorry,” </a:t>
            </a:r>
            <a:r>
              <a:rPr dirty="0" sz="1450" spc="-10">
                <a:latin typeface="Times New Roman"/>
                <a:cs typeface="Times New Roman"/>
              </a:rPr>
              <a:t>said she; “it is very </a:t>
            </a:r>
            <a:r>
              <a:rPr dirty="0" sz="1450" spc="-20">
                <a:latin typeface="Times New Roman"/>
                <a:cs typeface="Times New Roman"/>
              </a:rPr>
              <a:t>unlucky.” </a:t>
            </a:r>
            <a:r>
              <a:rPr dirty="0" sz="1450" spc="-10">
                <a:latin typeface="Times New Roman"/>
                <a:cs typeface="Times New Roman"/>
              </a:rPr>
              <a:t>And she longed to </a:t>
            </a:r>
            <a:r>
              <a:rPr dirty="0" sz="1450" spc="-5">
                <a:latin typeface="Times New Roman"/>
                <a:cs typeface="Times New Roman"/>
              </a:rPr>
              <a:t>be </a:t>
            </a:r>
            <a:r>
              <a:rPr dirty="0" sz="1450" spc="-10">
                <a:latin typeface="Times New Roman"/>
                <a:cs typeface="Times New Roman"/>
              </a:rPr>
              <a:t>able  to say something more to the</a:t>
            </a:r>
            <a:r>
              <a:rPr dirty="0" sz="1450" spc="20">
                <a:latin typeface="Times New Roman"/>
                <a:cs typeface="Times New Roman"/>
              </a:rPr>
              <a:t> </a:t>
            </a:r>
            <a:r>
              <a:rPr dirty="0" sz="1450" spc="-10">
                <a:latin typeface="Times New Roman"/>
                <a:cs typeface="Times New Roman"/>
              </a:rPr>
              <a:t>purpose.</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After an interval </a:t>
            </a:r>
            <a:r>
              <a:rPr dirty="0" sz="1450" spc="-5">
                <a:latin typeface="Times New Roman"/>
                <a:cs typeface="Times New Roman"/>
              </a:rPr>
              <a:t>of </a:t>
            </a:r>
            <a:r>
              <a:rPr dirty="0" sz="1450" spc="-10">
                <a:latin typeface="Times New Roman"/>
                <a:cs typeface="Times New Roman"/>
              </a:rPr>
              <a:t>silence, “I think they might as well have staid for me,”  said he.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“Miss Bertram </a:t>
            </a:r>
            <a:r>
              <a:rPr dirty="0" sz="1450" spc="-5">
                <a:latin typeface="Times New Roman"/>
                <a:cs typeface="Times New Roman"/>
              </a:rPr>
              <a:t>thought you </a:t>
            </a:r>
            <a:r>
              <a:rPr dirty="0" sz="1450" spc="-10">
                <a:latin typeface="Times New Roman"/>
                <a:cs typeface="Times New Roman"/>
              </a:rPr>
              <a:t>would follow</a:t>
            </a:r>
            <a:r>
              <a:rPr dirty="0" sz="1450" spc="5">
                <a:latin typeface="Times New Roman"/>
                <a:cs typeface="Times New Roman"/>
              </a:rPr>
              <a:t> </a:t>
            </a:r>
            <a:r>
              <a:rPr dirty="0" sz="1450" spc="-25">
                <a:latin typeface="Times New Roman"/>
                <a:cs typeface="Times New Roman"/>
              </a:rPr>
              <a:t>her.”</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 should </a:t>
            </a:r>
            <a:r>
              <a:rPr dirty="0" sz="1450" spc="-5">
                <a:latin typeface="Times New Roman"/>
                <a:cs typeface="Times New Roman"/>
              </a:rPr>
              <a:t>not </a:t>
            </a:r>
            <a:r>
              <a:rPr dirty="0" sz="1450" spc="-10">
                <a:latin typeface="Times New Roman"/>
                <a:cs typeface="Times New Roman"/>
              </a:rPr>
              <a:t>have had to follow her if she had</a:t>
            </a:r>
            <a:r>
              <a:rPr dirty="0" sz="1450" spc="55">
                <a:latin typeface="Times New Roman"/>
                <a:cs typeface="Times New Roman"/>
              </a:rPr>
              <a:t> </a:t>
            </a:r>
            <a:r>
              <a:rPr dirty="0" sz="1450" spc="-10">
                <a:latin typeface="Times New Roman"/>
                <a:cs typeface="Times New Roman"/>
              </a:rPr>
              <a:t>staid.”</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This could </a:t>
            </a:r>
            <a:r>
              <a:rPr dirty="0" sz="1450" spc="-5">
                <a:latin typeface="Times New Roman"/>
                <a:cs typeface="Times New Roman"/>
              </a:rPr>
              <a:t>not be </a:t>
            </a:r>
            <a:r>
              <a:rPr dirty="0" sz="1450" spc="-10">
                <a:latin typeface="Times New Roman"/>
                <a:cs typeface="Times New Roman"/>
              </a:rPr>
              <a:t>denied, and Fanny was silenced. After another pause, </a:t>
            </a:r>
            <a:r>
              <a:rPr dirty="0" sz="1450" spc="-5">
                <a:latin typeface="Times New Roman"/>
                <a:cs typeface="Times New Roman"/>
              </a:rPr>
              <a:t>he  </a:t>
            </a:r>
            <a:r>
              <a:rPr dirty="0" sz="1450" spc="-10">
                <a:latin typeface="Times New Roman"/>
                <a:cs typeface="Times New Roman"/>
              </a:rPr>
              <a:t>went </a:t>
            </a:r>
            <a:r>
              <a:rPr dirty="0" sz="1450" spc="-20">
                <a:latin typeface="Times New Roman"/>
                <a:cs typeface="Times New Roman"/>
              </a:rPr>
              <a:t>on—“Pray, </a:t>
            </a:r>
            <a:r>
              <a:rPr dirty="0" sz="1450" spc="-10">
                <a:latin typeface="Times New Roman"/>
                <a:cs typeface="Times New Roman"/>
              </a:rPr>
              <a:t>Miss Price, are </a:t>
            </a:r>
            <a:r>
              <a:rPr dirty="0" sz="1450" spc="-5">
                <a:latin typeface="Times New Roman"/>
                <a:cs typeface="Times New Roman"/>
              </a:rPr>
              <a:t>you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great admirer </a:t>
            </a:r>
            <a:r>
              <a:rPr dirty="0" sz="1450" spc="-5">
                <a:latin typeface="Times New Roman"/>
                <a:cs typeface="Times New Roman"/>
              </a:rPr>
              <a:t>of </a:t>
            </a:r>
            <a:r>
              <a:rPr dirty="0" sz="1450" spc="-10">
                <a:latin typeface="Times New Roman"/>
                <a:cs typeface="Times New Roman"/>
              </a:rPr>
              <a:t>this </a:t>
            </a:r>
            <a:r>
              <a:rPr dirty="0" sz="1450" spc="-35">
                <a:latin typeface="Times New Roman"/>
                <a:cs typeface="Times New Roman"/>
              </a:rPr>
              <a:t>Mr. </a:t>
            </a:r>
            <a:r>
              <a:rPr dirty="0" sz="1450" spc="-10">
                <a:latin typeface="Times New Roman"/>
                <a:cs typeface="Times New Roman"/>
              </a:rPr>
              <a:t>Crawford  as some people are? For my part, </a:t>
            </a:r>
            <a:r>
              <a:rPr dirty="0" sz="1450" spc="-5">
                <a:latin typeface="Times New Roman"/>
                <a:cs typeface="Times New Roman"/>
              </a:rPr>
              <a:t>I </a:t>
            </a:r>
            <a:r>
              <a:rPr dirty="0" sz="1450" spc="-10">
                <a:latin typeface="Times New Roman"/>
                <a:cs typeface="Times New Roman"/>
              </a:rPr>
              <a:t>can see nothing in</a:t>
            </a:r>
            <a:r>
              <a:rPr dirty="0" sz="1450" spc="6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think him at all</a:t>
            </a:r>
            <a:r>
              <a:rPr dirty="0" sz="1450" spc="10">
                <a:latin typeface="Times New Roman"/>
                <a:cs typeface="Times New Roman"/>
              </a:rPr>
              <a:t> </a:t>
            </a:r>
            <a:r>
              <a:rPr dirty="0" sz="1450" spc="-10">
                <a:latin typeface="Times New Roman"/>
                <a:cs typeface="Times New Roman"/>
              </a:rPr>
              <a:t>handsome.”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“Handsome! Nobody can call such an undersized man handsome. He is </a:t>
            </a:r>
            <a:r>
              <a:rPr dirty="0" sz="1450" spc="-5">
                <a:latin typeface="Times New Roman"/>
                <a:cs typeface="Times New Roman"/>
              </a:rPr>
              <a:t>not  </a:t>
            </a:r>
            <a:r>
              <a:rPr dirty="0" sz="1450" spc="-10">
                <a:latin typeface="Times New Roman"/>
                <a:cs typeface="Times New Roman"/>
              </a:rPr>
              <a:t>five </a:t>
            </a:r>
            <a:r>
              <a:rPr dirty="0" sz="1450" spc="-5">
                <a:latin typeface="Times New Roman"/>
                <a:cs typeface="Times New Roman"/>
              </a:rPr>
              <a:t>foot </a:t>
            </a:r>
            <a:r>
              <a:rPr dirty="0" sz="1450" spc="-10">
                <a:latin typeface="Times New Roman"/>
                <a:cs typeface="Times New Roman"/>
              </a:rPr>
              <a:t>nine.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wonder if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more than five </a:t>
            </a:r>
            <a:r>
              <a:rPr dirty="0" sz="1450" spc="-5">
                <a:latin typeface="Times New Roman"/>
                <a:cs typeface="Times New Roman"/>
              </a:rPr>
              <a:t>foot </a:t>
            </a:r>
            <a:r>
              <a:rPr dirty="0" sz="1450" spc="-10">
                <a:latin typeface="Times New Roman"/>
                <a:cs typeface="Times New Roman"/>
              </a:rPr>
              <a:t>eight.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is an ill-looking </a:t>
            </a:r>
            <a:r>
              <a:rPr dirty="0" sz="1450" spc="-25">
                <a:latin typeface="Times New Roman"/>
                <a:cs typeface="Times New Roman"/>
              </a:rPr>
              <a:t>fellow. </a:t>
            </a:r>
            <a:r>
              <a:rPr dirty="0" sz="1450" spc="-10">
                <a:latin typeface="Times New Roman"/>
                <a:cs typeface="Times New Roman"/>
              </a:rPr>
              <a:t>In my opinion, these Crawfords are </a:t>
            </a:r>
            <a:r>
              <a:rPr dirty="0" sz="1450" spc="-5">
                <a:latin typeface="Times New Roman"/>
                <a:cs typeface="Times New Roman"/>
              </a:rPr>
              <a:t>no  </a:t>
            </a:r>
            <a:r>
              <a:rPr dirty="0" sz="1450" spc="-10">
                <a:latin typeface="Times New Roman"/>
                <a:cs typeface="Times New Roman"/>
              </a:rPr>
              <a:t>addition at all. </a:t>
            </a:r>
            <a:r>
              <a:rPr dirty="0" sz="1450" spc="-70">
                <a:latin typeface="Times New Roman"/>
                <a:cs typeface="Times New Roman"/>
              </a:rPr>
              <a:t>We </a:t>
            </a:r>
            <a:r>
              <a:rPr dirty="0" sz="1450" spc="-10">
                <a:latin typeface="Times New Roman"/>
                <a:cs typeface="Times New Roman"/>
              </a:rPr>
              <a:t>did very well without</a:t>
            </a:r>
            <a:r>
              <a:rPr dirty="0" sz="1450" spc="9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 small sigh escaped Fanny here, and she did </a:t>
            </a:r>
            <a:r>
              <a:rPr dirty="0" sz="1450" spc="-5">
                <a:latin typeface="Times New Roman"/>
                <a:cs typeface="Times New Roman"/>
              </a:rPr>
              <a:t>not </a:t>
            </a:r>
            <a:r>
              <a:rPr dirty="0" sz="1450" spc="-10">
                <a:latin typeface="Times New Roman"/>
                <a:cs typeface="Times New Roman"/>
              </a:rPr>
              <a:t>know how to contradict  him.</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made any difficulty about fetching the </a:t>
            </a:r>
            <a:r>
              <a:rPr dirty="0" sz="1450" spc="-30">
                <a:latin typeface="Times New Roman"/>
                <a:cs typeface="Times New Roman"/>
              </a:rPr>
              <a:t>key, </a:t>
            </a:r>
            <a:r>
              <a:rPr dirty="0" sz="1450" spc="-10">
                <a:latin typeface="Times New Roman"/>
                <a:cs typeface="Times New Roman"/>
              </a:rPr>
              <a:t>there might have been  some excuse, </a:t>
            </a:r>
            <a:r>
              <a:rPr dirty="0" sz="1450" spc="-5">
                <a:latin typeface="Times New Roman"/>
                <a:cs typeface="Times New Roman"/>
              </a:rPr>
              <a:t>but I </a:t>
            </a:r>
            <a:r>
              <a:rPr dirty="0" sz="1450" spc="-10">
                <a:latin typeface="Times New Roman"/>
                <a:cs typeface="Times New Roman"/>
              </a:rPr>
              <a:t>went the very moment she said she wanted</a:t>
            </a:r>
            <a:r>
              <a:rPr dirty="0" sz="1450" spc="6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“Nothing could </a:t>
            </a:r>
            <a:r>
              <a:rPr dirty="0" sz="1450" spc="-5">
                <a:latin typeface="Times New Roman"/>
                <a:cs typeface="Times New Roman"/>
              </a:rPr>
              <a:t>be </a:t>
            </a:r>
            <a:r>
              <a:rPr dirty="0" sz="1450" spc="-10">
                <a:latin typeface="Times New Roman"/>
                <a:cs typeface="Times New Roman"/>
              </a:rPr>
              <a:t>more obliging than </a:t>
            </a:r>
            <a:r>
              <a:rPr dirty="0" sz="1450" spc="-5">
                <a:latin typeface="Times New Roman"/>
                <a:cs typeface="Times New Roman"/>
              </a:rPr>
              <a:t>your </a:t>
            </a:r>
            <a:r>
              <a:rPr dirty="0" sz="1450" spc="-15">
                <a:latin typeface="Times New Roman"/>
                <a:cs typeface="Times New Roman"/>
              </a:rPr>
              <a:t>manner, </a:t>
            </a:r>
            <a:r>
              <a:rPr dirty="0" sz="1450" spc="-5">
                <a:latin typeface="Times New Roman"/>
                <a:cs typeface="Times New Roman"/>
              </a:rPr>
              <a:t>I </a:t>
            </a:r>
            <a:r>
              <a:rPr dirty="0" sz="1450" spc="-10">
                <a:latin typeface="Times New Roman"/>
                <a:cs typeface="Times New Roman"/>
              </a:rPr>
              <a:t>am sure, and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walked as fast as </a:t>
            </a:r>
            <a:r>
              <a:rPr dirty="0" sz="1450" spc="-5">
                <a:latin typeface="Times New Roman"/>
                <a:cs typeface="Times New Roman"/>
              </a:rPr>
              <a:t>you </a:t>
            </a:r>
            <a:r>
              <a:rPr dirty="0" sz="1450" spc="-10">
                <a:latin typeface="Times New Roman"/>
                <a:cs typeface="Times New Roman"/>
              </a:rPr>
              <a:t>could; </a:t>
            </a:r>
            <a:r>
              <a:rPr dirty="0" sz="1450" spc="-5">
                <a:latin typeface="Times New Roman"/>
                <a:cs typeface="Times New Roman"/>
              </a:rPr>
              <a:t>but </a:t>
            </a:r>
            <a:r>
              <a:rPr dirty="0" sz="1450" spc="-10">
                <a:latin typeface="Times New Roman"/>
                <a:cs typeface="Times New Roman"/>
              </a:rPr>
              <a:t>still it is some distance,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from this spot to the house, quite into the house; and when people are waiting,  they are bad judges </a:t>
            </a:r>
            <a:r>
              <a:rPr dirty="0" sz="1450" spc="-5">
                <a:latin typeface="Times New Roman"/>
                <a:cs typeface="Times New Roman"/>
              </a:rPr>
              <a:t>of </a:t>
            </a:r>
            <a:r>
              <a:rPr dirty="0" sz="1450" spc="-10">
                <a:latin typeface="Times New Roman"/>
                <a:cs typeface="Times New Roman"/>
              </a:rPr>
              <a:t>time, and every half minute seems like</a:t>
            </a:r>
            <a:r>
              <a:rPr dirty="0" sz="1450" spc="75">
                <a:latin typeface="Times New Roman"/>
                <a:cs typeface="Times New Roman"/>
              </a:rPr>
              <a:t> </a:t>
            </a:r>
            <a:r>
              <a:rPr dirty="0" sz="1450" spc="-10">
                <a:latin typeface="Times New Roman"/>
                <a:cs typeface="Times New Roman"/>
              </a:rPr>
              <a:t>five.”</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He </a:t>
            </a:r>
            <a:r>
              <a:rPr dirty="0" sz="1450" spc="-5">
                <a:latin typeface="Times New Roman"/>
                <a:cs typeface="Times New Roman"/>
              </a:rPr>
              <a:t>got up </a:t>
            </a:r>
            <a:r>
              <a:rPr dirty="0" sz="1450" spc="-10">
                <a:latin typeface="Times New Roman"/>
                <a:cs typeface="Times New Roman"/>
              </a:rPr>
              <a:t>and walked to the gate again, and “wished </a:t>
            </a:r>
            <a:r>
              <a:rPr dirty="0" sz="1450" spc="-5">
                <a:latin typeface="Times New Roman"/>
                <a:cs typeface="Times New Roman"/>
              </a:rPr>
              <a:t>he </a:t>
            </a:r>
            <a:r>
              <a:rPr dirty="0" sz="1450" spc="-10">
                <a:latin typeface="Times New Roman"/>
                <a:cs typeface="Times New Roman"/>
              </a:rPr>
              <a:t>had had the key  about him at the time.” Fanny </a:t>
            </a:r>
            <a:r>
              <a:rPr dirty="0" sz="1450" spc="-5">
                <a:latin typeface="Times New Roman"/>
                <a:cs typeface="Times New Roman"/>
              </a:rPr>
              <a:t>thought </a:t>
            </a:r>
            <a:r>
              <a:rPr dirty="0" sz="1450" spc="-10">
                <a:latin typeface="Times New Roman"/>
                <a:cs typeface="Times New Roman"/>
              </a:rPr>
              <a:t>she discerned in his standing there an  indication </a:t>
            </a:r>
            <a:r>
              <a:rPr dirty="0" sz="1450" spc="-5">
                <a:latin typeface="Times New Roman"/>
                <a:cs typeface="Times New Roman"/>
              </a:rPr>
              <a:t>of </a:t>
            </a:r>
            <a:r>
              <a:rPr dirty="0" sz="1450" spc="-10">
                <a:latin typeface="Times New Roman"/>
                <a:cs typeface="Times New Roman"/>
              </a:rPr>
              <a:t>relenting, which encouraged her to another attempt, and she said,  therefore, “It is </a:t>
            </a:r>
            <a:r>
              <a:rPr dirty="0" sz="1450" spc="-5">
                <a:latin typeface="Times New Roman"/>
                <a:cs typeface="Times New Roman"/>
              </a:rPr>
              <a:t>a </a:t>
            </a:r>
            <a:r>
              <a:rPr dirty="0" sz="1450" spc="-10">
                <a:latin typeface="Times New Roman"/>
                <a:cs typeface="Times New Roman"/>
              </a:rPr>
              <a:t>pity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join them. They expected to have </a:t>
            </a:r>
            <a:r>
              <a:rPr dirty="0" sz="1450" spc="-5">
                <a:latin typeface="Times New Roman"/>
                <a:cs typeface="Times New Roman"/>
              </a:rPr>
              <a:t>a </a:t>
            </a:r>
            <a:r>
              <a:rPr dirty="0" sz="1450" spc="-10">
                <a:latin typeface="Times New Roman"/>
                <a:cs typeface="Times New Roman"/>
              </a:rPr>
              <a:t>better  view </a:t>
            </a:r>
            <a:r>
              <a:rPr dirty="0" sz="1450" spc="-5">
                <a:latin typeface="Times New Roman"/>
                <a:cs typeface="Times New Roman"/>
              </a:rPr>
              <a:t>of </a:t>
            </a:r>
            <a:r>
              <a:rPr dirty="0" sz="1450" spc="-10">
                <a:latin typeface="Times New Roman"/>
                <a:cs typeface="Times New Roman"/>
              </a:rPr>
              <a:t>the house from that part </a:t>
            </a:r>
            <a:r>
              <a:rPr dirty="0" sz="1450" spc="-5">
                <a:latin typeface="Times New Roman"/>
                <a:cs typeface="Times New Roman"/>
              </a:rPr>
              <a:t>of </a:t>
            </a:r>
            <a:r>
              <a:rPr dirty="0" sz="1450" spc="-10">
                <a:latin typeface="Times New Roman"/>
                <a:cs typeface="Times New Roman"/>
              </a:rPr>
              <a:t>the park, and will </a:t>
            </a:r>
            <a:r>
              <a:rPr dirty="0" sz="1450" spc="-5">
                <a:latin typeface="Times New Roman"/>
                <a:cs typeface="Times New Roman"/>
              </a:rPr>
              <a:t>be </a:t>
            </a:r>
            <a:r>
              <a:rPr dirty="0" sz="1450" spc="-10">
                <a:latin typeface="Times New Roman"/>
                <a:cs typeface="Times New Roman"/>
              </a:rPr>
              <a:t>thinking how it may  </a:t>
            </a:r>
            <a:r>
              <a:rPr dirty="0" sz="1450" spc="-5">
                <a:latin typeface="Times New Roman"/>
                <a:cs typeface="Times New Roman"/>
              </a:rPr>
              <a:t>be </a:t>
            </a:r>
            <a:r>
              <a:rPr dirty="0" sz="1450" spc="-10">
                <a:latin typeface="Times New Roman"/>
                <a:cs typeface="Times New Roman"/>
              </a:rPr>
              <a:t>improved; and nothing </a:t>
            </a:r>
            <a:r>
              <a:rPr dirty="0" sz="1450" spc="-5">
                <a:latin typeface="Times New Roman"/>
                <a:cs typeface="Times New Roman"/>
              </a:rPr>
              <a:t>of </a:t>
            </a:r>
            <a:r>
              <a:rPr dirty="0" sz="1450" spc="-10">
                <a:latin typeface="Times New Roman"/>
                <a:cs typeface="Times New Roman"/>
              </a:rPr>
              <a:t>that sort,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settled without</a:t>
            </a:r>
            <a:r>
              <a:rPr dirty="0" sz="1450" spc="1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She found herself more successful in sending away than in retaining </a:t>
            </a:r>
            <a:r>
              <a:rPr dirty="0" sz="1450" spc="-5">
                <a:latin typeface="Times New Roman"/>
                <a:cs typeface="Times New Roman"/>
              </a:rPr>
              <a:t>a  </a:t>
            </a:r>
            <a:r>
              <a:rPr dirty="0" sz="1450" spc="-10">
                <a:latin typeface="Times New Roman"/>
                <a:cs typeface="Times New Roman"/>
              </a:rPr>
              <a:t>companion. </a:t>
            </a:r>
            <a:r>
              <a:rPr dirty="0" sz="1450" spc="-35">
                <a:latin typeface="Times New Roman"/>
                <a:cs typeface="Times New Roman"/>
              </a:rPr>
              <a:t>Mr. </a:t>
            </a:r>
            <a:r>
              <a:rPr dirty="0" sz="1450" spc="-10">
                <a:latin typeface="Times New Roman"/>
                <a:cs typeface="Times New Roman"/>
              </a:rPr>
              <a:t>Rushworth was worked </a:t>
            </a:r>
            <a:r>
              <a:rPr dirty="0" sz="1450" spc="-5">
                <a:latin typeface="Times New Roman"/>
                <a:cs typeface="Times New Roman"/>
              </a:rPr>
              <a:t>on. </a:t>
            </a:r>
            <a:r>
              <a:rPr dirty="0" sz="1450" spc="-25">
                <a:latin typeface="Times New Roman"/>
                <a:cs typeface="Times New Roman"/>
              </a:rPr>
              <a:t>“Well,” </a:t>
            </a:r>
            <a:r>
              <a:rPr dirty="0" sz="1450" spc="-10">
                <a:latin typeface="Times New Roman"/>
                <a:cs typeface="Times New Roman"/>
              </a:rPr>
              <a:t>said he, “if </a:t>
            </a:r>
            <a:r>
              <a:rPr dirty="0" sz="1450" spc="-5">
                <a:latin typeface="Times New Roman"/>
                <a:cs typeface="Times New Roman"/>
              </a:rPr>
              <a:t>you </a:t>
            </a:r>
            <a:r>
              <a:rPr dirty="0" sz="1450" spc="-10">
                <a:latin typeface="Times New Roman"/>
                <a:cs typeface="Times New Roman"/>
              </a:rPr>
              <a:t>really  think </a:t>
            </a:r>
            <a:r>
              <a:rPr dirty="0" sz="1450" spc="-5">
                <a:latin typeface="Times New Roman"/>
                <a:cs typeface="Times New Roman"/>
              </a:rPr>
              <a:t>I </a:t>
            </a:r>
            <a:r>
              <a:rPr dirty="0" sz="1450" spc="-10">
                <a:latin typeface="Times New Roman"/>
                <a:cs typeface="Times New Roman"/>
              </a:rPr>
              <a:t>had better </a:t>
            </a:r>
            <a:r>
              <a:rPr dirty="0" sz="1450" spc="-5">
                <a:latin typeface="Times New Roman"/>
                <a:cs typeface="Times New Roman"/>
              </a:rPr>
              <a:t>go: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foolish to bring the key for </a:t>
            </a:r>
            <a:r>
              <a:rPr dirty="0" sz="1450" spc="-5">
                <a:latin typeface="Times New Roman"/>
                <a:cs typeface="Times New Roman"/>
              </a:rPr>
              <a:t>nothing.” </a:t>
            </a:r>
            <a:r>
              <a:rPr dirty="0" sz="1450" spc="-10">
                <a:latin typeface="Times New Roman"/>
                <a:cs typeface="Times New Roman"/>
              </a:rPr>
              <a:t>And  letting himself </a:t>
            </a:r>
            <a:r>
              <a:rPr dirty="0" sz="1450" spc="-5">
                <a:latin typeface="Times New Roman"/>
                <a:cs typeface="Times New Roman"/>
              </a:rPr>
              <a:t>out, he </a:t>
            </a:r>
            <a:r>
              <a:rPr dirty="0" sz="1450" spc="-10">
                <a:latin typeface="Times New Roman"/>
                <a:cs typeface="Times New Roman"/>
              </a:rPr>
              <a:t>walked </a:t>
            </a:r>
            <a:r>
              <a:rPr dirty="0" sz="1450" spc="-15">
                <a:latin typeface="Times New Roman"/>
                <a:cs typeface="Times New Roman"/>
              </a:rPr>
              <a:t>off </a:t>
            </a:r>
            <a:r>
              <a:rPr dirty="0" sz="1450" spc="-10">
                <a:latin typeface="Times New Roman"/>
                <a:cs typeface="Times New Roman"/>
              </a:rPr>
              <a:t>without farther</a:t>
            </a:r>
            <a:r>
              <a:rPr dirty="0" sz="1450" spc="30">
                <a:latin typeface="Times New Roman"/>
                <a:cs typeface="Times New Roman"/>
              </a:rPr>
              <a:t> </a:t>
            </a:r>
            <a:r>
              <a:rPr dirty="0" sz="1450" spc="-20">
                <a:latin typeface="Times New Roman"/>
                <a:cs typeface="Times New Roman"/>
              </a:rPr>
              <a:t>ceremony.</a:t>
            </a:r>
            <a:endParaRPr sz="1450">
              <a:latin typeface="Times New Roman"/>
              <a:cs typeface="Times New Roman"/>
            </a:endParaRPr>
          </a:p>
          <a:p>
            <a:pPr algn="just" marL="12700" marR="6350" indent="255904">
              <a:lnSpc>
                <a:spcPts val="1730"/>
              </a:lnSpc>
              <a:spcBef>
                <a:spcPts val="785"/>
              </a:spcBef>
            </a:pPr>
            <a:r>
              <a:rPr dirty="0" sz="1450" spc="-20">
                <a:latin typeface="Times New Roman"/>
                <a:cs typeface="Times New Roman"/>
              </a:rPr>
              <a:t>Fanny’s </a:t>
            </a:r>
            <a:r>
              <a:rPr dirty="0" sz="1450" spc="-10">
                <a:latin typeface="Times New Roman"/>
                <a:cs typeface="Times New Roman"/>
              </a:rPr>
              <a:t>thoughts were now all engrossed </a:t>
            </a:r>
            <a:r>
              <a:rPr dirty="0" sz="1450" spc="-5">
                <a:latin typeface="Times New Roman"/>
                <a:cs typeface="Times New Roman"/>
              </a:rPr>
              <a:t>by </a:t>
            </a:r>
            <a:r>
              <a:rPr dirty="0" sz="1450" spc="-10">
                <a:latin typeface="Times New Roman"/>
                <a:cs typeface="Times New Roman"/>
              </a:rPr>
              <a:t>the two who had left her so  long ago, and getting quite impatient, she resolved to </a:t>
            </a:r>
            <a:r>
              <a:rPr dirty="0" sz="1450" spc="-5">
                <a:latin typeface="Times New Roman"/>
                <a:cs typeface="Times New Roman"/>
              </a:rPr>
              <a:t>go </a:t>
            </a:r>
            <a:r>
              <a:rPr dirty="0" sz="1450" spc="-10">
                <a:latin typeface="Times New Roman"/>
                <a:cs typeface="Times New Roman"/>
              </a:rPr>
              <a:t>in search </a:t>
            </a:r>
            <a:r>
              <a:rPr dirty="0" sz="1450" spc="-5">
                <a:latin typeface="Times New Roman"/>
                <a:cs typeface="Times New Roman"/>
              </a:rPr>
              <a:t>of </a:t>
            </a:r>
            <a:r>
              <a:rPr dirty="0" sz="1450" spc="-10">
                <a:latin typeface="Times New Roman"/>
                <a:cs typeface="Times New Roman"/>
              </a:rPr>
              <a:t>them.  She followed their steps along the bottom walk, and had just turned </a:t>
            </a:r>
            <a:r>
              <a:rPr dirty="0" sz="1450" spc="-5">
                <a:latin typeface="Times New Roman"/>
                <a:cs typeface="Times New Roman"/>
              </a:rPr>
              <a:t>up </a:t>
            </a:r>
            <a:r>
              <a:rPr dirty="0" sz="1450" spc="-10">
                <a:latin typeface="Times New Roman"/>
                <a:cs typeface="Times New Roman"/>
              </a:rPr>
              <a:t>into  </a:t>
            </a:r>
            <a:r>
              <a:rPr dirty="0" sz="1450" spc="-15">
                <a:latin typeface="Times New Roman"/>
                <a:cs typeface="Times New Roman"/>
              </a:rPr>
              <a:t>another,</a:t>
            </a:r>
            <a:r>
              <a:rPr dirty="0" sz="1450" spc="20">
                <a:latin typeface="Times New Roman"/>
                <a:cs typeface="Times New Roman"/>
              </a:rPr>
              <a:t> </a:t>
            </a:r>
            <a:r>
              <a:rPr dirty="0" sz="1450" spc="-10">
                <a:latin typeface="Times New Roman"/>
                <a:cs typeface="Times New Roman"/>
              </a:rPr>
              <a:t>when</a:t>
            </a:r>
            <a:r>
              <a:rPr dirty="0" sz="1450" spc="25">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voice</a:t>
            </a:r>
            <a:r>
              <a:rPr dirty="0" sz="1450" spc="20">
                <a:latin typeface="Times New Roman"/>
                <a:cs typeface="Times New Roman"/>
              </a:rPr>
              <a:t> </a:t>
            </a:r>
            <a:r>
              <a:rPr dirty="0" sz="1450" spc="-10">
                <a:latin typeface="Times New Roman"/>
                <a:cs typeface="Times New Roman"/>
              </a:rPr>
              <a:t>and</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laugh</a:t>
            </a:r>
            <a:r>
              <a:rPr dirty="0" sz="1450" spc="2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Miss</a:t>
            </a:r>
            <a:r>
              <a:rPr dirty="0" sz="1450" spc="25">
                <a:latin typeface="Times New Roman"/>
                <a:cs typeface="Times New Roman"/>
              </a:rPr>
              <a:t> </a:t>
            </a:r>
            <a:r>
              <a:rPr dirty="0" sz="1450" spc="-10">
                <a:latin typeface="Times New Roman"/>
                <a:cs typeface="Times New Roman"/>
              </a:rPr>
              <a:t>Crawford</a:t>
            </a:r>
            <a:r>
              <a:rPr dirty="0" sz="1450" spc="25">
                <a:latin typeface="Times New Roman"/>
                <a:cs typeface="Times New Roman"/>
              </a:rPr>
              <a:t> </a:t>
            </a:r>
            <a:r>
              <a:rPr dirty="0" sz="1450" spc="-10">
                <a:latin typeface="Times New Roman"/>
                <a:cs typeface="Times New Roman"/>
              </a:rPr>
              <a:t>once</a:t>
            </a:r>
            <a:r>
              <a:rPr dirty="0" sz="1450" spc="25">
                <a:latin typeface="Times New Roman"/>
                <a:cs typeface="Times New Roman"/>
              </a:rPr>
              <a:t> </a:t>
            </a:r>
            <a:r>
              <a:rPr dirty="0" sz="1450" spc="-10">
                <a:latin typeface="Times New Roman"/>
                <a:cs typeface="Times New Roman"/>
              </a:rPr>
              <a:t>more</a:t>
            </a:r>
            <a:r>
              <a:rPr dirty="0" sz="1450" spc="25">
                <a:latin typeface="Times New Roman"/>
                <a:cs typeface="Times New Roman"/>
              </a:rPr>
              <a:t> </a:t>
            </a:r>
            <a:r>
              <a:rPr dirty="0" sz="1450" spc="-10">
                <a:latin typeface="Times New Roman"/>
                <a:cs typeface="Times New Roman"/>
              </a:rPr>
              <a:t>caught</a:t>
            </a:r>
            <a:r>
              <a:rPr dirty="0" sz="1450" spc="25">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432925"/>
          </a:xfrm>
          <a:prstGeom prst="rect">
            <a:avLst/>
          </a:prstGeom>
        </p:spPr>
        <p:txBody>
          <a:bodyPr wrap="square" lIns="0" tIns="13335" rIns="0" bIns="0" rtlCol="0" vert="horz">
            <a:spAutoFit/>
          </a:bodyPr>
          <a:lstStyle/>
          <a:p>
            <a:pPr algn="just" marL="12700" marR="7620">
              <a:lnSpc>
                <a:spcPct val="99200"/>
              </a:lnSpc>
              <a:spcBef>
                <a:spcPts val="105"/>
              </a:spcBef>
            </a:pPr>
            <a:r>
              <a:rPr dirty="0" sz="1450" spc="-10">
                <a:latin typeface="Times New Roman"/>
                <a:cs typeface="Times New Roman"/>
              </a:rPr>
              <a:t>ear; the sound approached, and </a:t>
            </a:r>
            <a:r>
              <a:rPr dirty="0" sz="1450" spc="-5">
                <a:latin typeface="Times New Roman"/>
                <a:cs typeface="Times New Roman"/>
              </a:rPr>
              <a:t>a </a:t>
            </a:r>
            <a:r>
              <a:rPr dirty="0" sz="1450" spc="-10">
                <a:latin typeface="Times New Roman"/>
                <a:cs typeface="Times New Roman"/>
              </a:rPr>
              <a:t>few more windings </a:t>
            </a:r>
            <a:r>
              <a:rPr dirty="0" sz="1450" spc="-5">
                <a:latin typeface="Times New Roman"/>
                <a:cs typeface="Times New Roman"/>
              </a:rPr>
              <a:t>brought </a:t>
            </a:r>
            <a:r>
              <a:rPr dirty="0" sz="1450" spc="-10">
                <a:latin typeface="Times New Roman"/>
                <a:cs typeface="Times New Roman"/>
              </a:rPr>
              <a:t>them before </a:t>
            </a:r>
            <a:r>
              <a:rPr dirty="0" sz="1450" spc="-30">
                <a:latin typeface="Times New Roman"/>
                <a:cs typeface="Times New Roman"/>
              </a:rPr>
              <a:t>her.  </a:t>
            </a:r>
            <a:r>
              <a:rPr dirty="0" sz="1450" spc="-10">
                <a:latin typeface="Times New Roman"/>
                <a:cs typeface="Times New Roman"/>
              </a:rPr>
              <a:t>They were just returned into the wilderness from the park, to which </a:t>
            </a:r>
            <a:r>
              <a:rPr dirty="0" sz="1450" spc="-5">
                <a:latin typeface="Times New Roman"/>
                <a:cs typeface="Times New Roman"/>
              </a:rPr>
              <a:t>a </a:t>
            </a:r>
            <a:r>
              <a:rPr dirty="0" sz="1450" spc="-10">
                <a:latin typeface="Times New Roman"/>
                <a:cs typeface="Times New Roman"/>
              </a:rPr>
              <a:t>sidegate,  </a:t>
            </a:r>
            <a:r>
              <a:rPr dirty="0" sz="1450" spc="-5">
                <a:latin typeface="Times New Roman"/>
                <a:cs typeface="Times New Roman"/>
              </a:rPr>
              <a:t>not </a:t>
            </a:r>
            <a:r>
              <a:rPr dirty="0" sz="1450" spc="-10">
                <a:latin typeface="Times New Roman"/>
                <a:cs typeface="Times New Roman"/>
              </a:rPr>
              <a:t>fastened, had tempted them very soon after their leaving </a:t>
            </a:r>
            <a:r>
              <a:rPr dirty="0" sz="1450" spc="-20">
                <a:latin typeface="Times New Roman"/>
                <a:cs typeface="Times New Roman"/>
              </a:rPr>
              <a:t>her, </a:t>
            </a:r>
            <a:r>
              <a:rPr dirty="0" sz="1450" spc="-10">
                <a:latin typeface="Times New Roman"/>
                <a:cs typeface="Times New Roman"/>
              </a:rPr>
              <a:t>and they had  been across </a:t>
            </a:r>
            <a:r>
              <a:rPr dirty="0" sz="1450" spc="-5">
                <a:latin typeface="Times New Roman"/>
                <a:cs typeface="Times New Roman"/>
              </a:rPr>
              <a:t>a </a:t>
            </a:r>
            <a:r>
              <a:rPr dirty="0" sz="1450" spc="-10">
                <a:latin typeface="Times New Roman"/>
                <a:cs typeface="Times New Roman"/>
              </a:rPr>
              <a:t>portion </a:t>
            </a:r>
            <a:r>
              <a:rPr dirty="0" sz="1450" spc="-5">
                <a:latin typeface="Times New Roman"/>
                <a:cs typeface="Times New Roman"/>
              </a:rPr>
              <a:t>of </a:t>
            </a:r>
            <a:r>
              <a:rPr dirty="0" sz="1450" spc="-10">
                <a:latin typeface="Times New Roman"/>
                <a:cs typeface="Times New Roman"/>
              </a:rPr>
              <a:t>the park into the very avenue which Fanny had been  hoping the whole morning to reach at last, and had been sitting down under  </a:t>
            </a:r>
            <a:r>
              <a:rPr dirty="0" sz="1450" spc="-5">
                <a:latin typeface="Times New Roman"/>
                <a:cs typeface="Times New Roman"/>
              </a:rPr>
              <a:t>one of </a:t>
            </a:r>
            <a:r>
              <a:rPr dirty="0" sz="1450" spc="-10">
                <a:latin typeface="Times New Roman"/>
                <a:cs typeface="Times New Roman"/>
              </a:rPr>
              <a:t>the trees. This was their </a:t>
            </a:r>
            <a:r>
              <a:rPr dirty="0" sz="1450" spc="-20">
                <a:latin typeface="Times New Roman"/>
                <a:cs typeface="Times New Roman"/>
              </a:rPr>
              <a:t>history. </a:t>
            </a:r>
            <a:r>
              <a:rPr dirty="0" sz="1450" spc="-10">
                <a:latin typeface="Times New Roman"/>
                <a:cs typeface="Times New Roman"/>
              </a:rPr>
              <a:t>It was evident that they had been  spending their time </a:t>
            </a:r>
            <a:r>
              <a:rPr dirty="0" sz="1450" spc="-20">
                <a:latin typeface="Times New Roman"/>
                <a:cs typeface="Times New Roman"/>
              </a:rPr>
              <a:t>pleasantly, </a:t>
            </a:r>
            <a:r>
              <a:rPr dirty="0" sz="1450" spc="-10">
                <a:latin typeface="Times New Roman"/>
                <a:cs typeface="Times New Roman"/>
              </a:rPr>
              <a:t>and were </a:t>
            </a:r>
            <a:r>
              <a:rPr dirty="0" sz="1450" spc="-5">
                <a:latin typeface="Times New Roman"/>
                <a:cs typeface="Times New Roman"/>
              </a:rPr>
              <a:t>not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the length </a:t>
            </a:r>
            <a:r>
              <a:rPr dirty="0" sz="1450" spc="-5">
                <a:latin typeface="Times New Roman"/>
                <a:cs typeface="Times New Roman"/>
              </a:rPr>
              <a:t>of </a:t>
            </a:r>
            <a:r>
              <a:rPr dirty="0" sz="1450" spc="-10">
                <a:latin typeface="Times New Roman"/>
                <a:cs typeface="Times New Roman"/>
              </a:rPr>
              <a:t>their  absence. </a:t>
            </a:r>
            <a:r>
              <a:rPr dirty="0" sz="1450" spc="-20">
                <a:latin typeface="Times New Roman"/>
                <a:cs typeface="Times New Roman"/>
              </a:rPr>
              <a:t>Fanny’s </a:t>
            </a:r>
            <a:r>
              <a:rPr dirty="0" sz="1450" spc="-10">
                <a:latin typeface="Times New Roman"/>
                <a:cs typeface="Times New Roman"/>
              </a:rPr>
              <a:t>best consolation was in being assured that Edmund had  wished for her very much, and that </a:t>
            </a:r>
            <a:r>
              <a:rPr dirty="0" sz="1450" spc="-5">
                <a:latin typeface="Times New Roman"/>
                <a:cs typeface="Times New Roman"/>
              </a:rPr>
              <a:t>he </a:t>
            </a:r>
            <a:r>
              <a:rPr dirty="0" sz="1450" spc="-10">
                <a:latin typeface="Times New Roman"/>
                <a:cs typeface="Times New Roman"/>
              </a:rPr>
              <a:t>should certainly have come back for  </a:t>
            </a:r>
            <a:r>
              <a:rPr dirty="0" sz="1450" spc="-20">
                <a:latin typeface="Times New Roman"/>
                <a:cs typeface="Times New Roman"/>
              </a:rPr>
              <a:t>her, </a:t>
            </a:r>
            <a:r>
              <a:rPr dirty="0" sz="1450" spc="-10">
                <a:latin typeface="Times New Roman"/>
                <a:cs typeface="Times New Roman"/>
              </a:rPr>
              <a:t>had she </a:t>
            </a:r>
            <a:r>
              <a:rPr dirty="0" sz="1450" spc="-5">
                <a:latin typeface="Times New Roman"/>
                <a:cs typeface="Times New Roman"/>
              </a:rPr>
              <a:t>not </a:t>
            </a:r>
            <a:r>
              <a:rPr dirty="0" sz="1450" spc="-10">
                <a:latin typeface="Times New Roman"/>
                <a:cs typeface="Times New Roman"/>
              </a:rPr>
              <a:t>been tired already; </a:t>
            </a:r>
            <a:r>
              <a:rPr dirty="0" sz="1450" spc="-5">
                <a:latin typeface="Times New Roman"/>
                <a:cs typeface="Times New Roman"/>
              </a:rPr>
              <a:t>but </a:t>
            </a:r>
            <a:r>
              <a:rPr dirty="0" sz="1450" spc="-10">
                <a:latin typeface="Times New Roman"/>
                <a:cs typeface="Times New Roman"/>
              </a:rPr>
              <a:t>this was </a:t>
            </a:r>
            <a:r>
              <a:rPr dirty="0" sz="1450" spc="-5">
                <a:latin typeface="Times New Roman"/>
                <a:cs typeface="Times New Roman"/>
              </a:rPr>
              <a:t>not </a:t>
            </a:r>
            <a:r>
              <a:rPr dirty="0" sz="1450" spc="-10">
                <a:latin typeface="Times New Roman"/>
                <a:cs typeface="Times New Roman"/>
              </a:rPr>
              <a:t>quite sufficient to </a:t>
            </a:r>
            <a:r>
              <a:rPr dirty="0" sz="1450" spc="-5">
                <a:latin typeface="Times New Roman"/>
                <a:cs typeface="Times New Roman"/>
              </a:rPr>
              <a:t>do </a:t>
            </a:r>
            <a:r>
              <a:rPr dirty="0" sz="1450" spc="-10">
                <a:latin typeface="Times New Roman"/>
                <a:cs typeface="Times New Roman"/>
              </a:rPr>
              <a:t>away  with the pain </a:t>
            </a:r>
            <a:r>
              <a:rPr dirty="0" sz="1450" spc="-5">
                <a:latin typeface="Times New Roman"/>
                <a:cs typeface="Times New Roman"/>
              </a:rPr>
              <a:t>of </a:t>
            </a:r>
            <a:r>
              <a:rPr dirty="0" sz="1450" spc="-10">
                <a:latin typeface="Times New Roman"/>
                <a:cs typeface="Times New Roman"/>
              </a:rPr>
              <a:t>having been left </a:t>
            </a:r>
            <a:r>
              <a:rPr dirty="0" sz="1450" spc="-5">
                <a:latin typeface="Times New Roman"/>
                <a:cs typeface="Times New Roman"/>
              </a:rPr>
              <a:t>a </a:t>
            </a:r>
            <a:r>
              <a:rPr dirty="0" sz="1450" spc="-10">
                <a:latin typeface="Times New Roman"/>
                <a:cs typeface="Times New Roman"/>
              </a:rPr>
              <a:t>whole </a:t>
            </a:r>
            <a:r>
              <a:rPr dirty="0" sz="1450" spc="-20">
                <a:latin typeface="Times New Roman"/>
                <a:cs typeface="Times New Roman"/>
              </a:rPr>
              <a:t>hour,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had talked </a:t>
            </a:r>
            <a:r>
              <a:rPr dirty="0" sz="1450" spc="-5">
                <a:latin typeface="Times New Roman"/>
                <a:cs typeface="Times New Roman"/>
              </a:rPr>
              <a:t>of </a:t>
            </a: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nor </a:t>
            </a:r>
            <a:r>
              <a:rPr dirty="0" sz="1450" spc="-10">
                <a:latin typeface="Times New Roman"/>
                <a:cs typeface="Times New Roman"/>
              </a:rPr>
              <a:t>to banish the sort </a:t>
            </a:r>
            <a:r>
              <a:rPr dirty="0" sz="1450" spc="-5">
                <a:latin typeface="Times New Roman"/>
                <a:cs typeface="Times New Roman"/>
              </a:rPr>
              <a:t>of </a:t>
            </a:r>
            <a:r>
              <a:rPr dirty="0" sz="1450" spc="-10">
                <a:latin typeface="Times New Roman"/>
                <a:cs typeface="Times New Roman"/>
              </a:rPr>
              <a:t>curiosity she felt to know what they had  been conversing about all that time; and the result </a:t>
            </a:r>
            <a:r>
              <a:rPr dirty="0" sz="1450" spc="-5">
                <a:latin typeface="Times New Roman"/>
                <a:cs typeface="Times New Roman"/>
              </a:rPr>
              <a:t>of </a:t>
            </a:r>
            <a:r>
              <a:rPr dirty="0" sz="1450" spc="-10">
                <a:latin typeface="Times New Roman"/>
                <a:cs typeface="Times New Roman"/>
              </a:rPr>
              <a:t>the whole was to her  disappointment and depression, as they prepared </a:t>
            </a:r>
            <a:r>
              <a:rPr dirty="0" sz="1450" spc="-5">
                <a:latin typeface="Times New Roman"/>
                <a:cs typeface="Times New Roman"/>
              </a:rPr>
              <a:t>by </a:t>
            </a:r>
            <a:r>
              <a:rPr dirty="0" sz="1450" spc="-10">
                <a:latin typeface="Times New Roman"/>
                <a:cs typeface="Times New Roman"/>
              </a:rPr>
              <a:t>general agreement to  return to the</a:t>
            </a:r>
            <a:r>
              <a:rPr dirty="0" sz="145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On reaching the bottom </a:t>
            </a:r>
            <a:r>
              <a:rPr dirty="0" sz="1450" spc="-5">
                <a:latin typeface="Times New Roman"/>
                <a:cs typeface="Times New Roman"/>
              </a:rPr>
              <a:t>of </a:t>
            </a:r>
            <a:r>
              <a:rPr dirty="0" sz="1450" spc="-10">
                <a:latin typeface="Times New Roman"/>
                <a:cs typeface="Times New Roman"/>
              </a:rPr>
              <a:t>the steps to the terrace, Mrs. Rushworth and  Mrs. Norris presented themselves at the </a:t>
            </a:r>
            <a:r>
              <a:rPr dirty="0" sz="1450" spc="-5">
                <a:latin typeface="Times New Roman"/>
                <a:cs typeface="Times New Roman"/>
              </a:rPr>
              <a:t>top, </a:t>
            </a:r>
            <a:r>
              <a:rPr dirty="0" sz="1450" spc="-10">
                <a:latin typeface="Times New Roman"/>
                <a:cs typeface="Times New Roman"/>
              </a:rPr>
              <a:t>just ready for the wilderness, at  the end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half from their leaving the house. Mrs. Norris had  been too well employed to move </a:t>
            </a:r>
            <a:r>
              <a:rPr dirty="0" sz="1450" spc="-20">
                <a:latin typeface="Times New Roman"/>
                <a:cs typeface="Times New Roman"/>
              </a:rPr>
              <a:t>faster.</a:t>
            </a:r>
            <a:r>
              <a:rPr dirty="0" sz="1450" spc="320">
                <a:latin typeface="Times New Roman"/>
                <a:cs typeface="Times New Roman"/>
              </a:rPr>
              <a:t> </a:t>
            </a:r>
            <a:r>
              <a:rPr dirty="0" sz="1450" spc="-10">
                <a:latin typeface="Times New Roman"/>
                <a:cs typeface="Times New Roman"/>
              </a:rPr>
              <a:t>Whatever cross-accidents had  occurred to intercept the pleasures </a:t>
            </a:r>
            <a:r>
              <a:rPr dirty="0" sz="1450" spc="-5">
                <a:latin typeface="Times New Roman"/>
                <a:cs typeface="Times New Roman"/>
              </a:rPr>
              <a:t>of </a:t>
            </a:r>
            <a:r>
              <a:rPr dirty="0" sz="1450" spc="-10">
                <a:latin typeface="Times New Roman"/>
                <a:cs typeface="Times New Roman"/>
              </a:rPr>
              <a:t>her nieces, she had found </a:t>
            </a:r>
            <a:r>
              <a:rPr dirty="0" sz="1450" spc="-5">
                <a:latin typeface="Times New Roman"/>
                <a:cs typeface="Times New Roman"/>
              </a:rPr>
              <a:t>a </a:t>
            </a:r>
            <a:r>
              <a:rPr dirty="0" sz="1450" spc="-10">
                <a:latin typeface="Times New Roman"/>
                <a:cs typeface="Times New Roman"/>
              </a:rPr>
              <a:t>morning </a:t>
            </a:r>
            <a:r>
              <a:rPr dirty="0" sz="1450" spc="-5">
                <a:latin typeface="Times New Roman"/>
                <a:cs typeface="Times New Roman"/>
              </a:rPr>
              <a:t>of  </a:t>
            </a:r>
            <a:r>
              <a:rPr dirty="0" sz="1450" spc="-10">
                <a:latin typeface="Times New Roman"/>
                <a:cs typeface="Times New Roman"/>
              </a:rPr>
              <a:t>complete enjoyment; for the </a:t>
            </a:r>
            <a:r>
              <a:rPr dirty="0" sz="1450" spc="-15">
                <a:latin typeface="Times New Roman"/>
                <a:cs typeface="Times New Roman"/>
              </a:rPr>
              <a:t>housekeeper,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great many courtesies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pheasants, had taken her to the </a:t>
            </a:r>
            <a:r>
              <a:rPr dirty="0" sz="1450" spc="-25">
                <a:latin typeface="Times New Roman"/>
                <a:cs typeface="Times New Roman"/>
              </a:rPr>
              <a:t>dairy, </a:t>
            </a:r>
            <a:r>
              <a:rPr dirty="0" sz="1450" spc="-10">
                <a:latin typeface="Times New Roman"/>
                <a:cs typeface="Times New Roman"/>
              </a:rPr>
              <a:t>told her all about their cows,  and given her the receipt for </a:t>
            </a:r>
            <a:r>
              <a:rPr dirty="0" sz="1450" spc="-5">
                <a:latin typeface="Times New Roman"/>
                <a:cs typeface="Times New Roman"/>
              </a:rPr>
              <a:t>a </a:t>
            </a:r>
            <a:r>
              <a:rPr dirty="0" sz="1450" spc="-10">
                <a:latin typeface="Times New Roman"/>
                <a:cs typeface="Times New Roman"/>
              </a:rPr>
              <a:t>famous cream cheese; and since </a:t>
            </a:r>
            <a:r>
              <a:rPr dirty="0" sz="1450" spc="-20">
                <a:latin typeface="Times New Roman"/>
                <a:cs typeface="Times New Roman"/>
              </a:rPr>
              <a:t>Julia’s </a:t>
            </a:r>
            <a:r>
              <a:rPr dirty="0" sz="1450" spc="-10">
                <a:latin typeface="Times New Roman"/>
                <a:cs typeface="Times New Roman"/>
              </a:rPr>
              <a:t>leaving  them they had been met </a:t>
            </a:r>
            <a:r>
              <a:rPr dirty="0" sz="1450" spc="-5">
                <a:latin typeface="Times New Roman"/>
                <a:cs typeface="Times New Roman"/>
              </a:rPr>
              <a:t>by </a:t>
            </a:r>
            <a:r>
              <a:rPr dirty="0" sz="1450" spc="-10">
                <a:latin typeface="Times New Roman"/>
                <a:cs typeface="Times New Roman"/>
              </a:rPr>
              <a:t>the </a:t>
            </a:r>
            <a:r>
              <a:rPr dirty="0" sz="1450" spc="-15">
                <a:latin typeface="Times New Roman"/>
                <a:cs typeface="Times New Roman"/>
              </a:rPr>
              <a:t>gardener, </a:t>
            </a:r>
            <a:r>
              <a:rPr dirty="0" sz="1450" spc="-10">
                <a:latin typeface="Times New Roman"/>
                <a:cs typeface="Times New Roman"/>
              </a:rPr>
              <a:t>with whom she had made </a:t>
            </a:r>
            <a:r>
              <a:rPr dirty="0" sz="1450" spc="-5">
                <a:latin typeface="Times New Roman"/>
                <a:cs typeface="Times New Roman"/>
              </a:rPr>
              <a:t>a </a:t>
            </a:r>
            <a:r>
              <a:rPr dirty="0" sz="1450" spc="-10">
                <a:latin typeface="Times New Roman"/>
                <a:cs typeface="Times New Roman"/>
              </a:rPr>
              <a:t>most  satisfactory acquaintance, for she had set him right as to his </a:t>
            </a:r>
            <a:r>
              <a:rPr dirty="0" sz="1450" spc="-15">
                <a:latin typeface="Times New Roman"/>
                <a:cs typeface="Times New Roman"/>
              </a:rPr>
              <a:t>grandson’s </a:t>
            </a:r>
            <a:r>
              <a:rPr dirty="0" sz="1450" spc="-10">
                <a:latin typeface="Times New Roman"/>
                <a:cs typeface="Times New Roman"/>
              </a:rPr>
              <a:t>illness,  convinced him that it was an ague, and promised him </a:t>
            </a:r>
            <a:r>
              <a:rPr dirty="0" sz="1450" spc="-5">
                <a:latin typeface="Times New Roman"/>
                <a:cs typeface="Times New Roman"/>
              </a:rPr>
              <a:t>a </a:t>
            </a:r>
            <a:r>
              <a:rPr dirty="0" sz="1450" spc="-10">
                <a:latin typeface="Times New Roman"/>
                <a:cs typeface="Times New Roman"/>
              </a:rPr>
              <a:t>charm for it; and he, in  return, had shewn her all his choicest nursery </a:t>
            </a:r>
            <a:r>
              <a:rPr dirty="0" sz="1450" spc="-5">
                <a:latin typeface="Times New Roman"/>
                <a:cs typeface="Times New Roman"/>
              </a:rPr>
              <a:t>of </a:t>
            </a:r>
            <a:r>
              <a:rPr dirty="0" sz="1450" spc="-10">
                <a:latin typeface="Times New Roman"/>
                <a:cs typeface="Times New Roman"/>
              </a:rPr>
              <a:t>plants, and actually presented  her with </a:t>
            </a:r>
            <a:r>
              <a:rPr dirty="0" sz="1450" spc="-5">
                <a:latin typeface="Times New Roman"/>
                <a:cs typeface="Times New Roman"/>
              </a:rPr>
              <a:t>a </a:t>
            </a:r>
            <a:r>
              <a:rPr dirty="0" sz="1450" spc="-10">
                <a:latin typeface="Times New Roman"/>
                <a:cs typeface="Times New Roman"/>
              </a:rPr>
              <a:t>very curious specimen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heath.</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On this rencontre they all returned to the house </a:t>
            </a:r>
            <a:r>
              <a:rPr dirty="0" sz="1450" spc="-15">
                <a:latin typeface="Times New Roman"/>
                <a:cs typeface="Times New Roman"/>
              </a:rPr>
              <a:t>together, </a:t>
            </a:r>
            <a:r>
              <a:rPr dirty="0" sz="1450" spc="-10">
                <a:latin typeface="Times New Roman"/>
                <a:cs typeface="Times New Roman"/>
              </a:rPr>
              <a:t>there to </a:t>
            </a:r>
            <a:r>
              <a:rPr dirty="0" sz="1450" spc="-5">
                <a:latin typeface="Times New Roman"/>
                <a:cs typeface="Times New Roman"/>
              </a:rPr>
              <a:t>lounge  </a:t>
            </a:r>
            <a:r>
              <a:rPr dirty="0" sz="1450" spc="-10">
                <a:latin typeface="Times New Roman"/>
                <a:cs typeface="Times New Roman"/>
              </a:rPr>
              <a:t>away the time as they could with sofas, and chit-chat, and Quarterly Reviews,  till the return </a:t>
            </a:r>
            <a:r>
              <a:rPr dirty="0" sz="1450" spc="-5">
                <a:latin typeface="Times New Roman"/>
                <a:cs typeface="Times New Roman"/>
              </a:rPr>
              <a:t>of </a:t>
            </a:r>
            <a:r>
              <a:rPr dirty="0" sz="1450" spc="-10">
                <a:latin typeface="Times New Roman"/>
                <a:cs typeface="Times New Roman"/>
              </a:rPr>
              <a:t>the others, and the arrival </a:t>
            </a:r>
            <a:r>
              <a:rPr dirty="0" sz="1450" spc="-5">
                <a:latin typeface="Times New Roman"/>
                <a:cs typeface="Times New Roman"/>
              </a:rPr>
              <a:t>of </a:t>
            </a:r>
            <a:r>
              <a:rPr dirty="0" sz="1450" spc="-20">
                <a:latin typeface="Times New Roman"/>
                <a:cs typeface="Times New Roman"/>
              </a:rPr>
              <a:t>dinner. </a:t>
            </a:r>
            <a:r>
              <a:rPr dirty="0" sz="1450" spc="-10">
                <a:latin typeface="Times New Roman"/>
                <a:cs typeface="Times New Roman"/>
              </a:rPr>
              <a:t>It was late before the  Miss Bertrams and the two gentlemen came </a:t>
            </a:r>
            <a:r>
              <a:rPr dirty="0" sz="1450" spc="-5">
                <a:latin typeface="Times New Roman"/>
                <a:cs typeface="Times New Roman"/>
              </a:rPr>
              <a:t>in, </a:t>
            </a:r>
            <a:r>
              <a:rPr dirty="0" sz="1450" spc="-10">
                <a:latin typeface="Times New Roman"/>
                <a:cs typeface="Times New Roman"/>
              </a:rPr>
              <a:t>and their ramble did </a:t>
            </a:r>
            <a:r>
              <a:rPr dirty="0" sz="1450" spc="-5">
                <a:latin typeface="Times New Roman"/>
                <a:cs typeface="Times New Roman"/>
              </a:rPr>
              <a:t>not </a:t>
            </a:r>
            <a:r>
              <a:rPr dirty="0" sz="1450" spc="-10">
                <a:latin typeface="Times New Roman"/>
                <a:cs typeface="Times New Roman"/>
              </a:rPr>
              <a:t>appear  to have been more than partially agreeable, </a:t>
            </a:r>
            <a:r>
              <a:rPr dirty="0" sz="1450" spc="-5">
                <a:latin typeface="Times New Roman"/>
                <a:cs typeface="Times New Roman"/>
              </a:rPr>
              <a:t>or </a:t>
            </a:r>
            <a:r>
              <a:rPr dirty="0" sz="1450" spc="-10">
                <a:latin typeface="Times New Roman"/>
                <a:cs typeface="Times New Roman"/>
              </a:rPr>
              <a:t>at all productive </a:t>
            </a:r>
            <a:r>
              <a:rPr dirty="0" sz="1450" spc="-5">
                <a:latin typeface="Times New Roman"/>
                <a:cs typeface="Times New Roman"/>
              </a:rPr>
              <a:t>of </a:t>
            </a:r>
            <a:r>
              <a:rPr dirty="0" sz="1450" spc="-10">
                <a:latin typeface="Times New Roman"/>
                <a:cs typeface="Times New Roman"/>
              </a:rPr>
              <a:t>anything  useful with regard to the object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By their own accounts they had  been all walking after each </a:t>
            </a:r>
            <a:r>
              <a:rPr dirty="0" sz="1450" spc="-20">
                <a:latin typeface="Times New Roman"/>
                <a:cs typeface="Times New Roman"/>
              </a:rPr>
              <a:t>other, </a:t>
            </a:r>
            <a:r>
              <a:rPr dirty="0" sz="1450" spc="-10">
                <a:latin typeface="Times New Roman"/>
                <a:cs typeface="Times New Roman"/>
              </a:rPr>
              <a:t>and the junction which had taken place at  last seemed, to </a:t>
            </a:r>
            <a:r>
              <a:rPr dirty="0" sz="1450" spc="-20">
                <a:latin typeface="Times New Roman"/>
                <a:cs typeface="Times New Roman"/>
              </a:rPr>
              <a:t>Fanny’s </a:t>
            </a:r>
            <a:r>
              <a:rPr dirty="0" sz="1450" spc="-10">
                <a:latin typeface="Times New Roman"/>
                <a:cs typeface="Times New Roman"/>
              </a:rPr>
              <a:t>observation, to have been as much too late for re-  establishing </a:t>
            </a:r>
            <a:r>
              <a:rPr dirty="0" sz="1450" spc="-20">
                <a:latin typeface="Times New Roman"/>
                <a:cs typeface="Times New Roman"/>
              </a:rPr>
              <a:t>harmony, </a:t>
            </a:r>
            <a:r>
              <a:rPr dirty="0" sz="1450" spc="-10">
                <a:latin typeface="Times New Roman"/>
                <a:cs typeface="Times New Roman"/>
              </a:rPr>
              <a:t>as it confessedly had been for determining </a:t>
            </a:r>
            <a:r>
              <a:rPr dirty="0" sz="1450" spc="-5">
                <a:latin typeface="Times New Roman"/>
                <a:cs typeface="Times New Roman"/>
              </a:rPr>
              <a:t>on </a:t>
            </a:r>
            <a:r>
              <a:rPr dirty="0" sz="1450" spc="-10">
                <a:latin typeface="Times New Roman"/>
                <a:cs typeface="Times New Roman"/>
              </a:rPr>
              <a:t>any  alteration. She felt, as she looked at Julia and </a:t>
            </a:r>
            <a:r>
              <a:rPr dirty="0" sz="1450" spc="-35">
                <a:latin typeface="Times New Roman"/>
                <a:cs typeface="Times New Roman"/>
              </a:rPr>
              <a:t>Mr. </a:t>
            </a:r>
            <a:r>
              <a:rPr dirty="0" sz="1450" spc="-10">
                <a:latin typeface="Times New Roman"/>
                <a:cs typeface="Times New Roman"/>
              </a:rPr>
              <a:t>Rushworth, that hers was </a:t>
            </a:r>
            <a:r>
              <a:rPr dirty="0" sz="1450" spc="-5">
                <a:latin typeface="Times New Roman"/>
                <a:cs typeface="Times New Roman"/>
              </a:rPr>
              <a:t>not  </a:t>
            </a:r>
            <a:r>
              <a:rPr dirty="0" sz="1450" spc="-10">
                <a:latin typeface="Times New Roman"/>
                <a:cs typeface="Times New Roman"/>
              </a:rPr>
              <a:t>the only dissatisfied bosom amongst them: there was gloom </a:t>
            </a:r>
            <a:r>
              <a:rPr dirty="0" sz="1450" spc="-5">
                <a:latin typeface="Times New Roman"/>
                <a:cs typeface="Times New Roman"/>
              </a:rPr>
              <a:t>on </a:t>
            </a:r>
            <a:r>
              <a:rPr dirty="0" sz="1450" spc="-10">
                <a:latin typeface="Times New Roman"/>
                <a:cs typeface="Times New Roman"/>
              </a:rPr>
              <a:t>the face </a:t>
            </a:r>
            <a:r>
              <a:rPr dirty="0" sz="1450" spc="-5">
                <a:latin typeface="Times New Roman"/>
                <a:cs typeface="Times New Roman"/>
              </a:rPr>
              <a:t>of  </a:t>
            </a:r>
            <a:r>
              <a:rPr dirty="0" sz="1450" spc="-10">
                <a:latin typeface="Times New Roman"/>
                <a:cs typeface="Times New Roman"/>
              </a:rPr>
              <a:t>each. </a:t>
            </a:r>
            <a:r>
              <a:rPr dirty="0" sz="1450" spc="-35">
                <a:latin typeface="Times New Roman"/>
                <a:cs typeface="Times New Roman"/>
              </a:rPr>
              <a:t>Mr. </a:t>
            </a:r>
            <a:r>
              <a:rPr dirty="0" sz="1450" spc="-10">
                <a:latin typeface="Times New Roman"/>
                <a:cs typeface="Times New Roman"/>
              </a:rPr>
              <a:t>Crawford and Miss Bertram were much more </a:t>
            </a:r>
            <a:r>
              <a:rPr dirty="0" sz="1450" spc="-30">
                <a:latin typeface="Times New Roman"/>
                <a:cs typeface="Times New Roman"/>
              </a:rPr>
              <a:t>gay, </a:t>
            </a:r>
            <a:r>
              <a:rPr dirty="0" sz="1450" spc="-10">
                <a:latin typeface="Times New Roman"/>
                <a:cs typeface="Times New Roman"/>
              </a:rPr>
              <a:t>and she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taking particular pains, during </a:t>
            </a:r>
            <a:r>
              <a:rPr dirty="0" sz="1450" spc="-15">
                <a:latin typeface="Times New Roman"/>
                <a:cs typeface="Times New Roman"/>
              </a:rPr>
              <a:t>dinner,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away any little  resentment </a:t>
            </a:r>
            <a:r>
              <a:rPr dirty="0" sz="1450" spc="-5">
                <a:latin typeface="Times New Roman"/>
                <a:cs typeface="Times New Roman"/>
              </a:rPr>
              <a:t>of </a:t>
            </a:r>
            <a:r>
              <a:rPr dirty="0" sz="1450" spc="-10">
                <a:latin typeface="Times New Roman"/>
                <a:cs typeface="Times New Roman"/>
              </a:rPr>
              <a:t>the other two, and restore general</a:t>
            </a:r>
            <a:r>
              <a:rPr dirty="0" sz="1450" spc="35">
                <a:latin typeface="Times New Roman"/>
                <a:cs typeface="Times New Roman"/>
              </a:rPr>
              <a:t> </a:t>
            </a:r>
            <a:r>
              <a:rPr dirty="0" sz="1450" spc="-15">
                <a:latin typeface="Times New Roman"/>
                <a:cs typeface="Times New Roman"/>
              </a:rPr>
              <a:t>good-humour.</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Dinner was soon followed </a:t>
            </a:r>
            <a:r>
              <a:rPr dirty="0" sz="1450" spc="-5">
                <a:latin typeface="Times New Roman"/>
                <a:cs typeface="Times New Roman"/>
              </a:rPr>
              <a:t>by </a:t>
            </a:r>
            <a:r>
              <a:rPr dirty="0" sz="1450" spc="-10">
                <a:latin typeface="Times New Roman"/>
                <a:cs typeface="Times New Roman"/>
              </a:rPr>
              <a:t>tea and </a:t>
            </a:r>
            <a:r>
              <a:rPr dirty="0" sz="1450" spc="-15">
                <a:latin typeface="Times New Roman"/>
                <a:cs typeface="Times New Roman"/>
              </a:rPr>
              <a:t>coffee, </a:t>
            </a:r>
            <a:r>
              <a:rPr dirty="0" sz="1450" spc="-5">
                <a:latin typeface="Times New Roman"/>
                <a:cs typeface="Times New Roman"/>
              </a:rPr>
              <a:t>a </a:t>
            </a:r>
            <a:r>
              <a:rPr dirty="0" sz="1450" spc="-10">
                <a:latin typeface="Times New Roman"/>
                <a:cs typeface="Times New Roman"/>
              </a:rPr>
              <a:t>ten miles’ drive home  allowed </a:t>
            </a:r>
            <a:r>
              <a:rPr dirty="0" sz="1450" spc="-5">
                <a:latin typeface="Times New Roman"/>
                <a:cs typeface="Times New Roman"/>
              </a:rPr>
              <a:t>no </a:t>
            </a:r>
            <a:r>
              <a:rPr dirty="0" sz="1450" spc="-10">
                <a:latin typeface="Times New Roman"/>
                <a:cs typeface="Times New Roman"/>
              </a:rPr>
              <a:t>waste </a:t>
            </a:r>
            <a:r>
              <a:rPr dirty="0" sz="1450" spc="-5">
                <a:latin typeface="Times New Roman"/>
                <a:cs typeface="Times New Roman"/>
              </a:rPr>
              <a:t>of </a:t>
            </a:r>
            <a:r>
              <a:rPr dirty="0" sz="1450" spc="-10">
                <a:latin typeface="Times New Roman"/>
                <a:cs typeface="Times New Roman"/>
              </a:rPr>
              <a:t>hours; and from the time </a:t>
            </a:r>
            <a:r>
              <a:rPr dirty="0" sz="1450" spc="-5">
                <a:latin typeface="Times New Roman"/>
                <a:cs typeface="Times New Roman"/>
              </a:rPr>
              <a:t>of </a:t>
            </a:r>
            <a:r>
              <a:rPr dirty="0" sz="1450" spc="-10">
                <a:latin typeface="Times New Roman"/>
                <a:cs typeface="Times New Roman"/>
              </a:rPr>
              <a:t>their sitting down to table, it  was </a:t>
            </a:r>
            <a:r>
              <a:rPr dirty="0" sz="1450" spc="-5">
                <a:latin typeface="Times New Roman"/>
                <a:cs typeface="Times New Roman"/>
              </a:rPr>
              <a:t>a </a:t>
            </a:r>
            <a:r>
              <a:rPr dirty="0" sz="1450" spc="-10">
                <a:latin typeface="Times New Roman"/>
                <a:cs typeface="Times New Roman"/>
              </a:rPr>
              <a:t>quick succession </a:t>
            </a:r>
            <a:r>
              <a:rPr dirty="0" sz="1450" spc="-5">
                <a:latin typeface="Times New Roman"/>
                <a:cs typeface="Times New Roman"/>
              </a:rPr>
              <a:t>of </a:t>
            </a:r>
            <a:r>
              <a:rPr dirty="0" sz="1450" spc="-10">
                <a:latin typeface="Times New Roman"/>
                <a:cs typeface="Times New Roman"/>
              </a:rPr>
              <a:t>busy nothings till the carriage came to the </a:t>
            </a:r>
            <a:r>
              <a:rPr dirty="0" sz="1450" spc="-20">
                <a:latin typeface="Times New Roman"/>
                <a:cs typeface="Times New Roman"/>
              </a:rPr>
              <a:t>door, </a:t>
            </a:r>
            <a:r>
              <a:rPr dirty="0" sz="1450" spc="-10">
                <a:latin typeface="Times New Roman"/>
                <a:cs typeface="Times New Roman"/>
              </a:rPr>
              <a:t>and  Mrs. Norris, having fidgeted about, and obtained </a:t>
            </a:r>
            <a:r>
              <a:rPr dirty="0" sz="1450" spc="-5">
                <a:latin typeface="Times New Roman"/>
                <a:cs typeface="Times New Roman"/>
              </a:rPr>
              <a:t>a </a:t>
            </a:r>
            <a:r>
              <a:rPr dirty="0" sz="1450" spc="-10">
                <a:latin typeface="Times New Roman"/>
                <a:cs typeface="Times New Roman"/>
              </a:rPr>
              <a:t>few pheasants’ eggs and </a:t>
            </a:r>
            <a:r>
              <a:rPr dirty="0" sz="1450" spc="-5">
                <a:latin typeface="Times New Roman"/>
                <a:cs typeface="Times New Roman"/>
              </a:rPr>
              <a:t>a  </a:t>
            </a:r>
            <a:r>
              <a:rPr dirty="0" sz="1450" spc="-10">
                <a:latin typeface="Times New Roman"/>
                <a:cs typeface="Times New Roman"/>
              </a:rPr>
              <a:t>cream cheese from the </a:t>
            </a:r>
            <a:r>
              <a:rPr dirty="0" sz="1450" spc="-15">
                <a:latin typeface="Times New Roman"/>
                <a:cs typeface="Times New Roman"/>
              </a:rPr>
              <a:t>housekeeper, </a:t>
            </a:r>
            <a:r>
              <a:rPr dirty="0" sz="1450" spc="-10">
                <a:latin typeface="Times New Roman"/>
                <a:cs typeface="Times New Roman"/>
              </a:rPr>
              <a:t>and made abundance </a:t>
            </a:r>
            <a:r>
              <a:rPr dirty="0" sz="1450" spc="-5">
                <a:latin typeface="Times New Roman"/>
                <a:cs typeface="Times New Roman"/>
              </a:rPr>
              <a:t>of </a:t>
            </a:r>
            <a:r>
              <a:rPr dirty="0" sz="1450" spc="-10">
                <a:latin typeface="Times New Roman"/>
                <a:cs typeface="Times New Roman"/>
              </a:rPr>
              <a:t>civil speeches to  Mrs. Rushworth, was ready to lead the </a:t>
            </a:r>
            <a:r>
              <a:rPr dirty="0" sz="1450" spc="-35">
                <a:latin typeface="Times New Roman"/>
                <a:cs typeface="Times New Roman"/>
              </a:rPr>
              <a:t>way. </a:t>
            </a:r>
            <a:r>
              <a:rPr dirty="0" sz="1450" spc="-10">
                <a:latin typeface="Times New Roman"/>
                <a:cs typeface="Times New Roman"/>
              </a:rPr>
              <a:t>At the same moment </a:t>
            </a:r>
            <a:r>
              <a:rPr dirty="0" sz="1450" spc="-35">
                <a:latin typeface="Times New Roman"/>
                <a:cs typeface="Times New Roman"/>
              </a:rPr>
              <a:t>Mr.  </a:t>
            </a:r>
            <a:r>
              <a:rPr dirty="0" sz="1450" spc="-10">
                <a:latin typeface="Times New Roman"/>
                <a:cs typeface="Times New Roman"/>
              </a:rPr>
              <a:t>Crawford, approaching Julia, said, “I </a:t>
            </a:r>
            <a:r>
              <a:rPr dirty="0" sz="1450" spc="-5">
                <a:latin typeface="Times New Roman"/>
                <a:cs typeface="Times New Roman"/>
              </a:rPr>
              <a:t>hope 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to lose my companion,  unless she is afraid </a:t>
            </a:r>
            <a:r>
              <a:rPr dirty="0" sz="1450" spc="-5">
                <a:latin typeface="Times New Roman"/>
                <a:cs typeface="Times New Roman"/>
              </a:rPr>
              <a:t>of </a:t>
            </a:r>
            <a:r>
              <a:rPr dirty="0" sz="1450" spc="-10">
                <a:latin typeface="Times New Roman"/>
                <a:cs typeface="Times New Roman"/>
              </a:rPr>
              <a:t>the evening air in so exposed </a:t>
            </a:r>
            <a:r>
              <a:rPr dirty="0" sz="1450" spc="-5">
                <a:latin typeface="Times New Roman"/>
                <a:cs typeface="Times New Roman"/>
              </a:rPr>
              <a:t>a </a:t>
            </a:r>
            <a:r>
              <a:rPr dirty="0" sz="1450" spc="-10">
                <a:latin typeface="Times New Roman"/>
                <a:cs typeface="Times New Roman"/>
              </a:rPr>
              <a:t>seat.” The request had  </a:t>
            </a:r>
            <a:r>
              <a:rPr dirty="0" sz="1450" spc="-5">
                <a:latin typeface="Times New Roman"/>
                <a:cs typeface="Times New Roman"/>
              </a:rPr>
              <a:t>not </a:t>
            </a:r>
            <a:r>
              <a:rPr dirty="0" sz="1450" spc="-10">
                <a:latin typeface="Times New Roman"/>
                <a:cs typeface="Times New Roman"/>
              </a:rPr>
              <a:t>been foreseen, </a:t>
            </a:r>
            <a:r>
              <a:rPr dirty="0" sz="1450" spc="-5">
                <a:latin typeface="Times New Roman"/>
                <a:cs typeface="Times New Roman"/>
              </a:rPr>
              <a:t>but </a:t>
            </a:r>
            <a:r>
              <a:rPr dirty="0" sz="1450" spc="-10">
                <a:latin typeface="Times New Roman"/>
                <a:cs typeface="Times New Roman"/>
              </a:rPr>
              <a:t>was very graciously received, and </a:t>
            </a:r>
            <a:r>
              <a:rPr dirty="0" sz="1450" spc="-20">
                <a:latin typeface="Times New Roman"/>
                <a:cs typeface="Times New Roman"/>
              </a:rPr>
              <a:t>Julia’s </a:t>
            </a:r>
            <a:r>
              <a:rPr dirty="0" sz="1450" spc="-10">
                <a:latin typeface="Times New Roman"/>
                <a:cs typeface="Times New Roman"/>
              </a:rPr>
              <a:t>day was likely  to end almost as well as it began. Miss Bertram had made </a:t>
            </a:r>
            <a:r>
              <a:rPr dirty="0" sz="1450" spc="-5">
                <a:latin typeface="Times New Roman"/>
                <a:cs typeface="Times New Roman"/>
              </a:rPr>
              <a:t>up </a:t>
            </a:r>
            <a:r>
              <a:rPr dirty="0" sz="1450" spc="-10">
                <a:latin typeface="Times New Roman"/>
                <a:cs typeface="Times New Roman"/>
              </a:rPr>
              <a:t>her mind to  something different, and was </a:t>
            </a:r>
            <a:r>
              <a:rPr dirty="0" sz="1450" spc="-5">
                <a:latin typeface="Times New Roman"/>
                <a:cs typeface="Times New Roman"/>
              </a:rPr>
              <a:t>a </a:t>
            </a:r>
            <a:r>
              <a:rPr dirty="0" sz="1450" spc="-10">
                <a:latin typeface="Times New Roman"/>
                <a:cs typeface="Times New Roman"/>
              </a:rPr>
              <a:t>little disappointed; </a:t>
            </a:r>
            <a:r>
              <a:rPr dirty="0" sz="1450" spc="-5">
                <a:latin typeface="Times New Roman"/>
                <a:cs typeface="Times New Roman"/>
              </a:rPr>
              <a:t>but </a:t>
            </a:r>
            <a:r>
              <a:rPr dirty="0" sz="1450" spc="-10">
                <a:latin typeface="Times New Roman"/>
                <a:cs typeface="Times New Roman"/>
              </a:rPr>
              <a:t>her conviction </a:t>
            </a:r>
            <a:r>
              <a:rPr dirty="0" sz="1450" spc="-5">
                <a:latin typeface="Times New Roman"/>
                <a:cs typeface="Times New Roman"/>
              </a:rPr>
              <a:t>of </a:t>
            </a:r>
            <a:r>
              <a:rPr dirty="0" sz="1450" spc="-10">
                <a:latin typeface="Times New Roman"/>
                <a:cs typeface="Times New Roman"/>
              </a:rPr>
              <a:t>being  really the </a:t>
            </a:r>
            <a:r>
              <a:rPr dirty="0" sz="1450" spc="-5">
                <a:latin typeface="Times New Roman"/>
                <a:cs typeface="Times New Roman"/>
              </a:rPr>
              <a:t>one </a:t>
            </a:r>
            <a:r>
              <a:rPr dirty="0" sz="1450" spc="-10">
                <a:latin typeface="Times New Roman"/>
                <a:cs typeface="Times New Roman"/>
              </a:rPr>
              <a:t>preferred comforted her under it, and enabled her to receive </a:t>
            </a:r>
            <a:r>
              <a:rPr dirty="0" sz="1450" spc="-35">
                <a:latin typeface="Times New Roman"/>
                <a:cs typeface="Times New Roman"/>
              </a:rPr>
              <a:t>Mr.  </a:t>
            </a:r>
            <a:r>
              <a:rPr dirty="0" sz="1450" spc="-15">
                <a:latin typeface="Times New Roman"/>
                <a:cs typeface="Times New Roman"/>
              </a:rPr>
              <a:t>Rushworth’s </a:t>
            </a:r>
            <a:r>
              <a:rPr dirty="0" sz="1450" spc="-10">
                <a:latin typeface="Times New Roman"/>
                <a:cs typeface="Times New Roman"/>
              </a:rPr>
              <a:t>parting attentions as she </a:t>
            </a:r>
            <a:r>
              <a:rPr dirty="0" sz="1450" spc="-5">
                <a:latin typeface="Times New Roman"/>
                <a:cs typeface="Times New Roman"/>
              </a:rPr>
              <a:t>ought. </a:t>
            </a:r>
            <a:r>
              <a:rPr dirty="0" sz="1450" spc="-10">
                <a:latin typeface="Times New Roman"/>
                <a:cs typeface="Times New Roman"/>
              </a:rPr>
              <a:t>He was certainly better pleased to  hand her into the barouche than to assist her in ascending the </a:t>
            </a:r>
            <a:r>
              <a:rPr dirty="0" sz="1450" spc="-5">
                <a:latin typeface="Times New Roman"/>
                <a:cs typeface="Times New Roman"/>
              </a:rPr>
              <a:t>box, </a:t>
            </a:r>
            <a:r>
              <a:rPr dirty="0" sz="1450" spc="-10">
                <a:latin typeface="Times New Roman"/>
                <a:cs typeface="Times New Roman"/>
              </a:rPr>
              <a:t>and his  complacency seemed confirmed </a:t>
            </a:r>
            <a:r>
              <a:rPr dirty="0" sz="1450" spc="-5">
                <a:latin typeface="Times New Roman"/>
                <a:cs typeface="Times New Roman"/>
              </a:rPr>
              <a:t>by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arrangement.</a:t>
            </a:r>
            <a:endParaRPr sz="1450">
              <a:latin typeface="Times New Roman"/>
              <a:cs typeface="Times New Roman"/>
            </a:endParaRPr>
          </a:p>
          <a:p>
            <a:pPr algn="just" marL="12700" marR="10160" indent="255904">
              <a:lnSpc>
                <a:spcPts val="1730"/>
              </a:lnSpc>
              <a:spcBef>
                <a:spcPts val="770"/>
              </a:spcBef>
            </a:pPr>
            <a:r>
              <a:rPr dirty="0" sz="1450" spc="-30">
                <a:latin typeface="Times New Roman"/>
                <a:cs typeface="Times New Roman"/>
              </a:rPr>
              <a:t>“Well, </a:t>
            </a:r>
            <a:r>
              <a:rPr dirty="0" sz="1450" spc="-25">
                <a:latin typeface="Times New Roman"/>
                <a:cs typeface="Times New Roman"/>
              </a:rPr>
              <a:t>Fanny, </a:t>
            </a:r>
            <a:r>
              <a:rPr dirty="0" sz="1450" spc="-10">
                <a:latin typeface="Times New Roman"/>
                <a:cs typeface="Times New Roman"/>
              </a:rPr>
              <a:t>this has been </a:t>
            </a:r>
            <a:r>
              <a:rPr dirty="0" sz="1450" spc="-5">
                <a:latin typeface="Times New Roman"/>
                <a:cs typeface="Times New Roman"/>
              </a:rPr>
              <a:t>a </a:t>
            </a:r>
            <a:r>
              <a:rPr dirty="0" sz="1450" spc="-10">
                <a:latin typeface="Times New Roman"/>
                <a:cs typeface="Times New Roman"/>
              </a:rPr>
              <a:t>fine day for </a:t>
            </a:r>
            <a:r>
              <a:rPr dirty="0" sz="1450" spc="-5">
                <a:latin typeface="Times New Roman"/>
                <a:cs typeface="Times New Roman"/>
              </a:rPr>
              <a:t>you, upon </a:t>
            </a:r>
            <a:r>
              <a:rPr dirty="0" sz="1450" spc="-10">
                <a:latin typeface="Times New Roman"/>
                <a:cs typeface="Times New Roman"/>
              </a:rPr>
              <a:t>my word,” said Mrs.  Norris, as they drove through the park. “Nothing </a:t>
            </a:r>
            <a:r>
              <a:rPr dirty="0" sz="1450" spc="-5">
                <a:latin typeface="Times New Roman"/>
                <a:cs typeface="Times New Roman"/>
              </a:rPr>
              <a:t>but </a:t>
            </a:r>
            <a:r>
              <a:rPr dirty="0" sz="1450" spc="-10">
                <a:latin typeface="Times New Roman"/>
                <a:cs typeface="Times New Roman"/>
              </a:rPr>
              <a:t>pleasure from beginning  to end!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very much obliged to </a:t>
            </a:r>
            <a:r>
              <a:rPr dirty="0" sz="1450" spc="-5">
                <a:latin typeface="Times New Roman"/>
                <a:cs typeface="Times New Roman"/>
              </a:rPr>
              <a:t>your </a:t>
            </a:r>
            <a:r>
              <a:rPr dirty="0" sz="1450" spc="-10">
                <a:latin typeface="Times New Roman"/>
                <a:cs typeface="Times New Roman"/>
              </a:rPr>
              <a:t>aunt Bertram and  me for contriving to let </a:t>
            </a:r>
            <a:r>
              <a:rPr dirty="0" sz="1450" spc="-5">
                <a:latin typeface="Times New Roman"/>
                <a:cs typeface="Times New Roman"/>
              </a:rPr>
              <a:t>you go. </a:t>
            </a:r>
            <a:r>
              <a:rPr dirty="0" sz="1450" spc="-10">
                <a:latin typeface="Times New Roman"/>
                <a:cs typeface="Times New Roman"/>
              </a:rPr>
              <a:t>A pretty </a:t>
            </a:r>
            <a:r>
              <a:rPr dirty="0" sz="1450" spc="-5">
                <a:latin typeface="Times New Roman"/>
                <a:cs typeface="Times New Roman"/>
              </a:rPr>
              <a:t>good </a:t>
            </a:r>
            <a:r>
              <a:rPr dirty="0" sz="1450" spc="-25">
                <a:latin typeface="Times New Roman"/>
                <a:cs typeface="Times New Roman"/>
              </a:rPr>
              <a:t>day’s </a:t>
            </a:r>
            <a:r>
              <a:rPr dirty="0" sz="1450" spc="-10">
                <a:latin typeface="Times New Roman"/>
                <a:cs typeface="Times New Roman"/>
              </a:rPr>
              <a:t>amusement </a:t>
            </a:r>
            <a:r>
              <a:rPr dirty="0" sz="1450" spc="-5">
                <a:latin typeface="Times New Roman"/>
                <a:cs typeface="Times New Roman"/>
              </a:rPr>
              <a:t>you </a:t>
            </a:r>
            <a:r>
              <a:rPr dirty="0" sz="1450" spc="-10">
                <a:latin typeface="Times New Roman"/>
                <a:cs typeface="Times New Roman"/>
              </a:rPr>
              <a:t>have  had!”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Maria was just discontented enough to say </a:t>
            </a:r>
            <a:r>
              <a:rPr dirty="0" sz="1450" spc="-20">
                <a:latin typeface="Times New Roman"/>
                <a:cs typeface="Times New Roman"/>
              </a:rPr>
              <a:t>directly, </a:t>
            </a:r>
            <a:r>
              <a:rPr dirty="0" sz="1450" spc="-10">
                <a:latin typeface="Times New Roman"/>
                <a:cs typeface="Times New Roman"/>
              </a:rPr>
              <a:t>“I think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done  </a:t>
            </a:r>
            <a:r>
              <a:rPr dirty="0" sz="1450" spc="-10">
                <a:latin typeface="Times New Roman"/>
                <a:cs typeface="Times New Roman"/>
              </a:rPr>
              <a:t>pretty well yourself, ma’am. </a:t>
            </a:r>
            <a:r>
              <a:rPr dirty="0" sz="1450" spc="-45">
                <a:latin typeface="Times New Roman"/>
                <a:cs typeface="Times New Roman"/>
              </a:rPr>
              <a:t>Your </a:t>
            </a:r>
            <a:r>
              <a:rPr dirty="0" sz="1450" spc="-10">
                <a:latin typeface="Times New Roman"/>
                <a:cs typeface="Times New Roman"/>
              </a:rPr>
              <a:t>lap seems full </a:t>
            </a:r>
            <a:r>
              <a:rPr dirty="0" sz="1450" spc="-5">
                <a:latin typeface="Times New Roman"/>
                <a:cs typeface="Times New Roman"/>
              </a:rPr>
              <a:t>of good </a:t>
            </a:r>
            <a:r>
              <a:rPr dirty="0" sz="1450" spc="-10">
                <a:latin typeface="Times New Roman"/>
                <a:cs typeface="Times New Roman"/>
              </a:rPr>
              <a:t>things, and here is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of </a:t>
            </a:r>
            <a:r>
              <a:rPr dirty="0" sz="1450" spc="-10">
                <a:latin typeface="Times New Roman"/>
                <a:cs typeface="Times New Roman"/>
              </a:rPr>
              <a:t>something between </a:t>
            </a:r>
            <a:r>
              <a:rPr dirty="0" sz="1450" spc="-5">
                <a:latin typeface="Times New Roman"/>
                <a:cs typeface="Times New Roman"/>
              </a:rPr>
              <a:t>us </a:t>
            </a:r>
            <a:r>
              <a:rPr dirty="0" sz="1450" spc="-10">
                <a:latin typeface="Times New Roman"/>
                <a:cs typeface="Times New Roman"/>
              </a:rPr>
              <a:t>which has been knocking my elbow  </a:t>
            </a:r>
            <a:r>
              <a:rPr dirty="0" sz="1450" spc="-15">
                <a:latin typeface="Times New Roman"/>
                <a:cs typeface="Times New Roman"/>
              </a:rPr>
              <a:t>unmercifully.”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it is only </a:t>
            </a:r>
            <a:r>
              <a:rPr dirty="0" sz="1450" spc="-5">
                <a:latin typeface="Times New Roman"/>
                <a:cs typeface="Times New Roman"/>
              </a:rPr>
              <a:t>a </a:t>
            </a:r>
            <a:r>
              <a:rPr dirty="0" sz="1450" spc="-10">
                <a:latin typeface="Times New Roman"/>
                <a:cs typeface="Times New Roman"/>
              </a:rPr>
              <a:t>beautiful little heath, which that nice old gardener  would make me take; </a:t>
            </a:r>
            <a:r>
              <a:rPr dirty="0" sz="1450" spc="-5">
                <a:latin typeface="Times New Roman"/>
                <a:cs typeface="Times New Roman"/>
              </a:rPr>
              <a:t>but </a:t>
            </a:r>
            <a:r>
              <a:rPr dirty="0" sz="1450" spc="-10">
                <a:latin typeface="Times New Roman"/>
                <a:cs typeface="Times New Roman"/>
              </a:rPr>
              <a:t>if it is in </a:t>
            </a:r>
            <a:r>
              <a:rPr dirty="0" sz="1450" spc="-5">
                <a:latin typeface="Times New Roman"/>
                <a:cs typeface="Times New Roman"/>
              </a:rPr>
              <a:t>your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will have it in my lap </a:t>
            </a:r>
            <a:r>
              <a:rPr dirty="0" sz="1450" spc="-20">
                <a:latin typeface="Times New Roman"/>
                <a:cs typeface="Times New Roman"/>
              </a:rPr>
              <a:t>directly.  </a:t>
            </a:r>
            <a:r>
              <a:rPr dirty="0" sz="1450" spc="-10">
                <a:latin typeface="Times New Roman"/>
                <a:cs typeface="Times New Roman"/>
              </a:rPr>
              <a:t>There, </a:t>
            </a:r>
            <a:r>
              <a:rPr dirty="0" sz="1450" spc="-25">
                <a:latin typeface="Times New Roman"/>
                <a:cs typeface="Times New Roman"/>
              </a:rPr>
              <a:t>Fanny, </a:t>
            </a:r>
            <a:r>
              <a:rPr dirty="0" sz="1450" spc="-5">
                <a:latin typeface="Times New Roman"/>
                <a:cs typeface="Times New Roman"/>
              </a:rPr>
              <a:t>you </a:t>
            </a:r>
            <a:r>
              <a:rPr dirty="0" sz="1450" spc="-10">
                <a:latin typeface="Times New Roman"/>
                <a:cs typeface="Times New Roman"/>
              </a:rPr>
              <a:t>shall carry that parcel for me; take great care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do not </a:t>
            </a:r>
            <a:r>
              <a:rPr dirty="0" sz="1450" spc="-10">
                <a:latin typeface="Times New Roman"/>
                <a:cs typeface="Times New Roman"/>
              </a:rPr>
              <a:t>let  it fall; it is </a:t>
            </a:r>
            <a:r>
              <a:rPr dirty="0" sz="1450" spc="-5">
                <a:latin typeface="Times New Roman"/>
                <a:cs typeface="Times New Roman"/>
              </a:rPr>
              <a:t>a </a:t>
            </a:r>
            <a:r>
              <a:rPr dirty="0" sz="1450" spc="-10">
                <a:latin typeface="Times New Roman"/>
                <a:cs typeface="Times New Roman"/>
              </a:rPr>
              <a:t>cream cheese, just like the excellent </a:t>
            </a:r>
            <a:r>
              <a:rPr dirty="0" sz="1450" spc="-5">
                <a:latin typeface="Times New Roman"/>
                <a:cs typeface="Times New Roman"/>
              </a:rPr>
              <a:t>one </a:t>
            </a:r>
            <a:r>
              <a:rPr dirty="0" sz="1450" spc="-10">
                <a:latin typeface="Times New Roman"/>
                <a:cs typeface="Times New Roman"/>
              </a:rPr>
              <a:t>we had at </a:t>
            </a:r>
            <a:r>
              <a:rPr dirty="0" sz="1450" spc="-20">
                <a:latin typeface="Times New Roman"/>
                <a:cs typeface="Times New Roman"/>
              </a:rPr>
              <a:t>dinner.  </a:t>
            </a:r>
            <a:r>
              <a:rPr dirty="0" sz="1450" spc="-10">
                <a:latin typeface="Times New Roman"/>
                <a:cs typeface="Times New Roman"/>
              </a:rPr>
              <a:t>Nothing would satisfy that </a:t>
            </a:r>
            <a:r>
              <a:rPr dirty="0" sz="1450" spc="-5">
                <a:latin typeface="Times New Roman"/>
                <a:cs typeface="Times New Roman"/>
              </a:rPr>
              <a:t>good </a:t>
            </a:r>
            <a:r>
              <a:rPr dirty="0" sz="1450" spc="-10">
                <a:latin typeface="Times New Roman"/>
                <a:cs typeface="Times New Roman"/>
              </a:rPr>
              <a:t>old Mrs. </a:t>
            </a:r>
            <a:r>
              <a:rPr dirty="0" sz="1450" spc="-15">
                <a:latin typeface="Times New Roman"/>
                <a:cs typeface="Times New Roman"/>
              </a:rPr>
              <a:t>Whitaker, </a:t>
            </a:r>
            <a:r>
              <a:rPr dirty="0" sz="1450" spc="-5">
                <a:latin typeface="Times New Roman"/>
                <a:cs typeface="Times New Roman"/>
              </a:rPr>
              <a:t>but </a:t>
            </a:r>
            <a:r>
              <a:rPr dirty="0" sz="1450" spc="-10">
                <a:latin typeface="Times New Roman"/>
                <a:cs typeface="Times New Roman"/>
              </a:rPr>
              <a:t>my taking </a:t>
            </a:r>
            <a:r>
              <a:rPr dirty="0" sz="1450" spc="-5">
                <a:latin typeface="Times New Roman"/>
                <a:cs typeface="Times New Roman"/>
              </a:rPr>
              <a:t>one of </a:t>
            </a:r>
            <a:r>
              <a:rPr dirty="0" sz="1450" spc="-10">
                <a:latin typeface="Times New Roman"/>
                <a:cs typeface="Times New Roman"/>
              </a:rPr>
              <a:t>the  cheeses.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out </a:t>
            </a:r>
            <a:r>
              <a:rPr dirty="0" sz="1450" spc="-10">
                <a:latin typeface="Times New Roman"/>
                <a:cs typeface="Times New Roman"/>
              </a:rPr>
              <a:t>as long as </a:t>
            </a:r>
            <a:r>
              <a:rPr dirty="0" sz="1450" spc="-5">
                <a:latin typeface="Times New Roman"/>
                <a:cs typeface="Times New Roman"/>
              </a:rPr>
              <a:t>I </a:t>
            </a:r>
            <a:r>
              <a:rPr dirty="0" sz="1450" spc="-10">
                <a:latin typeface="Times New Roman"/>
                <a:cs typeface="Times New Roman"/>
              </a:rPr>
              <a:t>could, till the tears almost came into her eyes,  and </a:t>
            </a:r>
            <a:r>
              <a:rPr dirty="0" sz="1450" spc="-5">
                <a:latin typeface="Times New Roman"/>
                <a:cs typeface="Times New Roman"/>
              </a:rPr>
              <a:t>I </a:t>
            </a:r>
            <a:r>
              <a:rPr dirty="0" sz="1450" spc="-10">
                <a:latin typeface="Times New Roman"/>
                <a:cs typeface="Times New Roman"/>
              </a:rPr>
              <a:t>knew it was just the sort that my sister would </a:t>
            </a:r>
            <a:r>
              <a:rPr dirty="0" sz="1450" spc="-5">
                <a:latin typeface="Times New Roman"/>
                <a:cs typeface="Times New Roman"/>
              </a:rPr>
              <a:t>be </a:t>
            </a:r>
            <a:r>
              <a:rPr dirty="0" sz="1450" spc="-10">
                <a:latin typeface="Times New Roman"/>
                <a:cs typeface="Times New Roman"/>
              </a:rPr>
              <a:t>delighted with. That  Mrs. Whitaker is </a:t>
            </a:r>
            <a:r>
              <a:rPr dirty="0" sz="1450" spc="-5">
                <a:latin typeface="Times New Roman"/>
                <a:cs typeface="Times New Roman"/>
              </a:rPr>
              <a:t>a </a:t>
            </a:r>
            <a:r>
              <a:rPr dirty="0" sz="1450" spc="-10">
                <a:latin typeface="Times New Roman"/>
                <a:cs typeface="Times New Roman"/>
              </a:rPr>
              <a:t>treasure! She was quite shocked when </a:t>
            </a:r>
            <a:r>
              <a:rPr dirty="0" sz="1450" spc="-5">
                <a:latin typeface="Times New Roman"/>
                <a:cs typeface="Times New Roman"/>
              </a:rPr>
              <a:t>I </a:t>
            </a:r>
            <a:r>
              <a:rPr dirty="0" sz="1450" spc="-10">
                <a:latin typeface="Times New Roman"/>
                <a:cs typeface="Times New Roman"/>
              </a:rPr>
              <a:t>asked her whether  wine was allowed at the second table, and she has turned away two  housemaids for wearing white gowns. </a:t>
            </a:r>
            <a:r>
              <a:rPr dirty="0" sz="1450" spc="-35">
                <a:latin typeface="Times New Roman"/>
                <a:cs typeface="Times New Roman"/>
              </a:rPr>
              <a:t>Take </a:t>
            </a:r>
            <a:r>
              <a:rPr dirty="0" sz="1450" spc="-10">
                <a:latin typeface="Times New Roman"/>
                <a:cs typeface="Times New Roman"/>
              </a:rPr>
              <a:t>care </a:t>
            </a:r>
            <a:r>
              <a:rPr dirty="0" sz="1450" spc="-5">
                <a:latin typeface="Times New Roman"/>
                <a:cs typeface="Times New Roman"/>
              </a:rPr>
              <a:t>of </a:t>
            </a:r>
            <a:r>
              <a:rPr dirty="0" sz="1450" spc="-10">
                <a:latin typeface="Times New Roman"/>
                <a:cs typeface="Times New Roman"/>
              </a:rPr>
              <a:t>the cheese, </a:t>
            </a:r>
            <a:r>
              <a:rPr dirty="0" sz="1450" spc="-25">
                <a:latin typeface="Times New Roman"/>
                <a:cs typeface="Times New Roman"/>
              </a:rPr>
              <a:t>Fanny.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can manage the other parcel and the basket very</a:t>
            </a:r>
            <a:r>
              <a:rPr dirty="0" sz="1450" spc="4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“What else have </a:t>
            </a:r>
            <a:r>
              <a:rPr dirty="0" sz="1450" spc="-5">
                <a:latin typeface="Times New Roman"/>
                <a:cs typeface="Times New Roman"/>
              </a:rPr>
              <a:t>you </a:t>
            </a:r>
            <a:r>
              <a:rPr dirty="0" sz="1450" spc="-10">
                <a:latin typeface="Times New Roman"/>
                <a:cs typeface="Times New Roman"/>
              </a:rPr>
              <a:t>been spunging?” said Maria, half-pleased that  Sotherton should </a:t>
            </a:r>
            <a:r>
              <a:rPr dirty="0" sz="1450" spc="-5">
                <a:latin typeface="Times New Roman"/>
                <a:cs typeface="Times New Roman"/>
              </a:rPr>
              <a:t>be </a:t>
            </a:r>
            <a:r>
              <a:rPr dirty="0" sz="1450" spc="-10">
                <a:latin typeface="Times New Roman"/>
                <a:cs typeface="Times New Roman"/>
              </a:rPr>
              <a:t>so</a:t>
            </a:r>
            <a:r>
              <a:rPr dirty="0" sz="1450">
                <a:latin typeface="Times New Roman"/>
                <a:cs typeface="Times New Roman"/>
              </a:rPr>
              <a:t> </a:t>
            </a:r>
            <a:r>
              <a:rPr dirty="0" sz="1450" spc="-10">
                <a:latin typeface="Times New Roman"/>
                <a:cs typeface="Times New Roman"/>
              </a:rPr>
              <a:t>complimented.</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“Spunging, my dear! It is nothing </a:t>
            </a:r>
            <a:r>
              <a:rPr dirty="0" sz="1450" spc="-5">
                <a:latin typeface="Times New Roman"/>
                <a:cs typeface="Times New Roman"/>
              </a:rPr>
              <a:t>but </a:t>
            </a:r>
            <a:r>
              <a:rPr dirty="0" sz="1450" spc="-10">
                <a:latin typeface="Times New Roman"/>
                <a:cs typeface="Times New Roman"/>
              </a:rPr>
              <a:t>four </a:t>
            </a:r>
            <a:r>
              <a:rPr dirty="0" sz="1450" spc="-5">
                <a:latin typeface="Times New Roman"/>
                <a:cs typeface="Times New Roman"/>
              </a:rPr>
              <a:t>of </a:t>
            </a:r>
            <a:r>
              <a:rPr dirty="0" sz="1450" spc="-10">
                <a:latin typeface="Times New Roman"/>
                <a:cs typeface="Times New Roman"/>
              </a:rPr>
              <a:t>those beautiful pheasants’  eggs, which Mrs. Whitaker would quite force </a:t>
            </a:r>
            <a:r>
              <a:rPr dirty="0" sz="1450" spc="-5">
                <a:latin typeface="Times New Roman"/>
                <a:cs typeface="Times New Roman"/>
              </a:rPr>
              <a:t>upon </a:t>
            </a:r>
            <a:r>
              <a:rPr dirty="0" sz="1450" spc="-10">
                <a:latin typeface="Times New Roman"/>
                <a:cs typeface="Times New Roman"/>
              </a:rPr>
              <a:t>me: she would </a:t>
            </a:r>
            <a:r>
              <a:rPr dirty="0" sz="1450" spc="-5">
                <a:latin typeface="Times New Roman"/>
                <a:cs typeface="Times New Roman"/>
              </a:rPr>
              <a:t>not </a:t>
            </a:r>
            <a:r>
              <a:rPr dirty="0" sz="1450" spc="-10">
                <a:latin typeface="Times New Roman"/>
                <a:cs typeface="Times New Roman"/>
              </a:rPr>
              <a:t>take </a:t>
            </a:r>
            <a:r>
              <a:rPr dirty="0" sz="1450" spc="-5">
                <a:latin typeface="Times New Roman"/>
                <a:cs typeface="Times New Roman"/>
              </a:rPr>
              <a:t>a  </a:t>
            </a:r>
            <a:r>
              <a:rPr dirty="0" sz="1450" spc="-10">
                <a:latin typeface="Times New Roman"/>
                <a:cs typeface="Times New Roman"/>
              </a:rPr>
              <a:t>denial. She said it must </a:t>
            </a:r>
            <a:r>
              <a:rPr dirty="0" sz="1450" spc="-5">
                <a:latin typeface="Times New Roman"/>
                <a:cs typeface="Times New Roman"/>
              </a:rPr>
              <a:t>be </a:t>
            </a:r>
            <a:r>
              <a:rPr dirty="0" sz="1450" spc="-10">
                <a:latin typeface="Times New Roman"/>
                <a:cs typeface="Times New Roman"/>
              </a:rPr>
              <a:t>such an amusement to me, as she understood </a:t>
            </a:r>
            <a:r>
              <a:rPr dirty="0" sz="1450" spc="-5">
                <a:latin typeface="Times New Roman"/>
                <a:cs typeface="Times New Roman"/>
              </a:rPr>
              <a:t>I</a:t>
            </a:r>
            <a:r>
              <a:rPr dirty="0" sz="1450" spc="225">
                <a:latin typeface="Times New Roman"/>
                <a:cs typeface="Times New Roman"/>
              </a:rPr>
              <a:t> </a:t>
            </a:r>
            <a:r>
              <a:rPr dirty="0" sz="1450" spc="-10">
                <a:latin typeface="Times New Roman"/>
                <a:cs typeface="Times New Roman"/>
              </a:rPr>
              <a:t>lived</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2324100"/>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quite alone, to have </a:t>
            </a:r>
            <a:r>
              <a:rPr dirty="0" sz="1450" spc="-5">
                <a:latin typeface="Times New Roman"/>
                <a:cs typeface="Times New Roman"/>
              </a:rPr>
              <a:t>a </a:t>
            </a:r>
            <a:r>
              <a:rPr dirty="0" sz="1450" spc="-10">
                <a:latin typeface="Times New Roman"/>
                <a:cs typeface="Times New Roman"/>
              </a:rPr>
              <a:t>few living creatures </a:t>
            </a:r>
            <a:r>
              <a:rPr dirty="0" sz="1450" spc="-5">
                <a:latin typeface="Times New Roman"/>
                <a:cs typeface="Times New Roman"/>
              </a:rPr>
              <a:t>of </a:t>
            </a:r>
            <a:r>
              <a:rPr dirty="0" sz="1450" spc="-10">
                <a:latin typeface="Times New Roman"/>
                <a:cs typeface="Times New Roman"/>
              </a:rPr>
              <a:t>that sort; and so to </a:t>
            </a:r>
            <a:r>
              <a:rPr dirty="0" sz="1450" spc="-5">
                <a:latin typeface="Times New Roman"/>
                <a:cs typeface="Times New Roman"/>
              </a:rPr>
              <a:t>be </a:t>
            </a:r>
            <a:r>
              <a:rPr dirty="0" sz="1450" spc="-10">
                <a:latin typeface="Times New Roman"/>
                <a:cs typeface="Times New Roman"/>
              </a:rPr>
              <a:t>sure it will.  </a:t>
            </a:r>
            <a:r>
              <a:rPr dirty="0" sz="1450" spc="-5">
                <a:latin typeface="Times New Roman"/>
                <a:cs typeface="Times New Roman"/>
              </a:rPr>
              <a:t>I </a:t>
            </a:r>
            <a:r>
              <a:rPr dirty="0" sz="1450" spc="-10">
                <a:latin typeface="Times New Roman"/>
                <a:cs typeface="Times New Roman"/>
              </a:rPr>
              <a:t>shall get the dairymaid to set them under the first spare hen, and if they come  to </a:t>
            </a:r>
            <a:r>
              <a:rPr dirty="0" sz="1450" spc="-5">
                <a:latin typeface="Times New Roman"/>
                <a:cs typeface="Times New Roman"/>
              </a:rPr>
              <a:t>good I </a:t>
            </a:r>
            <a:r>
              <a:rPr dirty="0" sz="1450" spc="-10">
                <a:latin typeface="Times New Roman"/>
                <a:cs typeface="Times New Roman"/>
              </a:rPr>
              <a:t>can have them moved to my own house and borrow </a:t>
            </a:r>
            <a:r>
              <a:rPr dirty="0" sz="1450" spc="-5">
                <a:latin typeface="Times New Roman"/>
                <a:cs typeface="Times New Roman"/>
              </a:rPr>
              <a:t>a </a:t>
            </a:r>
            <a:r>
              <a:rPr dirty="0" sz="1450" spc="-10">
                <a:latin typeface="Times New Roman"/>
                <a:cs typeface="Times New Roman"/>
              </a:rPr>
              <a:t>coop; and it  will </a:t>
            </a:r>
            <a:r>
              <a:rPr dirty="0" sz="1450" spc="-5">
                <a:latin typeface="Times New Roman"/>
                <a:cs typeface="Times New Roman"/>
              </a:rPr>
              <a:t>be a </a:t>
            </a:r>
            <a:r>
              <a:rPr dirty="0" sz="1450" spc="-10">
                <a:latin typeface="Times New Roman"/>
                <a:cs typeface="Times New Roman"/>
              </a:rPr>
              <a:t>great delight to me in my lonely hours to attend to them. And if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good </a:t>
            </a:r>
            <a:r>
              <a:rPr dirty="0" sz="1450" spc="-10">
                <a:latin typeface="Times New Roman"/>
                <a:cs typeface="Times New Roman"/>
              </a:rPr>
              <a:t>luck, </a:t>
            </a:r>
            <a:r>
              <a:rPr dirty="0" sz="1450" spc="-5">
                <a:latin typeface="Times New Roman"/>
                <a:cs typeface="Times New Roman"/>
              </a:rPr>
              <a:t>your </a:t>
            </a:r>
            <a:r>
              <a:rPr dirty="0" sz="1450" spc="-10">
                <a:latin typeface="Times New Roman"/>
                <a:cs typeface="Times New Roman"/>
              </a:rPr>
              <a:t>mother shall have</a:t>
            </a:r>
            <a:r>
              <a:rPr dirty="0" sz="1450" spc="15">
                <a:latin typeface="Times New Roman"/>
                <a:cs typeface="Times New Roman"/>
              </a:rPr>
              <a:t> </a:t>
            </a:r>
            <a:r>
              <a:rPr dirty="0" sz="1450" spc="-10">
                <a:latin typeface="Times New Roman"/>
                <a:cs typeface="Times New Roman"/>
              </a:rPr>
              <a:t>some.”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beautiful evening, mild and still, and the drive was as pleasant as  the serenity </a:t>
            </a:r>
            <a:r>
              <a:rPr dirty="0" sz="1450" spc="-5">
                <a:latin typeface="Times New Roman"/>
                <a:cs typeface="Times New Roman"/>
              </a:rPr>
              <a:t>of </a:t>
            </a:r>
            <a:r>
              <a:rPr dirty="0" sz="1450" spc="-10">
                <a:latin typeface="Times New Roman"/>
                <a:cs typeface="Times New Roman"/>
              </a:rPr>
              <a:t>Nature could make it; </a:t>
            </a:r>
            <a:r>
              <a:rPr dirty="0" sz="1450" spc="-5">
                <a:latin typeface="Times New Roman"/>
                <a:cs typeface="Times New Roman"/>
              </a:rPr>
              <a:t>but </a:t>
            </a:r>
            <a:r>
              <a:rPr dirty="0" sz="1450" spc="-10">
                <a:latin typeface="Times New Roman"/>
                <a:cs typeface="Times New Roman"/>
              </a:rPr>
              <a:t>when Mrs. Norris ceased speaking, it  was altogether </a:t>
            </a:r>
            <a:r>
              <a:rPr dirty="0" sz="1450" spc="-5">
                <a:latin typeface="Times New Roman"/>
                <a:cs typeface="Times New Roman"/>
              </a:rPr>
              <a:t>a </a:t>
            </a:r>
            <a:r>
              <a:rPr dirty="0" sz="1450" spc="-10">
                <a:latin typeface="Times New Roman"/>
                <a:cs typeface="Times New Roman"/>
              </a:rPr>
              <a:t>silent drive to those within. Their spirits were in general  exhausted; and to determine whether the day had </a:t>
            </a:r>
            <a:r>
              <a:rPr dirty="0" sz="1450" spc="-15">
                <a:latin typeface="Times New Roman"/>
                <a:cs typeface="Times New Roman"/>
              </a:rPr>
              <a:t>afforded </a:t>
            </a:r>
            <a:r>
              <a:rPr dirty="0" sz="1450" spc="-10">
                <a:latin typeface="Times New Roman"/>
                <a:cs typeface="Times New Roman"/>
              </a:rPr>
              <a:t>most pleasure </a:t>
            </a:r>
            <a:r>
              <a:rPr dirty="0" sz="1450" spc="-5">
                <a:latin typeface="Times New Roman"/>
                <a:cs typeface="Times New Roman"/>
              </a:rPr>
              <a:t>or  </a:t>
            </a:r>
            <a:r>
              <a:rPr dirty="0" sz="1450" spc="-10">
                <a:latin typeface="Times New Roman"/>
                <a:cs typeface="Times New Roman"/>
              </a:rPr>
              <a:t>pain, might occupy the meditations </a:t>
            </a:r>
            <a:r>
              <a:rPr dirty="0" sz="1450" spc="-5">
                <a:latin typeface="Times New Roman"/>
                <a:cs typeface="Times New Roman"/>
              </a:rPr>
              <a:t>of </a:t>
            </a:r>
            <a:r>
              <a:rPr dirty="0" sz="1450" spc="-10">
                <a:latin typeface="Times New Roman"/>
                <a:cs typeface="Times New Roman"/>
              </a:rPr>
              <a:t>almost</a:t>
            </a:r>
            <a:r>
              <a:rPr dirty="0" sz="1450" spc="25">
                <a:latin typeface="Times New Roman"/>
                <a:cs typeface="Times New Roman"/>
              </a:rPr>
              <a:t> </a:t>
            </a:r>
            <a:r>
              <a:rPr dirty="0" sz="1450" spc="-10">
                <a:latin typeface="Times New Roman"/>
                <a:cs typeface="Times New Roman"/>
              </a:rPr>
              <a:t>all.</a:t>
            </a:r>
            <a:endParaRPr sz="1450">
              <a:latin typeface="Times New Roman"/>
              <a:cs typeface="Times New Roman"/>
            </a:endParaRPr>
          </a:p>
        </p:txBody>
      </p:sp>
      <p:sp>
        <p:nvSpPr>
          <p:cNvPr id="3" name="object 3"/>
          <p:cNvSpPr txBox="1"/>
          <p:nvPr/>
        </p:nvSpPr>
        <p:spPr>
          <a:xfrm>
            <a:off x="876300" y="3481175"/>
            <a:ext cx="5807710" cy="636397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day at Sotherton, with all its imperfections, </a:t>
            </a:r>
            <a:r>
              <a:rPr dirty="0" sz="1450" spc="-15">
                <a:latin typeface="Times New Roman"/>
                <a:cs typeface="Times New Roman"/>
              </a:rPr>
              <a:t>afforded </a:t>
            </a:r>
            <a:r>
              <a:rPr dirty="0" sz="1450" spc="-10">
                <a:latin typeface="Times New Roman"/>
                <a:cs typeface="Times New Roman"/>
              </a:rPr>
              <a:t>the Miss  Bertrams much more agreeable feelings than were derived from the letters  from Antigua, which soon afterwards reached Mansfield. It was much  pleasanter to think </a:t>
            </a:r>
            <a:r>
              <a:rPr dirty="0" sz="1450" spc="-5">
                <a:latin typeface="Times New Roman"/>
                <a:cs typeface="Times New Roman"/>
              </a:rPr>
              <a:t>of </a:t>
            </a:r>
            <a:r>
              <a:rPr dirty="0" sz="1450" spc="-10">
                <a:latin typeface="Times New Roman"/>
                <a:cs typeface="Times New Roman"/>
              </a:rPr>
              <a:t>Henry Crawford than </a:t>
            </a:r>
            <a:r>
              <a:rPr dirty="0" sz="1450" spc="-5">
                <a:latin typeface="Times New Roman"/>
                <a:cs typeface="Times New Roman"/>
              </a:rPr>
              <a:t>of </a:t>
            </a:r>
            <a:r>
              <a:rPr dirty="0" sz="1450" spc="-10">
                <a:latin typeface="Times New Roman"/>
                <a:cs typeface="Times New Roman"/>
              </a:rPr>
              <a:t>their father; and to think </a:t>
            </a:r>
            <a:r>
              <a:rPr dirty="0" sz="1450" spc="-5">
                <a:latin typeface="Times New Roman"/>
                <a:cs typeface="Times New Roman"/>
              </a:rPr>
              <a:t>of </a:t>
            </a:r>
            <a:r>
              <a:rPr dirty="0" sz="1450" spc="-10">
                <a:latin typeface="Times New Roman"/>
                <a:cs typeface="Times New Roman"/>
              </a:rPr>
              <a:t>their  father in England again within </a:t>
            </a:r>
            <a:r>
              <a:rPr dirty="0" sz="1450" spc="-5">
                <a:latin typeface="Times New Roman"/>
                <a:cs typeface="Times New Roman"/>
              </a:rPr>
              <a:t>a </a:t>
            </a:r>
            <a:r>
              <a:rPr dirty="0" sz="1450" spc="-10">
                <a:latin typeface="Times New Roman"/>
                <a:cs typeface="Times New Roman"/>
              </a:rPr>
              <a:t>certain period, which these letters obliged  them to </a:t>
            </a:r>
            <a:r>
              <a:rPr dirty="0" sz="1450" spc="-5">
                <a:latin typeface="Times New Roman"/>
                <a:cs typeface="Times New Roman"/>
              </a:rPr>
              <a:t>do,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most unwelcome</a:t>
            </a:r>
            <a:r>
              <a:rPr dirty="0" sz="1450" spc="10">
                <a:latin typeface="Times New Roman"/>
                <a:cs typeface="Times New Roman"/>
              </a:rPr>
              <a:t> </a:t>
            </a:r>
            <a:r>
              <a:rPr dirty="0" sz="1450" spc="-10">
                <a:latin typeface="Times New Roman"/>
                <a:cs typeface="Times New Roman"/>
              </a:rPr>
              <a:t>exercise.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November was the black month fixed for his return. Sir Thomas wrote </a:t>
            </a:r>
            <a:r>
              <a:rPr dirty="0" sz="1450" spc="-5">
                <a:latin typeface="Times New Roman"/>
                <a:cs typeface="Times New Roman"/>
              </a:rPr>
              <a:t>of </a:t>
            </a:r>
            <a:r>
              <a:rPr dirty="0" sz="1450" spc="-10">
                <a:latin typeface="Times New Roman"/>
                <a:cs typeface="Times New Roman"/>
              </a:rPr>
              <a:t>it  with as much decision as experience and anxiety could authorise. His business  was so nearly concluded as to justify him in proposing to take his passage in  the September packet, and </a:t>
            </a:r>
            <a:r>
              <a:rPr dirty="0" sz="1450" spc="-5">
                <a:latin typeface="Times New Roman"/>
                <a:cs typeface="Times New Roman"/>
              </a:rPr>
              <a:t>he </a:t>
            </a:r>
            <a:r>
              <a:rPr dirty="0" sz="1450" spc="-10">
                <a:latin typeface="Times New Roman"/>
                <a:cs typeface="Times New Roman"/>
              </a:rPr>
              <a:t>consequently looked forward with the </a:t>
            </a:r>
            <a:r>
              <a:rPr dirty="0" sz="1450" spc="-5">
                <a:latin typeface="Times New Roman"/>
                <a:cs typeface="Times New Roman"/>
              </a:rPr>
              <a:t>hope of  </a:t>
            </a:r>
            <a:r>
              <a:rPr dirty="0" sz="1450" spc="-10">
                <a:latin typeface="Times New Roman"/>
                <a:cs typeface="Times New Roman"/>
              </a:rPr>
              <a:t>being with his beloved family again early in</a:t>
            </a:r>
            <a:r>
              <a:rPr dirty="0" sz="1450" spc="35">
                <a:latin typeface="Times New Roman"/>
                <a:cs typeface="Times New Roman"/>
              </a:rPr>
              <a:t> </a:t>
            </a:r>
            <a:r>
              <a:rPr dirty="0" sz="1450" spc="-20">
                <a:latin typeface="Times New Roman"/>
                <a:cs typeface="Times New Roman"/>
              </a:rPr>
              <a:t>November.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Maria was more to </a:t>
            </a:r>
            <a:r>
              <a:rPr dirty="0" sz="1450" spc="-5">
                <a:latin typeface="Times New Roman"/>
                <a:cs typeface="Times New Roman"/>
              </a:rPr>
              <a:t>be </a:t>
            </a:r>
            <a:r>
              <a:rPr dirty="0" sz="1450" spc="-10">
                <a:latin typeface="Times New Roman"/>
                <a:cs typeface="Times New Roman"/>
              </a:rPr>
              <a:t>pitied than Julia; for to her the father </a:t>
            </a:r>
            <a:r>
              <a:rPr dirty="0" sz="1450" spc="-5">
                <a:latin typeface="Times New Roman"/>
                <a:cs typeface="Times New Roman"/>
              </a:rPr>
              <a:t>brought a  </a:t>
            </a:r>
            <a:r>
              <a:rPr dirty="0" sz="1450" spc="-10">
                <a:latin typeface="Times New Roman"/>
                <a:cs typeface="Times New Roman"/>
              </a:rPr>
              <a:t>husband, and the return </a:t>
            </a:r>
            <a:r>
              <a:rPr dirty="0" sz="1450" spc="-5">
                <a:latin typeface="Times New Roman"/>
                <a:cs typeface="Times New Roman"/>
              </a:rPr>
              <a:t>of </a:t>
            </a:r>
            <a:r>
              <a:rPr dirty="0" sz="1450" spc="-10">
                <a:latin typeface="Times New Roman"/>
                <a:cs typeface="Times New Roman"/>
              </a:rPr>
              <a:t>the friend most solicitous for her happiness would  unite her to the </a:t>
            </a:r>
            <a:r>
              <a:rPr dirty="0" sz="1450" spc="-20">
                <a:latin typeface="Times New Roman"/>
                <a:cs typeface="Times New Roman"/>
              </a:rPr>
              <a:t>lover, </a:t>
            </a:r>
            <a:r>
              <a:rPr dirty="0" sz="1450" spc="-5">
                <a:latin typeface="Times New Roman"/>
                <a:cs typeface="Times New Roman"/>
              </a:rPr>
              <a:t>on </a:t>
            </a:r>
            <a:r>
              <a:rPr dirty="0" sz="1450" spc="-10">
                <a:latin typeface="Times New Roman"/>
                <a:cs typeface="Times New Roman"/>
              </a:rPr>
              <a:t>whom she had chosen that happiness should depend.  It was </a:t>
            </a:r>
            <a:r>
              <a:rPr dirty="0" sz="1450" spc="-5">
                <a:latin typeface="Times New Roman"/>
                <a:cs typeface="Times New Roman"/>
              </a:rPr>
              <a:t>a </a:t>
            </a:r>
            <a:r>
              <a:rPr dirty="0" sz="1450" spc="-10">
                <a:latin typeface="Times New Roman"/>
                <a:cs typeface="Times New Roman"/>
              </a:rPr>
              <a:t>gloomy prospect, and all she could </a:t>
            </a:r>
            <a:r>
              <a:rPr dirty="0" sz="1450" spc="-5">
                <a:latin typeface="Times New Roman"/>
                <a:cs typeface="Times New Roman"/>
              </a:rPr>
              <a:t>do </a:t>
            </a:r>
            <a:r>
              <a:rPr dirty="0" sz="1450" spc="-10">
                <a:latin typeface="Times New Roman"/>
                <a:cs typeface="Times New Roman"/>
              </a:rPr>
              <a:t>was to throw </a:t>
            </a:r>
            <a:r>
              <a:rPr dirty="0" sz="1450" spc="-5">
                <a:latin typeface="Times New Roman"/>
                <a:cs typeface="Times New Roman"/>
              </a:rPr>
              <a:t>a </a:t>
            </a:r>
            <a:r>
              <a:rPr dirty="0" sz="1450" spc="-10">
                <a:latin typeface="Times New Roman"/>
                <a:cs typeface="Times New Roman"/>
              </a:rPr>
              <a:t>mist over it, and  </a:t>
            </a:r>
            <a:r>
              <a:rPr dirty="0" sz="1450" spc="-5">
                <a:latin typeface="Times New Roman"/>
                <a:cs typeface="Times New Roman"/>
              </a:rPr>
              <a:t>hope </a:t>
            </a:r>
            <a:r>
              <a:rPr dirty="0" sz="1450" spc="-10">
                <a:latin typeface="Times New Roman"/>
                <a:cs typeface="Times New Roman"/>
              </a:rPr>
              <a:t>when the mist cleared away she should see something else. It would  hardly </a:t>
            </a:r>
            <a:r>
              <a:rPr dirty="0" sz="1450" spc="-5">
                <a:latin typeface="Times New Roman"/>
                <a:cs typeface="Times New Roman"/>
              </a:rPr>
              <a:t>be </a:t>
            </a:r>
            <a:r>
              <a:rPr dirty="0" sz="1450" spc="-10">
                <a:latin typeface="Times New Roman"/>
                <a:cs typeface="Times New Roman"/>
              </a:rPr>
              <a:t>early in </a:t>
            </a:r>
            <a:r>
              <a:rPr dirty="0" sz="1450" spc="-15">
                <a:latin typeface="Times New Roman"/>
                <a:cs typeface="Times New Roman"/>
              </a:rPr>
              <a:t>November, </a:t>
            </a:r>
            <a:r>
              <a:rPr dirty="0" sz="1450" spc="-10">
                <a:latin typeface="Times New Roman"/>
                <a:cs typeface="Times New Roman"/>
              </a:rPr>
              <a:t>there were generally delays, </a:t>
            </a:r>
            <a:r>
              <a:rPr dirty="0" sz="1450" spc="-5">
                <a:latin typeface="Times New Roman"/>
                <a:cs typeface="Times New Roman"/>
              </a:rPr>
              <a:t>a </a:t>
            </a:r>
            <a:r>
              <a:rPr dirty="0" sz="1450" spc="-10">
                <a:latin typeface="Times New Roman"/>
                <a:cs typeface="Times New Roman"/>
              </a:rPr>
              <a:t>bad passage </a:t>
            </a:r>
            <a:r>
              <a:rPr dirty="0" sz="1450" spc="-5">
                <a:latin typeface="Times New Roman"/>
                <a:cs typeface="Times New Roman"/>
              </a:rPr>
              <a:t>or  </a:t>
            </a:r>
            <a:r>
              <a:rPr dirty="0" sz="1450" spc="-10">
                <a:latin typeface="Times New Roman"/>
                <a:cs typeface="Times New Roman"/>
              </a:rPr>
              <a:t>something; that favouring something which everybody who shuts their eyes  while they </a:t>
            </a:r>
            <a:r>
              <a:rPr dirty="0" sz="1450" spc="-5">
                <a:latin typeface="Times New Roman"/>
                <a:cs typeface="Times New Roman"/>
              </a:rPr>
              <a:t>look, or </a:t>
            </a:r>
            <a:r>
              <a:rPr dirty="0" sz="1450" spc="-10">
                <a:latin typeface="Times New Roman"/>
                <a:cs typeface="Times New Roman"/>
              </a:rPr>
              <a:t>their understandings while they reason, feels the comfort  </a:t>
            </a:r>
            <a:r>
              <a:rPr dirty="0" sz="1450" spc="-5">
                <a:latin typeface="Times New Roman"/>
                <a:cs typeface="Times New Roman"/>
              </a:rPr>
              <a:t>of. </a:t>
            </a:r>
            <a:r>
              <a:rPr dirty="0" sz="1450" spc="-10">
                <a:latin typeface="Times New Roman"/>
                <a:cs typeface="Times New Roman"/>
              </a:rPr>
              <a:t>It would probably </a:t>
            </a:r>
            <a:r>
              <a:rPr dirty="0" sz="1450" spc="-5">
                <a:latin typeface="Times New Roman"/>
                <a:cs typeface="Times New Roman"/>
              </a:rPr>
              <a:t>be </a:t>
            </a:r>
            <a:r>
              <a:rPr dirty="0" sz="1450" spc="-10">
                <a:latin typeface="Times New Roman"/>
                <a:cs typeface="Times New Roman"/>
              </a:rPr>
              <a:t>the middle </a:t>
            </a:r>
            <a:r>
              <a:rPr dirty="0" sz="1450" spc="-5">
                <a:latin typeface="Times New Roman"/>
                <a:cs typeface="Times New Roman"/>
              </a:rPr>
              <a:t>of </a:t>
            </a:r>
            <a:r>
              <a:rPr dirty="0" sz="1450" spc="-10">
                <a:latin typeface="Times New Roman"/>
                <a:cs typeface="Times New Roman"/>
              </a:rPr>
              <a:t>November at least; the middle </a:t>
            </a:r>
            <a:r>
              <a:rPr dirty="0" sz="1450" spc="-5">
                <a:latin typeface="Times New Roman"/>
                <a:cs typeface="Times New Roman"/>
              </a:rPr>
              <a:t>of  </a:t>
            </a:r>
            <a:r>
              <a:rPr dirty="0" sz="1450" spc="-10">
                <a:latin typeface="Times New Roman"/>
                <a:cs typeface="Times New Roman"/>
              </a:rPr>
              <a:t>November was three months </a:t>
            </a:r>
            <a:r>
              <a:rPr dirty="0" sz="1450" spc="-15">
                <a:latin typeface="Times New Roman"/>
                <a:cs typeface="Times New Roman"/>
              </a:rPr>
              <a:t>off. </a:t>
            </a:r>
            <a:r>
              <a:rPr dirty="0" sz="1450" spc="-10">
                <a:latin typeface="Times New Roman"/>
                <a:cs typeface="Times New Roman"/>
              </a:rPr>
              <a:t>Three months comprised thirteen weeks.  Much might happen in thirteen</a:t>
            </a:r>
            <a:r>
              <a:rPr dirty="0" sz="1450" spc="10">
                <a:latin typeface="Times New Roman"/>
                <a:cs typeface="Times New Roman"/>
              </a:rPr>
              <a:t> </a:t>
            </a:r>
            <a:r>
              <a:rPr dirty="0" sz="1450" spc="-10">
                <a:latin typeface="Times New Roman"/>
                <a:cs typeface="Times New Roman"/>
              </a:rPr>
              <a:t>weeks.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Sir Thomas would have been deeply mortified </a:t>
            </a:r>
            <a:r>
              <a:rPr dirty="0" sz="1450" spc="-5">
                <a:latin typeface="Times New Roman"/>
                <a:cs typeface="Times New Roman"/>
              </a:rPr>
              <a:t>by a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half that  his daughters felt </a:t>
            </a:r>
            <a:r>
              <a:rPr dirty="0" sz="1450" spc="-5">
                <a:latin typeface="Times New Roman"/>
                <a:cs typeface="Times New Roman"/>
              </a:rPr>
              <a:t>on </a:t>
            </a:r>
            <a:r>
              <a:rPr dirty="0" sz="1450" spc="-10">
                <a:latin typeface="Times New Roman"/>
                <a:cs typeface="Times New Roman"/>
              </a:rPr>
              <a:t>the subject </a:t>
            </a:r>
            <a:r>
              <a:rPr dirty="0" sz="1450" spc="-5">
                <a:latin typeface="Times New Roman"/>
                <a:cs typeface="Times New Roman"/>
              </a:rPr>
              <a:t>of </a:t>
            </a:r>
            <a:r>
              <a:rPr dirty="0" sz="1450" spc="-10">
                <a:latin typeface="Times New Roman"/>
                <a:cs typeface="Times New Roman"/>
              </a:rPr>
              <a:t>his return, and would hardly have found  consolation</a:t>
            </a:r>
            <a:r>
              <a:rPr dirty="0" sz="1450" spc="160">
                <a:latin typeface="Times New Roman"/>
                <a:cs typeface="Times New Roman"/>
              </a:rPr>
              <a:t> </a:t>
            </a:r>
            <a:r>
              <a:rPr dirty="0" sz="1450" spc="-10">
                <a:latin typeface="Times New Roman"/>
                <a:cs typeface="Times New Roman"/>
              </a:rPr>
              <a:t>in</a:t>
            </a:r>
            <a:r>
              <a:rPr dirty="0" sz="1450" spc="165">
                <a:latin typeface="Times New Roman"/>
                <a:cs typeface="Times New Roman"/>
              </a:rPr>
              <a:t> </a:t>
            </a:r>
            <a:r>
              <a:rPr dirty="0" sz="1450" spc="-5">
                <a:latin typeface="Times New Roman"/>
                <a:cs typeface="Times New Roman"/>
              </a:rPr>
              <a:t>a</a:t>
            </a:r>
            <a:r>
              <a:rPr dirty="0" sz="1450" spc="165">
                <a:latin typeface="Times New Roman"/>
                <a:cs typeface="Times New Roman"/>
              </a:rPr>
              <a:t> </a:t>
            </a:r>
            <a:r>
              <a:rPr dirty="0" sz="1450" spc="-10">
                <a:latin typeface="Times New Roman"/>
                <a:cs typeface="Times New Roman"/>
              </a:rPr>
              <a:t>knowledge</a:t>
            </a:r>
            <a:r>
              <a:rPr dirty="0" sz="1450" spc="16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interest</a:t>
            </a:r>
            <a:r>
              <a:rPr dirty="0" sz="1450" spc="165">
                <a:latin typeface="Times New Roman"/>
                <a:cs typeface="Times New Roman"/>
              </a:rPr>
              <a:t> </a:t>
            </a:r>
            <a:r>
              <a:rPr dirty="0" sz="1450" spc="-10">
                <a:latin typeface="Times New Roman"/>
                <a:cs typeface="Times New Roman"/>
              </a:rPr>
              <a:t>it</a:t>
            </a:r>
            <a:r>
              <a:rPr dirty="0" sz="1450" spc="160">
                <a:latin typeface="Times New Roman"/>
                <a:cs typeface="Times New Roman"/>
              </a:rPr>
              <a:t> </a:t>
            </a:r>
            <a:r>
              <a:rPr dirty="0" sz="1450" spc="-10">
                <a:latin typeface="Times New Roman"/>
                <a:cs typeface="Times New Roman"/>
              </a:rPr>
              <a:t>excited</a:t>
            </a:r>
            <a:r>
              <a:rPr dirty="0" sz="1450" spc="165">
                <a:latin typeface="Times New Roman"/>
                <a:cs typeface="Times New Roman"/>
              </a:rPr>
              <a:t> </a:t>
            </a:r>
            <a:r>
              <a:rPr dirty="0" sz="1450" spc="-10">
                <a:latin typeface="Times New Roman"/>
                <a:cs typeface="Times New Roman"/>
              </a:rPr>
              <a:t>in</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breast</a:t>
            </a:r>
            <a:r>
              <a:rPr dirty="0" sz="1450" spc="160">
                <a:latin typeface="Times New Roman"/>
                <a:cs typeface="Times New Roman"/>
              </a:rPr>
              <a:t> </a:t>
            </a:r>
            <a:r>
              <a:rPr dirty="0" sz="1450" spc="-5">
                <a:latin typeface="Times New Roman"/>
                <a:cs typeface="Times New Roman"/>
              </a:rPr>
              <a:t>of</a:t>
            </a:r>
            <a:r>
              <a:rPr dirty="0" sz="1450" spc="165">
                <a:latin typeface="Times New Roman"/>
                <a:cs typeface="Times New Roman"/>
              </a:rPr>
              <a:t> </a:t>
            </a:r>
            <a:r>
              <a:rPr dirty="0" sz="1450" spc="-10">
                <a:latin typeface="Times New Roman"/>
                <a:cs typeface="Times New Roman"/>
              </a:rPr>
              <a:t>another</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6440" cy="9418320"/>
          </a:xfrm>
          <a:prstGeom prst="rect">
            <a:avLst/>
          </a:prstGeom>
        </p:spPr>
        <p:txBody>
          <a:bodyPr wrap="square" lIns="0" tIns="12700" rIns="0" bIns="0" rtlCol="0" vert="horz">
            <a:spAutoFit/>
          </a:bodyPr>
          <a:lstStyle/>
          <a:p>
            <a:pPr algn="just" marL="12700" marR="7620">
              <a:lnSpc>
                <a:spcPct val="99300"/>
              </a:lnSpc>
              <a:spcBef>
                <a:spcPts val="100"/>
              </a:spcBef>
            </a:pPr>
            <a:r>
              <a:rPr dirty="0" sz="1450" spc="-5">
                <a:latin typeface="Times New Roman"/>
                <a:cs typeface="Times New Roman"/>
              </a:rPr>
              <a:t>young </a:t>
            </a:r>
            <a:r>
              <a:rPr dirty="0" sz="1450" spc="-25">
                <a:latin typeface="Times New Roman"/>
                <a:cs typeface="Times New Roman"/>
              </a:rPr>
              <a:t>lady. </a:t>
            </a:r>
            <a:r>
              <a:rPr dirty="0" sz="1450" spc="-10">
                <a:latin typeface="Times New Roman"/>
                <a:cs typeface="Times New Roman"/>
              </a:rPr>
              <a:t>Miss Crawford, </a:t>
            </a:r>
            <a:r>
              <a:rPr dirty="0" sz="1450" spc="-5">
                <a:latin typeface="Times New Roman"/>
                <a:cs typeface="Times New Roman"/>
              </a:rPr>
              <a:t>on </a:t>
            </a:r>
            <a:r>
              <a:rPr dirty="0" sz="1450" spc="-10">
                <a:latin typeface="Times New Roman"/>
                <a:cs typeface="Times New Roman"/>
              </a:rPr>
              <a:t>walking </a:t>
            </a:r>
            <a:r>
              <a:rPr dirty="0" sz="1450" spc="-5">
                <a:latin typeface="Times New Roman"/>
                <a:cs typeface="Times New Roman"/>
              </a:rPr>
              <a:t>up </a:t>
            </a:r>
            <a:r>
              <a:rPr dirty="0" sz="1450" spc="-10">
                <a:latin typeface="Times New Roman"/>
                <a:cs typeface="Times New Roman"/>
              </a:rPr>
              <a:t>with her brother to spend the  evening at Mansfield Park, heard the </a:t>
            </a:r>
            <a:r>
              <a:rPr dirty="0" sz="1450" spc="-5">
                <a:latin typeface="Times New Roman"/>
                <a:cs typeface="Times New Roman"/>
              </a:rPr>
              <a:t>good </a:t>
            </a:r>
            <a:r>
              <a:rPr dirty="0" sz="1450" spc="-10">
                <a:latin typeface="Times New Roman"/>
                <a:cs typeface="Times New Roman"/>
              </a:rPr>
              <a:t>news; and though seeming to have  </a:t>
            </a:r>
            <a:r>
              <a:rPr dirty="0" sz="1450" spc="-5">
                <a:latin typeface="Times New Roman"/>
                <a:cs typeface="Times New Roman"/>
              </a:rPr>
              <a:t>no </a:t>
            </a:r>
            <a:r>
              <a:rPr dirty="0" sz="1450" spc="-10">
                <a:latin typeface="Times New Roman"/>
                <a:cs typeface="Times New Roman"/>
              </a:rPr>
              <a:t>concern in the </a:t>
            </a:r>
            <a:r>
              <a:rPr dirty="0" sz="1450" spc="-15">
                <a:latin typeface="Times New Roman"/>
                <a:cs typeface="Times New Roman"/>
              </a:rPr>
              <a:t>affair </a:t>
            </a:r>
            <a:r>
              <a:rPr dirty="0" sz="1450" spc="-10">
                <a:latin typeface="Times New Roman"/>
                <a:cs typeface="Times New Roman"/>
              </a:rPr>
              <a:t>beyond politeness, and to have vented all her feelings  in </a:t>
            </a:r>
            <a:r>
              <a:rPr dirty="0" sz="1450" spc="-5">
                <a:latin typeface="Times New Roman"/>
                <a:cs typeface="Times New Roman"/>
              </a:rPr>
              <a:t>a </a:t>
            </a:r>
            <a:r>
              <a:rPr dirty="0" sz="1450" spc="-10">
                <a:latin typeface="Times New Roman"/>
                <a:cs typeface="Times New Roman"/>
              </a:rPr>
              <a:t>quiet congratulation, heard it with an attention </a:t>
            </a:r>
            <a:r>
              <a:rPr dirty="0" sz="1450" spc="-5">
                <a:latin typeface="Times New Roman"/>
                <a:cs typeface="Times New Roman"/>
              </a:rPr>
              <a:t>not </a:t>
            </a:r>
            <a:r>
              <a:rPr dirty="0" sz="1450" spc="-10">
                <a:latin typeface="Times New Roman"/>
                <a:cs typeface="Times New Roman"/>
              </a:rPr>
              <a:t>so easily satisfied. Mrs.  Norris gave the particulars </a:t>
            </a:r>
            <a:r>
              <a:rPr dirty="0" sz="1450" spc="-5">
                <a:latin typeface="Times New Roman"/>
                <a:cs typeface="Times New Roman"/>
              </a:rPr>
              <a:t>of </a:t>
            </a:r>
            <a:r>
              <a:rPr dirty="0" sz="1450" spc="-10">
                <a:latin typeface="Times New Roman"/>
                <a:cs typeface="Times New Roman"/>
              </a:rPr>
              <a:t>the letters, and the subject was dropt; </a:t>
            </a:r>
            <a:r>
              <a:rPr dirty="0" sz="1450" spc="-5">
                <a:latin typeface="Times New Roman"/>
                <a:cs typeface="Times New Roman"/>
              </a:rPr>
              <a:t>but </a:t>
            </a:r>
            <a:r>
              <a:rPr dirty="0" sz="1450" spc="-10">
                <a:latin typeface="Times New Roman"/>
                <a:cs typeface="Times New Roman"/>
              </a:rPr>
              <a:t>after  tea, as Miss Crawford was standing at an open window with Edmund and  Fanny looking </a:t>
            </a:r>
            <a:r>
              <a:rPr dirty="0" sz="1450" spc="-5">
                <a:latin typeface="Times New Roman"/>
                <a:cs typeface="Times New Roman"/>
              </a:rPr>
              <a:t>out on a </a:t>
            </a:r>
            <a:r>
              <a:rPr dirty="0" sz="1450" spc="-10">
                <a:latin typeface="Times New Roman"/>
                <a:cs typeface="Times New Roman"/>
              </a:rPr>
              <a:t>twilight scene, while the Miss Bertrams, </a:t>
            </a:r>
            <a:r>
              <a:rPr dirty="0" sz="1450" spc="-35">
                <a:latin typeface="Times New Roman"/>
                <a:cs typeface="Times New Roman"/>
              </a:rPr>
              <a:t>Mr.  </a:t>
            </a:r>
            <a:r>
              <a:rPr dirty="0" sz="1450" spc="-10">
                <a:latin typeface="Times New Roman"/>
                <a:cs typeface="Times New Roman"/>
              </a:rPr>
              <a:t>Rushworth, and Henry Crawford were all busy with candles at the pianoforte,  she suddenly revived it </a:t>
            </a:r>
            <a:r>
              <a:rPr dirty="0" sz="1450" spc="-5">
                <a:latin typeface="Times New Roman"/>
                <a:cs typeface="Times New Roman"/>
              </a:rPr>
              <a:t>by </a:t>
            </a:r>
            <a:r>
              <a:rPr dirty="0" sz="1450" spc="-10">
                <a:latin typeface="Times New Roman"/>
                <a:cs typeface="Times New Roman"/>
              </a:rPr>
              <a:t>turning round towards the </a:t>
            </a:r>
            <a:r>
              <a:rPr dirty="0" sz="1450" spc="-5">
                <a:latin typeface="Times New Roman"/>
                <a:cs typeface="Times New Roman"/>
              </a:rPr>
              <a:t>group, </a:t>
            </a:r>
            <a:r>
              <a:rPr dirty="0" sz="1450" spc="-10">
                <a:latin typeface="Times New Roman"/>
                <a:cs typeface="Times New Roman"/>
              </a:rPr>
              <a:t>and saying, “How  happy </a:t>
            </a:r>
            <a:r>
              <a:rPr dirty="0" sz="1450" spc="-35">
                <a:latin typeface="Times New Roman"/>
                <a:cs typeface="Times New Roman"/>
              </a:rPr>
              <a:t>Mr. </a:t>
            </a:r>
            <a:r>
              <a:rPr dirty="0" sz="1450" spc="-10">
                <a:latin typeface="Times New Roman"/>
                <a:cs typeface="Times New Roman"/>
              </a:rPr>
              <a:t>Rushworth looks! He is thinking </a:t>
            </a:r>
            <a:r>
              <a:rPr dirty="0" sz="1450" spc="-5">
                <a:latin typeface="Times New Roman"/>
                <a:cs typeface="Times New Roman"/>
              </a:rPr>
              <a:t>of</a:t>
            </a:r>
            <a:r>
              <a:rPr dirty="0" sz="1450" spc="55">
                <a:latin typeface="Times New Roman"/>
                <a:cs typeface="Times New Roman"/>
              </a:rPr>
              <a:t> </a:t>
            </a:r>
            <a:r>
              <a:rPr dirty="0" sz="1450" spc="-15">
                <a:latin typeface="Times New Roman"/>
                <a:cs typeface="Times New Roman"/>
              </a:rPr>
              <a:t>November.”</a:t>
            </a:r>
            <a:endParaRPr sz="1450">
              <a:latin typeface="Times New Roman"/>
              <a:cs typeface="Times New Roman"/>
            </a:endParaRPr>
          </a:p>
          <a:p>
            <a:pPr algn="just" marL="268605" marR="531495">
              <a:lnSpc>
                <a:spcPct val="140700"/>
              </a:lnSpc>
              <a:spcBef>
                <a:spcPts val="75"/>
              </a:spcBef>
            </a:pPr>
            <a:r>
              <a:rPr dirty="0" sz="1450" spc="-10">
                <a:latin typeface="Times New Roman"/>
                <a:cs typeface="Times New Roman"/>
              </a:rPr>
              <a:t>Edmund looked round at </a:t>
            </a:r>
            <a:r>
              <a:rPr dirty="0" sz="1450" spc="-35">
                <a:latin typeface="Times New Roman"/>
                <a:cs typeface="Times New Roman"/>
              </a:rPr>
              <a:t>Mr. </a:t>
            </a:r>
            <a:r>
              <a:rPr dirty="0" sz="1450" spc="-10">
                <a:latin typeface="Times New Roman"/>
                <a:cs typeface="Times New Roman"/>
              </a:rPr>
              <a:t>Rushworth </a:t>
            </a:r>
            <a:r>
              <a:rPr dirty="0" sz="1450" spc="-5">
                <a:latin typeface="Times New Roman"/>
                <a:cs typeface="Times New Roman"/>
              </a:rPr>
              <a:t>too, but </a:t>
            </a:r>
            <a:r>
              <a:rPr dirty="0" sz="1450" spc="-10">
                <a:latin typeface="Times New Roman"/>
                <a:cs typeface="Times New Roman"/>
              </a:rPr>
              <a:t>had nothing to </a:t>
            </a:r>
            <a:r>
              <a:rPr dirty="0" sz="1450" spc="-30">
                <a:latin typeface="Times New Roman"/>
                <a:cs typeface="Times New Roman"/>
              </a:rPr>
              <a:t>say.  </a:t>
            </a:r>
            <a:r>
              <a:rPr dirty="0" sz="1450" spc="-40">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return will </a:t>
            </a:r>
            <a:r>
              <a:rPr dirty="0" sz="1450" spc="-5">
                <a:latin typeface="Times New Roman"/>
                <a:cs typeface="Times New Roman"/>
              </a:rPr>
              <a:t>be a </a:t>
            </a:r>
            <a:r>
              <a:rPr dirty="0" sz="1450" spc="-10">
                <a:latin typeface="Times New Roman"/>
                <a:cs typeface="Times New Roman"/>
              </a:rPr>
              <a:t>very interesting</a:t>
            </a:r>
            <a:r>
              <a:rPr dirty="0" sz="1450" spc="70">
                <a:latin typeface="Times New Roman"/>
                <a:cs typeface="Times New Roman"/>
              </a:rPr>
              <a:t> </a:t>
            </a:r>
            <a:r>
              <a:rPr dirty="0" sz="1450" spc="-10">
                <a:latin typeface="Times New Roman"/>
                <a:cs typeface="Times New Roman"/>
              </a:rPr>
              <a:t>event.”</a:t>
            </a:r>
            <a:endParaRPr sz="1450">
              <a:latin typeface="Times New Roman"/>
              <a:cs typeface="Times New Roman"/>
            </a:endParaRPr>
          </a:p>
          <a:p>
            <a:pPr marL="12700" marR="5715" indent="255904">
              <a:lnSpc>
                <a:spcPts val="1730"/>
              </a:lnSpc>
              <a:spcBef>
                <a:spcPts val="844"/>
              </a:spcBef>
            </a:pPr>
            <a:r>
              <a:rPr dirty="0" sz="1450" spc="-10">
                <a:latin typeface="Times New Roman"/>
                <a:cs typeface="Times New Roman"/>
              </a:rPr>
              <a:t>“It will, indeed, after such an absence; an absence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long, but  </a:t>
            </a:r>
            <a:r>
              <a:rPr dirty="0" sz="1450" spc="-10">
                <a:latin typeface="Times New Roman"/>
                <a:cs typeface="Times New Roman"/>
              </a:rPr>
              <a:t>including so many</a:t>
            </a:r>
            <a:r>
              <a:rPr dirty="0" sz="1450">
                <a:latin typeface="Times New Roman"/>
                <a:cs typeface="Times New Roman"/>
              </a:rPr>
              <a:t> </a:t>
            </a:r>
            <a:r>
              <a:rPr dirty="0" sz="1450" spc="-10">
                <a:latin typeface="Times New Roman"/>
                <a:cs typeface="Times New Roman"/>
              </a:rPr>
              <a:t>dangers.”</a:t>
            </a:r>
            <a:endParaRPr sz="1450">
              <a:latin typeface="Times New Roman"/>
              <a:cs typeface="Times New Roman"/>
            </a:endParaRPr>
          </a:p>
          <a:p>
            <a:pPr marL="12700" marR="6350" indent="255904">
              <a:lnSpc>
                <a:spcPts val="1730"/>
              </a:lnSpc>
              <a:spcBef>
                <a:spcPts val="790"/>
              </a:spcBef>
            </a:pP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the forerunner also </a:t>
            </a:r>
            <a:r>
              <a:rPr dirty="0" sz="1450" spc="-5">
                <a:latin typeface="Times New Roman"/>
                <a:cs typeface="Times New Roman"/>
              </a:rPr>
              <a:t>of </a:t>
            </a:r>
            <a:r>
              <a:rPr dirty="0" sz="1450" spc="-10">
                <a:latin typeface="Times New Roman"/>
                <a:cs typeface="Times New Roman"/>
              </a:rPr>
              <a:t>other interesting events: </a:t>
            </a:r>
            <a:r>
              <a:rPr dirty="0" sz="1450" spc="-5">
                <a:latin typeface="Times New Roman"/>
                <a:cs typeface="Times New Roman"/>
              </a:rPr>
              <a:t>your </a:t>
            </a:r>
            <a:r>
              <a:rPr dirty="0" sz="1450" spc="-15">
                <a:latin typeface="Times New Roman"/>
                <a:cs typeface="Times New Roman"/>
              </a:rPr>
              <a:t>sister’s  </a:t>
            </a:r>
            <a:r>
              <a:rPr dirty="0" sz="1450" spc="-10">
                <a:latin typeface="Times New Roman"/>
                <a:cs typeface="Times New Roman"/>
              </a:rPr>
              <a:t>marriage, and </a:t>
            </a:r>
            <a:r>
              <a:rPr dirty="0" sz="1450" spc="-5">
                <a:latin typeface="Times New Roman"/>
                <a:cs typeface="Times New Roman"/>
              </a:rPr>
              <a:t>your </a:t>
            </a:r>
            <a:r>
              <a:rPr dirty="0" sz="1450" spc="-10">
                <a:latin typeface="Times New Roman"/>
                <a:cs typeface="Times New Roman"/>
              </a:rPr>
              <a:t>taking</a:t>
            </a:r>
            <a:r>
              <a:rPr dirty="0" sz="1450">
                <a:latin typeface="Times New Roman"/>
                <a:cs typeface="Times New Roman"/>
              </a:rPr>
              <a:t> </a:t>
            </a:r>
            <a:r>
              <a:rPr dirty="0" sz="1450" spc="-10">
                <a:latin typeface="Times New Roman"/>
                <a:cs typeface="Times New Roman"/>
              </a:rPr>
              <a:t>orders.”</a:t>
            </a:r>
            <a:endParaRPr sz="1450">
              <a:latin typeface="Times New Roman"/>
              <a:cs typeface="Times New Roman"/>
            </a:endParaRPr>
          </a:p>
          <a:p>
            <a:pPr marL="268605">
              <a:lnSpc>
                <a:spcPct val="100000"/>
              </a:lnSpc>
              <a:spcBef>
                <a:spcPts val="650"/>
              </a:spcBef>
            </a:pPr>
            <a:r>
              <a:rPr dirty="0" sz="1450" spc="-35">
                <a:latin typeface="Times New Roman"/>
                <a:cs typeface="Times New Roman"/>
              </a:rPr>
              <a:t>“Yes.”</a:t>
            </a:r>
            <a:endParaRPr sz="1450">
              <a:latin typeface="Times New Roman"/>
              <a:cs typeface="Times New Roman"/>
            </a:endParaRPr>
          </a:p>
          <a:p>
            <a:pPr algn="just" marL="12700" marR="5080" indent="255904">
              <a:lnSpc>
                <a:spcPts val="1730"/>
              </a:lnSpc>
              <a:spcBef>
                <a:spcPts val="844"/>
              </a:spcBef>
            </a:pPr>
            <a:r>
              <a:rPr dirty="0" sz="1450" spc="-15">
                <a:latin typeface="Times New Roman"/>
                <a:cs typeface="Times New Roman"/>
              </a:rPr>
              <a:t>“Don’t </a:t>
            </a:r>
            <a:r>
              <a:rPr dirty="0" sz="1450" spc="-5">
                <a:latin typeface="Times New Roman"/>
                <a:cs typeface="Times New Roman"/>
              </a:rPr>
              <a:t>be </a:t>
            </a:r>
            <a:r>
              <a:rPr dirty="0" sz="1450" spc="-10">
                <a:latin typeface="Times New Roman"/>
                <a:cs typeface="Times New Roman"/>
              </a:rPr>
              <a:t>affronted,” said she, laughing, “but it does </a:t>
            </a:r>
            <a:r>
              <a:rPr dirty="0" sz="1450" spc="-5">
                <a:latin typeface="Times New Roman"/>
                <a:cs typeface="Times New Roman"/>
              </a:rPr>
              <a:t>put </a:t>
            </a:r>
            <a:r>
              <a:rPr dirty="0" sz="1450" spc="-10">
                <a:latin typeface="Times New Roman"/>
                <a:cs typeface="Times New Roman"/>
              </a:rPr>
              <a:t>me in mind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 old heathen heroes, who, after performing great exploits in </a:t>
            </a:r>
            <a:r>
              <a:rPr dirty="0" sz="1450" spc="-5">
                <a:latin typeface="Times New Roman"/>
                <a:cs typeface="Times New Roman"/>
              </a:rPr>
              <a:t>a  </a:t>
            </a:r>
            <a:r>
              <a:rPr dirty="0" sz="1450" spc="-10">
                <a:latin typeface="Times New Roman"/>
                <a:cs typeface="Times New Roman"/>
              </a:rPr>
              <a:t>foreign land, </a:t>
            </a:r>
            <a:r>
              <a:rPr dirty="0" sz="1450" spc="-15">
                <a:latin typeface="Times New Roman"/>
                <a:cs typeface="Times New Roman"/>
              </a:rPr>
              <a:t>offered </a:t>
            </a:r>
            <a:r>
              <a:rPr dirty="0" sz="1450" spc="-10">
                <a:latin typeface="Times New Roman"/>
                <a:cs typeface="Times New Roman"/>
              </a:rPr>
              <a:t>sacrifices to the </a:t>
            </a:r>
            <a:r>
              <a:rPr dirty="0" sz="1450" spc="-5">
                <a:latin typeface="Times New Roman"/>
                <a:cs typeface="Times New Roman"/>
              </a:rPr>
              <a:t>gods on </a:t>
            </a:r>
            <a:r>
              <a:rPr dirty="0" sz="1450" spc="-10">
                <a:latin typeface="Times New Roman"/>
                <a:cs typeface="Times New Roman"/>
              </a:rPr>
              <a:t>their safe</a:t>
            </a:r>
            <a:r>
              <a:rPr dirty="0" sz="1450" spc="55">
                <a:latin typeface="Times New Roman"/>
                <a:cs typeface="Times New Roman"/>
              </a:rPr>
              <a:t> </a:t>
            </a:r>
            <a:r>
              <a:rPr dirty="0" sz="1450" spc="-10">
                <a:latin typeface="Times New Roman"/>
                <a:cs typeface="Times New Roman"/>
              </a:rPr>
              <a:t>return.”</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sacrifice in the case,” replied Edmund, with </a:t>
            </a:r>
            <a:r>
              <a:rPr dirty="0" sz="1450" spc="-5">
                <a:latin typeface="Times New Roman"/>
                <a:cs typeface="Times New Roman"/>
              </a:rPr>
              <a:t>a </a:t>
            </a:r>
            <a:r>
              <a:rPr dirty="0" sz="1450" spc="-10">
                <a:latin typeface="Times New Roman"/>
                <a:cs typeface="Times New Roman"/>
              </a:rPr>
              <a:t>serious smile,  and glancing at the pianoforte again; “it is entirely her own</a:t>
            </a:r>
            <a:r>
              <a:rPr dirty="0" sz="1450" spc="75">
                <a:latin typeface="Times New Roman"/>
                <a:cs typeface="Times New Roman"/>
              </a:rPr>
              <a:t> </a:t>
            </a:r>
            <a:r>
              <a:rPr dirty="0" sz="1450" spc="-5">
                <a:latin typeface="Times New Roman"/>
                <a:cs typeface="Times New Roman"/>
              </a:rPr>
              <a:t>doing.”</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“Oh yes </a:t>
            </a:r>
            <a:r>
              <a:rPr dirty="0" sz="1450" spc="-5">
                <a:latin typeface="Times New Roman"/>
                <a:cs typeface="Times New Roman"/>
              </a:rPr>
              <a:t>I </a:t>
            </a:r>
            <a:r>
              <a:rPr dirty="0" sz="1450" spc="-10">
                <a:latin typeface="Times New Roman"/>
                <a:cs typeface="Times New Roman"/>
              </a:rPr>
              <a:t>know it is. </a:t>
            </a:r>
            <a:r>
              <a:rPr dirty="0" sz="1450" spc="-5">
                <a:latin typeface="Times New Roman"/>
                <a:cs typeface="Times New Roman"/>
              </a:rPr>
              <a:t>I </a:t>
            </a:r>
            <a:r>
              <a:rPr dirty="0" sz="1450" spc="-10">
                <a:latin typeface="Times New Roman"/>
                <a:cs typeface="Times New Roman"/>
              </a:rPr>
              <a:t>was merely joking. She has </a:t>
            </a:r>
            <a:r>
              <a:rPr dirty="0" sz="1450" spc="-5">
                <a:latin typeface="Times New Roman"/>
                <a:cs typeface="Times New Roman"/>
              </a:rPr>
              <a:t>done no </a:t>
            </a:r>
            <a:r>
              <a:rPr dirty="0" sz="1450" spc="-10">
                <a:latin typeface="Times New Roman"/>
                <a:cs typeface="Times New Roman"/>
              </a:rPr>
              <a:t>more than what  every </a:t>
            </a:r>
            <a:r>
              <a:rPr dirty="0" sz="1450" spc="-5">
                <a:latin typeface="Times New Roman"/>
                <a:cs typeface="Times New Roman"/>
              </a:rPr>
              <a:t>young </a:t>
            </a:r>
            <a:r>
              <a:rPr dirty="0" sz="1450" spc="-10">
                <a:latin typeface="Times New Roman"/>
                <a:cs typeface="Times New Roman"/>
              </a:rPr>
              <a:t>woman would </a:t>
            </a:r>
            <a:r>
              <a:rPr dirty="0" sz="1450" spc="-5">
                <a:latin typeface="Times New Roman"/>
                <a:cs typeface="Times New Roman"/>
              </a:rPr>
              <a:t>do;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of </a:t>
            </a:r>
            <a:r>
              <a:rPr dirty="0" sz="1450" spc="-10">
                <a:latin typeface="Times New Roman"/>
                <a:cs typeface="Times New Roman"/>
              </a:rPr>
              <a:t>her being extremely  </a:t>
            </a:r>
            <a:r>
              <a:rPr dirty="0" sz="1450" spc="-25">
                <a:latin typeface="Times New Roman"/>
                <a:cs typeface="Times New Roman"/>
              </a:rPr>
              <a:t>happy. </a:t>
            </a:r>
            <a:r>
              <a:rPr dirty="0" sz="1450" spc="-10">
                <a:latin typeface="Times New Roman"/>
                <a:cs typeface="Times New Roman"/>
              </a:rPr>
              <a:t>My other sacrifice,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you do not</a:t>
            </a:r>
            <a:r>
              <a:rPr dirty="0" sz="1450" spc="45">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“My taking orders,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is quite as voluntary as </a:t>
            </a:r>
            <a:r>
              <a:rPr dirty="0" sz="1450" spc="-20">
                <a:latin typeface="Times New Roman"/>
                <a:cs typeface="Times New Roman"/>
              </a:rPr>
              <a:t>Maria’s  </a:t>
            </a:r>
            <a:r>
              <a:rPr dirty="0" sz="1450" spc="-10">
                <a:latin typeface="Times New Roman"/>
                <a:cs typeface="Times New Roman"/>
              </a:rPr>
              <a:t>marrying.”</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“It is fortunate that </a:t>
            </a:r>
            <a:r>
              <a:rPr dirty="0" sz="1450" spc="-5">
                <a:latin typeface="Times New Roman"/>
                <a:cs typeface="Times New Roman"/>
              </a:rPr>
              <a:t>your </a:t>
            </a:r>
            <a:r>
              <a:rPr dirty="0" sz="1450" spc="-10">
                <a:latin typeface="Times New Roman"/>
                <a:cs typeface="Times New Roman"/>
              </a:rPr>
              <a:t>inclination and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convenience should  accord so well. There is </a:t>
            </a:r>
            <a:r>
              <a:rPr dirty="0" sz="1450" spc="-5">
                <a:latin typeface="Times New Roman"/>
                <a:cs typeface="Times New Roman"/>
              </a:rPr>
              <a:t>a </a:t>
            </a:r>
            <a:r>
              <a:rPr dirty="0" sz="1450" spc="-10">
                <a:latin typeface="Times New Roman"/>
                <a:cs typeface="Times New Roman"/>
              </a:rPr>
              <a:t>very </a:t>
            </a:r>
            <a:r>
              <a:rPr dirty="0" sz="1450" spc="-5">
                <a:latin typeface="Times New Roman"/>
                <a:cs typeface="Times New Roman"/>
              </a:rPr>
              <a:t>good </a:t>
            </a:r>
            <a:r>
              <a:rPr dirty="0" sz="1450" spc="-10">
                <a:latin typeface="Times New Roman"/>
                <a:cs typeface="Times New Roman"/>
              </a:rPr>
              <a:t>living kept for </a:t>
            </a:r>
            <a:r>
              <a:rPr dirty="0" sz="1450" spc="-5">
                <a:latin typeface="Times New Roman"/>
                <a:cs typeface="Times New Roman"/>
              </a:rPr>
              <a:t>you, I </a:t>
            </a:r>
            <a:r>
              <a:rPr dirty="0" sz="1450" spc="-10">
                <a:latin typeface="Times New Roman"/>
                <a:cs typeface="Times New Roman"/>
              </a:rPr>
              <a:t>understand,  hereabouts.”</a:t>
            </a:r>
            <a:endParaRPr sz="1450">
              <a:latin typeface="Times New Roman"/>
              <a:cs typeface="Times New Roman"/>
            </a:endParaRPr>
          </a:p>
          <a:p>
            <a:pPr algn="just" marL="268605" marR="2346325">
              <a:lnSpc>
                <a:spcPts val="2520"/>
              </a:lnSpc>
              <a:spcBef>
                <a:spcPts val="80"/>
              </a:spcBef>
            </a:pP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suppose has biassed me?”  “But that </a:t>
            </a:r>
            <a:r>
              <a:rPr dirty="0" sz="1450" spc="-5">
                <a:latin typeface="Times New Roman"/>
                <a:cs typeface="Times New Roman"/>
              </a:rPr>
              <a:t>I </a:t>
            </a:r>
            <a:r>
              <a:rPr dirty="0" sz="1450" spc="-10">
                <a:latin typeface="Times New Roman"/>
                <a:cs typeface="Times New Roman"/>
              </a:rPr>
              <a:t>am sure it has </a:t>
            </a:r>
            <a:r>
              <a:rPr dirty="0" sz="1450" spc="-5">
                <a:latin typeface="Times New Roman"/>
                <a:cs typeface="Times New Roman"/>
              </a:rPr>
              <a:t>not,” </a:t>
            </a:r>
            <a:r>
              <a:rPr dirty="0" sz="1450" spc="-10">
                <a:latin typeface="Times New Roman"/>
                <a:cs typeface="Times New Roman"/>
              </a:rPr>
              <a:t>cried</a:t>
            </a:r>
            <a:r>
              <a:rPr dirty="0" sz="1450" spc="25">
                <a:latin typeface="Times New Roman"/>
                <a:cs typeface="Times New Roman"/>
              </a:rPr>
              <a:t> </a:t>
            </a:r>
            <a:r>
              <a:rPr dirty="0" sz="1450" spc="-25">
                <a:latin typeface="Times New Roman"/>
                <a:cs typeface="Times New Roman"/>
              </a:rPr>
              <a:t>Fanny.</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your good </a:t>
            </a:r>
            <a:r>
              <a:rPr dirty="0" sz="1450" spc="-10">
                <a:latin typeface="Times New Roman"/>
                <a:cs typeface="Times New Roman"/>
              </a:rPr>
              <a:t>word, </a:t>
            </a:r>
            <a:r>
              <a:rPr dirty="0" sz="1450" spc="-25">
                <a:latin typeface="Times New Roman"/>
                <a:cs typeface="Times New Roman"/>
              </a:rPr>
              <a:t>Fanny, </a:t>
            </a:r>
            <a:r>
              <a:rPr dirty="0" sz="1450" spc="-5">
                <a:latin typeface="Times New Roman"/>
                <a:cs typeface="Times New Roman"/>
              </a:rPr>
              <a:t>but </a:t>
            </a:r>
            <a:r>
              <a:rPr dirty="0" sz="1450" spc="-10">
                <a:latin typeface="Times New Roman"/>
                <a:cs typeface="Times New Roman"/>
              </a:rPr>
              <a:t>it is more than </a:t>
            </a:r>
            <a:r>
              <a:rPr dirty="0" sz="1450" spc="-5">
                <a:latin typeface="Times New Roman"/>
                <a:cs typeface="Times New Roman"/>
              </a:rPr>
              <a:t>I </a:t>
            </a:r>
            <a:r>
              <a:rPr dirty="0" sz="1450" spc="-10">
                <a:latin typeface="Times New Roman"/>
                <a:cs typeface="Times New Roman"/>
              </a:rPr>
              <a:t>would </a:t>
            </a:r>
            <a:r>
              <a:rPr dirty="0" sz="1450" spc="-15">
                <a:latin typeface="Times New Roman"/>
                <a:cs typeface="Times New Roman"/>
              </a:rPr>
              <a:t>affirm  </a:t>
            </a:r>
            <a:r>
              <a:rPr dirty="0" sz="1450" spc="-10">
                <a:latin typeface="Times New Roman"/>
                <a:cs typeface="Times New Roman"/>
              </a:rPr>
              <a:t>myself. On the </a:t>
            </a:r>
            <a:r>
              <a:rPr dirty="0" sz="1450" spc="-20">
                <a:latin typeface="Times New Roman"/>
                <a:cs typeface="Times New Roman"/>
              </a:rPr>
              <a:t>contrary, </a:t>
            </a:r>
            <a:r>
              <a:rPr dirty="0" sz="1450" spc="-10">
                <a:latin typeface="Times New Roman"/>
                <a:cs typeface="Times New Roman"/>
              </a:rPr>
              <a:t>the knowing that there was such </a:t>
            </a:r>
            <a:r>
              <a:rPr dirty="0" sz="1450" spc="-5">
                <a:latin typeface="Times New Roman"/>
                <a:cs typeface="Times New Roman"/>
              </a:rPr>
              <a:t>a </a:t>
            </a:r>
            <a:r>
              <a:rPr dirty="0" sz="1450" spc="-10">
                <a:latin typeface="Times New Roman"/>
                <a:cs typeface="Times New Roman"/>
              </a:rPr>
              <a:t>provision for me  probably did bias me. Nor can </a:t>
            </a:r>
            <a:r>
              <a:rPr dirty="0" sz="1450" spc="-5">
                <a:latin typeface="Times New Roman"/>
                <a:cs typeface="Times New Roman"/>
              </a:rPr>
              <a:t>I </a:t>
            </a:r>
            <a:r>
              <a:rPr dirty="0" sz="1450" spc="-10">
                <a:latin typeface="Times New Roman"/>
                <a:cs typeface="Times New Roman"/>
              </a:rPr>
              <a:t>think it wrong that it should. There was </a:t>
            </a:r>
            <a:r>
              <a:rPr dirty="0" sz="1450" spc="-5">
                <a:latin typeface="Times New Roman"/>
                <a:cs typeface="Times New Roman"/>
              </a:rPr>
              <a:t>no  </a:t>
            </a:r>
            <a:r>
              <a:rPr dirty="0" sz="1450" spc="-10">
                <a:latin typeface="Times New Roman"/>
                <a:cs typeface="Times New Roman"/>
              </a:rPr>
              <a:t>natural disinclination to </a:t>
            </a:r>
            <a:r>
              <a:rPr dirty="0" sz="1450" spc="-5">
                <a:latin typeface="Times New Roman"/>
                <a:cs typeface="Times New Roman"/>
              </a:rPr>
              <a:t>be </a:t>
            </a:r>
            <a:r>
              <a:rPr dirty="0" sz="1450" spc="-10">
                <a:latin typeface="Times New Roman"/>
                <a:cs typeface="Times New Roman"/>
              </a:rPr>
              <a:t>overcome, and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reason why </a:t>
            </a:r>
            <a:r>
              <a:rPr dirty="0" sz="1450" spc="-5">
                <a:latin typeface="Times New Roman"/>
                <a:cs typeface="Times New Roman"/>
              </a:rPr>
              <a:t>a </a:t>
            </a:r>
            <a:r>
              <a:rPr dirty="0" sz="1450" spc="-10">
                <a:latin typeface="Times New Roman"/>
                <a:cs typeface="Times New Roman"/>
              </a:rPr>
              <a:t>man should  make</a:t>
            </a:r>
            <a:r>
              <a:rPr dirty="0" sz="1450" spc="65">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worse</a:t>
            </a:r>
            <a:r>
              <a:rPr dirty="0" sz="1450" spc="70">
                <a:latin typeface="Times New Roman"/>
                <a:cs typeface="Times New Roman"/>
              </a:rPr>
              <a:t> </a:t>
            </a:r>
            <a:r>
              <a:rPr dirty="0" sz="1450" spc="-15">
                <a:latin typeface="Times New Roman"/>
                <a:cs typeface="Times New Roman"/>
              </a:rPr>
              <a:t>clergyman</a:t>
            </a:r>
            <a:r>
              <a:rPr dirty="0" sz="1450" spc="65">
                <a:latin typeface="Times New Roman"/>
                <a:cs typeface="Times New Roman"/>
              </a:rPr>
              <a:t> </a:t>
            </a:r>
            <a:r>
              <a:rPr dirty="0" sz="1450" spc="-10">
                <a:latin typeface="Times New Roman"/>
                <a:cs typeface="Times New Roman"/>
              </a:rPr>
              <a:t>for</a:t>
            </a:r>
            <a:r>
              <a:rPr dirty="0" sz="1450" spc="70">
                <a:latin typeface="Times New Roman"/>
                <a:cs typeface="Times New Roman"/>
              </a:rPr>
              <a:t> </a:t>
            </a:r>
            <a:r>
              <a:rPr dirty="0" sz="1450" spc="-10">
                <a:latin typeface="Times New Roman"/>
                <a:cs typeface="Times New Roman"/>
              </a:rPr>
              <a:t>knowing</a:t>
            </a:r>
            <a:r>
              <a:rPr dirty="0" sz="1450" spc="65">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5">
                <a:latin typeface="Times New Roman"/>
                <a:cs typeface="Times New Roman"/>
              </a:rPr>
              <a:t>he</a:t>
            </a:r>
            <a:r>
              <a:rPr dirty="0" sz="1450" spc="65">
                <a:latin typeface="Times New Roman"/>
                <a:cs typeface="Times New Roman"/>
              </a:rPr>
              <a:t> </a:t>
            </a:r>
            <a:r>
              <a:rPr dirty="0" sz="1450" spc="-10">
                <a:latin typeface="Times New Roman"/>
                <a:cs typeface="Times New Roman"/>
              </a:rPr>
              <a:t>will</a:t>
            </a:r>
            <a:r>
              <a:rPr dirty="0" sz="1450" spc="70">
                <a:latin typeface="Times New Roman"/>
                <a:cs typeface="Times New Roman"/>
              </a:rPr>
              <a:t> </a:t>
            </a:r>
            <a:r>
              <a:rPr dirty="0" sz="1450" spc="-10">
                <a:latin typeface="Times New Roman"/>
                <a:cs typeface="Times New Roman"/>
              </a:rPr>
              <a:t>have</a:t>
            </a:r>
            <a:r>
              <a:rPr dirty="0" sz="1450" spc="65">
                <a:latin typeface="Times New Roman"/>
                <a:cs typeface="Times New Roman"/>
              </a:rPr>
              <a:t>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competence</a:t>
            </a:r>
            <a:r>
              <a:rPr dirty="0" sz="1450" spc="70">
                <a:latin typeface="Times New Roman"/>
                <a:cs typeface="Times New Roman"/>
              </a:rPr>
              <a:t> </a:t>
            </a:r>
            <a:r>
              <a:rPr dirty="0" sz="1450" spc="-10">
                <a:latin typeface="Times New Roman"/>
                <a:cs typeface="Times New Roman"/>
              </a:rPr>
              <a:t>early</a:t>
            </a:r>
            <a:r>
              <a:rPr dirty="0" sz="1450" spc="7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268460"/>
          </a:xfrm>
          <a:prstGeom prst="rect">
            <a:avLst/>
          </a:prstGeom>
        </p:spPr>
        <p:txBody>
          <a:bodyPr wrap="square" lIns="0" tIns="14604" rIns="0" bIns="0" rtlCol="0" vert="horz">
            <a:spAutoFit/>
          </a:bodyPr>
          <a:lstStyle/>
          <a:p>
            <a:pPr algn="just" marL="12700" marR="7620">
              <a:lnSpc>
                <a:spcPct val="98400"/>
              </a:lnSpc>
              <a:spcBef>
                <a:spcPts val="114"/>
              </a:spcBef>
            </a:pP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was in safe hands. </a:t>
            </a:r>
            <a:r>
              <a:rPr dirty="0" sz="1450" spc="-5">
                <a:latin typeface="Times New Roman"/>
                <a:cs typeface="Times New Roman"/>
              </a:rPr>
              <a:t>I hope 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have been influenced myself in </a:t>
            </a:r>
            <a:r>
              <a:rPr dirty="0" sz="1450" spc="-5">
                <a:latin typeface="Times New Roman"/>
                <a:cs typeface="Times New Roman"/>
              </a:rPr>
              <a:t>a  </a:t>
            </a:r>
            <a:r>
              <a:rPr dirty="0" sz="1450" spc="-10">
                <a:latin typeface="Times New Roman"/>
                <a:cs typeface="Times New Roman"/>
              </a:rPr>
              <a:t>wrong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my father was too conscientious to have allowed it.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biased, </a:t>
            </a:r>
            <a:r>
              <a:rPr dirty="0" sz="1450" spc="-5">
                <a:latin typeface="Times New Roman"/>
                <a:cs typeface="Times New Roman"/>
              </a:rPr>
              <a:t>but I </a:t>
            </a:r>
            <a:r>
              <a:rPr dirty="0" sz="1450" spc="-10">
                <a:latin typeface="Times New Roman"/>
                <a:cs typeface="Times New Roman"/>
              </a:rPr>
              <a:t>think it was</a:t>
            </a:r>
            <a:r>
              <a:rPr dirty="0" sz="1450" spc="30">
                <a:latin typeface="Times New Roman"/>
                <a:cs typeface="Times New Roman"/>
              </a:rPr>
              <a:t> </a:t>
            </a:r>
            <a:r>
              <a:rPr dirty="0" sz="1450" spc="-15">
                <a:latin typeface="Times New Roman"/>
                <a:cs typeface="Times New Roman"/>
              </a:rPr>
              <a:t>blamelessly.”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“It is the same sort </a:t>
            </a:r>
            <a:r>
              <a:rPr dirty="0" sz="1450" spc="-5">
                <a:latin typeface="Times New Roman"/>
                <a:cs typeface="Times New Roman"/>
              </a:rPr>
              <a:t>of </a:t>
            </a:r>
            <a:r>
              <a:rPr dirty="0" sz="1450" spc="-10">
                <a:latin typeface="Times New Roman"/>
                <a:cs typeface="Times New Roman"/>
              </a:rPr>
              <a:t>thing,” said </a:t>
            </a:r>
            <a:r>
              <a:rPr dirty="0" sz="1450" spc="-25">
                <a:latin typeface="Times New Roman"/>
                <a:cs typeface="Times New Roman"/>
              </a:rPr>
              <a:t>Fanny,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pause, “as for the  son </a:t>
            </a:r>
            <a:r>
              <a:rPr dirty="0" sz="1450" spc="-5">
                <a:latin typeface="Times New Roman"/>
                <a:cs typeface="Times New Roman"/>
              </a:rPr>
              <a:t>of </a:t>
            </a:r>
            <a:r>
              <a:rPr dirty="0" sz="1450" spc="-10">
                <a:latin typeface="Times New Roman"/>
                <a:cs typeface="Times New Roman"/>
              </a:rPr>
              <a:t>an admiral to </a:t>
            </a:r>
            <a:r>
              <a:rPr dirty="0" sz="1450" spc="-5">
                <a:latin typeface="Times New Roman"/>
                <a:cs typeface="Times New Roman"/>
              </a:rPr>
              <a:t>go </a:t>
            </a:r>
            <a:r>
              <a:rPr dirty="0" sz="1450" spc="-10">
                <a:latin typeface="Times New Roman"/>
                <a:cs typeface="Times New Roman"/>
              </a:rPr>
              <a:t>into the </a:t>
            </a:r>
            <a:r>
              <a:rPr dirty="0" sz="1450" spc="-25">
                <a:latin typeface="Times New Roman"/>
                <a:cs typeface="Times New Roman"/>
              </a:rPr>
              <a:t>navy, </a:t>
            </a:r>
            <a:r>
              <a:rPr dirty="0" sz="1450" spc="-5">
                <a:latin typeface="Times New Roman"/>
                <a:cs typeface="Times New Roman"/>
              </a:rPr>
              <a:t>or </a:t>
            </a:r>
            <a:r>
              <a:rPr dirty="0" sz="1450" spc="-10">
                <a:latin typeface="Times New Roman"/>
                <a:cs typeface="Times New Roman"/>
              </a:rPr>
              <a:t>the son </a:t>
            </a:r>
            <a:r>
              <a:rPr dirty="0" sz="1450" spc="-5">
                <a:latin typeface="Times New Roman"/>
                <a:cs typeface="Times New Roman"/>
              </a:rPr>
              <a:t>of a </a:t>
            </a:r>
            <a:r>
              <a:rPr dirty="0" sz="1450" spc="-10">
                <a:latin typeface="Times New Roman"/>
                <a:cs typeface="Times New Roman"/>
              </a:rPr>
              <a:t>general to </a:t>
            </a:r>
            <a:r>
              <a:rPr dirty="0" sz="1450" spc="-5">
                <a:latin typeface="Times New Roman"/>
                <a:cs typeface="Times New Roman"/>
              </a:rPr>
              <a:t>be </a:t>
            </a:r>
            <a:r>
              <a:rPr dirty="0" sz="1450" spc="-10">
                <a:latin typeface="Times New Roman"/>
                <a:cs typeface="Times New Roman"/>
              </a:rPr>
              <a:t>in the </a:t>
            </a:r>
            <a:r>
              <a:rPr dirty="0" sz="1450" spc="-30">
                <a:latin typeface="Times New Roman"/>
                <a:cs typeface="Times New Roman"/>
              </a:rPr>
              <a:t>army,  </a:t>
            </a:r>
            <a:r>
              <a:rPr dirty="0" sz="1450" spc="-10">
                <a:latin typeface="Times New Roman"/>
                <a:cs typeface="Times New Roman"/>
              </a:rPr>
              <a:t>and </a:t>
            </a:r>
            <a:r>
              <a:rPr dirty="0" sz="1450" spc="-5">
                <a:latin typeface="Times New Roman"/>
                <a:cs typeface="Times New Roman"/>
              </a:rPr>
              <a:t>nobody </a:t>
            </a:r>
            <a:r>
              <a:rPr dirty="0" sz="1450" spc="-10">
                <a:latin typeface="Times New Roman"/>
                <a:cs typeface="Times New Roman"/>
              </a:rPr>
              <a:t>sees anything wrong in that. Nobody wonders that they should  prefer the line where their friends can serve them best, </a:t>
            </a:r>
            <a:r>
              <a:rPr dirty="0" sz="1450" spc="-5">
                <a:latin typeface="Times New Roman"/>
                <a:cs typeface="Times New Roman"/>
              </a:rPr>
              <a:t>or </a:t>
            </a:r>
            <a:r>
              <a:rPr dirty="0" sz="1450" spc="-10">
                <a:latin typeface="Times New Roman"/>
                <a:cs typeface="Times New Roman"/>
              </a:rPr>
              <a:t>suspects them to </a:t>
            </a:r>
            <a:r>
              <a:rPr dirty="0" sz="1450" spc="-5">
                <a:latin typeface="Times New Roman"/>
                <a:cs typeface="Times New Roman"/>
              </a:rPr>
              <a:t>be  </a:t>
            </a:r>
            <a:r>
              <a:rPr dirty="0" sz="1450" spc="-10">
                <a:latin typeface="Times New Roman"/>
                <a:cs typeface="Times New Roman"/>
              </a:rPr>
              <a:t>less in earnest in it than they</a:t>
            </a:r>
            <a:r>
              <a:rPr dirty="0" sz="1450" spc="25">
                <a:latin typeface="Times New Roman"/>
                <a:cs typeface="Times New Roman"/>
              </a:rPr>
              <a:t> </a:t>
            </a:r>
            <a:r>
              <a:rPr dirty="0" sz="1450" spc="-20">
                <a:latin typeface="Times New Roman"/>
                <a:cs typeface="Times New Roman"/>
              </a:rPr>
              <a:t>appear.”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“No, my dear Miss Price, and for reasons </a:t>
            </a:r>
            <a:r>
              <a:rPr dirty="0" sz="1450" spc="-5">
                <a:latin typeface="Times New Roman"/>
                <a:cs typeface="Times New Roman"/>
              </a:rPr>
              <a:t>good. </a:t>
            </a:r>
            <a:r>
              <a:rPr dirty="0" sz="1450" spc="-10">
                <a:latin typeface="Times New Roman"/>
                <a:cs typeface="Times New Roman"/>
              </a:rPr>
              <a:t>The profession, either  navy </a:t>
            </a:r>
            <a:r>
              <a:rPr dirty="0" sz="1450" spc="-5">
                <a:latin typeface="Times New Roman"/>
                <a:cs typeface="Times New Roman"/>
              </a:rPr>
              <a:t>or </a:t>
            </a:r>
            <a:r>
              <a:rPr dirty="0" sz="1450" spc="-30">
                <a:latin typeface="Times New Roman"/>
                <a:cs typeface="Times New Roman"/>
              </a:rPr>
              <a:t>army, </a:t>
            </a:r>
            <a:r>
              <a:rPr dirty="0" sz="1450" spc="-10">
                <a:latin typeface="Times New Roman"/>
                <a:cs typeface="Times New Roman"/>
              </a:rPr>
              <a:t>is its own justification. It has everything in its favour: heroism,  </a:t>
            </a:r>
            <a:r>
              <a:rPr dirty="0" sz="1450" spc="-15">
                <a:latin typeface="Times New Roman"/>
                <a:cs typeface="Times New Roman"/>
              </a:rPr>
              <a:t>danger, </a:t>
            </a:r>
            <a:r>
              <a:rPr dirty="0" sz="1450" spc="-10">
                <a:latin typeface="Times New Roman"/>
                <a:cs typeface="Times New Roman"/>
              </a:rPr>
              <a:t>bustle, fashion. Soldiers and sailors are always acceptable in </a:t>
            </a:r>
            <a:r>
              <a:rPr dirty="0" sz="1450" spc="-20">
                <a:latin typeface="Times New Roman"/>
                <a:cs typeface="Times New Roman"/>
              </a:rPr>
              <a:t>society.  </a:t>
            </a:r>
            <a:r>
              <a:rPr dirty="0" sz="1450" spc="-10">
                <a:latin typeface="Times New Roman"/>
                <a:cs typeface="Times New Roman"/>
              </a:rPr>
              <a:t>Nobody can wonder that men are soldiers and</a:t>
            </a:r>
            <a:r>
              <a:rPr dirty="0" sz="1450" spc="35">
                <a:latin typeface="Times New Roman"/>
                <a:cs typeface="Times New Roman"/>
              </a:rPr>
              <a:t> </a:t>
            </a:r>
            <a:r>
              <a:rPr dirty="0" sz="1450" spc="-10">
                <a:latin typeface="Times New Roman"/>
                <a:cs typeface="Times New Roman"/>
              </a:rPr>
              <a:t>sailors.”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“But the motives </a:t>
            </a:r>
            <a:r>
              <a:rPr dirty="0" sz="1450" spc="-5">
                <a:latin typeface="Times New Roman"/>
                <a:cs typeface="Times New Roman"/>
              </a:rPr>
              <a:t>of a </a:t>
            </a:r>
            <a:r>
              <a:rPr dirty="0" sz="1450" spc="-10">
                <a:latin typeface="Times New Roman"/>
                <a:cs typeface="Times New Roman"/>
              </a:rPr>
              <a:t>man who takes orders with the certainty </a:t>
            </a:r>
            <a:r>
              <a:rPr dirty="0" sz="1450" spc="-5">
                <a:latin typeface="Times New Roman"/>
                <a:cs typeface="Times New Roman"/>
              </a:rPr>
              <a:t>of  </a:t>
            </a:r>
            <a:r>
              <a:rPr dirty="0" sz="1450" spc="-10">
                <a:latin typeface="Times New Roman"/>
                <a:cs typeface="Times New Roman"/>
              </a:rPr>
              <a:t>preferment may </a:t>
            </a:r>
            <a:r>
              <a:rPr dirty="0" sz="1450" spc="-5">
                <a:latin typeface="Times New Roman"/>
                <a:cs typeface="Times New Roman"/>
              </a:rPr>
              <a:t>be </a:t>
            </a:r>
            <a:r>
              <a:rPr dirty="0" sz="1450" spc="-10">
                <a:latin typeface="Times New Roman"/>
                <a:cs typeface="Times New Roman"/>
              </a:rPr>
              <a:t>fairly suspected, </a:t>
            </a:r>
            <a:r>
              <a:rPr dirty="0" sz="1450" spc="-5">
                <a:latin typeface="Times New Roman"/>
                <a:cs typeface="Times New Roman"/>
              </a:rPr>
              <a:t>you </a:t>
            </a:r>
            <a:r>
              <a:rPr dirty="0" sz="1450" spc="-10">
                <a:latin typeface="Times New Roman"/>
                <a:cs typeface="Times New Roman"/>
              </a:rPr>
              <a:t>think?” said Edmund.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justified  in </a:t>
            </a:r>
            <a:r>
              <a:rPr dirty="0" sz="1450" spc="-5">
                <a:latin typeface="Times New Roman"/>
                <a:cs typeface="Times New Roman"/>
              </a:rPr>
              <a:t>your </a:t>
            </a:r>
            <a:r>
              <a:rPr dirty="0" sz="1450" spc="-10">
                <a:latin typeface="Times New Roman"/>
                <a:cs typeface="Times New Roman"/>
              </a:rPr>
              <a:t>eyes,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it in the most complete uncertainty </a:t>
            </a:r>
            <a:r>
              <a:rPr dirty="0" sz="1450" spc="-5">
                <a:latin typeface="Times New Roman"/>
                <a:cs typeface="Times New Roman"/>
              </a:rPr>
              <a:t>of </a:t>
            </a:r>
            <a:r>
              <a:rPr dirty="0" sz="1450" spc="-10">
                <a:latin typeface="Times New Roman"/>
                <a:cs typeface="Times New Roman"/>
              </a:rPr>
              <a:t>any</a:t>
            </a:r>
            <a:r>
              <a:rPr dirty="0" sz="1450" spc="130">
                <a:latin typeface="Times New Roman"/>
                <a:cs typeface="Times New Roman"/>
              </a:rPr>
              <a:t> </a:t>
            </a:r>
            <a:r>
              <a:rPr dirty="0" sz="1450" spc="-10">
                <a:latin typeface="Times New Roman"/>
                <a:cs typeface="Times New Roman"/>
              </a:rPr>
              <a:t>provision.”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“What! take orders without </a:t>
            </a:r>
            <a:r>
              <a:rPr dirty="0" sz="1450" spc="-5">
                <a:latin typeface="Times New Roman"/>
                <a:cs typeface="Times New Roman"/>
              </a:rPr>
              <a:t>a </a:t>
            </a:r>
            <a:r>
              <a:rPr dirty="0" sz="1450" spc="-10">
                <a:latin typeface="Times New Roman"/>
                <a:cs typeface="Times New Roman"/>
              </a:rPr>
              <a:t>living! No; that is madness indeed; absolute  madness.”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“Shall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t>
            </a:r>
            <a:r>
              <a:rPr dirty="0" sz="1450" spc="-10">
                <a:latin typeface="Times New Roman"/>
                <a:cs typeface="Times New Roman"/>
              </a:rPr>
              <a:t>how the church is to </a:t>
            </a:r>
            <a:r>
              <a:rPr dirty="0" sz="1450" spc="-5">
                <a:latin typeface="Times New Roman"/>
                <a:cs typeface="Times New Roman"/>
              </a:rPr>
              <a:t>be </a:t>
            </a:r>
            <a:r>
              <a:rPr dirty="0" sz="1450" spc="-10">
                <a:latin typeface="Times New Roman"/>
                <a:cs typeface="Times New Roman"/>
              </a:rPr>
              <a:t>filled, if </a:t>
            </a:r>
            <a:r>
              <a:rPr dirty="0" sz="1450" spc="-5">
                <a:latin typeface="Times New Roman"/>
                <a:cs typeface="Times New Roman"/>
              </a:rPr>
              <a:t>a </a:t>
            </a:r>
            <a:r>
              <a:rPr dirty="0" sz="1450" spc="-10">
                <a:latin typeface="Times New Roman"/>
                <a:cs typeface="Times New Roman"/>
              </a:rPr>
              <a:t>man is neither to take  orders with </a:t>
            </a:r>
            <a:r>
              <a:rPr dirty="0" sz="1450" spc="-5">
                <a:latin typeface="Times New Roman"/>
                <a:cs typeface="Times New Roman"/>
              </a:rPr>
              <a:t>a </a:t>
            </a:r>
            <a:r>
              <a:rPr dirty="0" sz="1450" spc="-10">
                <a:latin typeface="Times New Roman"/>
                <a:cs typeface="Times New Roman"/>
              </a:rPr>
              <a:t>living </a:t>
            </a:r>
            <a:r>
              <a:rPr dirty="0" sz="1450" spc="-5">
                <a:latin typeface="Times New Roman"/>
                <a:cs typeface="Times New Roman"/>
              </a:rPr>
              <a:t>nor </a:t>
            </a:r>
            <a:r>
              <a:rPr dirty="0" sz="1450" spc="-10">
                <a:latin typeface="Times New Roman"/>
                <a:cs typeface="Times New Roman"/>
              </a:rPr>
              <a:t>without? No; for </a:t>
            </a:r>
            <a:r>
              <a:rPr dirty="0" sz="1450" spc="-5">
                <a:latin typeface="Times New Roman"/>
                <a:cs typeface="Times New Roman"/>
              </a:rPr>
              <a:t>you </a:t>
            </a:r>
            <a:r>
              <a:rPr dirty="0" sz="1450" spc="-10">
                <a:latin typeface="Times New Roman"/>
                <a:cs typeface="Times New Roman"/>
              </a:rPr>
              <a:t>certainly would </a:t>
            </a:r>
            <a:r>
              <a:rPr dirty="0" sz="1450" spc="-5">
                <a:latin typeface="Times New Roman"/>
                <a:cs typeface="Times New Roman"/>
              </a:rPr>
              <a:t>not </a:t>
            </a:r>
            <a:r>
              <a:rPr dirty="0" sz="1450" spc="-10">
                <a:latin typeface="Times New Roman"/>
                <a:cs typeface="Times New Roman"/>
              </a:rPr>
              <a:t>know what  to </a:t>
            </a:r>
            <a:r>
              <a:rPr dirty="0" sz="1450" spc="-30">
                <a:latin typeface="Times New Roman"/>
                <a:cs typeface="Times New Roman"/>
              </a:rPr>
              <a:t>say.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must beg some advantage to the </a:t>
            </a:r>
            <a:r>
              <a:rPr dirty="0" sz="1450" spc="-15">
                <a:latin typeface="Times New Roman"/>
                <a:cs typeface="Times New Roman"/>
              </a:rPr>
              <a:t>clergyman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own  argument. As </a:t>
            </a:r>
            <a:r>
              <a:rPr dirty="0" sz="1450" spc="-5">
                <a:latin typeface="Times New Roman"/>
                <a:cs typeface="Times New Roman"/>
              </a:rPr>
              <a:t>he </a:t>
            </a:r>
            <a:r>
              <a:rPr dirty="0" sz="1450" spc="-10">
                <a:latin typeface="Times New Roman"/>
                <a:cs typeface="Times New Roman"/>
              </a:rPr>
              <a:t>cannot </a:t>
            </a:r>
            <a:r>
              <a:rPr dirty="0" sz="1450" spc="-5">
                <a:latin typeface="Times New Roman"/>
                <a:cs typeface="Times New Roman"/>
              </a:rPr>
              <a:t>be </a:t>
            </a:r>
            <a:r>
              <a:rPr dirty="0" sz="1450" spc="-10">
                <a:latin typeface="Times New Roman"/>
                <a:cs typeface="Times New Roman"/>
              </a:rPr>
              <a:t>influenced </a:t>
            </a:r>
            <a:r>
              <a:rPr dirty="0" sz="1450" spc="-5">
                <a:latin typeface="Times New Roman"/>
                <a:cs typeface="Times New Roman"/>
              </a:rPr>
              <a:t>by </a:t>
            </a:r>
            <a:r>
              <a:rPr dirty="0" sz="1450" spc="-10">
                <a:latin typeface="Times New Roman"/>
                <a:cs typeface="Times New Roman"/>
              </a:rPr>
              <a:t>those feelings which </a:t>
            </a:r>
            <a:r>
              <a:rPr dirty="0" sz="1450" spc="-5">
                <a:latin typeface="Times New Roman"/>
                <a:cs typeface="Times New Roman"/>
              </a:rPr>
              <a:t>you </a:t>
            </a:r>
            <a:r>
              <a:rPr dirty="0" sz="1450" spc="-10">
                <a:latin typeface="Times New Roman"/>
                <a:cs typeface="Times New Roman"/>
              </a:rPr>
              <a:t>rank highly  as temptation and reward to the soldier and sailor in their choice </a:t>
            </a:r>
            <a:r>
              <a:rPr dirty="0" sz="1450" spc="-5">
                <a:latin typeface="Times New Roman"/>
                <a:cs typeface="Times New Roman"/>
              </a:rPr>
              <a:t>of a  </a:t>
            </a:r>
            <a:r>
              <a:rPr dirty="0" sz="1450" spc="-10">
                <a:latin typeface="Times New Roman"/>
                <a:cs typeface="Times New Roman"/>
              </a:rPr>
              <a:t>profession, as heroism, and noise, and fashion, are all against him, </a:t>
            </a:r>
            <a:r>
              <a:rPr dirty="0" sz="1450" spc="-5">
                <a:latin typeface="Times New Roman"/>
                <a:cs typeface="Times New Roman"/>
              </a:rPr>
              <a:t>he 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less liable to the suspicion </a:t>
            </a:r>
            <a:r>
              <a:rPr dirty="0" sz="1450" spc="-5">
                <a:latin typeface="Times New Roman"/>
                <a:cs typeface="Times New Roman"/>
              </a:rPr>
              <a:t>of </a:t>
            </a:r>
            <a:r>
              <a:rPr dirty="0" sz="1450" spc="-10">
                <a:latin typeface="Times New Roman"/>
                <a:cs typeface="Times New Roman"/>
              </a:rPr>
              <a:t>wanting sincerity </a:t>
            </a:r>
            <a:r>
              <a:rPr dirty="0" sz="1450" spc="-5">
                <a:latin typeface="Times New Roman"/>
                <a:cs typeface="Times New Roman"/>
              </a:rPr>
              <a:t>or good </a:t>
            </a:r>
            <a:r>
              <a:rPr dirty="0" sz="1450" spc="-10">
                <a:latin typeface="Times New Roman"/>
                <a:cs typeface="Times New Roman"/>
              </a:rPr>
              <a:t>intentions in the  choice </a:t>
            </a:r>
            <a:r>
              <a:rPr dirty="0" sz="1450" spc="-5">
                <a:latin typeface="Times New Roman"/>
                <a:cs typeface="Times New Roman"/>
              </a:rPr>
              <a:t>of </a:t>
            </a:r>
            <a:r>
              <a:rPr dirty="0" sz="1450" spc="-10">
                <a:latin typeface="Times New Roman"/>
                <a:cs typeface="Times New Roman"/>
              </a:rPr>
              <a:t>his.”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“Oh! </a:t>
            </a:r>
            <a:r>
              <a:rPr dirty="0" sz="1450" spc="-5">
                <a:latin typeface="Times New Roman"/>
                <a:cs typeface="Times New Roman"/>
              </a:rPr>
              <a:t>no doubt he </a:t>
            </a:r>
            <a:r>
              <a:rPr dirty="0" sz="1450" spc="-10">
                <a:latin typeface="Times New Roman"/>
                <a:cs typeface="Times New Roman"/>
              </a:rPr>
              <a:t>is very sincere in preferring an income ready made, to  the trouble </a:t>
            </a:r>
            <a:r>
              <a:rPr dirty="0" sz="1450" spc="-5">
                <a:latin typeface="Times New Roman"/>
                <a:cs typeface="Times New Roman"/>
              </a:rPr>
              <a:t>of </a:t>
            </a:r>
            <a:r>
              <a:rPr dirty="0" sz="1450" spc="-10">
                <a:latin typeface="Times New Roman"/>
                <a:cs typeface="Times New Roman"/>
              </a:rPr>
              <a:t>working for one; and has the best intentions </a:t>
            </a:r>
            <a:r>
              <a:rPr dirty="0" sz="1450" spc="-5">
                <a:latin typeface="Times New Roman"/>
                <a:cs typeface="Times New Roman"/>
              </a:rPr>
              <a:t>of </a:t>
            </a:r>
            <a:r>
              <a:rPr dirty="0" sz="1450" spc="-10">
                <a:latin typeface="Times New Roman"/>
                <a:cs typeface="Times New Roman"/>
              </a:rPr>
              <a:t>doing nothing all  the rest </a:t>
            </a:r>
            <a:r>
              <a:rPr dirty="0" sz="1450" spc="-5">
                <a:latin typeface="Times New Roman"/>
                <a:cs typeface="Times New Roman"/>
              </a:rPr>
              <a:t>of </a:t>
            </a:r>
            <a:r>
              <a:rPr dirty="0" sz="1450" spc="-10">
                <a:latin typeface="Times New Roman"/>
                <a:cs typeface="Times New Roman"/>
              </a:rPr>
              <a:t>his days </a:t>
            </a:r>
            <a:r>
              <a:rPr dirty="0" sz="1450" spc="-5">
                <a:latin typeface="Times New Roman"/>
                <a:cs typeface="Times New Roman"/>
              </a:rPr>
              <a:t>but </a:t>
            </a:r>
            <a:r>
              <a:rPr dirty="0" sz="1450" spc="-10">
                <a:latin typeface="Times New Roman"/>
                <a:cs typeface="Times New Roman"/>
              </a:rPr>
              <a:t>eat, drink, and grow fat. It is indolence, </a:t>
            </a:r>
            <a:r>
              <a:rPr dirty="0" sz="1450" spc="-35">
                <a:latin typeface="Times New Roman"/>
                <a:cs typeface="Times New Roman"/>
              </a:rPr>
              <a:t>Mr. </a:t>
            </a:r>
            <a:r>
              <a:rPr dirty="0" sz="1450" spc="-10">
                <a:latin typeface="Times New Roman"/>
                <a:cs typeface="Times New Roman"/>
              </a:rPr>
              <a:t>Bertram,  indeed. Indolence and love </a:t>
            </a:r>
            <a:r>
              <a:rPr dirty="0" sz="1450" spc="-5">
                <a:latin typeface="Times New Roman"/>
                <a:cs typeface="Times New Roman"/>
              </a:rPr>
              <a:t>of </a:t>
            </a:r>
            <a:r>
              <a:rPr dirty="0" sz="1450" spc="-10">
                <a:latin typeface="Times New Roman"/>
                <a:cs typeface="Times New Roman"/>
              </a:rPr>
              <a:t>ease; </a:t>
            </a:r>
            <a:r>
              <a:rPr dirty="0" sz="1450" spc="-5">
                <a:latin typeface="Times New Roman"/>
                <a:cs typeface="Times New Roman"/>
              </a:rPr>
              <a:t>a </a:t>
            </a:r>
            <a:r>
              <a:rPr dirty="0" sz="1450" spc="-10">
                <a:latin typeface="Times New Roman"/>
                <a:cs typeface="Times New Roman"/>
              </a:rPr>
              <a:t>want </a:t>
            </a:r>
            <a:r>
              <a:rPr dirty="0" sz="1450" spc="-5">
                <a:latin typeface="Times New Roman"/>
                <a:cs typeface="Times New Roman"/>
              </a:rPr>
              <a:t>of </a:t>
            </a:r>
            <a:r>
              <a:rPr dirty="0" sz="1450" spc="-10">
                <a:latin typeface="Times New Roman"/>
                <a:cs typeface="Times New Roman"/>
              </a:rPr>
              <a:t>all laudable ambition, </a:t>
            </a:r>
            <a:r>
              <a:rPr dirty="0" sz="1450" spc="-5">
                <a:latin typeface="Times New Roman"/>
                <a:cs typeface="Times New Roman"/>
              </a:rPr>
              <a:t>of </a:t>
            </a:r>
            <a:r>
              <a:rPr dirty="0" sz="1450" spc="-10">
                <a:latin typeface="Times New Roman"/>
                <a:cs typeface="Times New Roman"/>
              </a:rPr>
              <a:t>taste for  </a:t>
            </a:r>
            <a:r>
              <a:rPr dirty="0" sz="1450" spc="-5">
                <a:latin typeface="Times New Roman"/>
                <a:cs typeface="Times New Roman"/>
              </a:rPr>
              <a:t>good </a:t>
            </a:r>
            <a:r>
              <a:rPr dirty="0" sz="1450" spc="-20">
                <a:latin typeface="Times New Roman"/>
                <a:cs typeface="Times New Roman"/>
              </a:rPr>
              <a:t>company, </a:t>
            </a:r>
            <a:r>
              <a:rPr dirty="0" sz="1450" spc="-5">
                <a:latin typeface="Times New Roman"/>
                <a:cs typeface="Times New Roman"/>
              </a:rPr>
              <a:t>or of </a:t>
            </a:r>
            <a:r>
              <a:rPr dirty="0" sz="1450" spc="-10">
                <a:latin typeface="Times New Roman"/>
                <a:cs typeface="Times New Roman"/>
              </a:rPr>
              <a:t>inclination to take the trouble </a:t>
            </a:r>
            <a:r>
              <a:rPr dirty="0" sz="1450" spc="-5">
                <a:latin typeface="Times New Roman"/>
                <a:cs typeface="Times New Roman"/>
              </a:rPr>
              <a:t>of </a:t>
            </a:r>
            <a:r>
              <a:rPr dirty="0" sz="1450" spc="-10">
                <a:latin typeface="Times New Roman"/>
                <a:cs typeface="Times New Roman"/>
              </a:rPr>
              <a:t>being agreeable, which  make men clergymen. A </a:t>
            </a:r>
            <a:r>
              <a:rPr dirty="0" sz="1450" spc="-15">
                <a:latin typeface="Times New Roman"/>
                <a:cs typeface="Times New Roman"/>
              </a:rPr>
              <a:t>clergyman </a:t>
            </a:r>
            <a:r>
              <a:rPr dirty="0" sz="1450" spc="-10">
                <a:latin typeface="Times New Roman"/>
                <a:cs typeface="Times New Roman"/>
              </a:rPr>
              <a:t>has nothing to </a:t>
            </a:r>
            <a:r>
              <a:rPr dirty="0" sz="1450" spc="-5">
                <a:latin typeface="Times New Roman"/>
                <a:cs typeface="Times New Roman"/>
              </a:rPr>
              <a:t>do but be </a:t>
            </a:r>
            <a:r>
              <a:rPr dirty="0" sz="1450" spc="-10">
                <a:latin typeface="Times New Roman"/>
                <a:cs typeface="Times New Roman"/>
              </a:rPr>
              <a:t>slovenly and  selfish—read the </a:t>
            </a:r>
            <a:r>
              <a:rPr dirty="0" sz="1450" spc="-15">
                <a:latin typeface="Times New Roman"/>
                <a:cs typeface="Times New Roman"/>
              </a:rPr>
              <a:t>newspaper, </a:t>
            </a:r>
            <a:r>
              <a:rPr dirty="0" sz="1450" spc="-10">
                <a:latin typeface="Times New Roman"/>
                <a:cs typeface="Times New Roman"/>
              </a:rPr>
              <a:t>watch the </a:t>
            </a:r>
            <a:r>
              <a:rPr dirty="0" sz="1450" spc="-15">
                <a:latin typeface="Times New Roman"/>
                <a:cs typeface="Times New Roman"/>
              </a:rPr>
              <a:t>weather, </a:t>
            </a:r>
            <a:r>
              <a:rPr dirty="0" sz="1450" spc="-10">
                <a:latin typeface="Times New Roman"/>
                <a:cs typeface="Times New Roman"/>
              </a:rPr>
              <a:t>and quarrel with his wife. His  curate does all the work, and the business </a:t>
            </a:r>
            <a:r>
              <a:rPr dirty="0" sz="1450" spc="-5">
                <a:latin typeface="Times New Roman"/>
                <a:cs typeface="Times New Roman"/>
              </a:rPr>
              <a:t>of </a:t>
            </a:r>
            <a:r>
              <a:rPr dirty="0" sz="1450" spc="-10">
                <a:latin typeface="Times New Roman"/>
                <a:cs typeface="Times New Roman"/>
              </a:rPr>
              <a:t>his own life is to</a:t>
            </a:r>
            <a:r>
              <a:rPr dirty="0" sz="1450" spc="105">
                <a:latin typeface="Times New Roman"/>
                <a:cs typeface="Times New Roman"/>
              </a:rPr>
              <a:t> </a:t>
            </a:r>
            <a:r>
              <a:rPr dirty="0" sz="1450" spc="-10">
                <a:latin typeface="Times New Roman"/>
                <a:cs typeface="Times New Roman"/>
              </a:rPr>
              <a:t>dine.”</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“There are such clergymen, </a:t>
            </a:r>
            <a:r>
              <a:rPr dirty="0" sz="1450" spc="-5">
                <a:latin typeface="Times New Roman"/>
                <a:cs typeface="Times New Roman"/>
              </a:rPr>
              <a:t>no doubt, but I </a:t>
            </a:r>
            <a:r>
              <a:rPr dirty="0" sz="1450" spc="-10">
                <a:latin typeface="Times New Roman"/>
                <a:cs typeface="Times New Roman"/>
              </a:rPr>
              <a:t>think they are </a:t>
            </a:r>
            <a:r>
              <a:rPr dirty="0" sz="1450" spc="-5">
                <a:latin typeface="Times New Roman"/>
                <a:cs typeface="Times New Roman"/>
              </a:rPr>
              <a:t>not </a:t>
            </a:r>
            <a:r>
              <a:rPr dirty="0" sz="1450" spc="-10">
                <a:latin typeface="Times New Roman"/>
                <a:cs typeface="Times New Roman"/>
              </a:rPr>
              <a:t>so common  as to justify Miss Crawford in esteeming it their general </a:t>
            </a:r>
            <a:r>
              <a:rPr dirty="0" sz="1450" spc="-20">
                <a:latin typeface="Times New Roman"/>
                <a:cs typeface="Times New Roman"/>
              </a:rPr>
              <a:t>character. </a:t>
            </a:r>
            <a:r>
              <a:rPr dirty="0" sz="1450" spc="-5">
                <a:latin typeface="Times New Roman"/>
                <a:cs typeface="Times New Roman"/>
              </a:rPr>
              <a:t>I </a:t>
            </a:r>
            <a:r>
              <a:rPr dirty="0" sz="1450" spc="-10">
                <a:latin typeface="Times New Roman"/>
                <a:cs typeface="Times New Roman"/>
              </a:rPr>
              <a:t>suspect  that in this comprehensive and (may </a:t>
            </a:r>
            <a:r>
              <a:rPr dirty="0" sz="1450" spc="-5">
                <a:latin typeface="Times New Roman"/>
                <a:cs typeface="Times New Roman"/>
              </a:rPr>
              <a:t>I </a:t>
            </a:r>
            <a:r>
              <a:rPr dirty="0" sz="1450" spc="-10">
                <a:latin typeface="Times New Roman"/>
                <a:cs typeface="Times New Roman"/>
              </a:rPr>
              <a:t>say) commonplace censure,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judging from yourself, </a:t>
            </a:r>
            <a:r>
              <a:rPr dirty="0" sz="1450" spc="-5">
                <a:latin typeface="Times New Roman"/>
                <a:cs typeface="Times New Roman"/>
              </a:rPr>
              <a:t>but </a:t>
            </a:r>
            <a:r>
              <a:rPr dirty="0" sz="1450" spc="-10">
                <a:latin typeface="Times New Roman"/>
                <a:cs typeface="Times New Roman"/>
              </a:rPr>
              <a:t>from prejudiced persons, whose opinions </a:t>
            </a:r>
            <a:r>
              <a:rPr dirty="0" sz="1450" spc="-5">
                <a:latin typeface="Times New Roman"/>
                <a:cs typeface="Times New Roman"/>
              </a:rPr>
              <a:t>you </a:t>
            </a:r>
            <a:r>
              <a:rPr dirty="0" sz="1450" spc="-10">
                <a:latin typeface="Times New Roman"/>
                <a:cs typeface="Times New Roman"/>
              </a:rPr>
              <a:t>have  been in the habit </a:t>
            </a:r>
            <a:r>
              <a:rPr dirty="0" sz="1450" spc="-5">
                <a:latin typeface="Times New Roman"/>
                <a:cs typeface="Times New Roman"/>
              </a:rPr>
              <a:t>of </a:t>
            </a:r>
            <a:r>
              <a:rPr dirty="0" sz="1450" spc="-10">
                <a:latin typeface="Times New Roman"/>
                <a:cs typeface="Times New Roman"/>
              </a:rPr>
              <a:t>hearing. It is impossible that </a:t>
            </a:r>
            <a:r>
              <a:rPr dirty="0" sz="1450" spc="-5">
                <a:latin typeface="Times New Roman"/>
                <a:cs typeface="Times New Roman"/>
              </a:rPr>
              <a:t>your </a:t>
            </a:r>
            <a:r>
              <a:rPr dirty="0" sz="1450" spc="-10">
                <a:latin typeface="Times New Roman"/>
                <a:cs typeface="Times New Roman"/>
              </a:rPr>
              <a:t>own observation can  have</a:t>
            </a:r>
            <a:r>
              <a:rPr dirty="0" sz="1450" spc="85">
                <a:latin typeface="Times New Roman"/>
                <a:cs typeface="Times New Roman"/>
              </a:rPr>
              <a:t> </a:t>
            </a:r>
            <a:r>
              <a:rPr dirty="0" sz="1450" spc="-10">
                <a:latin typeface="Times New Roman"/>
                <a:cs typeface="Times New Roman"/>
              </a:rPr>
              <a:t>given</a:t>
            </a:r>
            <a:r>
              <a:rPr dirty="0" sz="1450" spc="85">
                <a:latin typeface="Times New Roman"/>
                <a:cs typeface="Times New Roman"/>
              </a:rPr>
              <a:t> </a:t>
            </a:r>
            <a:r>
              <a:rPr dirty="0" sz="1450" spc="-5">
                <a:latin typeface="Times New Roman"/>
                <a:cs typeface="Times New Roman"/>
              </a:rPr>
              <a:t>you</a:t>
            </a:r>
            <a:r>
              <a:rPr dirty="0" sz="1450" spc="90">
                <a:latin typeface="Times New Roman"/>
                <a:cs typeface="Times New Roman"/>
              </a:rPr>
              <a:t> </a:t>
            </a:r>
            <a:r>
              <a:rPr dirty="0" sz="1450" spc="-10">
                <a:latin typeface="Times New Roman"/>
                <a:cs typeface="Times New Roman"/>
              </a:rPr>
              <a:t>much</a:t>
            </a:r>
            <a:r>
              <a:rPr dirty="0" sz="1450" spc="85">
                <a:latin typeface="Times New Roman"/>
                <a:cs typeface="Times New Roman"/>
              </a:rPr>
              <a:t> </a:t>
            </a:r>
            <a:r>
              <a:rPr dirty="0" sz="1450" spc="-10">
                <a:latin typeface="Times New Roman"/>
                <a:cs typeface="Times New Roman"/>
              </a:rPr>
              <a:t>knowledge</a:t>
            </a:r>
            <a:r>
              <a:rPr dirty="0" sz="1450" spc="90">
                <a:latin typeface="Times New Roman"/>
                <a:cs typeface="Times New Roman"/>
              </a:rPr>
              <a:t>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25">
                <a:latin typeface="Times New Roman"/>
                <a:cs typeface="Times New Roman"/>
              </a:rPr>
              <a:t>clergy.</a:t>
            </a:r>
            <a:r>
              <a:rPr dirty="0" sz="1450" spc="85">
                <a:latin typeface="Times New Roman"/>
                <a:cs typeface="Times New Roman"/>
              </a:rPr>
              <a:t> </a:t>
            </a:r>
            <a:r>
              <a:rPr dirty="0" sz="1450" spc="-60">
                <a:latin typeface="Times New Roman"/>
                <a:cs typeface="Times New Roman"/>
              </a:rPr>
              <a:t>You</a:t>
            </a:r>
            <a:r>
              <a:rPr dirty="0" sz="1450" spc="90">
                <a:latin typeface="Times New Roman"/>
                <a:cs typeface="Times New Roman"/>
              </a:rPr>
              <a:t> </a:t>
            </a:r>
            <a:r>
              <a:rPr dirty="0" sz="1450" spc="-10">
                <a:latin typeface="Times New Roman"/>
                <a:cs typeface="Times New Roman"/>
              </a:rPr>
              <a:t>can</a:t>
            </a:r>
            <a:r>
              <a:rPr dirty="0" sz="1450" spc="85">
                <a:latin typeface="Times New Roman"/>
                <a:cs typeface="Times New Roman"/>
              </a:rPr>
              <a:t> </a:t>
            </a:r>
            <a:r>
              <a:rPr dirty="0" sz="1450" spc="-10">
                <a:latin typeface="Times New Roman"/>
                <a:cs typeface="Times New Roman"/>
              </a:rPr>
              <a:t>have</a:t>
            </a:r>
            <a:r>
              <a:rPr dirty="0" sz="1450" spc="90">
                <a:latin typeface="Times New Roman"/>
                <a:cs typeface="Times New Roman"/>
              </a:rPr>
              <a:t> </a:t>
            </a:r>
            <a:r>
              <a:rPr dirty="0" sz="1450" spc="-10">
                <a:latin typeface="Times New Roman"/>
                <a:cs typeface="Times New Roman"/>
              </a:rPr>
              <a:t>been</a:t>
            </a:r>
            <a:r>
              <a:rPr dirty="0" sz="1450" spc="85">
                <a:latin typeface="Times New Roman"/>
                <a:cs typeface="Times New Roman"/>
              </a:rPr>
              <a:t> </a:t>
            </a:r>
            <a:r>
              <a:rPr dirty="0" sz="1450" spc="-10">
                <a:latin typeface="Times New Roman"/>
                <a:cs typeface="Times New Roman"/>
              </a:rPr>
              <a:t>personally</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87840"/>
          </a:xfrm>
          <a:prstGeom prst="rect">
            <a:avLst/>
          </a:prstGeom>
        </p:spPr>
        <p:txBody>
          <a:bodyPr wrap="square" lIns="0" tIns="22860" rIns="0" bIns="0" rtlCol="0" vert="horz">
            <a:spAutoFit/>
          </a:bodyPr>
          <a:lstStyle/>
          <a:p>
            <a:pPr algn="just" marL="12700" marR="7620">
              <a:lnSpc>
                <a:spcPts val="1700"/>
              </a:lnSpc>
              <a:spcBef>
                <a:spcPts val="180"/>
              </a:spcBef>
            </a:pPr>
            <a:r>
              <a:rPr dirty="0" sz="1450" spc="-10">
                <a:latin typeface="Times New Roman"/>
                <a:cs typeface="Times New Roman"/>
              </a:rPr>
              <a:t>acquainted with very few </a:t>
            </a:r>
            <a:r>
              <a:rPr dirty="0" sz="1450" spc="-5">
                <a:latin typeface="Times New Roman"/>
                <a:cs typeface="Times New Roman"/>
              </a:rPr>
              <a:t>of a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men </a:t>
            </a:r>
            <a:r>
              <a:rPr dirty="0" sz="1450" spc="-5">
                <a:latin typeface="Times New Roman"/>
                <a:cs typeface="Times New Roman"/>
              </a:rPr>
              <a:t>you </a:t>
            </a:r>
            <a:r>
              <a:rPr dirty="0" sz="1450" spc="-10">
                <a:latin typeface="Times New Roman"/>
                <a:cs typeface="Times New Roman"/>
              </a:rPr>
              <a:t>condemn so </a:t>
            </a:r>
            <a:r>
              <a:rPr dirty="0" sz="1450" spc="-15">
                <a:latin typeface="Times New Roman"/>
                <a:cs typeface="Times New Roman"/>
              </a:rPr>
              <a:t>conclusively. </a:t>
            </a:r>
            <a:r>
              <a:rPr dirty="0" sz="1450" spc="-60">
                <a:latin typeface="Times New Roman"/>
                <a:cs typeface="Times New Roman"/>
              </a:rPr>
              <a:t>You  </a:t>
            </a:r>
            <a:r>
              <a:rPr dirty="0" sz="1450" spc="-10">
                <a:latin typeface="Times New Roman"/>
                <a:cs typeface="Times New Roman"/>
              </a:rPr>
              <a:t>are speaking what </a:t>
            </a:r>
            <a:r>
              <a:rPr dirty="0" sz="1450" spc="-5">
                <a:latin typeface="Times New Roman"/>
                <a:cs typeface="Times New Roman"/>
              </a:rPr>
              <a:t>you </a:t>
            </a:r>
            <a:r>
              <a:rPr dirty="0" sz="1450" spc="-10">
                <a:latin typeface="Times New Roman"/>
                <a:cs typeface="Times New Roman"/>
              </a:rPr>
              <a:t>have been told at </a:t>
            </a:r>
            <a:r>
              <a:rPr dirty="0" sz="1450" spc="-5">
                <a:latin typeface="Times New Roman"/>
                <a:cs typeface="Times New Roman"/>
              </a:rPr>
              <a:t>your </a:t>
            </a:r>
            <a:r>
              <a:rPr dirty="0" sz="1450" spc="-20">
                <a:latin typeface="Times New Roman"/>
                <a:cs typeface="Times New Roman"/>
              </a:rPr>
              <a:t>uncle’s</a:t>
            </a:r>
            <a:r>
              <a:rPr dirty="0" sz="1450" spc="4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6350" indent="255904">
              <a:lnSpc>
                <a:spcPts val="1730"/>
              </a:lnSpc>
              <a:spcBef>
                <a:spcPts val="795"/>
              </a:spcBef>
            </a:pPr>
            <a:r>
              <a:rPr dirty="0" sz="1450" spc="-10">
                <a:latin typeface="Times New Roman"/>
                <a:cs typeface="Times New Roman"/>
              </a:rPr>
              <a:t>“I speak what appears to me the general opinion; and where an opinion is  general, it is usually correct. Though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seen much </a:t>
            </a:r>
            <a:r>
              <a:rPr dirty="0" sz="1450" spc="-5">
                <a:latin typeface="Times New Roman"/>
                <a:cs typeface="Times New Roman"/>
              </a:rPr>
              <a:t>of </a:t>
            </a:r>
            <a:r>
              <a:rPr dirty="0" sz="1450" spc="-10">
                <a:latin typeface="Times New Roman"/>
                <a:cs typeface="Times New Roman"/>
              </a:rPr>
              <a:t>the domestic  lives </a:t>
            </a:r>
            <a:r>
              <a:rPr dirty="0" sz="1450" spc="-5">
                <a:latin typeface="Times New Roman"/>
                <a:cs typeface="Times New Roman"/>
              </a:rPr>
              <a:t>of </a:t>
            </a:r>
            <a:r>
              <a:rPr dirty="0" sz="1450" spc="-10">
                <a:latin typeface="Times New Roman"/>
                <a:cs typeface="Times New Roman"/>
              </a:rPr>
              <a:t>clergymen, it is seen </a:t>
            </a:r>
            <a:r>
              <a:rPr dirty="0" sz="1450" spc="-5">
                <a:latin typeface="Times New Roman"/>
                <a:cs typeface="Times New Roman"/>
              </a:rPr>
              <a:t>by </a:t>
            </a:r>
            <a:r>
              <a:rPr dirty="0" sz="1450" spc="-10">
                <a:latin typeface="Times New Roman"/>
                <a:cs typeface="Times New Roman"/>
              </a:rPr>
              <a:t>too many to leave any deficiency </a:t>
            </a:r>
            <a:r>
              <a:rPr dirty="0" sz="1450" spc="-5">
                <a:latin typeface="Times New Roman"/>
                <a:cs typeface="Times New Roman"/>
              </a:rPr>
              <a:t>of  </a:t>
            </a:r>
            <a:r>
              <a:rPr dirty="0" sz="1450" spc="-10">
                <a:latin typeface="Times New Roman"/>
                <a:cs typeface="Times New Roman"/>
              </a:rPr>
              <a:t>information.”</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“Where any </a:t>
            </a:r>
            <a:r>
              <a:rPr dirty="0" sz="1450" spc="-5">
                <a:latin typeface="Times New Roman"/>
                <a:cs typeface="Times New Roman"/>
              </a:rPr>
              <a:t>one body of </a:t>
            </a:r>
            <a:r>
              <a:rPr dirty="0" sz="1450" spc="-10">
                <a:latin typeface="Times New Roman"/>
                <a:cs typeface="Times New Roman"/>
              </a:rPr>
              <a:t>educated men, </a:t>
            </a:r>
            <a:r>
              <a:rPr dirty="0" sz="1450" spc="-5">
                <a:latin typeface="Times New Roman"/>
                <a:cs typeface="Times New Roman"/>
              </a:rPr>
              <a:t>of </a:t>
            </a:r>
            <a:r>
              <a:rPr dirty="0" sz="1450" spc="-10">
                <a:latin typeface="Times New Roman"/>
                <a:cs typeface="Times New Roman"/>
              </a:rPr>
              <a:t>whatever denomination, are  condemned </a:t>
            </a:r>
            <a:r>
              <a:rPr dirty="0" sz="1450" spc="-15">
                <a:latin typeface="Times New Roman"/>
                <a:cs typeface="Times New Roman"/>
              </a:rPr>
              <a:t>indiscriminately, </a:t>
            </a:r>
            <a:r>
              <a:rPr dirty="0" sz="1450" spc="-10">
                <a:latin typeface="Times New Roman"/>
                <a:cs typeface="Times New Roman"/>
              </a:rPr>
              <a:t>there must </a:t>
            </a:r>
            <a:r>
              <a:rPr dirty="0" sz="1450" spc="-5">
                <a:latin typeface="Times New Roman"/>
                <a:cs typeface="Times New Roman"/>
              </a:rPr>
              <a:t>be a </a:t>
            </a:r>
            <a:r>
              <a:rPr dirty="0" sz="1450" spc="-10">
                <a:latin typeface="Times New Roman"/>
                <a:cs typeface="Times New Roman"/>
              </a:rPr>
              <a:t>deficiency </a:t>
            </a:r>
            <a:r>
              <a:rPr dirty="0" sz="1450" spc="-5">
                <a:latin typeface="Times New Roman"/>
                <a:cs typeface="Times New Roman"/>
              </a:rPr>
              <a:t>of </a:t>
            </a:r>
            <a:r>
              <a:rPr dirty="0" sz="1450" spc="-10">
                <a:latin typeface="Times New Roman"/>
                <a:cs typeface="Times New Roman"/>
              </a:rPr>
              <a:t>information, </a:t>
            </a:r>
            <a:r>
              <a:rPr dirty="0" sz="1450" spc="-5">
                <a:latin typeface="Times New Roman"/>
                <a:cs typeface="Times New Roman"/>
              </a:rPr>
              <a:t>or  </a:t>
            </a:r>
            <a:r>
              <a:rPr dirty="0" sz="1450" spc="-10">
                <a:latin typeface="Times New Roman"/>
                <a:cs typeface="Times New Roman"/>
              </a:rPr>
              <a:t>(smiling) </a:t>
            </a:r>
            <a:r>
              <a:rPr dirty="0" sz="1450" spc="-5">
                <a:latin typeface="Times New Roman"/>
                <a:cs typeface="Times New Roman"/>
              </a:rPr>
              <a:t>of </a:t>
            </a:r>
            <a:r>
              <a:rPr dirty="0" sz="1450" spc="-10">
                <a:latin typeface="Times New Roman"/>
                <a:cs typeface="Times New Roman"/>
              </a:rPr>
              <a:t>something else. </a:t>
            </a:r>
            <a:r>
              <a:rPr dirty="0" sz="1450" spc="-45">
                <a:latin typeface="Times New Roman"/>
                <a:cs typeface="Times New Roman"/>
              </a:rPr>
              <a:t>Your </a:t>
            </a:r>
            <a:r>
              <a:rPr dirty="0" sz="1450" spc="-10">
                <a:latin typeface="Times New Roman"/>
                <a:cs typeface="Times New Roman"/>
              </a:rPr>
              <a:t>uncle, and his brother admirals, perhaps  knew little </a:t>
            </a:r>
            <a:r>
              <a:rPr dirty="0" sz="1450" spc="-5">
                <a:latin typeface="Times New Roman"/>
                <a:cs typeface="Times New Roman"/>
              </a:rPr>
              <a:t>of </a:t>
            </a:r>
            <a:r>
              <a:rPr dirty="0" sz="1450" spc="-15">
                <a:latin typeface="Times New Roman"/>
                <a:cs typeface="Times New Roman"/>
              </a:rPr>
              <a:t>clergymen </a:t>
            </a:r>
            <a:r>
              <a:rPr dirty="0" sz="1450" spc="-10">
                <a:latin typeface="Times New Roman"/>
                <a:cs typeface="Times New Roman"/>
              </a:rPr>
              <a:t>beyond the chaplains whom, </a:t>
            </a:r>
            <a:r>
              <a:rPr dirty="0" sz="1450" spc="-5">
                <a:latin typeface="Times New Roman"/>
                <a:cs typeface="Times New Roman"/>
              </a:rPr>
              <a:t>good or </a:t>
            </a:r>
            <a:r>
              <a:rPr dirty="0" sz="1450" spc="-10">
                <a:latin typeface="Times New Roman"/>
                <a:cs typeface="Times New Roman"/>
              </a:rPr>
              <a:t>bad, they were  always wishing</a:t>
            </a:r>
            <a:r>
              <a:rPr dirty="0" sz="1450" spc="-5">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“Poor </a:t>
            </a:r>
            <a:r>
              <a:rPr dirty="0" sz="1450" spc="-20">
                <a:latin typeface="Times New Roman"/>
                <a:cs typeface="Times New Roman"/>
              </a:rPr>
              <a:t>William! </a:t>
            </a:r>
            <a:r>
              <a:rPr dirty="0" sz="1450" spc="-10">
                <a:latin typeface="Times New Roman"/>
                <a:cs typeface="Times New Roman"/>
              </a:rPr>
              <a:t>He has met with great kindness from the chaplain </a:t>
            </a:r>
            <a:r>
              <a:rPr dirty="0" sz="1450" spc="-5">
                <a:latin typeface="Times New Roman"/>
                <a:cs typeface="Times New Roman"/>
              </a:rPr>
              <a:t>of </a:t>
            </a:r>
            <a:r>
              <a:rPr dirty="0" sz="1450" spc="-10">
                <a:latin typeface="Times New Roman"/>
                <a:cs typeface="Times New Roman"/>
              </a:rPr>
              <a:t>the  Antwerp,” was </a:t>
            </a:r>
            <a:r>
              <a:rPr dirty="0" sz="1450" spc="-5">
                <a:latin typeface="Times New Roman"/>
                <a:cs typeface="Times New Roman"/>
              </a:rPr>
              <a:t>a </a:t>
            </a:r>
            <a:r>
              <a:rPr dirty="0" sz="1450" spc="-10">
                <a:latin typeface="Times New Roman"/>
                <a:cs typeface="Times New Roman"/>
              </a:rPr>
              <a:t>tender apostrophe </a:t>
            </a:r>
            <a:r>
              <a:rPr dirty="0" sz="1450" spc="-5">
                <a:latin typeface="Times New Roman"/>
                <a:cs typeface="Times New Roman"/>
              </a:rPr>
              <a:t>of </a:t>
            </a:r>
            <a:r>
              <a:rPr dirty="0" sz="1450" spc="-20">
                <a:latin typeface="Times New Roman"/>
                <a:cs typeface="Times New Roman"/>
              </a:rPr>
              <a:t>Fanny’s, </a:t>
            </a:r>
            <a:r>
              <a:rPr dirty="0" sz="1450" spc="-10">
                <a:latin typeface="Times New Roman"/>
                <a:cs typeface="Times New Roman"/>
              </a:rPr>
              <a:t>very much to the purpose </a:t>
            </a:r>
            <a:r>
              <a:rPr dirty="0" sz="1450" spc="-5">
                <a:latin typeface="Times New Roman"/>
                <a:cs typeface="Times New Roman"/>
              </a:rPr>
              <a:t>of  </a:t>
            </a:r>
            <a:r>
              <a:rPr dirty="0" sz="1450" spc="-10">
                <a:latin typeface="Times New Roman"/>
                <a:cs typeface="Times New Roman"/>
              </a:rPr>
              <a:t>her own feelings if </a:t>
            </a:r>
            <a:r>
              <a:rPr dirty="0" sz="1450" spc="-5">
                <a:latin typeface="Times New Roman"/>
                <a:cs typeface="Times New Roman"/>
              </a:rPr>
              <a:t>not 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conversation.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have been so little addicted to take my opinions from my uncle,” said  Miss Crawford, “that </a:t>
            </a:r>
            <a:r>
              <a:rPr dirty="0" sz="1450" spc="-5">
                <a:latin typeface="Times New Roman"/>
                <a:cs typeface="Times New Roman"/>
              </a:rPr>
              <a:t>I </a:t>
            </a:r>
            <a:r>
              <a:rPr dirty="0" sz="1450" spc="-10">
                <a:latin typeface="Times New Roman"/>
                <a:cs typeface="Times New Roman"/>
              </a:rPr>
              <a:t>can hardly suppose—and since </a:t>
            </a:r>
            <a:r>
              <a:rPr dirty="0" sz="1450" spc="-5">
                <a:latin typeface="Times New Roman"/>
                <a:cs typeface="Times New Roman"/>
              </a:rPr>
              <a:t>you </a:t>
            </a:r>
            <a:r>
              <a:rPr dirty="0" sz="1450" spc="-10">
                <a:latin typeface="Times New Roman"/>
                <a:cs typeface="Times New Roman"/>
              </a:rPr>
              <a:t>push me so hard, </a:t>
            </a:r>
            <a:r>
              <a:rPr dirty="0" sz="1450" spc="-5">
                <a:latin typeface="Times New Roman"/>
                <a:cs typeface="Times New Roman"/>
              </a:rPr>
              <a:t>I  </a:t>
            </a:r>
            <a:r>
              <a:rPr dirty="0" sz="1450" spc="-10">
                <a:latin typeface="Times New Roman"/>
                <a:cs typeface="Times New Roman"/>
              </a:rPr>
              <a:t>must observe,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entirely without the means </a:t>
            </a:r>
            <a:r>
              <a:rPr dirty="0" sz="1450" spc="-5">
                <a:latin typeface="Times New Roman"/>
                <a:cs typeface="Times New Roman"/>
              </a:rPr>
              <a:t>of </a:t>
            </a:r>
            <a:r>
              <a:rPr dirty="0" sz="1450" spc="-10">
                <a:latin typeface="Times New Roman"/>
                <a:cs typeface="Times New Roman"/>
              </a:rPr>
              <a:t>seeing what  </a:t>
            </a:r>
            <a:r>
              <a:rPr dirty="0" sz="1450" spc="-15">
                <a:latin typeface="Times New Roman"/>
                <a:cs typeface="Times New Roman"/>
              </a:rPr>
              <a:t>clergymen </a:t>
            </a:r>
            <a:r>
              <a:rPr dirty="0" sz="1450" spc="-10">
                <a:latin typeface="Times New Roman"/>
                <a:cs typeface="Times New Roman"/>
              </a:rPr>
              <a:t>are, being at this present time the guest </a:t>
            </a:r>
            <a:r>
              <a:rPr dirty="0" sz="1450" spc="-5">
                <a:latin typeface="Times New Roman"/>
                <a:cs typeface="Times New Roman"/>
              </a:rPr>
              <a:t>of </a:t>
            </a:r>
            <a:r>
              <a:rPr dirty="0" sz="1450" spc="-10">
                <a:latin typeface="Times New Roman"/>
                <a:cs typeface="Times New Roman"/>
              </a:rPr>
              <a:t>my own </a:t>
            </a:r>
            <a:r>
              <a:rPr dirty="0" sz="1450" spc="-15">
                <a:latin typeface="Times New Roman"/>
                <a:cs typeface="Times New Roman"/>
              </a:rPr>
              <a:t>brother, </a:t>
            </a:r>
            <a:r>
              <a:rPr dirty="0" sz="1450" spc="-35">
                <a:latin typeface="Times New Roman"/>
                <a:cs typeface="Times New Roman"/>
              </a:rPr>
              <a:t>Dr.  </a:t>
            </a:r>
            <a:r>
              <a:rPr dirty="0" sz="1450" spc="-10">
                <a:latin typeface="Times New Roman"/>
                <a:cs typeface="Times New Roman"/>
              </a:rPr>
              <a:t>Grant. And though </a:t>
            </a:r>
            <a:r>
              <a:rPr dirty="0" sz="1450" spc="-35">
                <a:latin typeface="Times New Roman"/>
                <a:cs typeface="Times New Roman"/>
              </a:rPr>
              <a:t>Dr. </a:t>
            </a:r>
            <a:r>
              <a:rPr dirty="0" sz="1450" spc="-10">
                <a:latin typeface="Times New Roman"/>
                <a:cs typeface="Times New Roman"/>
              </a:rPr>
              <a:t>Grant is most kind and obliging to me, and though </a:t>
            </a:r>
            <a:r>
              <a:rPr dirty="0" sz="1450" spc="-5">
                <a:latin typeface="Times New Roman"/>
                <a:cs typeface="Times New Roman"/>
              </a:rPr>
              <a:t>he </a:t>
            </a:r>
            <a:r>
              <a:rPr dirty="0" sz="1450" spc="-10">
                <a:latin typeface="Times New Roman"/>
                <a:cs typeface="Times New Roman"/>
              </a:rPr>
              <a:t>is  really </a:t>
            </a:r>
            <a:r>
              <a:rPr dirty="0" sz="1450" spc="-5">
                <a:latin typeface="Times New Roman"/>
                <a:cs typeface="Times New Roman"/>
              </a:rPr>
              <a:t>a </a:t>
            </a:r>
            <a:r>
              <a:rPr dirty="0" sz="1450" spc="-10">
                <a:latin typeface="Times New Roman"/>
                <a:cs typeface="Times New Roman"/>
              </a:rPr>
              <a:t>gentleman, and, </a:t>
            </a:r>
            <a:r>
              <a:rPr dirty="0" sz="1450" spc="-5">
                <a:latin typeface="Times New Roman"/>
                <a:cs typeface="Times New Roman"/>
              </a:rPr>
              <a:t>I </a:t>
            </a:r>
            <a:r>
              <a:rPr dirty="0" sz="1450" spc="-10">
                <a:latin typeface="Times New Roman"/>
                <a:cs typeface="Times New Roman"/>
              </a:rPr>
              <a:t>dare </a:t>
            </a:r>
            <a:r>
              <a:rPr dirty="0" sz="1450" spc="-30">
                <a:latin typeface="Times New Roman"/>
                <a:cs typeface="Times New Roman"/>
              </a:rPr>
              <a:t>say, </a:t>
            </a:r>
            <a:r>
              <a:rPr dirty="0" sz="1450" spc="-5">
                <a:latin typeface="Times New Roman"/>
                <a:cs typeface="Times New Roman"/>
              </a:rPr>
              <a:t>a good </a:t>
            </a:r>
            <a:r>
              <a:rPr dirty="0" sz="1450" spc="-10">
                <a:latin typeface="Times New Roman"/>
                <a:cs typeface="Times New Roman"/>
              </a:rPr>
              <a:t>scholar and </a:t>
            </a:r>
            <a:r>
              <a:rPr dirty="0" sz="1450" spc="-15">
                <a:latin typeface="Times New Roman"/>
                <a:cs typeface="Times New Roman"/>
              </a:rPr>
              <a:t>clever, </a:t>
            </a:r>
            <a:r>
              <a:rPr dirty="0" sz="1450" spc="-10">
                <a:latin typeface="Times New Roman"/>
                <a:cs typeface="Times New Roman"/>
              </a:rPr>
              <a:t>and often  preaches </a:t>
            </a:r>
            <a:r>
              <a:rPr dirty="0" sz="1450" spc="-5">
                <a:latin typeface="Times New Roman"/>
                <a:cs typeface="Times New Roman"/>
              </a:rPr>
              <a:t>good </a:t>
            </a:r>
            <a:r>
              <a:rPr dirty="0" sz="1450" spc="-10">
                <a:latin typeface="Times New Roman"/>
                <a:cs typeface="Times New Roman"/>
              </a:rPr>
              <a:t>sermons, and is very respectable, </a:t>
            </a:r>
            <a:r>
              <a:rPr dirty="0" sz="1450" spc="-5">
                <a:latin typeface="Times New Roman"/>
                <a:cs typeface="Times New Roman"/>
              </a:rPr>
              <a:t>I </a:t>
            </a:r>
            <a:r>
              <a:rPr dirty="0" sz="1450" spc="-10">
                <a:latin typeface="Times New Roman"/>
                <a:cs typeface="Times New Roman"/>
              </a:rPr>
              <a:t>see him to </a:t>
            </a:r>
            <a:r>
              <a:rPr dirty="0" sz="1450" spc="-5">
                <a:latin typeface="Times New Roman"/>
                <a:cs typeface="Times New Roman"/>
              </a:rPr>
              <a:t>be </a:t>
            </a:r>
            <a:r>
              <a:rPr dirty="0" sz="1450" spc="-10">
                <a:latin typeface="Times New Roman"/>
                <a:cs typeface="Times New Roman"/>
              </a:rPr>
              <a:t>an indolent,  selfish </a:t>
            </a:r>
            <a:r>
              <a:rPr dirty="0" sz="1450" spc="-5">
                <a:latin typeface="Times New Roman"/>
                <a:cs typeface="Times New Roman"/>
              </a:rPr>
              <a:t>bon </a:t>
            </a:r>
            <a:r>
              <a:rPr dirty="0" sz="1450" spc="-10">
                <a:latin typeface="Times New Roman"/>
                <a:cs typeface="Times New Roman"/>
              </a:rPr>
              <a:t>vivant, who must have his palate consulted in everything; who will  </a:t>
            </a:r>
            <a:r>
              <a:rPr dirty="0" sz="1450" spc="-5">
                <a:latin typeface="Times New Roman"/>
                <a:cs typeface="Times New Roman"/>
              </a:rPr>
              <a:t>not </a:t>
            </a:r>
            <a:r>
              <a:rPr dirty="0" sz="1450" spc="-10">
                <a:latin typeface="Times New Roman"/>
                <a:cs typeface="Times New Roman"/>
              </a:rPr>
              <a:t>stir </a:t>
            </a:r>
            <a:r>
              <a:rPr dirty="0" sz="1450" spc="-5">
                <a:latin typeface="Times New Roman"/>
                <a:cs typeface="Times New Roman"/>
              </a:rPr>
              <a:t>a </a:t>
            </a:r>
            <a:r>
              <a:rPr dirty="0" sz="1450" spc="-10">
                <a:latin typeface="Times New Roman"/>
                <a:cs typeface="Times New Roman"/>
              </a:rPr>
              <a:t>finger for the convenience </a:t>
            </a:r>
            <a:r>
              <a:rPr dirty="0" sz="1450" spc="-5">
                <a:latin typeface="Times New Roman"/>
                <a:cs typeface="Times New Roman"/>
              </a:rPr>
              <a:t>of </a:t>
            </a:r>
            <a:r>
              <a:rPr dirty="0" sz="1450" spc="-10">
                <a:latin typeface="Times New Roman"/>
                <a:cs typeface="Times New Roman"/>
              </a:rPr>
              <a:t>any one; and who, </a:t>
            </a:r>
            <a:r>
              <a:rPr dirty="0" sz="1450" spc="-15">
                <a:latin typeface="Times New Roman"/>
                <a:cs typeface="Times New Roman"/>
              </a:rPr>
              <a:t>moreover, </a:t>
            </a:r>
            <a:r>
              <a:rPr dirty="0" sz="1450" spc="-10">
                <a:latin typeface="Times New Roman"/>
                <a:cs typeface="Times New Roman"/>
              </a:rPr>
              <a:t>if the  cook makes </a:t>
            </a:r>
            <a:r>
              <a:rPr dirty="0" sz="1450" spc="-5">
                <a:latin typeface="Times New Roman"/>
                <a:cs typeface="Times New Roman"/>
              </a:rPr>
              <a:t>a </a:t>
            </a:r>
            <a:r>
              <a:rPr dirty="0" sz="1450" spc="-15">
                <a:latin typeface="Times New Roman"/>
                <a:cs typeface="Times New Roman"/>
              </a:rPr>
              <a:t>blunder, </a:t>
            </a:r>
            <a:r>
              <a:rPr dirty="0" sz="1450" spc="-10">
                <a:latin typeface="Times New Roman"/>
                <a:cs typeface="Times New Roman"/>
              </a:rPr>
              <a:t>is </a:t>
            </a:r>
            <a:r>
              <a:rPr dirty="0" sz="1450" spc="-5">
                <a:latin typeface="Times New Roman"/>
                <a:cs typeface="Times New Roman"/>
              </a:rPr>
              <a:t>out of </a:t>
            </a:r>
            <a:r>
              <a:rPr dirty="0" sz="1450" spc="-10">
                <a:latin typeface="Times New Roman"/>
                <a:cs typeface="Times New Roman"/>
              </a:rPr>
              <a:t>humour with his excellent wife. </a:t>
            </a:r>
            <a:r>
              <a:rPr dirty="0" sz="1450" spc="-60">
                <a:latin typeface="Times New Roman"/>
                <a:cs typeface="Times New Roman"/>
              </a:rPr>
              <a:t>To </a:t>
            </a:r>
            <a:r>
              <a:rPr dirty="0" sz="1450" spc="-10">
                <a:latin typeface="Times New Roman"/>
                <a:cs typeface="Times New Roman"/>
              </a:rPr>
              <a:t>own the  truth, Henry and </a:t>
            </a:r>
            <a:r>
              <a:rPr dirty="0" sz="1450" spc="-5">
                <a:latin typeface="Times New Roman"/>
                <a:cs typeface="Times New Roman"/>
              </a:rPr>
              <a:t>I </a:t>
            </a:r>
            <a:r>
              <a:rPr dirty="0" sz="1450" spc="-10">
                <a:latin typeface="Times New Roman"/>
                <a:cs typeface="Times New Roman"/>
              </a:rPr>
              <a:t>were partly driven </a:t>
            </a:r>
            <a:r>
              <a:rPr dirty="0" sz="1450" spc="-5">
                <a:latin typeface="Times New Roman"/>
                <a:cs typeface="Times New Roman"/>
              </a:rPr>
              <a:t>out </a:t>
            </a:r>
            <a:r>
              <a:rPr dirty="0" sz="1450" spc="-10">
                <a:latin typeface="Times New Roman"/>
                <a:cs typeface="Times New Roman"/>
              </a:rPr>
              <a:t>this very evening </a:t>
            </a:r>
            <a:r>
              <a:rPr dirty="0" sz="1450" spc="-5">
                <a:latin typeface="Times New Roman"/>
                <a:cs typeface="Times New Roman"/>
              </a:rPr>
              <a:t>by a  </a:t>
            </a:r>
            <a:r>
              <a:rPr dirty="0" sz="1450" spc="-10">
                <a:latin typeface="Times New Roman"/>
                <a:cs typeface="Times New Roman"/>
              </a:rPr>
              <a:t>disappointment about </a:t>
            </a:r>
            <a:r>
              <a:rPr dirty="0" sz="1450" spc="-5">
                <a:latin typeface="Times New Roman"/>
                <a:cs typeface="Times New Roman"/>
              </a:rPr>
              <a:t>a </a:t>
            </a:r>
            <a:r>
              <a:rPr dirty="0" sz="1450" spc="-10">
                <a:latin typeface="Times New Roman"/>
                <a:cs typeface="Times New Roman"/>
              </a:rPr>
              <a:t>green goose, which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get the better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poor </a:t>
            </a:r>
            <a:r>
              <a:rPr dirty="0" sz="1450" spc="-10">
                <a:latin typeface="Times New Roman"/>
                <a:cs typeface="Times New Roman"/>
              </a:rPr>
              <a:t>sister was forced to stay and bear</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00"/>
              </a:spcBef>
            </a:pPr>
            <a:r>
              <a:rPr dirty="0" sz="1450" spc="-10">
                <a:latin typeface="Times New Roman"/>
                <a:cs typeface="Times New Roman"/>
              </a:rPr>
              <a:t>“I </a:t>
            </a:r>
            <a:r>
              <a:rPr dirty="0" sz="1450" spc="-5">
                <a:latin typeface="Times New Roman"/>
                <a:cs typeface="Times New Roman"/>
              </a:rPr>
              <a:t>do not </a:t>
            </a:r>
            <a:r>
              <a:rPr dirty="0" sz="1450" spc="-10">
                <a:latin typeface="Times New Roman"/>
                <a:cs typeface="Times New Roman"/>
              </a:rPr>
              <a:t>wonder at </a:t>
            </a:r>
            <a:r>
              <a:rPr dirty="0" sz="1450" spc="-5">
                <a:latin typeface="Times New Roman"/>
                <a:cs typeface="Times New Roman"/>
              </a:rPr>
              <a:t>your </a:t>
            </a:r>
            <a:r>
              <a:rPr dirty="0" sz="1450" spc="-10">
                <a:latin typeface="Times New Roman"/>
                <a:cs typeface="Times New Roman"/>
              </a:rPr>
              <a:t>disapprobation, </a:t>
            </a:r>
            <a:r>
              <a:rPr dirty="0" sz="1450" spc="-5">
                <a:latin typeface="Times New Roman"/>
                <a:cs typeface="Times New Roman"/>
              </a:rPr>
              <a:t>upon </a:t>
            </a:r>
            <a:r>
              <a:rPr dirty="0" sz="1450" spc="-10">
                <a:latin typeface="Times New Roman"/>
                <a:cs typeface="Times New Roman"/>
              </a:rPr>
              <a:t>my word. It is </a:t>
            </a:r>
            <a:r>
              <a:rPr dirty="0" sz="1450" spc="-5">
                <a:latin typeface="Times New Roman"/>
                <a:cs typeface="Times New Roman"/>
              </a:rPr>
              <a:t>a </a:t>
            </a:r>
            <a:r>
              <a:rPr dirty="0" sz="1450" spc="-10">
                <a:latin typeface="Times New Roman"/>
                <a:cs typeface="Times New Roman"/>
              </a:rPr>
              <a:t>great defect  </a:t>
            </a:r>
            <a:r>
              <a:rPr dirty="0" sz="1450" spc="-5">
                <a:latin typeface="Times New Roman"/>
                <a:cs typeface="Times New Roman"/>
              </a:rPr>
              <a:t>of </a:t>
            </a:r>
            <a:r>
              <a:rPr dirty="0" sz="1450" spc="-20">
                <a:latin typeface="Times New Roman"/>
                <a:cs typeface="Times New Roman"/>
              </a:rPr>
              <a:t>temper, </a:t>
            </a:r>
            <a:r>
              <a:rPr dirty="0" sz="1450" spc="-10">
                <a:latin typeface="Times New Roman"/>
                <a:cs typeface="Times New Roman"/>
              </a:rPr>
              <a:t>made worse </a:t>
            </a:r>
            <a:r>
              <a:rPr dirty="0" sz="1450" spc="-5">
                <a:latin typeface="Times New Roman"/>
                <a:cs typeface="Times New Roman"/>
              </a:rPr>
              <a:t>by a </a:t>
            </a:r>
            <a:r>
              <a:rPr dirty="0" sz="1450" spc="-10">
                <a:latin typeface="Times New Roman"/>
                <a:cs typeface="Times New Roman"/>
              </a:rPr>
              <a:t>very faulty habit </a:t>
            </a:r>
            <a:r>
              <a:rPr dirty="0" sz="1450" spc="-5">
                <a:latin typeface="Times New Roman"/>
                <a:cs typeface="Times New Roman"/>
              </a:rPr>
              <a:t>of </a:t>
            </a:r>
            <a:r>
              <a:rPr dirty="0" sz="1450" spc="-10">
                <a:latin typeface="Times New Roman"/>
                <a:cs typeface="Times New Roman"/>
              </a:rPr>
              <a:t>self-indulgence; and to see  </a:t>
            </a:r>
            <a:r>
              <a:rPr dirty="0" sz="1450" spc="-5">
                <a:latin typeface="Times New Roman"/>
                <a:cs typeface="Times New Roman"/>
              </a:rPr>
              <a:t>your </a:t>
            </a:r>
            <a:r>
              <a:rPr dirty="0" sz="1450" spc="-10">
                <a:latin typeface="Times New Roman"/>
                <a:cs typeface="Times New Roman"/>
              </a:rPr>
              <a:t>sister suffering from it must </a:t>
            </a:r>
            <a:r>
              <a:rPr dirty="0" sz="1450" spc="-5">
                <a:latin typeface="Times New Roman"/>
                <a:cs typeface="Times New Roman"/>
              </a:rPr>
              <a:t>be </a:t>
            </a:r>
            <a:r>
              <a:rPr dirty="0" sz="1450" spc="-10">
                <a:latin typeface="Times New Roman"/>
                <a:cs typeface="Times New Roman"/>
              </a:rPr>
              <a:t>exceedingly painful to such feelings as  yours. </a:t>
            </a:r>
            <a:r>
              <a:rPr dirty="0" sz="1450" spc="-25">
                <a:latin typeface="Times New Roman"/>
                <a:cs typeface="Times New Roman"/>
              </a:rPr>
              <a:t>Fanny, </a:t>
            </a:r>
            <a:r>
              <a:rPr dirty="0" sz="1450" spc="-10">
                <a:latin typeface="Times New Roman"/>
                <a:cs typeface="Times New Roman"/>
              </a:rPr>
              <a:t>it goes against us. </a:t>
            </a:r>
            <a:r>
              <a:rPr dirty="0" sz="1450" spc="-70">
                <a:latin typeface="Times New Roman"/>
                <a:cs typeface="Times New Roman"/>
              </a:rPr>
              <a:t>We </a:t>
            </a:r>
            <a:r>
              <a:rPr dirty="0" sz="1450" spc="-10">
                <a:latin typeface="Times New Roman"/>
                <a:cs typeface="Times New Roman"/>
              </a:rPr>
              <a:t>cannot attempt to defend </a:t>
            </a:r>
            <a:r>
              <a:rPr dirty="0" sz="1450" spc="-35">
                <a:latin typeface="Times New Roman"/>
                <a:cs typeface="Times New Roman"/>
              </a:rPr>
              <a:t>Dr.</a:t>
            </a:r>
            <a:r>
              <a:rPr dirty="0" sz="1450" spc="185">
                <a:latin typeface="Times New Roman"/>
                <a:cs typeface="Times New Roman"/>
              </a:rPr>
              <a:t> </a:t>
            </a:r>
            <a:r>
              <a:rPr dirty="0" sz="1450" spc="-10">
                <a:latin typeface="Times New Roman"/>
                <a:cs typeface="Times New Roman"/>
              </a:rPr>
              <a:t>Grant.”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“No,” replied </a:t>
            </a:r>
            <a:r>
              <a:rPr dirty="0" sz="1450" spc="-25">
                <a:latin typeface="Times New Roman"/>
                <a:cs typeface="Times New Roman"/>
              </a:rPr>
              <a:t>Fanny, </a:t>
            </a:r>
            <a:r>
              <a:rPr dirty="0" sz="1450" spc="-10">
                <a:latin typeface="Times New Roman"/>
                <a:cs typeface="Times New Roman"/>
              </a:rPr>
              <a:t>“but we need </a:t>
            </a:r>
            <a:r>
              <a:rPr dirty="0" sz="1450" spc="-5">
                <a:latin typeface="Times New Roman"/>
                <a:cs typeface="Times New Roman"/>
              </a:rPr>
              <a:t>not </a:t>
            </a:r>
            <a:r>
              <a:rPr dirty="0" sz="1450" spc="-10">
                <a:latin typeface="Times New Roman"/>
                <a:cs typeface="Times New Roman"/>
              </a:rPr>
              <a:t>give </a:t>
            </a:r>
            <a:r>
              <a:rPr dirty="0" sz="1450" spc="-5">
                <a:latin typeface="Times New Roman"/>
                <a:cs typeface="Times New Roman"/>
              </a:rPr>
              <a:t>up </a:t>
            </a:r>
            <a:r>
              <a:rPr dirty="0" sz="1450" spc="-10">
                <a:latin typeface="Times New Roman"/>
                <a:cs typeface="Times New Roman"/>
              </a:rPr>
              <a:t>his profession for all that;  because, whatever profession </a:t>
            </a:r>
            <a:r>
              <a:rPr dirty="0" sz="1450" spc="-35">
                <a:latin typeface="Times New Roman"/>
                <a:cs typeface="Times New Roman"/>
              </a:rPr>
              <a:t>Dr. </a:t>
            </a:r>
            <a:r>
              <a:rPr dirty="0" sz="1450" spc="-10">
                <a:latin typeface="Times New Roman"/>
                <a:cs typeface="Times New Roman"/>
              </a:rPr>
              <a:t>Grant had chosen, </a:t>
            </a:r>
            <a:r>
              <a:rPr dirty="0" sz="1450" spc="-5">
                <a:latin typeface="Times New Roman"/>
                <a:cs typeface="Times New Roman"/>
              </a:rPr>
              <a:t>he </a:t>
            </a:r>
            <a:r>
              <a:rPr dirty="0" sz="1450" spc="-10">
                <a:latin typeface="Times New Roman"/>
                <a:cs typeface="Times New Roman"/>
              </a:rPr>
              <a:t>would have taken a—  </a:t>
            </a:r>
            <a:r>
              <a:rPr dirty="0" sz="1450" spc="-5">
                <a:latin typeface="Times New Roman"/>
                <a:cs typeface="Times New Roman"/>
              </a:rPr>
              <a:t>not a good </a:t>
            </a:r>
            <a:r>
              <a:rPr dirty="0" sz="1450" spc="-10">
                <a:latin typeface="Times New Roman"/>
                <a:cs typeface="Times New Roman"/>
              </a:rPr>
              <a:t>temper into it; and as </a:t>
            </a:r>
            <a:r>
              <a:rPr dirty="0" sz="1450" spc="-5">
                <a:latin typeface="Times New Roman"/>
                <a:cs typeface="Times New Roman"/>
              </a:rPr>
              <a:t>he </a:t>
            </a:r>
            <a:r>
              <a:rPr dirty="0" sz="1450" spc="-10">
                <a:latin typeface="Times New Roman"/>
                <a:cs typeface="Times New Roman"/>
              </a:rPr>
              <a:t>must, either in the navy </a:t>
            </a:r>
            <a:r>
              <a:rPr dirty="0" sz="1450" spc="-5">
                <a:latin typeface="Times New Roman"/>
                <a:cs typeface="Times New Roman"/>
              </a:rPr>
              <a:t>or </a:t>
            </a:r>
            <a:r>
              <a:rPr dirty="0" sz="1450" spc="-30">
                <a:latin typeface="Times New Roman"/>
                <a:cs typeface="Times New Roman"/>
              </a:rPr>
              <a:t>army, </a:t>
            </a:r>
            <a:r>
              <a:rPr dirty="0" sz="1450" spc="-10">
                <a:latin typeface="Times New Roman"/>
                <a:cs typeface="Times New Roman"/>
              </a:rPr>
              <a:t>have had  </a:t>
            </a:r>
            <a:r>
              <a:rPr dirty="0" sz="1450" spc="-5">
                <a:latin typeface="Times New Roman"/>
                <a:cs typeface="Times New Roman"/>
              </a:rPr>
              <a:t>a </a:t>
            </a:r>
            <a:r>
              <a:rPr dirty="0" sz="1450" spc="-10">
                <a:latin typeface="Times New Roman"/>
                <a:cs typeface="Times New Roman"/>
              </a:rPr>
              <a:t>great many more people under his command than </a:t>
            </a:r>
            <a:r>
              <a:rPr dirty="0" sz="1450" spc="-5">
                <a:latin typeface="Times New Roman"/>
                <a:cs typeface="Times New Roman"/>
              </a:rPr>
              <a:t>he </a:t>
            </a:r>
            <a:r>
              <a:rPr dirty="0" sz="1450" spc="-10">
                <a:latin typeface="Times New Roman"/>
                <a:cs typeface="Times New Roman"/>
              </a:rPr>
              <a:t>has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think more  would have been made unhappy </a:t>
            </a:r>
            <a:r>
              <a:rPr dirty="0" sz="1450" spc="-5">
                <a:latin typeface="Times New Roman"/>
                <a:cs typeface="Times New Roman"/>
              </a:rPr>
              <a:t>by </a:t>
            </a:r>
            <a:r>
              <a:rPr dirty="0" sz="1450" spc="-10">
                <a:latin typeface="Times New Roman"/>
                <a:cs typeface="Times New Roman"/>
              </a:rPr>
              <a:t>him as </a:t>
            </a:r>
            <a:r>
              <a:rPr dirty="0" sz="1450" spc="-5">
                <a:latin typeface="Times New Roman"/>
                <a:cs typeface="Times New Roman"/>
              </a:rPr>
              <a:t>a </a:t>
            </a:r>
            <a:r>
              <a:rPr dirty="0" sz="1450" spc="-10">
                <a:latin typeface="Times New Roman"/>
                <a:cs typeface="Times New Roman"/>
              </a:rPr>
              <a:t>sailor </a:t>
            </a:r>
            <a:r>
              <a:rPr dirty="0" sz="1450" spc="-5">
                <a:latin typeface="Times New Roman"/>
                <a:cs typeface="Times New Roman"/>
              </a:rPr>
              <a:t>or </a:t>
            </a:r>
            <a:r>
              <a:rPr dirty="0" sz="1450" spc="-10">
                <a:latin typeface="Times New Roman"/>
                <a:cs typeface="Times New Roman"/>
              </a:rPr>
              <a:t>soldier than as </a:t>
            </a:r>
            <a:r>
              <a:rPr dirty="0" sz="1450" spc="-5">
                <a:latin typeface="Times New Roman"/>
                <a:cs typeface="Times New Roman"/>
              </a:rPr>
              <a:t>a  </a:t>
            </a:r>
            <a:r>
              <a:rPr dirty="0" sz="1450" spc="-10">
                <a:latin typeface="Times New Roman"/>
                <a:cs typeface="Times New Roman"/>
              </a:rPr>
              <a:t>clergyman. Besides,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suppose that whatever there may </a:t>
            </a:r>
            <a:r>
              <a:rPr dirty="0" sz="1450" spc="-5">
                <a:latin typeface="Times New Roman"/>
                <a:cs typeface="Times New Roman"/>
              </a:rPr>
              <a:t>be </a:t>
            </a:r>
            <a:r>
              <a:rPr dirty="0" sz="1450" spc="-10">
                <a:latin typeface="Times New Roman"/>
                <a:cs typeface="Times New Roman"/>
              </a:rPr>
              <a:t>to wish  otherwise in </a:t>
            </a:r>
            <a:r>
              <a:rPr dirty="0" sz="1450" spc="-35">
                <a:latin typeface="Times New Roman"/>
                <a:cs typeface="Times New Roman"/>
              </a:rPr>
              <a:t>Dr. </a:t>
            </a:r>
            <a:r>
              <a:rPr dirty="0" sz="1450" spc="-10">
                <a:latin typeface="Times New Roman"/>
                <a:cs typeface="Times New Roman"/>
              </a:rPr>
              <a:t>Grant would have been in </a:t>
            </a:r>
            <a:r>
              <a:rPr dirty="0" sz="1450" spc="-5">
                <a:latin typeface="Times New Roman"/>
                <a:cs typeface="Times New Roman"/>
              </a:rPr>
              <a:t>a </a:t>
            </a:r>
            <a:r>
              <a:rPr dirty="0" sz="1450" spc="-10">
                <a:latin typeface="Times New Roman"/>
                <a:cs typeface="Times New Roman"/>
              </a:rPr>
              <a:t>greater danger </a:t>
            </a:r>
            <a:r>
              <a:rPr dirty="0" sz="1450" spc="-5">
                <a:latin typeface="Times New Roman"/>
                <a:cs typeface="Times New Roman"/>
              </a:rPr>
              <a:t>of </a:t>
            </a:r>
            <a:r>
              <a:rPr dirty="0" sz="1450" spc="-10">
                <a:latin typeface="Times New Roman"/>
                <a:cs typeface="Times New Roman"/>
              </a:rPr>
              <a:t>becoming worse  in </a:t>
            </a:r>
            <a:r>
              <a:rPr dirty="0" sz="1450" spc="-5">
                <a:latin typeface="Times New Roman"/>
                <a:cs typeface="Times New Roman"/>
              </a:rPr>
              <a:t>a </a:t>
            </a:r>
            <a:r>
              <a:rPr dirty="0" sz="1450" spc="-10">
                <a:latin typeface="Times New Roman"/>
                <a:cs typeface="Times New Roman"/>
              </a:rPr>
              <a:t>more active and worldly profession, where </a:t>
            </a:r>
            <a:r>
              <a:rPr dirty="0" sz="1450" spc="-5">
                <a:latin typeface="Times New Roman"/>
                <a:cs typeface="Times New Roman"/>
              </a:rPr>
              <a:t>he </a:t>
            </a:r>
            <a:r>
              <a:rPr dirty="0" sz="1450" spc="-10">
                <a:latin typeface="Times New Roman"/>
                <a:cs typeface="Times New Roman"/>
              </a:rPr>
              <a:t>would have had less time  and</a:t>
            </a:r>
            <a:r>
              <a:rPr dirty="0" sz="1450" spc="85">
                <a:latin typeface="Times New Roman"/>
                <a:cs typeface="Times New Roman"/>
              </a:rPr>
              <a:t> </a:t>
            </a:r>
            <a:r>
              <a:rPr dirty="0" sz="1450" spc="-10">
                <a:latin typeface="Times New Roman"/>
                <a:cs typeface="Times New Roman"/>
              </a:rPr>
              <a:t>obligation—where</a:t>
            </a:r>
            <a:r>
              <a:rPr dirty="0" sz="1450" spc="90">
                <a:latin typeface="Times New Roman"/>
                <a:cs typeface="Times New Roman"/>
              </a:rPr>
              <a:t> </a:t>
            </a:r>
            <a:r>
              <a:rPr dirty="0" sz="1450" spc="-5">
                <a:latin typeface="Times New Roman"/>
                <a:cs typeface="Times New Roman"/>
              </a:rPr>
              <a:t>he</a:t>
            </a:r>
            <a:r>
              <a:rPr dirty="0" sz="1450" spc="90">
                <a:latin typeface="Times New Roman"/>
                <a:cs typeface="Times New Roman"/>
              </a:rPr>
              <a:t> </a:t>
            </a:r>
            <a:r>
              <a:rPr dirty="0" sz="1450" spc="-10">
                <a:latin typeface="Times New Roman"/>
                <a:cs typeface="Times New Roman"/>
              </a:rPr>
              <a:t>might</a:t>
            </a:r>
            <a:r>
              <a:rPr dirty="0" sz="1450" spc="90">
                <a:latin typeface="Times New Roman"/>
                <a:cs typeface="Times New Roman"/>
              </a:rPr>
              <a:t> </a:t>
            </a:r>
            <a:r>
              <a:rPr dirty="0" sz="1450" spc="-10">
                <a:latin typeface="Times New Roman"/>
                <a:cs typeface="Times New Roman"/>
              </a:rPr>
              <a:t>have</a:t>
            </a:r>
            <a:r>
              <a:rPr dirty="0" sz="1450" spc="90">
                <a:latin typeface="Times New Roman"/>
                <a:cs typeface="Times New Roman"/>
              </a:rPr>
              <a:t> </a:t>
            </a:r>
            <a:r>
              <a:rPr dirty="0" sz="1450" spc="-10">
                <a:latin typeface="Times New Roman"/>
                <a:cs typeface="Times New Roman"/>
              </a:rPr>
              <a:t>escaped</a:t>
            </a:r>
            <a:r>
              <a:rPr dirty="0" sz="1450" spc="90">
                <a:latin typeface="Times New Roman"/>
                <a:cs typeface="Times New Roman"/>
              </a:rPr>
              <a:t> </a:t>
            </a:r>
            <a:r>
              <a:rPr dirty="0" sz="1450" spc="-10">
                <a:latin typeface="Times New Roman"/>
                <a:cs typeface="Times New Roman"/>
              </a:rPr>
              <a:t>that</a:t>
            </a:r>
            <a:r>
              <a:rPr dirty="0" sz="1450" spc="90">
                <a:latin typeface="Times New Roman"/>
                <a:cs typeface="Times New Roman"/>
              </a:rPr>
              <a:t> </a:t>
            </a:r>
            <a:r>
              <a:rPr dirty="0" sz="1450" spc="-10">
                <a:latin typeface="Times New Roman"/>
                <a:cs typeface="Times New Roman"/>
              </a:rPr>
              <a:t>knowledge</a:t>
            </a:r>
            <a:r>
              <a:rPr dirty="0" sz="1450" spc="90">
                <a:latin typeface="Times New Roman"/>
                <a:cs typeface="Times New Roman"/>
              </a:rPr>
              <a:t> </a:t>
            </a:r>
            <a:r>
              <a:rPr dirty="0" sz="1450" spc="-5">
                <a:latin typeface="Times New Roman"/>
                <a:cs typeface="Times New Roman"/>
              </a:rPr>
              <a:t>of</a:t>
            </a:r>
            <a:r>
              <a:rPr dirty="0" sz="1450" spc="90">
                <a:latin typeface="Times New Roman"/>
                <a:cs typeface="Times New Roman"/>
              </a:rPr>
              <a:t> </a:t>
            </a:r>
            <a:r>
              <a:rPr dirty="0" sz="1450" spc="-10">
                <a:latin typeface="Times New Roman"/>
                <a:cs typeface="Times New Roman"/>
              </a:rPr>
              <a:t>himself,</a:t>
            </a:r>
            <a:r>
              <a:rPr dirty="0" sz="1450" spc="9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91015"/>
          </a:xfrm>
          <a:prstGeom prst="rect">
            <a:avLst/>
          </a:prstGeom>
        </p:spPr>
        <p:txBody>
          <a:bodyPr wrap="square" lIns="0" tIns="12700" rIns="0" bIns="0" rtlCol="0" vert="horz">
            <a:spAutoFit/>
          </a:bodyPr>
          <a:lstStyle/>
          <a:p>
            <a:pPr algn="just" marL="12700" marR="6985">
              <a:lnSpc>
                <a:spcPct val="99300"/>
              </a:lnSpc>
              <a:spcBef>
                <a:spcPts val="100"/>
              </a:spcBef>
            </a:pPr>
            <a:r>
              <a:rPr dirty="0" sz="1450" spc="-20">
                <a:latin typeface="Times New Roman"/>
                <a:cs typeface="Times New Roman"/>
              </a:rPr>
              <a:t>frequency, </a:t>
            </a:r>
            <a:r>
              <a:rPr dirty="0" sz="1450" spc="-10">
                <a:latin typeface="Times New Roman"/>
                <a:cs typeface="Times New Roman"/>
              </a:rPr>
              <a:t>at least, </a:t>
            </a:r>
            <a:r>
              <a:rPr dirty="0" sz="1450" spc="-5">
                <a:latin typeface="Times New Roman"/>
                <a:cs typeface="Times New Roman"/>
              </a:rPr>
              <a:t>of </a:t>
            </a:r>
            <a:r>
              <a:rPr dirty="0" sz="1450" spc="-10">
                <a:latin typeface="Times New Roman"/>
                <a:cs typeface="Times New Roman"/>
              </a:rPr>
              <a:t>that knowledge which it is impossible </a:t>
            </a:r>
            <a:r>
              <a:rPr dirty="0" sz="1450" spc="-5">
                <a:latin typeface="Times New Roman"/>
                <a:cs typeface="Times New Roman"/>
              </a:rPr>
              <a:t>he </a:t>
            </a:r>
            <a:r>
              <a:rPr dirty="0" sz="1450" spc="-10">
                <a:latin typeface="Times New Roman"/>
                <a:cs typeface="Times New Roman"/>
              </a:rPr>
              <a:t>should escape  as </a:t>
            </a:r>
            <a:r>
              <a:rPr dirty="0" sz="1450" spc="-5">
                <a:latin typeface="Times New Roman"/>
                <a:cs typeface="Times New Roman"/>
              </a:rPr>
              <a:t>he </a:t>
            </a:r>
            <a:r>
              <a:rPr dirty="0" sz="1450" spc="-10">
                <a:latin typeface="Times New Roman"/>
                <a:cs typeface="Times New Roman"/>
              </a:rPr>
              <a:t>is </a:t>
            </a:r>
            <a:r>
              <a:rPr dirty="0" sz="1450" spc="-30">
                <a:latin typeface="Times New Roman"/>
                <a:cs typeface="Times New Roman"/>
              </a:rPr>
              <a:t>now. </a:t>
            </a:r>
            <a:r>
              <a:rPr dirty="0" sz="1450" spc="-10">
                <a:latin typeface="Times New Roman"/>
                <a:cs typeface="Times New Roman"/>
              </a:rPr>
              <a:t>A man—a sensible man like </a:t>
            </a:r>
            <a:r>
              <a:rPr dirty="0" sz="1450" spc="-35">
                <a:latin typeface="Times New Roman"/>
                <a:cs typeface="Times New Roman"/>
              </a:rPr>
              <a:t>Dr. </a:t>
            </a:r>
            <a:r>
              <a:rPr dirty="0" sz="1450" spc="-10">
                <a:latin typeface="Times New Roman"/>
                <a:cs typeface="Times New Roman"/>
              </a:rPr>
              <a:t>Grant, cannot </a:t>
            </a:r>
            <a:r>
              <a:rPr dirty="0" sz="1450" spc="-5">
                <a:latin typeface="Times New Roman"/>
                <a:cs typeface="Times New Roman"/>
              </a:rPr>
              <a:t>be </a:t>
            </a:r>
            <a:r>
              <a:rPr dirty="0" sz="1450" spc="-10">
                <a:latin typeface="Times New Roman"/>
                <a:cs typeface="Times New Roman"/>
              </a:rPr>
              <a:t>in the habit </a:t>
            </a:r>
            <a:r>
              <a:rPr dirty="0" sz="1450" spc="-5">
                <a:latin typeface="Times New Roman"/>
                <a:cs typeface="Times New Roman"/>
              </a:rPr>
              <a:t>of  </a:t>
            </a:r>
            <a:r>
              <a:rPr dirty="0" sz="1450" spc="-10">
                <a:latin typeface="Times New Roman"/>
                <a:cs typeface="Times New Roman"/>
              </a:rPr>
              <a:t>teaching others their duty every week, cannot </a:t>
            </a:r>
            <a:r>
              <a:rPr dirty="0" sz="1450" spc="-5">
                <a:latin typeface="Times New Roman"/>
                <a:cs typeface="Times New Roman"/>
              </a:rPr>
              <a:t>go </a:t>
            </a:r>
            <a:r>
              <a:rPr dirty="0" sz="1450" spc="-10">
                <a:latin typeface="Times New Roman"/>
                <a:cs typeface="Times New Roman"/>
              </a:rPr>
              <a:t>to church twice every  </a:t>
            </a:r>
            <a:r>
              <a:rPr dirty="0" sz="1450" spc="-20">
                <a:latin typeface="Times New Roman"/>
                <a:cs typeface="Times New Roman"/>
              </a:rPr>
              <a:t>Sunday, </a:t>
            </a:r>
            <a:r>
              <a:rPr dirty="0" sz="1450" spc="-10">
                <a:latin typeface="Times New Roman"/>
                <a:cs typeface="Times New Roman"/>
              </a:rPr>
              <a:t>and preach such very </a:t>
            </a:r>
            <a:r>
              <a:rPr dirty="0" sz="1450" spc="-5">
                <a:latin typeface="Times New Roman"/>
                <a:cs typeface="Times New Roman"/>
              </a:rPr>
              <a:t>good </a:t>
            </a:r>
            <a:r>
              <a:rPr dirty="0" sz="1450" spc="-10">
                <a:latin typeface="Times New Roman"/>
                <a:cs typeface="Times New Roman"/>
              </a:rPr>
              <a:t>sermons in so </a:t>
            </a:r>
            <a:r>
              <a:rPr dirty="0" sz="1450" spc="-5">
                <a:latin typeface="Times New Roman"/>
                <a:cs typeface="Times New Roman"/>
              </a:rPr>
              <a:t>good a </a:t>
            </a:r>
            <a:r>
              <a:rPr dirty="0" sz="1450" spc="-10">
                <a:latin typeface="Times New Roman"/>
                <a:cs typeface="Times New Roman"/>
              </a:rPr>
              <a:t>manner as </a:t>
            </a:r>
            <a:r>
              <a:rPr dirty="0" sz="1450" spc="-5">
                <a:latin typeface="Times New Roman"/>
                <a:cs typeface="Times New Roman"/>
              </a:rPr>
              <a:t>he </a:t>
            </a:r>
            <a:r>
              <a:rPr dirty="0" sz="1450" spc="-10">
                <a:latin typeface="Times New Roman"/>
                <a:cs typeface="Times New Roman"/>
              </a:rPr>
              <a:t>does,  without being the better for it himself. It must make him think; and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oftener endeavours to restrain himself than </a:t>
            </a:r>
            <a:r>
              <a:rPr dirty="0" sz="1450" spc="-5">
                <a:latin typeface="Times New Roman"/>
                <a:cs typeface="Times New Roman"/>
              </a:rPr>
              <a:t>he </a:t>
            </a:r>
            <a:r>
              <a:rPr dirty="0" sz="1450" spc="-10">
                <a:latin typeface="Times New Roman"/>
                <a:cs typeface="Times New Roman"/>
              </a:rPr>
              <a:t>would if </a:t>
            </a:r>
            <a:r>
              <a:rPr dirty="0" sz="1450" spc="-5">
                <a:latin typeface="Times New Roman"/>
                <a:cs typeface="Times New Roman"/>
              </a:rPr>
              <a:t>he </a:t>
            </a:r>
            <a:r>
              <a:rPr dirty="0" sz="1450" spc="-10">
                <a:latin typeface="Times New Roman"/>
                <a:cs typeface="Times New Roman"/>
              </a:rPr>
              <a:t>had  been anything </a:t>
            </a:r>
            <a:r>
              <a:rPr dirty="0" sz="1450" spc="-5">
                <a:latin typeface="Times New Roman"/>
                <a:cs typeface="Times New Roman"/>
              </a:rPr>
              <a:t>but a</a:t>
            </a:r>
            <a:r>
              <a:rPr dirty="0" sz="1450">
                <a:latin typeface="Times New Roman"/>
                <a:cs typeface="Times New Roman"/>
              </a:rPr>
              <a:t> </a:t>
            </a:r>
            <a:r>
              <a:rPr dirty="0" sz="1450" spc="-10">
                <a:latin typeface="Times New Roman"/>
                <a:cs typeface="Times New Roman"/>
              </a:rPr>
              <a:t>clergyman.”</a:t>
            </a:r>
            <a:endParaRPr sz="1450">
              <a:latin typeface="Times New Roman"/>
              <a:cs typeface="Times New Roman"/>
            </a:endParaRPr>
          </a:p>
          <a:p>
            <a:pPr algn="just" marL="12700" marR="7620" indent="255904">
              <a:lnSpc>
                <a:spcPts val="1730"/>
              </a:lnSpc>
              <a:spcBef>
                <a:spcPts val="850"/>
              </a:spcBef>
            </a:pPr>
            <a:r>
              <a:rPr dirty="0" sz="1450" spc="-50">
                <a:latin typeface="Times New Roman"/>
                <a:cs typeface="Times New Roman"/>
              </a:rPr>
              <a:t>“We </a:t>
            </a:r>
            <a:r>
              <a:rPr dirty="0" sz="1450" spc="-10">
                <a:latin typeface="Times New Roman"/>
                <a:cs typeface="Times New Roman"/>
              </a:rPr>
              <a:t>cannot prove to the </a:t>
            </a:r>
            <a:r>
              <a:rPr dirty="0" sz="1450" spc="-20">
                <a:latin typeface="Times New Roman"/>
                <a:cs typeface="Times New Roman"/>
              </a:rPr>
              <a:t>contrary,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but I </a:t>
            </a:r>
            <a:r>
              <a:rPr dirty="0" sz="1450" spc="-10">
                <a:latin typeface="Times New Roman"/>
                <a:cs typeface="Times New Roman"/>
              </a:rPr>
              <a:t>wish </a:t>
            </a:r>
            <a:r>
              <a:rPr dirty="0" sz="1450" spc="-5">
                <a:latin typeface="Times New Roman"/>
                <a:cs typeface="Times New Roman"/>
              </a:rPr>
              <a:t>you a </a:t>
            </a:r>
            <a:r>
              <a:rPr dirty="0" sz="1450" spc="-10">
                <a:latin typeface="Times New Roman"/>
                <a:cs typeface="Times New Roman"/>
              </a:rPr>
              <a:t>better fate,  Miss Price, than to </a:t>
            </a:r>
            <a:r>
              <a:rPr dirty="0" sz="1450" spc="-5">
                <a:latin typeface="Times New Roman"/>
                <a:cs typeface="Times New Roman"/>
              </a:rPr>
              <a:t>be </a:t>
            </a:r>
            <a:r>
              <a:rPr dirty="0" sz="1450" spc="-10">
                <a:latin typeface="Times New Roman"/>
                <a:cs typeface="Times New Roman"/>
              </a:rPr>
              <a:t>the wife </a:t>
            </a:r>
            <a:r>
              <a:rPr dirty="0" sz="1450" spc="-5">
                <a:latin typeface="Times New Roman"/>
                <a:cs typeface="Times New Roman"/>
              </a:rPr>
              <a:t>of a </a:t>
            </a:r>
            <a:r>
              <a:rPr dirty="0" sz="1450" spc="-10">
                <a:latin typeface="Times New Roman"/>
                <a:cs typeface="Times New Roman"/>
              </a:rPr>
              <a:t>man whose amiableness depends </a:t>
            </a:r>
            <a:r>
              <a:rPr dirty="0" sz="1450" spc="-5">
                <a:latin typeface="Times New Roman"/>
                <a:cs typeface="Times New Roman"/>
              </a:rPr>
              <a:t>upon </a:t>
            </a:r>
            <a:r>
              <a:rPr dirty="0" sz="1450" spc="-10">
                <a:latin typeface="Times New Roman"/>
                <a:cs typeface="Times New Roman"/>
              </a:rPr>
              <a:t>his  own sermons; for though </a:t>
            </a:r>
            <a:r>
              <a:rPr dirty="0" sz="1450" spc="-5">
                <a:latin typeface="Times New Roman"/>
                <a:cs typeface="Times New Roman"/>
              </a:rPr>
              <a:t>he </a:t>
            </a:r>
            <a:r>
              <a:rPr dirty="0" sz="1450" spc="-10">
                <a:latin typeface="Times New Roman"/>
                <a:cs typeface="Times New Roman"/>
              </a:rPr>
              <a:t>may preach himself into </a:t>
            </a:r>
            <a:r>
              <a:rPr dirty="0" sz="1450" spc="-5">
                <a:latin typeface="Times New Roman"/>
                <a:cs typeface="Times New Roman"/>
              </a:rPr>
              <a:t>a </a:t>
            </a:r>
            <a:r>
              <a:rPr dirty="0" sz="1450" spc="-10">
                <a:latin typeface="Times New Roman"/>
                <a:cs typeface="Times New Roman"/>
              </a:rPr>
              <a:t>good-humour every  </a:t>
            </a:r>
            <a:r>
              <a:rPr dirty="0" sz="1450" spc="-20">
                <a:latin typeface="Times New Roman"/>
                <a:cs typeface="Times New Roman"/>
              </a:rPr>
              <a:t>Sunday,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bad enough to have him quarrelling about green geese from  Monday morning till Saturday</a:t>
            </a:r>
            <a:r>
              <a:rPr dirty="0" sz="1450" spc="1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13335" indent="255904">
              <a:lnSpc>
                <a:spcPts val="1730"/>
              </a:lnSpc>
              <a:spcBef>
                <a:spcPts val="710"/>
              </a:spcBef>
            </a:pPr>
            <a:r>
              <a:rPr dirty="0" sz="1450" spc="-10">
                <a:latin typeface="Times New Roman"/>
                <a:cs typeface="Times New Roman"/>
              </a:rPr>
              <a:t>“I think the man who could often quarrel with </a:t>
            </a:r>
            <a:r>
              <a:rPr dirty="0" sz="1450" spc="-20">
                <a:latin typeface="Times New Roman"/>
                <a:cs typeface="Times New Roman"/>
              </a:rPr>
              <a:t>Fanny,” </a:t>
            </a:r>
            <a:r>
              <a:rPr dirty="0" sz="1450" spc="-10">
                <a:latin typeface="Times New Roman"/>
                <a:cs typeface="Times New Roman"/>
              </a:rPr>
              <a:t>said Edmund  </a:t>
            </a:r>
            <a:r>
              <a:rPr dirty="0" sz="1450" spc="-20">
                <a:latin typeface="Times New Roman"/>
                <a:cs typeface="Times New Roman"/>
              </a:rPr>
              <a:t>affectionately,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beyond the reach </a:t>
            </a:r>
            <a:r>
              <a:rPr dirty="0" sz="1450" spc="-5">
                <a:latin typeface="Times New Roman"/>
                <a:cs typeface="Times New Roman"/>
              </a:rPr>
              <a:t>of </a:t>
            </a:r>
            <a:r>
              <a:rPr dirty="0" sz="1450" spc="-10">
                <a:latin typeface="Times New Roman"/>
                <a:cs typeface="Times New Roman"/>
              </a:rPr>
              <a:t>any</a:t>
            </a:r>
            <a:r>
              <a:rPr dirty="0" sz="1450" spc="45">
                <a:latin typeface="Times New Roman"/>
                <a:cs typeface="Times New Roman"/>
              </a:rPr>
              <a:t> </a:t>
            </a:r>
            <a:r>
              <a:rPr dirty="0" sz="1450" spc="-10">
                <a:latin typeface="Times New Roman"/>
                <a:cs typeface="Times New Roman"/>
              </a:rPr>
              <a:t>sermons.”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Fanny turned farther into the window; and Miss Crawford had only time to  </a:t>
            </a:r>
            <a:r>
              <a:rPr dirty="0" sz="1450" spc="-30">
                <a:latin typeface="Times New Roman"/>
                <a:cs typeface="Times New Roman"/>
              </a:rPr>
              <a:t>say,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pleasant </a:t>
            </a:r>
            <a:r>
              <a:rPr dirty="0" sz="1450" spc="-15">
                <a:latin typeface="Times New Roman"/>
                <a:cs typeface="Times New Roman"/>
              </a:rPr>
              <a:t>manner, </a:t>
            </a:r>
            <a:r>
              <a:rPr dirty="0" sz="1450" spc="-10">
                <a:latin typeface="Times New Roman"/>
                <a:cs typeface="Times New Roman"/>
              </a:rPr>
              <a:t>“I fancy Miss Price has been more used to deserve  praise than to hear it”; when, being earnestly invited </a:t>
            </a:r>
            <a:r>
              <a:rPr dirty="0" sz="1450" spc="-5">
                <a:latin typeface="Times New Roman"/>
                <a:cs typeface="Times New Roman"/>
              </a:rPr>
              <a:t>by </a:t>
            </a:r>
            <a:r>
              <a:rPr dirty="0" sz="1450" spc="-10">
                <a:latin typeface="Times New Roman"/>
                <a:cs typeface="Times New Roman"/>
              </a:rPr>
              <a:t>the Miss Bertrams to  join in </a:t>
            </a:r>
            <a:r>
              <a:rPr dirty="0" sz="1450" spc="-5">
                <a:latin typeface="Times New Roman"/>
                <a:cs typeface="Times New Roman"/>
              </a:rPr>
              <a:t>a </a:t>
            </a:r>
            <a:r>
              <a:rPr dirty="0" sz="1450" spc="-10">
                <a:latin typeface="Times New Roman"/>
                <a:cs typeface="Times New Roman"/>
              </a:rPr>
              <a:t>glee, she tripped </a:t>
            </a:r>
            <a:r>
              <a:rPr dirty="0" sz="1450" spc="-15">
                <a:latin typeface="Times New Roman"/>
                <a:cs typeface="Times New Roman"/>
              </a:rPr>
              <a:t>off </a:t>
            </a:r>
            <a:r>
              <a:rPr dirty="0" sz="1450" spc="-10">
                <a:latin typeface="Times New Roman"/>
                <a:cs typeface="Times New Roman"/>
              </a:rPr>
              <a:t>to the instrument, leaving Edmund looking after  her in an ecstasy </a:t>
            </a:r>
            <a:r>
              <a:rPr dirty="0" sz="1450" spc="-5">
                <a:latin typeface="Times New Roman"/>
                <a:cs typeface="Times New Roman"/>
              </a:rPr>
              <a:t>of </a:t>
            </a:r>
            <a:r>
              <a:rPr dirty="0" sz="1450" spc="-10">
                <a:latin typeface="Times New Roman"/>
                <a:cs typeface="Times New Roman"/>
              </a:rPr>
              <a:t>admiration </a:t>
            </a:r>
            <a:r>
              <a:rPr dirty="0" sz="1450" spc="-5">
                <a:latin typeface="Times New Roman"/>
                <a:cs typeface="Times New Roman"/>
              </a:rPr>
              <a:t>of </a:t>
            </a:r>
            <a:r>
              <a:rPr dirty="0" sz="1450" spc="-10">
                <a:latin typeface="Times New Roman"/>
                <a:cs typeface="Times New Roman"/>
              </a:rPr>
              <a:t>all her many virtues, from her obliging  manners down to her light and graceful</a:t>
            </a:r>
            <a:r>
              <a:rPr dirty="0" sz="1450" spc="25">
                <a:latin typeface="Times New Roman"/>
                <a:cs typeface="Times New Roman"/>
              </a:rPr>
              <a:t> </a:t>
            </a:r>
            <a:r>
              <a:rPr dirty="0" sz="1450" spc="-10">
                <a:latin typeface="Times New Roman"/>
                <a:cs typeface="Times New Roman"/>
              </a:rPr>
              <a:t>tread.</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“There goes </a:t>
            </a:r>
            <a:r>
              <a:rPr dirty="0" sz="1450" spc="-15">
                <a:latin typeface="Times New Roman"/>
                <a:cs typeface="Times New Roman"/>
              </a:rPr>
              <a:t>good-humour, </a:t>
            </a:r>
            <a:r>
              <a:rPr dirty="0" sz="1450" spc="-5">
                <a:latin typeface="Times New Roman"/>
                <a:cs typeface="Times New Roman"/>
              </a:rPr>
              <a:t>I </a:t>
            </a:r>
            <a:r>
              <a:rPr dirty="0" sz="1450" spc="-10">
                <a:latin typeface="Times New Roman"/>
                <a:cs typeface="Times New Roman"/>
              </a:rPr>
              <a:t>am sure,” said </a:t>
            </a:r>
            <a:r>
              <a:rPr dirty="0" sz="1450" spc="-5">
                <a:latin typeface="Times New Roman"/>
                <a:cs typeface="Times New Roman"/>
              </a:rPr>
              <a:t>he </a:t>
            </a:r>
            <a:r>
              <a:rPr dirty="0" sz="1450" spc="-20">
                <a:latin typeface="Times New Roman"/>
                <a:cs typeface="Times New Roman"/>
              </a:rPr>
              <a:t>presently. </a:t>
            </a:r>
            <a:r>
              <a:rPr dirty="0" sz="1450" spc="-10">
                <a:latin typeface="Times New Roman"/>
                <a:cs typeface="Times New Roman"/>
              </a:rPr>
              <a:t>“There goes </a:t>
            </a:r>
            <a:r>
              <a:rPr dirty="0" sz="1450" spc="-5">
                <a:latin typeface="Times New Roman"/>
                <a:cs typeface="Times New Roman"/>
              </a:rPr>
              <a:t>a  </a:t>
            </a:r>
            <a:r>
              <a:rPr dirty="0" sz="1450" spc="-10">
                <a:latin typeface="Times New Roman"/>
                <a:cs typeface="Times New Roman"/>
              </a:rPr>
              <a:t>temper which would never give pain! How well she walks! and how readily  she falls in with the inclination </a:t>
            </a:r>
            <a:r>
              <a:rPr dirty="0" sz="1450" spc="-5">
                <a:latin typeface="Times New Roman"/>
                <a:cs typeface="Times New Roman"/>
              </a:rPr>
              <a:t>of </a:t>
            </a:r>
            <a:r>
              <a:rPr dirty="0" sz="1450" spc="-10">
                <a:latin typeface="Times New Roman"/>
                <a:cs typeface="Times New Roman"/>
              </a:rPr>
              <a:t>others! joining them the moment she is  asked. What </a:t>
            </a:r>
            <a:r>
              <a:rPr dirty="0" sz="1450" spc="-5">
                <a:latin typeface="Times New Roman"/>
                <a:cs typeface="Times New Roman"/>
              </a:rPr>
              <a:t>a </a:t>
            </a:r>
            <a:r>
              <a:rPr dirty="0" sz="1450" spc="-25">
                <a:latin typeface="Times New Roman"/>
                <a:cs typeface="Times New Roman"/>
              </a:rPr>
              <a:t>pity,” </a:t>
            </a:r>
            <a:r>
              <a:rPr dirty="0" sz="1450" spc="-5">
                <a:latin typeface="Times New Roman"/>
                <a:cs typeface="Times New Roman"/>
              </a:rPr>
              <a:t>he </a:t>
            </a:r>
            <a:r>
              <a:rPr dirty="0" sz="1450" spc="-10">
                <a:latin typeface="Times New Roman"/>
                <a:cs typeface="Times New Roman"/>
              </a:rPr>
              <a:t>added, after an </a:t>
            </a:r>
            <a:r>
              <a:rPr dirty="0" sz="1450" spc="-20">
                <a:latin typeface="Times New Roman"/>
                <a:cs typeface="Times New Roman"/>
              </a:rPr>
              <a:t>instant’s </a:t>
            </a:r>
            <a:r>
              <a:rPr dirty="0" sz="1450" spc="-10">
                <a:latin typeface="Times New Roman"/>
                <a:cs typeface="Times New Roman"/>
              </a:rPr>
              <a:t>reflection, “that she should  have been in such</a:t>
            </a:r>
            <a:r>
              <a:rPr dirty="0" sz="1450" spc="5">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Fanny agreed to it, and had the pleasure </a:t>
            </a:r>
            <a:r>
              <a:rPr dirty="0" sz="1450" spc="-5">
                <a:latin typeface="Times New Roman"/>
                <a:cs typeface="Times New Roman"/>
              </a:rPr>
              <a:t>of </a:t>
            </a:r>
            <a:r>
              <a:rPr dirty="0" sz="1450" spc="-10">
                <a:latin typeface="Times New Roman"/>
                <a:cs typeface="Times New Roman"/>
              </a:rPr>
              <a:t>seeing him continue at the  window with </a:t>
            </a:r>
            <a:r>
              <a:rPr dirty="0" sz="1450" spc="-20">
                <a:latin typeface="Times New Roman"/>
                <a:cs typeface="Times New Roman"/>
              </a:rPr>
              <a:t>her,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the expected glee; and </a:t>
            </a:r>
            <a:r>
              <a:rPr dirty="0" sz="1450" spc="-5">
                <a:latin typeface="Times New Roman"/>
                <a:cs typeface="Times New Roman"/>
              </a:rPr>
              <a:t>of </a:t>
            </a:r>
            <a:r>
              <a:rPr dirty="0" sz="1450" spc="-10">
                <a:latin typeface="Times New Roman"/>
                <a:cs typeface="Times New Roman"/>
              </a:rPr>
              <a:t>having his eyes soon  turned, like hers, towards the scene without, where all that was solemn, and  soothing, and </a:t>
            </a:r>
            <a:r>
              <a:rPr dirty="0" sz="1450" spc="-20">
                <a:latin typeface="Times New Roman"/>
                <a:cs typeface="Times New Roman"/>
              </a:rPr>
              <a:t>lovely, </a:t>
            </a:r>
            <a:r>
              <a:rPr dirty="0" sz="1450" spc="-10">
                <a:latin typeface="Times New Roman"/>
                <a:cs typeface="Times New Roman"/>
              </a:rPr>
              <a:t>appeared in the brilliancy </a:t>
            </a:r>
            <a:r>
              <a:rPr dirty="0" sz="1450" spc="-5">
                <a:latin typeface="Times New Roman"/>
                <a:cs typeface="Times New Roman"/>
              </a:rPr>
              <a:t>of </a:t>
            </a:r>
            <a:r>
              <a:rPr dirty="0" sz="1450" spc="-10">
                <a:latin typeface="Times New Roman"/>
                <a:cs typeface="Times New Roman"/>
              </a:rPr>
              <a:t>an unclouded night, and the  contrast </a:t>
            </a:r>
            <a:r>
              <a:rPr dirty="0" sz="1450" spc="-5">
                <a:latin typeface="Times New Roman"/>
                <a:cs typeface="Times New Roman"/>
              </a:rPr>
              <a:t>of </a:t>
            </a:r>
            <a:r>
              <a:rPr dirty="0" sz="1450" spc="-10">
                <a:latin typeface="Times New Roman"/>
                <a:cs typeface="Times New Roman"/>
              </a:rPr>
              <a:t>the deep shade </a:t>
            </a:r>
            <a:r>
              <a:rPr dirty="0" sz="1450" spc="-5">
                <a:latin typeface="Times New Roman"/>
                <a:cs typeface="Times New Roman"/>
              </a:rPr>
              <a:t>of the </a:t>
            </a:r>
            <a:r>
              <a:rPr dirty="0" sz="1450" spc="-10">
                <a:latin typeface="Times New Roman"/>
                <a:cs typeface="Times New Roman"/>
              </a:rPr>
              <a:t>woods. Fanny spoke her feelings. </a:t>
            </a:r>
            <a:r>
              <a:rPr dirty="0" sz="1450" spc="-20">
                <a:latin typeface="Times New Roman"/>
                <a:cs typeface="Times New Roman"/>
              </a:rPr>
              <a:t>“Here’s  </a:t>
            </a:r>
            <a:r>
              <a:rPr dirty="0" sz="1450" spc="-10">
                <a:latin typeface="Times New Roman"/>
                <a:cs typeface="Times New Roman"/>
              </a:rPr>
              <a:t>harmony!” said she; </a:t>
            </a:r>
            <a:r>
              <a:rPr dirty="0" sz="1450" spc="-20">
                <a:latin typeface="Times New Roman"/>
                <a:cs typeface="Times New Roman"/>
              </a:rPr>
              <a:t>“here’s </a:t>
            </a:r>
            <a:r>
              <a:rPr dirty="0" sz="1450" spc="-10">
                <a:latin typeface="Times New Roman"/>
                <a:cs typeface="Times New Roman"/>
              </a:rPr>
              <a:t>repose! </a:t>
            </a:r>
            <a:r>
              <a:rPr dirty="0" sz="1450" spc="-25">
                <a:latin typeface="Times New Roman"/>
                <a:cs typeface="Times New Roman"/>
              </a:rPr>
              <a:t>Here’s </a:t>
            </a:r>
            <a:r>
              <a:rPr dirty="0" sz="1450" spc="-10">
                <a:latin typeface="Times New Roman"/>
                <a:cs typeface="Times New Roman"/>
              </a:rPr>
              <a:t>what may leave all painting and all  music behind, and what poetry only can attempt to describe! </a:t>
            </a:r>
            <a:r>
              <a:rPr dirty="0" sz="1450" spc="-25">
                <a:latin typeface="Times New Roman"/>
                <a:cs typeface="Times New Roman"/>
              </a:rPr>
              <a:t>Here’s </a:t>
            </a:r>
            <a:r>
              <a:rPr dirty="0" sz="1450" spc="-10">
                <a:latin typeface="Times New Roman"/>
                <a:cs typeface="Times New Roman"/>
              </a:rPr>
              <a:t>what may  tranquillise every care, and lift the heart to rapture! When </a:t>
            </a:r>
            <a:r>
              <a:rPr dirty="0" sz="1450" spc="-5">
                <a:latin typeface="Times New Roman"/>
                <a:cs typeface="Times New Roman"/>
              </a:rPr>
              <a:t>I </a:t>
            </a:r>
            <a:r>
              <a:rPr dirty="0" sz="1450" spc="-10">
                <a:latin typeface="Times New Roman"/>
                <a:cs typeface="Times New Roman"/>
              </a:rPr>
              <a:t>look </a:t>
            </a:r>
            <a:r>
              <a:rPr dirty="0" sz="1450" spc="-5">
                <a:latin typeface="Times New Roman"/>
                <a:cs typeface="Times New Roman"/>
              </a:rPr>
              <a:t>out on </a:t>
            </a:r>
            <a:r>
              <a:rPr dirty="0" sz="1450" spc="-10">
                <a:latin typeface="Times New Roman"/>
                <a:cs typeface="Times New Roman"/>
              </a:rPr>
              <a:t>such </a:t>
            </a:r>
            <a:r>
              <a:rPr dirty="0" sz="1450" spc="-5">
                <a:latin typeface="Times New Roman"/>
                <a:cs typeface="Times New Roman"/>
              </a:rPr>
              <a:t>a  night </a:t>
            </a:r>
            <a:r>
              <a:rPr dirty="0" sz="1450" spc="-10">
                <a:latin typeface="Times New Roman"/>
                <a:cs typeface="Times New Roman"/>
              </a:rPr>
              <a:t>as this, </a:t>
            </a:r>
            <a:r>
              <a:rPr dirty="0" sz="1450" spc="-5">
                <a:latin typeface="Times New Roman"/>
                <a:cs typeface="Times New Roman"/>
              </a:rPr>
              <a:t>I </a:t>
            </a:r>
            <a:r>
              <a:rPr dirty="0" sz="1450" spc="-10">
                <a:latin typeface="Times New Roman"/>
                <a:cs typeface="Times New Roman"/>
              </a:rPr>
              <a:t>feel as if there could </a:t>
            </a:r>
            <a:r>
              <a:rPr dirty="0" sz="1450" spc="-5">
                <a:latin typeface="Times New Roman"/>
                <a:cs typeface="Times New Roman"/>
              </a:rPr>
              <a:t>be </a:t>
            </a:r>
            <a:r>
              <a:rPr dirty="0" sz="1450" spc="-10">
                <a:latin typeface="Times New Roman"/>
                <a:cs typeface="Times New Roman"/>
              </a:rPr>
              <a:t>neither wickedness </a:t>
            </a:r>
            <a:r>
              <a:rPr dirty="0" sz="1450" spc="-5">
                <a:latin typeface="Times New Roman"/>
                <a:cs typeface="Times New Roman"/>
              </a:rPr>
              <a:t>nor </a:t>
            </a:r>
            <a:r>
              <a:rPr dirty="0" sz="1450" spc="-10">
                <a:latin typeface="Times New Roman"/>
                <a:cs typeface="Times New Roman"/>
              </a:rPr>
              <a:t>sorrow in the  world; and there certainly would </a:t>
            </a:r>
            <a:r>
              <a:rPr dirty="0" sz="1450" spc="-5">
                <a:latin typeface="Times New Roman"/>
                <a:cs typeface="Times New Roman"/>
              </a:rPr>
              <a:t>be </a:t>
            </a:r>
            <a:r>
              <a:rPr dirty="0" sz="1450" spc="-10">
                <a:latin typeface="Times New Roman"/>
                <a:cs typeface="Times New Roman"/>
              </a:rPr>
              <a:t>less </a:t>
            </a:r>
            <a:r>
              <a:rPr dirty="0" sz="1450" spc="-5">
                <a:latin typeface="Times New Roman"/>
                <a:cs typeface="Times New Roman"/>
              </a:rPr>
              <a:t>of </a:t>
            </a:r>
            <a:r>
              <a:rPr dirty="0" sz="1450" spc="-10">
                <a:latin typeface="Times New Roman"/>
                <a:cs typeface="Times New Roman"/>
              </a:rPr>
              <a:t>both if the sublimity </a:t>
            </a:r>
            <a:r>
              <a:rPr dirty="0" sz="1450" spc="-5">
                <a:latin typeface="Times New Roman"/>
                <a:cs typeface="Times New Roman"/>
              </a:rPr>
              <a:t>of </a:t>
            </a:r>
            <a:r>
              <a:rPr dirty="0" sz="1450" spc="-10">
                <a:latin typeface="Times New Roman"/>
                <a:cs typeface="Times New Roman"/>
              </a:rPr>
              <a:t>Nature  were more attended </a:t>
            </a:r>
            <a:r>
              <a:rPr dirty="0" sz="1450" spc="-5">
                <a:latin typeface="Times New Roman"/>
                <a:cs typeface="Times New Roman"/>
              </a:rPr>
              <a:t>to, </a:t>
            </a:r>
            <a:r>
              <a:rPr dirty="0" sz="1450" spc="-10">
                <a:latin typeface="Times New Roman"/>
                <a:cs typeface="Times New Roman"/>
              </a:rPr>
              <a:t>and people were carried more </a:t>
            </a:r>
            <a:r>
              <a:rPr dirty="0" sz="1450" spc="-5">
                <a:latin typeface="Times New Roman"/>
                <a:cs typeface="Times New Roman"/>
              </a:rPr>
              <a:t>out of </a:t>
            </a:r>
            <a:r>
              <a:rPr dirty="0" sz="1450" spc="-10">
                <a:latin typeface="Times New Roman"/>
                <a:cs typeface="Times New Roman"/>
              </a:rPr>
              <a:t>themselves </a:t>
            </a:r>
            <a:r>
              <a:rPr dirty="0" sz="1450" spc="-5">
                <a:latin typeface="Times New Roman"/>
                <a:cs typeface="Times New Roman"/>
              </a:rPr>
              <a:t>by  </a:t>
            </a:r>
            <a:r>
              <a:rPr dirty="0" sz="1450" spc="-10">
                <a:latin typeface="Times New Roman"/>
                <a:cs typeface="Times New Roman"/>
              </a:rPr>
              <a:t>contemplating such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scene.”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like to hear </a:t>
            </a:r>
            <a:r>
              <a:rPr dirty="0" sz="1450" spc="-5">
                <a:latin typeface="Times New Roman"/>
                <a:cs typeface="Times New Roman"/>
              </a:rPr>
              <a:t>your </a:t>
            </a:r>
            <a:r>
              <a:rPr dirty="0" sz="1450" spc="-10">
                <a:latin typeface="Times New Roman"/>
                <a:cs typeface="Times New Roman"/>
              </a:rPr>
              <a:t>enthusiasm, </a:t>
            </a:r>
            <a:r>
              <a:rPr dirty="0" sz="1450" spc="-25">
                <a:latin typeface="Times New Roman"/>
                <a:cs typeface="Times New Roman"/>
              </a:rPr>
              <a:t>Fanny.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lovely night, and they are  much to </a:t>
            </a:r>
            <a:r>
              <a:rPr dirty="0" sz="1450" spc="-5">
                <a:latin typeface="Times New Roman"/>
                <a:cs typeface="Times New Roman"/>
              </a:rPr>
              <a:t>be </a:t>
            </a:r>
            <a:r>
              <a:rPr dirty="0" sz="1450" spc="-10">
                <a:latin typeface="Times New Roman"/>
                <a:cs typeface="Times New Roman"/>
              </a:rPr>
              <a:t>pitied who have </a:t>
            </a:r>
            <a:r>
              <a:rPr dirty="0" sz="1450" spc="-5">
                <a:latin typeface="Times New Roman"/>
                <a:cs typeface="Times New Roman"/>
              </a:rPr>
              <a:t>not </a:t>
            </a:r>
            <a:r>
              <a:rPr dirty="0" sz="1450" spc="-10">
                <a:latin typeface="Times New Roman"/>
                <a:cs typeface="Times New Roman"/>
              </a:rPr>
              <a:t>been taught to feel, in some degree, as </a:t>
            </a:r>
            <a:r>
              <a:rPr dirty="0" sz="1450" spc="-5">
                <a:latin typeface="Times New Roman"/>
                <a:cs typeface="Times New Roman"/>
              </a:rPr>
              <a:t>you do;  </a:t>
            </a:r>
            <a:r>
              <a:rPr dirty="0" sz="1450" spc="-10">
                <a:latin typeface="Times New Roman"/>
                <a:cs typeface="Times New Roman"/>
              </a:rPr>
              <a:t>who</a:t>
            </a:r>
            <a:r>
              <a:rPr dirty="0" sz="1450" spc="80">
                <a:latin typeface="Times New Roman"/>
                <a:cs typeface="Times New Roman"/>
              </a:rPr>
              <a:t> </a:t>
            </a:r>
            <a:r>
              <a:rPr dirty="0" sz="1450" spc="-10">
                <a:latin typeface="Times New Roman"/>
                <a:cs typeface="Times New Roman"/>
              </a:rPr>
              <a:t>have</a:t>
            </a:r>
            <a:r>
              <a:rPr dirty="0" sz="1450" spc="80">
                <a:latin typeface="Times New Roman"/>
                <a:cs typeface="Times New Roman"/>
              </a:rPr>
              <a:t> </a:t>
            </a:r>
            <a:r>
              <a:rPr dirty="0" sz="1450" spc="-5">
                <a:latin typeface="Times New Roman"/>
                <a:cs typeface="Times New Roman"/>
              </a:rPr>
              <a:t>not,</a:t>
            </a:r>
            <a:r>
              <a:rPr dirty="0" sz="1450" spc="80">
                <a:latin typeface="Times New Roman"/>
                <a:cs typeface="Times New Roman"/>
              </a:rPr>
              <a:t> </a:t>
            </a:r>
            <a:r>
              <a:rPr dirty="0" sz="1450" spc="-10">
                <a:latin typeface="Times New Roman"/>
                <a:cs typeface="Times New Roman"/>
              </a:rPr>
              <a:t>at</a:t>
            </a:r>
            <a:r>
              <a:rPr dirty="0" sz="1450" spc="80">
                <a:latin typeface="Times New Roman"/>
                <a:cs typeface="Times New Roman"/>
              </a:rPr>
              <a:t> </a:t>
            </a:r>
            <a:r>
              <a:rPr dirty="0" sz="1450" spc="-10">
                <a:latin typeface="Times New Roman"/>
                <a:cs typeface="Times New Roman"/>
              </a:rPr>
              <a:t>least,</a:t>
            </a:r>
            <a:r>
              <a:rPr dirty="0" sz="1450" spc="80">
                <a:latin typeface="Times New Roman"/>
                <a:cs typeface="Times New Roman"/>
              </a:rPr>
              <a:t> </a:t>
            </a:r>
            <a:r>
              <a:rPr dirty="0" sz="1450" spc="-10">
                <a:latin typeface="Times New Roman"/>
                <a:cs typeface="Times New Roman"/>
              </a:rPr>
              <a:t>been</a:t>
            </a:r>
            <a:r>
              <a:rPr dirty="0" sz="1450" spc="80">
                <a:latin typeface="Times New Roman"/>
                <a:cs typeface="Times New Roman"/>
              </a:rPr>
              <a:t> </a:t>
            </a:r>
            <a:r>
              <a:rPr dirty="0" sz="1450" spc="-10">
                <a:latin typeface="Times New Roman"/>
                <a:cs typeface="Times New Roman"/>
              </a:rPr>
              <a:t>given</a:t>
            </a:r>
            <a:r>
              <a:rPr dirty="0" sz="1450" spc="80">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taste</a:t>
            </a:r>
            <a:r>
              <a:rPr dirty="0" sz="1450" spc="80">
                <a:latin typeface="Times New Roman"/>
                <a:cs typeface="Times New Roman"/>
              </a:rPr>
              <a:t> </a:t>
            </a:r>
            <a:r>
              <a:rPr dirty="0" sz="1450" spc="-10">
                <a:latin typeface="Times New Roman"/>
                <a:cs typeface="Times New Roman"/>
              </a:rPr>
              <a:t>for</a:t>
            </a:r>
            <a:r>
              <a:rPr dirty="0" sz="1450" spc="80">
                <a:latin typeface="Times New Roman"/>
                <a:cs typeface="Times New Roman"/>
              </a:rPr>
              <a:t> </a:t>
            </a:r>
            <a:r>
              <a:rPr dirty="0" sz="1450" spc="-10">
                <a:latin typeface="Times New Roman"/>
                <a:cs typeface="Times New Roman"/>
              </a:rPr>
              <a:t>Nature</a:t>
            </a:r>
            <a:r>
              <a:rPr dirty="0" sz="1450" spc="80">
                <a:latin typeface="Times New Roman"/>
                <a:cs typeface="Times New Roman"/>
              </a:rPr>
              <a:t> </a:t>
            </a:r>
            <a:r>
              <a:rPr dirty="0" sz="1450" spc="-10">
                <a:latin typeface="Times New Roman"/>
                <a:cs typeface="Times New Roman"/>
              </a:rPr>
              <a:t>in</a:t>
            </a:r>
            <a:r>
              <a:rPr dirty="0" sz="1450" spc="80">
                <a:latin typeface="Times New Roman"/>
                <a:cs typeface="Times New Roman"/>
              </a:rPr>
              <a:t> </a:t>
            </a:r>
            <a:r>
              <a:rPr dirty="0" sz="1450" spc="-10">
                <a:latin typeface="Times New Roman"/>
                <a:cs typeface="Times New Roman"/>
              </a:rPr>
              <a:t>early</a:t>
            </a:r>
            <a:r>
              <a:rPr dirty="0" sz="1450" spc="80">
                <a:latin typeface="Times New Roman"/>
                <a:cs typeface="Times New Roman"/>
              </a:rPr>
              <a:t> </a:t>
            </a:r>
            <a:r>
              <a:rPr dirty="0" sz="1450" spc="-10">
                <a:latin typeface="Times New Roman"/>
                <a:cs typeface="Times New Roman"/>
              </a:rPr>
              <a:t>life.</a:t>
            </a:r>
            <a:r>
              <a:rPr dirty="0" sz="1450" spc="80">
                <a:latin typeface="Times New Roman"/>
                <a:cs typeface="Times New Roman"/>
              </a:rPr>
              <a:t> </a:t>
            </a:r>
            <a:r>
              <a:rPr dirty="0" sz="1450" spc="-10">
                <a:latin typeface="Times New Roman"/>
                <a:cs typeface="Times New Roman"/>
              </a:rPr>
              <a:t>They</a:t>
            </a:r>
            <a:r>
              <a:rPr dirty="0" sz="1450" spc="80">
                <a:latin typeface="Times New Roman"/>
                <a:cs typeface="Times New Roman"/>
              </a:rPr>
              <a:t> </a:t>
            </a:r>
            <a:r>
              <a:rPr dirty="0" sz="1450" spc="-10">
                <a:latin typeface="Times New Roman"/>
                <a:cs typeface="Times New Roman"/>
              </a:rPr>
              <a:t>lose</a:t>
            </a:r>
            <a:r>
              <a:rPr dirty="0" sz="1450" spc="8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3884295"/>
          </a:xfrm>
          <a:prstGeom prst="rect">
            <a:avLst/>
          </a:prstGeom>
        </p:spPr>
        <p:txBody>
          <a:bodyPr wrap="square" lIns="0" tIns="111125" rIns="0" bIns="0" rtlCol="0" vert="horz">
            <a:spAutoFit/>
          </a:bodyPr>
          <a:lstStyle/>
          <a:p>
            <a:pPr marL="12700">
              <a:lnSpc>
                <a:spcPct val="100000"/>
              </a:lnSpc>
              <a:spcBef>
                <a:spcPts val="875"/>
              </a:spcBef>
            </a:pPr>
            <a:r>
              <a:rPr dirty="0" sz="1450" spc="-10">
                <a:latin typeface="Times New Roman"/>
                <a:cs typeface="Times New Roman"/>
              </a:rPr>
              <a:t>great deal.”</a:t>
            </a:r>
            <a:endParaRPr sz="1450">
              <a:latin typeface="Times New Roman"/>
              <a:cs typeface="Times New Roman"/>
            </a:endParaRPr>
          </a:p>
          <a:p>
            <a:pPr marL="268605">
              <a:lnSpc>
                <a:spcPct val="100000"/>
              </a:lnSpc>
              <a:spcBef>
                <a:spcPts val="780"/>
              </a:spcBef>
            </a:pPr>
            <a:r>
              <a:rPr dirty="0" sz="1450" spc="-45">
                <a:latin typeface="Times New Roman"/>
                <a:cs typeface="Times New Roman"/>
              </a:rPr>
              <a:t>“You </a:t>
            </a:r>
            <a:r>
              <a:rPr dirty="0" sz="1450" spc="-10">
                <a:latin typeface="Times New Roman"/>
                <a:cs typeface="Times New Roman"/>
              </a:rPr>
              <a:t>taught me to think and feel </a:t>
            </a:r>
            <a:r>
              <a:rPr dirty="0" sz="1450" spc="-5">
                <a:latin typeface="Times New Roman"/>
                <a:cs typeface="Times New Roman"/>
              </a:rPr>
              <a:t>on </a:t>
            </a:r>
            <a:r>
              <a:rPr dirty="0" sz="1450" spc="-10">
                <a:latin typeface="Times New Roman"/>
                <a:cs typeface="Times New Roman"/>
              </a:rPr>
              <a:t>the subject,</a:t>
            </a:r>
            <a:r>
              <a:rPr dirty="0" sz="1450" spc="85">
                <a:latin typeface="Times New Roman"/>
                <a:cs typeface="Times New Roman"/>
              </a:rPr>
              <a:t> </a:t>
            </a:r>
            <a:r>
              <a:rPr dirty="0" sz="1450" spc="-10">
                <a:latin typeface="Times New Roman"/>
                <a:cs typeface="Times New Roman"/>
              </a:rPr>
              <a:t>cousin.”</a:t>
            </a:r>
            <a:endParaRPr sz="1450">
              <a:latin typeface="Times New Roman"/>
              <a:cs typeface="Times New Roman"/>
            </a:endParaRPr>
          </a:p>
          <a:p>
            <a:pPr marL="268605" marR="836930">
              <a:lnSpc>
                <a:spcPts val="2520"/>
              </a:lnSpc>
              <a:spcBef>
                <a:spcPts val="140"/>
              </a:spcBef>
            </a:pPr>
            <a:r>
              <a:rPr dirty="0" sz="1450" spc="-10">
                <a:latin typeface="Times New Roman"/>
                <a:cs typeface="Times New Roman"/>
              </a:rPr>
              <a:t>“I had </a:t>
            </a:r>
            <a:r>
              <a:rPr dirty="0" sz="1450" spc="-5">
                <a:latin typeface="Times New Roman"/>
                <a:cs typeface="Times New Roman"/>
              </a:rPr>
              <a:t>a </a:t>
            </a:r>
            <a:r>
              <a:rPr dirty="0" sz="1450" spc="-10">
                <a:latin typeface="Times New Roman"/>
                <a:cs typeface="Times New Roman"/>
              </a:rPr>
              <a:t>very apt </a:t>
            </a:r>
            <a:r>
              <a:rPr dirty="0" sz="1450" spc="-20">
                <a:latin typeface="Times New Roman"/>
                <a:cs typeface="Times New Roman"/>
              </a:rPr>
              <a:t>scholar. There’s </a:t>
            </a:r>
            <a:r>
              <a:rPr dirty="0" sz="1450" spc="-10">
                <a:latin typeface="Times New Roman"/>
                <a:cs typeface="Times New Roman"/>
              </a:rPr>
              <a:t>Arcturus looking very bright.”  </a:t>
            </a:r>
            <a:r>
              <a:rPr dirty="0" sz="1450" spc="-40">
                <a:latin typeface="Times New Roman"/>
                <a:cs typeface="Times New Roman"/>
              </a:rPr>
              <a:t>“Yes, </a:t>
            </a:r>
            <a:r>
              <a:rPr dirty="0" sz="1450" spc="-10">
                <a:latin typeface="Times New Roman"/>
                <a:cs typeface="Times New Roman"/>
              </a:rPr>
              <a:t>and the </a:t>
            </a:r>
            <a:r>
              <a:rPr dirty="0" sz="1450" spc="-25">
                <a:latin typeface="Times New Roman"/>
                <a:cs typeface="Times New Roman"/>
              </a:rPr>
              <a:t>Bear. </a:t>
            </a:r>
            <a:r>
              <a:rPr dirty="0" sz="1450" spc="-5">
                <a:latin typeface="Times New Roman"/>
                <a:cs typeface="Times New Roman"/>
              </a:rPr>
              <a:t>I </a:t>
            </a:r>
            <a:r>
              <a:rPr dirty="0" sz="1450" spc="-10">
                <a:latin typeface="Times New Roman"/>
                <a:cs typeface="Times New Roman"/>
              </a:rPr>
              <a:t>wish </a:t>
            </a:r>
            <a:r>
              <a:rPr dirty="0" sz="1450" spc="-5">
                <a:latin typeface="Times New Roman"/>
                <a:cs typeface="Times New Roman"/>
              </a:rPr>
              <a:t>I </a:t>
            </a:r>
            <a:r>
              <a:rPr dirty="0" sz="1450" spc="-10">
                <a:latin typeface="Times New Roman"/>
                <a:cs typeface="Times New Roman"/>
              </a:rPr>
              <a:t>could see</a:t>
            </a:r>
            <a:r>
              <a:rPr dirty="0" sz="1450" spc="75">
                <a:latin typeface="Times New Roman"/>
                <a:cs typeface="Times New Roman"/>
              </a:rPr>
              <a:t> </a:t>
            </a:r>
            <a:r>
              <a:rPr dirty="0" sz="1450" spc="-10">
                <a:latin typeface="Times New Roman"/>
                <a:cs typeface="Times New Roman"/>
              </a:rPr>
              <a:t>Cassiopeia.”</a:t>
            </a:r>
            <a:endParaRPr sz="1450">
              <a:latin typeface="Times New Roman"/>
              <a:cs typeface="Times New Roman"/>
            </a:endParaRPr>
          </a:p>
          <a:p>
            <a:pPr marL="268605">
              <a:lnSpc>
                <a:spcPct val="100000"/>
              </a:lnSpc>
              <a:spcBef>
                <a:spcPts val="570"/>
              </a:spcBef>
            </a:pPr>
            <a:r>
              <a:rPr dirty="0" sz="1450" spc="-50">
                <a:latin typeface="Times New Roman"/>
                <a:cs typeface="Times New Roman"/>
              </a:rPr>
              <a:t>“We </a:t>
            </a:r>
            <a:r>
              <a:rPr dirty="0" sz="1450" spc="-10">
                <a:latin typeface="Times New Roman"/>
                <a:cs typeface="Times New Roman"/>
              </a:rPr>
              <a:t>must </a:t>
            </a:r>
            <a:r>
              <a:rPr dirty="0" sz="1450" spc="-5">
                <a:latin typeface="Times New Roman"/>
                <a:cs typeface="Times New Roman"/>
              </a:rPr>
              <a:t>go out on </a:t>
            </a:r>
            <a:r>
              <a:rPr dirty="0" sz="1450" spc="-10">
                <a:latin typeface="Times New Roman"/>
                <a:cs typeface="Times New Roman"/>
              </a:rPr>
              <a:t>the lawn for that. Should </a:t>
            </a:r>
            <a:r>
              <a:rPr dirty="0" sz="1450" spc="-5">
                <a:latin typeface="Times New Roman"/>
                <a:cs typeface="Times New Roman"/>
              </a:rPr>
              <a:t>you be</a:t>
            </a:r>
            <a:r>
              <a:rPr dirty="0" sz="1450" spc="75">
                <a:latin typeface="Times New Roman"/>
                <a:cs typeface="Times New Roman"/>
              </a:rPr>
              <a:t> </a:t>
            </a:r>
            <a:r>
              <a:rPr dirty="0" sz="1450" spc="-10">
                <a:latin typeface="Times New Roman"/>
                <a:cs typeface="Times New Roman"/>
              </a:rPr>
              <a:t>afraid?”</a:t>
            </a:r>
            <a:endParaRPr sz="1450">
              <a:latin typeface="Times New Roman"/>
              <a:cs typeface="Times New Roman"/>
            </a:endParaRPr>
          </a:p>
          <a:p>
            <a:pPr marL="268605" marR="10795">
              <a:lnSpc>
                <a:spcPts val="2520"/>
              </a:lnSpc>
              <a:spcBef>
                <a:spcPts val="140"/>
              </a:spcBef>
            </a:pPr>
            <a:r>
              <a:rPr dirty="0" sz="1450" spc="-10">
                <a:latin typeface="Times New Roman"/>
                <a:cs typeface="Times New Roman"/>
              </a:rPr>
              <a:t>“Not in the least. It is </a:t>
            </a:r>
            <a:r>
              <a:rPr dirty="0" sz="1450" spc="-5">
                <a:latin typeface="Times New Roman"/>
                <a:cs typeface="Times New Roman"/>
              </a:rPr>
              <a:t>a </a:t>
            </a:r>
            <a:r>
              <a:rPr dirty="0" sz="1450" spc="-10">
                <a:latin typeface="Times New Roman"/>
                <a:cs typeface="Times New Roman"/>
              </a:rPr>
              <a:t>great while since we have had any star-gazing.”  </a:t>
            </a:r>
            <a:r>
              <a:rPr dirty="0" sz="1450" spc="-40">
                <a:latin typeface="Times New Roman"/>
                <a:cs typeface="Times New Roman"/>
              </a:rPr>
              <a:t>“Yes;</a:t>
            </a:r>
            <a:r>
              <a:rPr dirty="0" sz="1450" spc="7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5">
                <a:latin typeface="Times New Roman"/>
                <a:cs typeface="Times New Roman"/>
              </a:rPr>
              <a:t>do</a:t>
            </a:r>
            <a:r>
              <a:rPr dirty="0" sz="1450" spc="80">
                <a:latin typeface="Times New Roman"/>
                <a:cs typeface="Times New Roman"/>
              </a:rPr>
              <a:t> </a:t>
            </a:r>
            <a:r>
              <a:rPr dirty="0" sz="1450" spc="-5">
                <a:latin typeface="Times New Roman"/>
                <a:cs typeface="Times New Roman"/>
              </a:rPr>
              <a:t>not</a:t>
            </a:r>
            <a:r>
              <a:rPr dirty="0" sz="1450" spc="75">
                <a:latin typeface="Times New Roman"/>
                <a:cs typeface="Times New Roman"/>
              </a:rPr>
              <a:t> </a:t>
            </a:r>
            <a:r>
              <a:rPr dirty="0" sz="1450" spc="-10">
                <a:latin typeface="Times New Roman"/>
                <a:cs typeface="Times New Roman"/>
              </a:rPr>
              <a:t>know</a:t>
            </a:r>
            <a:r>
              <a:rPr dirty="0" sz="1450" spc="80">
                <a:latin typeface="Times New Roman"/>
                <a:cs typeface="Times New Roman"/>
              </a:rPr>
              <a:t> </a:t>
            </a:r>
            <a:r>
              <a:rPr dirty="0" sz="1450" spc="-10">
                <a:latin typeface="Times New Roman"/>
                <a:cs typeface="Times New Roman"/>
              </a:rPr>
              <a:t>how</a:t>
            </a:r>
            <a:r>
              <a:rPr dirty="0" sz="1450" spc="75">
                <a:latin typeface="Times New Roman"/>
                <a:cs typeface="Times New Roman"/>
              </a:rPr>
              <a:t>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has</a:t>
            </a:r>
            <a:r>
              <a:rPr dirty="0" sz="1450" spc="85">
                <a:latin typeface="Times New Roman"/>
                <a:cs typeface="Times New Roman"/>
              </a:rPr>
              <a:t> </a:t>
            </a:r>
            <a:r>
              <a:rPr dirty="0" sz="1450" spc="-10">
                <a:latin typeface="Times New Roman"/>
                <a:cs typeface="Times New Roman"/>
              </a:rPr>
              <a:t>happened.”</a:t>
            </a:r>
            <a:r>
              <a:rPr dirty="0" sz="1450" spc="80">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glee</a:t>
            </a:r>
            <a:r>
              <a:rPr dirty="0" sz="1450" spc="80">
                <a:latin typeface="Times New Roman"/>
                <a:cs typeface="Times New Roman"/>
              </a:rPr>
              <a:t> </a:t>
            </a:r>
            <a:r>
              <a:rPr dirty="0" sz="1450" spc="-10">
                <a:latin typeface="Times New Roman"/>
                <a:cs typeface="Times New Roman"/>
              </a:rPr>
              <a:t>began.</a:t>
            </a:r>
            <a:r>
              <a:rPr dirty="0" sz="1450" spc="75">
                <a:latin typeface="Times New Roman"/>
                <a:cs typeface="Times New Roman"/>
              </a:rPr>
              <a:t> </a:t>
            </a:r>
            <a:r>
              <a:rPr dirty="0" sz="1450" spc="-50">
                <a:latin typeface="Times New Roman"/>
                <a:cs typeface="Times New Roman"/>
              </a:rPr>
              <a:t>“We</a:t>
            </a:r>
            <a:r>
              <a:rPr dirty="0" sz="1450" spc="85">
                <a:latin typeface="Times New Roman"/>
                <a:cs typeface="Times New Roman"/>
              </a:rPr>
              <a:t> </a:t>
            </a:r>
            <a:r>
              <a:rPr dirty="0" sz="1450" spc="-10">
                <a:latin typeface="Times New Roman"/>
                <a:cs typeface="Times New Roman"/>
              </a:rPr>
              <a:t>will</a:t>
            </a:r>
            <a:r>
              <a:rPr dirty="0" sz="1450" spc="75">
                <a:latin typeface="Times New Roman"/>
                <a:cs typeface="Times New Roman"/>
              </a:rPr>
              <a:t> </a:t>
            </a:r>
            <a:r>
              <a:rPr dirty="0" sz="1450" spc="-10">
                <a:latin typeface="Times New Roman"/>
                <a:cs typeface="Times New Roman"/>
              </a:rPr>
              <a:t>stay</a:t>
            </a:r>
            <a:endParaRPr sz="1450">
              <a:latin typeface="Times New Roman"/>
              <a:cs typeface="Times New Roman"/>
            </a:endParaRPr>
          </a:p>
          <a:p>
            <a:pPr algn="just" marL="12700">
              <a:lnSpc>
                <a:spcPts val="1510"/>
              </a:lnSpc>
            </a:pPr>
            <a:r>
              <a:rPr dirty="0" sz="1450" spc="-10">
                <a:latin typeface="Times New Roman"/>
                <a:cs typeface="Times New Roman"/>
              </a:rPr>
              <a:t>till</a:t>
            </a:r>
            <a:r>
              <a:rPr dirty="0" sz="1450" spc="65">
                <a:latin typeface="Times New Roman"/>
                <a:cs typeface="Times New Roman"/>
              </a:rPr>
              <a:t> </a:t>
            </a:r>
            <a:r>
              <a:rPr dirty="0" sz="1450" spc="-10">
                <a:latin typeface="Times New Roman"/>
                <a:cs typeface="Times New Roman"/>
              </a:rPr>
              <a:t>this</a:t>
            </a:r>
            <a:r>
              <a:rPr dirty="0" sz="1450" spc="7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10">
                <a:latin typeface="Times New Roman"/>
                <a:cs typeface="Times New Roman"/>
              </a:rPr>
              <a:t>finished,</a:t>
            </a:r>
            <a:r>
              <a:rPr dirty="0" sz="1450" spc="70">
                <a:latin typeface="Times New Roman"/>
                <a:cs typeface="Times New Roman"/>
              </a:rPr>
              <a:t> </a:t>
            </a:r>
            <a:r>
              <a:rPr dirty="0" sz="1450" spc="-20">
                <a:latin typeface="Times New Roman"/>
                <a:cs typeface="Times New Roman"/>
              </a:rPr>
              <a:t>Fanny,”</a:t>
            </a:r>
            <a:r>
              <a:rPr dirty="0" sz="1450" spc="75">
                <a:latin typeface="Times New Roman"/>
                <a:cs typeface="Times New Roman"/>
              </a:rPr>
              <a:t> </a:t>
            </a:r>
            <a:r>
              <a:rPr dirty="0" sz="1450" spc="-10">
                <a:latin typeface="Times New Roman"/>
                <a:cs typeface="Times New Roman"/>
              </a:rPr>
              <a:t>said</a:t>
            </a:r>
            <a:r>
              <a:rPr dirty="0" sz="1450" spc="70">
                <a:latin typeface="Times New Roman"/>
                <a:cs typeface="Times New Roman"/>
              </a:rPr>
              <a:t> </a:t>
            </a:r>
            <a:r>
              <a:rPr dirty="0" sz="1450" spc="-10">
                <a:latin typeface="Times New Roman"/>
                <a:cs typeface="Times New Roman"/>
              </a:rPr>
              <a:t>he,</a:t>
            </a:r>
            <a:r>
              <a:rPr dirty="0" sz="1450" spc="75">
                <a:latin typeface="Times New Roman"/>
                <a:cs typeface="Times New Roman"/>
              </a:rPr>
              <a:t> </a:t>
            </a:r>
            <a:r>
              <a:rPr dirty="0" sz="1450" spc="-10">
                <a:latin typeface="Times New Roman"/>
                <a:cs typeface="Times New Roman"/>
              </a:rPr>
              <a:t>turning</a:t>
            </a:r>
            <a:r>
              <a:rPr dirty="0" sz="1450" spc="70">
                <a:latin typeface="Times New Roman"/>
                <a:cs typeface="Times New Roman"/>
              </a:rPr>
              <a:t>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back</a:t>
            </a:r>
            <a:r>
              <a:rPr dirty="0" sz="1450" spc="75">
                <a:latin typeface="Times New Roman"/>
                <a:cs typeface="Times New Roman"/>
              </a:rPr>
              <a:t> </a:t>
            </a:r>
            <a:r>
              <a:rPr dirty="0" sz="1450" spc="-5">
                <a:latin typeface="Times New Roman"/>
                <a:cs typeface="Times New Roman"/>
              </a:rPr>
              <a:t>on</a:t>
            </a:r>
            <a:r>
              <a:rPr dirty="0" sz="1450" spc="7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window;</a:t>
            </a:r>
            <a:r>
              <a:rPr dirty="0" sz="1450" spc="70">
                <a:latin typeface="Times New Roman"/>
                <a:cs typeface="Times New Roman"/>
              </a:rPr>
              <a:t> </a:t>
            </a:r>
            <a:r>
              <a:rPr dirty="0" sz="1450" spc="-10">
                <a:latin typeface="Times New Roman"/>
                <a:cs typeface="Times New Roman"/>
              </a:rPr>
              <a:t>and</a:t>
            </a:r>
            <a:r>
              <a:rPr dirty="0" sz="1450" spc="75">
                <a:latin typeface="Times New Roman"/>
                <a:cs typeface="Times New Roman"/>
              </a:rPr>
              <a:t> </a:t>
            </a:r>
            <a:r>
              <a:rPr dirty="0" sz="1450" spc="-10">
                <a:latin typeface="Times New Roman"/>
                <a:cs typeface="Times New Roman"/>
              </a:rPr>
              <a:t>as</a:t>
            </a:r>
            <a:r>
              <a:rPr dirty="0" sz="1450" spc="7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advanced, she had the mortification </a:t>
            </a:r>
            <a:r>
              <a:rPr dirty="0" sz="1450" spc="-5">
                <a:latin typeface="Times New Roman"/>
                <a:cs typeface="Times New Roman"/>
              </a:rPr>
              <a:t>of </a:t>
            </a:r>
            <a:r>
              <a:rPr dirty="0" sz="1450" spc="-10">
                <a:latin typeface="Times New Roman"/>
                <a:cs typeface="Times New Roman"/>
              </a:rPr>
              <a:t>seeing him advance </a:t>
            </a:r>
            <a:r>
              <a:rPr dirty="0" sz="1450" spc="-5">
                <a:latin typeface="Times New Roman"/>
                <a:cs typeface="Times New Roman"/>
              </a:rPr>
              <a:t>too, </a:t>
            </a:r>
            <a:r>
              <a:rPr dirty="0" sz="1450" spc="-10">
                <a:latin typeface="Times New Roman"/>
                <a:cs typeface="Times New Roman"/>
              </a:rPr>
              <a:t>moving  forward </a:t>
            </a:r>
            <a:r>
              <a:rPr dirty="0" sz="1450" spc="-5">
                <a:latin typeface="Times New Roman"/>
                <a:cs typeface="Times New Roman"/>
              </a:rPr>
              <a:t>by </a:t>
            </a:r>
            <a:r>
              <a:rPr dirty="0" sz="1450" spc="-10">
                <a:latin typeface="Times New Roman"/>
                <a:cs typeface="Times New Roman"/>
              </a:rPr>
              <a:t>gentle degrees towards the instrument, and when it ceased, </a:t>
            </a:r>
            <a:r>
              <a:rPr dirty="0" sz="1450" spc="-5">
                <a:latin typeface="Times New Roman"/>
                <a:cs typeface="Times New Roman"/>
              </a:rPr>
              <a:t>he </a:t>
            </a:r>
            <a:r>
              <a:rPr dirty="0" sz="1450" spc="-10">
                <a:latin typeface="Times New Roman"/>
                <a:cs typeface="Times New Roman"/>
              </a:rPr>
              <a:t>was  close </a:t>
            </a:r>
            <a:r>
              <a:rPr dirty="0" sz="1450" spc="-5">
                <a:latin typeface="Times New Roman"/>
                <a:cs typeface="Times New Roman"/>
              </a:rPr>
              <a:t>by </a:t>
            </a:r>
            <a:r>
              <a:rPr dirty="0" sz="1450" spc="-10">
                <a:latin typeface="Times New Roman"/>
                <a:cs typeface="Times New Roman"/>
              </a:rPr>
              <a:t>the singers, among the most urgent in requesting to hear the glee  again.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Fanny sighed alone at the window till scolded away </a:t>
            </a:r>
            <a:r>
              <a:rPr dirty="0" sz="1450" spc="-5">
                <a:latin typeface="Times New Roman"/>
                <a:cs typeface="Times New Roman"/>
              </a:rPr>
              <a:t>by </a:t>
            </a:r>
            <a:r>
              <a:rPr dirty="0" sz="1450" spc="-10">
                <a:latin typeface="Times New Roman"/>
                <a:cs typeface="Times New Roman"/>
              </a:rPr>
              <a:t>Mrs. </a:t>
            </a:r>
            <a:r>
              <a:rPr dirty="0" sz="1450" spc="-20">
                <a:latin typeface="Times New Roman"/>
                <a:cs typeface="Times New Roman"/>
              </a:rPr>
              <a:t>Norris’s  </a:t>
            </a:r>
            <a:r>
              <a:rPr dirty="0" sz="1450" spc="-10">
                <a:latin typeface="Times New Roman"/>
                <a:cs typeface="Times New Roman"/>
              </a:rPr>
              <a:t>threats </a:t>
            </a:r>
            <a:r>
              <a:rPr dirty="0" sz="1450" spc="-5">
                <a:latin typeface="Times New Roman"/>
                <a:cs typeface="Times New Roman"/>
              </a:rPr>
              <a:t>of </a:t>
            </a:r>
            <a:r>
              <a:rPr dirty="0" sz="1450" spc="-10">
                <a:latin typeface="Times New Roman"/>
                <a:cs typeface="Times New Roman"/>
              </a:rPr>
              <a:t>catching</a:t>
            </a:r>
            <a:r>
              <a:rPr dirty="0" sz="1450" spc="-5">
                <a:latin typeface="Times New Roman"/>
                <a:cs typeface="Times New Roman"/>
              </a:rPr>
              <a:t> </a:t>
            </a:r>
            <a:r>
              <a:rPr dirty="0" sz="1450" spc="-10">
                <a:latin typeface="Times New Roman"/>
                <a:cs typeface="Times New Roman"/>
              </a:rPr>
              <a:t>cold.</a:t>
            </a:r>
            <a:endParaRPr sz="1450">
              <a:latin typeface="Times New Roman"/>
              <a:cs typeface="Times New Roman"/>
            </a:endParaRPr>
          </a:p>
        </p:txBody>
      </p:sp>
      <p:sp>
        <p:nvSpPr>
          <p:cNvPr id="3" name="object 3"/>
          <p:cNvSpPr txBox="1"/>
          <p:nvPr/>
        </p:nvSpPr>
        <p:spPr>
          <a:xfrm>
            <a:off x="876300" y="4944579"/>
            <a:ext cx="5807710" cy="494665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Sir Thomas was to return in </a:t>
            </a:r>
            <a:r>
              <a:rPr dirty="0" sz="1450" spc="-15">
                <a:latin typeface="Times New Roman"/>
                <a:cs typeface="Times New Roman"/>
              </a:rPr>
              <a:t>November, </a:t>
            </a:r>
            <a:r>
              <a:rPr dirty="0" sz="1450" spc="-10">
                <a:latin typeface="Times New Roman"/>
                <a:cs typeface="Times New Roman"/>
              </a:rPr>
              <a:t>and his eldest son had duties to  call him earlier home. The approach </a:t>
            </a:r>
            <a:r>
              <a:rPr dirty="0" sz="1450" spc="-5">
                <a:latin typeface="Times New Roman"/>
                <a:cs typeface="Times New Roman"/>
              </a:rPr>
              <a:t>of </a:t>
            </a:r>
            <a:r>
              <a:rPr dirty="0" sz="1450" spc="-10">
                <a:latin typeface="Times New Roman"/>
                <a:cs typeface="Times New Roman"/>
              </a:rPr>
              <a:t>September </a:t>
            </a:r>
            <a:r>
              <a:rPr dirty="0" sz="1450" spc="-5">
                <a:latin typeface="Times New Roman"/>
                <a:cs typeface="Times New Roman"/>
              </a:rPr>
              <a:t>brought </a:t>
            </a:r>
            <a:r>
              <a:rPr dirty="0" sz="1450" spc="-10">
                <a:latin typeface="Times New Roman"/>
                <a:cs typeface="Times New Roman"/>
              </a:rPr>
              <a:t>tidings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Bertram, first in </a:t>
            </a:r>
            <a:r>
              <a:rPr dirty="0" sz="1450" spc="-5">
                <a:latin typeface="Times New Roman"/>
                <a:cs typeface="Times New Roman"/>
              </a:rPr>
              <a:t>a </a:t>
            </a:r>
            <a:r>
              <a:rPr dirty="0" sz="1450" spc="-10">
                <a:latin typeface="Times New Roman"/>
                <a:cs typeface="Times New Roman"/>
              </a:rPr>
              <a:t>letter to the gamekeeper and then in </a:t>
            </a:r>
            <a:r>
              <a:rPr dirty="0" sz="1450" spc="-5">
                <a:latin typeface="Times New Roman"/>
                <a:cs typeface="Times New Roman"/>
              </a:rPr>
              <a:t>a </a:t>
            </a:r>
            <a:r>
              <a:rPr dirty="0" sz="1450" spc="-10">
                <a:latin typeface="Times New Roman"/>
                <a:cs typeface="Times New Roman"/>
              </a:rPr>
              <a:t>letter to Edmund; and  </a:t>
            </a:r>
            <a:r>
              <a:rPr dirty="0" sz="1450" spc="-5">
                <a:latin typeface="Times New Roman"/>
                <a:cs typeface="Times New Roman"/>
              </a:rPr>
              <a:t>by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August </a:t>
            </a:r>
            <a:r>
              <a:rPr dirty="0" sz="1450" spc="-5">
                <a:latin typeface="Times New Roman"/>
                <a:cs typeface="Times New Roman"/>
              </a:rPr>
              <a:t>he </a:t>
            </a:r>
            <a:r>
              <a:rPr dirty="0" sz="1450" spc="-10">
                <a:latin typeface="Times New Roman"/>
                <a:cs typeface="Times New Roman"/>
              </a:rPr>
              <a:t>arrived himself, to </a:t>
            </a:r>
            <a:r>
              <a:rPr dirty="0" sz="1450" spc="-5">
                <a:latin typeface="Times New Roman"/>
                <a:cs typeface="Times New Roman"/>
              </a:rPr>
              <a:t>be </a:t>
            </a:r>
            <a:r>
              <a:rPr dirty="0" sz="1450" spc="-30">
                <a:latin typeface="Times New Roman"/>
                <a:cs typeface="Times New Roman"/>
              </a:rPr>
              <a:t>gay, </a:t>
            </a:r>
            <a:r>
              <a:rPr dirty="0" sz="1450" spc="-10">
                <a:latin typeface="Times New Roman"/>
                <a:cs typeface="Times New Roman"/>
              </a:rPr>
              <a:t>agreeable, and gallant  again as occasion served, </a:t>
            </a:r>
            <a:r>
              <a:rPr dirty="0" sz="1450" spc="-5">
                <a:latin typeface="Times New Roman"/>
                <a:cs typeface="Times New Roman"/>
              </a:rPr>
              <a:t>or </a:t>
            </a:r>
            <a:r>
              <a:rPr dirty="0" sz="1450" spc="-10">
                <a:latin typeface="Times New Roman"/>
                <a:cs typeface="Times New Roman"/>
              </a:rPr>
              <a:t>Miss Crawford demanded; to tell </a:t>
            </a:r>
            <a:r>
              <a:rPr dirty="0" sz="1450" spc="-5">
                <a:latin typeface="Times New Roman"/>
                <a:cs typeface="Times New Roman"/>
              </a:rPr>
              <a:t>of </a:t>
            </a:r>
            <a:r>
              <a:rPr dirty="0" sz="1450" spc="-10">
                <a:latin typeface="Times New Roman"/>
                <a:cs typeface="Times New Roman"/>
              </a:rPr>
              <a:t>races and  </a:t>
            </a:r>
            <a:r>
              <a:rPr dirty="0" sz="1450" spc="-20">
                <a:latin typeface="Times New Roman"/>
                <a:cs typeface="Times New Roman"/>
              </a:rPr>
              <a:t>Weymouth, </a:t>
            </a:r>
            <a:r>
              <a:rPr dirty="0" sz="1450" spc="-10">
                <a:latin typeface="Times New Roman"/>
                <a:cs typeface="Times New Roman"/>
              </a:rPr>
              <a:t>and parties and friends, to which she might have listened six  weeks before with some interest, and altogether to give her the fullest  conviction, </a:t>
            </a:r>
            <a:r>
              <a:rPr dirty="0" sz="1450" spc="-5">
                <a:latin typeface="Times New Roman"/>
                <a:cs typeface="Times New Roman"/>
              </a:rPr>
              <a:t>by </a:t>
            </a:r>
            <a:r>
              <a:rPr dirty="0" sz="1450" spc="-10">
                <a:latin typeface="Times New Roman"/>
                <a:cs typeface="Times New Roman"/>
              </a:rPr>
              <a:t>the power </a:t>
            </a:r>
            <a:r>
              <a:rPr dirty="0" sz="1450" spc="-5">
                <a:latin typeface="Times New Roman"/>
                <a:cs typeface="Times New Roman"/>
              </a:rPr>
              <a:t>of </a:t>
            </a:r>
            <a:r>
              <a:rPr dirty="0" sz="1450" spc="-10">
                <a:latin typeface="Times New Roman"/>
                <a:cs typeface="Times New Roman"/>
              </a:rPr>
              <a:t>actual comparison, </a:t>
            </a:r>
            <a:r>
              <a:rPr dirty="0" sz="1450" spc="-5">
                <a:latin typeface="Times New Roman"/>
                <a:cs typeface="Times New Roman"/>
              </a:rPr>
              <a:t>of </a:t>
            </a:r>
            <a:r>
              <a:rPr dirty="0" sz="1450" spc="-10">
                <a:latin typeface="Times New Roman"/>
                <a:cs typeface="Times New Roman"/>
              </a:rPr>
              <a:t>her preferring his </a:t>
            </a:r>
            <a:r>
              <a:rPr dirty="0" sz="1450" spc="-5">
                <a:latin typeface="Times New Roman"/>
                <a:cs typeface="Times New Roman"/>
              </a:rPr>
              <a:t>younger  </a:t>
            </a:r>
            <a:r>
              <a:rPr dirty="0" sz="1450" spc="-20">
                <a:latin typeface="Times New Roman"/>
                <a:cs typeface="Times New Roman"/>
              </a:rPr>
              <a:t>brother.</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It was very vexatious, and she was heartily sorry for it; </a:t>
            </a:r>
            <a:r>
              <a:rPr dirty="0" sz="1450" spc="-5">
                <a:latin typeface="Times New Roman"/>
                <a:cs typeface="Times New Roman"/>
              </a:rPr>
              <a:t>but </a:t>
            </a:r>
            <a:r>
              <a:rPr dirty="0" sz="1450" spc="-10">
                <a:latin typeface="Times New Roman"/>
                <a:cs typeface="Times New Roman"/>
              </a:rPr>
              <a:t>so it was; and  so far from now meaning to marry the </a:t>
            </a:r>
            <a:r>
              <a:rPr dirty="0" sz="1450" spc="-20">
                <a:latin typeface="Times New Roman"/>
                <a:cs typeface="Times New Roman"/>
              </a:rPr>
              <a:t>elder, </a:t>
            </a:r>
            <a:r>
              <a:rPr dirty="0" sz="1450" spc="-10">
                <a:latin typeface="Times New Roman"/>
                <a:cs typeface="Times New Roman"/>
              </a:rPr>
              <a:t>she did </a:t>
            </a:r>
            <a:r>
              <a:rPr dirty="0" sz="1450" spc="-5">
                <a:latin typeface="Times New Roman"/>
                <a:cs typeface="Times New Roman"/>
              </a:rPr>
              <a:t>not </a:t>
            </a:r>
            <a:r>
              <a:rPr dirty="0" sz="1450" spc="-10">
                <a:latin typeface="Times New Roman"/>
                <a:cs typeface="Times New Roman"/>
              </a:rPr>
              <a:t>even want to attract  him beyond what the simplest claims </a:t>
            </a:r>
            <a:r>
              <a:rPr dirty="0" sz="1450" spc="-5">
                <a:latin typeface="Times New Roman"/>
                <a:cs typeface="Times New Roman"/>
              </a:rPr>
              <a:t>of </a:t>
            </a:r>
            <a:r>
              <a:rPr dirty="0" sz="1450" spc="-10">
                <a:latin typeface="Times New Roman"/>
                <a:cs typeface="Times New Roman"/>
              </a:rPr>
              <a:t>conscious beauty required: his  lengthened absence from Mansfield, without anything </a:t>
            </a:r>
            <a:r>
              <a:rPr dirty="0" sz="1450" spc="-5">
                <a:latin typeface="Times New Roman"/>
                <a:cs typeface="Times New Roman"/>
              </a:rPr>
              <a:t>but </a:t>
            </a:r>
            <a:r>
              <a:rPr dirty="0" sz="1450" spc="-10">
                <a:latin typeface="Times New Roman"/>
                <a:cs typeface="Times New Roman"/>
              </a:rPr>
              <a:t>pleasure in </a:t>
            </a:r>
            <a:r>
              <a:rPr dirty="0" sz="1450" spc="-30">
                <a:latin typeface="Times New Roman"/>
                <a:cs typeface="Times New Roman"/>
              </a:rPr>
              <a:t>view,  </a:t>
            </a:r>
            <a:r>
              <a:rPr dirty="0" sz="1450" spc="-10">
                <a:latin typeface="Times New Roman"/>
                <a:cs typeface="Times New Roman"/>
              </a:rPr>
              <a:t>and his own will to consult, made it perfectly clear that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care about  her; and his indifference was so much more than equalled </a:t>
            </a:r>
            <a:r>
              <a:rPr dirty="0" sz="1450" spc="-5">
                <a:latin typeface="Times New Roman"/>
                <a:cs typeface="Times New Roman"/>
              </a:rPr>
              <a:t>by </a:t>
            </a:r>
            <a:r>
              <a:rPr dirty="0" sz="1450" spc="-10">
                <a:latin typeface="Times New Roman"/>
                <a:cs typeface="Times New Roman"/>
              </a:rPr>
              <a:t>her own, that  were </a:t>
            </a:r>
            <a:r>
              <a:rPr dirty="0" sz="1450" spc="-5">
                <a:latin typeface="Times New Roman"/>
                <a:cs typeface="Times New Roman"/>
              </a:rPr>
              <a:t>he </a:t>
            </a:r>
            <a:r>
              <a:rPr dirty="0" sz="1450" spc="-10">
                <a:latin typeface="Times New Roman"/>
                <a:cs typeface="Times New Roman"/>
              </a:rPr>
              <a:t>now to step forth the owner </a:t>
            </a:r>
            <a:r>
              <a:rPr dirty="0" sz="1450" spc="-5">
                <a:latin typeface="Times New Roman"/>
                <a:cs typeface="Times New Roman"/>
              </a:rPr>
              <a:t>of </a:t>
            </a:r>
            <a:r>
              <a:rPr dirty="0" sz="1450" spc="-10">
                <a:latin typeface="Times New Roman"/>
                <a:cs typeface="Times New Roman"/>
              </a:rPr>
              <a:t>Mansfield Park, the Sir Thomas  complete, which </a:t>
            </a:r>
            <a:r>
              <a:rPr dirty="0" sz="1450" spc="-5">
                <a:latin typeface="Times New Roman"/>
                <a:cs typeface="Times New Roman"/>
              </a:rPr>
              <a:t>he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in time, she did </a:t>
            </a:r>
            <a:r>
              <a:rPr dirty="0" sz="1450" spc="-5">
                <a:latin typeface="Times New Roman"/>
                <a:cs typeface="Times New Roman"/>
              </a:rPr>
              <a:t>not </a:t>
            </a:r>
            <a:r>
              <a:rPr dirty="0" sz="1450" spc="-10">
                <a:latin typeface="Times New Roman"/>
                <a:cs typeface="Times New Roman"/>
              </a:rPr>
              <a:t>believe she could accept  him.</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season</a:t>
            </a:r>
            <a:r>
              <a:rPr dirty="0" sz="1450" spc="85">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duties</a:t>
            </a:r>
            <a:r>
              <a:rPr dirty="0" sz="1450" spc="80">
                <a:latin typeface="Times New Roman"/>
                <a:cs typeface="Times New Roman"/>
              </a:rPr>
              <a:t> </a:t>
            </a:r>
            <a:r>
              <a:rPr dirty="0" sz="1450" spc="-10">
                <a:latin typeface="Times New Roman"/>
                <a:cs typeface="Times New Roman"/>
              </a:rPr>
              <a:t>which</a:t>
            </a:r>
            <a:r>
              <a:rPr dirty="0" sz="1450" spc="85">
                <a:latin typeface="Times New Roman"/>
                <a:cs typeface="Times New Roman"/>
              </a:rPr>
              <a:t> </a:t>
            </a:r>
            <a:r>
              <a:rPr dirty="0" sz="1450" spc="-5">
                <a:latin typeface="Times New Roman"/>
                <a:cs typeface="Times New Roman"/>
              </a:rPr>
              <a:t>brought</a:t>
            </a:r>
            <a:r>
              <a:rPr dirty="0" sz="1450" spc="85">
                <a:latin typeface="Times New Roman"/>
                <a:cs typeface="Times New Roman"/>
              </a:rPr>
              <a:t> </a:t>
            </a:r>
            <a:r>
              <a:rPr dirty="0" sz="1450" spc="-35">
                <a:latin typeface="Times New Roman"/>
                <a:cs typeface="Times New Roman"/>
              </a:rPr>
              <a:t>Mr.</a:t>
            </a:r>
            <a:r>
              <a:rPr dirty="0" sz="1450" spc="80">
                <a:latin typeface="Times New Roman"/>
                <a:cs typeface="Times New Roman"/>
              </a:rPr>
              <a:t> </a:t>
            </a:r>
            <a:r>
              <a:rPr dirty="0" sz="1450" spc="-10">
                <a:latin typeface="Times New Roman"/>
                <a:cs typeface="Times New Roman"/>
              </a:rPr>
              <a:t>Bertram</a:t>
            </a:r>
            <a:r>
              <a:rPr dirty="0" sz="1450" spc="85">
                <a:latin typeface="Times New Roman"/>
                <a:cs typeface="Times New Roman"/>
              </a:rPr>
              <a:t> </a:t>
            </a:r>
            <a:r>
              <a:rPr dirty="0" sz="1450" spc="-10">
                <a:latin typeface="Times New Roman"/>
                <a:cs typeface="Times New Roman"/>
              </a:rPr>
              <a:t>back</a:t>
            </a:r>
            <a:r>
              <a:rPr dirty="0" sz="1450" spc="85">
                <a:latin typeface="Times New Roman"/>
                <a:cs typeface="Times New Roman"/>
              </a:rPr>
              <a:t> </a:t>
            </a:r>
            <a:r>
              <a:rPr dirty="0" sz="1450" spc="-10">
                <a:latin typeface="Times New Roman"/>
                <a:cs typeface="Times New Roman"/>
              </a:rPr>
              <a:t>to</a:t>
            </a:r>
            <a:r>
              <a:rPr dirty="0" sz="1450" spc="85">
                <a:latin typeface="Times New Roman"/>
                <a:cs typeface="Times New Roman"/>
              </a:rPr>
              <a:t> </a:t>
            </a:r>
            <a:r>
              <a:rPr dirty="0" sz="1450" spc="-10">
                <a:latin typeface="Times New Roman"/>
                <a:cs typeface="Times New Roman"/>
              </a:rPr>
              <a:t>Mansfield</a:t>
            </a:r>
            <a:r>
              <a:rPr dirty="0" sz="1450" spc="80">
                <a:latin typeface="Times New Roman"/>
                <a:cs typeface="Times New Roman"/>
              </a:rPr>
              <a:t> </a:t>
            </a:r>
            <a:r>
              <a:rPr dirty="0" sz="1450" spc="-10">
                <a:latin typeface="Times New Roman"/>
                <a:cs typeface="Times New Roman"/>
              </a:rPr>
              <a:t>took</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319895"/>
          </a:xfrm>
          <a:prstGeom prst="rect">
            <a:avLst/>
          </a:prstGeom>
        </p:spPr>
        <p:txBody>
          <a:bodyPr wrap="square" lIns="0" tIns="12700" rIns="0" bIns="0" rtlCol="0" vert="horz">
            <a:spAutoFit/>
          </a:bodyPr>
          <a:lstStyle/>
          <a:p>
            <a:pPr algn="just" marL="12700" marR="5080">
              <a:lnSpc>
                <a:spcPct val="99400"/>
              </a:lnSpc>
              <a:spcBef>
                <a:spcPts val="100"/>
              </a:spcBef>
            </a:pPr>
            <a:r>
              <a:rPr dirty="0" sz="1450" spc="-35">
                <a:latin typeface="Times New Roman"/>
                <a:cs typeface="Times New Roman"/>
              </a:rPr>
              <a:t>Mr. </a:t>
            </a:r>
            <a:r>
              <a:rPr dirty="0" sz="1450" spc="-10">
                <a:latin typeface="Times New Roman"/>
                <a:cs typeface="Times New Roman"/>
              </a:rPr>
              <a:t>Crawford into Norfolk. Everingham could </a:t>
            </a:r>
            <a:r>
              <a:rPr dirty="0" sz="1450" spc="-5">
                <a:latin typeface="Times New Roman"/>
                <a:cs typeface="Times New Roman"/>
              </a:rPr>
              <a:t>not do </a:t>
            </a:r>
            <a:r>
              <a:rPr dirty="0" sz="1450" spc="-10">
                <a:latin typeface="Times New Roman"/>
                <a:cs typeface="Times New Roman"/>
              </a:rPr>
              <a:t>without him in the  beginning </a:t>
            </a:r>
            <a:r>
              <a:rPr dirty="0" sz="1450" spc="-5">
                <a:latin typeface="Times New Roman"/>
                <a:cs typeface="Times New Roman"/>
              </a:rPr>
              <a:t>of </a:t>
            </a:r>
            <a:r>
              <a:rPr dirty="0" sz="1450" spc="-20">
                <a:latin typeface="Times New Roman"/>
                <a:cs typeface="Times New Roman"/>
              </a:rPr>
              <a:t>September. </a:t>
            </a:r>
            <a:r>
              <a:rPr dirty="0" sz="1450" spc="-10">
                <a:latin typeface="Times New Roman"/>
                <a:cs typeface="Times New Roman"/>
              </a:rPr>
              <a:t>He went for </a:t>
            </a:r>
            <a:r>
              <a:rPr dirty="0" sz="1450" spc="-5">
                <a:latin typeface="Times New Roman"/>
                <a:cs typeface="Times New Roman"/>
              </a:rPr>
              <a:t>a </a:t>
            </a:r>
            <a:r>
              <a:rPr dirty="0" sz="1450" spc="-10">
                <a:latin typeface="Times New Roman"/>
                <a:cs typeface="Times New Roman"/>
              </a:rPr>
              <a:t>fortnight—a fortnight </a:t>
            </a:r>
            <a:r>
              <a:rPr dirty="0" sz="1450" spc="-5">
                <a:latin typeface="Times New Roman"/>
                <a:cs typeface="Times New Roman"/>
              </a:rPr>
              <a:t>of </a:t>
            </a:r>
            <a:r>
              <a:rPr dirty="0" sz="1450" spc="-10">
                <a:latin typeface="Times New Roman"/>
                <a:cs typeface="Times New Roman"/>
              </a:rPr>
              <a:t>such dullness  to the Miss Bertrams as </a:t>
            </a:r>
            <a:r>
              <a:rPr dirty="0" sz="1450" spc="-5">
                <a:latin typeface="Times New Roman"/>
                <a:cs typeface="Times New Roman"/>
              </a:rPr>
              <a:t>ought </a:t>
            </a:r>
            <a:r>
              <a:rPr dirty="0" sz="1450" spc="-10">
                <a:latin typeface="Times New Roman"/>
                <a:cs typeface="Times New Roman"/>
              </a:rPr>
              <a:t>to have </a:t>
            </a:r>
            <a:r>
              <a:rPr dirty="0" sz="1450" spc="-5">
                <a:latin typeface="Times New Roman"/>
                <a:cs typeface="Times New Roman"/>
              </a:rPr>
              <a:t>put </a:t>
            </a:r>
            <a:r>
              <a:rPr dirty="0" sz="1450" spc="-10">
                <a:latin typeface="Times New Roman"/>
                <a:cs typeface="Times New Roman"/>
              </a:rPr>
              <a:t>them both </a:t>
            </a:r>
            <a:r>
              <a:rPr dirty="0" sz="1450" spc="-5">
                <a:latin typeface="Times New Roman"/>
                <a:cs typeface="Times New Roman"/>
              </a:rPr>
              <a:t>on </a:t>
            </a:r>
            <a:r>
              <a:rPr dirty="0" sz="1450" spc="-10">
                <a:latin typeface="Times New Roman"/>
                <a:cs typeface="Times New Roman"/>
              </a:rPr>
              <a:t>their guard, and made  even Julia admit, in her jealousy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sister, </a:t>
            </a:r>
            <a:r>
              <a:rPr dirty="0" sz="1450" spc="-10">
                <a:latin typeface="Times New Roman"/>
                <a:cs typeface="Times New Roman"/>
              </a:rPr>
              <a:t>the absolute necessity </a:t>
            </a:r>
            <a:r>
              <a:rPr dirty="0" sz="1450" spc="-5">
                <a:latin typeface="Times New Roman"/>
                <a:cs typeface="Times New Roman"/>
              </a:rPr>
              <a:t>of  </a:t>
            </a:r>
            <a:r>
              <a:rPr dirty="0" sz="1450" spc="-10">
                <a:latin typeface="Times New Roman"/>
                <a:cs typeface="Times New Roman"/>
              </a:rPr>
              <a:t>distrusting his attentions, and wishing him </a:t>
            </a:r>
            <a:r>
              <a:rPr dirty="0" sz="1450" spc="-5">
                <a:latin typeface="Times New Roman"/>
                <a:cs typeface="Times New Roman"/>
              </a:rPr>
              <a:t>not </a:t>
            </a:r>
            <a:r>
              <a:rPr dirty="0" sz="1450" spc="-10">
                <a:latin typeface="Times New Roman"/>
                <a:cs typeface="Times New Roman"/>
              </a:rPr>
              <a:t>to return; and </a:t>
            </a:r>
            <a:r>
              <a:rPr dirty="0" sz="1450" spc="-5">
                <a:latin typeface="Times New Roman"/>
                <a:cs typeface="Times New Roman"/>
              </a:rPr>
              <a:t>a </a:t>
            </a:r>
            <a:r>
              <a:rPr dirty="0" sz="1450" spc="-10">
                <a:latin typeface="Times New Roman"/>
                <a:cs typeface="Times New Roman"/>
              </a:rPr>
              <a:t>fortnight </a:t>
            </a:r>
            <a:r>
              <a:rPr dirty="0" sz="1450" spc="-5">
                <a:latin typeface="Times New Roman"/>
                <a:cs typeface="Times New Roman"/>
              </a:rPr>
              <a:t>of  </a:t>
            </a:r>
            <a:r>
              <a:rPr dirty="0" sz="1450" spc="-10">
                <a:latin typeface="Times New Roman"/>
                <a:cs typeface="Times New Roman"/>
              </a:rPr>
              <a:t>sufficient leisure, in the intervals </a:t>
            </a:r>
            <a:r>
              <a:rPr dirty="0" sz="1450" spc="-5">
                <a:latin typeface="Times New Roman"/>
                <a:cs typeface="Times New Roman"/>
              </a:rPr>
              <a:t>of </a:t>
            </a:r>
            <a:r>
              <a:rPr dirty="0" sz="1450" spc="-10">
                <a:latin typeface="Times New Roman"/>
                <a:cs typeface="Times New Roman"/>
              </a:rPr>
              <a:t>shooting and sleeping, to have convinced  the gentleman that </a:t>
            </a:r>
            <a:r>
              <a:rPr dirty="0" sz="1450" spc="-5">
                <a:latin typeface="Times New Roman"/>
                <a:cs typeface="Times New Roman"/>
              </a:rPr>
              <a:t>he ought </a:t>
            </a:r>
            <a:r>
              <a:rPr dirty="0" sz="1450" spc="-10">
                <a:latin typeface="Times New Roman"/>
                <a:cs typeface="Times New Roman"/>
              </a:rPr>
              <a:t>to keep longer </a:t>
            </a:r>
            <a:r>
              <a:rPr dirty="0" sz="1450" spc="-30">
                <a:latin typeface="Times New Roman"/>
                <a:cs typeface="Times New Roman"/>
              </a:rPr>
              <a:t>away, </a:t>
            </a:r>
            <a:r>
              <a:rPr dirty="0" sz="1450" spc="-10">
                <a:latin typeface="Times New Roman"/>
                <a:cs typeface="Times New Roman"/>
              </a:rPr>
              <a:t>had </a:t>
            </a:r>
            <a:r>
              <a:rPr dirty="0" sz="1450" spc="-5">
                <a:latin typeface="Times New Roman"/>
                <a:cs typeface="Times New Roman"/>
              </a:rPr>
              <a:t>he </a:t>
            </a:r>
            <a:r>
              <a:rPr dirty="0" sz="1450" spc="-10">
                <a:latin typeface="Times New Roman"/>
                <a:cs typeface="Times New Roman"/>
              </a:rPr>
              <a:t>been more in the  habit </a:t>
            </a:r>
            <a:r>
              <a:rPr dirty="0" sz="1450" spc="-5">
                <a:latin typeface="Times New Roman"/>
                <a:cs typeface="Times New Roman"/>
              </a:rPr>
              <a:t>of </a:t>
            </a:r>
            <a:r>
              <a:rPr dirty="0" sz="1450" spc="-10">
                <a:latin typeface="Times New Roman"/>
                <a:cs typeface="Times New Roman"/>
              </a:rPr>
              <a:t>examining his own motives, and </a:t>
            </a:r>
            <a:r>
              <a:rPr dirty="0" sz="1450" spc="-5">
                <a:latin typeface="Times New Roman"/>
                <a:cs typeface="Times New Roman"/>
              </a:rPr>
              <a:t>of </a:t>
            </a:r>
            <a:r>
              <a:rPr dirty="0" sz="1450" spc="-10">
                <a:latin typeface="Times New Roman"/>
                <a:cs typeface="Times New Roman"/>
              </a:rPr>
              <a:t>reflecting to what the indulgence  </a:t>
            </a:r>
            <a:r>
              <a:rPr dirty="0" sz="1450" spc="-5">
                <a:latin typeface="Times New Roman"/>
                <a:cs typeface="Times New Roman"/>
              </a:rPr>
              <a:t>of </a:t>
            </a:r>
            <a:r>
              <a:rPr dirty="0" sz="1450" spc="-10">
                <a:latin typeface="Times New Roman"/>
                <a:cs typeface="Times New Roman"/>
              </a:rPr>
              <a:t>his idle vanity was tending; </a:t>
            </a:r>
            <a:r>
              <a:rPr dirty="0" sz="1450" spc="-5">
                <a:latin typeface="Times New Roman"/>
                <a:cs typeface="Times New Roman"/>
              </a:rPr>
              <a:t>but, </a:t>
            </a:r>
            <a:r>
              <a:rPr dirty="0" sz="1450" spc="-10">
                <a:latin typeface="Times New Roman"/>
                <a:cs typeface="Times New Roman"/>
              </a:rPr>
              <a:t>thoughtless and selfish from prosperity and  bad example,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look beyond the present moment. The sisters,  handsome, </a:t>
            </a:r>
            <a:r>
              <a:rPr dirty="0" sz="1450" spc="-15">
                <a:latin typeface="Times New Roman"/>
                <a:cs typeface="Times New Roman"/>
              </a:rPr>
              <a:t>clever, </a:t>
            </a:r>
            <a:r>
              <a:rPr dirty="0" sz="1450" spc="-10">
                <a:latin typeface="Times New Roman"/>
                <a:cs typeface="Times New Roman"/>
              </a:rPr>
              <a:t>and encouraging, were an amusement to his sated mind; and  finding nothing in Norfolk to equal the social pleasures </a:t>
            </a:r>
            <a:r>
              <a:rPr dirty="0" sz="1450" spc="-5">
                <a:latin typeface="Times New Roman"/>
                <a:cs typeface="Times New Roman"/>
              </a:rPr>
              <a:t>of </a:t>
            </a:r>
            <a:r>
              <a:rPr dirty="0" sz="1450" spc="-10">
                <a:latin typeface="Times New Roman"/>
                <a:cs typeface="Times New Roman"/>
              </a:rPr>
              <a:t>Mansfield, </a:t>
            </a:r>
            <a:r>
              <a:rPr dirty="0" sz="1450" spc="-5">
                <a:latin typeface="Times New Roman"/>
                <a:cs typeface="Times New Roman"/>
              </a:rPr>
              <a:t>he  </a:t>
            </a:r>
            <a:r>
              <a:rPr dirty="0" sz="1450" spc="-10">
                <a:latin typeface="Times New Roman"/>
                <a:cs typeface="Times New Roman"/>
              </a:rPr>
              <a:t>gladly returned to it at the time appointed, and was welcomed thither quite as  gladly </a:t>
            </a:r>
            <a:r>
              <a:rPr dirty="0" sz="1450" spc="-5">
                <a:latin typeface="Times New Roman"/>
                <a:cs typeface="Times New Roman"/>
              </a:rPr>
              <a:t>by </a:t>
            </a:r>
            <a:r>
              <a:rPr dirty="0" sz="1450" spc="-10">
                <a:latin typeface="Times New Roman"/>
                <a:cs typeface="Times New Roman"/>
              </a:rPr>
              <a:t>those whom </a:t>
            </a:r>
            <a:r>
              <a:rPr dirty="0" sz="1450" spc="-5">
                <a:latin typeface="Times New Roman"/>
                <a:cs typeface="Times New Roman"/>
              </a:rPr>
              <a:t>he </a:t>
            </a:r>
            <a:r>
              <a:rPr dirty="0" sz="1450" spc="-10">
                <a:latin typeface="Times New Roman"/>
                <a:cs typeface="Times New Roman"/>
              </a:rPr>
              <a:t>came to trifle with</a:t>
            </a:r>
            <a:r>
              <a:rPr dirty="0" sz="1450" spc="25">
                <a:latin typeface="Times New Roman"/>
                <a:cs typeface="Times New Roman"/>
              </a:rPr>
              <a:t> </a:t>
            </a:r>
            <a:r>
              <a:rPr dirty="0" sz="1450" spc="-20">
                <a:latin typeface="Times New Roman"/>
                <a:cs typeface="Times New Roman"/>
              </a:rPr>
              <a:t>further.</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Maria, with only </a:t>
            </a:r>
            <a:r>
              <a:rPr dirty="0" sz="1450" spc="-35">
                <a:latin typeface="Times New Roman"/>
                <a:cs typeface="Times New Roman"/>
              </a:rPr>
              <a:t>Mr. </a:t>
            </a:r>
            <a:r>
              <a:rPr dirty="0" sz="1450" spc="-10">
                <a:latin typeface="Times New Roman"/>
                <a:cs typeface="Times New Roman"/>
              </a:rPr>
              <a:t>Rushworth to attend to </a:t>
            </a:r>
            <a:r>
              <a:rPr dirty="0" sz="1450" spc="-20">
                <a:latin typeface="Times New Roman"/>
                <a:cs typeface="Times New Roman"/>
              </a:rPr>
              <a:t>her, </a:t>
            </a:r>
            <a:r>
              <a:rPr dirty="0" sz="1450" spc="-10">
                <a:latin typeface="Times New Roman"/>
                <a:cs typeface="Times New Roman"/>
              </a:rPr>
              <a:t>and doomed to the  repeated details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day’s </a:t>
            </a:r>
            <a:r>
              <a:rPr dirty="0" sz="1450" spc="-10">
                <a:latin typeface="Times New Roman"/>
                <a:cs typeface="Times New Roman"/>
              </a:rPr>
              <a:t>sport, </a:t>
            </a:r>
            <a:r>
              <a:rPr dirty="0" sz="1450" spc="-5">
                <a:latin typeface="Times New Roman"/>
                <a:cs typeface="Times New Roman"/>
              </a:rPr>
              <a:t>good or </a:t>
            </a:r>
            <a:r>
              <a:rPr dirty="0" sz="1450" spc="-10">
                <a:latin typeface="Times New Roman"/>
                <a:cs typeface="Times New Roman"/>
              </a:rPr>
              <a:t>bad, his boast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dogs, </a:t>
            </a:r>
            <a:r>
              <a:rPr dirty="0" sz="1450" spc="-10">
                <a:latin typeface="Times New Roman"/>
                <a:cs typeface="Times New Roman"/>
              </a:rPr>
              <a:t>his  jealousy </a:t>
            </a:r>
            <a:r>
              <a:rPr dirty="0" sz="1450" spc="-5">
                <a:latin typeface="Times New Roman"/>
                <a:cs typeface="Times New Roman"/>
              </a:rPr>
              <a:t>of </a:t>
            </a:r>
            <a:r>
              <a:rPr dirty="0" sz="1450" spc="-10">
                <a:latin typeface="Times New Roman"/>
                <a:cs typeface="Times New Roman"/>
              </a:rPr>
              <a:t>his neighbours, his </a:t>
            </a:r>
            <a:r>
              <a:rPr dirty="0" sz="1450" spc="-5">
                <a:latin typeface="Times New Roman"/>
                <a:cs typeface="Times New Roman"/>
              </a:rPr>
              <a:t>doubts of </a:t>
            </a:r>
            <a:r>
              <a:rPr dirty="0" sz="1450" spc="-10">
                <a:latin typeface="Times New Roman"/>
                <a:cs typeface="Times New Roman"/>
              </a:rPr>
              <a:t>their qualifications, and his zeal after  poachers, subjects which will </a:t>
            </a:r>
            <a:r>
              <a:rPr dirty="0" sz="1450" spc="-5">
                <a:latin typeface="Times New Roman"/>
                <a:cs typeface="Times New Roman"/>
              </a:rPr>
              <a:t>not </a:t>
            </a:r>
            <a:r>
              <a:rPr dirty="0" sz="1450" spc="-10">
                <a:latin typeface="Times New Roman"/>
                <a:cs typeface="Times New Roman"/>
              </a:rPr>
              <a:t>find their way to female feelings without  some talent </a:t>
            </a:r>
            <a:r>
              <a:rPr dirty="0" sz="1450" spc="-5">
                <a:latin typeface="Times New Roman"/>
                <a:cs typeface="Times New Roman"/>
              </a:rPr>
              <a:t>on one </a:t>
            </a:r>
            <a:r>
              <a:rPr dirty="0" sz="1450" spc="-10">
                <a:latin typeface="Times New Roman"/>
                <a:cs typeface="Times New Roman"/>
              </a:rPr>
              <a:t>side </a:t>
            </a:r>
            <a:r>
              <a:rPr dirty="0" sz="1450" spc="-5">
                <a:latin typeface="Times New Roman"/>
                <a:cs typeface="Times New Roman"/>
              </a:rPr>
              <a:t>or </a:t>
            </a:r>
            <a:r>
              <a:rPr dirty="0" sz="1450" spc="-10">
                <a:latin typeface="Times New Roman"/>
                <a:cs typeface="Times New Roman"/>
              </a:rPr>
              <a:t>some attachment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had missed </a:t>
            </a:r>
            <a:r>
              <a:rPr dirty="0" sz="1450" spc="-35">
                <a:latin typeface="Times New Roman"/>
                <a:cs typeface="Times New Roman"/>
              </a:rPr>
              <a:t>Mr.  </a:t>
            </a:r>
            <a:r>
              <a:rPr dirty="0" sz="1450" spc="-10">
                <a:latin typeface="Times New Roman"/>
                <a:cs typeface="Times New Roman"/>
              </a:rPr>
              <a:t>Crawford grievously; and Julia, unengaged and unemployed, felt all the right  </a:t>
            </a:r>
            <a:r>
              <a:rPr dirty="0" sz="1450" spc="-5">
                <a:latin typeface="Times New Roman"/>
                <a:cs typeface="Times New Roman"/>
              </a:rPr>
              <a:t>of </a:t>
            </a:r>
            <a:r>
              <a:rPr dirty="0" sz="1450" spc="-10">
                <a:latin typeface="Times New Roman"/>
                <a:cs typeface="Times New Roman"/>
              </a:rPr>
              <a:t>missing him much more. Each sister believed herself the favourite. Julia  might </a:t>
            </a:r>
            <a:r>
              <a:rPr dirty="0" sz="1450" spc="-5">
                <a:latin typeface="Times New Roman"/>
                <a:cs typeface="Times New Roman"/>
              </a:rPr>
              <a:t>be </a:t>
            </a:r>
            <a:r>
              <a:rPr dirty="0" sz="1450" spc="-10">
                <a:latin typeface="Times New Roman"/>
                <a:cs typeface="Times New Roman"/>
              </a:rPr>
              <a:t>justified in so doing </a:t>
            </a:r>
            <a:r>
              <a:rPr dirty="0" sz="1450" spc="-5">
                <a:latin typeface="Times New Roman"/>
                <a:cs typeface="Times New Roman"/>
              </a:rPr>
              <a:t>by </a:t>
            </a:r>
            <a:r>
              <a:rPr dirty="0" sz="1450" spc="-10">
                <a:latin typeface="Times New Roman"/>
                <a:cs typeface="Times New Roman"/>
              </a:rPr>
              <a:t>the hints </a:t>
            </a:r>
            <a:r>
              <a:rPr dirty="0" sz="1450" spc="-5">
                <a:latin typeface="Times New Roman"/>
                <a:cs typeface="Times New Roman"/>
              </a:rPr>
              <a:t>of </a:t>
            </a:r>
            <a:r>
              <a:rPr dirty="0" sz="1450" spc="-10">
                <a:latin typeface="Times New Roman"/>
                <a:cs typeface="Times New Roman"/>
              </a:rPr>
              <a:t>Mrs. Grant, inclined to credit  what she wished, and Maria </a:t>
            </a:r>
            <a:r>
              <a:rPr dirty="0" sz="1450" spc="-5">
                <a:latin typeface="Times New Roman"/>
                <a:cs typeface="Times New Roman"/>
              </a:rPr>
              <a:t>by </a:t>
            </a:r>
            <a:r>
              <a:rPr dirty="0" sz="1450" spc="-10">
                <a:latin typeface="Times New Roman"/>
                <a:cs typeface="Times New Roman"/>
              </a:rPr>
              <a:t>the hints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Crawford himself. Everything  returned into the same channel as before his absence; his manners being to  each so animated and agreeable as to lose </a:t>
            </a:r>
            <a:r>
              <a:rPr dirty="0" sz="1450" spc="-5">
                <a:latin typeface="Times New Roman"/>
                <a:cs typeface="Times New Roman"/>
              </a:rPr>
              <a:t>no </a:t>
            </a:r>
            <a:r>
              <a:rPr dirty="0" sz="1450" spc="-10">
                <a:latin typeface="Times New Roman"/>
                <a:cs typeface="Times New Roman"/>
              </a:rPr>
              <a:t>ground with </a:t>
            </a:r>
            <a:r>
              <a:rPr dirty="0" sz="1450" spc="-15">
                <a:latin typeface="Times New Roman"/>
                <a:cs typeface="Times New Roman"/>
              </a:rPr>
              <a:t>either, </a:t>
            </a:r>
            <a:r>
              <a:rPr dirty="0" sz="1450" spc="-10">
                <a:latin typeface="Times New Roman"/>
                <a:cs typeface="Times New Roman"/>
              </a:rPr>
              <a:t>and just  stopping short </a:t>
            </a:r>
            <a:r>
              <a:rPr dirty="0" sz="1450" spc="-5">
                <a:latin typeface="Times New Roman"/>
                <a:cs typeface="Times New Roman"/>
              </a:rPr>
              <a:t>of </a:t>
            </a:r>
            <a:r>
              <a:rPr dirty="0" sz="1450" spc="-10">
                <a:latin typeface="Times New Roman"/>
                <a:cs typeface="Times New Roman"/>
              </a:rPr>
              <a:t>the consistence, the steadiness, the solicitude, and the  warmth which might excite general</a:t>
            </a:r>
            <a:r>
              <a:rPr dirty="0" sz="1450" spc="15">
                <a:latin typeface="Times New Roman"/>
                <a:cs typeface="Times New Roman"/>
              </a:rPr>
              <a:t> </a:t>
            </a:r>
            <a:r>
              <a:rPr dirty="0" sz="1450" spc="-10">
                <a:latin typeface="Times New Roman"/>
                <a:cs typeface="Times New Roman"/>
              </a:rPr>
              <a:t>notice.</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Fanny was the only </a:t>
            </a:r>
            <a:r>
              <a:rPr dirty="0" sz="1450" spc="-5">
                <a:latin typeface="Times New Roman"/>
                <a:cs typeface="Times New Roman"/>
              </a:rPr>
              <a:t>one of </a:t>
            </a:r>
            <a:r>
              <a:rPr dirty="0" sz="1450" spc="-10">
                <a:latin typeface="Times New Roman"/>
                <a:cs typeface="Times New Roman"/>
              </a:rPr>
              <a:t>the party who found anything to dislike; </a:t>
            </a:r>
            <a:r>
              <a:rPr dirty="0" sz="1450" spc="-5">
                <a:latin typeface="Times New Roman"/>
                <a:cs typeface="Times New Roman"/>
              </a:rPr>
              <a:t>but  </a:t>
            </a:r>
            <a:r>
              <a:rPr dirty="0" sz="1450" spc="-10">
                <a:latin typeface="Times New Roman"/>
                <a:cs typeface="Times New Roman"/>
              </a:rPr>
              <a:t>since the day at Sotherton, she could never see </a:t>
            </a:r>
            <a:r>
              <a:rPr dirty="0" sz="1450" spc="-35">
                <a:latin typeface="Times New Roman"/>
                <a:cs typeface="Times New Roman"/>
              </a:rPr>
              <a:t>Mr. </a:t>
            </a:r>
            <a:r>
              <a:rPr dirty="0" sz="1450" spc="-10">
                <a:latin typeface="Times New Roman"/>
                <a:cs typeface="Times New Roman"/>
              </a:rPr>
              <a:t>Crawford with either sister  without observation, and seldom without wonder </a:t>
            </a:r>
            <a:r>
              <a:rPr dirty="0" sz="1450" spc="-5">
                <a:latin typeface="Times New Roman"/>
                <a:cs typeface="Times New Roman"/>
              </a:rPr>
              <a:t>or </a:t>
            </a:r>
            <a:r>
              <a:rPr dirty="0" sz="1450" spc="-10">
                <a:latin typeface="Times New Roman"/>
                <a:cs typeface="Times New Roman"/>
              </a:rPr>
              <a:t>censure; and had her  confidence in her own judgment been equal to her exercise </a:t>
            </a:r>
            <a:r>
              <a:rPr dirty="0" sz="1450" spc="-5">
                <a:latin typeface="Times New Roman"/>
                <a:cs typeface="Times New Roman"/>
              </a:rPr>
              <a:t>of </a:t>
            </a:r>
            <a:r>
              <a:rPr dirty="0" sz="1450" spc="-10">
                <a:latin typeface="Times New Roman"/>
                <a:cs typeface="Times New Roman"/>
              </a:rPr>
              <a:t>it in every other  respect, had she been sure that she was seeing </a:t>
            </a:r>
            <a:r>
              <a:rPr dirty="0" sz="1450" spc="-20">
                <a:latin typeface="Times New Roman"/>
                <a:cs typeface="Times New Roman"/>
              </a:rPr>
              <a:t>clearly, </a:t>
            </a:r>
            <a:r>
              <a:rPr dirty="0" sz="1450" spc="-10">
                <a:latin typeface="Times New Roman"/>
                <a:cs typeface="Times New Roman"/>
              </a:rPr>
              <a:t>and judging </a:t>
            </a:r>
            <a:r>
              <a:rPr dirty="0" sz="1450" spc="-20">
                <a:latin typeface="Times New Roman"/>
                <a:cs typeface="Times New Roman"/>
              </a:rPr>
              <a:t>candidly,  </a:t>
            </a:r>
            <a:r>
              <a:rPr dirty="0" sz="1450" spc="-10">
                <a:latin typeface="Times New Roman"/>
                <a:cs typeface="Times New Roman"/>
              </a:rPr>
              <a:t>she would probably have made some important communications to her usual  confidant. As it was, </a:t>
            </a:r>
            <a:r>
              <a:rPr dirty="0" sz="1450" spc="-15">
                <a:latin typeface="Times New Roman"/>
                <a:cs typeface="Times New Roman"/>
              </a:rPr>
              <a:t>however, </a:t>
            </a:r>
            <a:r>
              <a:rPr dirty="0" sz="1450" spc="-10">
                <a:latin typeface="Times New Roman"/>
                <a:cs typeface="Times New Roman"/>
              </a:rPr>
              <a:t>she only hazarded </a:t>
            </a:r>
            <a:r>
              <a:rPr dirty="0" sz="1450" spc="-5">
                <a:latin typeface="Times New Roman"/>
                <a:cs typeface="Times New Roman"/>
              </a:rPr>
              <a:t>a </a:t>
            </a:r>
            <a:r>
              <a:rPr dirty="0" sz="1450" spc="-10">
                <a:latin typeface="Times New Roman"/>
                <a:cs typeface="Times New Roman"/>
              </a:rPr>
              <a:t>hint, and the </a:t>
            </a:r>
            <a:r>
              <a:rPr dirty="0" sz="1450" spc="-5">
                <a:latin typeface="Times New Roman"/>
                <a:cs typeface="Times New Roman"/>
              </a:rPr>
              <a:t>hint </a:t>
            </a:r>
            <a:r>
              <a:rPr dirty="0" sz="1450" spc="-10">
                <a:latin typeface="Times New Roman"/>
                <a:cs typeface="Times New Roman"/>
              </a:rPr>
              <a:t>was lost.  “I am rather surprised,” said she, “that </a:t>
            </a:r>
            <a:r>
              <a:rPr dirty="0" sz="1450" spc="-35">
                <a:latin typeface="Times New Roman"/>
                <a:cs typeface="Times New Roman"/>
              </a:rPr>
              <a:t>Mr. </a:t>
            </a:r>
            <a:r>
              <a:rPr dirty="0" sz="1450" spc="-10">
                <a:latin typeface="Times New Roman"/>
                <a:cs typeface="Times New Roman"/>
              </a:rPr>
              <a:t>Crawford should come back again  so </a:t>
            </a:r>
            <a:r>
              <a:rPr dirty="0" sz="1450" spc="-5">
                <a:latin typeface="Times New Roman"/>
                <a:cs typeface="Times New Roman"/>
              </a:rPr>
              <a:t>soon, </a:t>
            </a:r>
            <a:r>
              <a:rPr dirty="0" sz="1450" spc="-10">
                <a:latin typeface="Times New Roman"/>
                <a:cs typeface="Times New Roman"/>
              </a:rPr>
              <a:t>after being here so long before, full seven weeks; for </a:t>
            </a:r>
            <a:r>
              <a:rPr dirty="0" sz="1450" spc="-5">
                <a:latin typeface="Times New Roman"/>
                <a:cs typeface="Times New Roman"/>
              </a:rPr>
              <a:t>I </a:t>
            </a:r>
            <a:r>
              <a:rPr dirty="0" sz="1450" spc="-10">
                <a:latin typeface="Times New Roman"/>
                <a:cs typeface="Times New Roman"/>
              </a:rPr>
              <a:t>had understood  </a:t>
            </a:r>
            <a:r>
              <a:rPr dirty="0" sz="1450" spc="-5">
                <a:latin typeface="Times New Roman"/>
                <a:cs typeface="Times New Roman"/>
              </a:rPr>
              <a:t>he </a:t>
            </a:r>
            <a:r>
              <a:rPr dirty="0" sz="1450" spc="-10">
                <a:latin typeface="Times New Roman"/>
                <a:cs typeface="Times New Roman"/>
              </a:rPr>
              <a:t>was so very fond </a:t>
            </a:r>
            <a:r>
              <a:rPr dirty="0" sz="1450" spc="-5">
                <a:latin typeface="Times New Roman"/>
                <a:cs typeface="Times New Roman"/>
              </a:rPr>
              <a:t>of </a:t>
            </a:r>
            <a:r>
              <a:rPr dirty="0" sz="1450" spc="-10">
                <a:latin typeface="Times New Roman"/>
                <a:cs typeface="Times New Roman"/>
              </a:rPr>
              <a:t>change and moving about, that </a:t>
            </a:r>
            <a:r>
              <a:rPr dirty="0" sz="1450" spc="-5">
                <a:latin typeface="Times New Roman"/>
                <a:cs typeface="Times New Roman"/>
              </a:rPr>
              <a:t>I thought </a:t>
            </a:r>
            <a:r>
              <a:rPr dirty="0" sz="1450" spc="-10">
                <a:latin typeface="Times New Roman"/>
                <a:cs typeface="Times New Roman"/>
              </a:rPr>
              <a:t>something  would certainly </a:t>
            </a:r>
            <a:r>
              <a:rPr dirty="0" sz="1450" spc="-20">
                <a:latin typeface="Times New Roman"/>
                <a:cs typeface="Times New Roman"/>
              </a:rPr>
              <a:t>occur,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was once gone, to take him elsewhere. He is  used to much gayer places than</a:t>
            </a:r>
            <a:r>
              <a:rPr dirty="0" sz="1450" spc="20">
                <a:latin typeface="Times New Roman"/>
                <a:cs typeface="Times New Roman"/>
              </a:rPr>
              <a:t> </a:t>
            </a:r>
            <a:r>
              <a:rPr dirty="0" sz="1450" spc="-10">
                <a:latin typeface="Times New Roman"/>
                <a:cs typeface="Times New Roman"/>
              </a:rPr>
              <a:t>Mansfield.”</a:t>
            </a:r>
            <a:endParaRPr sz="1450">
              <a:latin typeface="Times New Roman"/>
              <a:cs typeface="Times New Roman"/>
            </a:endParaRPr>
          </a:p>
          <a:p>
            <a:pPr algn="just" marL="12700" marR="12700" indent="255904">
              <a:lnSpc>
                <a:spcPts val="1730"/>
              </a:lnSpc>
              <a:spcBef>
                <a:spcPts val="775"/>
              </a:spcBef>
            </a:pPr>
            <a:r>
              <a:rPr dirty="0" sz="1450" spc="-10">
                <a:latin typeface="Times New Roman"/>
                <a:cs typeface="Times New Roman"/>
              </a:rPr>
              <a:t>“It is to his credit,” was </a:t>
            </a:r>
            <a:r>
              <a:rPr dirty="0" sz="1450" spc="-20">
                <a:latin typeface="Times New Roman"/>
                <a:cs typeface="Times New Roman"/>
              </a:rPr>
              <a:t>Edmund’s </a:t>
            </a:r>
            <a:r>
              <a:rPr dirty="0" sz="1450" spc="-10">
                <a:latin typeface="Times New Roman"/>
                <a:cs typeface="Times New Roman"/>
              </a:rPr>
              <a:t>answer; “and </a:t>
            </a:r>
            <a:r>
              <a:rPr dirty="0" sz="1450" spc="-5">
                <a:latin typeface="Times New Roman"/>
                <a:cs typeface="Times New Roman"/>
              </a:rPr>
              <a:t>I </a:t>
            </a:r>
            <a:r>
              <a:rPr dirty="0" sz="1450" spc="-10">
                <a:latin typeface="Times New Roman"/>
                <a:cs typeface="Times New Roman"/>
              </a:rPr>
              <a:t>dare say it gives his  sister pleasure. She does </a:t>
            </a:r>
            <a:r>
              <a:rPr dirty="0" sz="1450" spc="-5">
                <a:latin typeface="Times New Roman"/>
                <a:cs typeface="Times New Roman"/>
              </a:rPr>
              <a:t>not </a:t>
            </a:r>
            <a:r>
              <a:rPr dirty="0" sz="1450" spc="-10">
                <a:latin typeface="Times New Roman"/>
                <a:cs typeface="Times New Roman"/>
              </a:rPr>
              <a:t>like his unsettled</a:t>
            </a:r>
            <a:r>
              <a:rPr dirty="0" sz="1450" spc="35">
                <a:latin typeface="Times New Roman"/>
                <a:cs typeface="Times New Roman"/>
              </a:rPr>
              <a:t> </a:t>
            </a:r>
            <a:r>
              <a:rPr dirty="0" sz="1450" spc="-10">
                <a:latin typeface="Times New Roman"/>
                <a:cs typeface="Times New Roman"/>
              </a:rPr>
              <a:t>habits.”</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439275"/>
          </a:xfrm>
          <a:prstGeom prst="rect">
            <a:avLst/>
          </a:prstGeom>
        </p:spPr>
        <p:txBody>
          <a:bodyPr wrap="square" lIns="0" tIns="12700" rIns="0" bIns="0" rtlCol="0" vert="horz">
            <a:spAutoFit/>
          </a:bodyPr>
          <a:lstStyle/>
          <a:p>
            <a:pPr algn="just" marL="12700" marR="5080">
              <a:lnSpc>
                <a:spcPct val="99400"/>
              </a:lnSpc>
              <a:spcBef>
                <a:spcPts val="100"/>
              </a:spcBef>
            </a:pPr>
            <a:r>
              <a:rPr dirty="0" sz="1450" spc="-5">
                <a:latin typeface="Times New Roman"/>
                <a:cs typeface="Times New Roman"/>
              </a:rPr>
              <a:t>be </a:t>
            </a:r>
            <a:r>
              <a:rPr dirty="0" sz="1450" spc="-10">
                <a:latin typeface="Times New Roman"/>
                <a:cs typeface="Times New Roman"/>
              </a:rPr>
              <a:t>much in her first appearance to captivate, there was, at least, nothing to  disgust her relations. She was small </a:t>
            </a:r>
            <a:r>
              <a:rPr dirty="0" sz="1450" spc="-5">
                <a:latin typeface="Times New Roman"/>
                <a:cs typeface="Times New Roman"/>
              </a:rPr>
              <a:t>of </a:t>
            </a:r>
            <a:r>
              <a:rPr dirty="0" sz="1450" spc="-10">
                <a:latin typeface="Times New Roman"/>
                <a:cs typeface="Times New Roman"/>
              </a:rPr>
              <a:t>her age, with </a:t>
            </a:r>
            <a:r>
              <a:rPr dirty="0" sz="1450" spc="-5">
                <a:latin typeface="Times New Roman"/>
                <a:cs typeface="Times New Roman"/>
              </a:rPr>
              <a:t>no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complexion,  </a:t>
            </a:r>
            <a:r>
              <a:rPr dirty="0" sz="1450" spc="-5">
                <a:latin typeface="Times New Roman"/>
                <a:cs typeface="Times New Roman"/>
              </a:rPr>
              <a:t>nor </a:t>
            </a:r>
            <a:r>
              <a:rPr dirty="0" sz="1450" spc="-10">
                <a:latin typeface="Times New Roman"/>
                <a:cs typeface="Times New Roman"/>
              </a:rPr>
              <a:t>any other striking beauty; exceedingly timid and </a:t>
            </a:r>
            <a:r>
              <a:rPr dirty="0" sz="1450" spc="-30">
                <a:latin typeface="Times New Roman"/>
                <a:cs typeface="Times New Roman"/>
              </a:rPr>
              <a:t>shy, </a:t>
            </a:r>
            <a:r>
              <a:rPr dirty="0" sz="1450" spc="-10">
                <a:latin typeface="Times New Roman"/>
                <a:cs typeface="Times New Roman"/>
              </a:rPr>
              <a:t>and shrinking from  notice; </a:t>
            </a:r>
            <a:r>
              <a:rPr dirty="0" sz="1450" spc="-5">
                <a:latin typeface="Times New Roman"/>
                <a:cs typeface="Times New Roman"/>
              </a:rPr>
              <a:t>but </a:t>
            </a:r>
            <a:r>
              <a:rPr dirty="0" sz="1450" spc="-10">
                <a:latin typeface="Times New Roman"/>
                <a:cs typeface="Times New Roman"/>
              </a:rPr>
              <a:t>her </a:t>
            </a:r>
            <a:r>
              <a:rPr dirty="0" sz="1450" spc="-25">
                <a:latin typeface="Times New Roman"/>
                <a:cs typeface="Times New Roman"/>
              </a:rPr>
              <a:t>air, </a:t>
            </a:r>
            <a:r>
              <a:rPr dirty="0" sz="1450" spc="-10">
                <a:latin typeface="Times New Roman"/>
                <a:cs typeface="Times New Roman"/>
              </a:rPr>
              <a:t>though awkward, was </a:t>
            </a:r>
            <a:r>
              <a:rPr dirty="0" sz="1450" spc="-5">
                <a:latin typeface="Times New Roman"/>
                <a:cs typeface="Times New Roman"/>
              </a:rPr>
              <a:t>not </a:t>
            </a:r>
            <a:r>
              <a:rPr dirty="0" sz="1450" spc="-15">
                <a:latin typeface="Times New Roman"/>
                <a:cs typeface="Times New Roman"/>
              </a:rPr>
              <a:t>vulgar, </a:t>
            </a:r>
            <a:r>
              <a:rPr dirty="0" sz="1450" spc="-10">
                <a:latin typeface="Times New Roman"/>
                <a:cs typeface="Times New Roman"/>
              </a:rPr>
              <a:t>her voice was sweet, and  when she spoke her countenance was </a:t>
            </a:r>
            <a:r>
              <a:rPr dirty="0" sz="1450" spc="-20">
                <a:latin typeface="Times New Roman"/>
                <a:cs typeface="Times New Roman"/>
              </a:rPr>
              <a:t>pretty. </a:t>
            </a:r>
            <a:r>
              <a:rPr dirty="0" sz="1450" spc="-10">
                <a:latin typeface="Times New Roman"/>
                <a:cs typeface="Times New Roman"/>
              </a:rPr>
              <a:t>Sir Thomas and Lady Bertram  received her very kindly; and Sir Thomas, seeing how much she needed  encouragement, tried to </a:t>
            </a:r>
            <a:r>
              <a:rPr dirty="0" sz="1450" spc="-5">
                <a:latin typeface="Times New Roman"/>
                <a:cs typeface="Times New Roman"/>
              </a:rPr>
              <a:t>be </a:t>
            </a:r>
            <a:r>
              <a:rPr dirty="0" sz="1450" spc="-10">
                <a:latin typeface="Times New Roman"/>
                <a:cs typeface="Times New Roman"/>
              </a:rPr>
              <a:t>all that was conciliating: </a:t>
            </a:r>
            <a:r>
              <a:rPr dirty="0" sz="1450" spc="-5">
                <a:latin typeface="Times New Roman"/>
                <a:cs typeface="Times New Roman"/>
              </a:rPr>
              <a:t>but he </a:t>
            </a:r>
            <a:r>
              <a:rPr dirty="0" sz="1450" spc="-10">
                <a:latin typeface="Times New Roman"/>
                <a:cs typeface="Times New Roman"/>
              </a:rPr>
              <a:t>had to work against  </a:t>
            </a:r>
            <a:r>
              <a:rPr dirty="0" sz="1450" spc="-5">
                <a:latin typeface="Times New Roman"/>
                <a:cs typeface="Times New Roman"/>
              </a:rPr>
              <a:t>a </a:t>
            </a:r>
            <a:r>
              <a:rPr dirty="0" sz="1450" spc="-10">
                <a:latin typeface="Times New Roman"/>
                <a:cs typeface="Times New Roman"/>
              </a:rPr>
              <a:t>most untoward gravity </a:t>
            </a:r>
            <a:r>
              <a:rPr dirty="0" sz="1450" spc="-5">
                <a:latin typeface="Times New Roman"/>
                <a:cs typeface="Times New Roman"/>
              </a:rPr>
              <a:t>of </a:t>
            </a:r>
            <a:r>
              <a:rPr dirty="0" sz="1450" spc="-10">
                <a:latin typeface="Times New Roman"/>
                <a:cs typeface="Times New Roman"/>
              </a:rPr>
              <a:t>deportment; and Lady Bertram, without taking half  so much trouble, </a:t>
            </a:r>
            <a:r>
              <a:rPr dirty="0" sz="1450" spc="-5">
                <a:latin typeface="Times New Roman"/>
                <a:cs typeface="Times New Roman"/>
              </a:rPr>
              <a:t>or </a:t>
            </a:r>
            <a:r>
              <a:rPr dirty="0" sz="1450" spc="-10">
                <a:latin typeface="Times New Roman"/>
                <a:cs typeface="Times New Roman"/>
              </a:rPr>
              <a:t>speaking </a:t>
            </a:r>
            <a:r>
              <a:rPr dirty="0" sz="1450" spc="-5">
                <a:latin typeface="Times New Roman"/>
                <a:cs typeface="Times New Roman"/>
              </a:rPr>
              <a:t>one </a:t>
            </a:r>
            <a:r>
              <a:rPr dirty="0" sz="1450" spc="-10">
                <a:latin typeface="Times New Roman"/>
                <a:cs typeface="Times New Roman"/>
              </a:rPr>
              <a:t>word where </a:t>
            </a:r>
            <a:r>
              <a:rPr dirty="0" sz="1450" spc="-5">
                <a:latin typeface="Times New Roman"/>
                <a:cs typeface="Times New Roman"/>
              </a:rPr>
              <a:t>he </a:t>
            </a:r>
            <a:r>
              <a:rPr dirty="0" sz="1450" spc="-10">
                <a:latin typeface="Times New Roman"/>
                <a:cs typeface="Times New Roman"/>
              </a:rPr>
              <a:t>spoke ten, </a:t>
            </a:r>
            <a:r>
              <a:rPr dirty="0" sz="1450" spc="-5">
                <a:latin typeface="Times New Roman"/>
                <a:cs typeface="Times New Roman"/>
              </a:rPr>
              <a:t>by </a:t>
            </a:r>
            <a:r>
              <a:rPr dirty="0" sz="1450" spc="-10">
                <a:latin typeface="Times New Roman"/>
                <a:cs typeface="Times New Roman"/>
              </a:rPr>
              <a:t>the mere aid </a:t>
            </a:r>
            <a:r>
              <a:rPr dirty="0" sz="1450" spc="-5">
                <a:latin typeface="Times New Roman"/>
                <a:cs typeface="Times New Roman"/>
              </a:rPr>
              <a:t>of  a </a:t>
            </a:r>
            <a:r>
              <a:rPr dirty="0" sz="1450" spc="-10">
                <a:latin typeface="Times New Roman"/>
                <a:cs typeface="Times New Roman"/>
              </a:rPr>
              <a:t>good-humoured smile, became immediately the less awful character </a:t>
            </a:r>
            <a:r>
              <a:rPr dirty="0" sz="1450" spc="-5">
                <a:latin typeface="Times New Roman"/>
                <a:cs typeface="Times New Roman"/>
              </a:rPr>
              <a:t>of </a:t>
            </a:r>
            <a:r>
              <a:rPr dirty="0" sz="1450" spc="-10">
                <a:latin typeface="Times New Roman"/>
                <a:cs typeface="Times New Roman"/>
              </a:rPr>
              <a:t>the  two.</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people were all at home, and sustained their share in the  introduction very well, with much </a:t>
            </a:r>
            <a:r>
              <a:rPr dirty="0" sz="1450" spc="-5">
                <a:latin typeface="Times New Roman"/>
                <a:cs typeface="Times New Roman"/>
              </a:rPr>
              <a:t>good </a:t>
            </a:r>
            <a:r>
              <a:rPr dirty="0" sz="1450" spc="-15">
                <a:latin typeface="Times New Roman"/>
                <a:cs typeface="Times New Roman"/>
              </a:rPr>
              <a:t>humour,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embarrassment, at  least </a:t>
            </a:r>
            <a:r>
              <a:rPr dirty="0" sz="1450" spc="-5">
                <a:latin typeface="Times New Roman"/>
                <a:cs typeface="Times New Roman"/>
              </a:rPr>
              <a:t>on </a:t>
            </a:r>
            <a:r>
              <a:rPr dirty="0" sz="1450" spc="-10">
                <a:latin typeface="Times New Roman"/>
                <a:cs typeface="Times New Roman"/>
              </a:rPr>
              <a:t>the part </a:t>
            </a:r>
            <a:r>
              <a:rPr dirty="0" sz="1450" spc="-5">
                <a:latin typeface="Times New Roman"/>
                <a:cs typeface="Times New Roman"/>
              </a:rPr>
              <a:t>of </a:t>
            </a:r>
            <a:r>
              <a:rPr dirty="0" sz="1450" spc="-10">
                <a:latin typeface="Times New Roman"/>
                <a:cs typeface="Times New Roman"/>
              </a:rPr>
              <a:t>the sons, who, at seventeen and sixteen, and tall </a:t>
            </a:r>
            <a:r>
              <a:rPr dirty="0" sz="1450" spc="-5">
                <a:latin typeface="Times New Roman"/>
                <a:cs typeface="Times New Roman"/>
              </a:rPr>
              <a:t>of </a:t>
            </a:r>
            <a:r>
              <a:rPr dirty="0" sz="1450" spc="-10">
                <a:latin typeface="Times New Roman"/>
                <a:cs typeface="Times New Roman"/>
              </a:rPr>
              <a:t>their  age, had all the grandeur </a:t>
            </a:r>
            <a:r>
              <a:rPr dirty="0" sz="1450" spc="-5">
                <a:latin typeface="Times New Roman"/>
                <a:cs typeface="Times New Roman"/>
              </a:rPr>
              <a:t>of </a:t>
            </a:r>
            <a:r>
              <a:rPr dirty="0" sz="1450" spc="-10">
                <a:latin typeface="Times New Roman"/>
                <a:cs typeface="Times New Roman"/>
              </a:rPr>
              <a:t>men in the eyes </a:t>
            </a:r>
            <a:r>
              <a:rPr dirty="0" sz="1450" spc="-5">
                <a:latin typeface="Times New Roman"/>
                <a:cs typeface="Times New Roman"/>
              </a:rPr>
              <a:t>of </a:t>
            </a:r>
            <a:r>
              <a:rPr dirty="0" sz="1450" spc="-10">
                <a:latin typeface="Times New Roman"/>
                <a:cs typeface="Times New Roman"/>
              </a:rPr>
              <a:t>their little cousin. The two girls  were more at </a:t>
            </a:r>
            <a:r>
              <a:rPr dirty="0" sz="1450" spc="-5">
                <a:latin typeface="Times New Roman"/>
                <a:cs typeface="Times New Roman"/>
              </a:rPr>
              <a:t>a </a:t>
            </a:r>
            <a:r>
              <a:rPr dirty="0" sz="1450" spc="-10">
                <a:latin typeface="Times New Roman"/>
                <a:cs typeface="Times New Roman"/>
              </a:rPr>
              <a:t>loss from being </a:t>
            </a:r>
            <a:r>
              <a:rPr dirty="0" sz="1450" spc="-5">
                <a:latin typeface="Times New Roman"/>
                <a:cs typeface="Times New Roman"/>
              </a:rPr>
              <a:t>younger </a:t>
            </a:r>
            <a:r>
              <a:rPr dirty="0" sz="1450" spc="-10">
                <a:latin typeface="Times New Roman"/>
                <a:cs typeface="Times New Roman"/>
              </a:rPr>
              <a:t>and in greater awe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father, </a:t>
            </a:r>
            <a:r>
              <a:rPr dirty="0" sz="1450" spc="-10">
                <a:latin typeface="Times New Roman"/>
                <a:cs typeface="Times New Roman"/>
              </a:rPr>
              <a:t>who  addressed them </a:t>
            </a:r>
            <a:r>
              <a:rPr dirty="0" sz="1450" spc="-5">
                <a:latin typeface="Times New Roman"/>
                <a:cs typeface="Times New Roman"/>
              </a:rPr>
              <a:t>on </a:t>
            </a:r>
            <a:r>
              <a:rPr dirty="0" sz="1450" spc="-10">
                <a:latin typeface="Times New Roman"/>
                <a:cs typeface="Times New Roman"/>
              </a:rPr>
              <a:t>the occasion with rather an injudicious </a:t>
            </a:r>
            <a:r>
              <a:rPr dirty="0" sz="1450" spc="-15">
                <a:latin typeface="Times New Roman"/>
                <a:cs typeface="Times New Roman"/>
              </a:rPr>
              <a:t>particularity. </a:t>
            </a:r>
            <a:r>
              <a:rPr dirty="0" sz="1450" spc="-10">
                <a:latin typeface="Times New Roman"/>
                <a:cs typeface="Times New Roman"/>
              </a:rPr>
              <a:t>But  they were too much used to company and praise to have anything like natural  shyness; and their confidence increasing from their </a:t>
            </a:r>
            <a:r>
              <a:rPr dirty="0" sz="1450" spc="-20">
                <a:latin typeface="Times New Roman"/>
                <a:cs typeface="Times New Roman"/>
              </a:rPr>
              <a:t>cousin’s </a:t>
            </a:r>
            <a:r>
              <a:rPr dirty="0" sz="1450" spc="-10">
                <a:latin typeface="Times New Roman"/>
                <a:cs typeface="Times New Roman"/>
              </a:rPr>
              <a:t>total want </a:t>
            </a:r>
            <a:r>
              <a:rPr dirty="0" sz="1450" spc="-5">
                <a:latin typeface="Times New Roman"/>
                <a:cs typeface="Times New Roman"/>
              </a:rPr>
              <a:t>of </a:t>
            </a:r>
            <a:r>
              <a:rPr dirty="0" sz="1450" spc="-10">
                <a:latin typeface="Times New Roman"/>
                <a:cs typeface="Times New Roman"/>
              </a:rPr>
              <a:t>it,  they were soon able to take </a:t>
            </a:r>
            <a:r>
              <a:rPr dirty="0" sz="1450" spc="-5">
                <a:latin typeface="Times New Roman"/>
                <a:cs typeface="Times New Roman"/>
              </a:rPr>
              <a:t>a </a:t>
            </a:r>
            <a:r>
              <a:rPr dirty="0" sz="1450" spc="-10">
                <a:latin typeface="Times New Roman"/>
                <a:cs typeface="Times New Roman"/>
              </a:rPr>
              <a:t>full survey </a:t>
            </a:r>
            <a:r>
              <a:rPr dirty="0" sz="1450" spc="-5">
                <a:latin typeface="Times New Roman"/>
                <a:cs typeface="Times New Roman"/>
              </a:rPr>
              <a:t>of </a:t>
            </a:r>
            <a:r>
              <a:rPr dirty="0" sz="1450" spc="-10">
                <a:latin typeface="Times New Roman"/>
                <a:cs typeface="Times New Roman"/>
              </a:rPr>
              <a:t>her face and her frock in easy  indifference.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They were </a:t>
            </a:r>
            <a:r>
              <a:rPr dirty="0" sz="1450" spc="-5">
                <a:latin typeface="Times New Roman"/>
                <a:cs typeface="Times New Roman"/>
              </a:rPr>
              <a:t>a </a:t>
            </a:r>
            <a:r>
              <a:rPr dirty="0" sz="1450" spc="-10">
                <a:latin typeface="Times New Roman"/>
                <a:cs typeface="Times New Roman"/>
              </a:rPr>
              <a:t>remarkably fine </a:t>
            </a:r>
            <a:r>
              <a:rPr dirty="0" sz="1450" spc="-25">
                <a:latin typeface="Times New Roman"/>
                <a:cs typeface="Times New Roman"/>
              </a:rPr>
              <a:t>family, </a:t>
            </a:r>
            <a:r>
              <a:rPr dirty="0" sz="1450" spc="-10">
                <a:latin typeface="Times New Roman"/>
                <a:cs typeface="Times New Roman"/>
              </a:rPr>
              <a:t>the sons very well-looking, the  daughters decidedly handsome, and all </a:t>
            </a:r>
            <a:r>
              <a:rPr dirty="0" sz="1450" spc="-5">
                <a:latin typeface="Times New Roman"/>
                <a:cs typeface="Times New Roman"/>
              </a:rPr>
              <a:t>of </a:t>
            </a:r>
            <a:r>
              <a:rPr dirty="0" sz="1450" spc="-10">
                <a:latin typeface="Times New Roman"/>
                <a:cs typeface="Times New Roman"/>
              </a:rPr>
              <a:t>them well-grown and forward </a:t>
            </a:r>
            <a:r>
              <a:rPr dirty="0" sz="1450" spc="-5">
                <a:latin typeface="Times New Roman"/>
                <a:cs typeface="Times New Roman"/>
              </a:rPr>
              <a:t>of  </a:t>
            </a:r>
            <a:r>
              <a:rPr dirty="0" sz="1450" spc="-10">
                <a:latin typeface="Times New Roman"/>
                <a:cs typeface="Times New Roman"/>
              </a:rPr>
              <a:t>their age, which produced as striking </a:t>
            </a:r>
            <a:r>
              <a:rPr dirty="0" sz="1450" spc="-5">
                <a:latin typeface="Times New Roman"/>
                <a:cs typeface="Times New Roman"/>
              </a:rPr>
              <a:t>a </a:t>
            </a:r>
            <a:r>
              <a:rPr dirty="0" sz="1450" spc="-10">
                <a:latin typeface="Times New Roman"/>
                <a:cs typeface="Times New Roman"/>
              </a:rPr>
              <a:t>difference between the cousins in  person, as education had given to their address; and </a:t>
            </a:r>
            <a:r>
              <a:rPr dirty="0" sz="1450" spc="-5">
                <a:latin typeface="Times New Roman"/>
                <a:cs typeface="Times New Roman"/>
              </a:rPr>
              <a:t>no one </a:t>
            </a:r>
            <a:r>
              <a:rPr dirty="0" sz="1450" spc="-10">
                <a:latin typeface="Times New Roman"/>
                <a:cs typeface="Times New Roman"/>
              </a:rPr>
              <a:t>would have  supposed the girls so nearly </a:t>
            </a:r>
            <a:r>
              <a:rPr dirty="0" sz="1450" spc="-5">
                <a:latin typeface="Times New Roman"/>
                <a:cs typeface="Times New Roman"/>
              </a:rPr>
              <a:t>of </a:t>
            </a:r>
            <a:r>
              <a:rPr dirty="0" sz="1450" spc="-10">
                <a:latin typeface="Times New Roman"/>
                <a:cs typeface="Times New Roman"/>
              </a:rPr>
              <a:t>an age as they really were. There were in fact  </a:t>
            </a:r>
            <a:r>
              <a:rPr dirty="0" sz="1450" spc="-5">
                <a:latin typeface="Times New Roman"/>
                <a:cs typeface="Times New Roman"/>
              </a:rPr>
              <a:t>but </a:t>
            </a:r>
            <a:r>
              <a:rPr dirty="0" sz="1450" spc="-10">
                <a:latin typeface="Times New Roman"/>
                <a:cs typeface="Times New Roman"/>
              </a:rPr>
              <a:t>two years between the youngest and </a:t>
            </a:r>
            <a:r>
              <a:rPr dirty="0" sz="1450" spc="-25">
                <a:latin typeface="Times New Roman"/>
                <a:cs typeface="Times New Roman"/>
              </a:rPr>
              <a:t>Fanny. </a:t>
            </a:r>
            <a:r>
              <a:rPr dirty="0" sz="1450" spc="-10">
                <a:latin typeface="Times New Roman"/>
                <a:cs typeface="Times New Roman"/>
              </a:rPr>
              <a:t>Julia Bertram was only twelve,  and Maria </a:t>
            </a:r>
            <a:r>
              <a:rPr dirty="0" sz="1450" spc="-5">
                <a:latin typeface="Times New Roman"/>
                <a:cs typeface="Times New Roman"/>
              </a:rPr>
              <a:t>but a </a:t>
            </a:r>
            <a:r>
              <a:rPr dirty="0" sz="1450" spc="-10">
                <a:latin typeface="Times New Roman"/>
                <a:cs typeface="Times New Roman"/>
              </a:rPr>
              <a:t>year </a:t>
            </a:r>
            <a:r>
              <a:rPr dirty="0" sz="1450" spc="-20">
                <a:latin typeface="Times New Roman"/>
                <a:cs typeface="Times New Roman"/>
              </a:rPr>
              <a:t>older. </a:t>
            </a:r>
            <a:r>
              <a:rPr dirty="0" sz="1450" spc="-10">
                <a:latin typeface="Times New Roman"/>
                <a:cs typeface="Times New Roman"/>
              </a:rPr>
              <a:t>The little visitor meanwhile was as unhappy as  possible. Afraid </a:t>
            </a:r>
            <a:r>
              <a:rPr dirty="0" sz="1450" spc="-5">
                <a:latin typeface="Times New Roman"/>
                <a:cs typeface="Times New Roman"/>
              </a:rPr>
              <a:t>of </a:t>
            </a:r>
            <a:r>
              <a:rPr dirty="0" sz="1450" spc="-20">
                <a:latin typeface="Times New Roman"/>
                <a:cs typeface="Times New Roman"/>
              </a:rPr>
              <a:t>everybody,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herself, and longing for the home  she had left, she knew </a:t>
            </a:r>
            <a:r>
              <a:rPr dirty="0" sz="1450" spc="-5">
                <a:latin typeface="Times New Roman"/>
                <a:cs typeface="Times New Roman"/>
              </a:rPr>
              <a:t>not </a:t>
            </a:r>
            <a:r>
              <a:rPr dirty="0" sz="1450" spc="-10">
                <a:latin typeface="Times New Roman"/>
                <a:cs typeface="Times New Roman"/>
              </a:rPr>
              <a:t>how to look </a:t>
            </a:r>
            <a:r>
              <a:rPr dirty="0" sz="1450" spc="-5">
                <a:latin typeface="Times New Roman"/>
                <a:cs typeface="Times New Roman"/>
              </a:rPr>
              <a:t>up, </a:t>
            </a:r>
            <a:r>
              <a:rPr dirty="0" sz="1450" spc="-10">
                <a:latin typeface="Times New Roman"/>
                <a:cs typeface="Times New Roman"/>
              </a:rPr>
              <a:t>and could scarcely speak to </a:t>
            </a:r>
            <a:r>
              <a:rPr dirty="0" sz="1450" spc="-5">
                <a:latin typeface="Times New Roman"/>
                <a:cs typeface="Times New Roman"/>
              </a:rPr>
              <a:t>be  </a:t>
            </a:r>
            <a:r>
              <a:rPr dirty="0" sz="1450" spc="-10">
                <a:latin typeface="Times New Roman"/>
                <a:cs typeface="Times New Roman"/>
              </a:rPr>
              <a:t>heard, </a:t>
            </a:r>
            <a:r>
              <a:rPr dirty="0" sz="1450" spc="-5">
                <a:latin typeface="Times New Roman"/>
                <a:cs typeface="Times New Roman"/>
              </a:rPr>
              <a:t>or </a:t>
            </a:r>
            <a:r>
              <a:rPr dirty="0" sz="1450" spc="-10">
                <a:latin typeface="Times New Roman"/>
                <a:cs typeface="Times New Roman"/>
              </a:rPr>
              <a:t>without crying. Mrs. Norris had been talking to her the whole way  from Northampton </a:t>
            </a:r>
            <a:r>
              <a:rPr dirty="0" sz="1450" spc="-5">
                <a:latin typeface="Times New Roman"/>
                <a:cs typeface="Times New Roman"/>
              </a:rPr>
              <a:t>of </a:t>
            </a:r>
            <a:r>
              <a:rPr dirty="0" sz="1450" spc="-10">
                <a:latin typeface="Times New Roman"/>
                <a:cs typeface="Times New Roman"/>
              </a:rPr>
              <a:t>her wonderful </a:t>
            </a:r>
            <a:r>
              <a:rPr dirty="0" sz="1450" spc="-5">
                <a:latin typeface="Times New Roman"/>
                <a:cs typeface="Times New Roman"/>
              </a:rPr>
              <a:t>good </a:t>
            </a:r>
            <a:r>
              <a:rPr dirty="0" sz="1450" spc="-10">
                <a:latin typeface="Times New Roman"/>
                <a:cs typeface="Times New Roman"/>
              </a:rPr>
              <a:t>fortune, and the extraordinary  degree </a:t>
            </a:r>
            <a:r>
              <a:rPr dirty="0" sz="1450" spc="-5">
                <a:latin typeface="Times New Roman"/>
                <a:cs typeface="Times New Roman"/>
              </a:rPr>
              <a:t>of </a:t>
            </a:r>
            <a:r>
              <a:rPr dirty="0" sz="1450" spc="-10">
                <a:latin typeface="Times New Roman"/>
                <a:cs typeface="Times New Roman"/>
              </a:rPr>
              <a:t>gratitude and </a:t>
            </a:r>
            <a:r>
              <a:rPr dirty="0" sz="1450" spc="-5">
                <a:latin typeface="Times New Roman"/>
                <a:cs typeface="Times New Roman"/>
              </a:rPr>
              <a:t>good </a:t>
            </a:r>
            <a:r>
              <a:rPr dirty="0" sz="1450" spc="-10">
                <a:latin typeface="Times New Roman"/>
                <a:cs typeface="Times New Roman"/>
              </a:rPr>
              <a:t>behaviour which it </a:t>
            </a:r>
            <a:r>
              <a:rPr dirty="0" sz="1450" spc="-5">
                <a:latin typeface="Times New Roman"/>
                <a:cs typeface="Times New Roman"/>
              </a:rPr>
              <a:t>ought </a:t>
            </a:r>
            <a:r>
              <a:rPr dirty="0" sz="1450" spc="-10">
                <a:latin typeface="Times New Roman"/>
                <a:cs typeface="Times New Roman"/>
              </a:rPr>
              <a:t>to produce, and her  consciousness </a:t>
            </a:r>
            <a:r>
              <a:rPr dirty="0" sz="1450" spc="-5">
                <a:latin typeface="Times New Roman"/>
                <a:cs typeface="Times New Roman"/>
              </a:rPr>
              <a:t>of </a:t>
            </a:r>
            <a:r>
              <a:rPr dirty="0" sz="1450" spc="-10">
                <a:latin typeface="Times New Roman"/>
                <a:cs typeface="Times New Roman"/>
              </a:rPr>
              <a:t>misery was therefore increased </a:t>
            </a:r>
            <a:r>
              <a:rPr dirty="0" sz="1450" spc="-5">
                <a:latin typeface="Times New Roman"/>
                <a:cs typeface="Times New Roman"/>
              </a:rPr>
              <a:t>by </a:t>
            </a:r>
            <a:r>
              <a:rPr dirty="0" sz="1450" spc="-10">
                <a:latin typeface="Times New Roman"/>
                <a:cs typeface="Times New Roman"/>
              </a:rPr>
              <a:t>the idea </a:t>
            </a:r>
            <a:r>
              <a:rPr dirty="0" sz="1450" spc="-5">
                <a:latin typeface="Times New Roman"/>
                <a:cs typeface="Times New Roman"/>
              </a:rPr>
              <a:t>of </a:t>
            </a:r>
            <a:r>
              <a:rPr dirty="0" sz="1450" spc="-10">
                <a:latin typeface="Times New Roman"/>
                <a:cs typeface="Times New Roman"/>
              </a:rPr>
              <a:t>its being </a:t>
            </a:r>
            <a:r>
              <a:rPr dirty="0" sz="1450" spc="-5">
                <a:latin typeface="Times New Roman"/>
                <a:cs typeface="Times New Roman"/>
              </a:rPr>
              <a:t>a  </a:t>
            </a:r>
            <a:r>
              <a:rPr dirty="0" sz="1450" spc="-10">
                <a:latin typeface="Times New Roman"/>
                <a:cs typeface="Times New Roman"/>
              </a:rPr>
              <a:t>wicked thing for her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25">
                <a:latin typeface="Times New Roman"/>
                <a:cs typeface="Times New Roman"/>
              </a:rPr>
              <a:t>happy. </a:t>
            </a:r>
            <a:r>
              <a:rPr dirty="0" sz="1450" spc="-10">
                <a:latin typeface="Times New Roman"/>
                <a:cs typeface="Times New Roman"/>
              </a:rPr>
              <a:t>The fatigue, </a:t>
            </a:r>
            <a:r>
              <a:rPr dirty="0" sz="1450" spc="-5">
                <a:latin typeface="Times New Roman"/>
                <a:cs typeface="Times New Roman"/>
              </a:rPr>
              <a:t>too, of </a:t>
            </a:r>
            <a:r>
              <a:rPr dirty="0" sz="1450" spc="-10">
                <a:latin typeface="Times New Roman"/>
                <a:cs typeface="Times New Roman"/>
              </a:rPr>
              <a:t>so long </a:t>
            </a:r>
            <a:r>
              <a:rPr dirty="0" sz="1450" spc="-5">
                <a:latin typeface="Times New Roman"/>
                <a:cs typeface="Times New Roman"/>
              </a:rPr>
              <a:t>a </a:t>
            </a:r>
            <a:r>
              <a:rPr dirty="0" sz="1450" spc="-20">
                <a:latin typeface="Times New Roman"/>
                <a:cs typeface="Times New Roman"/>
              </a:rPr>
              <a:t>journey,  </a:t>
            </a:r>
            <a:r>
              <a:rPr dirty="0" sz="1450" spc="-10">
                <a:latin typeface="Times New Roman"/>
                <a:cs typeface="Times New Roman"/>
              </a:rPr>
              <a:t>became soon </a:t>
            </a:r>
            <a:r>
              <a:rPr dirty="0" sz="1450" spc="-5">
                <a:latin typeface="Times New Roman"/>
                <a:cs typeface="Times New Roman"/>
              </a:rPr>
              <a:t>no </a:t>
            </a:r>
            <a:r>
              <a:rPr dirty="0" sz="1450" spc="-10">
                <a:latin typeface="Times New Roman"/>
                <a:cs typeface="Times New Roman"/>
              </a:rPr>
              <a:t>trifling evil. In vain were the well-meant condescensions </a:t>
            </a:r>
            <a:r>
              <a:rPr dirty="0" sz="1450" spc="-5">
                <a:latin typeface="Times New Roman"/>
                <a:cs typeface="Times New Roman"/>
              </a:rPr>
              <a:t>of  </a:t>
            </a:r>
            <a:r>
              <a:rPr dirty="0" sz="1450" spc="-10">
                <a:latin typeface="Times New Roman"/>
                <a:cs typeface="Times New Roman"/>
              </a:rPr>
              <a:t>Sir Thomas, and all the officious prognostications </a:t>
            </a:r>
            <a:r>
              <a:rPr dirty="0" sz="1450" spc="-5">
                <a:latin typeface="Times New Roman"/>
                <a:cs typeface="Times New Roman"/>
              </a:rPr>
              <a:t>of </a:t>
            </a:r>
            <a:r>
              <a:rPr dirty="0" sz="1450" spc="-10">
                <a:latin typeface="Times New Roman"/>
                <a:cs typeface="Times New Roman"/>
              </a:rPr>
              <a:t>Mrs. Norris that she  would </a:t>
            </a:r>
            <a:r>
              <a:rPr dirty="0" sz="1450" spc="-5">
                <a:latin typeface="Times New Roman"/>
                <a:cs typeface="Times New Roman"/>
              </a:rPr>
              <a:t>be a good </a:t>
            </a:r>
            <a:r>
              <a:rPr dirty="0" sz="1450" spc="-10">
                <a:latin typeface="Times New Roman"/>
                <a:cs typeface="Times New Roman"/>
              </a:rPr>
              <a:t>girl; in vain did Lady Bertram smile and make her sit </a:t>
            </a:r>
            <a:r>
              <a:rPr dirty="0" sz="1450" spc="-5">
                <a:latin typeface="Times New Roman"/>
                <a:cs typeface="Times New Roman"/>
              </a:rPr>
              <a:t>on </a:t>
            </a:r>
            <a:r>
              <a:rPr dirty="0" sz="1450" spc="-10">
                <a:latin typeface="Times New Roman"/>
                <a:cs typeface="Times New Roman"/>
              </a:rPr>
              <a:t>the  sofa with herself and </a:t>
            </a:r>
            <a:r>
              <a:rPr dirty="0" sz="1450" spc="-5">
                <a:latin typeface="Times New Roman"/>
                <a:cs typeface="Times New Roman"/>
              </a:rPr>
              <a:t>pug, </a:t>
            </a:r>
            <a:r>
              <a:rPr dirty="0" sz="1450" spc="-10">
                <a:latin typeface="Times New Roman"/>
                <a:cs typeface="Times New Roman"/>
              </a:rPr>
              <a:t>and vain was even the sight </a:t>
            </a:r>
            <a:r>
              <a:rPr dirty="0" sz="1450" spc="-5">
                <a:latin typeface="Times New Roman"/>
                <a:cs typeface="Times New Roman"/>
              </a:rPr>
              <a:t>of a </a:t>
            </a:r>
            <a:r>
              <a:rPr dirty="0" sz="1450" spc="-10">
                <a:latin typeface="Times New Roman"/>
                <a:cs typeface="Times New Roman"/>
              </a:rPr>
              <a:t>gooseberry tart  towards giving her comfort; she could scarcely swallow two mouthfuls before  tears interrupted </a:t>
            </a:r>
            <a:r>
              <a:rPr dirty="0" sz="1450" spc="-20">
                <a:latin typeface="Times New Roman"/>
                <a:cs typeface="Times New Roman"/>
              </a:rPr>
              <a:t>her, </a:t>
            </a:r>
            <a:r>
              <a:rPr dirty="0" sz="1450" spc="-10">
                <a:latin typeface="Times New Roman"/>
                <a:cs typeface="Times New Roman"/>
              </a:rPr>
              <a:t>and sleep seeming to </a:t>
            </a:r>
            <a:r>
              <a:rPr dirty="0" sz="1450" spc="-5">
                <a:latin typeface="Times New Roman"/>
                <a:cs typeface="Times New Roman"/>
              </a:rPr>
              <a:t>be </a:t>
            </a:r>
            <a:r>
              <a:rPr dirty="0" sz="1450" spc="-10">
                <a:latin typeface="Times New Roman"/>
                <a:cs typeface="Times New Roman"/>
              </a:rPr>
              <a:t>her likeliest friend, she was  taken to finish her sorrows in</a:t>
            </a:r>
            <a:r>
              <a:rPr dirty="0" sz="1450" spc="20">
                <a:latin typeface="Times New Roman"/>
                <a:cs typeface="Times New Roman"/>
              </a:rPr>
              <a:t> </a:t>
            </a:r>
            <a:r>
              <a:rPr dirty="0" sz="1450" spc="-10">
                <a:latin typeface="Times New Roman"/>
                <a:cs typeface="Times New Roman"/>
              </a:rPr>
              <a:t>bed.</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9198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favourite </a:t>
            </a:r>
            <a:r>
              <a:rPr dirty="0" sz="1450" spc="-5">
                <a:latin typeface="Times New Roman"/>
                <a:cs typeface="Times New Roman"/>
              </a:rPr>
              <a:t>he </a:t>
            </a:r>
            <a:r>
              <a:rPr dirty="0" sz="1450" spc="-10">
                <a:latin typeface="Times New Roman"/>
                <a:cs typeface="Times New Roman"/>
              </a:rPr>
              <a:t>is with my</a:t>
            </a:r>
            <a:r>
              <a:rPr dirty="0" sz="1450" spc="10">
                <a:latin typeface="Times New Roman"/>
                <a:cs typeface="Times New Roman"/>
              </a:rPr>
              <a:t> </a:t>
            </a:r>
            <a:r>
              <a:rPr dirty="0" sz="1450" spc="-10">
                <a:latin typeface="Times New Roman"/>
                <a:cs typeface="Times New Roman"/>
              </a:rPr>
              <a:t>cousins!”</a:t>
            </a:r>
            <a:endParaRPr sz="1450">
              <a:latin typeface="Times New Roman"/>
              <a:cs typeface="Times New Roman"/>
            </a:endParaRPr>
          </a:p>
          <a:p>
            <a:pPr algn="just" marL="12700" marR="12700" indent="255904">
              <a:lnSpc>
                <a:spcPts val="1730"/>
              </a:lnSpc>
              <a:spcBef>
                <a:spcPts val="850"/>
              </a:spcBef>
            </a:pPr>
            <a:r>
              <a:rPr dirty="0" sz="1450" spc="-40">
                <a:latin typeface="Times New Roman"/>
                <a:cs typeface="Times New Roman"/>
              </a:rPr>
              <a:t>“Yes, </a:t>
            </a:r>
            <a:r>
              <a:rPr dirty="0" sz="1450" spc="-10">
                <a:latin typeface="Times New Roman"/>
                <a:cs typeface="Times New Roman"/>
              </a:rPr>
              <a:t>his manners to women are such as must please. Mrs. Grant, </a:t>
            </a:r>
            <a:r>
              <a:rPr dirty="0" sz="1450" spc="-5">
                <a:latin typeface="Times New Roman"/>
                <a:cs typeface="Times New Roman"/>
              </a:rPr>
              <a:t>I </a:t>
            </a:r>
            <a:r>
              <a:rPr dirty="0" sz="1450" spc="-10">
                <a:latin typeface="Times New Roman"/>
                <a:cs typeface="Times New Roman"/>
              </a:rPr>
              <a:t>believe,  suspects him </a:t>
            </a:r>
            <a:r>
              <a:rPr dirty="0" sz="1450" spc="-5">
                <a:latin typeface="Times New Roman"/>
                <a:cs typeface="Times New Roman"/>
              </a:rPr>
              <a:t>of a </a:t>
            </a:r>
            <a:r>
              <a:rPr dirty="0" sz="1450" spc="-10">
                <a:latin typeface="Times New Roman"/>
                <a:cs typeface="Times New Roman"/>
              </a:rPr>
              <a:t>preference for Julia; </a:t>
            </a:r>
            <a:r>
              <a:rPr dirty="0" sz="1450" spc="-5">
                <a:latin typeface="Times New Roman"/>
                <a:cs typeface="Times New Roman"/>
              </a:rPr>
              <a:t>I </a:t>
            </a:r>
            <a:r>
              <a:rPr dirty="0" sz="1450" spc="-10">
                <a:latin typeface="Times New Roman"/>
                <a:cs typeface="Times New Roman"/>
              </a:rPr>
              <a:t>have never seen much symptom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I </a:t>
            </a:r>
            <a:r>
              <a:rPr dirty="0" sz="1450" spc="-10">
                <a:latin typeface="Times New Roman"/>
                <a:cs typeface="Times New Roman"/>
              </a:rPr>
              <a:t>wish it may </a:t>
            </a:r>
            <a:r>
              <a:rPr dirty="0" sz="1450" spc="-5">
                <a:latin typeface="Times New Roman"/>
                <a:cs typeface="Times New Roman"/>
              </a:rPr>
              <a:t>be </a:t>
            </a:r>
            <a:r>
              <a:rPr dirty="0" sz="1450" spc="-10">
                <a:latin typeface="Times New Roman"/>
                <a:cs typeface="Times New Roman"/>
              </a:rPr>
              <a:t>so. He has </a:t>
            </a:r>
            <a:r>
              <a:rPr dirty="0" sz="1450" spc="-5">
                <a:latin typeface="Times New Roman"/>
                <a:cs typeface="Times New Roman"/>
              </a:rPr>
              <a:t>no </a:t>
            </a:r>
            <a:r>
              <a:rPr dirty="0" sz="1450" spc="-10">
                <a:latin typeface="Times New Roman"/>
                <a:cs typeface="Times New Roman"/>
              </a:rPr>
              <a:t>faults </a:t>
            </a:r>
            <a:r>
              <a:rPr dirty="0" sz="1450" spc="-5">
                <a:latin typeface="Times New Roman"/>
                <a:cs typeface="Times New Roman"/>
              </a:rPr>
              <a:t>but </a:t>
            </a: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serious attachment would  remove.”</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“If Miss Bertram were </a:t>
            </a:r>
            <a:r>
              <a:rPr dirty="0" sz="1450" spc="-5">
                <a:latin typeface="Times New Roman"/>
                <a:cs typeface="Times New Roman"/>
              </a:rPr>
              <a:t>not </a:t>
            </a:r>
            <a:r>
              <a:rPr dirty="0" sz="1450" spc="-10">
                <a:latin typeface="Times New Roman"/>
                <a:cs typeface="Times New Roman"/>
              </a:rPr>
              <a:t>engaged,” said Fanny </a:t>
            </a:r>
            <a:r>
              <a:rPr dirty="0" sz="1450" spc="-15">
                <a:latin typeface="Times New Roman"/>
                <a:cs typeface="Times New Roman"/>
              </a:rPr>
              <a:t>cautiously, </a:t>
            </a:r>
            <a:r>
              <a:rPr dirty="0" sz="1450" spc="-10">
                <a:latin typeface="Times New Roman"/>
                <a:cs typeface="Times New Roman"/>
              </a:rPr>
              <a:t>“I could  sometimes almost think that </a:t>
            </a:r>
            <a:r>
              <a:rPr dirty="0" sz="1450" spc="-5">
                <a:latin typeface="Times New Roman"/>
                <a:cs typeface="Times New Roman"/>
              </a:rPr>
              <a:t>he </a:t>
            </a:r>
            <a:r>
              <a:rPr dirty="0" sz="1450" spc="-10">
                <a:latin typeface="Times New Roman"/>
                <a:cs typeface="Times New Roman"/>
              </a:rPr>
              <a:t>admired her more than</a:t>
            </a:r>
            <a:r>
              <a:rPr dirty="0" sz="1450" spc="40">
                <a:latin typeface="Times New Roman"/>
                <a:cs typeface="Times New Roman"/>
              </a:rPr>
              <a:t> </a:t>
            </a:r>
            <a:r>
              <a:rPr dirty="0" sz="1450" spc="-10">
                <a:latin typeface="Times New Roman"/>
                <a:cs typeface="Times New Roman"/>
              </a:rPr>
              <a:t>Julia.”</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“Which is, perhaps, more in favour </a:t>
            </a:r>
            <a:r>
              <a:rPr dirty="0" sz="1450" spc="-5">
                <a:latin typeface="Times New Roman"/>
                <a:cs typeface="Times New Roman"/>
              </a:rPr>
              <a:t>of </a:t>
            </a:r>
            <a:r>
              <a:rPr dirty="0" sz="1450" spc="-10">
                <a:latin typeface="Times New Roman"/>
                <a:cs typeface="Times New Roman"/>
              </a:rPr>
              <a:t>his liking Julia best, than </a:t>
            </a:r>
            <a:r>
              <a:rPr dirty="0" sz="1450" spc="-5">
                <a:latin typeface="Times New Roman"/>
                <a:cs typeface="Times New Roman"/>
              </a:rPr>
              <a:t>you,  </a:t>
            </a:r>
            <a:r>
              <a:rPr dirty="0" sz="1450" spc="-25">
                <a:latin typeface="Times New Roman"/>
                <a:cs typeface="Times New Roman"/>
              </a:rPr>
              <a:t>Fanny,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aware; for </a:t>
            </a:r>
            <a:r>
              <a:rPr dirty="0" sz="1450" spc="-5">
                <a:latin typeface="Times New Roman"/>
                <a:cs typeface="Times New Roman"/>
              </a:rPr>
              <a:t>I </a:t>
            </a:r>
            <a:r>
              <a:rPr dirty="0" sz="1450" spc="-10">
                <a:latin typeface="Times New Roman"/>
                <a:cs typeface="Times New Roman"/>
              </a:rPr>
              <a:t>believe it often happens that </a:t>
            </a:r>
            <a:r>
              <a:rPr dirty="0" sz="1450" spc="-5">
                <a:latin typeface="Times New Roman"/>
                <a:cs typeface="Times New Roman"/>
              </a:rPr>
              <a:t>a </a:t>
            </a:r>
            <a:r>
              <a:rPr dirty="0" sz="1450" spc="-10">
                <a:latin typeface="Times New Roman"/>
                <a:cs typeface="Times New Roman"/>
              </a:rPr>
              <a:t>man, before </a:t>
            </a:r>
            <a:r>
              <a:rPr dirty="0" sz="1450" spc="-5">
                <a:latin typeface="Times New Roman"/>
                <a:cs typeface="Times New Roman"/>
              </a:rPr>
              <a:t>he </a:t>
            </a:r>
            <a:r>
              <a:rPr dirty="0" sz="1450" spc="-10">
                <a:latin typeface="Times New Roman"/>
                <a:cs typeface="Times New Roman"/>
              </a:rPr>
              <a:t>has  quite made </a:t>
            </a:r>
            <a:r>
              <a:rPr dirty="0" sz="1450" spc="-5">
                <a:latin typeface="Times New Roman"/>
                <a:cs typeface="Times New Roman"/>
              </a:rPr>
              <a:t>up </a:t>
            </a:r>
            <a:r>
              <a:rPr dirty="0" sz="1450" spc="-10">
                <a:latin typeface="Times New Roman"/>
                <a:cs typeface="Times New Roman"/>
              </a:rPr>
              <a:t>his own mind, will distinguish the sister </a:t>
            </a:r>
            <a:r>
              <a:rPr dirty="0" sz="1450" spc="-5">
                <a:latin typeface="Times New Roman"/>
                <a:cs typeface="Times New Roman"/>
              </a:rPr>
              <a:t>or </a:t>
            </a:r>
            <a:r>
              <a:rPr dirty="0" sz="1450" spc="-10">
                <a:latin typeface="Times New Roman"/>
                <a:cs typeface="Times New Roman"/>
              </a:rPr>
              <a:t>intimate friend </a:t>
            </a:r>
            <a:r>
              <a:rPr dirty="0" sz="1450" spc="-5">
                <a:latin typeface="Times New Roman"/>
                <a:cs typeface="Times New Roman"/>
              </a:rPr>
              <a:t>of  </a:t>
            </a:r>
            <a:r>
              <a:rPr dirty="0" sz="1450" spc="-10">
                <a:latin typeface="Times New Roman"/>
                <a:cs typeface="Times New Roman"/>
              </a:rPr>
              <a:t>the woman </a:t>
            </a:r>
            <a:r>
              <a:rPr dirty="0" sz="1450" spc="-5">
                <a:latin typeface="Times New Roman"/>
                <a:cs typeface="Times New Roman"/>
              </a:rPr>
              <a:t>he </a:t>
            </a:r>
            <a:r>
              <a:rPr dirty="0" sz="1450" spc="-10">
                <a:latin typeface="Times New Roman"/>
                <a:cs typeface="Times New Roman"/>
              </a:rPr>
              <a:t>is really thinking </a:t>
            </a:r>
            <a:r>
              <a:rPr dirty="0" sz="1450" spc="-5">
                <a:latin typeface="Times New Roman"/>
                <a:cs typeface="Times New Roman"/>
              </a:rPr>
              <a:t>of </a:t>
            </a:r>
            <a:r>
              <a:rPr dirty="0" sz="1450" spc="-10">
                <a:latin typeface="Times New Roman"/>
                <a:cs typeface="Times New Roman"/>
              </a:rPr>
              <a:t>more than the woman herself. Crawford has  too much sense to stay here if </a:t>
            </a:r>
            <a:r>
              <a:rPr dirty="0" sz="1450" spc="-5">
                <a:latin typeface="Times New Roman"/>
                <a:cs typeface="Times New Roman"/>
              </a:rPr>
              <a:t>he </a:t>
            </a:r>
            <a:r>
              <a:rPr dirty="0" sz="1450" spc="-10">
                <a:latin typeface="Times New Roman"/>
                <a:cs typeface="Times New Roman"/>
              </a:rPr>
              <a:t>found himself in any danger from Maria;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at all afraid for </a:t>
            </a:r>
            <a:r>
              <a:rPr dirty="0" sz="1450" spc="-20">
                <a:latin typeface="Times New Roman"/>
                <a:cs typeface="Times New Roman"/>
              </a:rPr>
              <a:t>her, </a:t>
            </a:r>
            <a:r>
              <a:rPr dirty="0" sz="1450" spc="-10">
                <a:latin typeface="Times New Roman"/>
                <a:cs typeface="Times New Roman"/>
              </a:rPr>
              <a:t>after such </a:t>
            </a:r>
            <a:r>
              <a:rPr dirty="0" sz="1450" spc="-5">
                <a:latin typeface="Times New Roman"/>
                <a:cs typeface="Times New Roman"/>
              </a:rPr>
              <a:t>a proof </a:t>
            </a:r>
            <a:r>
              <a:rPr dirty="0" sz="1450" spc="-10">
                <a:latin typeface="Times New Roman"/>
                <a:cs typeface="Times New Roman"/>
              </a:rPr>
              <a:t>as she has given that her  feelings are </a:t>
            </a:r>
            <a:r>
              <a:rPr dirty="0" sz="1450" spc="-5">
                <a:latin typeface="Times New Roman"/>
                <a:cs typeface="Times New Roman"/>
              </a:rPr>
              <a:t>not</a:t>
            </a:r>
            <a:r>
              <a:rPr dirty="0" sz="1450">
                <a:latin typeface="Times New Roman"/>
                <a:cs typeface="Times New Roman"/>
              </a:rPr>
              <a:t> </a:t>
            </a:r>
            <a:r>
              <a:rPr dirty="0" sz="1450" spc="-10">
                <a:latin typeface="Times New Roman"/>
                <a:cs typeface="Times New Roman"/>
              </a:rPr>
              <a:t>strong.”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Fanny supposed she must have been mistaken, and meant to think  differently in future; </a:t>
            </a:r>
            <a:r>
              <a:rPr dirty="0" sz="1450" spc="-5">
                <a:latin typeface="Times New Roman"/>
                <a:cs typeface="Times New Roman"/>
              </a:rPr>
              <a:t>but </a:t>
            </a:r>
            <a:r>
              <a:rPr dirty="0" sz="1450" spc="-10">
                <a:latin typeface="Times New Roman"/>
                <a:cs typeface="Times New Roman"/>
              </a:rPr>
              <a:t>with all that submission to Edmund could </a:t>
            </a:r>
            <a:r>
              <a:rPr dirty="0" sz="1450" spc="-5">
                <a:latin typeface="Times New Roman"/>
                <a:cs typeface="Times New Roman"/>
              </a:rPr>
              <a:t>do, </a:t>
            </a:r>
            <a:r>
              <a:rPr dirty="0" sz="1450" spc="-10">
                <a:latin typeface="Times New Roman"/>
                <a:cs typeface="Times New Roman"/>
              </a:rPr>
              <a:t>and all  the help </a:t>
            </a:r>
            <a:r>
              <a:rPr dirty="0" sz="1450" spc="-5">
                <a:latin typeface="Times New Roman"/>
                <a:cs typeface="Times New Roman"/>
              </a:rPr>
              <a:t>of </a:t>
            </a:r>
            <a:r>
              <a:rPr dirty="0" sz="1450" spc="-10">
                <a:latin typeface="Times New Roman"/>
                <a:cs typeface="Times New Roman"/>
              </a:rPr>
              <a:t>the coinciding </a:t>
            </a:r>
            <a:r>
              <a:rPr dirty="0" sz="1450" spc="-5">
                <a:latin typeface="Times New Roman"/>
                <a:cs typeface="Times New Roman"/>
              </a:rPr>
              <a:t>looks </a:t>
            </a:r>
            <a:r>
              <a:rPr dirty="0" sz="1450" spc="-10">
                <a:latin typeface="Times New Roman"/>
                <a:cs typeface="Times New Roman"/>
              </a:rPr>
              <a:t>and hints which she occasionally noticed in  some </a:t>
            </a:r>
            <a:r>
              <a:rPr dirty="0" sz="1450" spc="-5">
                <a:latin typeface="Times New Roman"/>
                <a:cs typeface="Times New Roman"/>
              </a:rPr>
              <a:t>of </a:t>
            </a:r>
            <a:r>
              <a:rPr dirty="0" sz="1450" spc="-10">
                <a:latin typeface="Times New Roman"/>
                <a:cs typeface="Times New Roman"/>
              </a:rPr>
              <a:t>the others, and which seemed to say that Julia was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choice, she knew </a:t>
            </a:r>
            <a:r>
              <a:rPr dirty="0" sz="1450" spc="-5">
                <a:latin typeface="Times New Roman"/>
                <a:cs typeface="Times New Roman"/>
              </a:rPr>
              <a:t>not </a:t>
            </a:r>
            <a:r>
              <a:rPr dirty="0" sz="1450" spc="-10">
                <a:latin typeface="Times New Roman"/>
                <a:cs typeface="Times New Roman"/>
              </a:rPr>
              <a:t>always what to think. She was </a:t>
            </a:r>
            <a:r>
              <a:rPr dirty="0" sz="1450" spc="-25">
                <a:latin typeface="Times New Roman"/>
                <a:cs typeface="Times New Roman"/>
              </a:rPr>
              <a:t>privy, </a:t>
            </a:r>
            <a:r>
              <a:rPr dirty="0" sz="1450" spc="-5">
                <a:latin typeface="Times New Roman"/>
                <a:cs typeface="Times New Roman"/>
              </a:rPr>
              <a:t>one </a:t>
            </a:r>
            <a:r>
              <a:rPr dirty="0" sz="1450" spc="-10">
                <a:latin typeface="Times New Roman"/>
                <a:cs typeface="Times New Roman"/>
              </a:rPr>
              <a:t>evening, to the  hopes </a:t>
            </a:r>
            <a:r>
              <a:rPr dirty="0" sz="1450" spc="-5">
                <a:latin typeface="Times New Roman"/>
                <a:cs typeface="Times New Roman"/>
              </a:rPr>
              <a:t>of </a:t>
            </a:r>
            <a:r>
              <a:rPr dirty="0" sz="1450" spc="-10">
                <a:latin typeface="Times New Roman"/>
                <a:cs typeface="Times New Roman"/>
              </a:rPr>
              <a:t>her aunt Norris </a:t>
            </a:r>
            <a:r>
              <a:rPr dirty="0" sz="1450" spc="-5">
                <a:latin typeface="Times New Roman"/>
                <a:cs typeface="Times New Roman"/>
              </a:rPr>
              <a:t>on </a:t>
            </a:r>
            <a:r>
              <a:rPr dirty="0" sz="1450" spc="-10">
                <a:latin typeface="Times New Roman"/>
                <a:cs typeface="Times New Roman"/>
              </a:rPr>
              <a:t>the subject, as well as to her feelings, and the  feelings </a:t>
            </a:r>
            <a:r>
              <a:rPr dirty="0" sz="1450" spc="-5">
                <a:latin typeface="Times New Roman"/>
                <a:cs typeface="Times New Roman"/>
              </a:rPr>
              <a:t>of </a:t>
            </a:r>
            <a:r>
              <a:rPr dirty="0" sz="1450" spc="-10">
                <a:latin typeface="Times New Roman"/>
                <a:cs typeface="Times New Roman"/>
              </a:rPr>
              <a:t>Mrs. Rushworth, </a:t>
            </a:r>
            <a:r>
              <a:rPr dirty="0" sz="1450" spc="-5">
                <a:latin typeface="Times New Roman"/>
                <a:cs typeface="Times New Roman"/>
              </a:rPr>
              <a:t>on a point of </a:t>
            </a:r>
            <a:r>
              <a:rPr dirty="0" sz="1450" spc="-10">
                <a:latin typeface="Times New Roman"/>
                <a:cs typeface="Times New Roman"/>
              </a:rPr>
              <a:t>some </a:t>
            </a:r>
            <a:r>
              <a:rPr dirty="0" sz="1450" spc="-20">
                <a:latin typeface="Times New Roman"/>
                <a:cs typeface="Times New Roman"/>
              </a:rPr>
              <a:t>similarity, </a:t>
            </a:r>
            <a:r>
              <a:rPr dirty="0" sz="1450" spc="-10">
                <a:latin typeface="Times New Roman"/>
                <a:cs typeface="Times New Roman"/>
              </a:rPr>
              <a:t>and could </a:t>
            </a:r>
            <a:r>
              <a:rPr dirty="0" sz="1450" spc="-5">
                <a:latin typeface="Times New Roman"/>
                <a:cs typeface="Times New Roman"/>
              </a:rPr>
              <a:t>not </a:t>
            </a:r>
            <a:r>
              <a:rPr dirty="0" sz="1450" spc="-10">
                <a:latin typeface="Times New Roman"/>
                <a:cs typeface="Times New Roman"/>
              </a:rPr>
              <a:t>help  wondering as she listened; and glad would she have been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obliged to  listen, for it was while all the other </a:t>
            </a:r>
            <a:r>
              <a:rPr dirty="0" sz="1450" spc="-5">
                <a:latin typeface="Times New Roman"/>
                <a:cs typeface="Times New Roman"/>
              </a:rPr>
              <a:t>young </a:t>
            </a:r>
            <a:r>
              <a:rPr dirty="0" sz="1450" spc="-10">
                <a:latin typeface="Times New Roman"/>
                <a:cs typeface="Times New Roman"/>
              </a:rPr>
              <a:t>people were dancing, and she  sitting, most </a:t>
            </a:r>
            <a:r>
              <a:rPr dirty="0" sz="1450" spc="-15">
                <a:latin typeface="Times New Roman"/>
                <a:cs typeface="Times New Roman"/>
              </a:rPr>
              <a:t>unwillingly, </a:t>
            </a:r>
            <a:r>
              <a:rPr dirty="0" sz="1450" spc="-10">
                <a:latin typeface="Times New Roman"/>
                <a:cs typeface="Times New Roman"/>
              </a:rPr>
              <a:t>among the chaperons at the fire, longing for the re-  entrance </a:t>
            </a:r>
            <a:r>
              <a:rPr dirty="0" sz="1450" spc="-5">
                <a:latin typeface="Times New Roman"/>
                <a:cs typeface="Times New Roman"/>
              </a:rPr>
              <a:t>of </a:t>
            </a:r>
            <a:r>
              <a:rPr dirty="0" sz="1450" spc="-10">
                <a:latin typeface="Times New Roman"/>
                <a:cs typeface="Times New Roman"/>
              </a:rPr>
              <a:t>her elder cousin, </a:t>
            </a:r>
            <a:r>
              <a:rPr dirty="0" sz="1450" spc="-5">
                <a:latin typeface="Times New Roman"/>
                <a:cs typeface="Times New Roman"/>
              </a:rPr>
              <a:t>on </a:t>
            </a:r>
            <a:r>
              <a:rPr dirty="0" sz="1450" spc="-10">
                <a:latin typeface="Times New Roman"/>
                <a:cs typeface="Times New Roman"/>
              </a:rPr>
              <a:t>whom all her own hopes </a:t>
            </a:r>
            <a:r>
              <a:rPr dirty="0" sz="1450" spc="-5">
                <a:latin typeface="Times New Roman"/>
                <a:cs typeface="Times New Roman"/>
              </a:rPr>
              <a:t>of a </a:t>
            </a:r>
            <a:r>
              <a:rPr dirty="0" sz="1450" spc="-10">
                <a:latin typeface="Times New Roman"/>
                <a:cs typeface="Times New Roman"/>
              </a:rPr>
              <a:t>partner then  depended. It was </a:t>
            </a:r>
            <a:r>
              <a:rPr dirty="0" sz="1450" spc="-20">
                <a:latin typeface="Times New Roman"/>
                <a:cs typeface="Times New Roman"/>
              </a:rPr>
              <a:t>Fanny’s</a:t>
            </a:r>
            <a:r>
              <a:rPr dirty="0" sz="1450" spc="320">
                <a:latin typeface="Times New Roman"/>
                <a:cs typeface="Times New Roman"/>
              </a:rPr>
              <a:t> </a:t>
            </a:r>
            <a:r>
              <a:rPr dirty="0" sz="1450" spc="-10">
                <a:latin typeface="Times New Roman"/>
                <a:cs typeface="Times New Roman"/>
              </a:rPr>
              <a:t>first ball, though without the preparation </a:t>
            </a:r>
            <a:r>
              <a:rPr dirty="0" sz="1450" spc="-5">
                <a:latin typeface="Times New Roman"/>
                <a:cs typeface="Times New Roman"/>
              </a:rPr>
              <a:t>or  </a:t>
            </a:r>
            <a:r>
              <a:rPr dirty="0" sz="1450" spc="-10">
                <a:latin typeface="Times New Roman"/>
                <a:cs typeface="Times New Roman"/>
              </a:rPr>
              <a:t>splendour </a:t>
            </a:r>
            <a:r>
              <a:rPr dirty="0" sz="1450" spc="-5">
                <a:latin typeface="Times New Roman"/>
                <a:cs typeface="Times New Roman"/>
              </a:rPr>
              <a:t>of </a:t>
            </a:r>
            <a:r>
              <a:rPr dirty="0" sz="1450" spc="-10">
                <a:latin typeface="Times New Roman"/>
                <a:cs typeface="Times New Roman"/>
              </a:rPr>
              <a:t>many </a:t>
            </a:r>
            <a:r>
              <a:rPr dirty="0" sz="1450" spc="-5">
                <a:latin typeface="Times New Roman"/>
                <a:cs typeface="Times New Roman"/>
              </a:rPr>
              <a:t>a young </a:t>
            </a:r>
            <a:r>
              <a:rPr dirty="0" sz="1450" spc="-20">
                <a:latin typeface="Times New Roman"/>
                <a:cs typeface="Times New Roman"/>
              </a:rPr>
              <a:t>lady’s </a:t>
            </a:r>
            <a:r>
              <a:rPr dirty="0" sz="1450" spc="-10">
                <a:latin typeface="Times New Roman"/>
                <a:cs typeface="Times New Roman"/>
              </a:rPr>
              <a:t>first ball, being the </a:t>
            </a:r>
            <a:r>
              <a:rPr dirty="0" sz="1450" spc="-5">
                <a:latin typeface="Times New Roman"/>
                <a:cs typeface="Times New Roman"/>
              </a:rPr>
              <a:t>thought </a:t>
            </a:r>
            <a:r>
              <a:rPr dirty="0" sz="1450" spc="-10">
                <a:latin typeface="Times New Roman"/>
                <a:cs typeface="Times New Roman"/>
              </a:rPr>
              <a:t>only </a:t>
            </a:r>
            <a:r>
              <a:rPr dirty="0" sz="1450" spc="-5">
                <a:latin typeface="Times New Roman"/>
                <a:cs typeface="Times New Roman"/>
              </a:rPr>
              <a:t>of </a:t>
            </a:r>
            <a:r>
              <a:rPr dirty="0" sz="1450" spc="-10">
                <a:latin typeface="Times New Roman"/>
                <a:cs typeface="Times New Roman"/>
              </a:rPr>
              <a:t>the  afternoon, built </a:t>
            </a:r>
            <a:r>
              <a:rPr dirty="0" sz="1450" spc="-5">
                <a:latin typeface="Times New Roman"/>
                <a:cs typeface="Times New Roman"/>
              </a:rPr>
              <a:t>on </a:t>
            </a:r>
            <a:r>
              <a:rPr dirty="0" sz="1450" spc="-10">
                <a:latin typeface="Times New Roman"/>
                <a:cs typeface="Times New Roman"/>
              </a:rPr>
              <a:t>the late acquisition </a:t>
            </a:r>
            <a:r>
              <a:rPr dirty="0" sz="1450" spc="-5">
                <a:latin typeface="Times New Roman"/>
                <a:cs typeface="Times New Roman"/>
              </a:rPr>
              <a:t>of a </a:t>
            </a:r>
            <a:r>
              <a:rPr dirty="0" sz="1450" spc="-10">
                <a:latin typeface="Times New Roman"/>
                <a:cs typeface="Times New Roman"/>
              </a:rPr>
              <a:t>violin player in the servants’ hall,  and the possibility </a:t>
            </a:r>
            <a:r>
              <a:rPr dirty="0" sz="1450" spc="-5">
                <a:latin typeface="Times New Roman"/>
                <a:cs typeface="Times New Roman"/>
              </a:rPr>
              <a:t>of </a:t>
            </a:r>
            <a:r>
              <a:rPr dirty="0" sz="1450" spc="-10">
                <a:latin typeface="Times New Roman"/>
                <a:cs typeface="Times New Roman"/>
              </a:rPr>
              <a:t>raising five couple with the help </a:t>
            </a:r>
            <a:r>
              <a:rPr dirty="0" sz="1450" spc="-5">
                <a:latin typeface="Times New Roman"/>
                <a:cs typeface="Times New Roman"/>
              </a:rPr>
              <a:t>of </a:t>
            </a:r>
            <a:r>
              <a:rPr dirty="0" sz="1450" spc="-10">
                <a:latin typeface="Times New Roman"/>
                <a:cs typeface="Times New Roman"/>
              </a:rPr>
              <a:t>Mrs. Grant and </a:t>
            </a:r>
            <a:r>
              <a:rPr dirty="0" sz="1450" spc="-5">
                <a:latin typeface="Times New Roman"/>
                <a:cs typeface="Times New Roman"/>
              </a:rPr>
              <a:t>a </a:t>
            </a:r>
            <a:r>
              <a:rPr dirty="0" sz="1450" spc="-10">
                <a:latin typeface="Times New Roman"/>
                <a:cs typeface="Times New Roman"/>
              </a:rPr>
              <a:t>new  intimate friend </a:t>
            </a:r>
            <a:r>
              <a:rPr dirty="0" sz="1450" spc="-5">
                <a:latin typeface="Times New Roman"/>
                <a:cs typeface="Times New Roman"/>
              </a:rPr>
              <a:t>of </a:t>
            </a:r>
            <a:r>
              <a:rPr dirty="0" sz="1450" spc="-35">
                <a:latin typeface="Times New Roman"/>
                <a:cs typeface="Times New Roman"/>
              </a:rPr>
              <a:t>Mr. </a:t>
            </a:r>
            <a:r>
              <a:rPr dirty="0" sz="1450" spc="-20">
                <a:latin typeface="Times New Roman"/>
                <a:cs typeface="Times New Roman"/>
              </a:rPr>
              <a:t>Bertram’s </a:t>
            </a:r>
            <a:r>
              <a:rPr dirty="0" sz="1450" spc="-10">
                <a:latin typeface="Times New Roman"/>
                <a:cs typeface="Times New Roman"/>
              </a:rPr>
              <a:t>just arrived </a:t>
            </a:r>
            <a:r>
              <a:rPr dirty="0" sz="1450" spc="-5">
                <a:latin typeface="Times New Roman"/>
                <a:cs typeface="Times New Roman"/>
              </a:rPr>
              <a:t>on a </a:t>
            </a:r>
            <a:r>
              <a:rPr dirty="0" sz="1450" spc="-10">
                <a:latin typeface="Times New Roman"/>
                <a:cs typeface="Times New Roman"/>
              </a:rPr>
              <a:t>visit. It had, </a:t>
            </a:r>
            <a:r>
              <a:rPr dirty="0" sz="1450" spc="-15">
                <a:latin typeface="Times New Roman"/>
                <a:cs typeface="Times New Roman"/>
              </a:rPr>
              <a:t>however, </a:t>
            </a:r>
            <a:r>
              <a:rPr dirty="0" sz="1450" spc="-10">
                <a:latin typeface="Times New Roman"/>
                <a:cs typeface="Times New Roman"/>
              </a:rPr>
              <a:t>been </a:t>
            </a:r>
            <a:r>
              <a:rPr dirty="0" sz="1450" spc="-5">
                <a:latin typeface="Times New Roman"/>
                <a:cs typeface="Times New Roman"/>
              </a:rPr>
              <a:t>a  </a:t>
            </a:r>
            <a:r>
              <a:rPr dirty="0" sz="1450" spc="-10">
                <a:latin typeface="Times New Roman"/>
                <a:cs typeface="Times New Roman"/>
              </a:rPr>
              <a:t>very happy </a:t>
            </a:r>
            <a:r>
              <a:rPr dirty="0" sz="1450" spc="-5">
                <a:latin typeface="Times New Roman"/>
                <a:cs typeface="Times New Roman"/>
              </a:rPr>
              <a:t>one </a:t>
            </a:r>
            <a:r>
              <a:rPr dirty="0" sz="1450" spc="-10">
                <a:latin typeface="Times New Roman"/>
                <a:cs typeface="Times New Roman"/>
              </a:rPr>
              <a:t>to Fanny through four dances, and she was quite grieved to </a:t>
            </a:r>
            <a:r>
              <a:rPr dirty="0" sz="1450" spc="-5">
                <a:latin typeface="Times New Roman"/>
                <a:cs typeface="Times New Roman"/>
              </a:rPr>
              <a:t>be  </a:t>
            </a:r>
            <a:r>
              <a:rPr dirty="0" sz="1450" spc="-10">
                <a:latin typeface="Times New Roman"/>
                <a:cs typeface="Times New Roman"/>
              </a:rPr>
              <a:t>losing even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5">
                <a:latin typeface="Times New Roman"/>
                <a:cs typeface="Times New Roman"/>
              </a:rPr>
              <a:t>hour. </a:t>
            </a:r>
            <a:r>
              <a:rPr dirty="0" sz="1450" spc="-10">
                <a:latin typeface="Times New Roman"/>
                <a:cs typeface="Times New Roman"/>
              </a:rPr>
              <a:t>While waiting and wishing, looking now at  the dancers and now at the </a:t>
            </a:r>
            <a:r>
              <a:rPr dirty="0" sz="1450" spc="-20">
                <a:latin typeface="Times New Roman"/>
                <a:cs typeface="Times New Roman"/>
              </a:rPr>
              <a:t>door, </a:t>
            </a:r>
            <a:r>
              <a:rPr dirty="0" sz="1450" spc="-10">
                <a:latin typeface="Times New Roman"/>
                <a:cs typeface="Times New Roman"/>
              </a:rPr>
              <a:t>this dialogue between the two above-  mentioned ladies was forced </a:t>
            </a:r>
            <a:r>
              <a:rPr dirty="0" sz="1450" spc="-5">
                <a:latin typeface="Times New Roman"/>
                <a:cs typeface="Times New Roman"/>
              </a:rPr>
              <a:t>on</a:t>
            </a:r>
            <a:r>
              <a:rPr dirty="0" sz="1450" spc="10">
                <a:latin typeface="Times New Roman"/>
                <a:cs typeface="Times New Roman"/>
              </a:rPr>
              <a:t> </a:t>
            </a:r>
            <a:r>
              <a:rPr dirty="0" sz="1450" spc="-10">
                <a:latin typeface="Times New Roman"/>
                <a:cs typeface="Times New Roman"/>
              </a:rPr>
              <a:t>her—</a:t>
            </a:r>
            <a:endParaRPr sz="1450">
              <a:latin typeface="Times New Roman"/>
              <a:cs typeface="Times New Roman"/>
            </a:endParaRPr>
          </a:p>
          <a:p>
            <a:pPr algn="just" marL="12700" marR="8890" indent="255904">
              <a:lnSpc>
                <a:spcPts val="1730"/>
              </a:lnSpc>
              <a:spcBef>
                <a:spcPts val="690"/>
              </a:spcBef>
            </a:pPr>
            <a:r>
              <a:rPr dirty="0" sz="1450" spc="-10">
                <a:latin typeface="Times New Roman"/>
                <a:cs typeface="Times New Roman"/>
              </a:rPr>
              <a:t>“I think, ma’am,” said Mrs. Norris, her eyes directed towards </a:t>
            </a:r>
            <a:r>
              <a:rPr dirty="0" sz="1450" spc="-35">
                <a:latin typeface="Times New Roman"/>
                <a:cs typeface="Times New Roman"/>
              </a:rPr>
              <a:t>Mr.  </a:t>
            </a:r>
            <a:r>
              <a:rPr dirty="0" sz="1450" spc="-10">
                <a:latin typeface="Times New Roman"/>
                <a:cs typeface="Times New Roman"/>
              </a:rPr>
              <a:t>Rushworth and Maria, who were partners for the second time, “we shall see  some happy faces again</a:t>
            </a:r>
            <a:r>
              <a:rPr dirty="0" sz="1450" spc="5">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5080" indent="255904">
              <a:lnSpc>
                <a:spcPts val="1730"/>
              </a:lnSpc>
              <a:spcBef>
                <a:spcPts val="790"/>
              </a:spcBef>
            </a:pPr>
            <a:r>
              <a:rPr dirty="0" sz="1450" spc="-40">
                <a:latin typeface="Times New Roman"/>
                <a:cs typeface="Times New Roman"/>
              </a:rPr>
              <a:t>“Yes, </a:t>
            </a:r>
            <a:r>
              <a:rPr dirty="0" sz="1450" spc="-10">
                <a:latin typeface="Times New Roman"/>
                <a:cs typeface="Times New Roman"/>
              </a:rPr>
              <a:t>ma’am, indeed,” replied the </a:t>
            </a:r>
            <a:r>
              <a:rPr dirty="0" sz="1450" spc="-20">
                <a:latin typeface="Times New Roman"/>
                <a:cs typeface="Times New Roman"/>
              </a:rPr>
              <a:t>other,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stately </a:t>
            </a:r>
            <a:r>
              <a:rPr dirty="0" sz="1450" spc="-20">
                <a:latin typeface="Times New Roman"/>
                <a:cs typeface="Times New Roman"/>
              </a:rPr>
              <a:t>simper, </a:t>
            </a:r>
            <a:r>
              <a:rPr dirty="0" sz="1450" spc="-10">
                <a:latin typeface="Times New Roman"/>
                <a:cs typeface="Times New Roman"/>
              </a:rPr>
              <a:t>“there will  </a:t>
            </a:r>
            <a:r>
              <a:rPr dirty="0" sz="1450" spc="-5">
                <a:latin typeface="Times New Roman"/>
                <a:cs typeface="Times New Roman"/>
              </a:rPr>
              <a:t>be </a:t>
            </a:r>
            <a:r>
              <a:rPr dirty="0" sz="1450" spc="-10">
                <a:latin typeface="Times New Roman"/>
                <a:cs typeface="Times New Roman"/>
              </a:rPr>
              <a:t>some satisfaction in looking </a:t>
            </a:r>
            <a:r>
              <a:rPr dirty="0" sz="1450" spc="-5">
                <a:latin typeface="Times New Roman"/>
                <a:cs typeface="Times New Roman"/>
              </a:rPr>
              <a:t>on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it was rather </a:t>
            </a:r>
            <a:r>
              <a:rPr dirty="0" sz="1450" spc="-5">
                <a:latin typeface="Times New Roman"/>
                <a:cs typeface="Times New Roman"/>
              </a:rPr>
              <a:t>a </a:t>
            </a:r>
            <a:r>
              <a:rPr dirty="0" sz="1450" spc="-10">
                <a:latin typeface="Times New Roman"/>
                <a:cs typeface="Times New Roman"/>
              </a:rPr>
              <a:t>pity they  should</a:t>
            </a:r>
            <a:r>
              <a:rPr dirty="0" sz="1450" spc="275">
                <a:latin typeface="Times New Roman"/>
                <a:cs typeface="Times New Roman"/>
              </a:rPr>
              <a:t> </a:t>
            </a:r>
            <a:r>
              <a:rPr dirty="0" sz="1450" spc="-10">
                <a:latin typeface="Times New Roman"/>
                <a:cs typeface="Times New Roman"/>
              </a:rPr>
              <a:t>have</a:t>
            </a:r>
            <a:r>
              <a:rPr dirty="0" sz="1450" spc="275">
                <a:latin typeface="Times New Roman"/>
                <a:cs typeface="Times New Roman"/>
              </a:rPr>
              <a:t> </a:t>
            </a:r>
            <a:r>
              <a:rPr dirty="0" sz="1450" spc="-10">
                <a:latin typeface="Times New Roman"/>
                <a:cs typeface="Times New Roman"/>
              </a:rPr>
              <a:t>been</a:t>
            </a:r>
            <a:r>
              <a:rPr dirty="0" sz="1450" spc="275">
                <a:latin typeface="Times New Roman"/>
                <a:cs typeface="Times New Roman"/>
              </a:rPr>
              <a:t> </a:t>
            </a:r>
            <a:r>
              <a:rPr dirty="0" sz="1450" spc="-10">
                <a:latin typeface="Times New Roman"/>
                <a:cs typeface="Times New Roman"/>
              </a:rPr>
              <a:t>obliged</a:t>
            </a:r>
            <a:r>
              <a:rPr dirty="0" sz="1450" spc="280">
                <a:latin typeface="Times New Roman"/>
                <a:cs typeface="Times New Roman"/>
              </a:rPr>
              <a:t> </a:t>
            </a:r>
            <a:r>
              <a:rPr dirty="0" sz="1450" spc="-10">
                <a:latin typeface="Times New Roman"/>
                <a:cs typeface="Times New Roman"/>
              </a:rPr>
              <a:t>to</a:t>
            </a:r>
            <a:r>
              <a:rPr dirty="0" sz="1450" spc="275">
                <a:latin typeface="Times New Roman"/>
                <a:cs typeface="Times New Roman"/>
              </a:rPr>
              <a:t> </a:t>
            </a:r>
            <a:r>
              <a:rPr dirty="0" sz="1450" spc="-10">
                <a:latin typeface="Times New Roman"/>
                <a:cs typeface="Times New Roman"/>
              </a:rPr>
              <a:t>part.</a:t>
            </a:r>
            <a:r>
              <a:rPr dirty="0" sz="1450" spc="275">
                <a:latin typeface="Times New Roman"/>
                <a:cs typeface="Times New Roman"/>
              </a:rPr>
              <a:t> </a:t>
            </a:r>
            <a:r>
              <a:rPr dirty="0" sz="1450" spc="-35">
                <a:latin typeface="Times New Roman"/>
                <a:cs typeface="Times New Roman"/>
              </a:rPr>
              <a:t>Young</a:t>
            </a:r>
            <a:r>
              <a:rPr dirty="0" sz="1450" spc="280">
                <a:latin typeface="Times New Roman"/>
                <a:cs typeface="Times New Roman"/>
              </a:rPr>
              <a:t> </a:t>
            </a:r>
            <a:r>
              <a:rPr dirty="0" sz="1450" spc="-10">
                <a:latin typeface="Times New Roman"/>
                <a:cs typeface="Times New Roman"/>
              </a:rPr>
              <a:t>folks</a:t>
            </a:r>
            <a:r>
              <a:rPr dirty="0" sz="1450" spc="275">
                <a:latin typeface="Times New Roman"/>
                <a:cs typeface="Times New Roman"/>
              </a:rPr>
              <a:t> </a:t>
            </a:r>
            <a:r>
              <a:rPr dirty="0" sz="1450" spc="-10">
                <a:latin typeface="Times New Roman"/>
                <a:cs typeface="Times New Roman"/>
              </a:rPr>
              <a:t>in</a:t>
            </a:r>
            <a:r>
              <a:rPr dirty="0" sz="1450" spc="275">
                <a:latin typeface="Times New Roman"/>
                <a:cs typeface="Times New Roman"/>
              </a:rPr>
              <a:t> </a:t>
            </a:r>
            <a:r>
              <a:rPr dirty="0" sz="1450" spc="-10">
                <a:latin typeface="Times New Roman"/>
                <a:cs typeface="Times New Roman"/>
              </a:rPr>
              <a:t>their</a:t>
            </a:r>
            <a:r>
              <a:rPr dirty="0" sz="1450" spc="275">
                <a:latin typeface="Times New Roman"/>
                <a:cs typeface="Times New Roman"/>
              </a:rPr>
              <a:t> </a:t>
            </a:r>
            <a:r>
              <a:rPr dirty="0" sz="1450" spc="-10">
                <a:latin typeface="Times New Roman"/>
                <a:cs typeface="Times New Roman"/>
              </a:rPr>
              <a:t>situation</a:t>
            </a:r>
            <a:r>
              <a:rPr dirty="0" sz="1450" spc="280">
                <a:latin typeface="Times New Roman"/>
                <a:cs typeface="Times New Roman"/>
              </a:rPr>
              <a:t> </a:t>
            </a:r>
            <a:r>
              <a:rPr dirty="0" sz="1450" spc="-10">
                <a:latin typeface="Times New Roman"/>
                <a:cs typeface="Times New Roman"/>
              </a:rPr>
              <a:t>should</a:t>
            </a:r>
            <a:r>
              <a:rPr dirty="0" sz="1450" spc="275">
                <a:latin typeface="Times New Roman"/>
                <a:cs typeface="Times New Roman"/>
              </a:rPr>
              <a:t> </a:t>
            </a:r>
            <a:r>
              <a:rPr dirty="0" sz="1450" spc="-5">
                <a:latin typeface="Times New Roman"/>
                <a:cs typeface="Times New Roman"/>
              </a:rPr>
              <a:t>be</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345295"/>
          </a:xfrm>
          <a:prstGeom prst="rect">
            <a:avLst/>
          </a:prstGeom>
        </p:spPr>
        <p:txBody>
          <a:bodyPr wrap="square" lIns="0" tIns="20955" rIns="0" bIns="0" rtlCol="0" vert="horz">
            <a:spAutoFit/>
          </a:bodyPr>
          <a:lstStyle/>
          <a:p>
            <a:pPr algn="just" marL="12700" marR="5715">
              <a:lnSpc>
                <a:spcPts val="1720"/>
              </a:lnSpc>
              <a:spcBef>
                <a:spcPts val="165"/>
              </a:spcBef>
            </a:pPr>
            <a:r>
              <a:rPr dirty="0" sz="1450" spc="-10">
                <a:latin typeface="Times New Roman"/>
                <a:cs typeface="Times New Roman"/>
              </a:rPr>
              <a:t>excused complying with the common forms. </a:t>
            </a:r>
            <a:r>
              <a:rPr dirty="0" sz="1450" spc="-5">
                <a:latin typeface="Times New Roman"/>
                <a:cs typeface="Times New Roman"/>
              </a:rPr>
              <a:t>I </a:t>
            </a:r>
            <a:r>
              <a:rPr dirty="0" sz="1450" spc="-10">
                <a:latin typeface="Times New Roman"/>
                <a:cs typeface="Times New Roman"/>
              </a:rPr>
              <a:t>wonder my son did </a:t>
            </a:r>
            <a:r>
              <a:rPr dirty="0" sz="1450" spc="-5">
                <a:latin typeface="Times New Roman"/>
                <a:cs typeface="Times New Roman"/>
              </a:rPr>
              <a:t>not </a:t>
            </a:r>
            <a:r>
              <a:rPr dirty="0" sz="1450" spc="-10">
                <a:latin typeface="Times New Roman"/>
                <a:cs typeface="Times New Roman"/>
              </a:rPr>
              <a:t>propose  it.”</a:t>
            </a:r>
            <a:endParaRPr sz="1450">
              <a:latin typeface="Times New Roman"/>
              <a:cs typeface="Times New Roman"/>
            </a:endParaRPr>
          </a:p>
          <a:p>
            <a:pPr algn="just" marL="12700" marR="8255" indent="255904">
              <a:lnSpc>
                <a:spcPts val="1730"/>
              </a:lnSpc>
              <a:spcBef>
                <a:spcPts val="795"/>
              </a:spcBef>
            </a:pPr>
            <a:r>
              <a:rPr dirty="0" sz="1450" spc="-10">
                <a:latin typeface="Times New Roman"/>
                <a:cs typeface="Times New Roman"/>
              </a:rPr>
              <a:t>“I dare say </a:t>
            </a:r>
            <a:r>
              <a:rPr dirty="0" sz="1450" spc="-5">
                <a:latin typeface="Times New Roman"/>
                <a:cs typeface="Times New Roman"/>
              </a:rPr>
              <a:t>he did, </a:t>
            </a:r>
            <a:r>
              <a:rPr dirty="0" sz="1450" spc="-10">
                <a:latin typeface="Times New Roman"/>
                <a:cs typeface="Times New Roman"/>
              </a:rPr>
              <a:t>ma’am. </a:t>
            </a:r>
            <a:r>
              <a:rPr dirty="0" sz="1450" spc="-35">
                <a:latin typeface="Times New Roman"/>
                <a:cs typeface="Times New Roman"/>
              </a:rPr>
              <a:t>Mr. </a:t>
            </a:r>
            <a:r>
              <a:rPr dirty="0" sz="1450" spc="-10">
                <a:latin typeface="Times New Roman"/>
                <a:cs typeface="Times New Roman"/>
              </a:rPr>
              <a:t>Rushworth is never remiss. But dear Maria  has such </a:t>
            </a:r>
            <a:r>
              <a:rPr dirty="0" sz="1450" spc="-5">
                <a:latin typeface="Times New Roman"/>
                <a:cs typeface="Times New Roman"/>
              </a:rPr>
              <a:t>a </a:t>
            </a:r>
            <a:r>
              <a:rPr dirty="0" sz="1450" spc="-10">
                <a:latin typeface="Times New Roman"/>
                <a:cs typeface="Times New Roman"/>
              </a:rPr>
              <a:t>strict sense </a:t>
            </a:r>
            <a:r>
              <a:rPr dirty="0" sz="1450" spc="-5">
                <a:latin typeface="Times New Roman"/>
                <a:cs typeface="Times New Roman"/>
              </a:rPr>
              <a:t>of </a:t>
            </a:r>
            <a:r>
              <a:rPr dirty="0" sz="1450" spc="-20">
                <a:latin typeface="Times New Roman"/>
                <a:cs typeface="Times New Roman"/>
              </a:rPr>
              <a:t>propriety, </a:t>
            </a:r>
            <a:r>
              <a:rPr dirty="0" sz="1450" spc="-10">
                <a:latin typeface="Times New Roman"/>
                <a:cs typeface="Times New Roman"/>
              </a:rPr>
              <a:t>so much </a:t>
            </a:r>
            <a:r>
              <a:rPr dirty="0" sz="1450" spc="-5">
                <a:latin typeface="Times New Roman"/>
                <a:cs typeface="Times New Roman"/>
              </a:rPr>
              <a:t>of </a:t>
            </a:r>
            <a:r>
              <a:rPr dirty="0" sz="1450" spc="-10">
                <a:latin typeface="Times New Roman"/>
                <a:cs typeface="Times New Roman"/>
              </a:rPr>
              <a:t>that true delicacy which </a:t>
            </a:r>
            <a:r>
              <a:rPr dirty="0" sz="1450" spc="-5">
                <a:latin typeface="Times New Roman"/>
                <a:cs typeface="Times New Roman"/>
              </a:rPr>
              <a:t>one  </a:t>
            </a:r>
            <a:r>
              <a:rPr dirty="0" sz="1450" spc="-10">
                <a:latin typeface="Times New Roman"/>
                <a:cs typeface="Times New Roman"/>
              </a:rPr>
              <a:t>seldom meets with nowadays, Mrs. Rushworth—that wish </a:t>
            </a:r>
            <a:r>
              <a:rPr dirty="0" sz="1450" spc="-5">
                <a:latin typeface="Times New Roman"/>
                <a:cs typeface="Times New Roman"/>
              </a:rPr>
              <a:t>of </a:t>
            </a:r>
            <a:r>
              <a:rPr dirty="0" sz="1450" spc="-10">
                <a:latin typeface="Times New Roman"/>
                <a:cs typeface="Times New Roman"/>
              </a:rPr>
              <a:t>avoiding  particularity! Dear ma’am, only look at her face at this moment; how different  from what it was the two last</a:t>
            </a:r>
            <a:r>
              <a:rPr dirty="0" sz="1450" spc="20">
                <a:latin typeface="Times New Roman"/>
                <a:cs typeface="Times New Roman"/>
              </a:rPr>
              <a:t> </a:t>
            </a:r>
            <a:r>
              <a:rPr dirty="0" sz="1450" spc="-10">
                <a:latin typeface="Times New Roman"/>
                <a:cs typeface="Times New Roman"/>
              </a:rPr>
              <a:t>dances!”</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Miss Bertram did indeed look </a:t>
            </a:r>
            <a:r>
              <a:rPr dirty="0" sz="1450" spc="-25">
                <a:latin typeface="Times New Roman"/>
                <a:cs typeface="Times New Roman"/>
              </a:rPr>
              <a:t>happy, </a:t>
            </a:r>
            <a:r>
              <a:rPr dirty="0" sz="1450" spc="-10">
                <a:latin typeface="Times New Roman"/>
                <a:cs typeface="Times New Roman"/>
              </a:rPr>
              <a:t>her eyes were sparkling with  pleasure, and she was speaking with great animation, for Julia and her </a:t>
            </a:r>
            <a:r>
              <a:rPr dirty="0" sz="1450" spc="-15">
                <a:latin typeface="Times New Roman"/>
                <a:cs typeface="Times New Roman"/>
              </a:rPr>
              <a:t>partner,  </a:t>
            </a:r>
            <a:r>
              <a:rPr dirty="0" sz="1450" spc="-35">
                <a:latin typeface="Times New Roman"/>
                <a:cs typeface="Times New Roman"/>
              </a:rPr>
              <a:t>Mr. </a:t>
            </a:r>
            <a:r>
              <a:rPr dirty="0" sz="1450" spc="-10">
                <a:latin typeface="Times New Roman"/>
                <a:cs typeface="Times New Roman"/>
              </a:rPr>
              <a:t>Crawford, were close to her; they were all in </a:t>
            </a:r>
            <a:r>
              <a:rPr dirty="0" sz="1450" spc="-5">
                <a:latin typeface="Times New Roman"/>
                <a:cs typeface="Times New Roman"/>
              </a:rPr>
              <a:t>a </a:t>
            </a:r>
            <a:r>
              <a:rPr dirty="0" sz="1450" spc="-10">
                <a:latin typeface="Times New Roman"/>
                <a:cs typeface="Times New Roman"/>
              </a:rPr>
              <a:t>cluster </a:t>
            </a:r>
            <a:r>
              <a:rPr dirty="0" sz="1450" spc="-20">
                <a:latin typeface="Times New Roman"/>
                <a:cs typeface="Times New Roman"/>
              </a:rPr>
              <a:t>together. </a:t>
            </a:r>
            <a:r>
              <a:rPr dirty="0" sz="1450" spc="-10">
                <a:latin typeface="Times New Roman"/>
                <a:cs typeface="Times New Roman"/>
              </a:rPr>
              <a:t>How she  had looked before, Fanny could </a:t>
            </a:r>
            <a:r>
              <a:rPr dirty="0" sz="1450" spc="-5">
                <a:latin typeface="Times New Roman"/>
                <a:cs typeface="Times New Roman"/>
              </a:rPr>
              <a:t>not </a:t>
            </a:r>
            <a:r>
              <a:rPr dirty="0" sz="1450" spc="-10">
                <a:latin typeface="Times New Roman"/>
                <a:cs typeface="Times New Roman"/>
              </a:rPr>
              <a:t>recollect, for she had been dancing with  Edmund herself, and had </a:t>
            </a:r>
            <a:r>
              <a:rPr dirty="0" sz="1450" spc="-5">
                <a:latin typeface="Times New Roman"/>
                <a:cs typeface="Times New Roman"/>
              </a:rPr>
              <a:t>not thought </a:t>
            </a:r>
            <a:r>
              <a:rPr dirty="0" sz="1450" spc="-10">
                <a:latin typeface="Times New Roman"/>
                <a:cs typeface="Times New Roman"/>
              </a:rPr>
              <a:t>about</a:t>
            </a:r>
            <a:r>
              <a:rPr dirty="0" sz="1450" spc="1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Mrs. Norris continued, “It is quite delightful, ma’am, to see </a:t>
            </a:r>
            <a:r>
              <a:rPr dirty="0" sz="1450" spc="-5">
                <a:latin typeface="Times New Roman"/>
                <a:cs typeface="Times New Roman"/>
              </a:rPr>
              <a:t>young </a:t>
            </a:r>
            <a:r>
              <a:rPr dirty="0" sz="1450" spc="-10">
                <a:latin typeface="Times New Roman"/>
                <a:cs typeface="Times New Roman"/>
              </a:rPr>
              <a:t>people  so properly </a:t>
            </a:r>
            <a:r>
              <a:rPr dirty="0" sz="1450" spc="-25">
                <a:latin typeface="Times New Roman"/>
                <a:cs typeface="Times New Roman"/>
              </a:rPr>
              <a:t>happy, </a:t>
            </a:r>
            <a:r>
              <a:rPr dirty="0" sz="1450" spc="-10">
                <a:latin typeface="Times New Roman"/>
                <a:cs typeface="Times New Roman"/>
              </a:rPr>
              <a:t>so well suited, and so much the thing! </a:t>
            </a:r>
            <a:r>
              <a:rPr dirty="0" sz="1450" spc="-5">
                <a:latin typeface="Times New Roman"/>
                <a:cs typeface="Times New Roman"/>
              </a:rPr>
              <a:t>I </a:t>
            </a:r>
            <a:r>
              <a:rPr dirty="0" sz="1450" spc="-10">
                <a:latin typeface="Times New Roman"/>
                <a:cs typeface="Times New Roman"/>
              </a:rPr>
              <a:t>cannot </a:t>
            </a:r>
            <a:r>
              <a:rPr dirty="0" sz="1450" spc="-5">
                <a:latin typeface="Times New Roman"/>
                <a:cs typeface="Times New Roman"/>
              </a:rPr>
              <a:t>but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dear Sir </a:t>
            </a:r>
            <a:r>
              <a:rPr dirty="0" sz="1450" spc="-20">
                <a:latin typeface="Times New Roman"/>
                <a:cs typeface="Times New Roman"/>
              </a:rPr>
              <a:t>Thomas’s </a:t>
            </a:r>
            <a:r>
              <a:rPr dirty="0" sz="1450" spc="-10">
                <a:latin typeface="Times New Roman"/>
                <a:cs typeface="Times New Roman"/>
              </a:rPr>
              <a:t>delight. And what </a:t>
            </a:r>
            <a:r>
              <a:rPr dirty="0" sz="1450" spc="-5">
                <a:latin typeface="Times New Roman"/>
                <a:cs typeface="Times New Roman"/>
              </a:rPr>
              <a:t>do you </a:t>
            </a:r>
            <a:r>
              <a:rPr dirty="0" sz="1450" spc="-30">
                <a:latin typeface="Times New Roman"/>
                <a:cs typeface="Times New Roman"/>
              </a:rPr>
              <a:t>say, </a:t>
            </a:r>
            <a:r>
              <a:rPr dirty="0" sz="1450" spc="-10">
                <a:latin typeface="Times New Roman"/>
                <a:cs typeface="Times New Roman"/>
              </a:rPr>
              <a:t>ma’am, to the chance </a:t>
            </a:r>
            <a:r>
              <a:rPr dirty="0" sz="1450" spc="-5">
                <a:latin typeface="Times New Roman"/>
                <a:cs typeface="Times New Roman"/>
              </a:rPr>
              <a:t>of  </a:t>
            </a:r>
            <a:r>
              <a:rPr dirty="0" sz="1450" spc="-10">
                <a:latin typeface="Times New Roman"/>
                <a:cs typeface="Times New Roman"/>
              </a:rPr>
              <a:t>another match? </a:t>
            </a:r>
            <a:r>
              <a:rPr dirty="0" sz="1450" spc="-35">
                <a:latin typeface="Times New Roman"/>
                <a:cs typeface="Times New Roman"/>
              </a:rPr>
              <a:t>Mr. </a:t>
            </a:r>
            <a:r>
              <a:rPr dirty="0" sz="1450" spc="-10">
                <a:latin typeface="Times New Roman"/>
                <a:cs typeface="Times New Roman"/>
              </a:rPr>
              <a:t>Rushworth has set </a:t>
            </a:r>
            <a:r>
              <a:rPr dirty="0" sz="1450" spc="-5">
                <a:latin typeface="Times New Roman"/>
                <a:cs typeface="Times New Roman"/>
              </a:rPr>
              <a:t>a good </a:t>
            </a:r>
            <a:r>
              <a:rPr dirty="0" sz="1450" spc="-10">
                <a:latin typeface="Times New Roman"/>
                <a:cs typeface="Times New Roman"/>
              </a:rPr>
              <a:t>example, and such things are  very catching.”</a:t>
            </a:r>
            <a:endParaRPr sz="1450">
              <a:latin typeface="Times New Roman"/>
              <a:cs typeface="Times New Roman"/>
            </a:endParaRPr>
          </a:p>
          <a:p>
            <a:pPr marL="268605" marR="672465">
              <a:lnSpc>
                <a:spcPct val="140700"/>
              </a:lnSpc>
              <a:spcBef>
                <a:spcPts val="10"/>
              </a:spcBef>
            </a:pPr>
            <a:r>
              <a:rPr dirty="0" sz="1450" spc="-10">
                <a:latin typeface="Times New Roman"/>
                <a:cs typeface="Times New Roman"/>
              </a:rPr>
              <a:t>Mrs. Rushworth, who saw nothing </a:t>
            </a:r>
            <a:r>
              <a:rPr dirty="0" sz="1450" spc="-5">
                <a:latin typeface="Times New Roman"/>
                <a:cs typeface="Times New Roman"/>
              </a:rPr>
              <a:t>but </a:t>
            </a:r>
            <a:r>
              <a:rPr dirty="0" sz="1450" spc="-10">
                <a:latin typeface="Times New Roman"/>
                <a:cs typeface="Times New Roman"/>
              </a:rPr>
              <a:t>her </a:t>
            </a:r>
            <a:r>
              <a:rPr dirty="0" sz="1450" spc="-5">
                <a:latin typeface="Times New Roman"/>
                <a:cs typeface="Times New Roman"/>
              </a:rPr>
              <a:t>son, </a:t>
            </a:r>
            <a:r>
              <a:rPr dirty="0" sz="1450" spc="-10">
                <a:latin typeface="Times New Roman"/>
                <a:cs typeface="Times New Roman"/>
              </a:rPr>
              <a:t>was quite at </a:t>
            </a:r>
            <a:r>
              <a:rPr dirty="0" sz="1450" spc="-5">
                <a:latin typeface="Times New Roman"/>
                <a:cs typeface="Times New Roman"/>
              </a:rPr>
              <a:t>a </a:t>
            </a:r>
            <a:r>
              <a:rPr dirty="0" sz="1450" spc="-10">
                <a:latin typeface="Times New Roman"/>
                <a:cs typeface="Times New Roman"/>
              </a:rPr>
              <a:t>loss.  “The couple above, ma’am. Do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no </a:t>
            </a:r>
            <a:r>
              <a:rPr dirty="0" sz="1450" spc="-10">
                <a:latin typeface="Times New Roman"/>
                <a:cs typeface="Times New Roman"/>
              </a:rPr>
              <a:t>symptoms</a:t>
            </a:r>
            <a:r>
              <a:rPr dirty="0" sz="1450" spc="3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268605">
              <a:lnSpc>
                <a:spcPts val="1735"/>
              </a:lnSpc>
              <a:spcBef>
                <a:spcPts val="780"/>
              </a:spcBef>
            </a:pPr>
            <a:r>
              <a:rPr dirty="0" sz="1450" spc="-10">
                <a:latin typeface="Times New Roman"/>
                <a:cs typeface="Times New Roman"/>
              </a:rPr>
              <a:t>“Oh</a:t>
            </a:r>
            <a:r>
              <a:rPr dirty="0" sz="1450" spc="95">
                <a:latin typeface="Times New Roman"/>
                <a:cs typeface="Times New Roman"/>
              </a:rPr>
              <a:t> </a:t>
            </a:r>
            <a:r>
              <a:rPr dirty="0" sz="1450" spc="-10">
                <a:latin typeface="Times New Roman"/>
                <a:cs typeface="Times New Roman"/>
              </a:rPr>
              <a:t>dear!</a:t>
            </a:r>
            <a:r>
              <a:rPr dirty="0" sz="1450" spc="95">
                <a:latin typeface="Times New Roman"/>
                <a:cs typeface="Times New Roman"/>
              </a:rPr>
              <a:t> </a:t>
            </a:r>
            <a:r>
              <a:rPr dirty="0" sz="1450" spc="-10">
                <a:latin typeface="Times New Roman"/>
                <a:cs typeface="Times New Roman"/>
              </a:rPr>
              <a:t>Miss</a:t>
            </a:r>
            <a:r>
              <a:rPr dirty="0" sz="1450" spc="95">
                <a:latin typeface="Times New Roman"/>
                <a:cs typeface="Times New Roman"/>
              </a:rPr>
              <a:t> </a:t>
            </a:r>
            <a:r>
              <a:rPr dirty="0" sz="1450" spc="-10">
                <a:latin typeface="Times New Roman"/>
                <a:cs typeface="Times New Roman"/>
              </a:rPr>
              <a:t>Julia</a:t>
            </a:r>
            <a:r>
              <a:rPr dirty="0" sz="1450" spc="95">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35">
                <a:latin typeface="Times New Roman"/>
                <a:cs typeface="Times New Roman"/>
              </a:rPr>
              <a:t>Mr.</a:t>
            </a:r>
            <a:r>
              <a:rPr dirty="0" sz="1450" spc="95">
                <a:latin typeface="Times New Roman"/>
                <a:cs typeface="Times New Roman"/>
              </a:rPr>
              <a:t> </a:t>
            </a:r>
            <a:r>
              <a:rPr dirty="0" sz="1450" spc="-10">
                <a:latin typeface="Times New Roman"/>
                <a:cs typeface="Times New Roman"/>
              </a:rPr>
              <a:t>Crawford.</a:t>
            </a:r>
            <a:r>
              <a:rPr dirty="0" sz="1450" spc="95">
                <a:latin typeface="Times New Roman"/>
                <a:cs typeface="Times New Roman"/>
              </a:rPr>
              <a:t> </a:t>
            </a:r>
            <a:r>
              <a:rPr dirty="0" sz="1450" spc="-45">
                <a:latin typeface="Times New Roman"/>
                <a:cs typeface="Times New Roman"/>
              </a:rPr>
              <a:t>Yes,</a:t>
            </a:r>
            <a:r>
              <a:rPr dirty="0" sz="1450" spc="95">
                <a:latin typeface="Times New Roman"/>
                <a:cs typeface="Times New Roman"/>
              </a:rPr>
              <a:t> </a:t>
            </a:r>
            <a:r>
              <a:rPr dirty="0" sz="1450" spc="-10">
                <a:latin typeface="Times New Roman"/>
                <a:cs typeface="Times New Roman"/>
              </a:rPr>
              <a:t>indeed,</a:t>
            </a:r>
            <a:r>
              <a:rPr dirty="0" sz="1450" spc="95">
                <a:latin typeface="Times New Roman"/>
                <a:cs typeface="Times New Roman"/>
              </a:rPr>
              <a:t>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very</a:t>
            </a:r>
            <a:r>
              <a:rPr dirty="0" sz="1450" spc="95">
                <a:latin typeface="Times New Roman"/>
                <a:cs typeface="Times New Roman"/>
              </a:rPr>
              <a:t> </a:t>
            </a:r>
            <a:r>
              <a:rPr dirty="0" sz="1450" spc="-10">
                <a:latin typeface="Times New Roman"/>
                <a:cs typeface="Times New Roman"/>
              </a:rPr>
              <a:t>pretty</a:t>
            </a:r>
            <a:r>
              <a:rPr dirty="0" sz="1450" spc="95">
                <a:latin typeface="Times New Roman"/>
                <a:cs typeface="Times New Roman"/>
              </a:rPr>
              <a:t> </a:t>
            </a:r>
            <a:r>
              <a:rPr dirty="0" sz="1450" spc="-10">
                <a:latin typeface="Times New Roman"/>
                <a:cs typeface="Times New Roman"/>
              </a:rPr>
              <a:t>match.</a:t>
            </a:r>
            <a:endParaRPr sz="1450">
              <a:latin typeface="Times New Roman"/>
              <a:cs typeface="Times New Roman"/>
            </a:endParaRPr>
          </a:p>
          <a:p>
            <a:pPr marL="12700">
              <a:lnSpc>
                <a:spcPts val="1735"/>
              </a:lnSpc>
            </a:pPr>
            <a:r>
              <a:rPr dirty="0" sz="1450" spc="-10">
                <a:latin typeface="Times New Roman"/>
                <a:cs typeface="Times New Roman"/>
              </a:rPr>
              <a:t>What is his</a:t>
            </a:r>
            <a:r>
              <a:rPr dirty="0" sz="1450">
                <a:latin typeface="Times New Roman"/>
                <a:cs typeface="Times New Roman"/>
              </a:rPr>
              <a:t> </a:t>
            </a:r>
            <a:r>
              <a:rPr dirty="0" sz="1450" spc="-10">
                <a:latin typeface="Times New Roman"/>
                <a:cs typeface="Times New Roman"/>
              </a:rPr>
              <a:t>property?”</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“Four thousand </a:t>
            </a:r>
            <a:r>
              <a:rPr dirty="0" sz="1450" spc="-5">
                <a:latin typeface="Times New Roman"/>
                <a:cs typeface="Times New Roman"/>
              </a:rPr>
              <a:t>a</a:t>
            </a:r>
            <a:r>
              <a:rPr dirty="0" sz="1450">
                <a:latin typeface="Times New Roman"/>
                <a:cs typeface="Times New Roman"/>
              </a:rPr>
              <a:t> </a:t>
            </a:r>
            <a:r>
              <a:rPr dirty="0" sz="1450" spc="-20">
                <a:latin typeface="Times New Roman"/>
                <a:cs typeface="Times New Roman"/>
              </a:rPr>
              <a:t>year.”</a:t>
            </a:r>
            <a:endParaRPr sz="1450">
              <a:latin typeface="Times New Roman"/>
              <a:cs typeface="Times New Roman"/>
            </a:endParaRPr>
          </a:p>
          <a:p>
            <a:pPr algn="just" marL="12700" marR="5080" indent="255904">
              <a:lnSpc>
                <a:spcPts val="1730"/>
              </a:lnSpc>
              <a:spcBef>
                <a:spcPts val="770"/>
              </a:spcBef>
            </a:pPr>
            <a:r>
              <a:rPr dirty="0" sz="1450" spc="-45">
                <a:latin typeface="Times New Roman"/>
                <a:cs typeface="Times New Roman"/>
              </a:rPr>
              <a:t>“Very </a:t>
            </a:r>
            <a:r>
              <a:rPr dirty="0" sz="1450" spc="-10">
                <a:latin typeface="Times New Roman"/>
                <a:cs typeface="Times New Roman"/>
              </a:rPr>
              <a:t>well. Those who have </a:t>
            </a:r>
            <a:r>
              <a:rPr dirty="0" sz="1450" spc="-5">
                <a:latin typeface="Times New Roman"/>
                <a:cs typeface="Times New Roman"/>
              </a:rPr>
              <a:t>not </a:t>
            </a:r>
            <a:r>
              <a:rPr dirty="0" sz="1450" spc="-10">
                <a:latin typeface="Times New Roman"/>
                <a:cs typeface="Times New Roman"/>
              </a:rPr>
              <a:t>more must </a:t>
            </a:r>
            <a:r>
              <a:rPr dirty="0" sz="1450" spc="-5">
                <a:latin typeface="Times New Roman"/>
                <a:cs typeface="Times New Roman"/>
              </a:rPr>
              <a:t>be </a:t>
            </a:r>
            <a:r>
              <a:rPr dirty="0" sz="1450" spc="-10">
                <a:latin typeface="Times New Roman"/>
                <a:cs typeface="Times New Roman"/>
              </a:rPr>
              <a:t>satisfied with what they  have. Four thousand </a:t>
            </a:r>
            <a:r>
              <a:rPr dirty="0" sz="1450" spc="-5">
                <a:latin typeface="Times New Roman"/>
                <a:cs typeface="Times New Roman"/>
              </a:rPr>
              <a:t>a </a:t>
            </a:r>
            <a:r>
              <a:rPr dirty="0" sz="1450" spc="-10">
                <a:latin typeface="Times New Roman"/>
                <a:cs typeface="Times New Roman"/>
              </a:rPr>
              <a:t>year is </a:t>
            </a:r>
            <a:r>
              <a:rPr dirty="0" sz="1450" spc="-5">
                <a:latin typeface="Times New Roman"/>
                <a:cs typeface="Times New Roman"/>
              </a:rPr>
              <a:t>a </a:t>
            </a:r>
            <a:r>
              <a:rPr dirty="0" sz="1450" spc="-10">
                <a:latin typeface="Times New Roman"/>
                <a:cs typeface="Times New Roman"/>
              </a:rPr>
              <a:t>pretty estate, and </a:t>
            </a:r>
            <a:r>
              <a:rPr dirty="0" sz="1450" spc="-5">
                <a:latin typeface="Times New Roman"/>
                <a:cs typeface="Times New Roman"/>
              </a:rPr>
              <a:t>he </a:t>
            </a:r>
            <a:r>
              <a:rPr dirty="0" sz="1450" spc="-10">
                <a:latin typeface="Times New Roman"/>
                <a:cs typeface="Times New Roman"/>
              </a:rPr>
              <a:t>seems </a:t>
            </a:r>
            <a:r>
              <a:rPr dirty="0" sz="1450" spc="-5">
                <a:latin typeface="Times New Roman"/>
                <a:cs typeface="Times New Roman"/>
              </a:rPr>
              <a:t>a </a:t>
            </a:r>
            <a:r>
              <a:rPr dirty="0" sz="1450" spc="-10">
                <a:latin typeface="Times New Roman"/>
                <a:cs typeface="Times New Roman"/>
              </a:rPr>
              <a:t>very genteel,  steady </a:t>
            </a:r>
            <a:r>
              <a:rPr dirty="0" sz="1450" spc="-5">
                <a:latin typeface="Times New Roman"/>
                <a:cs typeface="Times New Roman"/>
              </a:rPr>
              <a:t>young </a:t>
            </a:r>
            <a:r>
              <a:rPr dirty="0" sz="1450" spc="-10">
                <a:latin typeface="Times New Roman"/>
                <a:cs typeface="Times New Roman"/>
              </a:rPr>
              <a:t>man, so </a:t>
            </a:r>
            <a:r>
              <a:rPr dirty="0" sz="1450" spc="-5">
                <a:latin typeface="Times New Roman"/>
                <a:cs typeface="Times New Roman"/>
              </a:rPr>
              <a:t>I hope </a:t>
            </a:r>
            <a:r>
              <a:rPr dirty="0" sz="1450" spc="-10">
                <a:latin typeface="Times New Roman"/>
                <a:cs typeface="Times New Roman"/>
              </a:rPr>
              <a:t>Miss Julia will </a:t>
            </a:r>
            <a:r>
              <a:rPr dirty="0" sz="1450" spc="-5">
                <a:latin typeface="Times New Roman"/>
                <a:cs typeface="Times New Roman"/>
              </a:rPr>
              <a:t>be </a:t>
            </a:r>
            <a:r>
              <a:rPr dirty="0" sz="1450" spc="-10">
                <a:latin typeface="Times New Roman"/>
                <a:cs typeface="Times New Roman"/>
              </a:rPr>
              <a:t>very</a:t>
            </a:r>
            <a:r>
              <a:rPr dirty="0" sz="1450" spc="25">
                <a:latin typeface="Times New Roman"/>
                <a:cs typeface="Times New Roman"/>
              </a:rPr>
              <a:t> </a:t>
            </a:r>
            <a:r>
              <a:rPr dirty="0" sz="1450" spc="-20">
                <a:latin typeface="Times New Roman"/>
                <a:cs typeface="Times New Roman"/>
              </a:rPr>
              <a:t>happy.”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is </a:t>
            </a:r>
            <a:r>
              <a:rPr dirty="0" sz="1450" spc="-5">
                <a:latin typeface="Times New Roman"/>
                <a:cs typeface="Times New Roman"/>
              </a:rPr>
              <a:t>not a </a:t>
            </a:r>
            <a:r>
              <a:rPr dirty="0" sz="1450" spc="-10">
                <a:latin typeface="Times New Roman"/>
                <a:cs typeface="Times New Roman"/>
              </a:rPr>
              <a:t>settled thing, ma’am, yet. </a:t>
            </a:r>
            <a:r>
              <a:rPr dirty="0" sz="1450" spc="-70">
                <a:latin typeface="Times New Roman"/>
                <a:cs typeface="Times New Roman"/>
              </a:rPr>
              <a:t>We </a:t>
            </a:r>
            <a:r>
              <a:rPr dirty="0" sz="1450" spc="-10">
                <a:latin typeface="Times New Roman"/>
                <a:cs typeface="Times New Roman"/>
              </a:rPr>
              <a:t>only speak </a:t>
            </a:r>
            <a:r>
              <a:rPr dirty="0" sz="1450" spc="-5">
                <a:latin typeface="Times New Roman"/>
                <a:cs typeface="Times New Roman"/>
              </a:rPr>
              <a:t>of </a:t>
            </a:r>
            <a:r>
              <a:rPr dirty="0" sz="1450" spc="-10">
                <a:latin typeface="Times New Roman"/>
                <a:cs typeface="Times New Roman"/>
              </a:rPr>
              <a:t>it among friends.  But </a:t>
            </a:r>
            <a:r>
              <a:rPr dirty="0" sz="1450" spc="-5">
                <a:latin typeface="Times New Roman"/>
                <a:cs typeface="Times New Roman"/>
              </a:rPr>
              <a:t>I </a:t>
            </a:r>
            <a:r>
              <a:rPr dirty="0" sz="1450" spc="-10">
                <a:latin typeface="Times New Roman"/>
                <a:cs typeface="Times New Roman"/>
              </a:rPr>
              <a:t>have very little </a:t>
            </a:r>
            <a:r>
              <a:rPr dirty="0" sz="1450" spc="-5">
                <a:latin typeface="Times New Roman"/>
                <a:cs typeface="Times New Roman"/>
              </a:rPr>
              <a:t>doubt </a:t>
            </a:r>
            <a:r>
              <a:rPr dirty="0" sz="1450" spc="-10">
                <a:latin typeface="Times New Roman"/>
                <a:cs typeface="Times New Roman"/>
              </a:rPr>
              <a:t>it will be. He is growing extremely particular in his  attentions.”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Fanny could listen </a:t>
            </a:r>
            <a:r>
              <a:rPr dirty="0" sz="1450" spc="-5">
                <a:latin typeface="Times New Roman"/>
                <a:cs typeface="Times New Roman"/>
              </a:rPr>
              <a:t>no </a:t>
            </a:r>
            <a:r>
              <a:rPr dirty="0" sz="1450" spc="-20">
                <a:latin typeface="Times New Roman"/>
                <a:cs typeface="Times New Roman"/>
              </a:rPr>
              <a:t>farther. </a:t>
            </a:r>
            <a:r>
              <a:rPr dirty="0" sz="1450" spc="-10">
                <a:latin typeface="Times New Roman"/>
                <a:cs typeface="Times New Roman"/>
              </a:rPr>
              <a:t>Listening and wondering were all suspended  for </a:t>
            </a:r>
            <a:r>
              <a:rPr dirty="0" sz="1450" spc="-5">
                <a:latin typeface="Times New Roman"/>
                <a:cs typeface="Times New Roman"/>
              </a:rPr>
              <a:t>a </a:t>
            </a:r>
            <a:r>
              <a:rPr dirty="0" sz="1450" spc="-10">
                <a:latin typeface="Times New Roman"/>
                <a:cs typeface="Times New Roman"/>
              </a:rPr>
              <a:t>time, for </a:t>
            </a:r>
            <a:r>
              <a:rPr dirty="0" sz="1450" spc="-35">
                <a:latin typeface="Times New Roman"/>
                <a:cs typeface="Times New Roman"/>
              </a:rPr>
              <a:t>Mr. </a:t>
            </a:r>
            <a:r>
              <a:rPr dirty="0" sz="1450" spc="-10">
                <a:latin typeface="Times New Roman"/>
                <a:cs typeface="Times New Roman"/>
              </a:rPr>
              <a:t>Bertram was in the room again; and though feeling it would  </a:t>
            </a:r>
            <a:r>
              <a:rPr dirty="0" sz="1450" spc="-5">
                <a:latin typeface="Times New Roman"/>
                <a:cs typeface="Times New Roman"/>
              </a:rPr>
              <a:t>be a </a:t>
            </a:r>
            <a:r>
              <a:rPr dirty="0" sz="1450" spc="-10">
                <a:latin typeface="Times New Roman"/>
                <a:cs typeface="Times New Roman"/>
              </a:rPr>
              <a:t>great </a:t>
            </a:r>
            <a:r>
              <a:rPr dirty="0" sz="1450" spc="-5">
                <a:latin typeface="Times New Roman"/>
                <a:cs typeface="Times New Roman"/>
              </a:rPr>
              <a:t>honour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asked </a:t>
            </a:r>
            <a:r>
              <a:rPr dirty="0" sz="1450" spc="-5">
                <a:latin typeface="Times New Roman"/>
                <a:cs typeface="Times New Roman"/>
              </a:rPr>
              <a:t>by </a:t>
            </a:r>
            <a:r>
              <a:rPr dirty="0" sz="1450" spc="-10">
                <a:latin typeface="Times New Roman"/>
                <a:cs typeface="Times New Roman"/>
              </a:rPr>
              <a:t>him, she </a:t>
            </a:r>
            <a:r>
              <a:rPr dirty="0" sz="1450" spc="-5">
                <a:latin typeface="Times New Roman"/>
                <a:cs typeface="Times New Roman"/>
              </a:rPr>
              <a:t>thought </a:t>
            </a:r>
            <a:r>
              <a:rPr dirty="0" sz="1450" spc="-10">
                <a:latin typeface="Times New Roman"/>
                <a:cs typeface="Times New Roman"/>
              </a:rPr>
              <a:t>it must happen. He came  towards their little circle; </a:t>
            </a:r>
            <a:r>
              <a:rPr dirty="0" sz="1450" spc="-5">
                <a:latin typeface="Times New Roman"/>
                <a:cs typeface="Times New Roman"/>
              </a:rPr>
              <a:t>but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asking her to dance, drew </a:t>
            </a:r>
            <a:r>
              <a:rPr dirty="0" sz="1450" spc="-5">
                <a:latin typeface="Times New Roman"/>
                <a:cs typeface="Times New Roman"/>
              </a:rPr>
              <a:t>a </a:t>
            </a:r>
            <a:r>
              <a:rPr dirty="0" sz="1450" spc="-10">
                <a:latin typeface="Times New Roman"/>
                <a:cs typeface="Times New Roman"/>
              </a:rPr>
              <a:t>chair near  </a:t>
            </a:r>
            <a:r>
              <a:rPr dirty="0" sz="1450" spc="-20">
                <a:latin typeface="Times New Roman"/>
                <a:cs typeface="Times New Roman"/>
              </a:rPr>
              <a:t>her, </a:t>
            </a:r>
            <a:r>
              <a:rPr dirty="0" sz="1450" spc="-10">
                <a:latin typeface="Times New Roman"/>
                <a:cs typeface="Times New Roman"/>
              </a:rPr>
              <a:t>and gave her an account </a:t>
            </a:r>
            <a:r>
              <a:rPr dirty="0" sz="1450" spc="-5">
                <a:latin typeface="Times New Roman"/>
                <a:cs typeface="Times New Roman"/>
              </a:rPr>
              <a:t>of </a:t>
            </a:r>
            <a:r>
              <a:rPr dirty="0" sz="1450" spc="-10">
                <a:latin typeface="Times New Roman"/>
                <a:cs typeface="Times New Roman"/>
              </a:rPr>
              <a:t>the present state </a:t>
            </a:r>
            <a:r>
              <a:rPr dirty="0" sz="1450" spc="-5">
                <a:latin typeface="Times New Roman"/>
                <a:cs typeface="Times New Roman"/>
              </a:rPr>
              <a:t>of a </a:t>
            </a:r>
            <a:r>
              <a:rPr dirty="0" sz="1450" spc="-10">
                <a:latin typeface="Times New Roman"/>
                <a:cs typeface="Times New Roman"/>
              </a:rPr>
              <a:t>sick horse, and the  opinion </a:t>
            </a:r>
            <a:r>
              <a:rPr dirty="0" sz="1450" spc="-5">
                <a:latin typeface="Times New Roman"/>
                <a:cs typeface="Times New Roman"/>
              </a:rPr>
              <a:t>of </a:t>
            </a:r>
            <a:r>
              <a:rPr dirty="0" sz="1450" spc="-10">
                <a:latin typeface="Times New Roman"/>
                <a:cs typeface="Times New Roman"/>
              </a:rPr>
              <a:t>the groom, from whom </a:t>
            </a:r>
            <a:r>
              <a:rPr dirty="0" sz="1450" spc="-5">
                <a:latin typeface="Times New Roman"/>
                <a:cs typeface="Times New Roman"/>
              </a:rPr>
              <a:t>he </a:t>
            </a:r>
            <a:r>
              <a:rPr dirty="0" sz="1450" spc="-10">
                <a:latin typeface="Times New Roman"/>
                <a:cs typeface="Times New Roman"/>
              </a:rPr>
              <a:t>had just parted. Fanny found that it was  </a:t>
            </a:r>
            <a:r>
              <a:rPr dirty="0" sz="1450" spc="-5">
                <a:latin typeface="Times New Roman"/>
                <a:cs typeface="Times New Roman"/>
              </a:rPr>
              <a:t>not </a:t>
            </a:r>
            <a:r>
              <a:rPr dirty="0" sz="1450" spc="-10">
                <a:latin typeface="Times New Roman"/>
                <a:cs typeface="Times New Roman"/>
              </a:rPr>
              <a:t>to be, and in the modesty </a:t>
            </a:r>
            <a:r>
              <a:rPr dirty="0" sz="1450" spc="-5">
                <a:latin typeface="Times New Roman"/>
                <a:cs typeface="Times New Roman"/>
              </a:rPr>
              <a:t>of </a:t>
            </a:r>
            <a:r>
              <a:rPr dirty="0" sz="1450" spc="-10">
                <a:latin typeface="Times New Roman"/>
                <a:cs typeface="Times New Roman"/>
              </a:rPr>
              <a:t>her nature immediately felt that she had been  unreasonable in expecting it. When </a:t>
            </a:r>
            <a:r>
              <a:rPr dirty="0" sz="1450" spc="-5">
                <a:latin typeface="Times New Roman"/>
                <a:cs typeface="Times New Roman"/>
              </a:rPr>
              <a:t>he </a:t>
            </a:r>
            <a:r>
              <a:rPr dirty="0" sz="1450" spc="-10">
                <a:latin typeface="Times New Roman"/>
                <a:cs typeface="Times New Roman"/>
              </a:rPr>
              <a:t>had told </a:t>
            </a:r>
            <a:r>
              <a:rPr dirty="0" sz="1450" spc="-5">
                <a:latin typeface="Times New Roman"/>
                <a:cs typeface="Times New Roman"/>
              </a:rPr>
              <a:t>of </a:t>
            </a:r>
            <a:r>
              <a:rPr dirty="0" sz="1450" spc="-10">
                <a:latin typeface="Times New Roman"/>
                <a:cs typeface="Times New Roman"/>
              </a:rPr>
              <a:t>his horse,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newspaper from the table, and looking over it, said in </a:t>
            </a:r>
            <a:r>
              <a:rPr dirty="0" sz="1450" spc="-5">
                <a:latin typeface="Times New Roman"/>
                <a:cs typeface="Times New Roman"/>
              </a:rPr>
              <a:t>a </a:t>
            </a:r>
            <a:r>
              <a:rPr dirty="0" sz="1450" spc="-10">
                <a:latin typeface="Times New Roman"/>
                <a:cs typeface="Times New Roman"/>
              </a:rPr>
              <a:t>languid </a:t>
            </a:r>
            <a:r>
              <a:rPr dirty="0" sz="1450" spc="-35">
                <a:latin typeface="Times New Roman"/>
                <a:cs typeface="Times New Roman"/>
              </a:rPr>
              <a:t>way,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want</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dance,</a:t>
            </a:r>
            <a:r>
              <a:rPr dirty="0" sz="1450" spc="40">
                <a:latin typeface="Times New Roman"/>
                <a:cs typeface="Times New Roman"/>
              </a:rPr>
              <a:t> </a:t>
            </a:r>
            <a:r>
              <a:rPr dirty="0" sz="1450" spc="-25">
                <a:latin typeface="Times New Roman"/>
                <a:cs typeface="Times New Roman"/>
              </a:rPr>
              <a:t>Fanny,</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will</a:t>
            </a:r>
            <a:r>
              <a:rPr dirty="0" sz="1450" spc="40">
                <a:latin typeface="Times New Roman"/>
                <a:cs typeface="Times New Roman"/>
              </a:rPr>
              <a:t> </a:t>
            </a:r>
            <a:r>
              <a:rPr dirty="0" sz="1450" spc="-10">
                <a:latin typeface="Times New Roman"/>
                <a:cs typeface="Times New Roman"/>
              </a:rPr>
              <a:t>stand</a:t>
            </a:r>
            <a:r>
              <a:rPr dirty="0" sz="1450" spc="40">
                <a:latin typeface="Times New Roman"/>
                <a:cs typeface="Times New Roman"/>
              </a:rPr>
              <a:t> </a:t>
            </a:r>
            <a:r>
              <a:rPr dirty="0" sz="1450" spc="-5">
                <a:latin typeface="Times New Roman"/>
                <a:cs typeface="Times New Roman"/>
              </a:rPr>
              <a:t>up</a:t>
            </a:r>
            <a:r>
              <a:rPr dirty="0" sz="1450" spc="45">
                <a:latin typeface="Times New Roman"/>
                <a:cs typeface="Times New Roman"/>
              </a:rPr>
              <a:t> </a:t>
            </a:r>
            <a:r>
              <a:rPr dirty="0" sz="1450" spc="-10">
                <a:latin typeface="Times New Roman"/>
                <a:cs typeface="Times New Roman"/>
              </a:rPr>
              <a:t>with</a:t>
            </a:r>
            <a:r>
              <a:rPr dirty="0" sz="1450" spc="40">
                <a:latin typeface="Times New Roman"/>
                <a:cs typeface="Times New Roman"/>
              </a:rPr>
              <a:t> </a:t>
            </a:r>
            <a:r>
              <a:rPr dirty="0" sz="1450" spc="-5">
                <a:latin typeface="Times New Roman"/>
                <a:cs typeface="Times New Roman"/>
              </a:rPr>
              <a:t>you.”</a:t>
            </a:r>
            <a:r>
              <a:rPr dirty="0" sz="1450" spc="40">
                <a:latin typeface="Times New Roman"/>
                <a:cs typeface="Times New Roman"/>
              </a:rPr>
              <a:t> </a:t>
            </a:r>
            <a:r>
              <a:rPr dirty="0" sz="1450" spc="-25">
                <a:latin typeface="Times New Roman"/>
                <a:cs typeface="Times New Roman"/>
              </a:rPr>
              <a:t>With</a:t>
            </a:r>
            <a:r>
              <a:rPr dirty="0" sz="1450" spc="40">
                <a:latin typeface="Times New Roman"/>
                <a:cs typeface="Times New Roman"/>
              </a:rPr>
              <a:t> </a:t>
            </a:r>
            <a:r>
              <a:rPr dirty="0" sz="1450" spc="-10">
                <a:latin typeface="Times New Roman"/>
                <a:cs typeface="Times New Roman"/>
              </a:rPr>
              <a:t>more</a:t>
            </a:r>
            <a:r>
              <a:rPr dirty="0" sz="1450" spc="40">
                <a:latin typeface="Times New Roman"/>
                <a:cs typeface="Times New Roman"/>
              </a:rPr>
              <a:t> </a:t>
            </a:r>
            <a:r>
              <a:rPr dirty="0" sz="1450" spc="-10">
                <a:latin typeface="Times New Roman"/>
                <a:cs typeface="Times New Roman"/>
              </a:rPr>
              <a:t>than</a:t>
            </a:r>
            <a:r>
              <a:rPr dirty="0" sz="1450" spc="40">
                <a:latin typeface="Times New Roman"/>
                <a:cs typeface="Times New Roman"/>
              </a:rPr>
              <a:t> </a:t>
            </a:r>
            <a:r>
              <a:rPr dirty="0" sz="1450" spc="-10">
                <a:latin typeface="Times New Roman"/>
                <a:cs typeface="Times New Roman"/>
              </a:rPr>
              <a:t>equal</a:t>
            </a:r>
            <a:r>
              <a:rPr dirty="0" sz="1450" spc="40">
                <a:latin typeface="Times New Roman"/>
                <a:cs typeface="Times New Roman"/>
              </a:rPr>
              <a:t> </a:t>
            </a:r>
            <a:r>
              <a:rPr dirty="0" sz="1450" spc="-10">
                <a:latin typeface="Times New Roman"/>
                <a:cs typeface="Times New Roman"/>
              </a:rPr>
              <a:t>civility</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710" cy="919543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the </a:t>
            </a:r>
            <a:r>
              <a:rPr dirty="0" sz="1450" spc="-15">
                <a:latin typeface="Times New Roman"/>
                <a:cs typeface="Times New Roman"/>
              </a:rPr>
              <a:t>offer </a:t>
            </a:r>
            <a:r>
              <a:rPr dirty="0" sz="1450" spc="-10">
                <a:latin typeface="Times New Roman"/>
                <a:cs typeface="Times New Roman"/>
              </a:rPr>
              <a:t>was declined; she did </a:t>
            </a:r>
            <a:r>
              <a:rPr dirty="0" sz="1450" spc="-5">
                <a:latin typeface="Times New Roman"/>
                <a:cs typeface="Times New Roman"/>
              </a:rPr>
              <a:t>not </a:t>
            </a:r>
            <a:r>
              <a:rPr dirty="0" sz="1450" spc="-10">
                <a:latin typeface="Times New Roman"/>
                <a:cs typeface="Times New Roman"/>
              </a:rPr>
              <a:t>wish to dance. “I am glad </a:t>
            </a:r>
            <a:r>
              <a:rPr dirty="0" sz="1450" spc="-5">
                <a:latin typeface="Times New Roman"/>
                <a:cs typeface="Times New Roman"/>
              </a:rPr>
              <a:t>of </a:t>
            </a:r>
            <a:r>
              <a:rPr dirty="0" sz="1450" spc="-10">
                <a:latin typeface="Times New Roman"/>
                <a:cs typeface="Times New Roman"/>
              </a:rPr>
              <a:t>it,” said he, in  </a:t>
            </a:r>
            <a:r>
              <a:rPr dirty="0" sz="1450" spc="-5">
                <a:latin typeface="Times New Roman"/>
                <a:cs typeface="Times New Roman"/>
              </a:rPr>
              <a:t>a </a:t>
            </a:r>
            <a:r>
              <a:rPr dirty="0" sz="1450" spc="-10">
                <a:latin typeface="Times New Roman"/>
                <a:cs typeface="Times New Roman"/>
              </a:rPr>
              <a:t>much brisker tone, and throwing down the newspaper again, “for </a:t>
            </a:r>
            <a:r>
              <a:rPr dirty="0" sz="1450" spc="-5">
                <a:latin typeface="Times New Roman"/>
                <a:cs typeface="Times New Roman"/>
              </a:rPr>
              <a:t>I </a:t>
            </a:r>
            <a:r>
              <a:rPr dirty="0" sz="1450" spc="-10">
                <a:latin typeface="Times New Roman"/>
                <a:cs typeface="Times New Roman"/>
              </a:rPr>
              <a:t>am tired  to death. </a:t>
            </a:r>
            <a:r>
              <a:rPr dirty="0" sz="1450" spc="-5">
                <a:latin typeface="Times New Roman"/>
                <a:cs typeface="Times New Roman"/>
              </a:rPr>
              <a:t>I </a:t>
            </a:r>
            <a:r>
              <a:rPr dirty="0" sz="1450" spc="-10">
                <a:latin typeface="Times New Roman"/>
                <a:cs typeface="Times New Roman"/>
              </a:rPr>
              <a:t>only wonder how the </a:t>
            </a:r>
            <a:r>
              <a:rPr dirty="0" sz="1450" spc="-5">
                <a:latin typeface="Times New Roman"/>
                <a:cs typeface="Times New Roman"/>
              </a:rPr>
              <a:t>good </a:t>
            </a:r>
            <a:r>
              <a:rPr dirty="0" sz="1450" spc="-10">
                <a:latin typeface="Times New Roman"/>
                <a:cs typeface="Times New Roman"/>
              </a:rPr>
              <a:t>people can keep it </a:t>
            </a:r>
            <a:r>
              <a:rPr dirty="0" sz="1450" spc="-5">
                <a:latin typeface="Times New Roman"/>
                <a:cs typeface="Times New Roman"/>
              </a:rPr>
              <a:t>up </a:t>
            </a:r>
            <a:r>
              <a:rPr dirty="0" sz="1450" spc="-10">
                <a:latin typeface="Times New Roman"/>
                <a:cs typeface="Times New Roman"/>
              </a:rPr>
              <a:t>so </a:t>
            </a:r>
            <a:r>
              <a:rPr dirty="0" sz="1450" spc="-5">
                <a:latin typeface="Times New Roman"/>
                <a:cs typeface="Times New Roman"/>
              </a:rPr>
              <a:t>long. </a:t>
            </a:r>
            <a:r>
              <a:rPr dirty="0" sz="1450" spc="-10">
                <a:latin typeface="Times New Roman"/>
                <a:cs typeface="Times New Roman"/>
              </a:rPr>
              <a:t>They had  need </a:t>
            </a:r>
            <a:r>
              <a:rPr dirty="0" sz="1450" spc="-5">
                <a:latin typeface="Times New Roman"/>
                <a:cs typeface="Times New Roman"/>
              </a:rPr>
              <a:t>be </a:t>
            </a:r>
            <a:r>
              <a:rPr dirty="0" sz="1450" spc="-10">
                <a:latin typeface="Times New Roman"/>
                <a:cs typeface="Times New Roman"/>
              </a:rPr>
              <a:t>all in love, to find any amusement in such folly; and so they are, </a:t>
            </a:r>
            <a:r>
              <a:rPr dirty="0" sz="1450" spc="-5">
                <a:latin typeface="Times New Roman"/>
                <a:cs typeface="Times New Roman"/>
              </a:rPr>
              <a:t>I  </a:t>
            </a:r>
            <a:r>
              <a:rPr dirty="0" sz="1450" spc="-25">
                <a:latin typeface="Times New Roman"/>
                <a:cs typeface="Times New Roman"/>
              </a:rPr>
              <a:t>fancy.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look at them </a:t>
            </a:r>
            <a:r>
              <a:rPr dirty="0" sz="1450" spc="-5">
                <a:latin typeface="Times New Roman"/>
                <a:cs typeface="Times New Roman"/>
              </a:rPr>
              <a:t>you </a:t>
            </a:r>
            <a:r>
              <a:rPr dirty="0" sz="1450" spc="-10">
                <a:latin typeface="Times New Roman"/>
                <a:cs typeface="Times New Roman"/>
              </a:rPr>
              <a:t>may see they are so many couple </a:t>
            </a:r>
            <a:r>
              <a:rPr dirty="0" sz="1450" spc="-5">
                <a:latin typeface="Times New Roman"/>
                <a:cs typeface="Times New Roman"/>
              </a:rPr>
              <a:t>of </a:t>
            </a:r>
            <a:r>
              <a:rPr dirty="0" sz="1450" spc="-10">
                <a:latin typeface="Times New Roman"/>
                <a:cs typeface="Times New Roman"/>
              </a:rPr>
              <a:t>lovers—all  </a:t>
            </a:r>
            <a:r>
              <a:rPr dirty="0" sz="1450" spc="-5">
                <a:latin typeface="Times New Roman"/>
                <a:cs typeface="Times New Roman"/>
              </a:rPr>
              <a:t>but </a:t>
            </a:r>
            <a:r>
              <a:rPr dirty="0" sz="1450" spc="-40">
                <a:latin typeface="Times New Roman"/>
                <a:cs typeface="Times New Roman"/>
              </a:rPr>
              <a:t>Yates </a:t>
            </a:r>
            <a:r>
              <a:rPr dirty="0" sz="1450" spc="-10">
                <a:latin typeface="Times New Roman"/>
                <a:cs typeface="Times New Roman"/>
              </a:rPr>
              <a:t>and Mrs. Grant—and, between ourselves, she, </a:t>
            </a:r>
            <a:r>
              <a:rPr dirty="0" sz="1450" spc="-5">
                <a:latin typeface="Times New Roman"/>
                <a:cs typeface="Times New Roman"/>
              </a:rPr>
              <a:t>poor </a:t>
            </a:r>
            <a:r>
              <a:rPr dirty="0" sz="1450" spc="-10">
                <a:latin typeface="Times New Roman"/>
                <a:cs typeface="Times New Roman"/>
              </a:rPr>
              <a:t>woman, must  want </a:t>
            </a:r>
            <a:r>
              <a:rPr dirty="0" sz="1450" spc="-5">
                <a:latin typeface="Times New Roman"/>
                <a:cs typeface="Times New Roman"/>
              </a:rPr>
              <a:t>a </a:t>
            </a:r>
            <a:r>
              <a:rPr dirty="0" sz="1450" spc="-10">
                <a:latin typeface="Times New Roman"/>
                <a:cs typeface="Times New Roman"/>
              </a:rPr>
              <a:t>lover as much as any </a:t>
            </a:r>
            <a:r>
              <a:rPr dirty="0" sz="1450" spc="-5">
                <a:latin typeface="Times New Roman"/>
                <a:cs typeface="Times New Roman"/>
              </a:rPr>
              <a:t>one of </a:t>
            </a:r>
            <a:r>
              <a:rPr dirty="0" sz="1450" spc="-10">
                <a:latin typeface="Times New Roman"/>
                <a:cs typeface="Times New Roman"/>
              </a:rPr>
              <a:t>them. A desperate </a:t>
            </a:r>
            <a:r>
              <a:rPr dirty="0" sz="1450" spc="-5">
                <a:latin typeface="Times New Roman"/>
                <a:cs typeface="Times New Roman"/>
              </a:rPr>
              <a:t>dull </a:t>
            </a:r>
            <a:r>
              <a:rPr dirty="0" sz="1450" spc="-10">
                <a:latin typeface="Times New Roman"/>
                <a:cs typeface="Times New Roman"/>
              </a:rPr>
              <a:t>life hers must </a:t>
            </a:r>
            <a:r>
              <a:rPr dirty="0" sz="1450" spc="-5">
                <a:latin typeface="Times New Roman"/>
                <a:cs typeface="Times New Roman"/>
              </a:rPr>
              <a:t>be  </a:t>
            </a:r>
            <a:r>
              <a:rPr dirty="0" sz="1450" spc="-10">
                <a:latin typeface="Times New Roman"/>
                <a:cs typeface="Times New Roman"/>
              </a:rPr>
              <a:t>with the </a:t>
            </a:r>
            <a:r>
              <a:rPr dirty="0" sz="1450" spc="-15">
                <a:latin typeface="Times New Roman"/>
                <a:cs typeface="Times New Roman"/>
              </a:rPr>
              <a:t>doctor,” </a:t>
            </a:r>
            <a:r>
              <a:rPr dirty="0" sz="1450" spc="-10">
                <a:latin typeface="Times New Roman"/>
                <a:cs typeface="Times New Roman"/>
              </a:rPr>
              <a:t>making </a:t>
            </a:r>
            <a:r>
              <a:rPr dirty="0" sz="1450" spc="-5">
                <a:latin typeface="Times New Roman"/>
                <a:cs typeface="Times New Roman"/>
              </a:rPr>
              <a:t>a </a:t>
            </a:r>
            <a:r>
              <a:rPr dirty="0" sz="1450" spc="-10">
                <a:latin typeface="Times New Roman"/>
                <a:cs typeface="Times New Roman"/>
              </a:rPr>
              <a:t>sly face as </a:t>
            </a:r>
            <a:r>
              <a:rPr dirty="0" sz="1450" spc="-5">
                <a:latin typeface="Times New Roman"/>
                <a:cs typeface="Times New Roman"/>
              </a:rPr>
              <a:t>he </a:t>
            </a:r>
            <a:r>
              <a:rPr dirty="0" sz="1450" spc="-10">
                <a:latin typeface="Times New Roman"/>
                <a:cs typeface="Times New Roman"/>
              </a:rPr>
              <a:t>spoke towards the chair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latter, </a:t>
            </a:r>
            <a:r>
              <a:rPr dirty="0" sz="1450" spc="320">
                <a:latin typeface="Times New Roman"/>
                <a:cs typeface="Times New Roman"/>
              </a:rPr>
              <a:t> </a:t>
            </a:r>
            <a:r>
              <a:rPr dirty="0" sz="1450" spc="-10">
                <a:latin typeface="Times New Roman"/>
                <a:cs typeface="Times New Roman"/>
              </a:rPr>
              <a:t>who proving, </a:t>
            </a:r>
            <a:r>
              <a:rPr dirty="0" sz="1450" spc="-15">
                <a:latin typeface="Times New Roman"/>
                <a:cs typeface="Times New Roman"/>
              </a:rPr>
              <a:t>however,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close at his </a:t>
            </a:r>
            <a:r>
              <a:rPr dirty="0" sz="1450" spc="-25">
                <a:latin typeface="Times New Roman"/>
                <a:cs typeface="Times New Roman"/>
              </a:rPr>
              <a:t>elbow, </a:t>
            </a:r>
            <a:r>
              <a:rPr dirty="0" sz="1450" spc="-10">
                <a:latin typeface="Times New Roman"/>
                <a:cs typeface="Times New Roman"/>
              </a:rPr>
              <a:t>made so instantaneous </a:t>
            </a:r>
            <a:r>
              <a:rPr dirty="0" sz="1450" spc="-5">
                <a:latin typeface="Times New Roman"/>
                <a:cs typeface="Times New Roman"/>
              </a:rPr>
              <a:t>a  </a:t>
            </a:r>
            <a:r>
              <a:rPr dirty="0" sz="1450" spc="-10">
                <a:latin typeface="Times New Roman"/>
                <a:cs typeface="Times New Roman"/>
              </a:rPr>
              <a:t>change </a:t>
            </a:r>
            <a:r>
              <a:rPr dirty="0" sz="1450" spc="-5">
                <a:latin typeface="Times New Roman"/>
                <a:cs typeface="Times New Roman"/>
              </a:rPr>
              <a:t>of </a:t>
            </a:r>
            <a:r>
              <a:rPr dirty="0" sz="1450" spc="-10">
                <a:latin typeface="Times New Roman"/>
                <a:cs typeface="Times New Roman"/>
              </a:rPr>
              <a:t>expression and subject </a:t>
            </a:r>
            <a:r>
              <a:rPr dirty="0" sz="1450" spc="-20">
                <a:latin typeface="Times New Roman"/>
                <a:cs typeface="Times New Roman"/>
              </a:rPr>
              <a:t>necessary, </a:t>
            </a:r>
            <a:r>
              <a:rPr dirty="0" sz="1450" spc="-10">
                <a:latin typeface="Times New Roman"/>
                <a:cs typeface="Times New Roman"/>
              </a:rPr>
              <a:t>as </a:t>
            </a:r>
            <a:r>
              <a:rPr dirty="0" sz="1450" spc="-25">
                <a:latin typeface="Times New Roman"/>
                <a:cs typeface="Times New Roman"/>
              </a:rPr>
              <a:t>Fanny,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everything,  could hardly help laughing at. “A strange business this in America, </a:t>
            </a:r>
            <a:r>
              <a:rPr dirty="0" sz="1450" spc="-35">
                <a:latin typeface="Times New Roman"/>
                <a:cs typeface="Times New Roman"/>
              </a:rPr>
              <a:t>Dr. </a:t>
            </a:r>
            <a:r>
              <a:rPr dirty="0" sz="1450" spc="-10">
                <a:latin typeface="Times New Roman"/>
                <a:cs typeface="Times New Roman"/>
              </a:rPr>
              <a:t>Grant!  What is </a:t>
            </a:r>
            <a:r>
              <a:rPr dirty="0" sz="1450" spc="-5">
                <a:latin typeface="Times New Roman"/>
                <a:cs typeface="Times New Roman"/>
              </a:rPr>
              <a:t>your </a:t>
            </a:r>
            <a:r>
              <a:rPr dirty="0" sz="1450" spc="-10">
                <a:latin typeface="Times New Roman"/>
                <a:cs typeface="Times New Roman"/>
              </a:rPr>
              <a:t>opinion? </a:t>
            </a:r>
            <a:r>
              <a:rPr dirty="0" sz="1450" spc="-5">
                <a:latin typeface="Times New Roman"/>
                <a:cs typeface="Times New Roman"/>
              </a:rPr>
              <a:t>I </a:t>
            </a:r>
            <a:r>
              <a:rPr dirty="0" sz="1450" spc="-10">
                <a:latin typeface="Times New Roman"/>
                <a:cs typeface="Times New Roman"/>
              </a:rPr>
              <a:t>always come to </a:t>
            </a:r>
            <a:r>
              <a:rPr dirty="0" sz="1450" spc="-5">
                <a:latin typeface="Times New Roman"/>
                <a:cs typeface="Times New Roman"/>
              </a:rPr>
              <a:t>you </a:t>
            </a:r>
            <a:r>
              <a:rPr dirty="0" sz="1450" spc="-10">
                <a:latin typeface="Times New Roman"/>
                <a:cs typeface="Times New Roman"/>
              </a:rPr>
              <a:t>to know what </a:t>
            </a:r>
            <a:r>
              <a:rPr dirty="0" sz="1450" spc="-5">
                <a:latin typeface="Times New Roman"/>
                <a:cs typeface="Times New Roman"/>
              </a:rPr>
              <a:t>I </a:t>
            </a:r>
            <a:r>
              <a:rPr dirty="0" sz="1450" spc="-10">
                <a:latin typeface="Times New Roman"/>
                <a:cs typeface="Times New Roman"/>
              </a:rPr>
              <a:t>am to think </a:t>
            </a:r>
            <a:r>
              <a:rPr dirty="0" sz="1450" spc="-5">
                <a:latin typeface="Times New Roman"/>
                <a:cs typeface="Times New Roman"/>
              </a:rPr>
              <a:t>of  </a:t>
            </a:r>
            <a:r>
              <a:rPr dirty="0" sz="1450" spc="-10">
                <a:latin typeface="Times New Roman"/>
                <a:cs typeface="Times New Roman"/>
              </a:rPr>
              <a:t>public matters.”</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“My dear </a:t>
            </a:r>
            <a:r>
              <a:rPr dirty="0" sz="1450" spc="-30">
                <a:latin typeface="Times New Roman"/>
                <a:cs typeface="Times New Roman"/>
              </a:rPr>
              <a:t>Tom,” </a:t>
            </a:r>
            <a:r>
              <a:rPr dirty="0" sz="1450" spc="-10">
                <a:latin typeface="Times New Roman"/>
                <a:cs typeface="Times New Roman"/>
              </a:rPr>
              <a:t>cried his aunt soon afterwards, “as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dancing, </a:t>
            </a:r>
            <a:r>
              <a:rPr dirty="0" sz="1450" spc="-5">
                <a:latin typeface="Times New Roman"/>
                <a:cs typeface="Times New Roman"/>
              </a:rPr>
              <a:t>I  </a:t>
            </a:r>
            <a:r>
              <a:rPr dirty="0" sz="1450" spc="-10">
                <a:latin typeface="Times New Roman"/>
                <a:cs typeface="Times New Roman"/>
              </a:rPr>
              <a:t>dare say </a:t>
            </a:r>
            <a:r>
              <a:rPr dirty="0" sz="1450" spc="-5">
                <a:latin typeface="Times New Roman"/>
                <a:cs typeface="Times New Roman"/>
              </a:rPr>
              <a:t>you </a:t>
            </a:r>
            <a:r>
              <a:rPr dirty="0" sz="1450" spc="-10">
                <a:latin typeface="Times New Roman"/>
                <a:cs typeface="Times New Roman"/>
              </a:rPr>
              <a:t>will have </a:t>
            </a:r>
            <a:r>
              <a:rPr dirty="0" sz="1450" spc="-5">
                <a:latin typeface="Times New Roman"/>
                <a:cs typeface="Times New Roman"/>
              </a:rPr>
              <a:t>no </a:t>
            </a:r>
            <a:r>
              <a:rPr dirty="0" sz="1450" spc="-10">
                <a:latin typeface="Times New Roman"/>
                <a:cs typeface="Times New Roman"/>
              </a:rPr>
              <a:t>objection to join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rubber; shall you?” Then  leaving her seat, and coming to him to enforce the proposal, added in </a:t>
            </a:r>
            <a:r>
              <a:rPr dirty="0" sz="1450" spc="-5">
                <a:latin typeface="Times New Roman"/>
                <a:cs typeface="Times New Roman"/>
              </a:rPr>
              <a:t>a  </a:t>
            </a:r>
            <a:r>
              <a:rPr dirty="0" sz="1450" spc="-15">
                <a:latin typeface="Times New Roman"/>
                <a:cs typeface="Times New Roman"/>
              </a:rPr>
              <a:t>whisper, </a:t>
            </a:r>
            <a:r>
              <a:rPr dirty="0" sz="1450" spc="-50">
                <a:latin typeface="Times New Roman"/>
                <a:cs typeface="Times New Roman"/>
              </a:rPr>
              <a:t>“We </a:t>
            </a:r>
            <a:r>
              <a:rPr dirty="0" sz="1450" spc="-10">
                <a:latin typeface="Times New Roman"/>
                <a:cs typeface="Times New Roman"/>
              </a:rPr>
              <a:t>want to make </a:t>
            </a:r>
            <a:r>
              <a:rPr dirty="0" sz="1450" spc="-5">
                <a:latin typeface="Times New Roman"/>
                <a:cs typeface="Times New Roman"/>
              </a:rPr>
              <a:t>a </a:t>
            </a:r>
            <a:r>
              <a:rPr dirty="0" sz="1450" spc="-10">
                <a:latin typeface="Times New Roman"/>
                <a:cs typeface="Times New Roman"/>
              </a:rPr>
              <a:t>table for Mrs. Rushworth, </a:t>
            </a:r>
            <a:r>
              <a:rPr dirty="0" sz="1450" spc="-5">
                <a:latin typeface="Times New Roman"/>
                <a:cs typeface="Times New Roman"/>
              </a:rPr>
              <a:t>you </a:t>
            </a:r>
            <a:r>
              <a:rPr dirty="0" sz="1450" spc="-25">
                <a:latin typeface="Times New Roman"/>
                <a:cs typeface="Times New Roman"/>
              </a:rPr>
              <a:t>know. </a:t>
            </a:r>
            <a:r>
              <a:rPr dirty="0" sz="1450" spc="-45">
                <a:latin typeface="Times New Roman"/>
                <a:cs typeface="Times New Roman"/>
              </a:rPr>
              <a:t>Your  </a:t>
            </a:r>
            <a:r>
              <a:rPr dirty="0" sz="1450" spc="-10">
                <a:latin typeface="Times New Roman"/>
                <a:cs typeface="Times New Roman"/>
              </a:rPr>
              <a:t>mother is quite anxious about it, </a:t>
            </a:r>
            <a:r>
              <a:rPr dirty="0" sz="1450" spc="-5">
                <a:latin typeface="Times New Roman"/>
                <a:cs typeface="Times New Roman"/>
              </a:rPr>
              <a:t>but </a:t>
            </a:r>
            <a:r>
              <a:rPr dirty="0" sz="1450" spc="-10">
                <a:latin typeface="Times New Roman"/>
                <a:cs typeface="Times New Roman"/>
              </a:rPr>
              <a:t>cannot very well spare time to sit down  herself, because </a:t>
            </a:r>
            <a:r>
              <a:rPr dirty="0" sz="1450" spc="-5">
                <a:latin typeface="Times New Roman"/>
                <a:cs typeface="Times New Roman"/>
              </a:rPr>
              <a:t>of </a:t>
            </a:r>
            <a:r>
              <a:rPr dirty="0" sz="1450" spc="-10">
                <a:latin typeface="Times New Roman"/>
                <a:cs typeface="Times New Roman"/>
              </a:rPr>
              <a:t>her fringe. </a:t>
            </a:r>
            <a:r>
              <a:rPr dirty="0" sz="1450" spc="-35">
                <a:latin typeface="Times New Roman"/>
                <a:cs typeface="Times New Roman"/>
              </a:rPr>
              <a:t>Now,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and </a:t>
            </a:r>
            <a:r>
              <a:rPr dirty="0" sz="1450" spc="-35">
                <a:latin typeface="Times New Roman"/>
                <a:cs typeface="Times New Roman"/>
              </a:rPr>
              <a:t>Dr. </a:t>
            </a:r>
            <a:r>
              <a:rPr dirty="0" sz="1450" spc="-10">
                <a:latin typeface="Times New Roman"/>
                <a:cs typeface="Times New Roman"/>
              </a:rPr>
              <a:t>Grant will just </a:t>
            </a:r>
            <a:r>
              <a:rPr dirty="0" sz="1450" spc="-5">
                <a:latin typeface="Times New Roman"/>
                <a:cs typeface="Times New Roman"/>
              </a:rPr>
              <a:t>do; </a:t>
            </a:r>
            <a:r>
              <a:rPr dirty="0" sz="1450" spc="-10">
                <a:latin typeface="Times New Roman"/>
                <a:cs typeface="Times New Roman"/>
              </a:rPr>
              <a:t>and  though we play </a:t>
            </a:r>
            <a:r>
              <a:rPr dirty="0" sz="1450" spc="-5">
                <a:latin typeface="Times New Roman"/>
                <a:cs typeface="Times New Roman"/>
              </a:rPr>
              <a:t>but </a:t>
            </a:r>
            <a:r>
              <a:rPr dirty="0" sz="1450" spc="-10">
                <a:latin typeface="Times New Roman"/>
                <a:cs typeface="Times New Roman"/>
              </a:rPr>
              <a:t>half-crowns,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you </a:t>
            </a:r>
            <a:r>
              <a:rPr dirty="0" sz="1450" spc="-10">
                <a:latin typeface="Times New Roman"/>
                <a:cs typeface="Times New Roman"/>
              </a:rPr>
              <a:t>may bet half-guineas with  him.”</a:t>
            </a:r>
            <a:endParaRPr sz="1450">
              <a:latin typeface="Times New Roman"/>
              <a:cs typeface="Times New Roman"/>
            </a:endParaRPr>
          </a:p>
          <a:p>
            <a:pPr algn="just" marL="12700" marR="8255" indent="255904">
              <a:lnSpc>
                <a:spcPts val="1730"/>
              </a:lnSpc>
              <a:spcBef>
                <a:spcPts val="705"/>
              </a:spcBef>
            </a:pPr>
            <a:r>
              <a:rPr dirty="0" sz="1450" spc="-10">
                <a:latin typeface="Times New Roman"/>
                <a:cs typeface="Times New Roman"/>
              </a:rPr>
              <a:t>“I should </a:t>
            </a:r>
            <a:r>
              <a:rPr dirty="0" sz="1450" spc="-5">
                <a:latin typeface="Times New Roman"/>
                <a:cs typeface="Times New Roman"/>
              </a:rPr>
              <a:t>be </a:t>
            </a:r>
            <a:r>
              <a:rPr dirty="0" sz="1450" spc="-10">
                <a:latin typeface="Times New Roman"/>
                <a:cs typeface="Times New Roman"/>
              </a:rPr>
              <a:t>most </a:t>
            </a:r>
            <a:r>
              <a:rPr dirty="0" sz="1450" spc="-20">
                <a:latin typeface="Times New Roman"/>
                <a:cs typeface="Times New Roman"/>
              </a:rPr>
              <a:t>happy,” </a:t>
            </a:r>
            <a:r>
              <a:rPr dirty="0" sz="1450" spc="-10">
                <a:latin typeface="Times New Roman"/>
                <a:cs typeface="Times New Roman"/>
              </a:rPr>
              <a:t>replied </a:t>
            </a:r>
            <a:r>
              <a:rPr dirty="0" sz="1450" spc="-5">
                <a:latin typeface="Times New Roman"/>
                <a:cs typeface="Times New Roman"/>
              </a:rPr>
              <a:t>he </a:t>
            </a:r>
            <a:r>
              <a:rPr dirty="0" sz="1450" spc="-10">
                <a:latin typeface="Times New Roman"/>
                <a:cs typeface="Times New Roman"/>
              </a:rPr>
              <a:t>aloud, and jumping </a:t>
            </a:r>
            <a:r>
              <a:rPr dirty="0" sz="1450" spc="-5">
                <a:latin typeface="Times New Roman"/>
                <a:cs typeface="Times New Roman"/>
              </a:rPr>
              <a:t>up </a:t>
            </a:r>
            <a:r>
              <a:rPr dirty="0" sz="1450" spc="-10">
                <a:latin typeface="Times New Roman"/>
                <a:cs typeface="Times New Roman"/>
              </a:rPr>
              <a:t>with </a:t>
            </a:r>
            <a:r>
              <a:rPr dirty="0" sz="1450" spc="-20">
                <a:latin typeface="Times New Roman"/>
                <a:cs typeface="Times New Roman"/>
              </a:rPr>
              <a:t>alacrity, </a:t>
            </a:r>
            <a:r>
              <a:rPr dirty="0" sz="1450" spc="320">
                <a:latin typeface="Times New Roman"/>
                <a:cs typeface="Times New Roman"/>
              </a:rPr>
              <a:t> </a:t>
            </a:r>
            <a:r>
              <a:rPr dirty="0" sz="1450" spc="-10">
                <a:latin typeface="Times New Roman"/>
                <a:cs typeface="Times New Roman"/>
              </a:rPr>
              <a:t>“it would give me the greatest pleasure; </a:t>
            </a:r>
            <a:r>
              <a:rPr dirty="0" sz="1450" spc="-5">
                <a:latin typeface="Times New Roman"/>
                <a:cs typeface="Times New Roman"/>
              </a:rPr>
              <a:t>but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am this moment going to  dance.” Come, </a:t>
            </a:r>
            <a:r>
              <a:rPr dirty="0" sz="1450" spc="-25">
                <a:latin typeface="Times New Roman"/>
                <a:cs typeface="Times New Roman"/>
              </a:rPr>
              <a:t>Fanny, </a:t>
            </a:r>
            <a:r>
              <a:rPr dirty="0" sz="1450" spc="-10">
                <a:latin typeface="Times New Roman"/>
                <a:cs typeface="Times New Roman"/>
              </a:rPr>
              <a:t>taking her hand, “do </a:t>
            </a:r>
            <a:r>
              <a:rPr dirty="0" sz="1450" spc="-5">
                <a:latin typeface="Times New Roman"/>
                <a:cs typeface="Times New Roman"/>
              </a:rPr>
              <a:t>not be </a:t>
            </a:r>
            <a:r>
              <a:rPr dirty="0" sz="1450" spc="-10">
                <a:latin typeface="Times New Roman"/>
                <a:cs typeface="Times New Roman"/>
              </a:rPr>
              <a:t>dawdling any </a:t>
            </a:r>
            <a:r>
              <a:rPr dirty="0" sz="1450" spc="-15">
                <a:latin typeface="Times New Roman"/>
                <a:cs typeface="Times New Roman"/>
              </a:rPr>
              <a:t>longer, </a:t>
            </a:r>
            <a:r>
              <a:rPr dirty="0" sz="1450" spc="-5">
                <a:latin typeface="Times New Roman"/>
                <a:cs typeface="Times New Roman"/>
              </a:rPr>
              <a:t>or </a:t>
            </a:r>
            <a:r>
              <a:rPr dirty="0" sz="1450" spc="-10">
                <a:latin typeface="Times New Roman"/>
                <a:cs typeface="Times New Roman"/>
              </a:rPr>
              <a:t>the  dance will </a:t>
            </a:r>
            <a:r>
              <a:rPr dirty="0" sz="1450" spc="-5">
                <a:latin typeface="Times New Roman"/>
                <a:cs typeface="Times New Roman"/>
              </a:rPr>
              <a:t>be</a:t>
            </a:r>
            <a:r>
              <a:rPr dirty="0" sz="1450">
                <a:latin typeface="Times New Roman"/>
                <a:cs typeface="Times New Roman"/>
              </a:rPr>
              <a:t> </a:t>
            </a:r>
            <a:r>
              <a:rPr dirty="0" sz="1450" spc="-20">
                <a:latin typeface="Times New Roman"/>
                <a:cs typeface="Times New Roman"/>
              </a:rPr>
              <a:t>over.”</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Fanny was led </a:t>
            </a:r>
            <a:r>
              <a:rPr dirty="0" sz="1450" spc="-15">
                <a:latin typeface="Times New Roman"/>
                <a:cs typeface="Times New Roman"/>
              </a:rPr>
              <a:t>off </a:t>
            </a:r>
            <a:r>
              <a:rPr dirty="0" sz="1450" spc="-10">
                <a:latin typeface="Times New Roman"/>
                <a:cs typeface="Times New Roman"/>
              </a:rPr>
              <a:t>very </a:t>
            </a:r>
            <a:r>
              <a:rPr dirty="0" sz="1450" spc="-20">
                <a:latin typeface="Times New Roman"/>
                <a:cs typeface="Times New Roman"/>
              </a:rPr>
              <a:t>willingly, </a:t>
            </a:r>
            <a:r>
              <a:rPr dirty="0" sz="1450" spc="-10">
                <a:latin typeface="Times New Roman"/>
                <a:cs typeface="Times New Roman"/>
              </a:rPr>
              <a:t>though it was impossible for her to feel  much gratitude towards her cousin, </a:t>
            </a:r>
            <a:r>
              <a:rPr dirty="0" sz="1450" spc="-5">
                <a:latin typeface="Times New Roman"/>
                <a:cs typeface="Times New Roman"/>
              </a:rPr>
              <a:t>or </a:t>
            </a:r>
            <a:r>
              <a:rPr dirty="0" sz="1450" spc="-10">
                <a:latin typeface="Times New Roman"/>
                <a:cs typeface="Times New Roman"/>
              </a:rPr>
              <a:t>distinguish, as </a:t>
            </a:r>
            <a:r>
              <a:rPr dirty="0" sz="1450" spc="-5">
                <a:latin typeface="Times New Roman"/>
                <a:cs typeface="Times New Roman"/>
              </a:rPr>
              <a:t>he </a:t>
            </a:r>
            <a:r>
              <a:rPr dirty="0" sz="1450" spc="-10">
                <a:latin typeface="Times New Roman"/>
                <a:cs typeface="Times New Roman"/>
              </a:rPr>
              <a:t>certainly </a:t>
            </a:r>
            <a:r>
              <a:rPr dirty="0" sz="1450" spc="-5">
                <a:latin typeface="Times New Roman"/>
                <a:cs typeface="Times New Roman"/>
              </a:rPr>
              <a:t>did, </a:t>
            </a:r>
            <a:r>
              <a:rPr dirty="0" sz="1450" spc="-10">
                <a:latin typeface="Times New Roman"/>
                <a:cs typeface="Times New Roman"/>
              </a:rPr>
              <a:t>between  the selfishness </a:t>
            </a:r>
            <a:r>
              <a:rPr dirty="0" sz="1450" spc="-5">
                <a:latin typeface="Times New Roman"/>
                <a:cs typeface="Times New Roman"/>
              </a:rPr>
              <a:t>of </a:t>
            </a:r>
            <a:r>
              <a:rPr dirty="0" sz="1450" spc="-10">
                <a:latin typeface="Times New Roman"/>
                <a:cs typeface="Times New Roman"/>
              </a:rPr>
              <a:t>another person and his</a:t>
            </a:r>
            <a:r>
              <a:rPr dirty="0" sz="1450" spc="2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pretty modest request </a:t>
            </a:r>
            <a:r>
              <a:rPr dirty="0" sz="1450" spc="-5">
                <a:latin typeface="Times New Roman"/>
                <a:cs typeface="Times New Roman"/>
              </a:rPr>
              <a:t>upon </a:t>
            </a:r>
            <a:r>
              <a:rPr dirty="0" sz="1450" spc="-10">
                <a:latin typeface="Times New Roman"/>
                <a:cs typeface="Times New Roman"/>
              </a:rPr>
              <a:t>my word,” </a:t>
            </a:r>
            <a:r>
              <a:rPr dirty="0" sz="1450" spc="-5">
                <a:latin typeface="Times New Roman"/>
                <a:cs typeface="Times New Roman"/>
              </a:rPr>
              <a:t>he </a:t>
            </a:r>
            <a:r>
              <a:rPr dirty="0" sz="1450" spc="-10">
                <a:latin typeface="Times New Roman"/>
                <a:cs typeface="Times New Roman"/>
              </a:rPr>
              <a:t>indignantly exclaimed as they  walked </a:t>
            </a:r>
            <a:r>
              <a:rPr dirty="0" sz="1450" spc="-30">
                <a:latin typeface="Times New Roman"/>
                <a:cs typeface="Times New Roman"/>
              </a:rPr>
              <a:t>away. </a:t>
            </a:r>
            <a:r>
              <a:rPr dirty="0" sz="1450" spc="-45">
                <a:latin typeface="Times New Roman"/>
                <a:cs typeface="Times New Roman"/>
              </a:rPr>
              <a:t>“To </a:t>
            </a:r>
            <a:r>
              <a:rPr dirty="0" sz="1450" spc="-10">
                <a:latin typeface="Times New Roman"/>
                <a:cs typeface="Times New Roman"/>
              </a:rPr>
              <a:t>want to nail me to </a:t>
            </a:r>
            <a:r>
              <a:rPr dirty="0" sz="1450" spc="-5">
                <a:latin typeface="Times New Roman"/>
                <a:cs typeface="Times New Roman"/>
              </a:rPr>
              <a:t>a </a:t>
            </a:r>
            <a:r>
              <a:rPr dirty="0" sz="1450" spc="-10">
                <a:latin typeface="Times New Roman"/>
                <a:cs typeface="Times New Roman"/>
              </a:rPr>
              <a:t>card-table for the next two hours with  herself and </a:t>
            </a:r>
            <a:r>
              <a:rPr dirty="0" sz="1450" spc="-35">
                <a:latin typeface="Times New Roman"/>
                <a:cs typeface="Times New Roman"/>
              </a:rPr>
              <a:t>Dr. </a:t>
            </a:r>
            <a:r>
              <a:rPr dirty="0" sz="1450" spc="-10">
                <a:latin typeface="Times New Roman"/>
                <a:cs typeface="Times New Roman"/>
              </a:rPr>
              <a:t>Grant, who are always quarrelling, and that poking old woman,  who knows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of </a:t>
            </a:r>
            <a:r>
              <a:rPr dirty="0" sz="1450" spc="-10">
                <a:latin typeface="Times New Roman"/>
                <a:cs typeface="Times New Roman"/>
              </a:rPr>
              <a:t>whist than </a:t>
            </a:r>
            <a:r>
              <a:rPr dirty="0" sz="1450" spc="-5">
                <a:latin typeface="Times New Roman"/>
                <a:cs typeface="Times New Roman"/>
              </a:rPr>
              <a:t>of </a:t>
            </a:r>
            <a:r>
              <a:rPr dirty="0" sz="1450" spc="-10">
                <a:latin typeface="Times New Roman"/>
                <a:cs typeface="Times New Roman"/>
              </a:rPr>
              <a:t>algebra. </a:t>
            </a:r>
            <a:r>
              <a:rPr dirty="0" sz="1450" spc="-5">
                <a:latin typeface="Times New Roman"/>
                <a:cs typeface="Times New Roman"/>
              </a:rPr>
              <a:t>I </a:t>
            </a:r>
            <a:r>
              <a:rPr dirty="0" sz="1450" spc="-10">
                <a:latin typeface="Times New Roman"/>
                <a:cs typeface="Times New Roman"/>
              </a:rPr>
              <a:t>wish my </a:t>
            </a:r>
            <a:r>
              <a:rPr dirty="0" sz="1450" spc="-5">
                <a:latin typeface="Times New Roman"/>
                <a:cs typeface="Times New Roman"/>
              </a:rPr>
              <a:t>good </a:t>
            </a:r>
            <a:r>
              <a:rPr dirty="0" sz="1450" spc="-10">
                <a:latin typeface="Times New Roman"/>
                <a:cs typeface="Times New Roman"/>
              </a:rPr>
              <a:t>aunt would </a:t>
            </a:r>
            <a:r>
              <a:rPr dirty="0" sz="1450" spc="-5">
                <a:latin typeface="Times New Roman"/>
                <a:cs typeface="Times New Roman"/>
              </a:rPr>
              <a:t>be a  </a:t>
            </a:r>
            <a:r>
              <a:rPr dirty="0" sz="1450" spc="-10">
                <a:latin typeface="Times New Roman"/>
                <a:cs typeface="Times New Roman"/>
              </a:rPr>
              <a:t>little less busy! And to ask me in such </a:t>
            </a:r>
            <a:r>
              <a:rPr dirty="0" sz="1450" spc="-5">
                <a:latin typeface="Times New Roman"/>
                <a:cs typeface="Times New Roman"/>
              </a:rPr>
              <a:t>a </a:t>
            </a:r>
            <a:r>
              <a:rPr dirty="0" sz="1450" spc="-10">
                <a:latin typeface="Times New Roman"/>
                <a:cs typeface="Times New Roman"/>
              </a:rPr>
              <a:t>way </a:t>
            </a:r>
            <a:r>
              <a:rPr dirty="0" sz="1450" spc="-5">
                <a:latin typeface="Times New Roman"/>
                <a:cs typeface="Times New Roman"/>
              </a:rPr>
              <a:t>too! </a:t>
            </a:r>
            <a:r>
              <a:rPr dirty="0" sz="1450" spc="-10">
                <a:latin typeface="Times New Roman"/>
                <a:cs typeface="Times New Roman"/>
              </a:rPr>
              <a:t>without </a:t>
            </a:r>
            <a:r>
              <a:rPr dirty="0" sz="1450" spc="-20">
                <a:latin typeface="Times New Roman"/>
                <a:cs typeface="Times New Roman"/>
              </a:rPr>
              <a:t>ceremony, </a:t>
            </a:r>
            <a:r>
              <a:rPr dirty="0" sz="1450" spc="-10">
                <a:latin typeface="Times New Roman"/>
                <a:cs typeface="Times New Roman"/>
              </a:rPr>
              <a:t>before  them all, so as to leave me </a:t>
            </a:r>
            <a:r>
              <a:rPr dirty="0" sz="1450" spc="-5">
                <a:latin typeface="Times New Roman"/>
                <a:cs typeface="Times New Roman"/>
              </a:rPr>
              <a:t>no </a:t>
            </a:r>
            <a:r>
              <a:rPr dirty="0" sz="1450" spc="-10">
                <a:latin typeface="Times New Roman"/>
                <a:cs typeface="Times New Roman"/>
              </a:rPr>
              <a:t>possibility </a:t>
            </a:r>
            <a:r>
              <a:rPr dirty="0" sz="1450" spc="-5">
                <a:latin typeface="Times New Roman"/>
                <a:cs typeface="Times New Roman"/>
              </a:rPr>
              <a:t>of </a:t>
            </a:r>
            <a:r>
              <a:rPr dirty="0" sz="1450" spc="-10">
                <a:latin typeface="Times New Roman"/>
                <a:cs typeface="Times New Roman"/>
              </a:rPr>
              <a:t>refusing. That is what </a:t>
            </a:r>
            <a:r>
              <a:rPr dirty="0" sz="1450" spc="-5">
                <a:latin typeface="Times New Roman"/>
                <a:cs typeface="Times New Roman"/>
              </a:rPr>
              <a:t>I </a:t>
            </a:r>
            <a:r>
              <a:rPr dirty="0" sz="1450" spc="-10">
                <a:latin typeface="Times New Roman"/>
                <a:cs typeface="Times New Roman"/>
              </a:rPr>
              <a:t>dislike  most </a:t>
            </a:r>
            <a:r>
              <a:rPr dirty="0" sz="1450" spc="-15">
                <a:latin typeface="Times New Roman"/>
                <a:cs typeface="Times New Roman"/>
              </a:rPr>
              <a:t>particularly. </a:t>
            </a:r>
            <a:r>
              <a:rPr dirty="0" sz="1450" spc="-10">
                <a:latin typeface="Times New Roman"/>
                <a:cs typeface="Times New Roman"/>
              </a:rPr>
              <a:t>It raises my spleen more than anything, to have the pretence  </a:t>
            </a:r>
            <a:r>
              <a:rPr dirty="0" sz="1450" spc="-5">
                <a:latin typeface="Times New Roman"/>
                <a:cs typeface="Times New Roman"/>
              </a:rPr>
              <a:t>of </a:t>
            </a:r>
            <a:r>
              <a:rPr dirty="0" sz="1450" spc="-10">
                <a:latin typeface="Times New Roman"/>
                <a:cs typeface="Times New Roman"/>
              </a:rPr>
              <a:t>being asked, </a:t>
            </a:r>
            <a:r>
              <a:rPr dirty="0" sz="1450" spc="-5">
                <a:latin typeface="Times New Roman"/>
                <a:cs typeface="Times New Roman"/>
              </a:rPr>
              <a:t>of </a:t>
            </a:r>
            <a:r>
              <a:rPr dirty="0" sz="1450" spc="-10">
                <a:latin typeface="Times New Roman"/>
                <a:cs typeface="Times New Roman"/>
              </a:rPr>
              <a:t>being given </a:t>
            </a:r>
            <a:r>
              <a:rPr dirty="0" sz="1450" spc="-5">
                <a:latin typeface="Times New Roman"/>
                <a:cs typeface="Times New Roman"/>
              </a:rPr>
              <a:t>a </a:t>
            </a:r>
            <a:r>
              <a:rPr dirty="0" sz="1450" spc="-10">
                <a:latin typeface="Times New Roman"/>
                <a:cs typeface="Times New Roman"/>
              </a:rPr>
              <a:t>choice, and at the same time addressed in  such </a:t>
            </a:r>
            <a:r>
              <a:rPr dirty="0" sz="1450" spc="-5">
                <a:latin typeface="Times New Roman"/>
                <a:cs typeface="Times New Roman"/>
              </a:rPr>
              <a:t>a </a:t>
            </a:r>
            <a:r>
              <a:rPr dirty="0" sz="1450" spc="-10">
                <a:latin typeface="Times New Roman"/>
                <a:cs typeface="Times New Roman"/>
              </a:rPr>
              <a:t>way as to oblige </a:t>
            </a:r>
            <a:r>
              <a:rPr dirty="0" sz="1450" spc="-5">
                <a:latin typeface="Times New Roman"/>
                <a:cs typeface="Times New Roman"/>
              </a:rPr>
              <a:t>one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the very thing, whatever it be!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luckily </a:t>
            </a:r>
            <a:r>
              <a:rPr dirty="0" sz="1450" spc="-5">
                <a:latin typeface="Times New Roman"/>
                <a:cs typeface="Times New Roman"/>
              </a:rPr>
              <a:t>thought of </a:t>
            </a:r>
            <a:r>
              <a:rPr dirty="0" sz="1450" spc="-10">
                <a:latin typeface="Times New Roman"/>
                <a:cs typeface="Times New Roman"/>
              </a:rPr>
              <a:t>standing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you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got out of </a:t>
            </a:r>
            <a:r>
              <a:rPr dirty="0" sz="1450" spc="-10">
                <a:latin typeface="Times New Roman"/>
                <a:cs typeface="Times New Roman"/>
              </a:rPr>
              <a:t>it. It is </a:t>
            </a:r>
            <a:r>
              <a:rPr dirty="0" sz="1450" spc="-5">
                <a:latin typeface="Times New Roman"/>
                <a:cs typeface="Times New Roman"/>
              </a:rPr>
              <a:t>a  </a:t>
            </a:r>
            <a:r>
              <a:rPr dirty="0" sz="1450" spc="-10">
                <a:latin typeface="Times New Roman"/>
                <a:cs typeface="Times New Roman"/>
              </a:rPr>
              <a:t>great deal too bad. But when my aunt has </a:t>
            </a:r>
            <a:r>
              <a:rPr dirty="0" sz="1450" spc="-5">
                <a:latin typeface="Times New Roman"/>
                <a:cs typeface="Times New Roman"/>
              </a:rPr>
              <a:t>got a </a:t>
            </a:r>
            <a:r>
              <a:rPr dirty="0" sz="1450" spc="-10">
                <a:latin typeface="Times New Roman"/>
                <a:cs typeface="Times New Roman"/>
              </a:rPr>
              <a:t>fancy in her head, nothing can  stop </a:t>
            </a:r>
            <a:r>
              <a:rPr dirty="0" sz="1450" spc="-25">
                <a:latin typeface="Times New Roman"/>
                <a:cs typeface="Times New Roman"/>
              </a:rPr>
              <a:t>her.”</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02589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XIII</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Honourable John </a:t>
            </a:r>
            <a:r>
              <a:rPr dirty="0" sz="1450" spc="-35">
                <a:latin typeface="Times New Roman"/>
                <a:cs typeface="Times New Roman"/>
              </a:rPr>
              <a:t>Yates, </a:t>
            </a:r>
            <a:r>
              <a:rPr dirty="0" sz="1450" spc="-10">
                <a:latin typeface="Times New Roman"/>
                <a:cs typeface="Times New Roman"/>
              </a:rPr>
              <a:t>this new friend, had </a:t>
            </a:r>
            <a:r>
              <a:rPr dirty="0" sz="1450" spc="-5">
                <a:latin typeface="Times New Roman"/>
                <a:cs typeface="Times New Roman"/>
              </a:rPr>
              <a:t>not </a:t>
            </a:r>
            <a:r>
              <a:rPr dirty="0" sz="1450" spc="-10">
                <a:latin typeface="Times New Roman"/>
                <a:cs typeface="Times New Roman"/>
              </a:rPr>
              <a:t>much to recommend  him beyond habits </a:t>
            </a:r>
            <a:r>
              <a:rPr dirty="0" sz="1450" spc="-5">
                <a:latin typeface="Times New Roman"/>
                <a:cs typeface="Times New Roman"/>
              </a:rPr>
              <a:t>of </a:t>
            </a:r>
            <a:r>
              <a:rPr dirty="0" sz="1450" spc="-10">
                <a:latin typeface="Times New Roman"/>
                <a:cs typeface="Times New Roman"/>
              </a:rPr>
              <a:t>fashion and expense, and being the </a:t>
            </a:r>
            <a:r>
              <a:rPr dirty="0" sz="1450" spc="-5">
                <a:latin typeface="Times New Roman"/>
                <a:cs typeface="Times New Roman"/>
              </a:rPr>
              <a:t>younger </a:t>
            </a:r>
            <a:r>
              <a:rPr dirty="0" sz="1450" spc="-10">
                <a:latin typeface="Times New Roman"/>
                <a:cs typeface="Times New Roman"/>
              </a:rPr>
              <a:t>son </a:t>
            </a:r>
            <a:r>
              <a:rPr dirty="0" sz="1450" spc="-5">
                <a:latin typeface="Times New Roman"/>
                <a:cs typeface="Times New Roman"/>
              </a:rPr>
              <a:t>of a </a:t>
            </a:r>
            <a:r>
              <a:rPr dirty="0" sz="1450" spc="-10">
                <a:latin typeface="Times New Roman"/>
                <a:cs typeface="Times New Roman"/>
              </a:rPr>
              <a:t>lord  with </a:t>
            </a:r>
            <a:r>
              <a:rPr dirty="0" sz="1450" spc="-5">
                <a:latin typeface="Times New Roman"/>
                <a:cs typeface="Times New Roman"/>
              </a:rPr>
              <a:t>a </a:t>
            </a:r>
            <a:r>
              <a:rPr dirty="0" sz="1450" spc="-10">
                <a:latin typeface="Times New Roman"/>
                <a:cs typeface="Times New Roman"/>
              </a:rPr>
              <a:t>tolerable independence; and Sir Thomas would probably have </a:t>
            </a:r>
            <a:r>
              <a:rPr dirty="0" sz="1450" spc="-5">
                <a:latin typeface="Times New Roman"/>
                <a:cs typeface="Times New Roman"/>
              </a:rPr>
              <a:t>thought  </a:t>
            </a:r>
            <a:r>
              <a:rPr dirty="0" sz="1450" spc="-10">
                <a:latin typeface="Times New Roman"/>
                <a:cs typeface="Times New Roman"/>
              </a:rPr>
              <a:t>his introduction at Mansfield </a:t>
            </a:r>
            <a:r>
              <a:rPr dirty="0" sz="1450" spc="-5">
                <a:latin typeface="Times New Roman"/>
                <a:cs typeface="Times New Roman"/>
              </a:rPr>
              <a:t>by no </a:t>
            </a:r>
            <a:r>
              <a:rPr dirty="0" sz="1450" spc="-10">
                <a:latin typeface="Times New Roman"/>
                <a:cs typeface="Times New Roman"/>
              </a:rPr>
              <a:t>means desirable. </a:t>
            </a:r>
            <a:r>
              <a:rPr dirty="0" sz="1450" spc="-35">
                <a:latin typeface="Times New Roman"/>
                <a:cs typeface="Times New Roman"/>
              </a:rPr>
              <a:t>Mr. </a:t>
            </a:r>
            <a:r>
              <a:rPr dirty="0" sz="1450" spc="-20">
                <a:latin typeface="Times New Roman"/>
                <a:cs typeface="Times New Roman"/>
              </a:rPr>
              <a:t>Bertram’s  </a:t>
            </a:r>
            <a:r>
              <a:rPr dirty="0" sz="1450" spc="-10">
                <a:latin typeface="Times New Roman"/>
                <a:cs typeface="Times New Roman"/>
              </a:rPr>
              <a:t>acquaintance with him had begun at </a:t>
            </a:r>
            <a:r>
              <a:rPr dirty="0" sz="1450" spc="-20">
                <a:latin typeface="Times New Roman"/>
                <a:cs typeface="Times New Roman"/>
              </a:rPr>
              <a:t>Weymouth, </a:t>
            </a:r>
            <a:r>
              <a:rPr dirty="0" sz="1450" spc="-10">
                <a:latin typeface="Times New Roman"/>
                <a:cs typeface="Times New Roman"/>
              </a:rPr>
              <a:t>where they had spent ten days  together in the same </a:t>
            </a:r>
            <a:r>
              <a:rPr dirty="0" sz="1450" spc="-20">
                <a:latin typeface="Times New Roman"/>
                <a:cs typeface="Times New Roman"/>
              </a:rPr>
              <a:t>society, </a:t>
            </a:r>
            <a:r>
              <a:rPr dirty="0" sz="1450" spc="-10">
                <a:latin typeface="Times New Roman"/>
                <a:cs typeface="Times New Roman"/>
              </a:rPr>
              <a:t>and the friendship, if friendship it might </a:t>
            </a:r>
            <a:r>
              <a:rPr dirty="0" sz="1450" spc="-5">
                <a:latin typeface="Times New Roman"/>
                <a:cs typeface="Times New Roman"/>
              </a:rPr>
              <a:t>be  </a:t>
            </a:r>
            <a:r>
              <a:rPr dirty="0" sz="1450" spc="-10">
                <a:latin typeface="Times New Roman"/>
                <a:cs typeface="Times New Roman"/>
              </a:rPr>
              <a:t>called, had been proved and perfected </a:t>
            </a:r>
            <a:r>
              <a:rPr dirty="0" sz="1450" spc="-5">
                <a:latin typeface="Times New Roman"/>
                <a:cs typeface="Times New Roman"/>
              </a:rPr>
              <a:t>by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being invited to take  Mansfield in his </a:t>
            </a:r>
            <a:r>
              <a:rPr dirty="0" sz="1450" spc="-35">
                <a:latin typeface="Times New Roman"/>
                <a:cs typeface="Times New Roman"/>
              </a:rPr>
              <a:t>way, </a:t>
            </a:r>
            <a:r>
              <a:rPr dirty="0" sz="1450" spc="-10">
                <a:latin typeface="Times New Roman"/>
                <a:cs typeface="Times New Roman"/>
              </a:rPr>
              <a:t>whenever </a:t>
            </a:r>
            <a:r>
              <a:rPr dirty="0" sz="1450" spc="-5">
                <a:latin typeface="Times New Roman"/>
                <a:cs typeface="Times New Roman"/>
              </a:rPr>
              <a:t>he </a:t>
            </a:r>
            <a:r>
              <a:rPr dirty="0" sz="1450" spc="-10">
                <a:latin typeface="Times New Roman"/>
                <a:cs typeface="Times New Roman"/>
              </a:rPr>
              <a:t>could, and </a:t>
            </a:r>
            <a:r>
              <a:rPr dirty="0" sz="1450" spc="-5">
                <a:latin typeface="Times New Roman"/>
                <a:cs typeface="Times New Roman"/>
              </a:rPr>
              <a:t>by </a:t>
            </a:r>
            <a:r>
              <a:rPr dirty="0" sz="1450" spc="-10">
                <a:latin typeface="Times New Roman"/>
                <a:cs typeface="Times New Roman"/>
              </a:rPr>
              <a:t>his promising to come; and  </a:t>
            </a:r>
            <a:r>
              <a:rPr dirty="0" sz="1450" spc="-5">
                <a:latin typeface="Times New Roman"/>
                <a:cs typeface="Times New Roman"/>
              </a:rPr>
              <a:t>he </a:t>
            </a:r>
            <a:r>
              <a:rPr dirty="0" sz="1450" spc="-10">
                <a:latin typeface="Times New Roman"/>
                <a:cs typeface="Times New Roman"/>
              </a:rPr>
              <a:t>did come rather earlier than had been expected, in consequence </a:t>
            </a:r>
            <a:r>
              <a:rPr dirty="0" sz="1450" spc="-5">
                <a:latin typeface="Times New Roman"/>
                <a:cs typeface="Times New Roman"/>
              </a:rPr>
              <a:t>of </a:t>
            </a:r>
            <a:r>
              <a:rPr dirty="0" sz="1450" spc="-10">
                <a:latin typeface="Times New Roman"/>
                <a:cs typeface="Times New Roman"/>
              </a:rPr>
              <a:t>the  sudden breaking-up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party assembled for gaiety at the house </a:t>
            </a:r>
            <a:r>
              <a:rPr dirty="0" sz="1450" spc="-5">
                <a:latin typeface="Times New Roman"/>
                <a:cs typeface="Times New Roman"/>
              </a:rPr>
              <a:t>of  </a:t>
            </a:r>
            <a:r>
              <a:rPr dirty="0" sz="1450" spc="-10">
                <a:latin typeface="Times New Roman"/>
                <a:cs typeface="Times New Roman"/>
              </a:rPr>
              <a:t>another friend, which </a:t>
            </a:r>
            <a:r>
              <a:rPr dirty="0" sz="1450" spc="-5">
                <a:latin typeface="Times New Roman"/>
                <a:cs typeface="Times New Roman"/>
              </a:rPr>
              <a:t>he </a:t>
            </a:r>
            <a:r>
              <a:rPr dirty="0" sz="1450" spc="-10">
                <a:latin typeface="Times New Roman"/>
                <a:cs typeface="Times New Roman"/>
              </a:rPr>
              <a:t>had left </a:t>
            </a:r>
            <a:r>
              <a:rPr dirty="0" sz="1450" spc="-25">
                <a:latin typeface="Times New Roman"/>
                <a:cs typeface="Times New Roman"/>
              </a:rPr>
              <a:t>Weymouth </a:t>
            </a:r>
            <a:r>
              <a:rPr dirty="0" sz="1450" spc="-10">
                <a:latin typeface="Times New Roman"/>
                <a:cs typeface="Times New Roman"/>
              </a:rPr>
              <a:t>to join. He came </a:t>
            </a:r>
            <a:r>
              <a:rPr dirty="0" sz="1450" spc="-5">
                <a:latin typeface="Times New Roman"/>
                <a:cs typeface="Times New Roman"/>
              </a:rPr>
              <a:t>on </a:t>
            </a:r>
            <a:r>
              <a:rPr dirty="0" sz="1450" spc="-10">
                <a:latin typeface="Times New Roman"/>
                <a:cs typeface="Times New Roman"/>
              </a:rPr>
              <a:t>the wings </a:t>
            </a:r>
            <a:r>
              <a:rPr dirty="0" sz="1450" spc="-5">
                <a:latin typeface="Times New Roman"/>
                <a:cs typeface="Times New Roman"/>
              </a:rPr>
              <a:t>of  </a:t>
            </a:r>
            <a:r>
              <a:rPr dirty="0" sz="1450" spc="-10">
                <a:latin typeface="Times New Roman"/>
                <a:cs typeface="Times New Roman"/>
              </a:rPr>
              <a:t>disappointment, and with his head full </a:t>
            </a:r>
            <a:r>
              <a:rPr dirty="0" sz="1450" spc="-5">
                <a:latin typeface="Times New Roman"/>
                <a:cs typeface="Times New Roman"/>
              </a:rPr>
              <a:t>of </a:t>
            </a:r>
            <a:r>
              <a:rPr dirty="0" sz="1450" spc="-10">
                <a:latin typeface="Times New Roman"/>
                <a:cs typeface="Times New Roman"/>
              </a:rPr>
              <a:t>acting, for it had been </a:t>
            </a:r>
            <a:r>
              <a:rPr dirty="0" sz="1450" spc="-5">
                <a:latin typeface="Times New Roman"/>
                <a:cs typeface="Times New Roman"/>
              </a:rPr>
              <a:t>a </a:t>
            </a:r>
            <a:r>
              <a:rPr dirty="0" sz="1450" spc="-10">
                <a:latin typeface="Times New Roman"/>
                <a:cs typeface="Times New Roman"/>
              </a:rPr>
              <a:t>theatrical  party; and the play in which </a:t>
            </a:r>
            <a:r>
              <a:rPr dirty="0" sz="1450" spc="-5">
                <a:latin typeface="Times New Roman"/>
                <a:cs typeface="Times New Roman"/>
              </a:rPr>
              <a:t>he </a:t>
            </a:r>
            <a:r>
              <a:rPr dirty="0" sz="1450" spc="-10">
                <a:latin typeface="Times New Roman"/>
                <a:cs typeface="Times New Roman"/>
              </a:rPr>
              <a:t>had borne </a:t>
            </a:r>
            <a:r>
              <a:rPr dirty="0" sz="1450" spc="-5">
                <a:latin typeface="Times New Roman"/>
                <a:cs typeface="Times New Roman"/>
              </a:rPr>
              <a:t>a </a:t>
            </a:r>
            <a:r>
              <a:rPr dirty="0" sz="1450" spc="-10">
                <a:latin typeface="Times New Roman"/>
                <a:cs typeface="Times New Roman"/>
              </a:rPr>
              <a:t>part was within two days </a:t>
            </a:r>
            <a:r>
              <a:rPr dirty="0" sz="1450" spc="-5">
                <a:latin typeface="Times New Roman"/>
                <a:cs typeface="Times New Roman"/>
              </a:rPr>
              <a:t>of  </a:t>
            </a:r>
            <a:r>
              <a:rPr dirty="0" sz="1450" spc="-10">
                <a:latin typeface="Times New Roman"/>
                <a:cs typeface="Times New Roman"/>
              </a:rPr>
              <a:t>representation, when the sudden death </a:t>
            </a:r>
            <a:r>
              <a:rPr dirty="0" sz="1450" spc="-5">
                <a:latin typeface="Times New Roman"/>
                <a:cs typeface="Times New Roman"/>
              </a:rPr>
              <a:t>of one of </a:t>
            </a:r>
            <a:r>
              <a:rPr dirty="0" sz="1450" spc="-10">
                <a:latin typeface="Times New Roman"/>
                <a:cs typeface="Times New Roman"/>
              </a:rPr>
              <a:t>the nearest connexions </a:t>
            </a:r>
            <a:r>
              <a:rPr dirty="0" sz="1450" spc="-5">
                <a:latin typeface="Times New Roman"/>
                <a:cs typeface="Times New Roman"/>
              </a:rPr>
              <a:t>of </a:t>
            </a:r>
            <a:r>
              <a:rPr dirty="0" sz="1450" spc="-10">
                <a:latin typeface="Times New Roman"/>
                <a:cs typeface="Times New Roman"/>
              </a:rPr>
              <a:t>the  family had destroyed the scheme and dispersed the performers.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so near  happiness, so near fame, so near the long paragraph in praise </a:t>
            </a:r>
            <a:r>
              <a:rPr dirty="0" sz="1450" spc="-5">
                <a:latin typeface="Times New Roman"/>
                <a:cs typeface="Times New Roman"/>
              </a:rPr>
              <a:t>of </a:t>
            </a:r>
            <a:r>
              <a:rPr dirty="0" sz="1450" spc="-10">
                <a:latin typeface="Times New Roman"/>
                <a:cs typeface="Times New Roman"/>
              </a:rPr>
              <a:t>the private  theatricals at Ecclesford, the seat </a:t>
            </a:r>
            <a:r>
              <a:rPr dirty="0" sz="1450" spc="-5">
                <a:latin typeface="Times New Roman"/>
                <a:cs typeface="Times New Roman"/>
              </a:rPr>
              <a:t>of </a:t>
            </a:r>
            <a:r>
              <a:rPr dirty="0" sz="1450" spc="-10">
                <a:latin typeface="Times New Roman"/>
                <a:cs typeface="Times New Roman"/>
              </a:rPr>
              <a:t>the Right Hon. Lord </a:t>
            </a:r>
            <a:r>
              <a:rPr dirty="0" sz="1450" spc="-20">
                <a:latin typeface="Times New Roman"/>
                <a:cs typeface="Times New Roman"/>
              </a:rPr>
              <a:t>Ravenshaw, </a:t>
            </a:r>
            <a:r>
              <a:rPr dirty="0" sz="1450" spc="-10">
                <a:latin typeface="Times New Roman"/>
                <a:cs typeface="Times New Roman"/>
              </a:rPr>
              <a:t>in  Cornwall, which would </a:t>
            </a:r>
            <a:r>
              <a:rPr dirty="0" sz="1450" spc="-5">
                <a:latin typeface="Times New Roman"/>
                <a:cs typeface="Times New Roman"/>
              </a:rPr>
              <a:t>of </a:t>
            </a:r>
            <a:r>
              <a:rPr dirty="0" sz="1450" spc="-10">
                <a:latin typeface="Times New Roman"/>
                <a:cs typeface="Times New Roman"/>
              </a:rPr>
              <a:t>course have immortalised the whole party for at  least </a:t>
            </a:r>
            <a:r>
              <a:rPr dirty="0" sz="1450" spc="-5">
                <a:latin typeface="Times New Roman"/>
                <a:cs typeface="Times New Roman"/>
              </a:rPr>
              <a:t>a </a:t>
            </a:r>
            <a:r>
              <a:rPr dirty="0" sz="1450" spc="-10">
                <a:latin typeface="Times New Roman"/>
                <a:cs typeface="Times New Roman"/>
              </a:rPr>
              <a:t>twelvemonth! and being so </a:t>
            </a:r>
            <a:r>
              <a:rPr dirty="0" sz="1450" spc="-20">
                <a:latin typeface="Times New Roman"/>
                <a:cs typeface="Times New Roman"/>
              </a:rPr>
              <a:t>near, </a:t>
            </a:r>
            <a:r>
              <a:rPr dirty="0" sz="1450" spc="-10">
                <a:latin typeface="Times New Roman"/>
                <a:cs typeface="Times New Roman"/>
              </a:rPr>
              <a:t>to lose it all, was an injury to </a:t>
            </a:r>
            <a:r>
              <a:rPr dirty="0" sz="1450" spc="-5">
                <a:latin typeface="Times New Roman"/>
                <a:cs typeface="Times New Roman"/>
              </a:rPr>
              <a:t>be  </a:t>
            </a:r>
            <a:r>
              <a:rPr dirty="0" sz="1450" spc="-10">
                <a:latin typeface="Times New Roman"/>
                <a:cs typeface="Times New Roman"/>
              </a:rPr>
              <a:t>keenly felt, and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could talk </a:t>
            </a:r>
            <a:r>
              <a:rPr dirty="0" sz="1450" spc="-5">
                <a:latin typeface="Times New Roman"/>
                <a:cs typeface="Times New Roman"/>
              </a:rPr>
              <a:t>of </a:t>
            </a:r>
            <a:r>
              <a:rPr dirty="0" sz="1450" spc="-10">
                <a:latin typeface="Times New Roman"/>
                <a:cs typeface="Times New Roman"/>
              </a:rPr>
              <a:t>nothing else. Ecclesford and its theatre,  with its arrangements and dresses, rehearsals and jokes, was his never-failing  subject, and to boast </a:t>
            </a:r>
            <a:r>
              <a:rPr dirty="0" sz="1450" spc="-5">
                <a:latin typeface="Times New Roman"/>
                <a:cs typeface="Times New Roman"/>
              </a:rPr>
              <a:t>of </a:t>
            </a:r>
            <a:r>
              <a:rPr dirty="0" sz="1450" spc="-10">
                <a:latin typeface="Times New Roman"/>
                <a:cs typeface="Times New Roman"/>
              </a:rPr>
              <a:t>the past his only</a:t>
            </a:r>
            <a:r>
              <a:rPr dirty="0" sz="1450" spc="40">
                <a:latin typeface="Times New Roman"/>
                <a:cs typeface="Times New Roman"/>
              </a:rPr>
              <a:t> </a:t>
            </a:r>
            <a:r>
              <a:rPr dirty="0" sz="1450" spc="-10">
                <a:latin typeface="Times New Roman"/>
                <a:cs typeface="Times New Roman"/>
              </a:rPr>
              <a:t>consolation.</a:t>
            </a:r>
            <a:endParaRPr sz="1450">
              <a:latin typeface="Times New Roman"/>
              <a:cs typeface="Times New Roman"/>
            </a:endParaRPr>
          </a:p>
          <a:p>
            <a:pPr algn="just" marL="12700" marR="6350" indent="255904">
              <a:lnSpc>
                <a:spcPts val="1730"/>
              </a:lnSpc>
              <a:spcBef>
                <a:spcPts val="760"/>
              </a:spcBef>
            </a:pPr>
            <a:r>
              <a:rPr dirty="0" sz="1450" spc="-10">
                <a:latin typeface="Times New Roman"/>
                <a:cs typeface="Times New Roman"/>
              </a:rPr>
              <a:t>Happily for him, </a:t>
            </a:r>
            <a:r>
              <a:rPr dirty="0" sz="1450" spc="-5">
                <a:latin typeface="Times New Roman"/>
                <a:cs typeface="Times New Roman"/>
              </a:rPr>
              <a:t>a </a:t>
            </a:r>
            <a:r>
              <a:rPr dirty="0" sz="1450" spc="-10">
                <a:latin typeface="Times New Roman"/>
                <a:cs typeface="Times New Roman"/>
              </a:rPr>
              <a:t>love </a:t>
            </a:r>
            <a:r>
              <a:rPr dirty="0" sz="1450" spc="-5">
                <a:latin typeface="Times New Roman"/>
                <a:cs typeface="Times New Roman"/>
              </a:rPr>
              <a:t>of </a:t>
            </a:r>
            <a:r>
              <a:rPr dirty="0" sz="1450" spc="-10">
                <a:latin typeface="Times New Roman"/>
                <a:cs typeface="Times New Roman"/>
              </a:rPr>
              <a:t>the theatre is so general, an itch for acting so  strong among </a:t>
            </a:r>
            <a:r>
              <a:rPr dirty="0" sz="1450" spc="-5">
                <a:latin typeface="Times New Roman"/>
                <a:cs typeface="Times New Roman"/>
              </a:rPr>
              <a:t>young </a:t>
            </a:r>
            <a:r>
              <a:rPr dirty="0" sz="1450" spc="-10">
                <a:latin typeface="Times New Roman"/>
                <a:cs typeface="Times New Roman"/>
              </a:rPr>
              <a:t>people, that </a:t>
            </a:r>
            <a:r>
              <a:rPr dirty="0" sz="1450" spc="-5">
                <a:latin typeface="Times New Roman"/>
                <a:cs typeface="Times New Roman"/>
              </a:rPr>
              <a:t>he </a:t>
            </a:r>
            <a:r>
              <a:rPr dirty="0" sz="1450" spc="-10">
                <a:latin typeface="Times New Roman"/>
                <a:cs typeface="Times New Roman"/>
              </a:rPr>
              <a:t>could hardly out-talk the interest </a:t>
            </a:r>
            <a:r>
              <a:rPr dirty="0" sz="1450" spc="-5">
                <a:latin typeface="Times New Roman"/>
                <a:cs typeface="Times New Roman"/>
              </a:rPr>
              <a:t>of </a:t>
            </a:r>
            <a:r>
              <a:rPr dirty="0" sz="1450" spc="-10">
                <a:latin typeface="Times New Roman"/>
                <a:cs typeface="Times New Roman"/>
              </a:rPr>
              <a:t>his  hearers. From the first casting </a:t>
            </a:r>
            <a:r>
              <a:rPr dirty="0" sz="1450" spc="-5">
                <a:latin typeface="Times New Roman"/>
                <a:cs typeface="Times New Roman"/>
              </a:rPr>
              <a:t>of </a:t>
            </a:r>
            <a:r>
              <a:rPr dirty="0" sz="1450" spc="-10">
                <a:latin typeface="Times New Roman"/>
                <a:cs typeface="Times New Roman"/>
              </a:rPr>
              <a:t>the parts to the epilogue it was all  bewitching, and there were few who did </a:t>
            </a:r>
            <a:r>
              <a:rPr dirty="0" sz="1450" spc="-5">
                <a:latin typeface="Times New Roman"/>
                <a:cs typeface="Times New Roman"/>
              </a:rPr>
              <a:t>not </a:t>
            </a:r>
            <a:r>
              <a:rPr dirty="0" sz="1450" spc="-10">
                <a:latin typeface="Times New Roman"/>
                <a:cs typeface="Times New Roman"/>
              </a:rPr>
              <a:t>wish to have been </a:t>
            </a:r>
            <a:r>
              <a:rPr dirty="0" sz="1450" spc="-5">
                <a:latin typeface="Times New Roman"/>
                <a:cs typeface="Times New Roman"/>
              </a:rPr>
              <a:t>a </a:t>
            </a:r>
            <a:r>
              <a:rPr dirty="0" sz="1450" spc="-10">
                <a:latin typeface="Times New Roman"/>
                <a:cs typeface="Times New Roman"/>
              </a:rPr>
              <a:t>party  concerned, </a:t>
            </a:r>
            <a:r>
              <a:rPr dirty="0" sz="1450" spc="-5">
                <a:latin typeface="Times New Roman"/>
                <a:cs typeface="Times New Roman"/>
              </a:rPr>
              <a:t>or </a:t>
            </a:r>
            <a:r>
              <a:rPr dirty="0" sz="1450" spc="-10">
                <a:latin typeface="Times New Roman"/>
                <a:cs typeface="Times New Roman"/>
              </a:rPr>
              <a:t>would have hesitated to try their skill. The play had been  Lovers’ </a:t>
            </a:r>
            <a:r>
              <a:rPr dirty="0" sz="1450" spc="-45">
                <a:latin typeface="Times New Roman"/>
                <a:cs typeface="Times New Roman"/>
              </a:rPr>
              <a:t>Vows, </a:t>
            </a:r>
            <a:r>
              <a:rPr dirty="0" sz="1450" spc="-10">
                <a:latin typeface="Times New Roman"/>
                <a:cs typeface="Times New Roman"/>
              </a:rPr>
              <a:t>and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was to have been Count Cassel. “A trifling part,”  said he, “and </a:t>
            </a:r>
            <a:r>
              <a:rPr dirty="0" sz="1450" spc="-5">
                <a:latin typeface="Times New Roman"/>
                <a:cs typeface="Times New Roman"/>
              </a:rPr>
              <a:t>not </a:t>
            </a:r>
            <a:r>
              <a:rPr dirty="0" sz="1450" spc="-10">
                <a:latin typeface="Times New Roman"/>
                <a:cs typeface="Times New Roman"/>
              </a:rPr>
              <a:t>at all to my taste, and such </a:t>
            </a:r>
            <a:r>
              <a:rPr dirty="0" sz="1450" spc="-5">
                <a:latin typeface="Times New Roman"/>
                <a:cs typeface="Times New Roman"/>
              </a:rPr>
              <a:t>a one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certainly would </a:t>
            </a:r>
            <a:r>
              <a:rPr dirty="0" sz="1450" spc="-5">
                <a:latin typeface="Times New Roman"/>
                <a:cs typeface="Times New Roman"/>
              </a:rPr>
              <a:t>not  </a:t>
            </a:r>
            <a:r>
              <a:rPr dirty="0" sz="1450" spc="-10">
                <a:latin typeface="Times New Roman"/>
                <a:cs typeface="Times New Roman"/>
              </a:rPr>
              <a:t>accept again; </a:t>
            </a:r>
            <a:r>
              <a:rPr dirty="0" sz="1450" spc="-5">
                <a:latin typeface="Times New Roman"/>
                <a:cs typeface="Times New Roman"/>
              </a:rPr>
              <a:t>but I </a:t>
            </a:r>
            <a:r>
              <a:rPr dirty="0" sz="1450" spc="-10">
                <a:latin typeface="Times New Roman"/>
                <a:cs typeface="Times New Roman"/>
              </a:rPr>
              <a:t>was determined to make </a:t>
            </a:r>
            <a:r>
              <a:rPr dirty="0" sz="1450" spc="-5">
                <a:latin typeface="Times New Roman"/>
                <a:cs typeface="Times New Roman"/>
              </a:rPr>
              <a:t>no </a:t>
            </a:r>
            <a:r>
              <a:rPr dirty="0" sz="1450" spc="-10">
                <a:latin typeface="Times New Roman"/>
                <a:cs typeface="Times New Roman"/>
              </a:rPr>
              <a:t>difficulties. Lord Ravenshaw  and the </a:t>
            </a:r>
            <a:r>
              <a:rPr dirty="0" sz="1450" spc="-5">
                <a:latin typeface="Times New Roman"/>
                <a:cs typeface="Times New Roman"/>
              </a:rPr>
              <a:t>duke </a:t>
            </a:r>
            <a:r>
              <a:rPr dirty="0" sz="1450" spc="-10">
                <a:latin typeface="Times New Roman"/>
                <a:cs typeface="Times New Roman"/>
              </a:rPr>
              <a:t>had appropriated the only two characters worth playing before </a:t>
            </a:r>
            <a:r>
              <a:rPr dirty="0" sz="1450" spc="-5">
                <a:latin typeface="Times New Roman"/>
                <a:cs typeface="Times New Roman"/>
              </a:rPr>
              <a:t>I  </a:t>
            </a:r>
            <a:r>
              <a:rPr dirty="0" sz="1450" spc="-10">
                <a:latin typeface="Times New Roman"/>
                <a:cs typeface="Times New Roman"/>
              </a:rPr>
              <a:t>reached Ecclesford; and though Lord Ravenshaw </a:t>
            </a:r>
            <a:r>
              <a:rPr dirty="0" sz="1450" spc="-15">
                <a:latin typeface="Times New Roman"/>
                <a:cs typeface="Times New Roman"/>
              </a:rPr>
              <a:t>offered </a:t>
            </a:r>
            <a:r>
              <a:rPr dirty="0" sz="1450" spc="-10">
                <a:latin typeface="Times New Roman"/>
                <a:cs typeface="Times New Roman"/>
              </a:rPr>
              <a:t>to resign his to me, it  was impossible to take it, </a:t>
            </a:r>
            <a:r>
              <a:rPr dirty="0" sz="1450" spc="-5">
                <a:latin typeface="Times New Roman"/>
                <a:cs typeface="Times New Roman"/>
              </a:rPr>
              <a:t>you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was sorry for him that </a:t>
            </a:r>
            <a:r>
              <a:rPr dirty="0" sz="1450" spc="-5">
                <a:latin typeface="Times New Roman"/>
                <a:cs typeface="Times New Roman"/>
              </a:rPr>
              <a:t>he </a:t>
            </a:r>
            <a:r>
              <a:rPr dirty="0" sz="1450" spc="-10">
                <a:latin typeface="Times New Roman"/>
                <a:cs typeface="Times New Roman"/>
              </a:rPr>
              <a:t>should have so  mistaken his powers, for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more equal to the Baron—a little man with  </a:t>
            </a:r>
            <a:r>
              <a:rPr dirty="0" sz="1450" spc="-5">
                <a:latin typeface="Times New Roman"/>
                <a:cs typeface="Times New Roman"/>
              </a:rPr>
              <a:t>a </a:t>
            </a:r>
            <a:r>
              <a:rPr dirty="0" sz="1450" spc="-10">
                <a:latin typeface="Times New Roman"/>
                <a:cs typeface="Times New Roman"/>
              </a:rPr>
              <a:t>weak voice, always hoarse after the first ten minutes. It must have injured  the piece materially; </a:t>
            </a:r>
            <a:r>
              <a:rPr dirty="0" sz="1450" spc="-5">
                <a:latin typeface="Times New Roman"/>
                <a:cs typeface="Times New Roman"/>
              </a:rPr>
              <a:t>but I </a:t>
            </a:r>
            <a:r>
              <a:rPr dirty="0" sz="1450" spc="-10">
                <a:latin typeface="Times New Roman"/>
                <a:cs typeface="Times New Roman"/>
              </a:rPr>
              <a:t>was resolved to make </a:t>
            </a:r>
            <a:r>
              <a:rPr dirty="0" sz="1450" spc="-5">
                <a:latin typeface="Times New Roman"/>
                <a:cs typeface="Times New Roman"/>
              </a:rPr>
              <a:t>no </a:t>
            </a:r>
            <a:r>
              <a:rPr dirty="0" sz="1450" spc="-10">
                <a:latin typeface="Times New Roman"/>
                <a:cs typeface="Times New Roman"/>
              </a:rPr>
              <a:t>difficulties. Sir Henry  </a:t>
            </a:r>
            <a:r>
              <a:rPr dirty="0" sz="1450" spc="-5">
                <a:latin typeface="Times New Roman"/>
                <a:cs typeface="Times New Roman"/>
              </a:rPr>
              <a:t>thought </a:t>
            </a:r>
            <a:r>
              <a:rPr dirty="0" sz="1450" spc="-10">
                <a:latin typeface="Times New Roman"/>
                <a:cs typeface="Times New Roman"/>
              </a:rPr>
              <a:t>the </a:t>
            </a:r>
            <a:r>
              <a:rPr dirty="0" sz="1450" spc="-5">
                <a:latin typeface="Times New Roman"/>
                <a:cs typeface="Times New Roman"/>
              </a:rPr>
              <a:t>duke not </a:t>
            </a:r>
            <a:r>
              <a:rPr dirty="0" sz="1450" spc="-10">
                <a:latin typeface="Times New Roman"/>
                <a:cs typeface="Times New Roman"/>
              </a:rPr>
              <a:t>equal to Frederick, </a:t>
            </a:r>
            <a:r>
              <a:rPr dirty="0" sz="1450" spc="-5">
                <a:latin typeface="Times New Roman"/>
                <a:cs typeface="Times New Roman"/>
              </a:rPr>
              <a:t>but </a:t>
            </a:r>
            <a:r>
              <a:rPr dirty="0" sz="1450" spc="-10">
                <a:latin typeface="Times New Roman"/>
                <a:cs typeface="Times New Roman"/>
              </a:rPr>
              <a:t>that was because Sir Henry  wanted</a:t>
            </a:r>
            <a:r>
              <a:rPr dirty="0" sz="1450" spc="50">
                <a:latin typeface="Times New Roman"/>
                <a:cs typeface="Times New Roman"/>
              </a:rPr>
              <a:t>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part</a:t>
            </a:r>
            <a:r>
              <a:rPr dirty="0" sz="1450" spc="55">
                <a:latin typeface="Times New Roman"/>
                <a:cs typeface="Times New Roman"/>
              </a:rPr>
              <a:t> </a:t>
            </a:r>
            <a:r>
              <a:rPr dirty="0" sz="1450" spc="-10">
                <a:latin typeface="Times New Roman"/>
                <a:cs typeface="Times New Roman"/>
              </a:rPr>
              <a:t>himself;</a:t>
            </a:r>
            <a:r>
              <a:rPr dirty="0" sz="1450" spc="50">
                <a:latin typeface="Times New Roman"/>
                <a:cs typeface="Times New Roman"/>
              </a:rPr>
              <a:t> </a:t>
            </a:r>
            <a:r>
              <a:rPr dirty="0" sz="1450" spc="-10">
                <a:latin typeface="Times New Roman"/>
                <a:cs typeface="Times New Roman"/>
              </a:rPr>
              <a:t>whereas</a:t>
            </a:r>
            <a:r>
              <a:rPr dirty="0" sz="1450" spc="55">
                <a:latin typeface="Times New Roman"/>
                <a:cs typeface="Times New Roman"/>
              </a:rPr>
              <a:t> </a:t>
            </a:r>
            <a:r>
              <a:rPr dirty="0" sz="1450" spc="-10">
                <a:latin typeface="Times New Roman"/>
                <a:cs typeface="Times New Roman"/>
              </a:rPr>
              <a:t>it</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certainly</a:t>
            </a:r>
            <a:r>
              <a:rPr dirty="0" sz="1450" spc="50">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best</a:t>
            </a:r>
            <a:r>
              <a:rPr dirty="0" sz="1450" spc="50">
                <a:latin typeface="Times New Roman"/>
                <a:cs typeface="Times New Roman"/>
              </a:rPr>
              <a:t> </a:t>
            </a:r>
            <a:r>
              <a:rPr dirty="0" sz="1450" spc="-10">
                <a:latin typeface="Times New Roman"/>
                <a:cs typeface="Times New Roman"/>
              </a:rPr>
              <a:t>hands</a:t>
            </a:r>
            <a:r>
              <a:rPr dirty="0" sz="1450" spc="55">
                <a:latin typeface="Times New Roman"/>
                <a:cs typeface="Times New Roman"/>
              </a:rPr>
              <a:t>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two.</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529"/>
            <a:ext cx="5807710" cy="9387840"/>
          </a:xfrm>
          <a:prstGeom prst="rect">
            <a:avLst/>
          </a:prstGeom>
        </p:spPr>
        <p:txBody>
          <a:bodyPr wrap="square" lIns="0" tIns="13970" rIns="0" bIns="0" rtlCol="0" vert="horz">
            <a:spAutoFit/>
          </a:bodyPr>
          <a:lstStyle/>
          <a:p>
            <a:pPr algn="just" marL="12700" marR="5080">
              <a:lnSpc>
                <a:spcPct val="98800"/>
              </a:lnSpc>
              <a:spcBef>
                <a:spcPts val="110"/>
              </a:spcBef>
            </a:pPr>
            <a:r>
              <a:rPr dirty="0" sz="1450" spc="-5">
                <a:latin typeface="Times New Roman"/>
                <a:cs typeface="Times New Roman"/>
              </a:rPr>
              <a:t>I </a:t>
            </a:r>
            <a:r>
              <a:rPr dirty="0" sz="1450" spc="-10">
                <a:latin typeface="Times New Roman"/>
                <a:cs typeface="Times New Roman"/>
              </a:rPr>
              <a:t>was surprised to see Sir Henry such </a:t>
            </a:r>
            <a:r>
              <a:rPr dirty="0" sz="1450" spc="-5">
                <a:latin typeface="Times New Roman"/>
                <a:cs typeface="Times New Roman"/>
              </a:rPr>
              <a:t>a </a:t>
            </a:r>
            <a:r>
              <a:rPr dirty="0" sz="1450" spc="-10">
                <a:latin typeface="Times New Roman"/>
                <a:cs typeface="Times New Roman"/>
              </a:rPr>
              <a:t>stick. Luckily the strength </a:t>
            </a:r>
            <a:r>
              <a:rPr dirty="0" sz="1450" spc="-5">
                <a:latin typeface="Times New Roman"/>
                <a:cs typeface="Times New Roman"/>
              </a:rPr>
              <a:t>of </a:t>
            </a:r>
            <a:r>
              <a:rPr dirty="0" sz="1450" spc="-10">
                <a:latin typeface="Times New Roman"/>
                <a:cs typeface="Times New Roman"/>
              </a:rPr>
              <a:t>the piece  did </a:t>
            </a:r>
            <a:r>
              <a:rPr dirty="0" sz="1450" spc="-5">
                <a:latin typeface="Times New Roman"/>
                <a:cs typeface="Times New Roman"/>
              </a:rPr>
              <a:t>not </a:t>
            </a:r>
            <a:r>
              <a:rPr dirty="0" sz="1450" spc="-10">
                <a:latin typeface="Times New Roman"/>
                <a:cs typeface="Times New Roman"/>
              </a:rPr>
              <a:t>depend </a:t>
            </a:r>
            <a:r>
              <a:rPr dirty="0" sz="1450" spc="-5">
                <a:latin typeface="Times New Roman"/>
                <a:cs typeface="Times New Roman"/>
              </a:rPr>
              <a:t>upon </a:t>
            </a:r>
            <a:r>
              <a:rPr dirty="0" sz="1450" spc="-10">
                <a:latin typeface="Times New Roman"/>
                <a:cs typeface="Times New Roman"/>
              </a:rPr>
              <a:t>him. Our Agatha was inimitable, and the </a:t>
            </a:r>
            <a:r>
              <a:rPr dirty="0" sz="1450" spc="-5">
                <a:latin typeface="Times New Roman"/>
                <a:cs typeface="Times New Roman"/>
              </a:rPr>
              <a:t>duke </a:t>
            </a:r>
            <a:r>
              <a:rPr dirty="0" sz="1450" spc="-10">
                <a:latin typeface="Times New Roman"/>
                <a:cs typeface="Times New Roman"/>
              </a:rPr>
              <a:t>was  </a:t>
            </a:r>
            <a:r>
              <a:rPr dirty="0" sz="1450" spc="-5">
                <a:latin typeface="Times New Roman"/>
                <a:cs typeface="Times New Roman"/>
              </a:rPr>
              <a:t>thought </a:t>
            </a:r>
            <a:r>
              <a:rPr dirty="0" sz="1450" spc="-10">
                <a:latin typeface="Times New Roman"/>
                <a:cs typeface="Times New Roman"/>
              </a:rPr>
              <a:t>very great </a:t>
            </a:r>
            <a:r>
              <a:rPr dirty="0" sz="1450" spc="-5">
                <a:latin typeface="Times New Roman"/>
                <a:cs typeface="Times New Roman"/>
              </a:rPr>
              <a:t>by </a:t>
            </a:r>
            <a:r>
              <a:rPr dirty="0" sz="1450" spc="-30">
                <a:latin typeface="Times New Roman"/>
                <a:cs typeface="Times New Roman"/>
              </a:rPr>
              <a:t>many. </a:t>
            </a:r>
            <a:r>
              <a:rPr dirty="0" sz="1450" spc="-10">
                <a:latin typeface="Times New Roman"/>
                <a:cs typeface="Times New Roman"/>
              </a:rPr>
              <a:t>And </a:t>
            </a:r>
            <a:r>
              <a:rPr dirty="0" sz="1450" spc="-5">
                <a:latin typeface="Times New Roman"/>
                <a:cs typeface="Times New Roman"/>
              </a:rPr>
              <a:t>upon </a:t>
            </a:r>
            <a:r>
              <a:rPr dirty="0" sz="1450" spc="-10">
                <a:latin typeface="Times New Roman"/>
                <a:cs typeface="Times New Roman"/>
              </a:rPr>
              <a:t>the whole, it would certainly have </a:t>
            </a:r>
            <a:r>
              <a:rPr dirty="0" sz="1450" spc="-5">
                <a:latin typeface="Times New Roman"/>
                <a:cs typeface="Times New Roman"/>
              </a:rPr>
              <a:t>gone  </a:t>
            </a:r>
            <a:r>
              <a:rPr dirty="0" sz="1450" spc="-15">
                <a:latin typeface="Times New Roman"/>
                <a:cs typeface="Times New Roman"/>
              </a:rPr>
              <a:t>off</a:t>
            </a:r>
            <a:r>
              <a:rPr dirty="0" sz="1450" spc="-10">
                <a:latin typeface="Times New Roman"/>
                <a:cs typeface="Times New Roman"/>
              </a:rPr>
              <a:t> </a:t>
            </a:r>
            <a:r>
              <a:rPr dirty="0" sz="1450" spc="-15">
                <a:latin typeface="Times New Roman"/>
                <a:cs typeface="Times New Roman"/>
              </a:rPr>
              <a:t>wonderfully.”</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hard case, </a:t>
            </a:r>
            <a:r>
              <a:rPr dirty="0" sz="1450" spc="-5">
                <a:latin typeface="Times New Roman"/>
                <a:cs typeface="Times New Roman"/>
              </a:rPr>
              <a:t>upon </a:t>
            </a:r>
            <a:r>
              <a:rPr dirty="0" sz="1450" spc="-10">
                <a:latin typeface="Times New Roman"/>
                <a:cs typeface="Times New Roman"/>
              </a:rPr>
              <a:t>my word”; and, “I </a:t>
            </a:r>
            <a:r>
              <a:rPr dirty="0" sz="1450" spc="-5">
                <a:latin typeface="Times New Roman"/>
                <a:cs typeface="Times New Roman"/>
              </a:rPr>
              <a:t>do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were very much  to </a:t>
            </a:r>
            <a:r>
              <a:rPr dirty="0" sz="1450" spc="-5">
                <a:latin typeface="Times New Roman"/>
                <a:cs typeface="Times New Roman"/>
              </a:rPr>
              <a:t>be </a:t>
            </a:r>
            <a:r>
              <a:rPr dirty="0" sz="1450" spc="-10">
                <a:latin typeface="Times New Roman"/>
                <a:cs typeface="Times New Roman"/>
              </a:rPr>
              <a:t>pitied,” were the kind responses </a:t>
            </a:r>
            <a:r>
              <a:rPr dirty="0" sz="1450" spc="-5">
                <a:latin typeface="Times New Roman"/>
                <a:cs typeface="Times New Roman"/>
              </a:rPr>
              <a:t>of </a:t>
            </a:r>
            <a:r>
              <a:rPr dirty="0" sz="1450" spc="-10">
                <a:latin typeface="Times New Roman"/>
                <a:cs typeface="Times New Roman"/>
              </a:rPr>
              <a:t>listening</a:t>
            </a:r>
            <a:r>
              <a:rPr dirty="0" sz="1450" spc="40">
                <a:latin typeface="Times New Roman"/>
                <a:cs typeface="Times New Roman"/>
              </a:rPr>
              <a:t> </a:t>
            </a:r>
            <a:r>
              <a:rPr dirty="0" sz="1450" spc="-20">
                <a:latin typeface="Times New Roman"/>
                <a:cs typeface="Times New Roman"/>
              </a:rPr>
              <a:t>sympathy.</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“It is </a:t>
            </a:r>
            <a:r>
              <a:rPr dirty="0" sz="1450" spc="-5">
                <a:latin typeface="Times New Roman"/>
                <a:cs typeface="Times New Roman"/>
              </a:rPr>
              <a:t>not </a:t>
            </a:r>
            <a:r>
              <a:rPr dirty="0" sz="1450" spc="-10">
                <a:latin typeface="Times New Roman"/>
                <a:cs typeface="Times New Roman"/>
              </a:rPr>
              <a:t>worth complaining about;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sure the </a:t>
            </a:r>
            <a:r>
              <a:rPr dirty="0" sz="1450" spc="-5">
                <a:latin typeface="Times New Roman"/>
                <a:cs typeface="Times New Roman"/>
              </a:rPr>
              <a:t>poor </a:t>
            </a:r>
            <a:r>
              <a:rPr dirty="0" sz="1450" spc="-10">
                <a:latin typeface="Times New Roman"/>
                <a:cs typeface="Times New Roman"/>
              </a:rPr>
              <a:t>old dowager  could </a:t>
            </a:r>
            <a:r>
              <a:rPr dirty="0" sz="1450" spc="-5">
                <a:latin typeface="Times New Roman"/>
                <a:cs typeface="Times New Roman"/>
              </a:rPr>
              <a:t>not </a:t>
            </a:r>
            <a:r>
              <a:rPr dirty="0" sz="1450" spc="-10">
                <a:latin typeface="Times New Roman"/>
                <a:cs typeface="Times New Roman"/>
              </a:rPr>
              <a:t>have died at </a:t>
            </a:r>
            <a:r>
              <a:rPr dirty="0" sz="1450" spc="-5">
                <a:latin typeface="Times New Roman"/>
                <a:cs typeface="Times New Roman"/>
              </a:rPr>
              <a:t>a </a:t>
            </a:r>
            <a:r>
              <a:rPr dirty="0" sz="1450" spc="-10">
                <a:latin typeface="Times New Roman"/>
                <a:cs typeface="Times New Roman"/>
              </a:rPr>
              <a:t>worse time; and it is impossible to help wishing that  the news could have been suppressed for just the three days we wanted. It was  </a:t>
            </a:r>
            <a:r>
              <a:rPr dirty="0" sz="1450" spc="-5">
                <a:latin typeface="Times New Roman"/>
                <a:cs typeface="Times New Roman"/>
              </a:rPr>
              <a:t>but </a:t>
            </a:r>
            <a:r>
              <a:rPr dirty="0" sz="1450" spc="-10">
                <a:latin typeface="Times New Roman"/>
                <a:cs typeface="Times New Roman"/>
              </a:rPr>
              <a:t>three days; and being only </a:t>
            </a:r>
            <a:r>
              <a:rPr dirty="0" sz="1450" spc="-5">
                <a:latin typeface="Times New Roman"/>
                <a:cs typeface="Times New Roman"/>
              </a:rPr>
              <a:t>a </a:t>
            </a:r>
            <a:r>
              <a:rPr dirty="0" sz="1450" spc="-15">
                <a:latin typeface="Times New Roman"/>
                <a:cs typeface="Times New Roman"/>
              </a:rPr>
              <a:t>grandmother, </a:t>
            </a:r>
            <a:r>
              <a:rPr dirty="0" sz="1450" spc="-10">
                <a:latin typeface="Times New Roman"/>
                <a:cs typeface="Times New Roman"/>
              </a:rPr>
              <a:t>and all happening two hundred  miles </a:t>
            </a:r>
            <a:r>
              <a:rPr dirty="0" sz="1450" spc="-15">
                <a:latin typeface="Times New Roman"/>
                <a:cs typeface="Times New Roman"/>
              </a:rPr>
              <a:t>off, </a:t>
            </a:r>
            <a:r>
              <a:rPr dirty="0" sz="1450" spc="-5">
                <a:latin typeface="Times New Roman"/>
                <a:cs typeface="Times New Roman"/>
              </a:rPr>
              <a:t>I </a:t>
            </a:r>
            <a:r>
              <a:rPr dirty="0" sz="1450" spc="-10">
                <a:latin typeface="Times New Roman"/>
                <a:cs typeface="Times New Roman"/>
              </a:rPr>
              <a:t>think there would have been </a:t>
            </a:r>
            <a:r>
              <a:rPr dirty="0" sz="1450" spc="-5">
                <a:latin typeface="Times New Roman"/>
                <a:cs typeface="Times New Roman"/>
              </a:rPr>
              <a:t>no </a:t>
            </a:r>
            <a:r>
              <a:rPr dirty="0" sz="1450" spc="-10">
                <a:latin typeface="Times New Roman"/>
                <a:cs typeface="Times New Roman"/>
              </a:rPr>
              <a:t>great harm, and it was suggested,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but </a:t>
            </a:r>
            <a:r>
              <a:rPr dirty="0" sz="1450" spc="-10">
                <a:latin typeface="Times New Roman"/>
                <a:cs typeface="Times New Roman"/>
              </a:rPr>
              <a:t>Lord </a:t>
            </a:r>
            <a:r>
              <a:rPr dirty="0" sz="1450" spc="-20">
                <a:latin typeface="Times New Roman"/>
                <a:cs typeface="Times New Roman"/>
              </a:rPr>
              <a:t>Ravenshaw, </a:t>
            </a:r>
            <a:r>
              <a:rPr dirty="0" sz="1450" spc="-10">
                <a:latin typeface="Times New Roman"/>
                <a:cs typeface="Times New Roman"/>
              </a:rPr>
              <a:t>who </a:t>
            </a:r>
            <a:r>
              <a:rPr dirty="0" sz="1450" spc="-5">
                <a:latin typeface="Times New Roman"/>
                <a:cs typeface="Times New Roman"/>
              </a:rPr>
              <a:t>I </a:t>
            </a:r>
            <a:r>
              <a:rPr dirty="0" sz="1450" spc="-10">
                <a:latin typeface="Times New Roman"/>
                <a:cs typeface="Times New Roman"/>
              </a:rPr>
              <a:t>suppose is </a:t>
            </a:r>
            <a:r>
              <a:rPr dirty="0" sz="1450" spc="-5">
                <a:latin typeface="Times New Roman"/>
                <a:cs typeface="Times New Roman"/>
              </a:rPr>
              <a:t>one of </a:t>
            </a:r>
            <a:r>
              <a:rPr dirty="0" sz="1450" spc="-10">
                <a:latin typeface="Times New Roman"/>
                <a:cs typeface="Times New Roman"/>
              </a:rPr>
              <a:t>the most correct men in  England, would </a:t>
            </a:r>
            <a:r>
              <a:rPr dirty="0" sz="1450" spc="-5">
                <a:latin typeface="Times New Roman"/>
                <a:cs typeface="Times New Roman"/>
              </a:rPr>
              <a:t>not </a:t>
            </a:r>
            <a:r>
              <a:rPr dirty="0" sz="1450" spc="-10">
                <a:latin typeface="Times New Roman"/>
                <a:cs typeface="Times New Roman"/>
              </a:rPr>
              <a:t>hear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“An afterpiece instead </a:t>
            </a:r>
            <a:r>
              <a:rPr dirty="0" sz="1450" spc="-5">
                <a:latin typeface="Times New Roman"/>
                <a:cs typeface="Times New Roman"/>
              </a:rPr>
              <a:t>of a </a:t>
            </a:r>
            <a:r>
              <a:rPr dirty="0" sz="1450" spc="-20">
                <a:latin typeface="Times New Roman"/>
                <a:cs typeface="Times New Roman"/>
              </a:rPr>
              <a:t>comedy,” </a:t>
            </a:r>
            <a:r>
              <a:rPr dirty="0" sz="1450" spc="-10">
                <a:latin typeface="Times New Roman"/>
                <a:cs typeface="Times New Roman"/>
              </a:rPr>
              <a:t>said </a:t>
            </a:r>
            <a:r>
              <a:rPr dirty="0" sz="1450" spc="-35">
                <a:latin typeface="Times New Roman"/>
                <a:cs typeface="Times New Roman"/>
              </a:rPr>
              <a:t>Mr. </a:t>
            </a:r>
            <a:r>
              <a:rPr dirty="0" sz="1450" spc="-10">
                <a:latin typeface="Times New Roman"/>
                <a:cs typeface="Times New Roman"/>
              </a:rPr>
              <a:t>Bertram. “Lovers’ </a:t>
            </a:r>
            <a:r>
              <a:rPr dirty="0" sz="1450" spc="-55">
                <a:latin typeface="Times New Roman"/>
                <a:cs typeface="Times New Roman"/>
              </a:rPr>
              <a:t>Vows  </a:t>
            </a:r>
            <a:r>
              <a:rPr dirty="0" sz="1450" spc="-10">
                <a:latin typeface="Times New Roman"/>
                <a:cs typeface="Times New Roman"/>
              </a:rPr>
              <a:t>were at an end, and Lord and Lady Ravenshaw left to act My Grandmother </a:t>
            </a:r>
            <a:r>
              <a:rPr dirty="0" sz="1450" spc="-5">
                <a:latin typeface="Times New Roman"/>
                <a:cs typeface="Times New Roman"/>
              </a:rPr>
              <a:t>by  </a:t>
            </a:r>
            <a:r>
              <a:rPr dirty="0" sz="1450" spc="-10">
                <a:latin typeface="Times New Roman"/>
                <a:cs typeface="Times New Roman"/>
              </a:rPr>
              <a:t>themselves. </a:t>
            </a:r>
            <a:r>
              <a:rPr dirty="0" sz="1450" spc="-35">
                <a:latin typeface="Times New Roman"/>
                <a:cs typeface="Times New Roman"/>
              </a:rPr>
              <a:t>Well, </a:t>
            </a:r>
            <a:r>
              <a:rPr dirty="0" sz="1450" spc="-10">
                <a:latin typeface="Times New Roman"/>
                <a:cs typeface="Times New Roman"/>
              </a:rPr>
              <a:t>the jointure may comfort him; and perhaps, between friends,  </a:t>
            </a:r>
            <a:r>
              <a:rPr dirty="0" sz="1450" spc="-5">
                <a:latin typeface="Times New Roman"/>
                <a:cs typeface="Times New Roman"/>
              </a:rPr>
              <a:t>he </a:t>
            </a:r>
            <a:r>
              <a:rPr dirty="0" sz="1450" spc="-10">
                <a:latin typeface="Times New Roman"/>
                <a:cs typeface="Times New Roman"/>
              </a:rPr>
              <a:t>began to tremble for his credit and his </a:t>
            </a:r>
            <a:r>
              <a:rPr dirty="0" sz="1450" spc="-5">
                <a:latin typeface="Times New Roman"/>
                <a:cs typeface="Times New Roman"/>
              </a:rPr>
              <a:t>lungs </a:t>
            </a:r>
            <a:r>
              <a:rPr dirty="0" sz="1450" spc="-10">
                <a:latin typeface="Times New Roman"/>
                <a:cs typeface="Times New Roman"/>
              </a:rPr>
              <a:t>in the Baron, and was </a:t>
            </a:r>
            <a:r>
              <a:rPr dirty="0" sz="1450" spc="-5">
                <a:latin typeface="Times New Roman"/>
                <a:cs typeface="Times New Roman"/>
              </a:rPr>
              <a:t>not </a:t>
            </a:r>
            <a:r>
              <a:rPr dirty="0" sz="1450" spc="-10">
                <a:latin typeface="Times New Roman"/>
                <a:cs typeface="Times New Roman"/>
              </a:rPr>
              <a:t>sorry  to withdraw; and to make </a:t>
            </a:r>
            <a:r>
              <a:rPr dirty="0" sz="1450" spc="-5">
                <a:latin typeface="Times New Roman"/>
                <a:cs typeface="Times New Roman"/>
              </a:rPr>
              <a:t>you </a:t>
            </a:r>
            <a:r>
              <a:rPr dirty="0" sz="1450" spc="-10">
                <a:latin typeface="Times New Roman"/>
                <a:cs typeface="Times New Roman"/>
              </a:rPr>
              <a:t>amends, </a:t>
            </a:r>
            <a:r>
              <a:rPr dirty="0" sz="1450" spc="-35">
                <a:latin typeface="Times New Roman"/>
                <a:cs typeface="Times New Roman"/>
              </a:rPr>
              <a:t>Yates, </a:t>
            </a:r>
            <a:r>
              <a:rPr dirty="0" sz="1450" spc="-5">
                <a:latin typeface="Times New Roman"/>
                <a:cs typeface="Times New Roman"/>
              </a:rPr>
              <a:t>I </a:t>
            </a:r>
            <a:r>
              <a:rPr dirty="0" sz="1450" spc="-10">
                <a:latin typeface="Times New Roman"/>
                <a:cs typeface="Times New Roman"/>
              </a:rPr>
              <a:t>think we must raise </a:t>
            </a:r>
            <a:r>
              <a:rPr dirty="0" sz="1450" spc="-5">
                <a:latin typeface="Times New Roman"/>
                <a:cs typeface="Times New Roman"/>
              </a:rPr>
              <a:t>a </a:t>
            </a:r>
            <a:r>
              <a:rPr dirty="0" sz="1450" spc="-10">
                <a:latin typeface="Times New Roman"/>
                <a:cs typeface="Times New Roman"/>
              </a:rPr>
              <a:t>little  theatre at Mansfield, and ask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our</a:t>
            </a:r>
            <a:r>
              <a:rPr dirty="0" sz="1450" spc="25">
                <a:latin typeface="Times New Roman"/>
                <a:cs typeface="Times New Roman"/>
              </a:rPr>
              <a:t> </a:t>
            </a:r>
            <a:r>
              <a:rPr dirty="0" sz="1450" spc="-20">
                <a:latin typeface="Times New Roman"/>
                <a:cs typeface="Times New Roman"/>
              </a:rPr>
              <a:t>manager.”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This, though the </a:t>
            </a:r>
            <a:r>
              <a:rPr dirty="0" sz="1450" spc="-5">
                <a:latin typeface="Times New Roman"/>
                <a:cs typeface="Times New Roman"/>
              </a:rPr>
              <a:t>thought of </a:t>
            </a:r>
            <a:r>
              <a:rPr dirty="0" sz="1450" spc="-10">
                <a:latin typeface="Times New Roman"/>
                <a:cs typeface="Times New Roman"/>
              </a:rPr>
              <a:t>the moment, did </a:t>
            </a:r>
            <a:r>
              <a:rPr dirty="0" sz="1450" spc="-5">
                <a:latin typeface="Times New Roman"/>
                <a:cs typeface="Times New Roman"/>
              </a:rPr>
              <a:t>not </a:t>
            </a:r>
            <a:r>
              <a:rPr dirty="0" sz="1450" spc="-10">
                <a:latin typeface="Times New Roman"/>
                <a:cs typeface="Times New Roman"/>
              </a:rPr>
              <a:t>end with the moment; for  the inclination to act was awakened, and in </a:t>
            </a:r>
            <a:r>
              <a:rPr dirty="0" sz="1450" spc="-5">
                <a:latin typeface="Times New Roman"/>
                <a:cs typeface="Times New Roman"/>
              </a:rPr>
              <a:t>no one </a:t>
            </a:r>
            <a:r>
              <a:rPr dirty="0" sz="1450" spc="-10">
                <a:latin typeface="Times New Roman"/>
                <a:cs typeface="Times New Roman"/>
              </a:rPr>
              <a:t>more strongly than in him  who was now master </a:t>
            </a:r>
            <a:r>
              <a:rPr dirty="0" sz="1450" spc="-5">
                <a:latin typeface="Times New Roman"/>
                <a:cs typeface="Times New Roman"/>
              </a:rPr>
              <a:t>of </a:t>
            </a:r>
            <a:r>
              <a:rPr dirty="0" sz="1450" spc="-10">
                <a:latin typeface="Times New Roman"/>
                <a:cs typeface="Times New Roman"/>
              </a:rPr>
              <a:t>the house; and who, having so much leisure as to  make almost any novelty </a:t>
            </a:r>
            <a:r>
              <a:rPr dirty="0" sz="1450" spc="-5">
                <a:latin typeface="Times New Roman"/>
                <a:cs typeface="Times New Roman"/>
              </a:rPr>
              <a:t>a </a:t>
            </a:r>
            <a:r>
              <a:rPr dirty="0" sz="1450" spc="-10">
                <a:latin typeface="Times New Roman"/>
                <a:cs typeface="Times New Roman"/>
              </a:rPr>
              <a:t>certain </a:t>
            </a:r>
            <a:r>
              <a:rPr dirty="0" sz="1450" spc="-5">
                <a:latin typeface="Times New Roman"/>
                <a:cs typeface="Times New Roman"/>
              </a:rPr>
              <a:t>good, </a:t>
            </a:r>
            <a:r>
              <a:rPr dirty="0" sz="1450" spc="-10">
                <a:latin typeface="Times New Roman"/>
                <a:cs typeface="Times New Roman"/>
              </a:rPr>
              <a:t>had likewise such </a:t>
            </a:r>
            <a:r>
              <a:rPr dirty="0" sz="1450" spc="-5">
                <a:latin typeface="Times New Roman"/>
                <a:cs typeface="Times New Roman"/>
              </a:rPr>
              <a:t>a </a:t>
            </a:r>
            <a:r>
              <a:rPr dirty="0" sz="1450" spc="-10">
                <a:latin typeface="Times New Roman"/>
                <a:cs typeface="Times New Roman"/>
              </a:rPr>
              <a:t>degree </a:t>
            </a:r>
            <a:r>
              <a:rPr dirty="0" sz="1450" spc="-5">
                <a:latin typeface="Times New Roman"/>
                <a:cs typeface="Times New Roman"/>
              </a:rPr>
              <a:t>of </a:t>
            </a:r>
            <a:r>
              <a:rPr dirty="0" sz="1450" spc="-10">
                <a:latin typeface="Times New Roman"/>
                <a:cs typeface="Times New Roman"/>
              </a:rPr>
              <a:t>lively  talents and comic taste, as were exactly adapted to the novelty </a:t>
            </a:r>
            <a:r>
              <a:rPr dirty="0" sz="1450" spc="-5">
                <a:latin typeface="Times New Roman"/>
                <a:cs typeface="Times New Roman"/>
              </a:rPr>
              <a:t>of </a:t>
            </a:r>
            <a:r>
              <a:rPr dirty="0" sz="1450" spc="-10">
                <a:latin typeface="Times New Roman"/>
                <a:cs typeface="Times New Roman"/>
              </a:rPr>
              <a:t>acting. The  </a:t>
            </a:r>
            <a:r>
              <a:rPr dirty="0" sz="1450" spc="-5">
                <a:latin typeface="Times New Roman"/>
                <a:cs typeface="Times New Roman"/>
              </a:rPr>
              <a:t>thought </a:t>
            </a:r>
            <a:r>
              <a:rPr dirty="0" sz="1450" spc="-10">
                <a:latin typeface="Times New Roman"/>
                <a:cs typeface="Times New Roman"/>
              </a:rPr>
              <a:t>returned again and again. “Oh for the Ecclesford theatre and scenery  to try something with.” Each sister could echo the wish; and Henry Crawford,  to whom, in all the riot </a:t>
            </a:r>
            <a:r>
              <a:rPr dirty="0" sz="1450" spc="-5">
                <a:latin typeface="Times New Roman"/>
                <a:cs typeface="Times New Roman"/>
              </a:rPr>
              <a:t>of </a:t>
            </a:r>
            <a:r>
              <a:rPr dirty="0" sz="1450" spc="-10">
                <a:latin typeface="Times New Roman"/>
                <a:cs typeface="Times New Roman"/>
              </a:rPr>
              <a:t>his gratifications it was yet an untasted pleasure,  was quite alive at the idea. “I really believe,” said he, “I could </a:t>
            </a:r>
            <a:r>
              <a:rPr dirty="0" sz="1450" spc="-5">
                <a:latin typeface="Times New Roman"/>
                <a:cs typeface="Times New Roman"/>
              </a:rPr>
              <a:t>be fool </a:t>
            </a:r>
            <a:r>
              <a:rPr dirty="0" sz="1450" spc="-10">
                <a:latin typeface="Times New Roman"/>
                <a:cs typeface="Times New Roman"/>
              </a:rPr>
              <a:t>enough  at this moment </a:t>
            </a:r>
            <a:r>
              <a:rPr dirty="0" sz="1450" spc="-5">
                <a:latin typeface="Times New Roman"/>
                <a:cs typeface="Times New Roman"/>
              </a:rPr>
              <a:t>to </a:t>
            </a:r>
            <a:r>
              <a:rPr dirty="0" sz="1450" spc="-10">
                <a:latin typeface="Times New Roman"/>
                <a:cs typeface="Times New Roman"/>
              </a:rPr>
              <a:t>undertake any character that ever was written, from Shylock  </a:t>
            </a:r>
            <a:r>
              <a:rPr dirty="0" sz="1450" spc="-5">
                <a:latin typeface="Times New Roman"/>
                <a:cs typeface="Times New Roman"/>
              </a:rPr>
              <a:t>or </a:t>
            </a:r>
            <a:r>
              <a:rPr dirty="0" sz="1450" spc="-10">
                <a:latin typeface="Times New Roman"/>
                <a:cs typeface="Times New Roman"/>
              </a:rPr>
              <a:t>Richard III down to the singing hero </a:t>
            </a:r>
            <a:r>
              <a:rPr dirty="0" sz="1450" spc="-5">
                <a:latin typeface="Times New Roman"/>
                <a:cs typeface="Times New Roman"/>
              </a:rPr>
              <a:t>of a </a:t>
            </a:r>
            <a:r>
              <a:rPr dirty="0" sz="1450" spc="-10">
                <a:latin typeface="Times New Roman"/>
                <a:cs typeface="Times New Roman"/>
              </a:rPr>
              <a:t>farce in his scarlet coat and  cocked hat. </a:t>
            </a:r>
            <a:r>
              <a:rPr dirty="0" sz="1450" spc="-5">
                <a:latin typeface="Times New Roman"/>
                <a:cs typeface="Times New Roman"/>
              </a:rPr>
              <a:t>I </a:t>
            </a:r>
            <a:r>
              <a:rPr dirty="0" sz="1450" spc="-10">
                <a:latin typeface="Times New Roman"/>
                <a:cs typeface="Times New Roman"/>
              </a:rPr>
              <a:t>feel as if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anything </a:t>
            </a:r>
            <a:r>
              <a:rPr dirty="0" sz="1450" spc="-5">
                <a:latin typeface="Times New Roman"/>
                <a:cs typeface="Times New Roman"/>
              </a:rPr>
              <a:t>or </a:t>
            </a:r>
            <a:r>
              <a:rPr dirty="0" sz="1450" spc="-10">
                <a:latin typeface="Times New Roman"/>
                <a:cs typeface="Times New Roman"/>
              </a:rPr>
              <a:t>everything; as if </a:t>
            </a:r>
            <a:r>
              <a:rPr dirty="0" sz="1450" spc="-5">
                <a:latin typeface="Times New Roman"/>
                <a:cs typeface="Times New Roman"/>
              </a:rPr>
              <a:t>I </a:t>
            </a:r>
            <a:r>
              <a:rPr dirty="0" sz="1450" spc="-10">
                <a:latin typeface="Times New Roman"/>
                <a:cs typeface="Times New Roman"/>
              </a:rPr>
              <a:t>could rant and  storm, </a:t>
            </a:r>
            <a:r>
              <a:rPr dirty="0" sz="1450" spc="-5">
                <a:latin typeface="Times New Roman"/>
                <a:cs typeface="Times New Roman"/>
              </a:rPr>
              <a:t>or </a:t>
            </a:r>
            <a:r>
              <a:rPr dirty="0" sz="1450" spc="-10">
                <a:latin typeface="Times New Roman"/>
                <a:cs typeface="Times New Roman"/>
              </a:rPr>
              <a:t>sigh </a:t>
            </a:r>
            <a:r>
              <a:rPr dirty="0" sz="1450" spc="-5">
                <a:latin typeface="Times New Roman"/>
                <a:cs typeface="Times New Roman"/>
              </a:rPr>
              <a:t>or </a:t>
            </a:r>
            <a:r>
              <a:rPr dirty="0" sz="1450" spc="-10">
                <a:latin typeface="Times New Roman"/>
                <a:cs typeface="Times New Roman"/>
              </a:rPr>
              <a:t>cut capers, in </a:t>
            </a:r>
            <a:r>
              <a:rPr dirty="0" sz="1450" spc="-5">
                <a:latin typeface="Times New Roman"/>
                <a:cs typeface="Times New Roman"/>
              </a:rPr>
              <a:t>any </a:t>
            </a:r>
            <a:r>
              <a:rPr dirty="0" sz="1450" spc="-10">
                <a:latin typeface="Times New Roman"/>
                <a:cs typeface="Times New Roman"/>
              </a:rPr>
              <a:t>tragedy </a:t>
            </a:r>
            <a:r>
              <a:rPr dirty="0" sz="1450" spc="-5">
                <a:latin typeface="Times New Roman"/>
                <a:cs typeface="Times New Roman"/>
              </a:rPr>
              <a:t>or </a:t>
            </a:r>
            <a:r>
              <a:rPr dirty="0" sz="1450" spc="-10">
                <a:latin typeface="Times New Roman"/>
                <a:cs typeface="Times New Roman"/>
              </a:rPr>
              <a:t>comedy in the English language.  Let </a:t>
            </a:r>
            <a:r>
              <a:rPr dirty="0" sz="1450" spc="-5">
                <a:latin typeface="Times New Roman"/>
                <a:cs typeface="Times New Roman"/>
              </a:rPr>
              <a:t>us be </a:t>
            </a:r>
            <a:r>
              <a:rPr dirty="0" sz="1450" spc="-10">
                <a:latin typeface="Times New Roman"/>
                <a:cs typeface="Times New Roman"/>
              </a:rPr>
              <a:t>doing something. Be it only half </a:t>
            </a:r>
            <a:r>
              <a:rPr dirty="0" sz="1450" spc="-5">
                <a:latin typeface="Times New Roman"/>
                <a:cs typeface="Times New Roman"/>
              </a:rPr>
              <a:t>a </a:t>
            </a:r>
            <a:r>
              <a:rPr dirty="0" sz="1450" spc="-25">
                <a:latin typeface="Times New Roman"/>
                <a:cs typeface="Times New Roman"/>
              </a:rPr>
              <a:t>play, </a:t>
            </a:r>
            <a:r>
              <a:rPr dirty="0" sz="1450" spc="-10">
                <a:latin typeface="Times New Roman"/>
                <a:cs typeface="Times New Roman"/>
              </a:rPr>
              <a:t>an act, </a:t>
            </a:r>
            <a:r>
              <a:rPr dirty="0" sz="1450" spc="-5">
                <a:latin typeface="Times New Roman"/>
                <a:cs typeface="Times New Roman"/>
              </a:rPr>
              <a:t>a </a:t>
            </a:r>
            <a:r>
              <a:rPr dirty="0" sz="1450" spc="-10">
                <a:latin typeface="Times New Roman"/>
                <a:cs typeface="Times New Roman"/>
              </a:rPr>
              <a:t>scene; what should  prevent us? Not these countenances, </a:t>
            </a:r>
            <a:r>
              <a:rPr dirty="0" sz="1450" spc="-5">
                <a:latin typeface="Times New Roman"/>
                <a:cs typeface="Times New Roman"/>
              </a:rPr>
              <a:t>I </a:t>
            </a:r>
            <a:r>
              <a:rPr dirty="0" sz="1450" spc="-10">
                <a:latin typeface="Times New Roman"/>
                <a:cs typeface="Times New Roman"/>
              </a:rPr>
              <a:t>am sure,” looking towards the Miss  Bertrams; “and for </a:t>
            </a:r>
            <a:r>
              <a:rPr dirty="0" sz="1450" spc="-5">
                <a:latin typeface="Times New Roman"/>
                <a:cs typeface="Times New Roman"/>
              </a:rPr>
              <a:t>a </a:t>
            </a:r>
            <a:r>
              <a:rPr dirty="0" sz="1450" spc="-10">
                <a:latin typeface="Times New Roman"/>
                <a:cs typeface="Times New Roman"/>
              </a:rPr>
              <a:t>theatre, what signifies </a:t>
            </a:r>
            <a:r>
              <a:rPr dirty="0" sz="1450" spc="-5">
                <a:latin typeface="Times New Roman"/>
                <a:cs typeface="Times New Roman"/>
              </a:rPr>
              <a:t>a </a:t>
            </a:r>
            <a:r>
              <a:rPr dirty="0" sz="1450" spc="-10">
                <a:latin typeface="Times New Roman"/>
                <a:cs typeface="Times New Roman"/>
              </a:rPr>
              <a:t>theatre?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only  amusing ourselves. Any room in this house might</a:t>
            </a:r>
            <a:r>
              <a:rPr dirty="0" sz="1450" spc="35">
                <a:latin typeface="Times New Roman"/>
                <a:cs typeface="Times New Roman"/>
              </a:rPr>
              <a:t> </a:t>
            </a:r>
            <a:r>
              <a:rPr dirty="0" sz="1450" spc="-10">
                <a:latin typeface="Times New Roman"/>
                <a:cs typeface="Times New Roman"/>
              </a:rPr>
              <a:t>suffice.”</a:t>
            </a:r>
            <a:endParaRPr sz="1450">
              <a:latin typeface="Times New Roman"/>
              <a:cs typeface="Times New Roman"/>
            </a:endParaRPr>
          </a:p>
          <a:p>
            <a:pPr algn="just" marL="12700" marR="7620" indent="255904">
              <a:lnSpc>
                <a:spcPts val="1730"/>
              </a:lnSpc>
              <a:spcBef>
                <a:spcPts val="695"/>
              </a:spcBef>
            </a:pPr>
            <a:r>
              <a:rPr dirty="0" sz="1450" spc="-50">
                <a:latin typeface="Times New Roman"/>
                <a:cs typeface="Times New Roman"/>
              </a:rPr>
              <a:t>“We </a:t>
            </a:r>
            <a:r>
              <a:rPr dirty="0" sz="1450" spc="-10">
                <a:latin typeface="Times New Roman"/>
                <a:cs typeface="Times New Roman"/>
              </a:rPr>
              <a:t>must have </a:t>
            </a:r>
            <a:r>
              <a:rPr dirty="0" sz="1450" spc="-5">
                <a:latin typeface="Times New Roman"/>
                <a:cs typeface="Times New Roman"/>
              </a:rPr>
              <a:t>a </a:t>
            </a:r>
            <a:r>
              <a:rPr dirty="0" sz="1450" spc="-10">
                <a:latin typeface="Times New Roman"/>
                <a:cs typeface="Times New Roman"/>
              </a:rPr>
              <a:t>curtain,” said </a:t>
            </a:r>
            <a:r>
              <a:rPr dirty="0" sz="1450" spc="-45">
                <a:latin typeface="Times New Roman"/>
                <a:cs typeface="Times New Roman"/>
              </a:rPr>
              <a:t>Tom </a:t>
            </a:r>
            <a:r>
              <a:rPr dirty="0" sz="1450" spc="-10">
                <a:latin typeface="Times New Roman"/>
                <a:cs typeface="Times New Roman"/>
              </a:rPr>
              <a:t>Bertram; “a few yards </a:t>
            </a:r>
            <a:r>
              <a:rPr dirty="0" sz="1450" spc="-5">
                <a:latin typeface="Times New Roman"/>
                <a:cs typeface="Times New Roman"/>
              </a:rPr>
              <a:t>of </a:t>
            </a:r>
            <a:r>
              <a:rPr dirty="0" sz="1450" spc="-10">
                <a:latin typeface="Times New Roman"/>
                <a:cs typeface="Times New Roman"/>
              </a:rPr>
              <a:t>green baize  for </a:t>
            </a:r>
            <a:r>
              <a:rPr dirty="0" sz="1450" spc="-5">
                <a:latin typeface="Times New Roman"/>
                <a:cs typeface="Times New Roman"/>
              </a:rPr>
              <a:t>a </a:t>
            </a:r>
            <a:r>
              <a:rPr dirty="0" sz="1450" spc="-10">
                <a:latin typeface="Times New Roman"/>
                <a:cs typeface="Times New Roman"/>
              </a:rPr>
              <a:t>curtain, and perhaps that may </a:t>
            </a:r>
            <a:r>
              <a:rPr dirty="0" sz="1450" spc="-5">
                <a:latin typeface="Times New Roman"/>
                <a:cs typeface="Times New Roman"/>
              </a:rPr>
              <a:t>be</a:t>
            </a:r>
            <a:r>
              <a:rPr dirty="0" sz="1450" spc="25">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“Oh, quite </a:t>
            </a:r>
            <a:r>
              <a:rPr dirty="0" sz="1450" spc="-5">
                <a:latin typeface="Times New Roman"/>
                <a:cs typeface="Times New Roman"/>
              </a:rPr>
              <a:t>enough,” </a:t>
            </a:r>
            <a:r>
              <a:rPr dirty="0" sz="1450" spc="-10">
                <a:latin typeface="Times New Roman"/>
                <a:cs typeface="Times New Roman"/>
              </a:rPr>
              <a:t>cried </a:t>
            </a:r>
            <a:r>
              <a:rPr dirty="0" sz="1450" spc="-35">
                <a:latin typeface="Times New Roman"/>
                <a:cs typeface="Times New Roman"/>
              </a:rPr>
              <a:t>Mr. Yates, </a:t>
            </a:r>
            <a:r>
              <a:rPr dirty="0" sz="1450" spc="-10">
                <a:latin typeface="Times New Roman"/>
                <a:cs typeface="Times New Roman"/>
              </a:rPr>
              <a:t>“with only just </a:t>
            </a:r>
            <a:r>
              <a:rPr dirty="0" sz="1450" spc="-5">
                <a:latin typeface="Times New Roman"/>
                <a:cs typeface="Times New Roman"/>
              </a:rPr>
              <a:t>a </a:t>
            </a:r>
            <a:r>
              <a:rPr dirty="0" sz="1450" spc="-10">
                <a:latin typeface="Times New Roman"/>
                <a:cs typeface="Times New Roman"/>
              </a:rPr>
              <a:t>side wing </a:t>
            </a:r>
            <a:r>
              <a:rPr dirty="0" sz="1450" spc="-5">
                <a:latin typeface="Times New Roman"/>
                <a:cs typeface="Times New Roman"/>
              </a:rPr>
              <a:t>or </a:t>
            </a:r>
            <a:r>
              <a:rPr dirty="0" sz="1450" spc="-10">
                <a:latin typeface="Times New Roman"/>
                <a:cs typeface="Times New Roman"/>
              </a:rPr>
              <a:t>two run  </a:t>
            </a:r>
            <a:r>
              <a:rPr dirty="0" sz="1450" spc="-5">
                <a:latin typeface="Times New Roman"/>
                <a:cs typeface="Times New Roman"/>
              </a:rPr>
              <a:t>up,</a:t>
            </a:r>
            <a:r>
              <a:rPr dirty="0" sz="1450" spc="60">
                <a:latin typeface="Times New Roman"/>
                <a:cs typeface="Times New Roman"/>
              </a:rPr>
              <a:t> </a:t>
            </a:r>
            <a:r>
              <a:rPr dirty="0" sz="1450" spc="-10">
                <a:latin typeface="Times New Roman"/>
                <a:cs typeface="Times New Roman"/>
              </a:rPr>
              <a:t>doors</a:t>
            </a:r>
            <a:r>
              <a:rPr dirty="0" sz="1450" spc="65">
                <a:latin typeface="Times New Roman"/>
                <a:cs typeface="Times New Roman"/>
              </a:rPr>
              <a:t> </a:t>
            </a:r>
            <a:r>
              <a:rPr dirty="0" sz="1450" spc="-10">
                <a:latin typeface="Times New Roman"/>
                <a:cs typeface="Times New Roman"/>
              </a:rPr>
              <a:t>in</a:t>
            </a:r>
            <a:r>
              <a:rPr dirty="0" sz="1450" spc="60">
                <a:latin typeface="Times New Roman"/>
                <a:cs typeface="Times New Roman"/>
              </a:rPr>
              <a:t> </a:t>
            </a:r>
            <a:r>
              <a:rPr dirty="0" sz="1450" spc="-10">
                <a:latin typeface="Times New Roman"/>
                <a:cs typeface="Times New Roman"/>
              </a:rPr>
              <a:t>flat,</a:t>
            </a:r>
            <a:r>
              <a:rPr dirty="0" sz="1450" spc="65">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three</a:t>
            </a:r>
            <a:r>
              <a:rPr dirty="0" sz="1450" spc="65">
                <a:latin typeface="Times New Roman"/>
                <a:cs typeface="Times New Roman"/>
              </a:rPr>
              <a:t> </a:t>
            </a:r>
            <a:r>
              <a:rPr dirty="0" sz="1450" spc="-5">
                <a:latin typeface="Times New Roman"/>
                <a:cs typeface="Times New Roman"/>
              </a:rPr>
              <a:t>or</a:t>
            </a:r>
            <a:r>
              <a:rPr dirty="0" sz="1450" spc="55">
                <a:latin typeface="Times New Roman"/>
                <a:cs typeface="Times New Roman"/>
              </a:rPr>
              <a:t> </a:t>
            </a:r>
            <a:r>
              <a:rPr dirty="0" sz="1450" spc="-10">
                <a:latin typeface="Times New Roman"/>
                <a:cs typeface="Times New Roman"/>
              </a:rPr>
              <a:t>four</a:t>
            </a:r>
            <a:r>
              <a:rPr dirty="0" sz="1450" spc="60">
                <a:latin typeface="Times New Roman"/>
                <a:cs typeface="Times New Roman"/>
              </a:rPr>
              <a:t> </a:t>
            </a:r>
            <a:r>
              <a:rPr dirty="0" sz="1450" spc="-10">
                <a:latin typeface="Times New Roman"/>
                <a:cs typeface="Times New Roman"/>
              </a:rPr>
              <a:t>scenes</a:t>
            </a:r>
            <a:r>
              <a:rPr dirty="0" sz="1450" spc="60">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5">
                <a:latin typeface="Times New Roman"/>
                <a:cs typeface="Times New Roman"/>
              </a:rPr>
              <a:t>be</a:t>
            </a:r>
            <a:r>
              <a:rPr dirty="0" sz="1450" spc="60">
                <a:latin typeface="Times New Roman"/>
                <a:cs typeface="Times New Roman"/>
              </a:rPr>
              <a:t> </a:t>
            </a:r>
            <a:r>
              <a:rPr dirty="0" sz="1450" spc="-10">
                <a:latin typeface="Times New Roman"/>
                <a:cs typeface="Times New Roman"/>
              </a:rPr>
              <a:t>let</a:t>
            </a:r>
            <a:r>
              <a:rPr dirty="0" sz="1450" spc="60">
                <a:latin typeface="Times New Roman"/>
                <a:cs typeface="Times New Roman"/>
              </a:rPr>
              <a:t> </a:t>
            </a:r>
            <a:r>
              <a:rPr dirty="0" sz="1450" spc="-10">
                <a:latin typeface="Times New Roman"/>
                <a:cs typeface="Times New Roman"/>
              </a:rPr>
              <a:t>down;</a:t>
            </a:r>
            <a:r>
              <a:rPr dirty="0" sz="1450" spc="55">
                <a:latin typeface="Times New Roman"/>
                <a:cs typeface="Times New Roman"/>
              </a:rPr>
              <a:t> </a:t>
            </a:r>
            <a:r>
              <a:rPr dirty="0" sz="1450" spc="-10">
                <a:latin typeface="Times New Roman"/>
                <a:cs typeface="Times New Roman"/>
              </a:rPr>
              <a:t>nothing</a:t>
            </a:r>
            <a:r>
              <a:rPr dirty="0" sz="1450" spc="65">
                <a:latin typeface="Times New Roman"/>
                <a:cs typeface="Times New Roman"/>
              </a:rPr>
              <a:t> </a:t>
            </a:r>
            <a:r>
              <a:rPr dirty="0" sz="1450" spc="-10">
                <a:latin typeface="Times New Roman"/>
                <a:cs typeface="Times New Roman"/>
              </a:rPr>
              <a:t>more</a:t>
            </a:r>
            <a:r>
              <a:rPr dirty="0" sz="1450" spc="60">
                <a:latin typeface="Times New Roman"/>
                <a:cs typeface="Times New Roman"/>
              </a:rPr>
              <a:t> </a:t>
            </a:r>
            <a:r>
              <a:rPr dirty="0" sz="1450" spc="-10">
                <a:latin typeface="Times New Roman"/>
                <a:cs typeface="Times New Roman"/>
              </a:rPr>
              <a:t>would</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391015"/>
          </a:xfrm>
          <a:prstGeom prst="rect">
            <a:avLst/>
          </a:prstGeom>
        </p:spPr>
        <p:txBody>
          <a:bodyPr wrap="square" lIns="0" tIns="20955" rIns="0" bIns="0" rtlCol="0" vert="horz">
            <a:spAutoFit/>
          </a:bodyPr>
          <a:lstStyle/>
          <a:p>
            <a:pPr algn="just" marL="12700" marR="12700">
              <a:lnSpc>
                <a:spcPts val="1720"/>
              </a:lnSpc>
              <a:spcBef>
                <a:spcPts val="165"/>
              </a:spcBef>
            </a:pPr>
            <a:r>
              <a:rPr dirty="0" sz="1450" spc="-5">
                <a:latin typeface="Times New Roman"/>
                <a:cs typeface="Times New Roman"/>
              </a:rPr>
              <a:t>be </a:t>
            </a:r>
            <a:r>
              <a:rPr dirty="0" sz="1450" spc="-10">
                <a:latin typeface="Times New Roman"/>
                <a:cs typeface="Times New Roman"/>
              </a:rPr>
              <a:t>necessary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plan as this. For mere amusement among ourselves we  should want nothing</a:t>
            </a:r>
            <a:r>
              <a:rPr dirty="0" sz="145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6985" indent="255904">
              <a:lnSpc>
                <a:spcPts val="1730"/>
              </a:lnSpc>
              <a:spcBef>
                <a:spcPts val="795"/>
              </a:spcBef>
            </a:pPr>
            <a:r>
              <a:rPr dirty="0" sz="1450" spc="-10">
                <a:latin typeface="Times New Roman"/>
                <a:cs typeface="Times New Roman"/>
              </a:rPr>
              <a:t>“I believe we must </a:t>
            </a:r>
            <a:r>
              <a:rPr dirty="0" sz="1450" spc="-5">
                <a:latin typeface="Times New Roman"/>
                <a:cs typeface="Times New Roman"/>
              </a:rPr>
              <a:t>be </a:t>
            </a:r>
            <a:r>
              <a:rPr dirty="0" sz="1450" spc="-10">
                <a:latin typeface="Times New Roman"/>
                <a:cs typeface="Times New Roman"/>
              </a:rPr>
              <a:t>satisfied with less,” said Maria. “There would </a:t>
            </a:r>
            <a:r>
              <a:rPr dirty="0" sz="1450" spc="-5">
                <a:latin typeface="Times New Roman"/>
                <a:cs typeface="Times New Roman"/>
              </a:rPr>
              <a:t>not be  </a:t>
            </a:r>
            <a:r>
              <a:rPr dirty="0" sz="1450" spc="-10">
                <a:latin typeface="Times New Roman"/>
                <a:cs typeface="Times New Roman"/>
              </a:rPr>
              <a:t>time, and other difficulties would arise. </a:t>
            </a:r>
            <a:r>
              <a:rPr dirty="0" sz="1450" spc="-70">
                <a:latin typeface="Times New Roman"/>
                <a:cs typeface="Times New Roman"/>
              </a:rPr>
              <a:t>We </a:t>
            </a:r>
            <a:r>
              <a:rPr dirty="0" sz="1450" spc="-10">
                <a:latin typeface="Times New Roman"/>
                <a:cs typeface="Times New Roman"/>
              </a:rPr>
              <a:t>must rather adopt </a:t>
            </a:r>
            <a:r>
              <a:rPr dirty="0" sz="1450" spc="-35">
                <a:latin typeface="Times New Roman"/>
                <a:cs typeface="Times New Roman"/>
              </a:rPr>
              <a:t>Mr. </a:t>
            </a:r>
            <a:r>
              <a:rPr dirty="0" sz="1450" spc="-20">
                <a:latin typeface="Times New Roman"/>
                <a:cs typeface="Times New Roman"/>
              </a:rPr>
              <a:t>Crawford’s  </a:t>
            </a:r>
            <a:r>
              <a:rPr dirty="0" sz="1450" spc="-10">
                <a:latin typeface="Times New Roman"/>
                <a:cs typeface="Times New Roman"/>
              </a:rPr>
              <a:t>views, and make the performance, </a:t>
            </a:r>
            <a:r>
              <a:rPr dirty="0" sz="1450" spc="-5">
                <a:latin typeface="Times New Roman"/>
                <a:cs typeface="Times New Roman"/>
              </a:rPr>
              <a:t>not </a:t>
            </a:r>
            <a:r>
              <a:rPr dirty="0" sz="1450" spc="-10">
                <a:latin typeface="Times New Roman"/>
                <a:cs typeface="Times New Roman"/>
              </a:rPr>
              <a:t>the theatre, </a:t>
            </a:r>
            <a:r>
              <a:rPr dirty="0" sz="1450" spc="-5">
                <a:latin typeface="Times New Roman"/>
                <a:cs typeface="Times New Roman"/>
              </a:rPr>
              <a:t>our </a:t>
            </a:r>
            <a:r>
              <a:rPr dirty="0" sz="1450" spc="-10">
                <a:latin typeface="Times New Roman"/>
                <a:cs typeface="Times New Roman"/>
              </a:rPr>
              <a:t>object. Many parts </a:t>
            </a:r>
            <a:r>
              <a:rPr dirty="0" sz="1450" spc="-5">
                <a:latin typeface="Times New Roman"/>
                <a:cs typeface="Times New Roman"/>
              </a:rPr>
              <a:t>of  our </a:t>
            </a:r>
            <a:r>
              <a:rPr dirty="0" sz="1450" spc="-10">
                <a:latin typeface="Times New Roman"/>
                <a:cs typeface="Times New Roman"/>
              </a:rPr>
              <a:t>best plays are independent </a:t>
            </a:r>
            <a:r>
              <a:rPr dirty="0" sz="1450" spc="-5">
                <a:latin typeface="Times New Roman"/>
                <a:cs typeface="Times New Roman"/>
              </a:rPr>
              <a:t>of</a:t>
            </a:r>
            <a:r>
              <a:rPr dirty="0" sz="1450" spc="15">
                <a:latin typeface="Times New Roman"/>
                <a:cs typeface="Times New Roman"/>
              </a:rPr>
              <a:t> </a:t>
            </a:r>
            <a:r>
              <a:rPr dirty="0" sz="1450" spc="-20">
                <a:latin typeface="Times New Roman"/>
                <a:cs typeface="Times New Roman"/>
              </a:rPr>
              <a:t>scenery.”</a:t>
            </a:r>
            <a:endParaRPr sz="1450">
              <a:latin typeface="Times New Roman"/>
              <a:cs typeface="Times New Roman"/>
            </a:endParaRPr>
          </a:p>
          <a:p>
            <a:pPr algn="just" marL="12700" marR="7620" indent="255904">
              <a:lnSpc>
                <a:spcPts val="1730"/>
              </a:lnSpc>
              <a:spcBef>
                <a:spcPts val="715"/>
              </a:spcBef>
            </a:pPr>
            <a:r>
              <a:rPr dirty="0" sz="1450" spc="-25">
                <a:latin typeface="Times New Roman"/>
                <a:cs typeface="Times New Roman"/>
              </a:rPr>
              <a:t>“Nay,” </a:t>
            </a:r>
            <a:r>
              <a:rPr dirty="0" sz="1450" spc="-10">
                <a:latin typeface="Times New Roman"/>
                <a:cs typeface="Times New Roman"/>
              </a:rPr>
              <a:t>said Edmund, who began to listen with alarm. “Let </a:t>
            </a:r>
            <a:r>
              <a:rPr dirty="0" sz="1450" spc="-5">
                <a:latin typeface="Times New Roman"/>
                <a:cs typeface="Times New Roman"/>
              </a:rPr>
              <a:t>us do </a:t>
            </a:r>
            <a:r>
              <a:rPr dirty="0" sz="1450" spc="-10">
                <a:latin typeface="Times New Roman"/>
                <a:cs typeface="Times New Roman"/>
              </a:rPr>
              <a:t>nothing  </a:t>
            </a:r>
            <a:r>
              <a:rPr dirty="0" sz="1450" spc="-5">
                <a:latin typeface="Times New Roman"/>
                <a:cs typeface="Times New Roman"/>
              </a:rPr>
              <a:t>by </a:t>
            </a:r>
            <a:r>
              <a:rPr dirty="0" sz="1450" spc="-10">
                <a:latin typeface="Times New Roman"/>
                <a:cs typeface="Times New Roman"/>
              </a:rPr>
              <a:t>halves. If we are to act, let it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theatre completely fitted </a:t>
            </a:r>
            <a:r>
              <a:rPr dirty="0" sz="1450" spc="-5">
                <a:latin typeface="Times New Roman"/>
                <a:cs typeface="Times New Roman"/>
              </a:rPr>
              <a:t>up </a:t>
            </a:r>
            <a:r>
              <a:rPr dirty="0" sz="1450" spc="-10">
                <a:latin typeface="Times New Roman"/>
                <a:cs typeface="Times New Roman"/>
              </a:rPr>
              <a:t>with pit,  boxes, and </a:t>
            </a:r>
            <a:r>
              <a:rPr dirty="0" sz="1450" spc="-20">
                <a:latin typeface="Times New Roman"/>
                <a:cs typeface="Times New Roman"/>
              </a:rPr>
              <a:t>gallery, </a:t>
            </a:r>
            <a:r>
              <a:rPr dirty="0" sz="1450" spc="-10">
                <a:latin typeface="Times New Roman"/>
                <a:cs typeface="Times New Roman"/>
              </a:rPr>
              <a:t>and let </a:t>
            </a:r>
            <a:r>
              <a:rPr dirty="0" sz="1450" spc="-5">
                <a:latin typeface="Times New Roman"/>
                <a:cs typeface="Times New Roman"/>
              </a:rPr>
              <a:t>us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play entire from beginning to end; so as it  </a:t>
            </a:r>
            <a:r>
              <a:rPr dirty="0" sz="1450" spc="-5">
                <a:latin typeface="Times New Roman"/>
                <a:cs typeface="Times New Roman"/>
              </a:rPr>
              <a:t>be a </a:t>
            </a:r>
            <a:r>
              <a:rPr dirty="0" sz="1450" spc="-10">
                <a:latin typeface="Times New Roman"/>
                <a:cs typeface="Times New Roman"/>
              </a:rPr>
              <a:t>German </a:t>
            </a:r>
            <a:r>
              <a:rPr dirty="0" sz="1450" spc="-25">
                <a:latin typeface="Times New Roman"/>
                <a:cs typeface="Times New Roman"/>
              </a:rPr>
              <a:t>play, </a:t>
            </a:r>
            <a:r>
              <a:rPr dirty="0" sz="1450" spc="-5">
                <a:latin typeface="Times New Roman"/>
                <a:cs typeface="Times New Roman"/>
              </a:rPr>
              <a:t>no </a:t>
            </a:r>
            <a:r>
              <a:rPr dirty="0" sz="1450" spc="-10">
                <a:latin typeface="Times New Roman"/>
                <a:cs typeface="Times New Roman"/>
              </a:rPr>
              <a:t>matter what, with </a:t>
            </a:r>
            <a:r>
              <a:rPr dirty="0" sz="1450" spc="-5">
                <a:latin typeface="Times New Roman"/>
                <a:cs typeface="Times New Roman"/>
              </a:rPr>
              <a:t>a good </a:t>
            </a:r>
            <a:r>
              <a:rPr dirty="0" sz="1450" spc="-10">
                <a:latin typeface="Times New Roman"/>
                <a:cs typeface="Times New Roman"/>
              </a:rPr>
              <a:t>tricking, shifting afterpiece,  and </a:t>
            </a:r>
            <a:r>
              <a:rPr dirty="0" sz="1450" spc="-5">
                <a:latin typeface="Times New Roman"/>
                <a:cs typeface="Times New Roman"/>
              </a:rPr>
              <a:t>a </a:t>
            </a:r>
            <a:r>
              <a:rPr dirty="0" sz="1450" spc="-10">
                <a:latin typeface="Times New Roman"/>
                <a:cs typeface="Times New Roman"/>
              </a:rPr>
              <a:t>figure-dance, and </a:t>
            </a:r>
            <a:r>
              <a:rPr dirty="0" sz="1450" spc="-5">
                <a:latin typeface="Times New Roman"/>
                <a:cs typeface="Times New Roman"/>
              </a:rPr>
              <a:t>a </a:t>
            </a:r>
            <a:r>
              <a:rPr dirty="0" sz="1450" spc="-10">
                <a:latin typeface="Times New Roman"/>
                <a:cs typeface="Times New Roman"/>
              </a:rPr>
              <a:t>hornpipe, and </a:t>
            </a:r>
            <a:r>
              <a:rPr dirty="0" sz="1450" spc="-5">
                <a:latin typeface="Times New Roman"/>
                <a:cs typeface="Times New Roman"/>
              </a:rPr>
              <a:t>a </a:t>
            </a:r>
            <a:r>
              <a:rPr dirty="0" sz="1450" spc="-10">
                <a:latin typeface="Times New Roman"/>
                <a:cs typeface="Times New Roman"/>
              </a:rPr>
              <a:t>song between the acts. If we </a:t>
            </a:r>
            <a:r>
              <a:rPr dirty="0" sz="1450" spc="-5">
                <a:latin typeface="Times New Roman"/>
                <a:cs typeface="Times New Roman"/>
              </a:rPr>
              <a:t>do not  </a:t>
            </a:r>
            <a:r>
              <a:rPr dirty="0" sz="1450" spc="-10">
                <a:latin typeface="Times New Roman"/>
                <a:cs typeface="Times New Roman"/>
              </a:rPr>
              <a:t>outdo Ecclesford, we </a:t>
            </a:r>
            <a:r>
              <a:rPr dirty="0" sz="1450" spc="-5">
                <a:latin typeface="Times New Roman"/>
                <a:cs typeface="Times New Roman"/>
              </a:rPr>
              <a:t>do</a:t>
            </a:r>
            <a:r>
              <a:rPr dirty="0" sz="1450" spc="5">
                <a:latin typeface="Times New Roman"/>
                <a:cs typeface="Times New Roman"/>
              </a:rPr>
              <a:t> </a:t>
            </a:r>
            <a:r>
              <a:rPr dirty="0" sz="1450" spc="-5">
                <a:latin typeface="Times New Roman"/>
                <a:cs typeface="Times New Roman"/>
              </a:rPr>
              <a:t>nothing.”</a:t>
            </a:r>
            <a:endParaRPr sz="1450">
              <a:latin typeface="Times New Roman"/>
              <a:cs typeface="Times New Roman"/>
            </a:endParaRPr>
          </a:p>
          <a:p>
            <a:pPr algn="just" marL="12700" marR="12065" indent="255904">
              <a:lnSpc>
                <a:spcPts val="1730"/>
              </a:lnSpc>
              <a:spcBef>
                <a:spcPts val="780"/>
              </a:spcBef>
            </a:pPr>
            <a:r>
              <a:rPr dirty="0" sz="1450" spc="-30">
                <a:latin typeface="Times New Roman"/>
                <a:cs typeface="Times New Roman"/>
              </a:rPr>
              <a:t>“Now, </a:t>
            </a:r>
            <a:r>
              <a:rPr dirty="0" sz="1450" spc="-10">
                <a:latin typeface="Times New Roman"/>
                <a:cs typeface="Times New Roman"/>
              </a:rPr>
              <a:t>Edmund, </a:t>
            </a:r>
            <a:r>
              <a:rPr dirty="0" sz="1450" spc="-5">
                <a:latin typeface="Times New Roman"/>
                <a:cs typeface="Times New Roman"/>
              </a:rPr>
              <a:t>do not be </a:t>
            </a:r>
            <a:r>
              <a:rPr dirty="0" sz="1450" spc="-10">
                <a:latin typeface="Times New Roman"/>
                <a:cs typeface="Times New Roman"/>
              </a:rPr>
              <a:t>disagreeable,” said Julia. “Nobody loves </a:t>
            </a:r>
            <a:r>
              <a:rPr dirty="0" sz="1450" spc="-5">
                <a:latin typeface="Times New Roman"/>
                <a:cs typeface="Times New Roman"/>
              </a:rPr>
              <a:t>a </a:t>
            </a:r>
            <a:r>
              <a:rPr dirty="0" sz="1450" spc="-10">
                <a:latin typeface="Times New Roman"/>
                <a:cs typeface="Times New Roman"/>
              </a:rPr>
              <a:t>play  better than </a:t>
            </a:r>
            <a:r>
              <a:rPr dirty="0" sz="1450" spc="-5">
                <a:latin typeface="Times New Roman"/>
                <a:cs typeface="Times New Roman"/>
              </a:rPr>
              <a:t>you do, or </a:t>
            </a:r>
            <a:r>
              <a:rPr dirty="0" sz="1450" spc="-10">
                <a:latin typeface="Times New Roman"/>
                <a:cs typeface="Times New Roman"/>
              </a:rPr>
              <a:t>can have </a:t>
            </a:r>
            <a:r>
              <a:rPr dirty="0" sz="1450" spc="-5">
                <a:latin typeface="Times New Roman"/>
                <a:cs typeface="Times New Roman"/>
              </a:rPr>
              <a:t>gone </a:t>
            </a:r>
            <a:r>
              <a:rPr dirty="0" sz="1450" spc="-10">
                <a:latin typeface="Times New Roman"/>
                <a:cs typeface="Times New Roman"/>
              </a:rPr>
              <a:t>much farther to see</a:t>
            </a:r>
            <a:r>
              <a:rPr dirty="0" sz="1450" spc="30">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12700" marR="5080" indent="255904">
              <a:lnSpc>
                <a:spcPts val="1730"/>
              </a:lnSpc>
              <a:spcBef>
                <a:spcPts val="790"/>
              </a:spcBef>
            </a:pPr>
            <a:r>
              <a:rPr dirty="0" sz="1450" spc="-20">
                <a:latin typeface="Times New Roman"/>
                <a:cs typeface="Times New Roman"/>
              </a:rPr>
              <a:t>“True, </a:t>
            </a:r>
            <a:r>
              <a:rPr dirty="0" sz="1450" spc="-10">
                <a:latin typeface="Times New Roman"/>
                <a:cs typeface="Times New Roman"/>
              </a:rPr>
              <a:t>to see real acting, </a:t>
            </a:r>
            <a:r>
              <a:rPr dirty="0" sz="1450" spc="-5">
                <a:latin typeface="Times New Roman"/>
                <a:cs typeface="Times New Roman"/>
              </a:rPr>
              <a:t>good </a:t>
            </a:r>
            <a:r>
              <a:rPr dirty="0" sz="1450" spc="-10">
                <a:latin typeface="Times New Roman"/>
                <a:cs typeface="Times New Roman"/>
              </a:rPr>
              <a:t>hardened real acting; </a:t>
            </a:r>
            <a:r>
              <a:rPr dirty="0" sz="1450" spc="-5">
                <a:latin typeface="Times New Roman"/>
                <a:cs typeface="Times New Roman"/>
              </a:rPr>
              <a:t>but I </a:t>
            </a:r>
            <a:r>
              <a:rPr dirty="0" sz="1450" spc="-10">
                <a:latin typeface="Times New Roman"/>
                <a:cs typeface="Times New Roman"/>
              </a:rPr>
              <a:t>would hardly  walk from this room to the next to look at the raw </a:t>
            </a:r>
            <a:r>
              <a:rPr dirty="0" sz="1450" spc="-15">
                <a:latin typeface="Times New Roman"/>
                <a:cs typeface="Times New Roman"/>
              </a:rPr>
              <a:t>efforts </a:t>
            </a:r>
            <a:r>
              <a:rPr dirty="0" sz="1450" spc="-5">
                <a:latin typeface="Times New Roman"/>
                <a:cs typeface="Times New Roman"/>
              </a:rPr>
              <a:t>of </a:t>
            </a:r>
            <a:r>
              <a:rPr dirty="0" sz="1450" spc="-10">
                <a:latin typeface="Times New Roman"/>
                <a:cs typeface="Times New Roman"/>
              </a:rPr>
              <a:t>those who have  </a:t>
            </a:r>
            <a:r>
              <a:rPr dirty="0" sz="1450" spc="-5">
                <a:latin typeface="Times New Roman"/>
                <a:cs typeface="Times New Roman"/>
              </a:rPr>
              <a:t>not </a:t>
            </a:r>
            <a:r>
              <a:rPr dirty="0" sz="1450" spc="-10">
                <a:latin typeface="Times New Roman"/>
                <a:cs typeface="Times New Roman"/>
              </a:rPr>
              <a:t>been bred to the trade: </a:t>
            </a:r>
            <a:r>
              <a:rPr dirty="0" sz="1450" spc="-5">
                <a:latin typeface="Times New Roman"/>
                <a:cs typeface="Times New Roman"/>
              </a:rPr>
              <a:t>a </a:t>
            </a:r>
            <a:r>
              <a:rPr dirty="0" sz="1450" spc="-10">
                <a:latin typeface="Times New Roman"/>
                <a:cs typeface="Times New Roman"/>
              </a:rPr>
              <a:t>set </a:t>
            </a:r>
            <a:r>
              <a:rPr dirty="0" sz="1450" spc="-5">
                <a:latin typeface="Times New Roman"/>
                <a:cs typeface="Times New Roman"/>
              </a:rPr>
              <a:t>of </a:t>
            </a:r>
            <a:r>
              <a:rPr dirty="0" sz="1450" spc="-10">
                <a:latin typeface="Times New Roman"/>
                <a:cs typeface="Times New Roman"/>
              </a:rPr>
              <a:t>gentlemen and ladies, who have all the  disadvantages </a:t>
            </a:r>
            <a:r>
              <a:rPr dirty="0" sz="1450" spc="-5">
                <a:latin typeface="Times New Roman"/>
                <a:cs typeface="Times New Roman"/>
              </a:rPr>
              <a:t>of </a:t>
            </a:r>
            <a:r>
              <a:rPr dirty="0" sz="1450" spc="-10">
                <a:latin typeface="Times New Roman"/>
                <a:cs typeface="Times New Roman"/>
              </a:rPr>
              <a:t>education and decorum to struggle</a:t>
            </a:r>
            <a:r>
              <a:rPr dirty="0" sz="1450" spc="25">
                <a:latin typeface="Times New Roman"/>
                <a:cs typeface="Times New Roman"/>
              </a:rPr>
              <a:t> </a:t>
            </a:r>
            <a:r>
              <a:rPr dirty="0" sz="1450" spc="-5">
                <a:latin typeface="Times New Roman"/>
                <a:cs typeface="Times New Roman"/>
              </a:rPr>
              <a:t>through.”</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pause, </a:t>
            </a:r>
            <a:r>
              <a:rPr dirty="0" sz="1450" spc="-15">
                <a:latin typeface="Times New Roman"/>
                <a:cs typeface="Times New Roman"/>
              </a:rPr>
              <a:t>however, </a:t>
            </a:r>
            <a:r>
              <a:rPr dirty="0" sz="1450" spc="-10">
                <a:latin typeface="Times New Roman"/>
                <a:cs typeface="Times New Roman"/>
              </a:rPr>
              <a:t>the subject still continued, and was discussed  with unabated eagerness, every </a:t>
            </a:r>
            <a:r>
              <a:rPr dirty="0" sz="1450" spc="-25">
                <a:latin typeface="Times New Roman"/>
                <a:cs typeface="Times New Roman"/>
              </a:rPr>
              <a:t>one’s </a:t>
            </a:r>
            <a:r>
              <a:rPr dirty="0" sz="1450" spc="-10">
                <a:latin typeface="Times New Roman"/>
                <a:cs typeface="Times New Roman"/>
              </a:rPr>
              <a:t>inclination increasing </a:t>
            </a:r>
            <a:r>
              <a:rPr dirty="0" sz="1450" spc="-5">
                <a:latin typeface="Times New Roman"/>
                <a:cs typeface="Times New Roman"/>
              </a:rPr>
              <a:t>by </a:t>
            </a:r>
            <a:r>
              <a:rPr dirty="0" sz="1450" spc="-10">
                <a:latin typeface="Times New Roman"/>
                <a:cs typeface="Times New Roman"/>
              </a:rPr>
              <a:t>the discussion,  and </a:t>
            </a:r>
            <a:r>
              <a:rPr dirty="0" sz="1450" spc="-5">
                <a:latin typeface="Times New Roman"/>
                <a:cs typeface="Times New Roman"/>
              </a:rPr>
              <a:t>a </a:t>
            </a:r>
            <a:r>
              <a:rPr dirty="0" sz="1450" spc="-10">
                <a:latin typeface="Times New Roman"/>
                <a:cs typeface="Times New Roman"/>
              </a:rPr>
              <a:t>knowledge </a:t>
            </a:r>
            <a:r>
              <a:rPr dirty="0" sz="1450" spc="-5">
                <a:latin typeface="Times New Roman"/>
                <a:cs typeface="Times New Roman"/>
              </a:rPr>
              <a:t>of </a:t>
            </a:r>
            <a:r>
              <a:rPr dirty="0" sz="1450" spc="-10">
                <a:latin typeface="Times New Roman"/>
                <a:cs typeface="Times New Roman"/>
              </a:rPr>
              <a:t>the inclination </a:t>
            </a:r>
            <a:r>
              <a:rPr dirty="0" sz="1450" spc="-5">
                <a:latin typeface="Times New Roman"/>
                <a:cs typeface="Times New Roman"/>
              </a:rPr>
              <a:t>of </a:t>
            </a:r>
            <a:r>
              <a:rPr dirty="0" sz="1450" spc="-10">
                <a:latin typeface="Times New Roman"/>
                <a:cs typeface="Times New Roman"/>
              </a:rPr>
              <a:t>the rest; and though nothing was settled  </a:t>
            </a:r>
            <a:r>
              <a:rPr dirty="0" sz="1450" spc="-5">
                <a:latin typeface="Times New Roman"/>
                <a:cs typeface="Times New Roman"/>
              </a:rPr>
              <a:t>but </a:t>
            </a:r>
            <a:r>
              <a:rPr dirty="0" sz="1450" spc="-10">
                <a:latin typeface="Times New Roman"/>
                <a:cs typeface="Times New Roman"/>
              </a:rPr>
              <a:t>that </a:t>
            </a:r>
            <a:r>
              <a:rPr dirty="0" sz="1450" spc="-45">
                <a:latin typeface="Times New Roman"/>
                <a:cs typeface="Times New Roman"/>
              </a:rPr>
              <a:t>Tom </a:t>
            </a:r>
            <a:r>
              <a:rPr dirty="0" sz="1450" spc="-10">
                <a:latin typeface="Times New Roman"/>
                <a:cs typeface="Times New Roman"/>
              </a:rPr>
              <a:t>Bertram would prefer </a:t>
            </a:r>
            <a:r>
              <a:rPr dirty="0" sz="1450" spc="-5">
                <a:latin typeface="Times New Roman"/>
                <a:cs typeface="Times New Roman"/>
              </a:rPr>
              <a:t>a </a:t>
            </a:r>
            <a:r>
              <a:rPr dirty="0" sz="1450" spc="-25">
                <a:latin typeface="Times New Roman"/>
                <a:cs typeface="Times New Roman"/>
              </a:rPr>
              <a:t>comedy, </a:t>
            </a:r>
            <a:r>
              <a:rPr dirty="0" sz="1450" spc="-10">
                <a:latin typeface="Times New Roman"/>
                <a:cs typeface="Times New Roman"/>
              </a:rPr>
              <a:t>and his sisters and Henry  Crawford </a:t>
            </a:r>
            <a:r>
              <a:rPr dirty="0" sz="1450" spc="-5">
                <a:latin typeface="Times New Roman"/>
                <a:cs typeface="Times New Roman"/>
              </a:rPr>
              <a:t>a </a:t>
            </a:r>
            <a:r>
              <a:rPr dirty="0" sz="1450" spc="-20">
                <a:latin typeface="Times New Roman"/>
                <a:cs typeface="Times New Roman"/>
              </a:rPr>
              <a:t>tragedy, </a:t>
            </a:r>
            <a:r>
              <a:rPr dirty="0" sz="1450" spc="-10">
                <a:latin typeface="Times New Roman"/>
                <a:cs typeface="Times New Roman"/>
              </a:rPr>
              <a:t>and that nothing in the world could </a:t>
            </a:r>
            <a:r>
              <a:rPr dirty="0" sz="1450" spc="-5">
                <a:latin typeface="Times New Roman"/>
                <a:cs typeface="Times New Roman"/>
              </a:rPr>
              <a:t>be </a:t>
            </a:r>
            <a:r>
              <a:rPr dirty="0" sz="1450" spc="-10">
                <a:latin typeface="Times New Roman"/>
                <a:cs typeface="Times New Roman"/>
              </a:rPr>
              <a:t>easier than to find </a:t>
            </a:r>
            <a:r>
              <a:rPr dirty="0" sz="1450" spc="-5">
                <a:latin typeface="Times New Roman"/>
                <a:cs typeface="Times New Roman"/>
              </a:rPr>
              <a:t>a  </a:t>
            </a:r>
            <a:r>
              <a:rPr dirty="0" sz="1450" spc="-10">
                <a:latin typeface="Times New Roman"/>
                <a:cs typeface="Times New Roman"/>
              </a:rPr>
              <a:t>piece which would please them all, the resolution to act something </a:t>
            </a:r>
            <a:r>
              <a:rPr dirty="0" sz="1450" spc="-5">
                <a:latin typeface="Times New Roman"/>
                <a:cs typeface="Times New Roman"/>
              </a:rPr>
              <a:t>or </a:t>
            </a:r>
            <a:r>
              <a:rPr dirty="0" sz="1450" spc="-10">
                <a:latin typeface="Times New Roman"/>
                <a:cs typeface="Times New Roman"/>
              </a:rPr>
              <a:t>other  seemed so decided as to make Edmund quite uncomfortable. He was  determined to prevent it, if possible, though his </a:t>
            </a:r>
            <a:r>
              <a:rPr dirty="0" sz="1450" spc="-15">
                <a:latin typeface="Times New Roman"/>
                <a:cs typeface="Times New Roman"/>
              </a:rPr>
              <a:t>mother, </a:t>
            </a:r>
            <a:r>
              <a:rPr dirty="0" sz="1450" spc="-10">
                <a:latin typeface="Times New Roman"/>
                <a:cs typeface="Times New Roman"/>
              </a:rPr>
              <a:t>who equally heard the  conversation which passed at table, did </a:t>
            </a:r>
            <a:r>
              <a:rPr dirty="0" sz="1450" spc="-5">
                <a:latin typeface="Times New Roman"/>
                <a:cs typeface="Times New Roman"/>
              </a:rPr>
              <a:t>not </a:t>
            </a:r>
            <a:r>
              <a:rPr dirty="0" sz="1450" spc="-10">
                <a:latin typeface="Times New Roman"/>
                <a:cs typeface="Times New Roman"/>
              </a:rPr>
              <a:t>evince the least</a:t>
            </a:r>
            <a:r>
              <a:rPr dirty="0" sz="1450" spc="100">
                <a:latin typeface="Times New Roman"/>
                <a:cs typeface="Times New Roman"/>
              </a:rPr>
              <a:t> </a:t>
            </a:r>
            <a:r>
              <a:rPr dirty="0" sz="1450" spc="-10">
                <a:latin typeface="Times New Roman"/>
                <a:cs typeface="Times New Roman"/>
              </a:rPr>
              <a:t>disapprobation.</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 same evening </a:t>
            </a:r>
            <a:r>
              <a:rPr dirty="0" sz="1450" spc="-15">
                <a:latin typeface="Times New Roman"/>
                <a:cs typeface="Times New Roman"/>
              </a:rPr>
              <a:t>afforded </a:t>
            </a:r>
            <a:r>
              <a:rPr dirty="0" sz="1450" spc="-10">
                <a:latin typeface="Times New Roman"/>
                <a:cs typeface="Times New Roman"/>
              </a:rPr>
              <a:t>him an opportunity </a:t>
            </a:r>
            <a:r>
              <a:rPr dirty="0" sz="1450" spc="-5">
                <a:latin typeface="Times New Roman"/>
                <a:cs typeface="Times New Roman"/>
              </a:rPr>
              <a:t>of </a:t>
            </a:r>
            <a:r>
              <a:rPr dirty="0" sz="1450" spc="-10">
                <a:latin typeface="Times New Roman"/>
                <a:cs typeface="Times New Roman"/>
              </a:rPr>
              <a:t>trying his strength.  Maria, Julia, Henry Crawford, and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were in the billiard-room. </a:t>
            </a:r>
            <a:r>
              <a:rPr dirty="0" sz="1450" spc="-35">
                <a:latin typeface="Times New Roman"/>
                <a:cs typeface="Times New Roman"/>
              </a:rPr>
              <a:t>Tom,  </a:t>
            </a:r>
            <a:r>
              <a:rPr dirty="0" sz="1450" spc="-10">
                <a:latin typeface="Times New Roman"/>
                <a:cs typeface="Times New Roman"/>
              </a:rPr>
              <a:t>returning from them into the drawing-room, where Edmund was standing  thoughtfully </a:t>
            </a:r>
            <a:r>
              <a:rPr dirty="0" sz="1450" spc="-5">
                <a:latin typeface="Times New Roman"/>
                <a:cs typeface="Times New Roman"/>
              </a:rPr>
              <a:t>by </a:t>
            </a:r>
            <a:r>
              <a:rPr dirty="0" sz="1450" spc="-10">
                <a:latin typeface="Times New Roman"/>
                <a:cs typeface="Times New Roman"/>
              </a:rPr>
              <a:t>the fire, while Lady Bertram was </a:t>
            </a:r>
            <a:r>
              <a:rPr dirty="0" sz="1450" spc="-5">
                <a:latin typeface="Times New Roman"/>
                <a:cs typeface="Times New Roman"/>
              </a:rPr>
              <a:t>on </a:t>
            </a:r>
            <a:r>
              <a:rPr dirty="0" sz="1450" spc="-10">
                <a:latin typeface="Times New Roman"/>
                <a:cs typeface="Times New Roman"/>
              </a:rPr>
              <a:t>the sofa at </a:t>
            </a:r>
            <a:r>
              <a:rPr dirty="0" sz="1450" spc="-5">
                <a:latin typeface="Times New Roman"/>
                <a:cs typeface="Times New Roman"/>
              </a:rPr>
              <a:t>a </a:t>
            </a:r>
            <a:r>
              <a:rPr dirty="0" sz="1450" spc="-10">
                <a:latin typeface="Times New Roman"/>
                <a:cs typeface="Times New Roman"/>
              </a:rPr>
              <a:t>little  distance, and Fanny close beside her arranging her work, thus began as </a:t>
            </a:r>
            <a:r>
              <a:rPr dirty="0" sz="1450" spc="-5">
                <a:latin typeface="Times New Roman"/>
                <a:cs typeface="Times New Roman"/>
              </a:rPr>
              <a:t>he  </a:t>
            </a:r>
            <a:r>
              <a:rPr dirty="0" sz="1450" spc="-10">
                <a:latin typeface="Times New Roman"/>
                <a:cs typeface="Times New Roman"/>
              </a:rPr>
              <a:t>entered—“Such </a:t>
            </a:r>
            <a:r>
              <a:rPr dirty="0" sz="1450" spc="-5">
                <a:latin typeface="Times New Roman"/>
                <a:cs typeface="Times New Roman"/>
              </a:rPr>
              <a:t>a </a:t>
            </a:r>
            <a:r>
              <a:rPr dirty="0" sz="1450" spc="-10">
                <a:latin typeface="Times New Roman"/>
                <a:cs typeface="Times New Roman"/>
              </a:rPr>
              <a:t>horribly vile billiard-table as ours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met with, </a:t>
            </a:r>
            <a:r>
              <a:rPr dirty="0" sz="1450" spc="-5">
                <a:latin typeface="Times New Roman"/>
                <a:cs typeface="Times New Roman"/>
              </a:rPr>
              <a:t>I  </a:t>
            </a:r>
            <a:r>
              <a:rPr dirty="0" sz="1450" spc="-10">
                <a:latin typeface="Times New Roman"/>
                <a:cs typeface="Times New Roman"/>
              </a:rPr>
              <a:t>believe, above </a:t>
            </a:r>
            <a:r>
              <a:rPr dirty="0" sz="1450" spc="-5">
                <a:latin typeface="Times New Roman"/>
                <a:cs typeface="Times New Roman"/>
              </a:rPr>
              <a:t>ground. I </a:t>
            </a:r>
            <a:r>
              <a:rPr dirty="0" sz="1450" spc="-10">
                <a:latin typeface="Times New Roman"/>
                <a:cs typeface="Times New Roman"/>
              </a:rPr>
              <a:t>can stand it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may </a:t>
            </a:r>
            <a:r>
              <a:rPr dirty="0" sz="1450" spc="-30">
                <a:latin typeface="Times New Roman"/>
                <a:cs typeface="Times New Roman"/>
              </a:rPr>
              <a:t>say, </a:t>
            </a:r>
            <a:r>
              <a:rPr dirty="0" sz="1450" spc="-10">
                <a:latin typeface="Times New Roman"/>
                <a:cs typeface="Times New Roman"/>
              </a:rPr>
              <a:t>that  nothing shall ever tempt me to it again; </a:t>
            </a:r>
            <a:r>
              <a:rPr dirty="0" sz="1450" spc="-5">
                <a:latin typeface="Times New Roman"/>
                <a:cs typeface="Times New Roman"/>
              </a:rPr>
              <a:t>but one good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have just  ascertained: it is the very room for </a:t>
            </a:r>
            <a:r>
              <a:rPr dirty="0" sz="1450" spc="-5">
                <a:latin typeface="Times New Roman"/>
                <a:cs typeface="Times New Roman"/>
              </a:rPr>
              <a:t>a </a:t>
            </a:r>
            <a:r>
              <a:rPr dirty="0" sz="1450" spc="-10">
                <a:latin typeface="Times New Roman"/>
                <a:cs typeface="Times New Roman"/>
              </a:rPr>
              <a:t>theatre, precisely the shape and length for  it; and the doors at the farther end, communicating with each </a:t>
            </a:r>
            <a:r>
              <a:rPr dirty="0" sz="1450" spc="-20">
                <a:latin typeface="Times New Roman"/>
                <a:cs typeface="Times New Roman"/>
              </a:rPr>
              <a:t>other, </a:t>
            </a:r>
            <a:r>
              <a:rPr dirty="0" sz="1450" spc="-10">
                <a:latin typeface="Times New Roman"/>
                <a:cs typeface="Times New Roman"/>
              </a:rPr>
              <a:t>as they  may </a:t>
            </a:r>
            <a:r>
              <a:rPr dirty="0" sz="1450" spc="-5">
                <a:latin typeface="Times New Roman"/>
                <a:cs typeface="Times New Roman"/>
              </a:rPr>
              <a:t>be </a:t>
            </a:r>
            <a:r>
              <a:rPr dirty="0" sz="1450" spc="-10">
                <a:latin typeface="Times New Roman"/>
                <a:cs typeface="Times New Roman"/>
              </a:rPr>
              <a:t>made to </a:t>
            </a:r>
            <a:r>
              <a:rPr dirty="0" sz="1450" spc="-5">
                <a:latin typeface="Times New Roman"/>
                <a:cs typeface="Times New Roman"/>
              </a:rPr>
              <a:t>do </a:t>
            </a:r>
            <a:r>
              <a:rPr dirty="0" sz="1450" spc="-10">
                <a:latin typeface="Times New Roman"/>
                <a:cs typeface="Times New Roman"/>
              </a:rPr>
              <a:t>in five minutes, </a:t>
            </a:r>
            <a:r>
              <a:rPr dirty="0" sz="1450" spc="-5">
                <a:latin typeface="Times New Roman"/>
                <a:cs typeface="Times New Roman"/>
              </a:rPr>
              <a:t>by </a:t>
            </a:r>
            <a:r>
              <a:rPr dirty="0" sz="1450" spc="-10">
                <a:latin typeface="Times New Roman"/>
                <a:cs typeface="Times New Roman"/>
              </a:rPr>
              <a:t>merely moving the bookcase in my  </a:t>
            </a:r>
            <a:r>
              <a:rPr dirty="0" sz="1450" spc="-15">
                <a:latin typeface="Times New Roman"/>
                <a:cs typeface="Times New Roman"/>
              </a:rPr>
              <a:t>father’s </a:t>
            </a:r>
            <a:r>
              <a:rPr dirty="0" sz="1450" spc="-10">
                <a:latin typeface="Times New Roman"/>
                <a:cs typeface="Times New Roman"/>
              </a:rPr>
              <a:t>room, is the very thing we could have desired, if we had sat down to  wish</a:t>
            </a:r>
            <a:r>
              <a:rPr dirty="0" sz="1450" spc="85">
                <a:latin typeface="Times New Roman"/>
                <a:cs typeface="Times New Roman"/>
              </a:rPr>
              <a:t> </a:t>
            </a:r>
            <a:r>
              <a:rPr dirty="0" sz="1450" spc="-10">
                <a:latin typeface="Times New Roman"/>
                <a:cs typeface="Times New Roman"/>
              </a:rPr>
              <a:t>for</a:t>
            </a:r>
            <a:r>
              <a:rPr dirty="0" sz="1450" spc="90">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10">
                <a:latin typeface="Times New Roman"/>
                <a:cs typeface="Times New Roman"/>
              </a:rPr>
              <a:t>and</a:t>
            </a:r>
            <a:r>
              <a:rPr dirty="0" sz="1450" spc="85">
                <a:latin typeface="Times New Roman"/>
                <a:cs typeface="Times New Roman"/>
              </a:rPr>
              <a:t> </a:t>
            </a:r>
            <a:r>
              <a:rPr dirty="0" sz="1450" spc="-10">
                <a:latin typeface="Times New Roman"/>
                <a:cs typeface="Times New Roman"/>
              </a:rPr>
              <a:t>my</a:t>
            </a:r>
            <a:r>
              <a:rPr dirty="0" sz="1450" spc="95">
                <a:latin typeface="Times New Roman"/>
                <a:cs typeface="Times New Roman"/>
              </a:rPr>
              <a:t> </a:t>
            </a:r>
            <a:r>
              <a:rPr dirty="0" sz="1450" spc="-15">
                <a:latin typeface="Times New Roman"/>
                <a:cs typeface="Times New Roman"/>
              </a:rPr>
              <a:t>father’s</a:t>
            </a:r>
            <a:r>
              <a:rPr dirty="0" sz="1450" spc="90">
                <a:latin typeface="Times New Roman"/>
                <a:cs typeface="Times New Roman"/>
              </a:rPr>
              <a:t> </a:t>
            </a:r>
            <a:r>
              <a:rPr dirty="0" sz="1450" spc="-10">
                <a:latin typeface="Times New Roman"/>
                <a:cs typeface="Times New Roman"/>
              </a:rPr>
              <a:t>room</a:t>
            </a:r>
            <a:r>
              <a:rPr dirty="0" sz="1450" spc="85">
                <a:latin typeface="Times New Roman"/>
                <a:cs typeface="Times New Roman"/>
              </a:rPr>
              <a:t> </a:t>
            </a:r>
            <a:r>
              <a:rPr dirty="0" sz="1450" spc="-10">
                <a:latin typeface="Times New Roman"/>
                <a:cs typeface="Times New Roman"/>
              </a:rPr>
              <a:t>will</a:t>
            </a:r>
            <a:r>
              <a:rPr dirty="0" sz="1450" spc="90">
                <a:latin typeface="Times New Roman"/>
                <a:cs typeface="Times New Roman"/>
              </a:rPr>
              <a:t> </a:t>
            </a:r>
            <a:r>
              <a:rPr dirty="0" sz="1450" spc="-5">
                <a:latin typeface="Times New Roman"/>
                <a:cs typeface="Times New Roman"/>
              </a:rPr>
              <a:t>be</a:t>
            </a:r>
            <a:r>
              <a:rPr dirty="0" sz="1450" spc="90">
                <a:latin typeface="Times New Roman"/>
                <a:cs typeface="Times New Roman"/>
              </a:rPr>
              <a:t> </a:t>
            </a:r>
            <a:r>
              <a:rPr dirty="0" sz="1450" spc="-10">
                <a:latin typeface="Times New Roman"/>
                <a:cs typeface="Times New Roman"/>
              </a:rPr>
              <a:t>an</a:t>
            </a:r>
            <a:r>
              <a:rPr dirty="0" sz="1450" spc="95">
                <a:latin typeface="Times New Roman"/>
                <a:cs typeface="Times New Roman"/>
              </a:rPr>
              <a:t> </a:t>
            </a:r>
            <a:r>
              <a:rPr dirty="0" sz="1450" spc="-10">
                <a:latin typeface="Times New Roman"/>
                <a:cs typeface="Times New Roman"/>
              </a:rPr>
              <a:t>excellent</a:t>
            </a:r>
            <a:r>
              <a:rPr dirty="0" sz="1450" spc="85">
                <a:latin typeface="Times New Roman"/>
                <a:cs typeface="Times New Roman"/>
              </a:rPr>
              <a:t> </a:t>
            </a:r>
            <a:r>
              <a:rPr dirty="0" sz="1450" spc="-10">
                <a:latin typeface="Times New Roman"/>
                <a:cs typeface="Times New Roman"/>
              </a:rPr>
              <a:t>greenroom.</a:t>
            </a:r>
            <a:r>
              <a:rPr dirty="0" sz="1450" spc="90">
                <a:latin typeface="Times New Roman"/>
                <a:cs typeface="Times New Roman"/>
              </a:rPr>
              <a:t> </a:t>
            </a:r>
            <a:r>
              <a:rPr dirty="0" sz="1450" spc="-10">
                <a:latin typeface="Times New Roman"/>
                <a:cs typeface="Times New Roman"/>
              </a:rPr>
              <a:t>It</a:t>
            </a:r>
            <a:r>
              <a:rPr dirty="0" sz="1450" spc="90">
                <a:latin typeface="Times New Roman"/>
                <a:cs typeface="Times New Roman"/>
              </a:rPr>
              <a:t> </a:t>
            </a:r>
            <a:r>
              <a:rPr dirty="0" sz="1450" spc="-10">
                <a:latin typeface="Times New Roman"/>
                <a:cs typeface="Times New Roman"/>
              </a:rPr>
              <a:t>seems</a:t>
            </a:r>
            <a:r>
              <a:rPr dirty="0" sz="1450" spc="9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710" cy="9344660"/>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join the billiard-room </a:t>
            </a:r>
            <a:r>
              <a:rPr dirty="0" sz="1450" spc="-5">
                <a:latin typeface="Times New Roman"/>
                <a:cs typeface="Times New Roman"/>
              </a:rPr>
              <a:t>on</a:t>
            </a:r>
            <a:r>
              <a:rPr dirty="0" sz="1450" spc="10">
                <a:latin typeface="Times New Roman"/>
                <a:cs typeface="Times New Roman"/>
              </a:rPr>
              <a:t> </a:t>
            </a:r>
            <a:r>
              <a:rPr dirty="0" sz="1450" spc="-10">
                <a:latin typeface="Times New Roman"/>
                <a:cs typeface="Times New Roman"/>
              </a:rPr>
              <a:t>purpose.”</a:t>
            </a:r>
            <a:endParaRPr sz="1450">
              <a:latin typeface="Times New Roman"/>
              <a:cs typeface="Times New Roman"/>
            </a:endParaRPr>
          </a:p>
          <a:p>
            <a:pPr algn="just" marL="12700" marR="9525" indent="255904">
              <a:lnSpc>
                <a:spcPts val="1730"/>
              </a:lnSpc>
              <a:spcBef>
                <a:spcPts val="844"/>
              </a:spcBef>
            </a:pPr>
            <a:r>
              <a:rPr dirty="0" sz="1450" spc="-45">
                <a:latin typeface="Times New Roman"/>
                <a:cs typeface="Times New Roman"/>
              </a:rPr>
              <a:t>“You </a:t>
            </a:r>
            <a:r>
              <a:rPr dirty="0" sz="1450" spc="-10">
                <a:latin typeface="Times New Roman"/>
                <a:cs typeface="Times New Roman"/>
              </a:rPr>
              <a:t>are </a:t>
            </a:r>
            <a:r>
              <a:rPr dirty="0" sz="1450" spc="-5">
                <a:latin typeface="Times New Roman"/>
                <a:cs typeface="Times New Roman"/>
              </a:rPr>
              <a:t>not </a:t>
            </a:r>
            <a:r>
              <a:rPr dirty="0" sz="1450" spc="-10">
                <a:latin typeface="Times New Roman"/>
                <a:cs typeface="Times New Roman"/>
              </a:rPr>
              <a:t>serious, </a:t>
            </a:r>
            <a:r>
              <a:rPr dirty="0" sz="1450" spc="-35">
                <a:latin typeface="Times New Roman"/>
                <a:cs typeface="Times New Roman"/>
              </a:rPr>
              <a:t>Tom, </a:t>
            </a:r>
            <a:r>
              <a:rPr dirty="0" sz="1450" spc="-10">
                <a:latin typeface="Times New Roman"/>
                <a:cs typeface="Times New Roman"/>
              </a:rPr>
              <a:t>in meaning to act?” said Edmund, in </a:t>
            </a:r>
            <a:r>
              <a:rPr dirty="0" sz="1450" spc="-5">
                <a:latin typeface="Times New Roman"/>
                <a:cs typeface="Times New Roman"/>
              </a:rPr>
              <a:t>a </a:t>
            </a:r>
            <a:r>
              <a:rPr dirty="0" sz="1450" spc="-10">
                <a:latin typeface="Times New Roman"/>
                <a:cs typeface="Times New Roman"/>
              </a:rPr>
              <a:t>low  voice, as his brother approached the</a:t>
            </a:r>
            <a:r>
              <a:rPr dirty="0" sz="1450" spc="2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13970" indent="255904">
              <a:lnSpc>
                <a:spcPts val="1730"/>
              </a:lnSpc>
              <a:spcBef>
                <a:spcPts val="715"/>
              </a:spcBef>
            </a:pPr>
            <a:r>
              <a:rPr dirty="0" sz="1450" spc="-10">
                <a:latin typeface="Times New Roman"/>
                <a:cs typeface="Times New Roman"/>
              </a:rPr>
              <a:t>“Not serious! never more so,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What is there to surprise </a:t>
            </a:r>
            <a:r>
              <a:rPr dirty="0" sz="1450" spc="-5">
                <a:latin typeface="Times New Roman"/>
                <a:cs typeface="Times New Roman"/>
              </a:rPr>
              <a:t>you </a:t>
            </a:r>
            <a:r>
              <a:rPr dirty="0" sz="1450" spc="-10">
                <a:latin typeface="Times New Roman"/>
                <a:cs typeface="Times New Roman"/>
              </a:rPr>
              <a:t>in  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think it would </a:t>
            </a:r>
            <a:r>
              <a:rPr dirty="0" sz="1450" spc="-5">
                <a:latin typeface="Times New Roman"/>
                <a:cs typeface="Times New Roman"/>
              </a:rPr>
              <a:t>be </a:t>
            </a:r>
            <a:r>
              <a:rPr dirty="0" sz="1450" spc="-10">
                <a:latin typeface="Times New Roman"/>
                <a:cs typeface="Times New Roman"/>
              </a:rPr>
              <a:t>very wrong. In </a:t>
            </a:r>
            <a:r>
              <a:rPr dirty="0" sz="1450" spc="-5">
                <a:latin typeface="Times New Roman"/>
                <a:cs typeface="Times New Roman"/>
              </a:rPr>
              <a:t>a </a:t>
            </a:r>
            <a:r>
              <a:rPr dirty="0" sz="1450" spc="-10">
                <a:latin typeface="Times New Roman"/>
                <a:cs typeface="Times New Roman"/>
              </a:rPr>
              <a:t>general light, private theatricals are  open to some objections, </a:t>
            </a:r>
            <a:r>
              <a:rPr dirty="0" sz="1450" spc="-5">
                <a:latin typeface="Times New Roman"/>
                <a:cs typeface="Times New Roman"/>
              </a:rPr>
              <a:t>but </a:t>
            </a:r>
            <a:r>
              <a:rPr dirty="0" sz="1450" spc="-10">
                <a:latin typeface="Times New Roman"/>
                <a:cs typeface="Times New Roman"/>
              </a:rPr>
              <a:t>as we are circumstanced, </a:t>
            </a:r>
            <a:r>
              <a:rPr dirty="0" sz="1450" spc="-5">
                <a:latin typeface="Times New Roman"/>
                <a:cs typeface="Times New Roman"/>
              </a:rPr>
              <a:t>I </a:t>
            </a:r>
            <a:r>
              <a:rPr dirty="0" sz="1450" spc="-10">
                <a:latin typeface="Times New Roman"/>
                <a:cs typeface="Times New Roman"/>
              </a:rPr>
              <a:t>must think it would </a:t>
            </a:r>
            <a:r>
              <a:rPr dirty="0" sz="1450" spc="-5">
                <a:latin typeface="Times New Roman"/>
                <a:cs typeface="Times New Roman"/>
              </a:rPr>
              <a:t>be  </a:t>
            </a:r>
            <a:r>
              <a:rPr dirty="0" sz="1450" spc="-10">
                <a:latin typeface="Times New Roman"/>
                <a:cs typeface="Times New Roman"/>
              </a:rPr>
              <a:t>highly injudicious, and more than injudicious to attempt anything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kind.  </a:t>
            </a:r>
            <a:r>
              <a:rPr dirty="0" sz="1450" spc="-10">
                <a:latin typeface="Times New Roman"/>
                <a:cs typeface="Times New Roman"/>
              </a:rPr>
              <a:t>It would shew great want </a:t>
            </a:r>
            <a:r>
              <a:rPr dirty="0" sz="1450" spc="-5">
                <a:latin typeface="Times New Roman"/>
                <a:cs typeface="Times New Roman"/>
              </a:rPr>
              <a:t>of </a:t>
            </a:r>
            <a:r>
              <a:rPr dirty="0" sz="1450" spc="-10">
                <a:latin typeface="Times New Roman"/>
                <a:cs typeface="Times New Roman"/>
              </a:rPr>
              <a:t>feeling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father’s </a:t>
            </a:r>
            <a:r>
              <a:rPr dirty="0" sz="1450" spc="-10">
                <a:latin typeface="Times New Roman"/>
                <a:cs typeface="Times New Roman"/>
              </a:rPr>
              <a:t>account, absent as </a:t>
            </a:r>
            <a:r>
              <a:rPr dirty="0" sz="1450" spc="-5">
                <a:latin typeface="Times New Roman"/>
                <a:cs typeface="Times New Roman"/>
              </a:rPr>
              <a:t>he </a:t>
            </a:r>
            <a:r>
              <a:rPr dirty="0" sz="1450" spc="-10">
                <a:latin typeface="Times New Roman"/>
                <a:cs typeface="Times New Roman"/>
              </a:rPr>
              <a:t>is,  and in some degree </a:t>
            </a:r>
            <a:r>
              <a:rPr dirty="0" sz="1450" spc="-5">
                <a:latin typeface="Times New Roman"/>
                <a:cs typeface="Times New Roman"/>
              </a:rPr>
              <a:t>of </a:t>
            </a:r>
            <a:r>
              <a:rPr dirty="0" sz="1450" spc="-10">
                <a:latin typeface="Times New Roman"/>
                <a:cs typeface="Times New Roman"/>
              </a:rPr>
              <a:t>constant danger; and it would </a:t>
            </a:r>
            <a:r>
              <a:rPr dirty="0" sz="1450" spc="-5">
                <a:latin typeface="Times New Roman"/>
                <a:cs typeface="Times New Roman"/>
              </a:rPr>
              <a:t>be </a:t>
            </a:r>
            <a:r>
              <a:rPr dirty="0" sz="1450" spc="-10">
                <a:latin typeface="Times New Roman"/>
                <a:cs typeface="Times New Roman"/>
              </a:rPr>
              <a:t>imprudent, </a:t>
            </a:r>
            <a:r>
              <a:rPr dirty="0" sz="1450" spc="-5">
                <a:latin typeface="Times New Roman"/>
                <a:cs typeface="Times New Roman"/>
              </a:rPr>
              <a:t>I </a:t>
            </a:r>
            <a:r>
              <a:rPr dirty="0" sz="1450" spc="-10">
                <a:latin typeface="Times New Roman"/>
                <a:cs typeface="Times New Roman"/>
              </a:rPr>
              <a:t>think,  with regard to Maria, whose situation is </a:t>
            </a:r>
            <a:r>
              <a:rPr dirty="0" sz="1450" spc="-5">
                <a:latin typeface="Times New Roman"/>
                <a:cs typeface="Times New Roman"/>
              </a:rPr>
              <a:t>a </a:t>
            </a:r>
            <a:r>
              <a:rPr dirty="0" sz="1450" spc="-10">
                <a:latin typeface="Times New Roman"/>
                <a:cs typeface="Times New Roman"/>
              </a:rPr>
              <a:t>very delicate one, considering  everything, extremely</a:t>
            </a:r>
            <a:r>
              <a:rPr dirty="0" sz="1450" spc="-5">
                <a:latin typeface="Times New Roman"/>
                <a:cs typeface="Times New Roman"/>
              </a:rPr>
              <a:t> </a:t>
            </a:r>
            <a:r>
              <a:rPr dirty="0" sz="1450" spc="-10">
                <a:latin typeface="Times New Roman"/>
                <a:cs typeface="Times New Roman"/>
              </a:rPr>
              <a:t>delicate.”</a:t>
            </a:r>
            <a:endParaRPr sz="1450">
              <a:latin typeface="Times New Roman"/>
              <a:cs typeface="Times New Roman"/>
            </a:endParaRPr>
          </a:p>
          <a:p>
            <a:pPr algn="just" marL="12700" marR="5715" indent="255904">
              <a:lnSpc>
                <a:spcPts val="1730"/>
              </a:lnSpc>
              <a:spcBef>
                <a:spcPts val="780"/>
              </a:spcBef>
            </a:pPr>
            <a:r>
              <a:rPr dirty="0" sz="1450" spc="-45">
                <a:latin typeface="Times New Roman"/>
                <a:cs typeface="Times New Roman"/>
              </a:rPr>
              <a:t>“You </a:t>
            </a:r>
            <a:r>
              <a:rPr dirty="0" sz="1450" spc="-10">
                <a:latin typeface="Times New Roman"/>
                <a:cs typeface="Times New Roman"/>
              </a:rPr>
              <a:t>take </a:t>
            </a:r>
            <a:r>
              <a:rPr dirty="0" sz="1450" spc="-5">
                <a:latin typeface="Times New Roman"/>
                <a:cs typeface="Times New Roman"/>
              </a:rPr>
              <a:t>up a </a:t>
            </a:r>
            <a:r>
              <a:rPr dirty="0" sz="1450" spc="-10">
                <a:latin typeface="Times New Roman"/>
                <a:cs typeface="Times New Roman"/>
              </a:rPr>
              <a:t>thing so seriously! as if we were going to act three times </a:t>
            </a:r>
            <a:r>
              <a:rPr dirty="0" sz="1450" spc="-5">
                <a:latin typeface="Times New Roman"/>
                <a:cs typeface="Times New Roman"/>
              </a:rPr>
              <a:t>a  </a:t>
            </a:r>
            <a:r>
              <a:rPr dirty="0" sz="1450" spc="-10">
                <a:latin typeface="Times New Roman"/>
                <a:cs typeface="Times New Roman"/>
              </a:rPr>
              <a:t>week till my </a:t>
            </a:r>
            <a:r>
              <a:rPr dirty="0" sz="1450" spc="-15">
                <a:latin typeface="Times New Roman"/>
                <a:cs typeface="Times New Roman"/>
              </a:rPr>
              <a:t>father’s </a:t>
            </a:r>
            <a:r>
              <a:rPr dirty="0" sz="1450" spc="-10">
                <a:latin typeface="Times New Roman"/>
                <a:cs typeface="Times New Roman"/>
              </a:rPr>
              <a:t>return, and invite all the </a:t>
            </a:r>
            <a:r>
              <a:rPr dirty="0" sz="1450" spc="-20">
                <a:latin typeface="Times New Roman"/>
                <a:cs typeface="Times New Roman"/>
              </a:rPr>
              <a:t>country. </a:t>
            </a:r>
            <a:r>
              <a:rPr dirty="0" sz="1450" spc="-10">
                <a:latin typeface="Times New Roman"/>
                <a:cs typeface="Times New Roman"/>
              </a:rPr>
              <a:t>But it is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  </a:t>
            </a:r>
            <a:r>
              <a:rPr dirty="0" sz="1450" spc="-10">
                <a:latin typeface="Times New Roman"/>
                <a:cs typeface="Times New Roman"/>
              </a:rPr>
              <a:t>display </a:t>
            </a:r>
            <a:r>
              <a:rPr dirty="0" sz="1450" spc="-5">
                <a:latin typeface="Times New Roman"/>
                <a:cs typeface="Times New Roman"/>
              </a:rPr>
              <a:t>of </a:t>
            </a:r>
            <a:r>
              <a:rPr dirty="0" sz="1450" spc="-10">
                <a:latin typeface="Times New Roman"/>
                <a:cs typeface="Times New Roman"/>
              </a:rPr>
              <a:t>that sort. </a:t>
            </a:r>
            <a:r>
              <a:rPr dirty="0" sz="1450" spc="-70">
                <a:latin typeface="Times New Roman"/>
                <a:cs typeface="Times New Roman"/>
              </a:rPr>
              <a:t>We </a:t>
            </a:r>
            <a:r>
              <a:rPr dirty="0" sz="1450" spc="-10">
                <a:latin typeface="Times New Roman"/>
                <a:cs typeface="Times New Roman"/>
              </a:rPr>
              <a:t>mean nothing </a:t>
            </a:r>
            <a:r>
              <a:rPr dirty="0" sz="1450" spc="-5">
                <a:latin typeface="Times New Roman"/>
                <a:cs typeface="Times New Roman"/>
              </a:rPr>
              <a:t>but a </a:t>
            </a:r>
            <a:r>
              <a:rPr dirty="0" sz="1450" spc="-10">
                <a:latin typeface="Times New Roman"/>
                <a:cs typeface="Times New Roman"/>
              </a:rPr>
              <a:t>little amusement among ourselves,  just to vary the scene, and exercise </a:t>
            </a:r>
            <a:r>
              <a:rPr dirty="0" sz="1450" spc="-5">
                <a:latin typeface="Times New Roman"/>
                <a:cs typeface="Times New Roman"/>
              </a:rPr>
              <a:t>our </a:t>
            </a:r>
            <a:r>
              <a:rPr dirty="0" sz="1450" spc="-10">
                <a:latin typeface="Times New Roman"/>
                <a:cs typeface="Times New Roman"/>
              </a:rPr>
              <a:t>powers in something </a:t>
            </a:r>
            <a:r>
              <a:rPr dirty="0" sz="1450" spc="-30">
                <a:latin typeface="Times New Roman"/>
                <a:cs typeface="Times New Roman"/>
              </a:rPr>
              <a:t>new. </a:t>
            </a:r>
            <a:r>
              <a:rPr dirty="0" sz="1450" spc="-70">
                <a:latin typeface="Times New Roman"/>
                <a:cs typeface="Times New Roman"/>
              </a:rPr>
              <a:t>We </a:t>
            </a:r>
            <a:r>
              <a:rPr dirty="0" sz="1450" spc="-10">
                <a:latin typeface="Times New Roman"/>
                <a:cs typeface="Times New Roman"/>
              </a:rPr>
              <a:t>want </a:t>
            </a:r>
            <a:r>
              <a:rPr dirty="0" sz="1450" spc="-5">
                <a:latin typeface="Times New Roman"/>
                <a:cs typeface="Times New Roman"/>
              </a:rPr>
              <a:t>no  </a:t>
            </a:r>
            <a:r>
              <a:rPr dirty="0" sz="1450" spc="-10">
                <a:latin typeface="Times New Roman"/>
                <a:cs typeface="Times New Roman"/>
              </a:rPr>
              <a:t>audience, </a:t>
            </a:r>
            <a:r>
              <a:rPr dirty="0" sz="1450" spc="-5">
                <a:latin typeface="Times New Roman"/>
                <a:cs typeface="Times New Roman"/>
              </a:rPr>
              <a:t>no </a:t>
            </a:r>
            <a:r>
              <a:rPr dirty="0" sz="1450" spc="-20">
                <a:latin typeface="Times New Roman"/>
                <a:cs typeface="Times New Roman"/>
              </a:rPr>
              <a:t>publicity. </a:t>
            </a:r>
            <a:r>
              <a:rPr dirty="0" sz="1450" spc="-70">
                <a:latin typeface="Times New Roman"/>
                <a:cs typeface="Times New Roman"/>
              </a:rPr>
              <a:t>We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trusted, </a:t>
            </a:r>
            <a:r>
              <a:rPr dirty="0" sz="1450" spc="-5">
                <a:latin typeface="Times New Roman"/>
                <a:cs typeface="Times New Roman"/>
              </a:rPr>
              <a:t>I </a:t>
            </a:r>
            <a:r>
              <a:rPr dirty="0" sz="1450" spc="-10">
                <a:latin typeface="Times New Roman"/>
                <a:cs typeface="Times New Roman"/>
              </a:rPr>
              <a:t>think, in chusing some play most  perfectly unexceptionable; and </a:t>
            </a:r>
            <a:r>
              <a:rPr dirty="0" sz="1450" spc="-5">
                <a:latin typeface="Times New Roman"/>
                <a:cs typeface="Times New Roman"/>
              </a:rPr>
              <a:t>I </a:t>
            </a:r>
            <a:r>
              <a:rPr dirty="0" sz="1450" spc="-10">
                <a:latin typeface="Times New Roman"/>
                <a:cs typeface="Times New Roman"/>
              </a:rPr>
              <a:t>can conceive </a:t>
            </a:r>
            <a:r>
              <a:rPr dirty="0" sz="1450" spc="-5">
                <a:latin typeface="Times New Roman"/>
                <a:cs typeface="Times New Roman"/>
              </a:rPr>
              <a:t>no </a:t>
            </a:r>
            <a:r>
              <a:rPr dirty="0" sz="1450" spc="-10">
                <a:latin typeface="Times New Roman"/>
                <a:cs typeface="Times New Roman"/>
              </a:rPr>
              <a:t>greater harm </a:t>
            </a:r>
            <a:r>
              <a:rPr dirty="0" sz="1450" spc="-5">
                <a:latin typeface="Times New Roman"/>
                <a:cs typeface="Times New Roman"/>
              </a:rPr>
              <a:t>or </a:t>
            </a:r>
            <a:r>
              <a:rPr dirty="0" sz="1450" spc="-10">
                <a:latin typeface="Times New Roman"/>
                <a:cs typeface="Times New Roman"/>
              </a:rPr>
              <a:t>danger to  any </a:t>
            </a:r>
            <a:r>
              <a:rPr dirty="0" sz="1450" spc="-5">
                <a:latin typeface="Times New Roman"/>
                <a:cs typeface="Times New Roman"/>
              </a:rPr>
              <a:t>of us </a:t>
            </a:r>
            <a:r>
              <a:rPr dirty="0" sz="1450" spc="-10">
                <a:latin typeface="Times New Roman"/>
                <a:cs typeface="Times New Roman"/>
              </a:rPr>
              <a:t>in conversing in the elegant written language </a:t>
            </a:r>
            <a:r>
              <a:rPr dirty="0" sz="1450" spc="-5">
                <a:latin typeface="Times New Roman"/>
                <a:cs typeface="Times New Roman"/>
              </a:rPr>
              <a:t>of </a:t>
            </a:r>
            <a:r>
              <a:rPr dirty="0" sz="1450" spc="-10">
                <a:latin typeface="Times New Roman"/>
                <a:cs typeface="Times New Roman"/>
              </a:rPr>
              <a:t>some respectable  author than in chattering in words </a:t>
            </a:r>
            <a:r>
              <a:rPr dirty="0" sz="1450" spc="-5">
                <a:latin typeface="Times New Roman"/>
                <a:cs typeface="Times New Roman"/>
              </a:rPr>
              <a:t>of our </a:t>
            </a:r>
            <a:r>
              <a:rPr dirty="0" sz="1450" spc="-10">
                <a:latin typeface="Times New Roman"/>
                <a:cs typeface="Times New Roman"/>
              </a:rPr>
              <a:t>own.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fears and </a:t>
            </a:r>
            <a:r>
              <a:rPr dirty="0" sz="1450" spc="-5">
                <a:latin typeface="Times New Roman"/>
                <a:cs typeface="Times New Roman"/>
              </a:rPr>
              <a:t>no </a:t>
            </a:r>
            <a:r>
              <a:rPr dirty="0" sz="1450" spc="-10">
                <a:latin typeface="Times New Roman"/>
                <a:cs typeface="Times New Roman"/>
              </a:rPr>
              <a:t>scruples.  And as to my </a:t>
            </a:r>
            <a:r>
              <a:rPr dirty="0" sz="1450" spc="-15">
                <a:latin typeface="Times New Roman"/>
                <a:cs typeface="Times New Roman"/>
              </a:rPr>
              <a:t>father’s </a:t>
            </a:r>
            <a:r>
              <a:rPr dirty="0" sz="1450" spc="-10">
                <a:latin typeface="Times New Roman"/>
                <a:cs typeface="Times New Roman"/>
              </a:rPr>
              <a:t>being absent, it is so far from an objection, that </a:t>
            </a:r>
            <a:r>
              <a:rPr dirty="0" sz="1450" spc="-5">
                <a:latin typeface="Times New Roman"/>
                <a:cs typeface="Times New Roman"/>
              </a:rPr>
              <a:t>I  </a:t>
            </a:r>
            <a:r>
              <a:rPr dirty="0" sz="1450" spc="-10">
                <a:latin typeface="Times New Roman"/>
                <a:cs typeface="Times New Roman"/>
              </a:rPr>
              <a:t>consider it rather as </a:t>
            </a:r>
            <a:r>
              <a:rPr dirty="0" sz="1450" spc="-5">
                <a:latin typeface="Times New Roman"/>
                <a:cs typeface="Times New Roman"/>
              </a:rPr>
              <a:t>a </a:t>
            </a:r>
            <a:r>
              <a:rPr dirty="0" sz="1450" spc="-10">
                <a:latin typeface="Times New Roman"/>
                <a:cs typeface="Times New Roman"/>
              </a:rPr>
              <a:t>motive; for the expectation </a:t>
            </a:r>
            <a:r>
              <a:rPr dirty="0" sz="1450" spc="-5">
                <a:latin typeface="Times New Roman"/>
                <a:cs typeface="Times New Roman"/>
              </a:rPr>
              <a:t>of </a:t>
            </a:r>
            <a:r>
              <a:rPr dirty="0" sz="1450" spc="-10">
                <a:latin typeface="Times New Roman"/>
                <a:cs typeface="Times New Roman"/>
              </a:rPr>
              <a:t>his return must </a:t>
            </a:r>
            <a:r>
              <a:rPr dirty="0" sz="1450" spc="-5">
                <a:latin typeface="Times New Roman"/>
                <a:cs typeface="Times New Roman"/>
              </a:rPr>
              <a:t>be a </a:t>
            </a:r>
            <a:r>
              <a:rPr dirty="0" sz="1450" spc="-10">
                <a:latin typeface="Times New Roman"/>
                <a:cs typeface="Times New Roman"/>
              </a:rPr>
              <a:t>very  anxious period to my mother; and if we can </a:t>
            </a:r>
            <a:r>
              <a:rPr dirty="0" sz="1450" spc="-5">
                <a:latin typeface="Times New Roman"/>
                <a:cs typeface="Times New Roman"/>
              </a:rPr>
              <a:t>be </a:t>
            </a:r>
            <a:r>
              <a:rPr dirty="0" sz="1450" spc="-10">
                <a:latin typeface="Times New Roman"/>
                <a:cs typeface="Times New Roman"/>
              </a:rPr>
              <a:t>the means </a:t>
            </a:r>
            <a:r>
              <a:rPr dirty="0" sz="1450" spc="-5">
                <a:latin typeface="Times New Roman"/>
                <a:cs typeface="Times New Roman"/>
              </a:rPr>
              <a:t>of </a:t>
            </a:r>
            <a:r>
              <a:rPr dirty="0" sz="1450" spc="-10">
                <a:latin typeface="Times New Roman"/>
                <a:cs typeface="Times New Roman"/>
              </a:rPr>
              <a:t>amusing that  </a:t>
            </a:r>
            <a:r>
              <a:rPr dirty="0" sz="1450" spc="-20">
                <a:latin typeface="Times New Roman"/>
                <a:cs typeface="Times New Roman"/>
              </a:rPr>
              <a:t>anxiety, </a:t>
            </a:r>
            <a:r>
              <a:rPr dirty="0" sz="1450" spc="-10">
                <a:latin typeface="Times New Roman"/>
                <a:cs typeface="Times New Roman"/>
              </a:rPr>
              <a:t>and keeping </a:t>
            </a:r>
            <a:r>
              <a:rPr dirty="0" sz="1450" spc="-5">
                <a:latin typeface="Times New Roman"/>
                <a:cs typeface="Times New Roman"/>
              </a:rPr>
              <a:t>up </a:t>
            </a:r>
            <a:r>
              <a:rPr dirty="0" sz="1450" spc="-10">
                <a:latin typeface="Times New Roman"/>
                <a:cs typeface="Times New Roman"/>
              </a:rPr>
              <a:t>her spirits for the next few weeks, </a:t>
            </a:r>
            <a:r>
              <a:rPr dirty="0" sz="1450" spc="-5">
                <a:latin typeface="Times New Roman"/>
                <a:cs typeface="Times New Roman"/>
              </a:rPr>
              <a:t>I </a:t>
            </a:r>
            <a:r>
              <a:rPr dirty="0" sz="1450" spc="-10">
                <a:latin typeface="Times New Roman"/>
                <a:cs typeface="Times New Roman"/>
              </a:rPr>
              <a:t>shall think </a:t>
            </a:r>
            <a:r>
              <a:rPr dirty="0" sz="1450" spc="-5">
                <a:latin typeface="Times New Roman"/>
                <a:cs typeface="Times New Roman"/>
              </a:rPr>
              <a:t>our  </a:t>
            </a:r>
            <a:r>
              <a:rPr dirty="0" sz="1450" spc="-10">
                <a:latin typeface="Times New Roman"/>
                <a:cs typeface="Times New Roman"/>
              </a:rPr>
              <a:t>time very well spent, and so, </a:t>
            </a:r>
            <a:r>
              <a:rPr dirty="0" sz="1450" spc="-5">
                <a:latin typeface="Times New Roman"/>
                <a:cs typeface="Times New Roman"/>
              </a:rPr>
              <a:t>I </a:t>
            </a:r>
            <a:r>
              <a:rPr dirty="0" sz="1450" spc="-10">
                <a:latin typeface="Times New Roman"/>
                <a:cs typeface="Times New Roman"/>
              </a:rPr>
              <a:t>am sure, will he. It is </a:t>
            </a:r>
            <a:r>
              <a:rPr dirty="0" sz="1450" spc="-5">
                <a:latin typeface="Times New Roman"/>
                <a:cs typeface="Times New Roman"/>
              </a:rPr>
              <a:t>a </a:t>
            </a:r>
            <a:r>
              <a:rPr dirty="0" sz="1450" spc="-10">
                <a:latin typeface="Times New Roman"/>
                <a:cs typeface="Times New Roman"/>
              </a:rPr>
              <a:t>very anxious period for  </a:t>
            </a:r>
            <a:r>
              <a:rPr dirty="0" sz="1450" spc="-25">
                <a:latin typeface="Times New Roman"/>
                <a:cs typeface="Times New Roman"/>
              </a:rPr>
              <a:t>her.”</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said this, each looked towards their </a:t>
            </a:r>
            <a:r>
              <a:rPr dirty="0" sz="1450" spc="-20">
                <a:latin typeface="Times New Roman"/>
                <a:cs typeface="Times New Roman"/>
              </a:rPr>
              <a:t>mother. </a:t>
            </a:r>
            <a:r>
              <a:rPr dirty="0" sz="1450" spc="-10">
                <a:latin typeface="Times New Roman"/>
                <a:cs typeface="Times New Roman"/>
              </a:rPr>
              <a:t>Lady Bertram, sunk  back in </a:t>
            </a:r>
            <a:r>
              <a:rPr dirty="0" sz="1450" spc="-5">
                <a:latin typeface="Times New Roman"/>
                <a:cs typeface="Times New Roman"/>
              </a:rPr>
              <a:t>one </a:t>
            </a:r>
            <a:r>
              <a:rPr dirty="0" sz="1450" spc="-10">
                <a:latin typeface="Times New Roman"/>
                <a:cs typeface="Times New Roman"/>
              </a:rPr>
              <a:t>corner </a:t>
            </a:r>
            <a:r>
              <a:rPr dirty="0" sz="1450" spc="-5">
                <a:latin typeface="Times New Roman"/>
                <a:cs typeface="Times New Roman"/>
              </a:rPr>
              <a:t>of </a:t>
            </a:r>
            <a:r>
              <a:rPr dirty="0" sz="1450" spc="-10">
                <a:latin typeface="Times New Roman"/>
                <a:cs typeface="Times New Roman"/>
              </a:rPr>
              <a:t>the sofa, the picture </a:t>
            </a:r>
            <a:r>
              <a:rPr dirty="0" sz="1450" spc="-5">
                <a:latin typeface="Times New Roman"/>
                <a:cs typeface="Times New Roman"/>
              </a:rPr>
              <a:t>of </a:t>
            </a:r>
            <a:r>
              <a:rPr dirty="0" sz="1450" spc="-10">
                <a:latin typeface="Times New Roman"/>
                <a:cs typeface="Times New Roman"/>
              </a:rPr>
              <a:t>health, wealth, ease, and  </a:t>
            </a:r>
            <a:r>
              <a:rPr dirty="0" sz="1450" spc="-15">
                <a:latin typeface="Times New Roman"/>
                <a:cs typeface="Times New Roman"/>
              </a:rPr>
              <a:t>tranquillity, </a:t>
            </a:r>
            <a:r>
              <a:rPr dirty="0" sz="1450" spc="-10">
                <a:latin typeface="Times New Roman"/>
                <a:cs typeface="Times New Roman"/>
              </a:rPr>
              <a:t>was just falling into </a:t>
            </a:r>
            <a:r>
              <a:rPr dirty="0" sz="1450" spc="-5">
                <a:latin typeface="Times New Roman"/>
                <a:cs typeface="Times New Roman"/>
              </a:rPr>
              <a:t>a </a:t>
            </a:r>
            <a:r>
              <a:rPr dirty="0" sz="1450" spc="-10">
                <a:latin typeface="Times New Roman"/>
                <a:cs typeface="Times New Roman"/>
              </a:rPr>
              <a:t>gentle doze, while Fanny was getting  through the few difficulties </a:t>
            </a:r>
            <a:r>
              <a:rPr dirty="0" sz="1450" spc="-5">
                <a:latin typeface="Times New Roman"/>
                <a:cs typeface="Times New Roman"/>
              </a:rPr>
              <a:t>of </a:t>
            </a:r>
            <a:r>
              <a:rPr dirty="0" sz="1450" spc="-10">
                <a:latin typeface="Times New Roman"/>
                <a:cs typeface="Times New Roman"/>
              </a:rPr>
              <a:t>her work for</a:t>
            </a:r>
            <a:r>
              <a:rPr dirty="0" sz="1450" spc="2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Edmund smiled and shook his</a:t>
            </a:r>
            <a:r>
              <a:rPr dirty="0" sz="1450" spc="1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“By Jove! this </a:t>
            </a:r>
            <a:r>
              <a:rPr dirty="0" sz="1450" spc="-15">
                <a:latin typeface="Times New Roman"/>
                <a:cs typeface="Times New Roman"/>
              </a:rPr>
              <a:t>won’t </a:t>
            </a:r>
            <a:r>
              <a:rPr dirty="0" sz="1450" spc="-5">
                <a:latin typeface="Times New Roman"/>
                <a:cs typeface="Times New Roman"/>
              </a:rPr>
              <a:t>do,” </a:t>
            </a:r>
            <a:r>
              <a:rPr dirty="0" sz="1450" spc="-10">
                <a:latin typeface="Times New Roman"/>
                <a:cs typeface="Times New Roman"/>
              </a:rPr>
              <a:t>cried </a:t>
            </a:r>
            <a:r>
              <a:rPr dirty="0" sz="1450" spc="-35">
                <a:latin typeface="Times New Roman"/>
                <a:cs typeface="Times New Roman"/>
              </a:rPr>
              <a:t>Tom, </a:t>
            </a:r>
            <a:r>
              <a:rPr dirty="0" sz="1450" spc="-10">
                <a:latin typeface="Times New Roman"/>
                <a:cs typeface="Times New Roman"/>
              </a:rPr>
              <a:t>throwing himself into </a:t>
            </a:r>
            <a:r>
              <a:rPr dirty="0" sz="1450" spc="-5">
                <a:latin typeface="Times New Roman"/>
                <a:cs typeface="Times New Roman"/>
              </a:rPr>
              <a:t>a </a:t>
            </a:r>
            <a:r>
              <a:rPr dirty="0" sz="1450" spc="-10">
                <a:latin typeface="Times New Roman"/>
                <a:cs typeface="Times New Roman"/>
              </a:rPr>
              <a:t>chair with </a:t>
            </a:r>
            <a:r>
              <a:rPr dirty="0" sz="1450" spc="-5">
                <a:latin typeface="Times New Roman"/>
                <a:cs typeface="Times New Roman"/>
              </a:rPr>
              <a:t>a  </a:t>
            </a:r>
            <a:r>
              <a:rPr dirty="0" sz="1450" spc="-10">
                <a:latin typeface="Times New Roman"/>
                <a:cs typeface="Times New Roman"/>
              </a:rPr>
              <a:t>hearty laugh.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sure, my dear </a:t>
            </a:r>
            <a:r>
              <a:rPr dirty="0" sz="1450" spc="-15">
                <a:latin typeface="Times New Roman"/>
                <a:cs typeface="Times New Roman"/>
              </a:rPr>
              <a:t>mother, </a:t>
            </a:r>
            <a:r>
              <a:rPr dirty="0" sz="1450" spc="-5">
                <a:latin typeface="Times New Roman"/>
                <a:cs typeface="Times New Roman"/>
              </a:rPr>
              <a:t>your </a:t>
            </a:r>
            <a:r>
              <a:rPr dirty="0" sz="1450" spc="-10">
                <a:latin typeface="Times New Roman"/>
                <a:cs typeface="Times New Roman"/>
              </a:rPr>
              <a:t>anxiety—I was unlucky  there.”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“What is the matter?” asked her ladyship, in the heavy tone </a:t>
            </a:r>
            <a:r>
              <a:rPr dirty="0" sz="1450" spc="-5">
                <a:latin typeface="Times New Roman"/>
                <a:cs typeface="Times New Roman"/>
              </a:rPr>
              <a:t>of one </a:t>
            </a:r>
            <a:r>
              <a:rPr dirty="0" sz="1450" spc="-10">
                <a:latin typeface="Times New Roman"/>
                <a:cs typeface="Times New Roman"/>
              </a:rPr>
              <a:t>half-  roused; “I was </a:t>
            </a:r>
            <a:r>
              <a:rPr dirty="0" sz="1450" spc="-5">
                <a:latin typeface="Times New Roman"/>
                <a:cs typeface="Times New Roman"/>
              </a:rPr>
              <a:t>not</a:t>
            </a:r>
            <a:r>
              <a:rPr dirty="0" sz="1450" spc="5">
                <a:latin typeface="Times New Roman"/>
                <a:cs typeface="Times New Roman"/>
              </a:rPr>
              <a:t> </a:t>
            </a:r>
            <a:r>
              <a:rPr dirty="0" sz="1450" spc="-10">
                <a:latin typeface="Times New Roman"/>
                <a:cs typeface="Times New Roman"/>
              </a:rPr>
              <a:t>asleep.”</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“Oh </a:t>
            </a:r>
            <a:r>
              <a:rPr dirty="0" sz="1450" spc="-20">
                <a:latin typeface="Times New Roman"/>
                <a:cs typeface="Times New Roman"/>
              </a:rPr>
              <a:t>dear,</a:t>
            </a:r>
            <a:r>
              <a:rPr dirty="0" sz="1450" spc="320">
                <a:latin typeface="Times New Roman"/>
                <a:cs typeface="Times New Roman"/>
              </a:rPr>
              <a:t> </a:t>
            </a:r>
            <a:r>
              <a:rPr dirty="0" sz="1450" spc="-5">
                <a:latin typeface="Times New Roman"/>
                <a:cs typeface="Times New Roman"/>
              </a:rPr>
              <a:t>no, </a:t>
            </a:r>
            <a:r>
              <a:rPr dirty="0" sz="1450" spc="-10">
                <a:latin typeface="Times New Roman"/>
                <a:cs typeface="Times New Roman"/>
              </a:rPr>
              <a:t>ma’am, </a:t>
            </a:r>
            <a:r>
              <a:rPr dirty="0" sz="1450" spc="-5">
                <a:latin typeface="Times New Roman"/>
                <a:cs typeface="Times New Roman"/>
              </a:rPr>
              <a:t>nobody </a:t>
            </a:r>
            <a:r>
              <a:rPr dirty="0" sz="1450" spc="-10">
                <a:latin typeface="Times New Roman"/>
                <a:cs typeface="Times New Roman"/>
              </a:rPr>
              <a:t>suspected </a:t>
            </a:r>
            <a:r>
              <a:rPr dirty="0" sz="1450" spc="-5">
                <a:latin typeface="Times New Roman"/>
                <a:cs typeface="Times New Roman"/>
              </a:rPr>
              <a:t>you! </a:t>
            </a:r>
            <a:r>
              <a:rPr dirty="0" sz="1450" spc="-35">
                <a:latin typeface="Times New Roman"/>
                <a:cs typeface="Times New Roman"/>
              </a:rPr>
              <a:t>Well, </a:t>
            </a:r>
            <a:r>
              <a:rPr dirty="0" sz="1450" spc="-10">
                <a:latin typeface="Times New Roman"/>
                <a:cs typeface="Times New Roman"/>
              </a:rPr>
              <a:t>Edmund,” </a:t>
            </a:r>
            <a:r>
              <a:rPr dirty="0" sz="1450" spc="-5">
                <a:latin typeface="Times New Roman"/>
                <a:cs typeface="Times New Roman"/>
              </a:rPr>
              <a:t>he  </a:t>
            </a:r>
            <a:r>
              <a:rPr dirty="0" sz="1450" spc="-10">
                <a:latin typeface="Times New Roman"/>
                <a:cs typeface="Times New Roman"/>
              </a:rPr>
              <a:t>continued,</a:t>
            </a:r>
            <a:r>
              <a:rPr dirty="0" sz="1450" spc="35">
                <a:latin typeface="Times New Roman"/>
                <a:cs typeface="Times New Roman"/>
              </a:rPr>
              <a:t> </a:t>
            </a:r>
            <a:r>
              <a:rPr dirty="0" sz="1450" spc="-10">
                <a:latin typeface="Times New Roman"/>
                <a:cs typeface="Times New Roman"/>
              </a:rPr>
              <a:t>returning</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former</a:t>
            </a:r>
            <a:r>
              <a:rPr dirty="0" sz="1450" spc="35">
                <a:latin typeface="Times New Roman"/>
                <a:cs typeface="Times New Roman"/>
              </a:rPr>
              <a:t> </a:t>
            </a:r>
            <a:r>
              <a:rPr dirty="0" sz="1450" spc="-10">
                <a:latin typeface="Times New Roman"/>
                <a:cs typeface="Times New Roman"/>
              </a:rPr>
              <a:t>subject,</a:t>
            </a:r>
            <a:r>
              <a:rPr dirty="0" sz="1450" spc="35">
                <a:latin typeface="Times New Roman"/>
                <a:cs typeface="Times New Roman"/>
              </a:rPr>
              <a:t> </a:t>
            </a:r>
            <a:r>
              <a:rPr dirty="0" sz="1450" spc="-10">
                <a:latin typeface="Times New Roman"/>
                <a:cs typeface="Times New Roman"/>
              </a:rPr>
              <a:t>posture,</a:t>
            </a:r>
            <a:r>
              <a:rPr dirty="0" sz="1450" spc="3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voice,</a:t>
            </a:r>
            <a:r>
              <a:rPr dirty="0" sz="1450" spc="35">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10">
                <a:latin typeface="Times New Roman"/>
                <a:cs typeface="Times New Roman"/>
              </a:rPr>
              <a:t>soon</a:t>
            </a:r>
            <a:r>
              <a:rPr dirty="0" sz="1450" spc="40">
                <a:latin typeface="Times New Roman"/>
                <a:cs typeface="Times New Roman"/>
              </a:rPr>
              <a:t> </a:t>
            </a:r>
            <a:r>
              <a:rPr dirty="0" sz="1450" spc="-10">
                <a:latin typeface="Times New Roman"/>
                <a:cs typeface="Times New Roman"/>
              </a:rPr>
              <a:t>as</a:t>
            </a:r>
            <a:r>
              <a:rPr dirty="0" sz="1450" spc="35">
                <a:latin typeface="Times New Roman"/>
                <a:cs typeface="Times New Roman"/>
              </a:rPr>
              <a:t> </a:t>
            </a:r>
            <a:r>
              <a:rPr dirty="0" sz="1450" spc="-10">
                <a:latin typeface="Times New Roman"/>
                <a:cs typeface="Times New Roman"/>
              </a:rPr>
              <a:t>Lady</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363075"/>
          </a:xfrm>
          <a:prstGeom prst="rect">
            <a:avLst/>
          </a:prstGeom>
        </p:spPr>
        <p:txBody>
          <a:bodyPr wrap="square" lIns="0" tIns="20955" rIns="0" bIns="0" rtlCol="0" vert="horz">
            <a:spAutoFit/>
          </a:bodyPr>
          <a:lstStyle/>
          <a:p>
            <a:pPr algn="just" marL="12700" marR="8890">
              <a:lnSpc>
                <a:spcPts val="1720"/>
              </a:lnSpc>
              <a:spcBef>
                <a:spcPts val="165"/>
              </a:spcBef>
            </a:pPr>
            <a:r>
              <a:rPr dirty="0" sz="1450" spc="-10">
                <a:latin typeface="Times New Roman"/>
                <a:cs typeface="Times New Roman"/>
              </a:rPr>
              <a:t>Bertram began to </a:t>
            </a:r>
            <a:r>
              <a:rPr dirty="0" sz="1450" spc="-5">
                <a:latin typeface="Times New Roman"/>
                <a:cs typeface="Times New Roman"/>
              </a:rPr>
              <a:t>nod </a:t>
            </a:r>
            <a:r>
              <a:rPr dirty="0" sz="1450" spc="-10">
                <a:latin typeface="Times New Roman"/>
                <a:cs typeface="Times New Roman"/>
              </a:rPr>
              <a:t>again, “but this </a:t>
            </a:r>
            <a:r>
              <a:rPr dirty="0" sz="1450" spc="-5">
                <a:latin typeface="Times New Roman"/>
                <a:cs typeface="Times New Roman"/>
              </a:rPr>
              <a:t>I </a:t>
            </a:r>
            <a:r>
              <a:rPr dirty="0" sz="1450" spc="-10">
                <a:latin typeface="Times New Roman"/>
                <a:cs typeface="Times New Roman"/>
              </a:rPr>
              <a:t>will maintain, that we shall </a:t>
            </a:r>
            <a:r>
              <a:rPr dirty="0" sz="1450" spc="-5">
                <a:latin typeface="Times New Roman"/>
                <a:cs typeface="Times New Roman"/>
              </a:rPr>
              <a:t>be </a:t>
            </a:r>
            <a:r>
              <a:rPr dirty="0" sz="1450" spc="-10">
                <a:latin typeface="Times New Roman"/>
                <a:cs typeface="Times New Roman"/>
              </a:rPr>
              <a:t>doing  </a:t>
            </a:r>
            <a:r>
              <a:rPr dirty="0" sz="1450" spc="-5">
                <a:latin typeface="Times New Roman"/>
                <a:cs typeface="Times New Roman"/>
              </a:rPr>
              <a:t>no</a:t>
            </a:r>
            <a:r>
              <a:rPr dirty="0" sz="1450" spc="-10">
                <a:latin typeface="Times New Roman"/>
                <a:cs typeface="Times New Roman"/>
              </a:rPr>
              <a:t> harm.”</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 cannot agree with </a:t>
            </a:r>
            <a:r>
              <a:rPr dirty="0" sz="1450" spc="-5">
                <a:latin typeface="Times New Roman"/>
                <a:cs typeface="Times New Roman"/>
              </a:rPr>
              <a:t>you; I </a:t>
            </a:r>
            <a:r>
              <a:rPr dirty="0" sz="1450" spc="-10">
                <a:latin typeface="Times New Roman"/>
                <a:cs typeface="Times New Roman"/>
              </a:rPr>
              <a:t>am convinced that my father would totally  disapprove it.”</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convinced to the </a:t>
            </a:r>
            <a:r>
              <a:rPr dirty="0" sz="1450" spc="-20">
                <a:latin typeface="Times New Roman"/>
                <a:cs typeface="Times New Roman"/>
              </a:rPr>
              <a:t>contrary. </a:t>
            </a:r>
            <a:r>
              <a:rPr dirty="0" sz="1450" spc="-10">
                <a:latin typeface="Times New Roman"/>
                <a:cs typeface="Times New Roman"/>
              </a:rPr>
              <a:t>Nobody is fonder </a:t>
            </a:r>
            <a:r>
              <a:rPr dirty="0" sz="1450" spc="-5">
                <a:latin typeface="Times New Roman"/>
                <a:cs typeface="Times New Roman"/>
              </a:rPr>
              <a:t>of </a:t>
            </a:r>
            <a:r>
              <a:rPr dirty="0" sz="1450" spc="-10">
                <a:latin typeface="Times New Roman"/>
                <a:cs typeface="Times New Roman"/>
              </a:rPr>
              <a:t>the exercise </a:t>
            </a:r>
            <a:r>
              <a:rPr dirty="0" sz="1450" spc="-5">
                <a:latin typeface="Times New Roman"/>
                <a:cs typeface="Times New Roman"/>
              </a:rPr>
              <a:t>of  </a:t>
            </a:r>
            <a:r>
              <a:rPr dirty="0" sz="1450" spc="-10">
                <a:latin typeface="Times New Roman"/>
                <a:cs typeface="Times New Roman"/>
              </a:rPr>
              <a:t>talent in </a:t>
            </a:r>
            <a:r>
              <a:rPr dirty="0" sz="1450" spc="-5">
                <a:latin typeface="Times New Roman"/>
                <a:cs typeface="Times New Roman"/>
              </a:rPr>
              <a:t>young </a:t>
            </a:r>
            <a:r>
              <a:rPr dirty="0" sz="1450" spc="-10">
                <a:latin typeface="Times New Roman"/>
                <a:cs typeface="Times New Roman"/>
              </a:rPr>
              <a:t>people, </a:t>
            </a:r>
            <a:r>
              <a:rPr dirty="0" sz="1450" spc="-5">
                <a:latin typeface="Times New Roman"/>
                <a:cs typeface="Times New Roman"/>
              </a:rPr>
              <a:t>or </a:t>
            </a:r>
            <a:r>
              <a:rPr dirty="0" sz="1450" spc="-10">
                <a:latin typeface="Times New Roman"/>
                <a:cs typeface="Times New Roman"/>
              </a:rPr>
              <a:t>promotes it more, than my </a:t>
            </a:r>
            <a:r>
              <a:rPr dirty="0" sz="1450" spc="-15">
                <a:latin typeface="Times New Roman"/>
                <a:cs typeface="Times New Roman"/>
              </a:rPr>
              <a:t>father, </a:t>
            </a:r>
            <a:r>
              <a:rPr dirty="0" sz="1450" spc="-10">
                <a:latin typeface="Times New Roman"/>
                <a:cs typeface="Times New Roman"/>
              </a:rPr>
              <a:t>and for anything  </a:t>
            </a:r>
            <a:r>
              <a:rPr dirty="0" sz="1450" spc="-5">
                <a:latin typeface="Times New Roman"/>
                <a:cs typeface="Times New Roman"/>
              </a:rPr>
              <a:t>of </a:t>
            </a:r>
            <a:r>
              <a:rPr dirty="0" sz="1450" spc="-10">
                <a:latin typeface="Times New Roman"/>
                <a:cs typeface="Times New Roman"/>
              </a:rPr>
              <a:t>the acting, spouting, reciting </a:t>
            </a:r>
            <a:r>
              <a:rPr dirty="0" sz="1450" spc="-5">
                <a:latin typeface="Times New Roman"/>
                <a:cs typeface="Times New Roman"/>
              </a:rPr>
              <a:t>kind, 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has always </a:t>
            </a:r>
            <a:r>
              <a:rPr dirty="0" sz="1450" spc="-5">
                <a:latin typeface="Times New Roman"/>
                <a:cs typeface="Times New Roman"/>
              </a:rPr>
              <a:t>a </a:t>
            </a:r>
            <a:r>
              <a:rPr dirty="0" sz="1450" spc="-10">
                <a:latin typeface="Times New Roman"/>
                <a:cs typeface="Times New Roman"/>
              </a:rPr>
              <a:t>decided taste.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he </a:t>
            </a:r>
            <a:r>
              <a:rPr dirty="0" sz="1450" spc="-10">
                <a:latin typeface="Times New Roman"/>
                <a:cs typeface="Times New Roman"/>
              </a:rPr>
              <a:t>encouraged it in </a:t>
            </a:r>
            <a:r>
              <a:rPr dirty="0" sz="1450" spc="-5">
                <a:latin typeface="Times New Roman"/>
                <a:cs typeface="Times New Roman"/>
              </a:rPr>
              <a:t>us </a:t>
            </a:r>
            <a:r>
              <a:rPr dirty="0" sz="1450" spc="-10">
                <a:latin typeface="Times New Roman"/>
                <a:cs typeface="Times New Roman"/>
              </a:rPr>
              <a:t>as </a:t>
            </a:r>
            <a:r>
              <a:rPr dirty="0" sz="1450" spc="-5">
                <a:latin typeface="Times New Roman"/>
                <a:cs typeface="Times New Roman"/>
              </a:rPr>
              <a:t>boys. </a:t>
            </a:r>
            <a:r>
              <a:rPr dirty="0" sz="1450" spc="-10">
                <a:latin typeface="Times New Roman"/>
                <a:cs typeface="Times New Roman"/>
              </a:rPr>
              <a:t>How many </a:t>
            </a:r>
            <a:r>
              <a:rPr dirty="0" sz="1450" spc="-5">
                <a:latin typeface="Times New Roman"/>
                <a:cs typeface="Times New Roman"/>
              </a:rPr>
              <a:t>a </a:t>
            </a:r>
            <a:r>
              <a:rPr dirty="0" sz="1450" spc="-10">
                <a:latin typeface="Times New Roman"/>
                <a:cs typeface="Times New Roman"/>
              </a:rPr>
              <a:t>time have we mourned  over the dead </a:t>
            </a:r>
            <a:r>
              <a:rPr dirty="0" sz="1450" spc="-5">
                <a:latin typeface="Times New Roman"/>
                <a:cs typeface="Times New Roman"/>
              </a:rPr>
              <a:t>body of </a:t>
            </a:r>
            <a:r>
              <a:rPr dirty="0" sz="1450" spc="-10">
                <a:latin typeface="Times New Roman"/>
                <a:cs typeface="Times New Roman"/>
              </a:rPr>
              <a:t>Julius </a:t>
            </a:r>
            <a:r>
              <a:rPr dirty="0" sz="1450" spc="-20">
                <a:latin typeface="Times New Roman"/>
                <a:cs typeface="Times New Roman"/>
              </a:rPr>
              <a:t>Caesar, </a:t>
            </a:r>
            <a:r>
              <a:rPr dirty="0" sz="1450" spc="-10">
                <a:latin typeface="Times New Roman"/>
                <a:cs typeface="Times New Roman"/>
              </a:rPr>
              <a:t>and to be’d and </a:t>
            </a:r>
            <a:r>
              <a:rPr dirty="0" sz="1450" spc="-5">
                <a:latin typeface="Times New Roman"/>
                <a:cs typeface="Times New Roman"/>
              </a:rPr>
              <a:t>not </a:t>
            </a:r>
            <a:r>
              <a:rPr dirty="0" sz="1450" spc="-10">
                <a:latin typeface="Times New Roman"/>
                <a:cs typeface="Times New Roman"/>
              </a:rPr>
              <a:t>to be’d, in this very  room, for his amusement? And </a:t>
            </a:r>
            <a:r>
              <a:rPr dirty="0" sz="1450" spc="-5">
                <a:latin typeface="Times New Roman"/>
                <a:cs typeface="Times New Roman"/>
              </a:rPr>
              <a:t>I </a:t>
            </a:r>
            <a:r>
              <a:rPr dirty="0" sz="1450" spc="-10">
                <a:latin typeface="Times New Roman"/>
                <a:cs typeface="Times New Roman"/>
              </a:rPr>
              <a:t>am sure, my name was Norval, every evening  </a:t>
            </a:r>
            <a:r>
              <a:rPr dirty="0" sz="1450" spc="-5">
                <a:latin typeface="Times New Roman"/>
                <a:cs typeface="Times New Roman"/>
              </a:rPr>
              <a:t>of </a:t>
            </a:r>
            <a:r>
              <a:rPr dirty="0" sz="1450" spc="-10">
                <a:latin typeface="Times New Roman"/>
                <a:cs typeface="Times New Roman"/>
              </a:rPr>
              <a:t>my life through </a:t>
            </a:r>
            <a:r>
              <a:rPr dirty="0" sz="1450" spc="-5">
                <a:latin typeface="Times New Roman"/>
                <a:cs typeface="Times New Roman"/>
              </a:rPr>
              <a:t>one </a:t>
            </a:r>
            <a:r>
              <a:rPr dirty="0" sz="1450" spc="-10">
                <a:latin typeface="Times New Roman"/>
                <a:cs typeface="Times New Roman"/>
              </a:rPr>
              <a:t>Christmas</a:t>
            </a:r>
            <a:r>
              <a:rPr dirty="0" sz="1450" spc="10">
                <a:latin typeface="Times New Roman"/>
                <a:cs typeface="Times New Roman"/>
              </a:rPr>
              <a:t> </a:t>
            </a:r>
            <a:r>
              <a:rPr dirty="0" sz="1450" spc="-10">
                <a:latin typeface="Times New Roman"/>
                <a:cs typeface="Times New Roman"/>
              </a:rPr>
              <a:t>holidays.”</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very different thing. </a:t>
            </a:r>
            <a:r>
              <a:rPr dirty="0" sz="1450" spc="-60">
                <a:latin typeface="Times New Roman"/>
                <a:cs typeface="Times New Roman"/>
              </a:rPr>
              <a:t>You </a:t>
            </a:r>
            <a:r>
              <a:rPr dirty="0" sz="1450" spc="-10">
                <a:latin typeface="Times New Roman"/>
                <a:cs typeface="Times New Roman"/>
              </a:rPr>
              <a:t>must see the difference yourself. My  father wished us, as schoolboys, to speak well, </a:t>
            </a:r>
            <a:r>
              <a:rPr dirty="0" sz="1450" spc="-5">
                <a:latin typeface="Times New Roman"/>
                <a:cs typeface="Times New Roman"/>
              </a:rPr>
              <a:t>but he </a:t>
            </a:r>
            <a:r>
              <a:rPr dirty="0" sz="1450" spc="-10">
                <a:latin typeface="Times New Roman"/>
                <a:cs typeface="Times New Roman"/>
              </a:rPr>
              <a:t>would never wish his  grown-up daughters to </a:t>
            </a:r>
            <a:r>
              <a:rPr dirty="0" sz="1450" spc="-5">
                <a:latin typeface="Times New Roman"/>
                <a:cs typeface="Times New Roman"/>
              </a:rPr>
              <a:t>be </a:t>
            </a:r>
            <a:r>
              <a:rPr dirty="0" sz="1450" spc="-10">
                <a:latin typeface="Times New Roman"/>
                <a:cs typeface="Times New Roman"/>
              </a:rPr>
              <a:t>acting plays. His sense </a:t>
            </a:r>
            <a:r>
              <a:rPr dirty="0" sz="1450" spc="-5">
                <a:latin typeface="Times New Roman"/>
                <a:cs typeface="Times New Roman"/>
              </a:rPr>
              <a:t>of </a:t>
            </a:r>
            <a:r>
              <a:rPr dirty="0" sz="1450" spc="-10">
                <a:latin typeface="Times New Roman"/>
                <a:cs typeface="Times New Roman"/>
              </a:rPr>
              <a:t>decorum is</a:t>
            </a:r>
            <a:r>
              <a:rPr dirty="0" sz="1450" spc="75">
                <a:latin typeface="Times New Roman"/>
                <a:cs typeface="Times New Roman"/>
              </a:rPr>
              <a:t> </a:t>
            </a:r>
            <a:r>
              <a:rPr dirty="0" sz="1450" spc="-10">
                <a:latin typeface="Times New Roman"/>
                <a:cs typeface="Times New Roman"/>
              </a:rPr>
              <a:t>strict.”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 know all that,” said </a:t>
            </a:r>
            <a:r>
              <a:rPr dirty="0" sz="1450" spc="-35">
                <a:latin typeface="Times New Roman"/>
                <a:cs typeface="Times New Roman"/>
              </a:rPr>
              <a:t>Tom, </a:t>
            </a:r>
            <a:r>
              <a:rPr dirty="0" sz="1450" spc="-10">
                <a:latin typeface="Times New Roman"/>
                <a:cs typeface="Times New Roman"/>
              </a:rPr>
              <a:t>displeased. “I know my father as well as </a:t>
            </a:r>
            <a:r>
              <a:rPr dirty="0" sz="1450" spc="-5">
                <a:latin typeface="Times New Roman"/>
                <a:cs typeface="Times New Roman"/>
              </a:rPr>
              <a:t>you  do; </a:t>
            </a:r>
            <a:r>
              <a:rPr dirty="0" sz="1450" spc="-10">
                <a:latin typeface="Times New Roman"/>
                <a:cs typeface="Times New Roman"/>
              </a:rPr>
              <a:t>and I’ll take care that his daughters </a:t>
            </a:r>
            <a:r>
              <a:rPr dirty="0" sz="1450" spc="-5">
                <a:latin typeface="Times New Roman"/>
                <a:cs typeface="Times New Roman"/>
              </a:rPr>
              <a:t>do </a:t>
            </a:r>
            <a:r>
              <a:rPr dirty="0" sz="1450" spc="-10">
                <a:latin typeface="Times New Roman"/>
                <a:cs typeface="Times New Roman"/>
              </a:rPr>
              <a:t>nothing to distress him. Manage  </a:t>
            </a:r>
            <a:r>
              <a:rPr dirty="0" sz="1450" spc="-5">
                <a:latin typeface="Times New Roman"/>
                <a:cs typeface="Times New Roman"/>
              </a:rPr>
              <a:t>your </a:t>
            </a:r>
            <a:r>
              <a:rPr dirty="0" sz="1450" spc="-10">
                <a:latin typeface="Times New Roman"/>
                <a:cs typeface="Times New Roman"/>
              </a:rPr>
              <a:t>own concerns, Edmund, and I’ll take care </a:t>
            </a:r>
            <a:r>
              <a:rPr dirty="0" sz="1450" spc="-5">
                <a:latin typeface="Times New Roman"/>
                <a:cs typeface="Times New Roman"/>
              </a:rPr>
              <a:t>of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the</a:t>
            </a:r>
            <a:r>
              <a:rPr dirty="0" sz="1450" spc="75">
                <a:latin typeface="Times New Roman"/>
                <a:cs typeface="Times New Roman"/>
              </a:rPr>
              <a:t> </a:t>
            </a:r>
            <a:r>
              <a:rPr dirty="0" sz="1450" spc="-20">
                <a:latin typeface="Times New Roman"/>
                <a:cs typeface="Times New Roman"/>
              </a:rPr>
              <a:t>family.”</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are resolved </a:t>
            </a:r>
            <a:r>
              <a:rPr dirty="0" sz="1450" spc="-5">
                <a:latin typeface="Times New Roman"/>
                <a:cs typeface="Times New Roman"/>
              </a:rPr>
              <a:t>on </a:t>
            </a:r>
            <a:r>
              <a:rPr dirty="0" sz="1450" spc="-10">
                <a:latin typeface="Times New Roman"/>
                <a:cs typeface="Times New Roman"/>
              </a:rPr>
              <a:t>acting,” replied the persevering Edmund, “I must  </a:t>
            </a:r>
            <a:r>
              <a:rPr dirty="0" sz="1450" spc="-5">
                <a:latin typeface="Times New Roman"/>
                <a:cs typeface="Times New Roman"/>
              </a:rPr>
              <a:t>hope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very small and quiet way;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a </a:t>
            </a:r>
            <a:r>
              <a:rPr dirty="0" sz="1450" spc="-10">
                <a:latin typeface="Times New Roman"/>
                <a:cs typeface="Times New Roman"/>
              </a:rPr>
              <a:t>theatre </a:t>
            </a:r>
            <a:r>
              <a:rPr dirty="0" sz="1450" spc="-5">
                <a:latin typeface="Times New Roman"/>
                <a:cs typeface="Times New Roman"/>
              </a:rPr>
              <a:t>ought 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attempted. It would </a:t>
            </a:r>
            <a:r>
              <a:rPr dirty="0" sz="1450" spc="-5">
                <a:latin typeface="Times New Roman"/>
                <a:cs typeface="Times New Roman"/>
              </a:rPr>
              <a:t>be </a:t>
            </a:r>
            <a:r>
              <a:rPr dirty="0" sz="1450" spc="-10">
                <a:latin typeface="Times New Roman"/>
                <a:cs typeface="Times New Roman"/>
              </a:rPr>
              <a:t>taking liberties with my </a:t>
            </a:r>
            <a:r>
              <a:rPr dirty="0" sz="1450" spc="-15">
                <a:latin typeface="Times New Roman"/>
                <a:cs typeface="Times New Roman"/>
              </a:rPr>
              <a:t>father’s </a:t>
            </a:r>
            <a:r>
              <a:rPr dirty="0" sz="1450" spc="-10">
                <a:latin typeface="Times New Roman"/>
                <a:cs typeface="Times New Roman"/>
              </a:rPr>
              <a:t>house in his  absence which could </a:t>
            </a:r>
            <a:r>
              <a:rPr dirty="0" sz="1450" spc="-5">
                <a:latin typeface="Times New Roman"/>
                <a:cs typeface="Times New Roman"/>
              </a:rPr>
              <a:t>not be</a:t>
            </a:r>
            <a:r>
              <a:rPr dirty="0" sz="1450" spc="5">
                <a:latin typeface="Times New Roman"/>
                <a:cs typeface="Times New Roman"/>
              </a:rPr>
              <a:t> </a:t>
            </a:r>
            <a:r>
              <a:rPr dirty="0" sz="1450" spc="-10">
                <a:latin typeface="Times New Roman"/>
                <a:cs typeface="Times New Roman"/>
              </a:rPr>
              <a:t>justified.”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 everything </a:t>
            </a:r>
            <a:r>
              <a:rPr dirty="0" sz="1450" spc="-5">
                <a:latin typeface="Times New Roman"/>
                <a:cs typeface="Times New Roman"/>
              </a:rPr>
              <a:t>of </a:t>
            </a:r>
            <a:r>
              <a:rPr dirty="0" sz="1450" spc="-10">
                <a:latin typeface="Times New Roman"/>
                <a:cs typeface="Times New Roman"/>
              </a:rPr>
              <a:t>that nature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answerable,” said </a:t>
            </a:r>
            <a:r>
              <a:rPr dirty="0" sz="1450" spc="-35">
                <a:latin typeface="Times New Roman"/>
                <a:cs typeface="Times New Roman"/>
              </a:rPr>
              <a:t>Tom,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decided tone. “His house shall </a:t>
            </a:r>
            <a:r>
              <a:rPr dirty="0" sz="1450" spc="-5">
                <a:latin typeface="Times New Roman"/>
                <a:cs typeface="Times New Roman"/>
              </a:rPr>
              <a:t>not be </a:t>
            </a:r>
            <a:r>
              <a:rPr dirty="0" sz="1450" spc="-10">
                <a:latin typeface="Times New Roman"/>
                <a:cs typeface="Times New Roman"/>
              </a:rPr>
              <a:t>hurt. </a:t>
            </a:r>
            <a:r>
              <a:rPr dirty="0" sz="1450" spc="-5">
                <a:latin typeface="Times New Roman"/>
                <a:cs typeface="Times New Roman"/>
              </a:rPr>
              <a:t>I </a:t>
            </a:r>
            <a:r>
              <a:rPr dirty="0" sz="1450" spc="-10">
                <a:latin typeface="Times New Roman"/>
                <a:cs typeface="Times New Roman"/>
              </a:rPr>
              <a:t>have quite as great an interest in  being careful </a:t>
            </a:r>
            <a:r>
              <a:rPr dirty="0" sz="1450" spc="-5">
                <a:latin typeface="Times New Roman"/>
                <a:cs typeface="Times New Roman"/>
              </a:rPr>
              <a:t>of </a:t>
            </a:r>
            <a:r>
              <a:rPr dirty="0" sz="1450" spc="-10">
                <a:latin typeface="Times New Roman"/>
                <a:cs typeface="Times New Roman"/>
              </a:rPr>
              <a:t>his house as </a:t>
            </a:r>
            <a:r>
              <a:rPr dirty="0" sz="1450" spc="-5">
                <a:latin typeface="Times New Roman"/>
                <a:cs typeface="Times New Roman"/>
              </a:rPr>
              <a:t>you </a:t>
            </a:r>
            <a:r>
              <a:rPr dirty="0" sz="1450" spc="-10">
                <a:latin typeface="Times New Roman"/>
                <a:cs typeface="Times New Roman"/>
              </a:rPr>
              <a:t>can have; and as to such alterations as </a:t>
            </a:r>
            <a:r>
              <a:rPr dirty="0" sz="1450" spc="-5">
                <a:latin typeface="Times New Roman"/>
                <a:cs typeface="Times New Roman"/>
              </a:rPr>
              <a:t>I </a:t>
            </a:r>
            <a:r>
              <a:rPr dirty="0" sz="1450" spc="-10">
                <a:latin typeface="Times New Roman"/>
                <a:cs typeface="Times New Roman"/>
              </a:rPr>
              <a:t>was  suggesting just </a:t>
            </a:r>
            <a:r>
              <a:rPr dirty="0" sz="1450" spc="-30">
                <a:latin typeface="Times New Roman"/>
                <a:cs typeface="Times New Roman"/>
              </a:rPr>
              <a:t>now, </a:t>
            </a:r>
            <a:r>
              <a:rPr dirty="0" sz="1450" spc="-10">
                <a:latin typeface="Times New Roman"/>
                <a:cs typeface="Times New Roman"/>
              </a:rPr>
              <a:t>such as moving </a:t>
            </a:r>
            <a:r>
              <a:rPr dirty="0" sz="1450" spc="-5">
                <a:latin typeface="Times New Roman"/>
                <a:cs typeface="Times New Roman"/>
              </a:rPr>
              <a:t>a </a:t>
            </a:r>
            <a:r>
              <a:rPr dirty="0" sz="1450" spc="-10">
                <a:latin typeface="Times New Roman"/>
                <a:cs typeface="Times New Roman"/>
              </a:rPr>
              <a:t>bookcase, </a:t>
            </a:r>
            <a:r>
              <a:rPr dirty="0" sz="1450" spc="-5">
                <a:latin typeface="Times New Roman"/>
                <a:cs typeface="Times New Roman"/>
              </a:rPr>
              <a:t>or </a:t>
            </a:r>
            <a:r>
              <a:rPr dirty="0" sz="1450" spc="-10">
                <a:latin typeface="Times New Roman"/>
                <a:cs typeface="Times New Roman"/>
              </a:rPr>
              <a:t>unlocking </a:t>
            </a:r>
            <a:r>
              <a:rPr dirty="0" sz="1450" spc="-5">
                <a:latin typeface="Times New Roman"/>
                <a:cs typeface="Times New Roman"/>
              </a:rPr>
              <a:t>a </a:t>
            </a:r>
            <a:r>
              <a:rPr dirty="0" sz="1450" spc="-20">
                <a:latin typeface="Times New Roman"/>
                <a:cs typeface="Times New Roman"/>
              </a:rPr>
              <a:t>door, </a:t>
            </a:r>
            <a:r>
              <a:rPr dirty="0" sz="1450" spc="-5">
                <a:latin typeface="Times New Roman"/>
                <a:cs typeface="Times New Roman"/>
              </a:rPr>
              <a:t>or </a:t>
            </a:r>
            <a:r>
              <a:rPr dirty="0" sz="1450" spc="-10">
                <a:latin typeface="Times New Roman"/>
                <a:cs typeface="Times New Roman"/>
              </a:rPr>
              <a:t>even  as using the billiard-room for the space </a:t>
            </a:r>
            <a:r>
              <a:rPr dirty="0" sz="1450" spc="-5">
                <a:latin typeface="Times New Roman"/>
                <a:cs typeface="Times New Roman"/>
              </a:rPr>
              <a:t>of a </a:t>
            </a:r>
            <a:r>
              <a:rPr dirty="0" sz="1450" spc="-10">
                <a:latin typeface="Times New Roman"/>
                <a:cs typeface="Times New Roman"/>
              </a:rPr>
              <a:t>week without playing at billiards  in it, </a:t>
            </a:r>
            <a:r>
              <a:rPr dirty="0" sz="1450" spc="-5">
                <a:latin typeface="Times New Roman"/>
                <a:cs typeface="Times New Roman"/>
              </a:rPr>
              <a:t>you </a:t>
            </a:r>
            <a:r>
              <a:rPr dirty="0" sz="1450" spc="-10">
                <a:latin typeface="Times New Roman"/>
                <a:cs typeface="Times New Roman"/>
              </a:rPr>
              <a:t>might just as well suppose </a:t>
            </a:r>
            <a:r>
              <a:rPr dirty="0" sz="1450" spc="-5">
                <a:latin typeface="Times New Roman"/>
                <a:cs typeface="Times New Roman"/>
              </a:rPr>
              <a:t>he </a:t>
            </a:r>
            <a:r>
              <a:rPr dirty="0" sz="1450" spc="-10">
                <a:latin typeface="Times New Roman"/>
                <a:cs typeface="Times New Roman"/>
              </a:rPr>
              <a:t>would object to </a:t>
            </a:r>
            <a:r>
              <a:rPr dirty="0" sz="1450" spc="-5">
                <a:latin typeface="Times New Roman"/>
                <a:cs typeface="Times New Roman"/>
              </a:rPr>
              <a:t>our </a:t>
            </a:r>
            <a:r>
              <a:rPr dirty="0" sz="1450" spc="-10">
                <a:latin typeface="Times New Roman"/>
                <a:cs typeface="Times New Roman"/>
              </a:rPr>
              <a:t>sitting more in this  room, and less in the breakfast-room, than we did before </a:t>
            </a:r>
            <a:r>
              <a:rPr dirty="0" sz="1450" spc="-5">
                <a:latin typeface="Times New Roman"/>
                <a:cs typeface="Times New Roman"/>
              </a:rPr>
              <a:t>he </a:t>
            </a:r>
            <a:r>
              <a:rPr dirty="0" sz="1450" spc="-10">
                <a:latin typeface="Times New Roman"/>
                <a:cs typeface="Times New Roman"/>
              </a:rPr>
              <a:t>went </a:t>
            </a:r>
            <a:r>
              <a:rPr dirty="0" sz="1450" spc="-30">
                <a:latin typeface="Times New Roman"/>
                <a:cs typeface="Times New Roman"/>
              </a:rPr>
              <a:t>away, </a:t>
            </a:r>
            <a:r>
              <a:rPr dirty="0" sz="1450" spc="-5">
                <a:latin typeface="Times New Roman"/>
                <a:cs typeface="Times New Roman"/>
              </a:rPr>
              <a:t>or </a:t>
            </a:r>
            <a:r>
              <a:rPr dirty="0" sz="1450" spc="-10">
                <a:latin typeface="Times New Roman"/>
                <a:cs typeface="Times New Roman"/>
              </a:rPr>
              <a:t>to  my </a:t>
            </a:r>
            <a:r>
              <a:rPr dirty="0" sz="1450" spc="-15">
                <a:latin typeface="Times New Roman"/>
                <a:cs typeface="Times New Roman"/>
              </a:rPr>
              <a:t>sister’s </a:t>
            </a:r>
            <a:r>
              <a:rPr dirty="0" sz="1450" spc="-10">
                <a:latin typeface="Times New Roman"/>
                <a:cs typeface="Times New Roman"/>
              </a:rPr>
              <a:t>pianoforte being moved from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of </a:t>
            </a:r>
            <a:r>
              <a:rPr dirty="0" sz="1450" spc="-10">
                <a:latin typeface="Times New Roman"/>
                <a:cs typeface="Times New Roman"/>
              </a:rPr>
              <a:t>the room to the </a:t>
            </a:r>
            <a:r>
              <a:rPr dirty="0" sz="1450" spc="-20">
                <a:latin typeface="Times New Roman"/>
                <a:cs typeface="Times New Roman"/>
              </a:rPr>
              <a:t>other.  </a:t>
            </a:r>
            <a:r>
              <a:rPr dirty="0" sz="1450" spc="-10">
                <a:latin typeface="Times New Roman"/>
                <a:cs typeface="Times New Roman"/>
              </a:rPr>
              <a:t>Absolute nonsense!”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innovation, if </a:t>
            </a:r>
            <a:r>
              <a:rPr dirty="0" sz="1450" spc="-5">
                <a:latin typeface="Times New Roman"/>
                <a:cs typeface="Times New Roman"/>
              </a:rPr>
              <a:t>not </a:t>
            </a:r>
            <a:r>
              <a:rPr dirty="0" sz="1450" spc="-10">
                <a:latin typeface="Times New Roman"/>
                <a:cs typeface="Times New Roman"/>
              </a:rPr>
              <a:t>wrong as an innovation, will </a:t>
            </a:r>
            <a:r>
              <a:rPr dirty="0" sz="1450" spc="-5">
                <a:latin typeface="Times New Roman"/>
                <a:cs typeface="Times New Roman"/>
              </a:rPr>
              <a:t>be </a:t>
            </a:r>
            <a:r>
              <a:rPr dirty="0" sz="1450" spc="-10">
                <a:latin typeface="Times New Roman"/>
                <a:cs typeface="Times New Roman"/>
              </a:rPr>
              <a:t>wrong as an  expense.”</a:t>
            </a:r>
            <a:endParaRPr sz="1450">
              <a:latin typeface="Times New Roman"/>
              <a:cs typeface="Times New Roman"/>
            </a:endParaRPr>
          </a:p>
          <a:p>
            <a:pPr algn="just" marL="12700" marR="5080" indent="255904">
              <a:lnSpc>
                <a:spcPts val="1730"/>
              </a:lnSpc>
              <a:spcBef>
                <a:spcPts val="720"/>
              </a:spcBef>
            </a:pPr>
            <a:r>
              <a:rPr dirty="0" sz="1450" spc="-40">
                <a:latin typeface="Times New Roman"/>
                <a:cs typeface="Times New Roman"/>
              </a:rPr>
              <a:t>“Yes, </a:t>
            </a:r>
            <a:r>
              <a:rPr dirty="0" sz="1450" spc="-10">
                <a:latin typeface="Times New Roman"/>
                <a:cs typeface="Times New Roman"/>
              </a:rPr>
              <a:t>the expense </a:t>
            </a:r>
            <a:r>
              <a:rPr dirty="0" sz="1450" spc="-5">
                <a:latin typeface="Times New Roman"/>
                <a:cs typeface="Times New Roman"/>
              </a:rPr>
              <a:t>of </a:t>
            </a:r>
            <a:r>
              <a:rPr dirty="0" sz="1450" spc="-10">
                <a:latin typeface="Times New Roman"/>
                <a:cs typeface="Times New Roman"/>
              </a:rPr>
              <a:t>such an undertaking would </a:t>
            </a:r>
            <a:r>
              <a:rPr dirty="0" sz="1450" spc="-5">
                <a:latin typeface="Times New Roman"/>
                <a:cs typeface="Times New Roman"/>
              </a:rPr>
              <a:t>be </a:t>
            </a:r>
            <a:r>
              <a:rPr dirty="0" sz="1450" spc="-10">
                <a:latin typeface="Times New Roman"/>
                <a:cs typeface="Times New Roman"/>
              </a:rPr>
              <a:t>prodigious! Perhaps it  might cost </a:t>
            </a:r>
            <a:r>
              <a:rPr dirty="0" sz="1450" spc="-5">
                <a:latin typeface="Times New Roman"/>
                <a:cs typeface="Times New Roman"/>
              </a:rPr>
              <a:t>a </a:t>
            </a:r>
            <a:r>
              <a:rPr dirty="0" sz="1450" spc="-10">
                <a:latin typeface="Times New Roman"/>
                <a:cs typeface="Times New Roman"/>
              </a:rPr>
              <a:t>whole twenty </a:t>
            </a:r>
            <a:r>
              <a:rPr dirty="0" sz="1450" spc="-5">
                <a:latin typeface="Times New Roman"/>
                <a:cs typeface="Times New Roman"/>
              </a:rPr>
              <a:t>pounds. </a:t>
            </a:r>
            <a:r>
              <a:rPr dirty="0" sz="1450" spc="-10">
                <a:latin typeface="Times New Roman"/>
                <a:cs typeface="Times New Roman"/>
              </a:rPr>
              <a:t>Something </a:t>
            </a:r>
            <a:r>
              <a:rPr dirty="0" sz="1450" spc="-5">
                <a:latin typeface="Times New Roman"/>
                <a:cs typeface="Times New Roman"/>
              </a:rPr>
              <a:t>of a </a:t>
            </a:r>
            <a:r>
              <a:rPr dirty="0" sz="1450" spc="-10">
                <a:latin typeface="Times New Roman"/>
                <a:cs typeface="Times New Roman"/>
              </a:rPr>
              <a:t>theatre we must have  </a:t>
            </a:r>
            <a:r>
              <a:rPr dirty="0" sz="1450" spc="-15">
                <a:latin typeface="Times New Roman"/>
                <a:cs typeface="Times New Roman"/>
              </a:rPr>
              <a:t>undoubtedly, </a:t>
            </a:r>
            <a:r>
              <a:rPr dirty="0" sz="1450" spc="-5">
                <a:latin typeface="Times New Roman"/>
                <a:cs typeface="Times New Roman"/>
              </a:rPr>
              <a:t>but </a:t>
            </a:r>
            <a:r>
              <a:rPr dirty="0" sz="1450" spc="-10">
                <a:latin typeface="Times New Roman"/>
                <a:cs typeface="Times New Roman"/>
              </a:rPr>
              <a:t>it will </a:t>
            </a:r>
            <a:r>
              <a:rPr dirty="0" sz="1450" spc="-5">
                <a:latin typeface="Times New Roman"/>
                <a:cs typeface="Times New Roman"/>
              </a:rPr>
              <a:t>be on </a:t>
            </a:r>
            <a:r>
              <a:rPr dirty="0" sz="1450" spc="-10">
                <a:latin typeface="Times New Roman"/>
                <a:cs typeface="Times New Roman"/>
              </a:rPr>
              <a:t>the simplest plan: </a:t>
            </a:r>
            <a:r>
              <a:rPr dirty="0" sz="1450" spc="-5">
                <a:latin typeface="Times New Roman"/>
                <a:cs typeface="Times New Roman"/>
              </a:rPr>
              <a:t>a </a:t>
            </a:r>
            <a:r>
              <a:rPr dirty="0" sz="1450" spc="-10">
                <a:latin typeface="Times New Roman"/>
                <a:cs typeface="Times New Roman"/>
              </a:rPr>
              <a:t>green curtain and </a:t>
            </a:r>
            <a:r>
              <a:rPr dirty="0" sz="1450" spc="-5">
                <a:latin typeface="Times New Roman"/>
                <a:cs typeface="Times New Roman"/>
              </a:rPr>
              <a:t>a </a:t>
            </a:r>
            <a:r>
              <a:rPr dirty="0" sz="1450" spc="-10">
                <a:latin typeface="Times New Roman"/>
                <a:cs typeface="Times New Roman"/>
              </a:rPr>
              <a:t>little  carpenter’s work, and </a:t>
            </a:r>
            <a:r>
              <a:rPr dirty="0" sz="1450" spc="-25">
                <a:latin typeface="Times New Roman"/>
                <a:cs typeface="Times New Roman"/>
              </a:rPr>
              <a:t>that’s </a:t>
            </a:r>
            <a:r>
              <a:rPr dirty="0" sz="1450" spc="-10">
                <a:latin typeface="Times New Roman"/>
                <a:cs typeface="Times New Roman"/>
              </a:rPr>
              <a:t>all; and as the carpenter’s work may </a:t>
            </a:r>
            <a:r>
              <a:rPr dirty="0" sz="1450" spc="-5">
                <a:latin typeface="Times New Roman"/>
                <a:cs typeface="Times New Roman"/>
              </a:rPr>
              <a:t>be </a:t>
            </a:r>
            <a:r>
              <a:rPr dirty="0" sz="1450" spc="-10">
                <a:latin typeface="Times New Roman"/>
                <a:cs typeface="Times New Roman"/>
              </a:rPr>
              <a:t>all </a:t>
            </a:r>
            <a:r>
              <a:rPr dirty="0" sz="1450" spc="-5">
                <a:latin typeface="Times New Roman"/>
                <a:cs typeface="Times New Roman"/>
              </a:rPr>
              <a:t>done </a:t>
            </a:r>
            <a:r>
              <a:rPr dirty="0" sz="1450" spc="-10">
                <a:latin typeface="Times New Roman"/>
                <a:cs typeface="Times New Roman"/>
              </a:rPr>
              <a:t>at  home </a:t>
            </a:r>
            <a:r>
              <a:rPr dirty="0" sz="1450" spc="-5">
                <a:latin typeface="Times New Roman"/>
                <a:cs typeface="Times New Roman"/>
              </a:rPr>
              <a:t>by </a:t>
            </a:r>
            <a:r>
              <a:rPr dirty="0" sz="1450" spc="-10">
                <a:latin typeface="Times New Roman"/>
                <a:cs typeface="Times New Roman"/>
              </a:rPr>
              <a:t>Christopher Jackson himself, it will </a:t>
            </a:r>
            <a:r>
              <a:rPr dirty="0" sz="1450" spc="-5">
                <a:latin typeface="Times New Roman"/>
                <a:cs typeface="Times New Roman"/>
              </a:rPr>
              <a:t>be </a:t>
            </a:r>
            <a:r>
              <a:rPr dirty="0" sz="1450" spc="-10">
                <a:latin typeface="Times New Roman"/>
                <a:cs typeface="Times New Roman"/>
              </a:rPr>
              <a:t>too absurd to talk </a:t>
            </a:r>
            <a:r>
              <a:rPr dirty="0" sz="1450" spc="-5">
                <a:latin typeface="Times New Roman"/>
                <a:cs typeface="Times New Roman"/>
              </a:rPr>
              <a:t>of </a:t>
            </a:r>
            <a:r>
              <a:rPr dirty="0" sz="1450" spc="-10">
                <a:latin typeface="Times New Roman"/>
                <a:cs typeface="Times New Roman"/>
              </a:rPr>
              <a:t>expense;  and as long as Jackson is employed, everything will </a:t>
            </a:r>
            <a:r>
              <a:rPr dirty="0" sz="1450" spc="-5">
                <a:latin typeface="Times New Roman"/>
                <a:cs typeface="Times New Roman"/>
              </a:rPr>
              <a:t>be </a:t>
            </a:r>
            <a:r>
              <a:rPr dirty="0" sz="1450" spc="-10">
                <a:latin typeface="Times New Roman"/>
                <a:cs typeface="Times New Roman"/>
              </a:rPr>
              <a:t>right with Sir Thomas.  </a:t>
            </a:r>
            <a:r>
              <a:rPr dirty="0" sz="1450" spc="-15">
                <a:latin typeface="Times New Roman"/>
                <a:cs typeface="Times New Roman"/>
              </a:rPr>
              <a:t>Don’t</a:t>
            </a:r>
            <a:r>
              <a:rPr dirty="0" sz="1450" spc="100">
                <a:latin typeface="Times New Roman"/>
                <a:cs typeface="Times New Roman"/>
              </a:rPr>
              <a:t> </a:t>
            </a:r>
            <a:r>
              <a:rPr dirty="0" sz="1450" spc="-10">
                <a:latin typeface="Times New Roman"/>
                <a:cs typeface="Times New Roman"/>
              </a:rPr>
              <a:t>imagine</a:t>
            </a:r>
            <a:r>
              <a:rPr dirty="0" sz="1450" spc="105">
                <a:latin typeface="Times New Roman"/>
                <a:cs typeface="Times New Roman"/>
              </a:rPr>
              <a:t> </a:t>
            </a:r>
            <a:r>
              <a:rPr dirty="0" sz="1450" spc="-10">
                <a:latin typeface="Times New Roman"/>
                <a:cs typeface="Times New Roman"/>
              </a:rPr>
              <a:t>that</a:t>
            </a:r>
            <a:r>
              <a:rPr dirty="0" sz="1450" spc="100">
                <a:latin typeface="Times New Roman"/>
                <a:cs typeface="Times New Roman"/>
              </a:rPr>
              <a:t> </a:t>
            </a:r>
            <a:r>
              <a:rPr dirty="0" sz="1450" spc="-5">
                <a:latin typeface="Times New Roman"/>
                <a:cs typeface="Times New Roman"/>
              </a:rPr>
              <a:t>nobody</a:t>
            </a:r>
            <a:r>
              <a:rPr dirty="0" sz="1450" spc="10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this</a:t>
            </a:r>
            <a:r>
              <a:rPr dirty="0" sz="1450" spc="105">
                <a:latin typeface="Times New Roman"/>
                <a:cs typeface="Times New Roman"/>
              </a:rPr>
              <a:t> </a:t>
            </a:r>
            <a:r>
              <a:rPr dirty="0" sz="1450" spc="-10">
                <a:latin typeface="Times New Roman"/>
                <a:cs typeface="Times New Roman"/>
              </a:rPr>
              <a:t>house</a:t>
            </a:r>
            <a:r>
              <a:rPr dirty="0" sz="1450" spc="100">
                <a:latin typeface="Times New Roman"/>
                <a:cs typeface="Times New Roman"/>
              </a:rPr>
              <a:t> </a:t>
            </a:r>
            <a:r>
              <a:rPr dirty="0" sz="1450" spc="-10">
                <a:latin typeface="Times New Roman"/>
                <a:cs typeface="Times New Roman"/>
              </a:rPr>
              <a:t>can</a:t>
            </a:r>
            <a:r>
              <a:rPr dirty="0" sz="1450" spc="105">
                <a:latin typeface="Times New Roman"/>
                <a:cs typeface="Times New Roman"/>
              </a:rPr>
              <a:t> </a:t>
            </a:r>
            <a:r>
              <a:rPr dirty="0" sz="1450" spc="-10">
                <a:latin typeface="Times New Roman"/>
                <a:cs typeface="Times New Roman"/>
              </a:rPr>
              <a:t>see</a:t>
            </a:r>
            <a:r>
              <a:rPr dirty="0" sz="1450" spc="100">
                <a:latin typeface="Times New Roman"/>
                <a:cs typeface="Times New Roman"/>
              </a:rPr>
              <a:t> </a:t>
            </a:r>
            <a:r>
              <a:rPr dirty="0" sz="1450" spc="-5">
                <a:latin typeface="Times New Roman"/>
                <a:cs typeface="Times New Roman"/>
              </a:rPr>
              <a:t>or</a:t>
            </a:r>
            <a:r>
              <a:rPr dirty="0" sz="1450" spc="105">
                <a:latin typeface="Times New Roman"/>
                <a:cs typeface="Times New Roman"/>
              </a:rPr>
              <a:t> </a:t>
            </a:r>
            <a:r>
              <a:rPr dirty="0" sz="1450" spc="-10">
                <a:latin typeface="Times New Roman"/>
                <a:cs typeface="Times New Roman"/>
              </a:rPr>
              <a:t>judge</a:t>
            </a:r>
            <a:r>
              <a:rPr dirty="0" sz="1450" spc="100">
                <a:latin typeface="Times New Roman"/>
                <a:cs typeface="Times New Roman"/>
              </a:rPr>
              <a:t> </a:t>
            </a:r>
            <a:r>
              <a:rPr dirty="0" sz="1450" spc="-5">
                <a:latin typeface="Times New Roman"/>
                <a:cs typeface="Times New Roman"/>
              </a:rPr>
              <a:t>but</a:t>
            </a:r>
            <a:r>
              <a:rPr dirty="0" sz="1450" spc="105">
                <a:latin typeface="Times New Roman"/>
                <a:cs typeface="Times New Roman"/>
              </a:rPr>
              <a:t> </a:t>
            </a:r>
            <a:r>
              <a:rPr dirty="0" sz="1450" spc="-10">
                <a:latin typeface="Times New Roman"/>
                <a:cs typeface="Times New Roman"/>
              </a:rPr>
              <a:t>yourself.</a:t>
            </a:r>
            <a:r>
              <a:rPr dirty="0" sz="1450" spc="100">
                <a:latin typeface="Times New Roman"/>
                <a:cs typeface="Times New Roman"/>
              </a:rPr>
              <a:t> </a:t>
            </a:r>
            <a:r>
              <a:rPr dirty="0" sz="1450" spc="-15">
                <a:latin typeface="Times New Roman"/>
                <a:cs typeface="Times New Roman"/>
              </a:rPr>
              <a:t>Don’t</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69120"/>
          </a:xfrm>
          <a:prstGeom prst="rect">
            <a:avLst/>
          </a:prstGeom>
        </p:spPr>
        <p:txBody>
          <a:bodyPr wrap="square" lIns="0" tIns="12700" rIns="0" bIns="0" rtlCol="0" vert="horz">
            <a:spAutoFit/>
          </a:bodyPr>
          <a:lstStyle/>
          <a:p>
            <a:pPr algn="just" marL="268605" marR="5080" indent="-256540">
              <a:lnSpc>
                <a:spcPct val="145900"/>
              </a:lnSpc>
              <a:spcBef>
                <a:spcPts val="100"/>
              </a:spcBef>
            </a:pPr>
            <a:r>
              <a:rPr dirty="0" sz="1450" spc="-10">
                <a:latin typeface="Times New Roman"/>
                <a:cs typeface="Times New Roman"/>
              </a:rPr>
              <a:t>act yourself, if </a:t>
            </a:r>
            <a:r>
              <a:rPr dirty="0" sz="1450" spc="-5">
                <a:latin typeface="Times New Roman"/>
                <a:cs typeface="Times New Roman"/>
              </a:rPr>
              <a:t>you do not </a:t>
            </a:r>
            <a:r>
              <a:rPr dirty="0" sz="1450" spc="-10">
                <a:latin typeface="Times New Roman"/>
                <a:cs typeface="Times New Roman"/>
              </a:rPr>
              <a:t>like it, </a:t>
            </a:r>
            <a:r>
              <a:rPr dirty="0" sz="1450" spc="-5">
                <a:latin typeface="Times New Roman"/>
                <a:cs typeface="Times New Roman"/>
              </a:rPr>
              <a:t>but </a:t>
            </a:r>
            <a:r>
              <a:rPr dirty="0" sz="1450" spc="-10">
                <a:latin typeface="Times New Roman"/>
                <a:cs typeface="Times New Roman"/>
              </a:rPr>
              <a:t>don’t expect to govern everybody else.”  “No, as to acting myself,” said Edmund, “that </a:t>
            </a:r>
            <a:r>
              <a:rPr dirty="0" sz="1450" spc="-5">
                <a:latin typeface="Times New Roman"/>
                <a:cs typeface="Times New Roman"/>
              </a:rPr>
              <a:t>I </a:t>
            </a:r>
            <a:r>
              <a:rPr dirty="0" sz="1450" spc="-10">
                <a:latin typeface="Times New Roman"/>
                <a:cs typeface="Times New Roman"/>
              </a:rPr>
              <a:t>absolutely protest</a:t>
            </a:r>
            <a:r>
              <a:rPr dirty="0" sz="1450" spc="140">
                <a:latin typeface="Times New Roman"/>
                <a:cs typeface="Times New Roman"/>
              </a:rPr>
              <a:t> </a:t>
            </a:r>
            <a:r>
              <a:rPr dirty="0" sz="1450" spc="-10">
                <a:latin typeface="Times New Roman"/>
                <a:cs typeface="Times New Roman"/>
              </a:rPr>
              <a:t>against.”</a:t>
            </a:r>
            <a:endParaRPr sz="1450">
              <a:latin typeface="Times New Roman"/>
              <a:cs typeface="Times New Roman"/>
            </a:endParaRPr>
          </a:p>
          <a:p>
            <a:pPr algn="just" marL="12700" marR="5080" indent="255904">
              <a:lnSpc>
                <a:spcPts val="1730"/>
              </a:lnSpc>
              <a:spcBef>
                <a:spcPts val="775"/>
              </a:spcBef>
            </a:pPr>
            <a:r>
              <a:rPr dirty="0" sz="1450" spc="-45">
                <a:latin typeface="Times New Roman"/>
                <a:cs typeface="Times New Roman"/>
              </a:rPr>
              <a:t>Tom </a:t>
            </a:r>
            <a:r>
              <a:rPr dirty="0" sz="1450" spc="-10">
                <a:latin typeface="Times New Roman"/>
                <a:cs typeface="Times New Roman"/>
              </a:rPr>
              <a:t>walked </a:t>
            </a:r>
            <a:r>
              <a:rPr dirty="0" sz="1450" spc="-5">
                <a:latin typeface="Times New Roman"/>
                <a:cs typeface="Times New Roman"/>
              </a:rPr>
              <a:t>out of </a:t>
            </a:r>
            <a:r>
              <a:rPr dirty="0" sz="1450" spc="-10">
                <a:latin typeface="Times New Roman"/>
                <a:cs typeface="Times New Roman"/>
              </a:rPr>
              <a:t>the room as </a:t>
            </a:r>
            <a:r>
              <a:rPr dirty="0" sz="1450" spc="-5">
                <a:latin typeface="Times New Roman"/>
                <a:cs typeface="Times New Roman"/>
              </a:rPr>
              <a:t>he </a:t>
            </a:r>
            <a:r>
              <a:rPr dirty="0" sz="1450" spc="-10">
                <a:latin typeface="Times New Roman"/>
                <a:cs typeface="Times New Roman"/>
              </a:rPr>
              <a:t>said it, and Edmund was left to sit down  and stir the fire in thoughtful</a:t>
            </a:r>
            <a:r>
              <a:rPr dirty="0" sz="1450" spc="20">
                <a:latin typeface="Times New Roman"/>
                <a:cs typeface="Times New Roman"/>
              </a:rPr>
              <a:t> </a:t>
            </a:r>
            <a:r>
              <a:rPr dirty="0" sz="1450" spc="-10">
                <a:latin typeface="Times New Roman"/>
                <a:cs typeface="Times New Roman"/>
              </a:rPr>
              <a:t>vexation.</a:t>
            </a:r>
            <a:endParaRPr sz="1450">
              <a:latin typeface="Times New Roman"/>
              <a:cs typeface="Times New Roman"/>
            </a:endParaRPr>
          </a:p>
          <a:p>
            <a:pPr algn="just" marL="12700" marR="5080" indent="255904">
              <a:lnSpc>
                <a:spcPts val="1730"/>
              </a:lnSpc>
              <a:spcBef>
                <a:spcPts val="790"/>
              </a:spcBef>
            </a:pPr>
            <a:r>
              <a:rPr dirty="0" sz="1450" spc="-25">
                <a:latin typeface="Times New Roman"/>
                <a:cs typeface="Times New Roman"/>
              </a:rPr>
              <a:t>Fanny, </a:t>
            </a:r>
            <a:r>
              <a:rPr dirty="0" sz="1450" spc="-10">
                <a:latin typeface="Times New Roman"/>
                <a:cs typeface="Times New Roman"/>
              </a:rPr>
              <a:t>who had heard it all, and borne Edmund company in every feeling  throughout the whole, now ventured to </a:t>
            </a:r>
            <a:r>
              <a:rPr dirty="0" sz="1450" spc="-30">
                <a:latin typeface="Times New Roman"/>
                <a:cs typeface="Times New Roman"/>
              </a:rPr>
              <a:t>say, </a:t>
            </a:r>
            <a:r>
              <a:rPr dirty="0" sz="1450" spc="-10">
                <a:latin typeface="Times New Roman"/>
                <a:cs typeface="Times New Roman"/>
              </a:rPr>
              <a:t>in her anxiety to suggest some  comfort, “Perhaps they may </a:t>
            </a:r>
            <a:r>
              <a:rPr dirty="0" sz="1450" spc="-5">
                <a:latin typeface="Times New Roman"/>
                <a:cs typeface="Times New Roman"/>
              </a:rPr>
              <a:t>not be </a:t>
            </a:r>
            <a:r>
              <a:rPr dirty="0" sz="1450" spc="-10">
                <a:latin typeface="Times New Roman"/>
                <a:cs typeface="Times New Roman"/>
              </a:rPr>
              <a:t>able to find any play to suit them. </a:t>
            </a:r>
            <a:r>
              <a:rPr dirty="0" sz="1450" spc="-45">
                <a:latin typeface="Times New Roman"/>
                <a:cs typeface="Times New Roman"/>
              </a:rPr>
              <a:t>Your  </a:t>
            </a:r>
            <a:r>
              <a:rPr dirty="0" sz="1450" spc="-10">
                <a:latin typeface="Times New Roman"/>
                <a:cs typeface="Times New Roman"/>
              </a:rPr>
              <a:t>brother’s taste and </a:t>
            </a:r>
            <a:r>
              <a:rPr dirty="0" sz="1450" spc="-5">
                <a:latin typeface="Times New Roman"/>
                <a:cs typeface="Times New Roman"/>
              </a:rPr>
              <a:t>your </a:t>
            </a:r>
            <a:r>
              <a:rPr dirty="0" sz="1450" spc="-10">
                <a:latin typeface="Times New Roman"/>
                <a:cs typeface="Times New Roman"/>
              </a:rPr>
              <a:t>sisters’ seem very</a:t>
            </a:r>
            <a:r>
              <a:rPr dirty="0" sz="1450" spc="-90">
                <a:latin typeface="Times New Roman"/>
                <a:cs typeface="Times New Roman"/>
              </a:rPr>
              <a:t> </a:t>
            </a:r>
            <a:r>
              <a:rPr dirty="0" sz="1450" spc="-10">
                <a:latin typeface="Times New Roman"/>
                <a:cs typeface="Times New Roman"/>
              </a:rPr>
              <a:t>different.”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 have </a:t>
            </a:r>
            <a:r>
              <a:rPr dirty="0" sz="1450" spc="-5">
                <a:latin typeface="Times New Roman"/>
                <a:cs typeface="Times New Roman"/>
              </a:rPr>
              <a:t>no hope </a:t>
            </a:r>
            <a:r>
              <a:rPr dirty="0" sz="1450" spc="-10">
                <a:latin typeface="Times New Roman"/>
                <a:cs typeface="Times New Roman"/>
              </a:rPr>
              <a:t>there, </a:t>
            </a:r>
            <a:r>
              <a:rPr dirty="0" sz="1450" spc="-25">
                <a:latin typeface="Times New Roman"/>
                <a:cs typeface="Times New Roman"/>
              </a:rPr>
              <a:t>Fanny. </a:t>
            </a:r>
            <a:r>
              <a:rPr dirty="0" sz="1450" spc="-10">
                <a:latin typeface="Times New Roman"/>
                <a:cs typeface="Times New Roman"/>
              </a:rPr>
              <a:t>If they persist in the scheme, they will find  something. </a:t>
            </a:r>
            <a:r>
              <a:rPr dirty="0" sz="1450" spc="-5">
                <a:latin typeface="Times New Roman"/>
                <a:cs typeface="Times New Roman"/>
              </a:rPr>
              <a:t>I </a:t>
            </a:r>
            <a:r>
              <a:rPr dirty="0" sz="1450" spc="-10">
                <a:latin typeface="Times New Roman"/>
                <a:cs typeface="Times New Roman"/>
              </a:rPr>
              <a:t>shall speak to my sisters and try to dissuade them, and that is all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 should think my aunt Norris would </a:t>
            </a:r>
            <a:r>
              <a:rPr dirty="0" sz="1450" spc="-5">
                <a:latin typeface="Times New Roman"/>
                <a:cs typeface="Times New Roman"/>
              </a:rPr>
              <a:t>be on your</a:t>
            </a:r>
            <a:r>
              <a:rPr dirty="0" sz="1450" spc="35">
                <a:latin typeface="Times New Roman"/>
                <a:cs typeface="Times New Roman"/>
              </a:rPr>
              <a:t> </a:t>
            </a:r>
            <a:r>
              <a:rPr dirty="0" sz="1450" spc="-10">
                <a:latin typeface="Times New Roman"/>
                <a:cs typeface="Times New Roman"/>
              </a:rPr>
              <a:t>side.”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 dare say she would, </a:t>
            </a:r>
            <a:r>
              <a:rPr dirty="0" sz="1450" spc="-5">
                <a:latin typeface="Times New Roman"/>
                <a:cs typeface="Times New Roman"/>
              </a:rPr>
              <a:t>but </a:t>
            </a:r>
            <a:r>
              <a:rPr dirty="0" sz="1450" spc="-10">
                <a:latin typeface="Times New Roman"/>
                <a:cs typeface="Times New Roman"/>
              </a:rPr>
              <a:t>she has </a:t>
            </a:r>
            <a:r>
              <a:rPr dirty="0" sz="1450" spc="-5">
                <a:latin typeface="Times New Roman"/>
                <a:cs typeface="Times New Roman"/>
              </a:rPr>
              <a:t>no </a:t>
            </a:r>
            <a:r>
              <a:rPr dirty="0" sz="1450" spc="-10">
                <a:latin typeface="Times New Roman"/>
                <a:cs typeface="Times New Roman"/>
              </a:rPr>
              <a:t>influence with either </a:t>
            </a:r>
            <a:r>
              <a:rPr dirty="0" sz="1450" spc="-45">
                <a:latin typeface="Times New Roman"/>
                <a:cs typeface="Times New Roman"/>
              </a:rPr>
              <a:t>Tom </a:t>
            </a:r>
            <a:r>
              <a:rPr dirty="0" sz="1450" spc="-5">
                <a:latin typeface="Times New Roman"/>
                <a:cs typeface="Times New Roman"/>
              </a:rPr>
              <a:t>or </a:t>
            </a:r>
            <a:r>
              <a:rPr dirty="0" sz="1450" spc="-10">
                <a:latin typeface="Times New Roman"/>
                <a:cs typeface="Times New Roman"/>
              </a:rPr>
              <a:t>my  sisters that could </a:t>
            </a:r>
            <a:r>
              <a:rPr dirty="0" sz="1450" spc="-5">
                <a:latin typeface="Times New Roman"/>
                <a:cs typeface="Times New Roman"/>
              </a:rPr>
              <a:t>be of </a:t>
            </a:r>
            <a:r>
              <a:rPr dirty="0" sz="1450" spc="-10">
                <a:latin typeface="Times New Roman"/>
                <a:cs typeface="Times New Roman"/>
              </a:rPr>
              <a:t>any use; and if </a:t>
            </a:r>
            <a:r>
              <a:rPr dirty="0" sz="1450" spc="-5">
                <a:latin typeface="Times New Roman"/>
                <a:cs typeface="Times New Roman"/>
              </a:rPr>
              <a:t>I </a:t>
            </a:r>
            <a:r>
              <a:rPr dirty="0" sz="1450" spc="-10">
                <a:latin typeface="Times New Roman"/>
                <a:cs typeface="Times New Roman"/>
              </a:rPr>
              <a:t>cannot convince them myself, </a:t>
            </a:r>
            <a:r>
              <a:rPr dirty="0" sz="1450" spc="-5">
                <a:latin typeface="Times New Roman"/>
                <a:cs typeface="Times New Roman"/>
              </a:rPr>
              <a:t>I </a:t>
            </a:r>
            <a:r>
              <a:rPr dirty="0" sz="1450" spc="-10">
                <a:latin typeface="Times New Roman"/>
                <a:cs typeface="Times New Roman"/>
              </a:rPr>
              <a:t>shall  let things take their course, without attempting it through </a:t>
            </a:r>
            <a:r>
              <a:rPr dirty="0" sz="1450" spc="-30">
                <a:latin typeface="Times New Roman"/>
                <a:cs typeface="Times New Roman"/>
              </a:rPr>
              <a:t>her. </a:t>
            </a:r>
            <a:r>
              <a:rPr dirty="0" sz="1450" spc="-10">
                <a:latin typeface="Times New Roman"/>
                <a:cs typeface="Times New Roman"/>
              </a:rPr>
              <a:t>Family  squabbling is the greatest evil </a:t>
            </a:r>
            <a:r>
              <a:rPr dirty="0" sz="1450" spc="-5">
                <a:latin typeface="Times New Roman"/>
                <a:cs typeface="Times New Roman"/>
              </a:rPr>
              <a:t>of </a:t>
            </a:r>
            <a:r>
              <a:rPr dirty="0" sz="1450" spc="-10">
                <a:latin typeface="Times New Roman"/>
                <a:cs typeface="Times New Roman"/>
              </a:rPr>
              <a:t>all, and we had better </a:t>
            </a:r>
            <a:r>
              <a:rPr dirty="0" sz="1450" spc="-5">
                <a:latin typeface="Times New Roman"/>
                <a:cs typeface="Times New Roman"/>
              </a:rPr>
              <a:t>do </a:t>
            </a:r>
            <a:r>
              <a:rPr dirty="0" sz="1450" spc="-10">
                <a:latin typeface="Times New Roman"/>
                <a:cs typeface="Times New Roman"/>
              </a:rPr>
              <a:t>anything than </a:t>
            </a:r>
            <a:r>
              <a:rPr dirty="0" sz="1450" spc="-5">
                <a:latin typeface="Times New Roman"/>
                <a:cs typeface="Times New Roman"/>
              </a:rPr>
              <a:t>be  </a:t>
            </a:r>
            <a:r>
              <a:rPr dirty="0" sz="1450" spc="-10">
                <a:latin typeface="Times New Roman"/>
                <a:cs typeface="Times New Roman"/>
              </a:rPr>
              <a:t>altogether </a:t>
            </a:r>
            <a:r>
              <a:rPr dirty="0" sz="1450" spc="-5">
                <a:latin typeface="Times New Roman"/>
                <a:cs typeface="Times New Roman"/>
              </a:rPr>
              <a:t>by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His sisters, to whom </a:t>
            </a:r>
            <a:r>
              <a:rPr dirty="0" sz="1450" spc="-5">
                <a:latin typeface="Times New Roman"/>
                <a:cs typeface="Times New Roman"/>
              </a:rPr>
              <a:t>he </a:t>
            </a:r>
            <a:r>
              <a:rPr dirty="0" sz="1450" spc="-10">
                <a:latin typeface="Times New Roman"/>
                <a:cs typeface="Times New Roman"/>
              </a:rPr>
              <a:t>had an opportunity </a:t>
            </a:r>
            <a:r>
              <a:rPr dirty="0" sz="1450" spc="-5">
                <a:latin typeface="Times New Roman"/>
                <a:cs typeface="Times New Roman"/>
              </a:rPr>
              <a:t>of </a:t>
            </a:r>
            <a:r>
              <a:rPr dirty="0" sz="1450" spc="-10">
                <a:latin typeface="Times New Roman"/>
                <a:cs typeface="Times New Roman"/>
              </a:rPr>
              <a:t>speaking the next morning,  were quite as impatient </a:t>
            </a:r>
            <a:r>
              <a:rPr dirty="0" sz="1450" spc="-5">
                <a:latin typeface="Times New Roman"/>
                <a:cs typeface="Times New Roman"/>
              </a:rPr>
              <a:t>of </a:t>
            </a:r>
            <a:r>
              <a:rPr dirty="0" sz="1450" spc="-10">
                <a:latin typeface="Times New Roman"/>
                <a:cs typeface="Times New Roman"/>
              </a:rPr>
              <a:t>his advice, quite as unyielding to his representation,  quite as determined in the cause </a:t>
            </a:r>
            <a:r>
              <a:rPr dirty="0" sz="1450" spc="-5">
                <a:latin typeface="Times New Roman"/>
                <a:cs typeface="Times New Roman"/>
              </a:rPr>
              <a:t>of </a:t>
            </a:r>
            <a:r>
              <a:rPr dirty="0" sz="1450" spc="-10">
                <a:latin typeface="Times New Roman"/>
                <a:cs typeface="Times New Roman"/>
              </a:rPr>
              <a:t>pleasure, as </a:t>
            </a:r>
            <a:r>
              <a:rPr dirty="0" sz="1450" spc="-35">
                <a:latin typeface="Times New Roman"/>
                <a:cs typeface="Times New Roman"/>
              </a:rPr>
              <a:t>Tom. </a:t>
            </a:r>
            <a:r>
              <a:rPr dirty="0" sz="1450" spc="-10">
                <a:latin typeface="Times New Roman"/>
                <a:cs typeface="Times New Roman"/>
              </a:rPr>
              <a:t>Their mother had </a:t>
            </a:r>
            <a:r>
              <a:rPr dirty="0" sz="1450" spc="-5">
                <a:latin typeface="Times New Roman"/>
                <a:cs typeface="Times New Roman"/>
              </a:rPr>
              <a:t>no  </a:t>
            </a:r>
            <a:r>
              <a:rPr dirty="0" sz="1450" spc="-10">
                <a:latin typeface="Times New Roman"/>
                <a:cs typeface="Times New Roman"/>
              </a:rPr>
              <a:t>objection to the plan, and they were </a:t>
            </a:r>
            <a:r>
              <a:rPr dirty="0" sz="1450" spc="-5">
                <a:latin typeface="Times New Roman"/>
                <a:cs typeface="Times New Roman"/>
              </a:rPr>
              <a:t>not </a:t>
            </a:r>
            <a:r>
              <a:rPr dirty="0" sz="1450" spc="-10">
                <a:latin typeface="Times New Roman"/>
                <a:cs typeface="Times New Roman"/>
              </a:rPr>
              <a:t>in the least afraid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father’s  </a:t>
            </a:r>
            <a:r>
              <a:rPr dirty="0" sz="1450" spc="-10">
                <a:latin typeface="Times New Roman"/>
                <a:cs typeface="Times New Roman"/>
              </a:rPr>
              <a:t>disapprobation. There could </a:t>
            </a:r>
            <a:r>
              <a:rPr dirty="0" sz="1450" spc="-5">
                <a:latin typeface="Times New Roman"/>
                <a:cs typeface="Times New Roman"/>
              </a:rPr>
              <a:t>be no </a:t>
            </a:r>
            <a:r>
              <a:rPr dirty="0" sz="1450" spc="-10">
                <a:latin typeface="Times New Roman"/>
                <a:cs typeface="Times New Roman"/>
              </a:rPr>
              <a:t>harm in what had been </a:t>
            </a:r>
            <a:r>
              <a:rPr dirty="0" sz="1450" spc="-5">
                <a:latin typeface="Times New Roman"/>
                <a:cs typeface="Times New Roman"/>
              </a:rPr>
              <a:t>done </a:t>
            </a:r>
            <a:r>
              <a:rPr dirty="0" sz="1450" spc="-10">
                <a:latin typeface="Times New Roman"/>
                <a:cs typeface="Times New Roman"/>
              </a:rPr>
              <a:t>in so many  respectable families, and </a:t>
            </a:r>
            <a:r>
              <a:rPr dirty="0" sz="1450" spc="-5">
                <a:latin typeface="Times New Roman"/>
                <a:cs typeface="Times New Roman"/>
              </a:rPr>
              <a:t>by </a:t>
            </a:r>
            <a:r>
              <a:rPr dirty="0" sz="1450" spc="-10">
                <a:latin typeface="Times New Roman"/>
                <a:cs typeface="Times New Roman"/>
              </a:rPr>
              <a:t>so many women </a:t>
            </a:r>
            <a:r>
              <a:rPr dirty="0" sz="1450" spc="-5">
                <a:latin typeface="Times New Roman"/>
                <a:cs typeface="Times New Roman"/>
              </a:rPr>
              <a:t>of </a:t>
            </a:r>
            <a:r>
              <a:rPr dirty="0" sz="1450" spc="-10">
                <a:latin typeface="Times New Roman"/>
                <a:cs typeface="Times New Roman"/>
              </a:rPr>
              <a:t>the first consideration; and it  must </a:t>
            </a:r>
            <a:r>
              <a:rPr dirty="0" sz="1450" spc="-5">
                <a:latin typeface="Times New Roman"/>
                <a:cs typeface="Times New Roman"/>
              </a:rPr>
              <a:t>be </a:t>
            </a:r>
            <a:r>
              <a:rPr dirty="0" sz="1450" spc="-10">
                <a:latin typeface="Times New Roman"/>
                <a:cs typeface="Times New Roman"/>
              </a:rPr>
              <a:t>scrupulousness run mad that could see anything to censure in </a:t>
            </a:r>
            <a:r>
              <a:rPr dirty="0" sz="1450" spc="-5">
                <a:latin typeface="Times New Roman"/>
                <a:cs typeface="Times New Roman"/>
              </a:rPr>
              <a:t>a </a:t>
            </a:r>
            <a:r>
              <a:rPr dirty="0" sz="1450" spc="-10">
                <a:latin typeface="Times New Roman"/>
                <a:cs typeface="Times New Roman"/>
              </a:rPr>
              <a:t>plan  like theirs, comprehending only brothers and sisters and intimate friends, and  which would never </a:t>
            </a:r>
            <a:r>
              <a:rPr dirty="0" sz="1450" spc="-5">
                <a:latin typeface="Times New Roman"/>
                <a:cs typeface="Times New Roman"/>
              </a:rPr>
              <a:t>be </a:t>
            </a:r>
            <a:r>
              <a:rPr dirty="0" sz="1450" spc="-10">
                <a:latin typeface="Times New Roman"/>
                <a:cs typeface="Times New Roman"/>
              </a:rPr>
              <a:t>heard </a:t>
            </a:r>
            <a:r>
              <a:rPr dirty="0" sz="1450" spc="-5">
                <a:latin typeface="Times New Roman"/>
                <a:cs typeface="Times New Roman"/>
              </a:rPr>
              <a:t>of </a:t>
            </a:r>
            <a:r>
              <a:rPr dirty="0" sz="1450" spc="-10">
                <a:latin typeface="Times New Roman"/>
                <a:cs typeface="Times New Roman"/>
              </a:rPr>
              <a:t>beyond themselves. Julia did seem inclined to  admit that </a:t>
            </a:r>
            <a:r>
              <a:rPr dirty="0" sz="1450" spc="-20">
                <a:latin typeface="Times New Roman"/>
                <a:cs typeface="Times New Roman"/>
              </a:rPr>
              <a:t>Maria’s </a:t>
            </a:r>
            <a:r>
              <a:rPr dirty="0" sz="1450" spc="-10">
                <a:latin typeface="Times New Roman"/>
                <a:cs typeface="Times New Roman"/>
              </a:rPr>
              <a:t>situation might require particular caution and delicacy—but  that could </a:t>
            </a:r>
            <a:r>
              <a:rPr dirty="0" sz="1450" spc="-5">
                <a:latin typeface="Times New Roman"/>
                <a:cs typeface="Times New Roman"/>
              </a:rPr>
              <a:t>not </a:t>
            </a:r>
            <a:r>
              <a:rPr dirty="0" sz="1450" spc="-10">
                <a:latin typeface="Times New Roman"/>
                <a:cs typeface="Times New Roman"/>
              </a:rPr>
              <a:t>extend to her—she was at liberty; and Maria evidently  considered her engagement as only raising her so much more above restraint,  and leaving her less occasion than Julia to consult either father </a:t>
            </a:r>
            <a:r>
              <a:rPr dirty="0" sz="1450" spc="-5">
                <a:latin typeface="Times New Roman"/>
                <a:cs typeface="Times New Roman"/>
              </a:rPr>
              <a:t>or </a:t>
            </a:r>
            <a:r>
              <a:rPr dirty="0" sz="1450" spc="-20">
                <a:latin typeface="Times New Roman"/>
                <a:cs typeface="Times New Roman"/>
              </a:rPr>
              <a:t>mother.  </a:t>
            </a:r>
            <a:r>
              <a:rPr dirty="0" sz="1450" spc="-10">
                <a:latin typeface="Times New Roman"/>
                <a:cs typeface="Times New Roman"/>
              </a:rPr>
              <a:t>Edmund had little to hope, </a:t>
            </a:r>
            <a:r>
              <a:rPr dirty="0" sz="1450" spc="-5">
                <a:latin typeface="Times New Roman"/>
                <a:cs typeface="Times New Roman"/>
              </a:rPr>
              <a:t>but he </a:t>
            </a:r>
            <a:r>
              <a:rPr dirty="0" sz="1450" spc="-10">
                <a:latin typeface="Times New Roman"/>
                <a:cs typeface="Times New Roman"/>
              </a:rPr>
              <a:t>was still urging the subject when Henry  Crawford entered the room, fresh from the Parsonage, calling </a:t>
            </a:r>
            <a:r>
              <a:rPr dirty="0" sz="1450" spc="-5">
                <a:latin typeface="Times New Roman"/>
                <a:cs typeface="Times New Roman"/>
              </a:rPr>
              <a:t>out, </a:t>
            </a:r>
            <a:r>
              <a:rPr dirty="0" sz="1450" spc="-10">
                <a:latin typeface="Times New Roman"/>
                <a:cs typeface="Times New Roman"/>
              </a:rPr>
              <a:t>“No want </a:t>
            </a:r>
            <a:r>
              <a:rPr dirty="0" sz="1450" spc="-5">
                <a:latin typeface="Times New Roman"/>
                <a:cs typeface="Times New Roman"/>
              </a:rPr>
              <a:t>of  </a:t>
            </a:r>
            <a:r>
              <a:rPr dirty="0" sz="1450" spc="-10">
                <a:latin typeface="Times New Roman"/>
                <a:cs typeface="Times New Roman"/>
              </a:rPr>
              <a:t>hands in </a:t>
            </a:r>
            <a:r>
              <a:rPr dirty="0" sz="1450" spc="-5">
                <a:latin typeface="Times New Roman"/>
                <a:cs typeface="Times New Roman"/>
              </a:rPr>
              <a:t>our </a:t>
            </a:r>
            <a:r>
              <a:rPr dirty="0" sz="1450" spc="-10">
                <a:latin typeface="Times New Roman"/>
                <a:cs typeface="Times New Roman"/>
              </a:rPr>
              <a:t>theatre, Miss Bertram. No want </a:t>
            </a:r>
            <a:r>
              <a:rPr dirty="0" sz="1450" spc="-5">
                <a:latin typeface="Times New Roman"/>
                <a:cs typeface="Times New Roman"/>
              </a:rPr>
              <a:t>of </a:t>
            </a:r>
            <a:r>
              <a:rPr dirty="0" sz="1450" spc="-10">
                <a:latin typeface="Times New Roman"/>
                <a:cs typeface="Times New Roman"/>
              </a:rPr>
              <a:t>understrappers: my sister  desires her love, and hopes to </a:t>
            </a:r>
            <a:r>
              <a:rPr dirty="0" sz="1450" spc="-5">
                <a:latin typeface="Times New Roman"/>
                <a:cs typeface="Times New Roman"/>
              </a:rPr>
              <a:t>be </a:t>
            </a:r>
            <a:r>
              <a:rPr dirty="0" sz="1450" spc="-10">
                <a:latin typeface="Times New Roman"/>
                <a:cs typeface="Times New Roman"/>
              </a:rPr>
              <a:t>admitted into the </a:t>
            </a:r>
            <a:r>
              <a:rPr dirty="0" sz="1450" spc="-20">
                <a:latin typeface="Times New Roman"/>
                <a:cs typeface="Times New Roman"/>
              </a:rPr>
              <a:t>company, </a:t>
            </a:r>
            <a:r>
              <a:rPr dirty="0" sz="1450" spc="-10">
                <a:latin typeface="Times New Roman"/>
                <a:cs typeface="Times New Roman"/>
              </a:rPr>
              <a:t>and will </a:t>
            </a:r>
            <a:r>
              <a:rPr dirty="0" sz="1450" spc="-5">
                <a:latin typeface="Times New Roman"/>
                <a:cs typeface="Times New Roman"/>
              </a:rPr>
              <a:t>be </a:t>
            </a:r>
            <a:r>
              <a:rPr dirty="0" sz="1450" spc="-10">
                <a:latin typeface="Times New Roman"/>
                <a:cs typeface="Times New Roman"/>
              </a:rPr>
              <a:t>happy  to take the part </a:t>
            </a:r>
            <a:r>
              <a:rPr dirty="0" sz="1450" spc="-5">
                <a:latin typeface="Times New Roman"/>
                <a:cs typeface="Times New Roman"/>
              </a:rPr>
              <a:t>of </a:t>
            </a:r>
            <a:r>
              <a:rPr dirty="0" sz="1450" spc="-10">
                <a:latin typeface="Times New Roman"/>
                <a:cs typeface="Times New Roman"/>
              </a:rPr>
              <a:t>any old duenna </a:t>
            </a:r>
            <a:r>
              <a:rPr dirty="0" sz="1450" spc="-5">
                <a:latin typeface="Times New Roman"/>
                <a:cs typeface="Times New Roman"/>
              </a:rPr>
              <a:t>or </a:t>
            </a:r>
            <a:r>
              <a:rPr dirty="0" sz="1450" spc="-10">
                <a:latin typeface="Times New Roman"/>
                <a:cs typeface="Times New Roman"/>
              </a:rPr>
              <a:t>tame confidante, that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not </a:t>
            </a:r>
            <a:r>
              <a:rPr dirty="0" sz="1450" spc="-10">
                <a:latin typeface="Times New Roman"/>
                <a:cs typeface="Times New Roman"/>
              </a:rPr>
              <a:t>like to  </a:t>
            </a:r>
            <a:r>
              <a:rPr dirty="0" sz="1450" spc="-5">
                <a:latin typeface="Times New Roman"/>
                <a:cs typeface="Times New Roman"/>
              </a:rPr>
              <a:t>do</a:t>
            </a:r>
            <a:r>
              <a:rPr dirty="0" sz="1450" spc="-10">
                <a:latin typeface="Times New Roman"/>
                <a:cs typeface="Times New Roman"/>
              </a:rPr>
              <a:t> yourselves.”</a:t>
            </a:r>
            <a:endParaRPr sz="1450">
              <a:latin typeface="Times New Roman"/>
              <a:cs typeface="Times New Roman"/>
            </a:endParaRPr>
          </a:p>
          <a:p>
            <a:pPr algn="just" marL="12700" marR="5715" indent="255904">
              <a:lnSpc>
                <a:spcPts val="1730"/>
              </a:lnSpc>
              <a:spcBef>
                <a:spcPts val="690"/>
              </a:spcBef>
            </a:pPr>
            <a:r>
              <a:rPr dirty="0" sz="1450" spc="-10">
                <a:latin typeface="Times New Roman"/>
                <a:cs typeface="Times New Roman"/>
              </a:rPr>
              <a:t>Maria gave Edmund </a:t>
            </a:r>
            <a:r>
              <a:rPr dirty="0" sz="1450" spc="-5">
                <a:latin typeface="Times New Roman"/>
                <a:cs typeface="Times New Roman"/>
              </a:rPr>
              <a:t>a </a:t>
            </a:r>
            <a:r>
              <a:rPr dirty="0" sz="1450" spc="-10">
                <a:latin typeface="Times New Roman"/>
                <a:cs typeface="Times New Roman"/>
              </a:rPr>
              <a:t>glance, which meant, “What say </a:t>
            </a:r>
            <a:r>
              <a:rPr dirty="0" sz="1450" spc="-5">
                <a:latin typeface="Times New Roman"/>
                <a:cs typeface="Times New Roman"/>
              </a:rPr>
              <a:t>you </a:t>
            </a:r>
            <a:r>
              <a:rPr dirty="0" sz="1450" spc="-10">
                <a:latin typeface="Times New Roman"/>
                <a:cs typeface="Times New Roman"/>
              </a:rPr>
              <a:t>now? Can we  </a:t>
            </a:r>
            <a:r>
              <a:rPr dirty="0" sz="1450" spc="-5">
                <a:latin typeface="Times New Roman"/>
                <a:cs typeface="Times New Roman"/>
              </a:rPr>
              <a:t>be </a:t>
            </a:r>
            <a:r>
              <a:rPr dirty="0" sz="1450" spc="-10">
                <a:latin typeface="Times New Roman"/>
                <a:cs typeface="Times New Roman"/>
              </a:rPr>
              <a:t>wrong if Mary Crawford feels the same?” And Edmund, silenced, was  obliged</a:t>
            </a:r>
            <a:r>
              <a:rPr dirty="0" sz="1450" spc="105">
                <a:latin typeface="Times New Roman"/>
                <a:cs typeface="Times New Roman"/>
              </a:rPr>
              <a:t> </a:t>
            </a:r>
            <a:r>
              <a:rPr dirty="0" sz="1450" spc="-10">
                <a:latin typeface="Times New Roman"/>
                <a:cs typeface="Times New Roman"/>
              </a:rPr>
              <a:t>to</a:t>
            </a:r>
            <a:r>
              <a:rPr dirty="0" sz="1450" spc="110">
                <a:latin typeface="Times New Roman"/>
                <a:cs typeface="Times New Roman"/>
              </a:rPr>
              <a:t> </a:t>
            </a:r>
            <a:r>
              <a:rPr dirty="0" sz="1450" spc="-10">
                <a:latin typeface="Times New Roman"/>
                <a:cs typeface="Times New Roman"/>
              </a:rPr>
              <a:t>acknowledge</a:t>
            </a:r>
            <a:r>
              <a:rPr dirty="0" sz="1450" spc="110">
                <a:latin typeface="Times New Roman"/>
                <a:cs typeface="Times New Roman"/>
              </a:rPr>
              <a:t> </a:t>
            </a:r>
            <a:r>
              <a:rPr dirty="0" sz="1450" spc="-10">
                <a:latin typeface="Times New Roman"/>
                <a:cs typeface="Times New Roman"/>
              </a:rPr>
              <a:t>that</a:t>
            </a:r>
            <a:r>
              <a:rPr dirty="0" sz="1450" spc="110">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charm</a:t>
            </a:r>
            <a:r>
              <a:rPr dirty="0" sz="1450" spc="110">
                <a:latin typeface="Times New Roman"/>
                <a:cs typeface="Times New Roman"/>
              </a:rPr>
              <a:t> </a:t>
            </a:r>
            <a:r>
              <a:rPr dirty="0" sz="1450" spc="-5">
                <a:latin typeface="Times New Roman"/>
                <a:cs typeface="Times New Roman"/>
              </a:rPr>
              <a:t>of</a:t>
            </a:r>
            <a:r>
              <a:rPr dirty="0" sz="1450" spc="110">
                <a:latin typeface="Times New Roman"/>
                <a:cs typeface="Times New Roman"/>
              </a:rPr>
              <a:t> </a:t>
            </a:r>
            <a:r>
              <a:rPr dirty="0" sz="1450" spc="-10">
                <a:latin typeface="Times New Roman"/>
                <a:cs typeface="Times New Roman"/>
              </a:rPr>
              <a:t>acting</a:t>
            </a:r>
            <a:r>
              <a:rPr dirty="0" sz="1450" spc="110">
                <a:latin typeface="Times New Roman"/>
                <a:cs typeface="Times New Roman"/>
              </a:rPr>
              <a:t> </a:t>
            </a:r>
            <a:r>
              <a:rPr dirty="0" sz="1450" spc="-10">
                <a:latin typeface="Times New Roman"/>
                <a:cs typeface="Times New Roman"/>
              </a:rPr>
              <a:t>might</a:t>
            </a:r>
            <a:r>
              <a:rPr dirty="0" sz="1450" spc="105">
                <a:latin typeface="Times New Roman"/>
                <a:cs typeface="Times New Roman"/>
              </a:rPr>
              <a:t> </a:t>
            </a:r>
            <a:r>
              <a:rPr dirty="0" sz="1450" spc="-10">
                <a:latin typeface="Times New Roman"/>
                <a:cs typeface="Times New Roman"/>
              </a:rPr>
              <a:t>well</a:t>
            </a:r>
            <a:r>
              <a:rPr dirty="0" sz="1450" spc="110">
                <a:latin typeface="Times New Roman"/>
                <a:cs typeface="Times New Roman"/>
              </a:rPr>
              <a:t> </a:t>
            </a:r>
            <a:r>
              <a:rPr dirty="0" sz="1450" spc="-10">
                <a:latin typeface="Times New Roman"/>
                <a:cs typeface="Times New Roman"/>
              </a:rPr>
              <a:t>carry</a:t>
            </a:r>
            <a:r>
              <a:rPr dirty="0" sz="1450" spc="110">
                <a:latin typeface="Times New Roman"/>
                <a:cs typeface="Times New Roman"/>
              </a:rPr>
              <a:t> </a:t>
            </a:r>
            <a:r>
              <a:rPr dirty="0" sz="1450" spc="-10">
                <a:latin typeface="Times New Roman"/>
                <a:cs typeface="Times New Roman"/>
              </a:rPr>
              <a:t>fascination</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2762885"/>
          </a:xfrm>
          <a:prstGeom prst="rect">
            <a:avLst/>
          </a:prstGeom>
        </p:spPr>
        <p:txBody>
          <a:bodyPr wrap="square" lIns="0" tIns="11430" rIns="0" bIns="0" rtlCol="0" vert="horz">
            <a:spAutoFit/>
          </a:bodyPr>
          <a:lstStyle/>
          <a:p>
            <a:pPr algn="just" marL="12700" marR="10795">
              <a:lnSpc>
                <a:spcPct val="100000"/>
              </a:lnSpc>
              <a:spcBef>
                <a:spcPts val="90"/>
              </a:spcBef>
            </a:pPr>
            <a:r>
              <a:rPr dirty="0" sz="1450" spc="-10">
                <a:latin typeface="Times New Roman"/>
                <a:cs typeface="Times New Roman"/>
              </a:rPr>
              <a:t>to the mind </a:t>
            </a:r>
            <a:r>
              <a:rPr dirty="0" sz="1450" spc="-5">
                <a:latin typeface="Times New Roman"/>
                <a:cs typeface="Times New Roman"/>
              </a:rPr>
              <a:t>of </a:t>
            </a:r>
            <a:r>
              <a:rPr dirty="0" sz="1450" spc="-10">
                <a:latin typeface="Times New Roman"/>
                <a:cs typeface="Times New Roman"/>
              </a:rPr>
              <a:t>genius; and with the ingenuity </a:t>
            </a:r>
            <a:r>
              <a:rPr dirty="0" sz="1450" spc="-5">
                <a:latin typeface="Times New Roman"/>
                <a:cs typeface="Times New Roman"/>
              </a:rPr>
              <a:t>of </a:t>
            </a:r>
            <a:r>
              <a:rPr dirty="0" sz="1450" spc="-10">
                <a:latin typeface="Times New Roman"/>
                <a:cs typeface="Times New Roman"/>
              </a:rPr>
              <a:t>love, to dwell more </a:t>
            </a:r>
            <a:r>
              <a:rPr dirty="0" sz="1450" spc="-5">
                <a:latin typeface="Times New Roman"/>
                <a:cs typeface="Times New Roman"/>
              </a:rPr>
              <a:t>on </a:t>
            </a:r>
            <a:r>
              <a:rPr dirty="0" sz="1450" spc="-10">
                <a:latin typeface="Times New Roman"/>
                <a:cs typeface="Times New Roman"/>
              </a:rPr>
              <a:t>the  obliging, accommodating purport </a:t>
            </a:r>
            <a:r>
              <a:rPr dirty="0" sz="1450" spc="-5">
                <a:latin typeface="Times New Roman"/>
                <a:cs typeface="Times New Roman"/>
              </a:rPr>
              <a:t>of </a:t>
            </a:r>
            <a:r>
              <a:rPr dirty="0" sz="1450" spc="-10">
                <a:latin typeface="Times New Roman"/>
                <a:cs typeface="Times New Roman"/>
              </a:rPr>
              <a:t>the message than </a:t>
            </a:r>
            <a:r>
              <a:rPr dirty="0" sz="1450" spc="-5">
                <a:latin typeface="Times New Roman"/>
                <a:cs typeface="Times New Roman"/>
              </a:rPr>
              <a:t>on </a:t>
            </a:r>
            <a:r>
              <a:rPr dirty="0" sz="1450" spc="-10">
                <a:latin typeface="Times New Roman"/>
                <a:cs typeface="Times New Roman"/>
              </a:rPr>
              <a:t>anything</a:t>
            </a:r>
            <a:r>
              <a:rPr dirty="0" sz="1450" spc="6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scheme advanced. Opposition was vain; and as to Mrs. Norris, </a:t>
            </a:r>
            <a:r>
              <a:rPr dirty="0" sz="1450" spc="-5">
                <a:latin typeface="Times New Roman"/>
                <a:cs typeface="Times New Roman"/>
              </a:rPr>
              <a:t>he </a:t>
            </a:r>
            <a:r>
              <a:rPr dirty="0" sz="1450" spc="-10">
                <a:latin typeface="Times New Roman"/>
                <a:cs typeface="Times New Roman"/>
              </a:rPr>
              <a:t>was  mistaken in supposing she would wish to make </a:t>
            </a:r>
            <a:r>
              <a:rPr dirty="0" sz="1450" spc="-30">
                <a:latin typeface="Times New Roman"/>
                <a:cs typeface="Times New Roman"/>
              </a:rPr>
              <a:t>any. </a:t>
            </a:r>
            <a:r>
              <a:rPr dirty="0" sz="1450" spc="-10">
                <a:latin typeface="Times New Roman"/>
                <a:cs typeface="Times New Roman"/>
              </a:rPr>
              <a:t>She started </a:t>
            </a:r>
            <a:r>
              <a:rPr dirty="0" sz="1450" spc="-5">
                <a:latin typeface="Times New Roman"/>
                <a:cs typeface="Times New Roman"/>
              </a:rPr>
              <a:t>no </a:t>
            </a:r>
            <a:r>
              <a:rPr dirty="0" sz="1450" spc="-10">
                <a:latin typeface="Times New Roman"/>
                <a:cs typeface="Times New Roman"/>
              </a:rPr>
              <a:t>difficulties  that were </a:t>
            </a:r>
            <a:r>
              <a:rPr dirty="0" sz="1450" spc="-5">
                <a:latin typeface="Times New Roman"/>
                <a:cs typeface="Times New Roman"/>
              </a:rPr>
              <a:t>not </a:t>
            </a:r>
            <a:r>
              <a:rPr dirty="0" sz="1450" spc="-10">
                <a:latin typeface="Times New Roman"/>
                <a:cs typeface="Times New Roman"/>
              </a:rPr>
              <a:t>talked down in five minutes </a:t>
            </a:r>
            <a:r>
              <a:rPr dirty="0" sz="1450" spc="-5">
                <a:latin typeface="Times New Roman"/>
                <a:cs typeface="Times New Roman"/>
              </a:rPr>
              <a:t>by </a:t>
            </a:r>
            <a:r>
              <a:rPr dirty="0" sz="1450" spc="-10">
                <a:latin typeface="Times New Roman"/>
                <a:cs typeface="Times New Roman"/>
              </a:rPr>
              <a:t>her eldest nephew and niece,  who were all-powerful with her; and as the whole arrangement was to bring  very little expense to </a:t>
            </a:r>
            <a:r>
              <a:rPr dirty="0" sz="1450" spc="-20">
                <a:latin typeface="Times New Roman"/>
                <a:cs typeface="Times New Roman"/>
              </a:rPr>
              <a:t>anybody, </a:t>
            </a:r>
            <a:r>
              <a:rPr dirty="0" sz="1450" spc="-10">
                <a:latin typeface="Times New Roman"/>
                <a:cs typeface="Times New Roman"/>
              </a:rPr>
              <a:t>and </a:t>
            </a:r>
            <a:r>
              <a:rPr dirty="0" sz="1450" spc="-5">
                <a:latin typeface="Times New Roman"/>
                <a:cs typeface="Times New Roman"/>
              </a:rPr>
              <a:t>none </a:t>
            </a:r>
            <a:r>
              <a:rPr dirty="0" sz="1450" spc="-10">
                <a:latin typeface="Times New Roman"/>
                <a:cs typeface="Times New Roman"/>
              </a:rPr>
              <a:t>at all to herself, as she foresaw in it  all the comforts </a:t>
            </a:r>
            <a:r>
              <a:rPr dirty="0" sz="1450" spc="-5">
                <a:latin typeface="Times New Roman"/>
                <a:cs typeface="Times New Roman"/>
              </a:rPr>
              <a:t>of </a:t>
            </a:r>
            <a:r>
              <a:rPr dirty="0" sz="1450" spc="-25">
                <a:latin typeface="Times New Roman"/>
                <a:cs typeface="Times New Roman"/>
              </a:rPr>
              <a:t>hurry, </a:t>
            </a:r>
            <a:r>
              <a:rPr dirty="0" sz="1450" spc="-10">
                <a:latin typeface="Times New Roman"/>
                <a:cs typeface="Times New Roman"/>
              </a:rPr>
              <a:t>bustle, and importance, and derived the immediate  advantage </a:t>
            </a:r>
            <a:r>
              <a:rPr dirty="0" sz="1450" spc="-5">
                <a:latin typeface="Times New Roman"/>
                <a:cs typeface="Times New Roman"/>
              </a:rPr>
              <a:t>of </a:t>
            </a:r>
            <a:r>
              <a:rPr dirty="0" sz="1450" spc="-10">
                <a:latin typeface="Times New Roman"/>
                <a:cs typeface="Times New Roman"/>
              </a:rPr>
              <a:t>fancying herself obliged to leave her own house, where she had  been living </a:t>
            </a:r>
            <a:r>
              <a:rPr dirty="0" sz="1450" spc="-5">
                <a:latin typeface="Times New Roman"/>
                <a:cs typeface="Times New Roman"/>
              </a:rPr>
              <a:t>a </a:t>
            </a:r>
            <a:r>
              <a:rPr dirty="0" sz="1450" spc="-10">
                <a:latin typeface="Times New Roman"/>
                <a:cs typeface="Times New Roman"/>
              </a:rPr>
              <a:t>month at her own cost, and take </a:t>
            </a:r>
            <a:r>
              <a:rPr dirty="0" sz="1450" spc="-5">
                <a:latin typeface="Times New Roman"/>
                <a:cs typeface="Times New Roman"/>
              </a:rPr>
              <a:t>up </a:t>
            </a:r>
            <a:r>
              <a:rPr dirty="0" sz="1450" spc="-10">
                <a:latin typeface="Times New Roman"/>
                <a:cs typeface="Times New Roman"/>
              </a:rPr>
              <a:t>her abode in theirs, that every  </a:t>
            </a:r>
            <a:r>
              <a:rPr dirty="0" sz="1450" spc="-5">
                <a:latin typeface="Times New Roman"/>
                <a:cs typeface="Times New Roman"/>
              </a:rPr>
              <a:t>hour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spent in their service, she was, in fact, exceedingly delighted  with the</a:t>
            </a:r>
            <a:r>
              <a:rPr dirty="0" sz="1450" spc="-5">
                <a:latin typeface="Times New Roman"/>
                <a:cs typeface="Times New Roman"/>
              </a:rPr>
              <a:t> </a:t>
            </a:r>
            <a:r>
              <a:rPr dirty="0" sz="1450" spc="-10">
                <a:latin typeface="Times New Roman"/>
                <a:cs typeface="Times New Roman"/>
              </a:rPr>
              <a:t>project.</a:t>
            </a:r>
            <a:endParaRPr sz="1450">
              <a:latin typeface="Times New Roman"/>
              <a:cs typeface="Times New Roman"/>
            </a:endParaRPr>
          </a:p>
        </p:txBody>
      </p:sp>
      <p:sp>
        <p:nvSpPr>
          <p:cNvPr id="3" name="object 3"/>
          <p:cNvSpPr txBox="1"/>
          <p:nvPr/>
        </p:nvSpPr>
        <p:spPr>
          <a:xfrm>
            <a:off x="876300" y="3920196"/>
            <a:ext cx="5807710" cy="604393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XIV</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Fanny seemed nearer being right than Edmund had supposed. The business  </a:t>
            </a:r>
            <a:r>
              <a:rPr dirty="0" sz="1450" spc="-5">
                <a:latin typeface="Times New Roman"/>
                <a:cs typeface="Times New Roman"/>
              </a:rPr>
              <a:t>of </a:t>
            </a:r>
            <a:r>
              <a:rPr dirty="0" sz="1450" spc="-10">
                <a:latin typeface="Times New Roman"/>
                <a:cs typeface="Times New Roman"/>
              </a:rPr>
              <a:t>finding </a:t>
            </a:r>
            <a:r>
              <a:rPr dirty="0" sz="1450" spc="-5">
                <a:latin typeface="Times New Roman"/>
                <a:cs typeface="Times New Roman"/>
              </a:rPr>
              <a:t>a </a:t>
            </a:r>
            <a:r>
              <a:rPr dirty="0" sz="1450" spc="-10">
                <a:latin typeface="Times New Roman"/>
                <a:cs typeface="Times New Roman"/>
              </a:rPr>
              <a:t>play that would suit everybody proved to </a:t>
            </a:r>
            <a:r>
              <a:rPr dirty="0" sz="1450" spc="-5">
                <a:latin typeface="Times New Roman"/>
                <a:cs typeface="Times New Roman"/>
              </a:rPr>
              <a:t>be no </a:t>
            </a:r>
            <a:r>
              <a:rPr dirty="0" sz="1450" spc="-10">
                <a:latin typeface="Times New Roman"/>
                <a:cs typeface="Times New Roman"/>
              </a:rPr>
              <a:t>trifle; and the  carpenter had received his orders and taken his measurements, had suggested  and removed at least two sets </a:t>
            </a:r>
            <a:r>
              <a:rPr dirty="0" sz="1450" spc="-5">
                <a:latin typeface="Times New Roman"/>
                <a:cs typeface="Times New Roman"/>
              </a:rPr>
              <a:t>of </a:t>
            </a:r>
            <a:r>
              <a:rPr dirty="0" sz="1450" spc="-10">
                <a:latin typeface="Times New Roman"/>
                <a:cs typeface="Times New Roman"/>
              </a:rPr>
              <a:t>difficulties, and having made the necessity </a:t>
            </a:r>
            <a:r>
              <a:rPr dirty="0" sz="1450" spc="-5">
                <a:latin typeface="Times New Roman"/>
                <a:cs typeface="Times New Roman"/>
              </a:rPr>
              <a:t>of  </a:t>
            </a:r>
            <a:r>
              <a:rPr dirty="0" sz="1450" spc="-10">
                <a:latin typeface="Times New Roman"/>
                <a:cs typeface="Times New Roman"/>
              </a:rPr>
              <a:t>an enlargement </a:t>
            </a:r>
            <a:r>
              <a:rPr dirty="0" sz="1450" spc="-5">
                <a:latin typeface="Times New Roman"/>
                <a:cs typeface="Times New Roman"/>
              </a:rPr>
              <a:t>of </a:t>
            </a:r>
            <a:r>
              <a:rPr dirty="0" sz="1450" spc="-10">
                <a:latin typeface="Times New Roman"/>
                <a:cs typeface="Times New Roman"/>
              </a:rPr>
              <a:t>plan and expense fully evident, was already at work, while </a:t>
            </a:r>
            <a:r>
              <a:rPr dirty="0" sz="1450" spc="-5">
                <a:latin typeface="Times New Roman"/>
                <a:cs typeface="Times New Roman"/>
              </a:rPr>
              <a:t>a  </a:t>
            </a:r>
            <a:r>
              <a:rPr dirty="0" sz="1450" spc="-10">
                <a:latin typeface="Times New Roman"/>
                <a:cs typeface="Times New Roman"/>
              </a:rPr>
              <a:t>play was still to seek. Other preparations were also in hand. An enormous roll  </a:t>
            </a:r>
            <a:r>
              <a:rPr dirty="0" sz="1450" spc="-5">
                <a:latin typeface="Times New Roman"/>
                <a:cs typeface="Times New Roman"/>
              </a:rPr>
              <a:t>of </a:t>
            </a:r>
            <a:r>
              <a:rPr dirty="0" sz="1450" spc="-10">
                <a:latin typeface="Times New Roman"/>
                <a:cs typeface="Times New Roman"/>
              </a:rPr>
              <a:t>green baize had arrived from Northampton, and been cut </a:t>
            </a:r>
            <a:r>
              <a:rPr dirty="0" sz="1450" spc="-5">
                <a:latin typeface="Times New Roman"/>
                <a:cs typeface="Times New Roman"/>
              </a:rPr>
              <a:t>out by </a:t>
            </a:r>
            <a:r>
              <a:rPr dirty="0" sz="1450" spc="-10">
                <a:latin typeface="Times New Roman"/>
                <a:cs typeface="Times New Roman"/>
              </a:rPr>
              <a:t>Mrs. Norris  (with </a:t>
            </a:r>
            <a:r>
              <a:rPr dirty="0" sz="1450" spc="-5">
                <a:latin typeface="Times New Roman"/>
                <a:cs typeface="Times New Roman"/>
              </a:rPr>
              <a:t>a </a:t>
            </a:r>
            <a:r>
              <a:rPr dirty="0" sz="1450" spc="-10">
                <a:latin typeface="Times New Roman"/>
                <a:cs typeface="Times New Roman"/>
              </a:rPr>
              <a:t>saving </a:t>
            </a:r>
            <a:r>
              <a:rPr dirty="0" sz="1450" spc="-5">
                <a:latin typeface="Times New Roman"/>
                <a:cs typeface="Times New Roman"/>
              </a:rPr>
              <a:t>by </a:t>
            </a:r>
            <a:r>
              <a:rPr dirty="0" sz="1450" spc="-10">
                <a:latin typeface="Times New Roman"/>
                <a:cs typeface="Times New Roman"/>
              </a:rPr>
              <a:t>her </a:t>
            </a:r>
            <a:r>
              <a:rPr dirty="0" sz="1450" spc="-5">
                <a:latin typeface="Times New Roman"/>
                <a:cs typeface="Times New Roman"/>
              </a:rPr>
              <a:t>good </a:t>
            </a:r>
            <a:r>
              <a:rPr dirty="0" sz="1450" spc="-10">
                <a:latin typeface="Times New Roman"/>
                <a:cs typeface="Times New Roman"/>
              </a:rPr>
              <a:t>management </a:t>
            </a:r>
            <a:r>
              <a:rPr dirty="0" sz="1450" spc="-5">
                <a:latin typeface="Times New Roman"/>
                <a:cs typeface="Times New Roman"/>
              </a:rPr>
              <a:t>of </a:t>
            </a:r>
            <a:r>
              <a:rPr dirty="0" sz="1450" spc="-10">
                <a:latin typeface="Times New Roman"/>
                <a:cs typeface="Times New Roman"/>
              </a:rPr>
              <a:t>full three-quarters </a:t>
            </a:r>
            <a:r>
              <a:rPr dirty="0" sz="1450" spc="-5">
                <a:latin typeface="Times New Roman"/>
                <a:cs typeface="Times New Roman"/>
              </a:rPr>
              <a:t>of a </a:t>
            </a:r>
            <a:r>
              <a:rPr dirty="0" sz="1450" spc="-10">
                <a:latin typeface="Times New Roman"/>
                <a:cs typeface="Times New Roman"/>
              </a:rPr>
              <a:t>yard), and  was actually forming into </a:t>
            </a:r>
            <a:r>
              <a:rPr dirty="0" sz="1450" spc="-5">
                <a:latin typeface="Times New Roman"/>
                <a:cs typeface="Times New Roman"/>
              </a:rPr>
              <a:t>a </a:t>
            </a:r>
            <a:r>
              <a:rPr dirty="0" sz="1450" spc="-10">
                <a:latin typeface="Times New Roman"/>
                <a:cs typeface="Times New Roman"/>
              </a:rPr>
              <a:t>curtain </a:t>
            </a:r>
            <a:r>
              <a:rPr dirty="0" sz="1450" spc="-5">
                <a:latin typeface="Times New Roman"/>
                <a:cs typeface="Times New Roman"/>
              </a:rPr>
              <a:t>by </a:t>
            </a:r>
            <a:r>
              <a:rPr dirty="0" sz="1450" spc="-10">
                <a:latin typeface="Times New Roman"/>
                <a:cs typeface="Times New Roman"/>
              </a:rPr>
              <a:t>the housemaids, and still the play was  wanting; and as two </a:t>
            </a:r>
            <a:r>
              <a:rPr dirty="0" sz="1450" spc="-5">
                <a:latin typeface="Times New Roman"/>
                <a:cs typeface="Times New Roman"/>
              </a:rPr>
              <a:t>or </a:t>
            </a:r>
            <a:r>
              <a:rPr dirty="0" sz="1450" spc="-10">
                <a:latin typeface="Times New Roman"/>
                <a:cs typeface="Times New Roman"/>
              </a:rPr>
              <a:t>three days passed away in this </a:t>
            </a:r>
            <a:r>
              <a:rPr dirty="0" sz="1450" spc="-15">
                <a:latin typeface="Times New Roman"/>
                <a:cs typeface="Times New Roman"/>
              </a:rPr>
              <a:t>manner, </a:t>
            </a:r>
            <a:r>
              <a:rPr dirty="0" sz="1450" spc="-10">
                <a:latin typeface="Times New Roman"/>
                <a:cs typeface="Times New Roman"/>
              </a:rPr>
              <a:t>Edmund began  almost to </a:t>
            </a:r>
            <a:r>
              <a:rPr dirty="0" sz="1450" spc="-5">
                <a:latin typeface="Times New Roman"/>
                <a:cs typeface="Times New Roman"/>
              </a:rPr>
              <a:t>hope </a:t>
            </a:r>
            <a:r>
              <a:rPr dirty="0" sz="1450" spc="-10">
                <a:latin typeface="Times New Roman"/>
                <a:cs typeface="Times New Roman"/>
              </a:rPr>
              <a:t>that </a:t>
            </a:r>
            <a:r>
              <a:rPr dirty="0" sz="1450" spc="-5">
                <a:latin typeface="Times New Roman"/>
                <a:cs typeface="Times New Roman"/>
              </a:rPr>
              <a:t>none </a:t>
            </a:r>
            <a:r>
              <a:rPr dirty="0" sz="1450" spc="-10">
                <a:latin typeface="Times New Roman"/>
                <a:cs typeface="Times New Roman"/>
              </a:rPr>
              <a:t>might ever </a:t>
            </a:r>
            <a:r>
              <a:rPr dirty="0" sz="1450" spc="-5">
                <a:latin typeface="Times New Roman"/>
                <a:cs typeface="Times New Roman"/>
              </a:rPr>
              <a:t>be</a:t>
            </a:r>
            <a:r>
              <a:rPr dirty="0" sz="1450" spc="15">
                <a:latin typeface="Times New Roman"/>
                <a:cs typeface="Times New Roman"/>
              </a:rPr>
              <a:t> </a:t>
            </a:r>
            <a:r>
              <a:rPr dirty="0" sz="1450" spc="-5">
                <a:latin typeface="Times New Roman"/>
                <a:cs typeface="Times New Roman"/>
              </a:rPr>
              <a:t>found.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There were, in fact, so many things to </a:t>
            </a:r>
            <a:r>
              <a:rPr dirty="0" sz="1450" spc="-5">
                <a:latin typeface="Times New Roman"/>
                <a:cs typeface="Times New Roman"/>
              </a:rPr>
              <a:t>be </a:t>
            </a:r>
            <a:r>
              <a:rPr dirty="0" sz="1450" spc="-10">
                <a:latin typeface="Times New Roman"/>
                <a:cs typeface="Times New Roman"/>
              </a:rPr>
              <a:t>attended </a:t>
            </a:r>
            <a:r>
              <a:rPr dirty="0" sz="1450" spc="-5">
                <a:latin typeface="Times New Roman"/>
                <a:cs typeface="Times New Roman"/>
              </a:rPr>
              <a:t>to, </a:t>
            </a:r>
            <a:r>
              <a:rPr dirty="0" sz="1450" spc="-10">
                <a:latin typeface="Times New Roman"/>
                <a:cs typeface="Times New Roman"/>
              </a:rPr>
              <a:t>so many people to </a:t>
            </a:r>
            <a:r>
              <a:rPr dirty="0" sz="1450" spc="-5">
                <a:latin typeface="Times New Roman"/>
                <a:cs typeface="Times New Roman"/>
              </a:rPr>
              <a:t>be  </a:t>
            </a:r>
            <a:r>
              <a:rPr dirty="0" sz="1450" spc="-10">
                <a:latin typeface="Times New Roman"/>
                <a:cs typeface="Times New Roman"/>
              </a:rPr>
              <a:t>pleased, so many best characters required, and, above all, such </a:t>
            </a:r>
            <a:r>
              <a:rPr dirty="0" sz="1450" spc="-5">
                <a:latin typeface="Times New Roman"/>
                <a:cs typeface="Times New Roman"/>
              </a:rPr>
              <a:t>a </a:t>
            </a:r>
            <a:r>
              <a:rPr dirty="0" sz="1450" spc="-10">
                <a:latin typeface="Times New Roman"/>
                <a:cs typeface="Times New Roman"/>
              </a:rPr>
              <a:t>need that the  play should </a:t>
            </a:r>
            <a:r>
              <a:rPr dirty="0" sz="1450" spc="-5">
                <a:latin typeface="Times New Roman"/>
                <a:cs typeface="Times New Roman"/>
              </a:rPr>
              <a:t>be </a:t>
            </a:r>
            <a:r>
              <a:rPr dirty="0" sz="1450" spc="-10">
                <a:latin typeface="Times New Roman"/>
                <a:cs typeface="Times New Roman"/>
              </a:rPr>
              <a:t>at once both tragedy and </a:t>
            </a:r>
            <a:r>
              <a:rPr dirty="0" sz="1450" spc="-25">
                <a:latin typeface="Times New Roman"/>
                <a:cs typeface="Times New Roman"/>
              </a:rPr>
              <a:t>comedy, </a:t>
            </a:r>
            <a:r>
              <a:rPr dirty="0" sz="1450" spc="-10">
                <a:latin typeface="Times New Roman"/>
                <a:cs typeface="Times New Roman"/>
              </a:rPr>
              <a:t>that there did seem as little  chance </a:t>
            </a:r>
            <a:r>
              <a:rPr dirty="0" sz="1450" spc="-5">
                <a:latin typeface="Times New Roman"/>
                <a:cs typeface="Times New Roman"/>
              </a:rPr>
              <a:t>of a </a:t>
            </a:r>
            <a:r>
              <a:rPr dirty="0" sz="1450" spc="-10">
                <a:latin typeface="Times New Roman"/>
                <a:cs typeface="Times New Roman"/>
              </a:rPr>
              <a:t>decision as anything pursued </a:t>
            </a:r>
            <a:r>
              <a:rPr dirty="0" sz="1450" spc="-5">
                <a:latin typeface="Times New Roman"/>
                <a:cs typeface="Times New Roman"/>
              </a:rPr>
              <a:t>by </a:t>
            </a:r>
            <a:r>
              <a:rPr dirty="0" sz="1450" spc="-10">
                <a:latin typeface="Times New Roman"/>
                <a:cs typeface="Times New Roman"/>
              </a:rPr>
              <a:t>youth and zeal could hold</a:t>
            </a:r>
            <a:r>
              <a:rPr dirty="0" sz="1450" spc="10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On the tragic side were the Miss Bertrams, Henry Crawford, and </a:t>
            </a:r>
            <a:r>
              <a:rPr dirty="0" sz="1450" spc="-35">
                <a:latin typeface="Times New Roman"/>
                <a:cs typeface="Times New Roman"/>
              </a:rPr>
              <a:t>Mr.  Yates; </a:t>
            </a:r>
            <a:r>
              <a:rPr dirty="0" sz="1450" spc="-5">
                <a:latin typeface="Times New Roman"/>
                <a:cs typeface="Times New Roman"/>
              </a:rPr>
              <a:t>on </a:t>
            </a:r>
            <a:r>
              <a:rPr dirty="0" sz="1450" spc="-10">
                <a:latin typeface="Times New Roman"/>
                <a:cs typeface="Times New Roman"/>
              </a:rPr>
              <a:t>the comic, </a:t>
            </a:r>
            <a:r>
              <a:rPr dirty="0" sz="1450" spc="-45">
                <a:latin typeface="Times New Roman"/>
                <a:cs typeface="Times New Roman"/>
              </a:rPr>
              <a:t>Tom </a:t>
            </a:r>
            <a:r>
              <a:rPr dirty="0" sz="1450" spc="-10">
                <a:latin typeface="Times New Roman"/>
                <a:cs typeface="Times New Roman"/>
              </a:rPr>
              <a:t>Bertram, </a:t>
            </a:r>
            <a:r>
              <a:rPr dirty="0" sz="1450" spc="-5">
                <a:latin typeface="Times New Roman"/>
                <a:cs typeface="Times New Roman"/>
              </a:rPr>
              <a:t>not </a:t>
            </a:r>
            <a:r>
              <a:rPr dirty="0" sz="1450" spc="-10">
                <a:latin typeface="Times New Roman"/>
                <a:cs typeface="Times New Roman"/>
              </a:rPr>
              <a:t>quite alone, because it was evident that  Mary </a:t>
            </a:r>
            <a:r>
              <a:rPr dirty="0" sz="1450" spc="-20">
                <a:latin typeface="Times New Roman"/>
                <a:cs typeface="Times New Roman"/>
              </a:rPr>
              <a:t>Crawford’s </a:t>
            </a:r>
            <a:r>
              <a:rPr dirty="0" sz="1450" spc="-10">
                <a:latin typeface="Times New Roman"/>
                <a:cs typeface="Times New Roman"/>
              </a:rPr>
              <a:t>wishes, though politely kept back, inclined the same way:  </a:t>
            </a:r>
            <a:r>
              <a:rPr dirty="0" sz="1450" spc="-5">
                <a:latin typeface="Times New Roman"/>
                <a:cs typeface="Times New Roman"/>
              </a:rPr>
              <a:t>but </a:t>
            </a:r>
            <a:r>
              <a:rPr dirty="0" sz="1450" spc="-10">
                <a:latin typeface="Times New Roman"/>
                <a:cs typeface="Times New Roman"/>
              </a:rPr>
              <a:t>his determinateness and his power seemed to make allies unnecessary;  and, independent </a:t>
            </a:r>
            <a:r>
              <a:rPr dirty="0" sz="1450" spc="-5">
                <a:latin typeface="Times New Roman"/>
                <a:cs typeface="Times New Roman"/>
              </a:rPr>
              <a:t>of </a:t>
            </a:r>
            <a:r>
              <a:rPr dirty="0" sz="1450" spc="-10">
                <a:latin typeface="Times New Roman"/>
                <a:cs typeface="Times New Roman"/>
              </a:rPr>
              <a:t>this great irreconcilable difference, they wanted </a:t>
            </a:r>
            <a:r>
              <a:rPr dirty="0" sz="1450" spc="-5">
                <a:latin typeface="Times New Roman"/>
                <a:cs typeface="Times New Roman"/>
              </a:rPr>
              <a:t>a </a:t>
            </a:r>
            <a:r>
              <a:rPr dirty="0" sz="1450" spc="-10">
                <a:latin typeface="Times New Roman"/>
                <a:cs typeface="Times New Roman"/>
              </a:rPr>
              <a:t>piece  containing very few characters in the whole, </a:t>
            </a:r>
            <a:r>
              <a:rPr dirty="0" sz="1450" spc="-5">
                <a:latin typeface="Times New Roman"/>
                <a:cs typeface="Times New Roman"/>
              </a:rPr>
              <a:t>but </a:t>
            </a:r>
            <a:r>
              <a:rPr dirty="0" sz="1450" spc="-10">
                <a:latin typeface="Times New Roman"/>
                <a:cs typeface="Times New Roman"/>
              </a:rPr>
              <a:t>every character first-rate, and  three principal women. All the best plays were run over in vain. Neither  Hamlet, </a:t>
            </a:r>
            <a:r>
              <a:rPr dirty="0" sz="1450" spc="-5">
                <a:latin typeface="Times New Roman"/>
                <a:cs typeface="Times New Roman"/>
              </a:rPr>
              <a:t>nor </a:t>
            </a:r>
            <a:r>
              <a:rPr dirty="0" sz="1450" spc="-10">
                <a:latin typeface="Times New Roman"/>
                <a:cs typeface="Times New Roman"/>
              </a:rPr>
              <a:t>Macbeth, </a:t>
            </a:r>
            <a:r>
              <a:rPr dirty="0" sz="1450" spc="-5">
                <a:latin typeface="Times New Roman"/>
                <a:cs typeface="Times New Roman"/>
              </a:rPr>
              <a:t>nor </a:t>
            </a:r>
            <a:r>
              <a:rPr dirty="0" sz="1450" spc="-10">
                <a:latin typeface="Times New Roman"/>
                <a:cs typeface="Times New Roman"/>
              </a:rPr>
              <a:t>Othello, </a:t>
            </a:r>
            <a:r>
              <a:rPr dirty="0" sz="1450" spc="-5">
                <a:latin typeface="Times New Roman"/>
                <a:cs typeface="Times New Roman"/>
              </a:rPr>
              <a:t>nor </a:t>
            </a:r>
            <a:r>
              <a:rPr dirty="0" sz="1450" spc="-10">
                <a:latin typeface="Times New Roman"/>
                <a:cs typeface="Times New Roman"/>
              </a:rPr>
              <a:t>Douglas, </a:t>
            </a:r>
            <a:r>
              <a:rPr dirty="0" sz="1450" spc="-5">
                <a:latin typeface="Times New Roman"/>
                <a:cs typeface="Times New Roman"/>
              </a:rPr>
              <a:t>nor </a:t>
            </a:r>
            <a:r>
              <a:rPr dirty="0" sz="1450" spc="-10">
                <a:latin typeface="Times New Roman"/>
                <a:cs typeface="Times New Roman"/>
              </a:rPr>
              <a:t>The </a:t>
            </a:r>
            <a:r>
              <a:rPr dirty="0" sz="1450" spc="-15">
                <a:latin typeface="Times New Roman"/>
                <a:cs typeface="Times New Roman"/>
              </a:rPr>
              <a:t>Gamester, </a:t>
            </a:r>
            <a:r>
              <a:rPr dirty="0" sz="1450" spc="-10">
                <a:latin typeface="Times New Roman"/>
                <a:cs typeface="Times New Roman"/>
              </a:rPr>
              <a:t>presented  anything</a:t>
            </a:r>
            <a:r>
              <a:rPr dirty="0" sz="1450" spc="180">
                <a:latin typeface="Times New Roman"/>
                <a:cs typeface="Times New Roman"/>
              </a:rPr>
              <a:t> </a:t>
            </a:r>
            <a:r>
              <a:rPr dirty="0" sz="1450" spc="-10">
                <a:latin typeface="Times New Roman"/>
                <a:cs typeface="Times New Roman"/>
              </a:rPr>
              <a:t>that</a:t>
            </a:r>
            <a:r>
              <a:rPr dirty="0" sz="1450" spc="180">
                <a:latin typeface="Times New Roman"/>
                <a:cs typeface="Times New Roman"/>
              </a:rPr>
              <a:t> </a:t>
            </a:r>
            <a:r>
              <a:rPr dirty="0" sz="1450" spc="-10">
                <a:latin typeface="Times New Roman"/>
                <a:cs typeface="Times New Roman"/>
              </a:rPr>
              <a:t>could</a:t>
            </a:r>
            <a:r>
              <a:rPr dirty="0" sz="1450" spc="180">
                <a:latin typeface="Times New Roman"/>
                <a:cs typeface="Times New Roman"/>
              </a:rPr>
              <a:t> </a:t>
            </a:r>
            <a:r>
              <a:rPr dirty="0" sz="1450" spc="-10">
                <a:latin typeface="Times New Roman"/>
                <a:cs typeface="Times New Roman"/>
              </a:rPr>
              <a:t>satisfy</a:t>
            </a:r>
            <a:r>
              <a:rPr dirty="0" sz="1450" spc="180">
                <a:latin typeface="Times New Roman"/>
                <a:cs typeface="Times New Roman"/>
              </a:rPr>
              <a:t> </a:t>
            </a:r>
            <a:r>
              <a:rPr dirty="0" sz="1450" spc="-10">
                <a:latin typeface="Times New Roman"/>
                <a:cs typeface="Times New Roman"/>
              </a:rPr>
              <a:t>even</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tragedians;</a:t>
            </a:r>
            <a:r>
              <a:rPr dirty="0" sz="1450" spc="180">
                <a:latin typeface="Times New Roman"/>
                <a:cs typeface="Times New Roman"/>
              </a:rPr>
              <a:t> </a:t>
            </a:r>
            <a:r>
              <a:rPr dirty="0" sz="1450" spc="-10">
                <a:latin typeface="Times New Roman"/>
                <a:cs typeface="Times New Roman"/>
              </a:rPr>
              <a:t>and</a:t>
            </a:r>
            <a:r>
              <a:rPr dirty="0" sz="1450" spc="180">
                <a:latin typeface="Times New Roman"/>
                <a:cs typeface="Times New Roman"/>
              </a:rPr>
              <a:t> </a:t>
            </a:r>
            <a:r>
              <a:rPr dirty="0" sz="1450" spc="-10">
                <a:latin typeface="Times New Roman"/>
                <a:cs typeface="Times New Roman"/>
              </a:rPr>
              <a:t>The</a:t>
            </a:r>
            <a:r>
              <a:rPr dirty="0" sz="1450" spc="180">
                <a:latin typeface="Times New Roman"/>
                <a:cs typeface="Times New Roman"/>
              </a:rPr>
              <a:t> </a:t>
            </a:r>
            <a:r>
              <a:rPr dirty="0" sz="1450" spc="-10">
                <a:latin typeface="Times New Roman"/>
                <a:cs typeface="Times New Roman"/>
              </a:rPr>
              <a:t>Rivals,</a:t>
            </a:r>
            <a:r>
              <a:rPr dirty="0" sz="1450" spc="185">
                <a:latin typeface="Times New Roman"/>
                <a:cs typeface="Times New Roman"/>
              </a:rPr>
              <a:t> </a:t>
            </a:r>
            <a:r>
              <a:rPr dirty="0" sz="1450" spc="-10">
                <a:latin typeface="Times New Roman"/>
                <a:cs typeface="Times New Roman"/>
              </a:rPr>
              <a:t>The</a:t>
            </a:r>
            <a:r>
              <a:rPr dirty="0" sz="1450" spc="185">
                <a:latin typeface="Times New Roman"/>
                <a:cs typeface="Times New Roman"/>
              </a:rPr>
              <a:t> </a:t>
            </a:r>
            <a:r>
              <a:rPr dirty="0" sz="1450" spc="-10">
                <a:latin typeface="Times New Roman"/>
                <a:cs typeface="Times New Roman"/>
              </a:rPr>
              <a:t>School</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“This is </a:t>
            </a:r>
            <a:r>
              <a:rPr dirty="0" sz="1450" spc="-5">
                <a:latin typeface="Times New Roman"/>
                <a:cs typeface="Times New Roman"/>
              </a:rPr>
              <a:t>not a </a:t>
            </a:r>
            <a:r>
              <a:rPr dirty="0" sz="1450" spc="-10">
                <a:latin typeface="Times New Roman"/>
                <a:cs typeface="Times New Roman"/>
              </a:rPr>
              <a:t>very promising beginning,” said Mrs. Norris, when Fanny  had left the room. “After all that </a:t>
            </a:r>
            <a:r>
              <a:rPr dirty="0" sz="1450" spc="-5">
                <a:latin typeface="Times New Roman"/>
                <a:cs typeface="Times New Roman"/>
              </a:rPr>
              <a:t>I </a:t>
            </a:r>
            <a:r>
              <a:rPr dirty="0" sz="1450" spc="-10">
                <a:latin typeface="Times New Roman"/>
                <a:cs typeface="Times New Roman"/>
              </a:rPr>
              <a:t>said to her as we came along, </a:t>
            </a:r>
            <a:r>
              <a:rPr dirty="0" sz="1450" spc="-5">
                <a:latin typeface="Times New Roman"/>
                <a:cs typeface="Times New Roman"/>
              </a:rPr>
              <a:t>I thought </a:t>
            </a:r>
            <a:r>
              <a:rPr dirty="0" sz="1450" spc="-10">
                <a:latin typeface="Times New Roman"/>
                <a:cs typeface="Times New Roman"/>
              </a:rPr>
              <a:t>she  would have behaved better; </a:t>
            </a:r>
            <a:r>
              <a:rPr dirty="0" sz="1450" spc="-5">
                <a:latin typeface="Times New Roman"/>
                <a:cs typeface="Times New Roman"/>
              </a:rPr>
              <a:t>I </a:t>
            </a:r>
            <a:r>
              <a:rPr dirty="0" sz="1450" spc="-10">
                <a:latin typeface="Times New Roman"/>
                <a:cs typeface="Times New Roman"/>
              </a:rPr>
              <a:t>told her how much might depend </a:t>
            </a:r>
            <a:r>
              <a:rPr dirty="0" sz="1450" spc="-5">
                <a:latin typeface="Times New Roman"/>
                <a:cs typeface="Times New Roman"/>
              </a:rPr>
              <a:t>upon </a:t>
            </a:r>
            <a:r>
              <a:rPr dirty="0" sz="1450" spc="-10">
                <a:latin typeface="Times New Roman"/>
                <a:cs typeface="Times New Roman"/>
              </a:rPr>
              <a:t>her  acquitting herself well at first. </a:t>
            </a:r>
            <a:r>
              <a:rPr dirty="0" sz="1450" spc="-5">
                <a:latin typeface="Times New Roman"/>
                <a:cs typeface="Times New Roman"/>
              </a:rPr>
              <a:t>I </a:t>
            </a:r>
            <a:r>
              <a:rPr dirty="0" sz="1450" spc="-10">
                <a:latin typeface="Times New Roman"/>
                <a:cs typeface="Times New Roman"/>
              </a:rPr>
              <a:t>wish there may </a:t>
            </a:r>
            <a:r>
              <a:rPr dirty="0" sz="1450" spc="-5">
                <a:latin typeface="Times New Roman"/>
                <a:cs typeface="Times New Roman"/>
              </a:rPr>
              <a:t>not be a </a:t>
            </a:r>
            <a:r>
              <a:rPr dirty="0" sz="1450" spc="-10">
                <a:latin typeface="Times New Roman"/>
                <a:cs typeface="Times New Roman"/>
              </a:rPr>
              <a:t>little sulkiness </a:t>
            </a:r>
            <a:r>
              <a:rPr dirty="0" sz="1450" spc="-5">
                <a:latin typeface="Times New Roman"/>
                <a:cs typeface="Times New Roman"/>
              </a:rPr>
              <a:t>of  </a:t>
            </a:r>
            <a:r>
              <a:rPr dirty="0" sz="1450" spc="-10">
                <a:latin typeface="Times New Roman"/>
                <a:cs typeface="Times New Roman"/>
              </a:rPr>
              <a:t>temper—her </a:t>
            </a:r>
            <a:r>
              <a:rPr dirty="0" sz="1450" spc="-5">
                <a:latin typeface="Times New Roman"/>
                <a:cs typeface="Times New Roman"/>
              </a:rPr>
              <a:t>poor </a:t>
            </a:r>
            <a:r>
              <a:rPr dirty="0" sz="1450" spc="-10">
                <a:latin typeface="Times New Roman"/>
                <a:cs typeface="Times New Roman"/>
              </a:rPr>
              <a:t>mother had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but </a:t>
            </a:r>
            <a:r>
              <a:rPr dirty="0" sz="1450" spc="-10">
                <a:latin typeface="Times New Roman"/>
                <a:cs typeface="Times New Roman"/>
              </a:rPr>
              <a:t>we must make allowances for  such </a:t>
            </a:r>
            <a:r>
              <a:rPr dirty="0" sz="1450" spc="-5">
                <a:latin typeface="Times New Roman"/>
                <a:cs typeface="Times New Roman"/>
              </a:rPr>
              <a:t>a </a:t>
            </a:r>
            <a:r>
              <a:rPr dirty="0" sz="1450" spc="-10">
                <a:latin typeface="Times New Roman"/>
                <a:cs typeface="Times New Roman"/>
              </a:rPr>
              <a:t>child—and </a:t>
            </a:r>
            <a:r>
              <a:rPr dirty="0" sz="1450" spc="-5">
                <a:latin typeface="Times New Roman"/>
                <a:cs typeface="Times New Roman"/>
              </a:rPr>
              <a:t>I do not </a:t>
            </a:r>
            <a:r>
              <a:rPr dirty="0" sz="1450" spc="-10">
                <a:latin typeface="Times New Roman"/>
                <a:cs typeface="Times New Roman"/>
              </a:rPr>
              <a:t>know that her being sorry to leave her home is  really against </a:t>
            </a:r>
            <a:r>
              <a:rPr dirty="0" sz="1450" spc="-20">
                <a:latin typeface="Times New Roman"/>
                <a:cs typeface="Times New Roman"/>
              </a:rPr>
              <a:t>her, for, </a:t>
            </a:r>
            <a:r>
              <a:rPr dirty="0" sz="1450" spc="-10">
                <a:latin typeface="Times New Roman"/>
                <a:cs typeface="Times New Roman"/>
              </a:rPr>
              <a:t>with all its faults, it was her home, and she cannot as yet  understand how much she has changed for the better; </a:t>
            </a:r>
            <a:r>
              <a:rPr dirty="0" sz="1450" spc="-5">
                <a:latin typeface="Times New Roman"/>
                <a:cs typeface="Times New Roman"/>
              </a:rPr>
              <a:t>but </a:t>
            </a:r>
            <a:r>
              <a:rPr dirty="0" sz="1450" spc="-10">
                <a:latin typeface="Times New Roman"/>
                <a:cs typeface="Times New Roman"/>
              </a:rPr>
              <a:t>then there is  moderation in all</a:t>
            </a:r>
            <a:r>
              <a:rPr dirty="0" sz="1450">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It required </a:t>
            </a:r>
            <a:r>
              <a:rPr dirty="0" sz="1450" spc="-5">
                <a:latin typeface="Times New Roman"/>
                <a:cs typeface="Times New Roman"/>
              </a:rPr>
              <a:t>a </a:t>
            </a:r>
            <a:r>
              <a:rPr dirty="0" sz="1450" spc="-10">
                <a:latin typeface="Times New Roman"/>
                <a:cs typeface="Times New Roman"/>
              </a:rPr>
              <a:t>longer time, </a:t>
            </a:r>
            <a:r>
              <a:rPr dirty="0" sz="1450" spc="-15">
                <a:latin typeface="Times New Roman"/>
                <a:cs typeface="Times New Roman"/>
              </a:rPr>
              <a:t>however, </a:t>
            </a:r>
            <a:r>
              <a:rPr dirty="0" sz="1450" spc="-10">
                <a:latin typeface="Times New Roman"/>
                <a:cs typeface="Times New Roman"/>
              </a:rPr>
              <a:t>than Mrs. Norris was inclined to </a:t>
            </a:r>
            <a:r>
              <a:rPr dirty="0" sz="1450" spc="-25">
                <a:latin typeface="Times New Roman"/>
                <a:cs typeface="Times New Roman"/>
              </a:rPr>
              <a:t>allow,  </a:t>
            </a:r>
            <a:r>
              <a:rPr dirty="0" sz="1450" spc="-10">
                <a:latin typeface="Times New Roman"/>
                <a:cs typeface="Times New Roman"/>
              </a:rPr>
              <a:t>to reconcile Fanny to the novelty </a:t>
            </a:r>
            <a:r>
              <a:rPr dirty="0" sz="1450" spc="-5">
                <a:latin typeface="Times New Roman"/>
                <a:cs typeface="Times New Roman"/>
              </a:rPr>
              <a:t>of </a:t>
            </a:r>
            <a:r>
              <a:rPr dirty="0" sz="1450" spc="-10">
                <a:latin typeface="Times New Roman"/>
                <a:cs typeface="Times New Roman"/>
              </a:rPr>
              <a:t>Mansfield Park, and the separation from  everybody she had been used </a:t>
            </a:r>
            <a:r>
              <a:rPr dirty="0" sz="1450" spc="-5">
                <a:latin typeface="Times New Roman"/>
                <a:cs typeface="Times New Roman"/>
              </a:rPr>
              <a:t>to. </a:t>
            </a:r>
            <a:r>
              <a:rPr dirty="0" sz="1450" spc="-10">
                <a:latin typeface="Times New Roman"/>
                <a:cs typeface="Times New Roman"/>
              </a:rPr>
              <a:t>Her feelings were very acute, and too little  understood to </a:t>
            </a:r>
            <a:r>
              <a:rPr dirty="0" sz="1450" spc="-5">
                <a:latin typeface="Times New Roman"/>
                <a:cs typeface="Times New Roman"/>
              </a:rPr>
              <a:t>be </a:t>
            </a:r>
            <a:r>
              <a:rPr dirty="0" sz="1450" spc="-10">
                <a:latin typeface="Times New Roman"/>
                <a:cs typeface="Times New Roman"/>
              </a:rPr>
              <a:t>properly attended </a:t>
            </a:r>
            <a:r>
              <a:rPr dirty="0" sz="1450" spc="-5">
                <a:latin typeface="Times New Roman"/>
                <a:cs typeface="Times New Roman"/>
              </a:rPr>
              <a:t>to. </a:t>
            </a:r>
            <a:r>
              <a:rPr dirty="0" sz="1450" spc="-10">
                <a:latin typeface="Times New Roman"/>
                <a:cs typeface="Times New Roman"/>
              </a:rPr>
              <a:t>Nobody meant to </a:t>
            </a:r>
            <a:r>
              <a:rPr dirty="0" sz="1450" spc="-5">
                <a:latin typeface="Times New Roman"/>
                <a:cs typeface="Times New Roman"/>
              </a:rPr>
              <a:t>be unkind, but  nobody put </a:t>
            </a:r>
            <a:r>
              <a:rPr dirty="0" sz="1450" spc="-10">
                <a:latin typeface="Times New Roman"/>
                <a:cs typeface="Times New Roman"/>
              </a:rPr>
              <a:t>themselves </a:t>
            </a:r>
            <a:r>
              <a:rPr dirty="0" sz="1450" spc="-5">
                <a:latin typeface="Times New Roman"/>
                <a:cs typeface="Times New Roman"/>
              </a:rPr>
              <a:t>out of </a:t>
            </a:r>
            <a:r>
              <a:rPr dirty="0" sz="1450" spc="-10">
                <a:latin typeface="Times New Roman"/>
                <a:cs typeface="Times New Roman"/>
              </a:rPr>
              <a:t>their way to secure her</a:t>
            </a:r>
            <a:r>
              <a:rPr dirty="0" sz="1450" spc="20">
                <a:latin typeface="Times New Roman"/>
                <a:cs typeface="Times New Roman"/>
              </a:rPr>
              <a:t> </a:t>
            </a:r>
            <a:r>
              <a:rPr dirty="0" sz="1450" spc="-10">
                <a:latin typeface="Times New Roman"/>
                <a:cs typeface="Times New Roman"/>
              </a:rPr>
              <a:t>comfort.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holiday allowed to the Miss Bertrams the next </a:t>
            </a:r>
            <a:r>
              <a:rPr dirty="0" sz="1450" spc="-30">
                <a:latin typeface="Times New Roman"/>
                <a:cs typeface="Times New Roman"/>
              </a:rPr>
              <a:t>day, </a:t>
            </a:r>
            <a:r>
              <a:rPr dirty="0" sz="1450" spc="-5">
                <a:latin typeface="Times New Roman"/>
                <a:cs typeface="Times New Roman"/>
              </a:rPr>
              <a:t>on </a:t>
            </a:r>
            <a:r>
              <a:rPr dirty="0" sz="1450" spc="-10">
                <a:latin typeface="Times New Roman"/>
                <a:cs typeface="Times New Roman"/>
              </a:rPr>
              <a:t>purpose to  </a:t>
            </a:r>
            <a:r>
              <a:rPr dirty="0" sz="1450" spc="-15">
                <a:latin typeface="Times New Roman"/>
                <a:cs typeface="Times New Roman"/>
              </a:rPr>
              <a:t>afford </a:t>
            </a:r>
            <a:r>
              <a:rPr dirty="0" sz="1450" spc="-10">
                <a:latin typeface="Times New Roman"/>
                <a:cs typeface="Times New Roman"/>
              </a:rPr>
              <a:t>leisure for getting acquainted with, and entertaining their </a:t>
            </a:r>
            <a:r>
              <a:rPr dirty="0" sz="1450" spc="-5">
                <a:latin typeface="Times New Roman"/>
                <a:cs typeface="Times New Roman"/>
              </a:rPr>
              <a:t>young </a:t>
            </a:r>
            <a:r>
              <a:rPr dirty="0" sz="1450" spc="-10">
                <a:latin typeface="Times New Roman"/>
                <a:cs typeface="Times New Roman"/>
              </a:rPr>
              <a:t>cousin,  produced little </a:t>
            </a:r>
            <a:r>
              <a:rPr dirty="0" sz="1450" spc="-5">
                <a:latin typeface="Times New Roman"/>
                <a:cs typeface="Times New Roman"/>
              </a:rPr>
              <a:t>union. </a:t>
            </a:r>
            <a:r>
              <a:rPr dirty="0" sz="1450" spc="-10">
                <a:latin typeface="Times New Roman"/>
                <a:cs typeface="Times New Roman"/>
              </a:rPr>
              <a:t>They could </a:t>
            </a:r>
            <a:r>
              <a:rPr dirty="0" sz="1450" spc="-5">
                <a:latin typeface="Times New Roman"/>
                <a:cs typeface="Times New Roman"/>
              </a:rPr>
              <a:t>not but </a:t>
            </a:r>
            <a:r>
              <a:rPr dirty="0" sz="1450" spc="-10">
                <a:latin typeface="Times New Roman"/>
                <a:cs typeface="Times New Roman"/>
              </a:rPr>
              <a:t>hold her cheap </a:t>
            </a:r>
            <a:r>
              <a:rPr dirty="0" sz="1450" spc="-5">
                <a:latin typeface="Times New Roman"/>
                <a:cs typeface="Times New Roman"/>
              </a:rPr>
              <a:t>on </a:t>
            </a:r>
            <a:r>
              <a:rPr dirty="0" sz="1450" spc="-10">
                <a:latin typeface="Times New Roman"/>
                <a:cs typeface="Times New Roman"/>
              </a:rPr>
              <a:t>finding that she  had </a:t>
            </a:r>
            <a:r>
              <a:rPr dirty="0" sz="1450" spc="-5">
                <a:latin typeface="Times New Roman"/>
                <a:cs typeface="Times New Roman"/>
              </a:rPr>
              <a:t>but </a:t>
            </a:r>
            <a:r>
              <a:rPr dirty="0" sz="1450" spc="-10">
                <a:latin typeface="Times New Roman"/>
                <a:cs typeface="Times New Roman"/>
              </a:rPr>
              <a:t>two sashes, and had never learned French; and when they perceived  her to </a:t>
            </a:r>
            <a:r>
              <a:rPr dirty="0" sz="1450" spc="-5">
                <a:latin typeface="Times New Roman"/>
                <a:cs typeface="Times New Roman"/>
              </a:rPr>
              <a:t>be </a:t>
            </a:r>
            <a:r>
              <a:rPr dirty="0" sz="1450" spc="-10">
                <a:latin typeface="Times New Roman"/>
                <a:cs typeface="Times New Roman"/>
              </a:rPr>
              <a:t>little struck with the duet they were so </a:t>
            </a:r>
            <a:r>
              <a:rPr dirty="0" sz="1450" spc="-5">
                <a:latin typeface="Times New Roman"/>
                <a:cs typeface="Times New Roman"/>
              </a:rPr>
              <a:t>good </a:t>
            </a:r>
            <a:r>
              <a:rPr dirty="0" sz="1450" spc="-10">
                <a:latin typeface="Times New Roman"/>
                <a:cs typeface="Times New Roman"/>
              </a:rPr>
              <a:t>as to </a:t>
            </a:r>
            <a:r>
              <a:rPr dirty="0" sz="1450" spc="-25">
                <a:latin typeface="Times New Roman"/>
                <a:cs typeface="Times New Roman"/>
              </a:rPr>
              <a:t>play, </a:t>
            </a:r>
            <a:r>
              <a:rPr dirty="0" sz="1450" spc="-10">
                <a:latin typeface="Times New Roman"/>
                <a:cs typeface="Times New Roman"/>
              </a:rPr>
              <a:t>they could </a:t>
            </a:r>
            <a:r>
              <a:rPr dirty="0" sz="1450" spc="-5">
                <a:latin typeface="Times New Roman"/>
                <a:cs typeface="Times New Roman"/>
              </a:rPr>
              <a:t>do  no </a:t>
            </a:r>
            <a:r>
              <a:rPr dirty="0" sz="1450" spc="-10">
                <a:latin typeface="Times New Roman"/>
                <a:cs typeface="Times New Roman"/>
              </a:rPr>
              <a:t>more than make her </a:t>
            </a:r>
            <a:r>
              <a:rPr dirty="0" sz="1450" spc="-5">
                <a:latin typeface="Times New Roman"/>
                <a:cs typeface="Times New Roman"/>
              </a:rPr>
              <a:t>a </a:t>
            </a:r>
            <a:r>
              <a:rPr dirty="0" sz="1450" spc="-10">
                <a:latin typeface="Times New Roman"/>
                <a:cs typeface="Times New Roman"/>
              </a:rPr>
              <a:t>generous present </a:t>
            </a:r>
            <a:r>
              <a:rPr dirty="0" sz="1450" spc="-5">
                <a:latin typeface="Times New Roman"/>
                <a:cs typeface="Times New Roman"/>
              </a:rPr>
              <a:t>of </a:t>
            </a:r>
            <a:r>
              <a:rPr dirty="0" sz="1450" spc="-10">
                <a:latin typeface="Times New Roman"/>
                <a:cs typeface="Times New Roman"/>
              </a:rPr>
              <a:t>some </a:t>
            </a:r>
            <a:r>
              <a:rPr dirty="0" sz="1450" spc="-5">
                <a:latin typeface="Times New Roman"/>
                <a:cs typeface="Times New Roman"/>
              </a:rPr>
              <a:t>of </a:t>
            </a:r>
            <a:r>
              <a:rPr dirty="0" sz="1450" spc="-10">
                <a:latin typeface="Times New Roman"/>
                <a:cs typeface="Times New Roman"/>
              </a:rPr>
              <a:t>their least valued toys,  and leave her </a:t>
            </a:r>
            <a:r>
              <a:rPr dirty="0" sz="1450" spc="-5">
                <a:latin typeface="Times New Roman"/>
                <a:cs typeface="Times New Roman"/>
              </a:rPr>
              <a:t>to </a:t>
            </a:r>
            <a:r>
              <a:rPr dirty="0" sz="1450" spc="-10">
                <a:latin typeface="Times New Roman"/>
                <a:cs typeface="Times New Roman"/>
              </a:rPr>
              <a:t>herself, while they adjourned to whatever might </a:t>
            </a:r>
            <a:r>
              <a:rPr dirty="0" sz="1450" spc="-5">
                <a:latin typeface="Times New Roman"/>
                <a:cs typeface="Times New Roman"/>
              </a:rPr>
              <a:t>be </a:t>
            </a:r>
            <a:r>
              <a:rPr dirty="0" sz="1450" spc="-10">
                <a:latin typeface="Times New Roman"/>
                <a:cs typeface="Times New Roman"/>
              </a:rPr>
              <a:t>the  favourite holiday sport </a:t>
            </a:r>
            <a:r>
              <a:rPr dirty="0" sz="1450" spc="-5">
                <a:latin typeface="Times New Roman"/>
                <a:cs typeface="Times New Roman"/>
              </a:rPr>
              <a:t>of </a:t>
            </a:r>
            <a:r>
              <a:rPr dirty="0" sz="1450" spc="-10">
                <a:latin typeface="Times New Roman"/>
                <a:cs typeface="Times New Roman"/>
              </a:rPr>
              <a:t>the moment, making artificial flowers </a:t>
            </a:r>
            <a:r>
              <a:rPr dirty="0" sz="1450" spc="-5">
                <a:latin typeface="Times New Roman"/>
                <a:cs typeface="Times New Roman"/>
              </a:rPr>
              <a:t>or </a:t>
            </a:r>
            <a:r>
              <a:rPr dirty="0" sz="1450" spc="-10">
                <a:latin typeface="Times New Roman"/>
                <a:cs typeface="Times New Roman"/>
              </a:rPr>
              <a:t>wasting  gold </a:t>
            </a:r>
            <a:r>
              <a:rPr dirty="0" sz="1450" spc="-20">
                <a:latin typeface="Times New Roman"/>
                <a:cs typeface="Times New Roman"/>
              </a:rPr>
              <a:t>paper.</a:t>
            </a:r>
            <a:endParaRPr sz="1450">
              <a:latin typeface="Times New Roman"/>
              <a:cs typeface="Times New Roman"/>
            </a:endParaRPr>
          </a:p>
          <a:p>
            <a:pPr algn="just" marL="12700" marR="5080" indent="255904">
              <a:lnSpc>
                <a:spcPts val="1730"/>
              </a:lnSpc>
              <a:spcBef>
                <a:spcPts val="780"/>
              </a:spcBef>
            </a:pPr>
            <a:r>
              <a:rPr dirty="0" sz="1450" spc="-25">
                <a:latin typeface="Times New Roman"/>
                <a:cs typeface="Times New Roman"/>
              </a:rPr>
              <a:t>Fanny, </a:t>
            </a:r>
            <a:r>
              <a:rPr dirty="0" sz="1450" spc="-10">
                <a:latin typeface="Times New Roman"/>
                <a:cs typeface="Times New Roman"/>
              </a:rPr>
              <a:t>whether near </a:t>
            </a:r>
            <a:r>
              <a:rPr dirty="0" sz="1450" spc="-5">
                <a:latin typeface="Times New Roman"/>
                <a:cs typeface="Times New Roman"/>
              </a:rPr>
              <a:t>or </a:t>
            </a:r>
            <a:r>
              <a:rPr dirty="0" sz="1450" spc="-10">
                <a:latin typeface="Times New Roman"/>
                <a:cs typeface="Times New Roman"/>
              </a:rPr>
              <a:t>from her cousins, whether in the schoolroom, the  drawing-room, </a:t>
            </a:r>
            <a:r>
              <a:rPr dirty="0" sz="1450" spc="-5">
                <a:latin typeface="Times New Roman"/>
                <a:cs typeface="Times New Roman"/>
              </a:rPr>
              <a:t>or </a:t>
            </a:r>
            <a:r>
              <a:rPr dirty="0" sz="1450" spc="-10">
                <a:latin typeface="Times New Roman"/>
                <a:cs typeface="Times New Roman"/>
              </a:rPr>
              <a:t>the </a:t>
            </a:r>
            <a:r>
              <a:rPr dirty="0" sz="1450" spc="-20">
                <a:latin typeface="Times New Roman"/>
                <a:cs typeface="Times New Roman"/>
              </a:rPr>
              <a:t>shrubbery, </a:t>
            </a:r>
            <a:r>
              <a:rPr dirty="0" sz="1450" spc="-10">
                <a:latin typeface="Times New Roman"/>
                <a:cs typeface="Times New Roman"/>
              </a:rPr>
              <a:t>was equally forlorn, finding something to  fear in every person and place. She was disheartened </a:t>
            </a:r>
            <a:r>
              <a:rPr dirty="0" sz="1450" spc="-5">
                <a:latin typeface="Times New Roman"/>
                <a:cs typeface="Times New Roman"/>
              </a:rPr>
              <a:t>by </a:t>
            </a:r>
            <a:r>
              <a:rPr dirty="0" sz="1450" spc="-10">
                <a:latin typeface="Times New Roman"/>
                <a:cs typeface="Times New Roman"/>
              </a:rPr>
              <a:t>Lady </a:t>
            </a:r>
            <a:r>
              <a:rPr dirty="0" sz="1450" spc="-20">
                <a:latin typeface="Times New Roman"/>
                <a:cs typeface="Times New Roman"/>
              </a:rPr>
              <a:t>Bertram’s  </a:t>
            </a:r>
            <a:r>
              <a:rPr dirty="0" sz="1450" spc="-10">
                <a:latin typeface="Times New Roman"/>
                <a:cs typeface="Times New Roman"/>
              </a:rPr>
              <a:t>silence, awed </a:t>
            </a:r>
            <a:r>
              <a:rPr dirty="0" sz="1450" spc="-5">
                <a:latin typeface="Times New Roman"/>
                <a:cs typeface="Times New Roman"/>
              </a:rPr>
              <a:t>by </a:t>
            </a:r>
            <a:r>
              <a:rPr dirty="0" sz="1450" spc="-10">
                <a:latin typeface="Times New Roman"/>
                <a:cs typeface="Times New Roman"/>
              </a:rPr>
              <a:t>Sir </a:t>
            </a:r>
            <a:r>
              <a:rPr dirty="0" sz="1450" spc="-20">
                <a:latin typeface="Times New Roman"/>
                <a:cs typeface="Times New Roman"/>
              </a:rPr>
              <a:t>Thomas’s </a:t>
            </a:r>
            <a:r>
              <a:rPr dirty="0" sz="1450" spc="-10">
                <a:latin typeface="Times New Roman"/>
                <a:cs typeface="Times New Roman"/>
              </a:rPr>
              <a:t>grave looks, and quite overcome </a:t>
            </a:r>
            <a:r>
              <a:rPr dirty="0" sz="1450" spc="-5">
                <a:latin typeface="Times New Roman"/>
                <a:cs typeface="Times New Roman"/>
              </a:rPr>
              <a:t>by </a:t>
            </a:r>
            <a:r>
              <a:rPr dirty="0" sz="1450" spc="-10">
                <a:latin typeface="Times New Roman"/>
                <a:cs typeface="Times New Roman"/>
              </a:rPr>
              <a:t>Mrs.  </a:t>
            </a:r>
            <a:r>
              <a:rPr dirty="0" sz="1450" spc="-20">
                <a:latin typeface="Times New Roman"/>
                <a:cs typeface="Times New Roman"/>
              </a:rPr>
              <a:t>Norris’s </a:t>
            </a:r>
            <a:r>
              <a:rPr dirty="0" sz="1450" spc="-10">
                <a:latin typeface="Times New Roman"/>
                <a:cs typeface="Times New Roman"/>
              </a:rPr>
              <a:t>admonitions. Her elder cousins mortified her </a:t>
            </a:r>
            <a:r>
              <a:rPr dirty="0" sz="1450" spc="-5">
                <a:latin typeface="Times New Roman"/>
                <a:cs typeface="Times New Roman"/>
              </a:rPr>
              <a:t>by </a:t>
            </a:r>
            <a:r>
              <a:rPr dirty="0" sz="1450" spc="-10">
                <a:latin typeface="Times New Roman"/>
                <a:cs typeface="Times New Roman"/>
              </a:rPr>
              <a:t>reflections </a:t>
            </a:r>
            <a:r>
              <a:rPr dirty="0" sz="1450" spc="-5">
                <a:latin typeface="Times New Roman"/>
                <a:cs typeface="Times New Roman"/>
              </a:rPr>
              <a:t>on </a:t>
            </a:r>
            <a:r>
              <a:rPr dirty="0" sz="1450" spc="-10">
                <a:latin typeface="Times New Roman"/>
                <a:cs typeface="Times New Roman"/>
              </a:rPr>
              <a:t>her  size, and abashed her </a:t>
            </a:r>
            <a:r>
              <a:rPr dirty="0" sz="1450" spc="-5">
                <a:latin typeface="Times New Roman"/>
                <a:cs typeface="Times New Roman"/>
              </a:rPr>
              <a:t>by </a:t>
            </a:r>
            <a:r>
              <a:rPr dirty="0" sz="1450" spc="-10">
                <a:latin typeface="Times New Roman"/>
                <a:cs typeface="Times New Roman"/>
              </a:rPr>
              <a:t>noticing her shyness: Miss Lee wondered at her  ignorance, and the maid-servants sneered at her clothes; and when to these  sorrows was added the idea </a:t>
            </a:r>
            <a:r>
              <a:rPr dirty="0" sz="1450" spc="-5">
                <a:latin typeface="Times New Roman"/>
                <a:cs typeface="Times New Roman"/>
              </a:rPr>
              <a:t>of </a:t>
            </a:r>
            <a:r>
              <a:rPr dirty="0" sz="1450" spc="-10">
                <a:latin typeface="Times New Roman"/>
                <a:cs typeface="Times New Roman"/>
              </a:rPr>
              <a:t>the brothers and sisters among whom she had  always been important as </a:t>
            </a:r>
            <a:r>
              <a:rPr dirty="0" sz="1450" spc="-20">
                <a:latin typeface="Times New Roman"/>
                <a:cs typeface="Times New Roman"/>
              </a:rPr>
              <a:t>playfellow, </a:t>
            </a:r>
            <a:r>
              <a:rPr dirty="0" sz="1450" spc="-10">
                <a:latin typeface="Times New Roman"/>
                <a:cs typeface="Times New Roman"/>
              </a:rPr>
              <a:t>instructress, and nurse, the despondence  that sunk her little heart was</a:t>
            </a:r>
            <a:r>
              <a:rPr dirty="0" sz="1450" spc="20">
                <a:latin typeface="Times New Roman"/>
                <a:cs typeface="Times New Roman"/>
              </a:rPr>
              <a:t> </a:t>
            </a:r>
            <a:r>
              <a:rPr dirty="0" sz="1450" spc="-10">
                <a:latin typeface="Times New Roman"/>
                <a:cs typeface="Times New Roman"/>
              </a:rPr>
              <a:t>severe.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The grandeur </a:t>
            </a:r>
            <a:r>
              <a:rPr dirty="0" sz="1450" spc="-5">
                <a:latin typeface="Times New Roman"/>
                <a:cs typeface="Times New Roman"/>
              </a:rPr>
              <a:t>of </a:t>
            </a:r>
            <a:r>
              <a:rPr dirty="0" sz="1450" spc="-10">
                <a:latin typeface="Times New Roman"/>
                <a:cs typeface="Times New Roman"/>
              </a:rPr>
              <a:t>the house astonished, </a:t>
            </a:r>
            <a:r>
              <a:rPr dirty="0" sz="1450" spc="-5">
                <a:latin typeface="Times New Roman"/>
                <a:cs typeface="Times New Roman"/>
              </a:rPr>
              <a:t>but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console </a:t>
            </a:r>
            <a:r>
              <a:rPr dirty="0" sz="1450" spc="-30">
                <a:latin typeface="Times New Roman"/>
                <a:cs typeface="Times New Roman"/>
              </a:rPr>
              <a:t>her. </a:t>
            </a:r>
            <a:r>
              <a:rPr dirty="0" sz="1450" spc="-10">
                <a:latin typeface="Times New Roman"/>
                <a:cs typeface="Times New Roman"/>
              </a:rPr>
              <a:t>The  rooms were too </a:t>
            </a:r>
            <a:r>
              <a:rPr dirty="0" sz="1450" spc="-15">
                <a:latin typeface="Times New Roman"/>
                <a:cs typeface="Times New Roman"/>
              </a:rPr>
              <a:t>large </a:t>
            </a:r>
            <a:r>
              <a:rPr dirty="0" sz="1450" spc="-10">
                <a:latin typeface="Times New Roman"/>
                <a:cs typeface="Times New Roman"/>
              </a:rPr>
              <a:t>for her to move in with ease: whatever she touched she  expected to injure, and she crept about in constant terror </a:t>
            </a:r>
            <a:r>
              <a:rPr dirty="0" sz="1450" spc="-5">
                <a:latin typeface="Times New Roman"/>
                <a:cs typeface="Times New Roman"/>
              </a:rPr>
              <a:t>of </a:t>
            </a:r>
            <a:r>
              <a:rPr dirty="0" sz="1450" spc="-10">
                <a:latin typeface="Times New Roman"/>
                <a:cs typeface="Times New Roman"/>
              </a:rPr>
              <a:t>something </a:t>
            </a:r>
            <a:r>
              <a:rPr dirty="0" sz="1450" spc="-5">
                <a:latin typeface="Times New Roman"/>
                <a:cs typeface="Times New Roman"/>
              </a:rPr>
              <a:t>or  </a:t>
            </a:r>
            <a:r>
              <a:rPr dirty="0" sz="1450" spc="-10">
                <a:latin typeface="Times New Roman"/>
                <a:cs typeface="Times New Roman"/>
              </a:rPr>
              <a:t>other; often retreating towards her own chamber to cry; and the little girl who  was spoken </a:t>
            </a:r>
            <a:r>
              <a:rPr dirty="0" sz="1450" spc="-5">
                <a:latin typeface="Times New Roman"/>
                <a:cs typeface="Times New Roman"/>
              </a:rPr>
              <a:t>of </a:t>
            </a:r>
            <a:r>
              <a:rPr dirty="0" sz="1450" spc="-10">
                <a:latin typeface="Times New Roman"/>
                <a:cs typeface="Times New Roman"/>
              </a:rPr>
              <a:t>in the drawing-room when she left it at </a:t>
            </a:r>
            <a:r>
              <a:rPr dirty="0" sz="1450" spc="-5">
                <a:latin typeface="Times New Roman"/>
                <a:cs typeface="Times New Roman"/>
              </a:rPr>
              <a:t>night </a:t>
            </a:r>
            <a:r>
              <a:rPr dirty="0" sz="1450" spc="-10">
                <a:latin typeface="Times New Roman"/>
                <a:cs typeface="Times New Roman"/>
              </a:rPr>
              <a:t>as seeming so  desirably sensible </a:t>
            </a:r>
            <a:r>
              <a:rPr dirty="0" sz="1450" spc="-5">
                <a:latin typeface="Times New Roman"/>
                <a:cs typeface="Times New Roman"/>
              </a:rPr>
              <a:t>of </a:t>
            </a:r>
            <a:r>
              <a:rPr dirty="0" sz="1450" spc="-10">
                <a:latin typeface="Times New Roman"/>
                <a:cs typeface="Times New Roman"/>
              </a:rPr>
              <a:t>her peculiar </a:t>
            </a:r>
            <a:r>
              <a:rPr dirty="0" sz="1450" spc="-5">
                <a:latin typeface="Times New Roman"/>
                <a:cs typeface="Times New Roman"/>
              </a:rPr>
              <a:t>good </a:t>
            </a:r>
            <a:r>
              <a:rPr dirty="0" sz="1450" spc="-10">
                <a:latin typeface="Times New Roman"/>
                <a:cs typeface="Times New Roman"/>
              </a:rPr>
              <a:t>fortune, ended every </a:t>
            </a:r>
            <a:r>
              <a:rPr dirty="0" sz="1450" spc="-25">
                <a:latin typeface="Times New Roman"/>
                <a:cs typeface="Times New Roman"/>
              </a:rPr>
              <a:t>day’s </a:t>
            </a:r>
            <a:r>
              <a:rPr dirty="0" sz="1450" spc="-10">
                <a:latin typeface="Times New Roman"/>
                <a:cs typeface="Times New Roman"/>
              </a:rPr>
              <a:t>sorrows </a:t>
            </a:r>
            <a:r>
              <a:rPr dirty="0" sz="1450" spc="-5">
                <a:latin typeface="Times New Roman"/>
                <a:cs typeface="Times New Roman"/>
              </a:rPr>
              <a:t>by  </a:t>
            </a:r>
            <a:r>
              <a:rPr dirty="0" sz="1450" spc="-10">
                <a:latin typeface="Times New Roman"/>
                <a:cs typeface="Times New Roman"/>
              </a:rPr>
              <a:t>sobbing herself to sleep. A week had passed in this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no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it  conveyed</a:t>
            </a:r>
            <a:r>
              <a:rPr dirty="0" sz="1450" spc="130">
                <a:latin typeface="Times New Roman"/>
                <a:cs typeface="Times New Roman"/>
              </a:rPr>
              <a:t> </a:t>
            </a:r>
            <a:r>
              <a:rPr dirty="0" sz="1450" spc="-5">
                <a:latin typeface="Times New Roman"/>
                <a:cs typeface="Times New Roman"/>
              </a:rPr>
              <a:t>by</a:t>
            </a:r>
            <a:r>
              <a:rPr dirty="0" sz="1450" spc="130">
                <a:latin typeface="Times New Roman"/>
                <a:cs typeface="Times New Roman"/>
              </a:rPr>
              <a:t> </a:t>
            </a:r>
            <a:r>
              <a:rPr dirty="0" sz="1450" spc="-10">
                <a:latin typeface="Times New Roman"/>
                <a:cs typeface="Times New Roman"/>
              </a:rPr>
              <a:t>her</a:t>
            </a:r>
            <a:r>
              <a:rPr dirty="0" sz="1450" spc="135">
                <a:latin typeface="Times New Roman"/>
                <a:cs typeface="Times New Roman"/>
              </a:rPr>
              <a:t> </a:t>
            </a:r>
            <a:r>
              <a:rPr dirty="0" sz="1450" spc="-10">
                <a:latin typeface="Times New Roman"/>
                <a:cs typeface="Times New Roman"/>
              </a:rPr>
              <a:t>quiet</a:t>
            </a:r>
            <a:r>
              <a:rPr dirty="0" sz="1450" spc="130">
                <a:latin typeface="Times New Roman"/>
                <a:cs typeface="Times New Roman"/>
              </a:rPr>
              <a:t> </a:t>
            </a:r>
            <a:r>
              <a:rPr dirty="0" sz="1450" spc="-10">
                <a:latin typeface="Times New Roman"/>
                <a:cs typeface="Times New Roman"/>
              </a:rPr>
              <a:t>passive</a:t>
            </a:r>
            <a:r>
              <a:rPr dirty="0" sz="1450" spc="130">
                <a:latin typeface="Times New Roman"/>
                <a:cs typeface="Times New Roman"/>
              </a:rPr>
              <a:t> </a:t>
            </a:r>
            <a:r>
              <a:rPr dirty="0" sz="1450" spc="-15">
                <a:latin typeface="Times New Roman"/>
                <a:cs typeface="Times New Roman"/>
              </a:rPr>
              <a:t>manner,</a:t>
            </a:r>
            <a:r>
              <a:rPr dirty="0" sz="1450" spc="135">
                <a:latin typeface="Times New Roman"/>
                <a:cs typeface="Times New Roman"/>
              </a:rPr>
              <a:t> </a:t>
            </a:r>
            <a:r>
              <a:rPr dirty="0" sz="1450" spc="-10">
                <a:latin typeface="Times New Roman"/>
                <a:cs typeface="Times New Roman"/>
              </a:rPr>
              <a:t>when</a:t>
            </a:r>
            <a:r>
              <a:rPr dirty="0" sz="1450" spc="130">
                <a:latin typeface="Times New Roman"/>
                <a:cs typeface="Times New Roman"/>
              </a:rPr>
              <a:t> </a:t>
            </a:r>
            <a:r>
              <a:rPr dirty="0" sz="1450" spc="-10">
                <a:latin typeface="Times New Roman"/>
                <a:cs typeface="Times New Roman"/>
              </a:rPr>
              <a:t>she</a:t>
            </a:r>
            <a:r>
              <a:rPr dirty="0" sz="1450" spc="130">
                <a:latin typeface="Times New Roman"/>
                <a:cs typeface="Times New Roman"/>
              </a:rPr>
              <a:t> </a:t>
            </a:r>
            <a:r>
              <a:rPr dirty="0" sz="1450" spc="-10">
                <a:latin typeface="Times New Roman"/>
                <a:cs typeface="Times New Roman"/>
              </a:rPr>
              <a:t>was</a:t>
            </a:r>
            <a:r>
              <a:rPr dirty="0" sz="1450" spc="135">
                <a:latin typeface="Times New Roman"/>
                <a:cs typeface="Times New Roman"/>
              </a:rPr>
              <a:t> </a:t>
            </a:r>
            <a:r>
              <a:rPr dirty="0" sz="1450" spc="-10">
                <a:latin typeface="Times New Roman"/>
                <a:cs typeface="Times New Roman"/>
              </a:rPr>
              <a:t>found</a:t>
            </a:r>
            <a:r>
              <a:rPr dirty="0" sz="1450" spc="130">
                <a:latin typeface="Times New Roman"/>
                <a:cs typeface="Times New Roman"/>
              </a:rPr>
              <a:t> </a:t>
            </a:r>
            <a:r>
              <a:rPr dirty="0" sz="1450" spc="-5">
                <a:latin typeface="Times New Roman"/>
                <a:cs typeface="Times New Roman"/>
              </a:rPr>
              <a:t>one</a:t>
            </a:r>
            <a:r>
              <a:rPr dirty="0" sz="1450" spc="130">
                <a:latin typeface="Times New Roman"/>
                <a:cs typeface="Times New Roman"/>
              </a:rPr>
              <a:t> </a:t>
            </a:r>
            <a:r>
              <a:rPr dirty="0" sz="1450" spc="-10">
                <a:latin typeface="Times New Roman"/>
                <a:cs typeface="Times New Roman"/>
              </a:rPr>
              <a:t>morning</a:t>
            </a:r>
            <a:r>
              <a:rPr dirty="0" sz="1450" spc="135">
                <a:latin typeface="Times New Roman"/>
                <a:cs typeface="Times New Roman"/>
              </a:rPr>
              <a:t> </a:t>
            </a:r>
            <a:r>
              <a:rPr dirty="0" sz="1450" spc="-5">
                <a:latin typeface="Times New Roman"/>
                <a:cs typeface="Times New Roman"/>
              </a:rPr>
              <a:t>by</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700" rIns="0" bIns="0" rtlCol="0" vert="horz">
            <a:spAutoFit/>
          </a:bodyPr>
          <a:lstStyle/>
          <a:p>
            <a:pPr algn="just" marL="12700" marR="6350">
              <a:lnSpc>
                <a:spcPct val="99400"/>
              </a:lnSpc>
              <a:spcBef>
                <a:spcPts val="100"/>
              </a:spcBef>
            </a:pPr>
            <a:r>
              <a:rPr dirty="0" sz="1450" spc="-10">
                <a:latin typeface="Times New Roman"/>
                <a:cs typeface="Times New Roman"/>
              </a:rPr>
              <a:t>for Scandal, Wheel </a:t>
            </a:r>
            <a:r>
              <a:rPr dirty="0" sz="1450" spc="-5">
                <a:latin typeface="Times New Roman"/>
                <a:cs typeface="Times New Roman"/>
              </a:rPr>
              <a:t>of </a:t>
            </a:r>
            <a:r>
              <a:rPr dirty="0" sz="1450" spc="-10">
                <a:latin typeface="Times New Roman"/>
                <a:cs typeface="Times New Roman"/>
              </a:rPr>
              <a:t>Fortune, Heir at </a:t>
            </a:r>
            <a:r>
              <a:rPr dirty="0" sz="1450" spc="-35">
                <a:latin typeface="Times New Roman"/>
                <a:cs typeface="Times New Roman"/>
              </a:rPr>
              <a:t>Law,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long et cetera, were  successively dismissed with yet warmer objections. No piece could </a:t>
            </a:r>
            <a:r>
              <a:rPr dirty="0" sz="1450" spc="-5">
                <a:latin typeface="Times New Roman"/>
                <a:cs typeface="Times New Roman"/>
              </a:rPr>
              <a:t>be  </a:t>
            </a:r>
            <a:r>
              <a:rPr dirty="0" sz="1450" spc="-10">
                <a:latin typeface="Times New Roman"/>
                <a:cs typeface="Times New Roman"/>
              </a:rPr>
              <a:t>proposed that did </a:t>
            </a:r>
            <a:r>
              <a:rPr dirty="0" sz="1450" spc="-5">
                <a:latin typeface="Times New Roman"/>
                <a:cs typeface="Times New Roman"/>
              </a:rPr>
              <a:t>not </a:t>
            </a:r>
            <a:r>
              <a:rPr dirty="0" sz="1450" spc="-10">
                <a:latin typeface="Times New Roman"/>
                <a:cs typeface="Times New Roman"/>
              </a:rPr>
              <a:t>supply somebody with </a:t>
            </a:r>
            <a:r>
              <a:rPr dirty="0" sz="1450" spc="-5">
                <a:latin typeface="Times New Roman"/>
                <a:cs typeface="Times New Roman"/>
              </a:rPr>
              <a:t>a </a:t>
            </a:r>
            <a:r>
              <a:rPr dirty="0" sz="1450" spc="-20">
                <a:latin typeface="Times New Roman"/>
                <a:cs typeface="Times New Roman"/>
              </a:rPr>
              <a:t>difficulty, </a:t>
            </a:r>
            <a:r>
              <a:rPr dirty="0" sz="1450" spc="-10">
                <a:latin typeface="Times New Roman"/>
                <a:cs typeface="Times New Roman"/>
              </a:rPr>
              <a:t>and </a:t>
            </a:r>
            <a:r>
              <a:rPr dirty="0" sz="1450" spc="-5">
                <a:latin typeface="Times New Roman"/>
                <a:cs typeface="Times New Roman"/>
              </a:rPr>
              <a:t>on one </a:t>
            </a:r>
            <a:r>
              <a:rPr dirty="0" sz="1450" spc="-10">
                <a:latin typeface="Times New Roman"/>
                <a:cs typeface="Times New Roman"/>
              </a:rPr>
              <a:t>side </a:t>
            </a:r>
            <a:r>
              <a:rPr dirty="0" sz="1450" spc="-5">
                <a:latin typeface="Times New Roman"/>
                <a:cs typeface="Times New Roman"/>
              </a:rPr>
              <a:t>or  </a:t>
            </a:r>
            <a:r>
              <a:rPr dirty="0" sz="1450" spc="-10">
                <a:latin typeface="Times New Roman"/>
                <a:cs typeface="Times New Roman"/>
              </a:rPr>
              <a:t>the other it was </a:t>
            </a:r>
            <a:r>
              <a:rPr dirty="0" sz="1450" spc="-5">
                <a:latin typeface="Times New Roman"/>
                <a:cs typeface="Times New Roman"/>
              </a:rPr>
              <a:t>a </a:t>
            </a:r>
            <a:r>
              <a:rPr dirty="0" sz="1450" spc="-10">
                <a:latin typeface="Times New Roman"/>
                <a:cs typeface="Times New Roman"/>
              </a:rPr>
              <a:t>continual repetition </a:t>
            </a:r>
            <a:r>
              <a:rPr dirty="0" sz="1450" spc="-5">
                <a:latin typeface="Times New Roman"/>
                <a:cs typeface="Times New Roman"/>
              </a:rPr>
              <a:t>of, </a:t>
            </a:r>
            <a:r>
              <a:rPr dirty="0" sz="1450" spc="-10">
                <a:latin typeface="Times New Roman"/>
                <a:cs typeface="Times New Roman"/>
              </a:rPr>
              <a:t>“Oh </a:t>
            </a:r>
            <a:r>
              <a:rPr dirty="0" sz="1450" spc="-5">
                <a:latin typeface="Times New Roman"/>
                <a:cs typeface="Times New Roman"/>
              </a:rPr>
              <a:t>no, </a:t>
            </a:r>
            <a:r>
              <a:rPr dirty="0" sz="1450" spc="-10">
                <a:latin typeface="Times New Roman"/>
                <a:cs typeface="Times New Roman"/>
              </a:rPr>
              <a:t>that will never </a:t>
            </a:r>
            <a:r>
              <a:rPr dirty="0" sz="1450" spc="-5">
                <a:latin typeface="Times New Roman"/>
                <a:cs typeface="Times New Roman"/>
              </a:rPr>
              <a:t>do!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ranting tragedies. </a:t>
            </a:r>
            <a:r>
              <a:rPr dirty="0" sz="1450" spc="-40">
                <a:latin typeface="Times New Roman"/>
                <a:cs typeface="Times New Roman"/>
              </a:rPr>
              <a:t>Too </a:t>
            </a:r>
            <a:r>
              <a:rPr dirty="0" sz="1450" spc="-10">
                <a:latin typeface="Times New Roman"/>
                <a:cs typeface="Times New Roman"/>
              </a:rPr>
              <a:t>many characters. Not </a:t>
            </a:r>
            <a:r>
              <a:rPr dirty="0" sz="1450" spc="-5">
                <a:latin typeface="Times New Roman"/>
                <a:cs typeface="Times New Roman"/>
              </a:rPr>
              <a:t>a </a:t>
            </a:r>
            <a:r>
              <a:rPr dirty="0" sz="1450" spc="-10">
                <a:latin typeface="Times New Roman"/>
                <a:cs typeface="Times New Roman"/>
              </a:rPr>
              <a:t>tolerable </a:t>
            </a:r>
            <a:r>
              <a:rPr dirty="0" sz="1450" spc="-20">
                <a:latin typeface="Times New Roman"/>
                <a:cs typeface="Times New Roman"/>
              </a:rPr>
              <a:t>woman’s </a:t>
            </a:r>
            <a:r>
              <a:rPr dirty="0" sz="1450" spc="-10">
                <a:latin typeface="Times New Roman"/>
                <a:cs typeface="Times New Roman"/>
              </a:rPr>
              <a:t>part  in the </a:t>
            </a:r>
            <a:r>
              <a:rPr dirty="0" sz="1450" spc="-25">
                <a:latin typeface="Times New Roman"/>
                <a:cs typeface="Times New Roman"/>
              </a:rPr>
              <a:t>play. </a:t>
            </a:r>
            <a:r>
              <a:rPr dirty="0" sz="1450" spc="-10">
                <a:latin typeface="Times New Roman"/>
                <a:cs typeface="Times New Roman"/>
              </a:rPr>
              <a:t>Anything </a:t>
            </a:r>
            <a:r>
              <a:rPr dirty="0" sz="1450" spc="-5">
                <a:latin typeface="Times New Roman"/>
                <a:cs typeface="Times New Roman"/>
              </a:rPr>
              <a:t>but </a:t>
            </a:r>
            <a:r>
              <a:rPr dirty="0" sz="1450" spc="-10">
                <a:latin typeface="Times New Roman"/>
                <a:cs typeface="Times New Roman"/>
              </a:rPr>
              <a:t>that, my dear </a:t>
            </a:r>
            <a:r>
              <a:rPr dirty="0" sz="1450" spc="-35">
                <a:latin typeface="Times New Roman"/>
                <a:cs typeface="Times New Roman"/>
              </a:rPr>
              <a:t>Tom. </a:t>
            </a: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impossible to fill it  </a:t>
            </a:r>
            <a:r>
              <a:rPr dirty="0" sz="1450" spc="-5">
                <a:latin typeface="Times New Roman"/>
                <a:cs typeface="Times New Roman"/>
              </a:rPr>
              <a:t>up. </a:t>
            </a:r>
            <a:r>
              <a:rPr dirty="0" sz="1450" spc="-10">
                <a:latin typeface="Times New Roman"/>
                <a:cs typeface="Times New Roman"/>
              </a:rPr>
              <a:t>One could </a:t>
            </a:r>
            <a:r>
              <a:rPr dirty="0" sz="1450" spc="-5">
                <a:latin typeface="Times New Roman"/>
                <a:cs typeface="Times New Roman"/>
              </a:rPr>
              <a:t>not </a:t>
            </a:r>
            <a:r>
              <a:rPr dirty="0" sz="1450" spc="-10">
                <a:latin typeface="Times New Roman"/>
                <a:cs typeface="Times New Roman"/>
              </a:rPr>
              <a:t>expect anybody to take such </a:t>
            </a:r>
            <a:r>
              <a:rPr dirty="0" sz="1450" spc="-5">
                <a:latin typeface="Times New Roman"/>
                <a:cs typeface="Times New Roman"/>
              </a:rPr>
              <a:t>a </a:t>
            </a:r>
            <a:r>
              <a:rPr dirty="0" sz="1450" spc="-10">
                <a:latin typeface="Times New Roman"/>
                <a:cs typeface="Times New Roman"/>
              </a:rPr>
              <a:t>part. Nothing </a:t>
            </a:r>
            <a:r>
              <a:rPr dirty="0" sz="1450" spc="-5">
                <a:latin typeface="Times New Roman"/>
                <a:cs typeface="Times New Roman"/>
              </a:rPr>
              <a:t>but </a:t>
            </a:r>
            <a:r>
              <a:rPr dirty="0" sz="1450" spc="-10">
                <a:latin typeface="Times New Roman"/>
                <a:cs typeface="Times New Roman"/>
              </a:rPr>
              <a:t>buffoonery  from beginning to end. That might </a:t>
            </a:r>
            <a:r>
              <a:rPr dirty="0" sz="1450" spc="-5">
                <a:latin typeface="Times New Roman"/>
                <a:cs typeface="Times New Roman"/>
              </a:rPr>
              <a:t>do, </a:t>
            </a:r>
            <a:r>
              <a:rPr dirty="0" sz="1450" spc="-10">
                <a:latin typeface="Times New Roman"/>
                <a:cs typeface="Times New Roman"/>
              </a:rPr>
              <a:t>perhaps, </a:t>
            </a:r>
            <a:r>
              <a:rPr dirty="0" sz="1450" spc="-5">
                <a:latin typeface="Times New Roman"/>
                <a:cs typeface="Times New Roman"/>
              </a:rPr>
              <a:t>but </a:t>
            </a:r>
            <a:r>
              <a:rPr dirty="0" sz="1450" spc="-10">
                <a:latin typeface="Times New Roman"/>
                <a:cs typeface="Times New Roman"/>
              </a:rPr>
              <a:t>for the low parts. If </a:t>
            </a:r>
            <a:r>
              <a:rPr dirty="0" sz="1450" spc="-5">
                <a:latin typeface="Times New Roman"/>
                <a:cs typeface="Times New Roman"/>
              </a:rPr>
              <a:t>I </a:t>
            </a:r>
            <a:r>
              <a:rPr dirty="0" sz="1450" spc="-10">
                <a:latin typeface="Times New Roman"/>
                <a:cs typeface="Times New Roman"/>
              </a:rPr>
              <a:t>must  give my opinion, </a:t>
            </a:r>
            <a:r>
              <a:rPr dirty="0" sz="1450" spc="-5">
                <a:latin typeface="Times New Roman"/>
                <a:cs typeface="Times New Roman"/>
              </a:rPr>
              <a:t>I </a:t>
            </a:r>
            <a:r>
              <a:rPr dirty="0" sz="1450" spc="-10">
                <a:latin typeface="Times New Roman"/>
                <a:cs typeface="Times New Roman"/>
              </a:rPr>
              <a:t>have always </a:t>
            </a:r>
            <a:r>
              <a:rPr dirty="0" sz="1450" spc="-5">
                <a:latin typeface="Times New Roman"/>
                <a:cs typeface="Times New Roman"/>
              </a:rPr>
              <a:t>thought </a:t>
            </a:r>
            <a:r>
              <a:rPr dirty="0" sz="1450" spc="-10">
                <a:latin typeface="Times New Roman"/>
                <a:cs typeface="Times New Roman"/>
              </a:rPr>
              <a:t>it the most insipid play in the English  language. </a:t>
            </a:r>
            <a:r>
              <a:rPr dirty="0" sz="1450" spc="-5">
                <a:latin typeface="Times New Roman"/>
                <a:cs typeface="Times New Roman"/>
              </a:rPr>
              <a:t>I do not </a:t>
            </a:r>
            <a:r>
              <a:rPr dirty="0" sz="1450" spc="-10">
                <a:latin typeface="Times New Roman"/>
                <a:cs typeface="Times New Roman"/>
              </a:rPr>
              <a:t>wish to make objections;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happy to </a:t>
            </a:r>
            <a:r>
              <a:rPr dirty="0" sz="1450" spc="-5">
                <a:latin typeface="Times New Roman"/>
                <a:cs typeface="Times New Roman"/>
              </a:rPr>
              <a:t>be of </a:t>
            </a:r>
            <a:r>
              <a:rPr dirty="0" sz="1450" spc="-10">
                <a:latin typeface="Times New Roman"/>
                <a:cs typeface="Times New Roman"/>
              </a:rPr>
              <a:t>any use,  </a:t>
            </a:r>
            <a:r>
              <a:rPr dirty="0" sz="1450" spc="-5">
                <a:latin typeface="Times New Roman"/>
                <a:cs typeface="Times New Roman"/>
              </a:rPr>
              <a:t>but I </a:t>
            </a:r>
            <a:r>
              <a:rPr dirty="0" sz="1450" spc="-10">
                <a:latin typeface="Times New Roman"/>
                <a:cs typeface="Times New Roman"/>
              </a:rPr>
              <a:t>think we could </a:t>
            </a:r>
            <a:r>
              <a:rPr dirty="0" sz="1450" spc="-5">
                <a:latin typeface="Times New Roman"/>
                <a:cs typeface="Times New Roman"/>
              </a:rPr>
              <a:t>not </a:t>
            </a:r>
            <a:r>
              <a:rPr dirty="0" sz="1450" spc="-10">
                <a:latin typeface="Times New Roman"/>
                <a:cs typeface="Times New Roman"/>
              </a:rPr>
              <a:t>chuse</a:t>
            </a:r>
            <a:r>
              <a:rPr dirty="0" sz="1450" spc="5">
                <a:latin typeface="Times New Roman"/>
                <a:cs typeface="Times New Roman"/>
              </a:rPr>
              <a:t> </a:t>
            </a:r>
            <a:r>
              <a:rPr dirty="0" sz="1450" spc="-10">
                <a:latin typeface="Times New Roman"/>
                <a:cs typeface="Times New Roman"/>
              </a:rPr>
              <a:t>worse.”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Fanny looked </a:t>
            </a:r>
            <a:r>
              <a:rPr dirty="0" sz="1450" spc="-5">
                <a:latin typeface="Times New Roman"/>
                <a:cs typeface="Times New Roman"/>
              </a:rPr>
              <a:t>on </a:t>
            </a:r>
            <a:r>
              <a:rPr dirty="0" sz="1450" spc="-10">
                <a:latin typeface="Times New Roman"/>
                <a:cs typeface="Times New Roman"/>
              </a:rPr>
              <a:t>and listened, </a:t>
            </a:r>
            <a:r>
              <a:rPr dirty="0" sz="1450" spc="-5">
                <a:latin typeface="Times New Roman"/>
                <a:cs typeface="Times New Roman"/>
              </a:rPr>
              <a:t>not </a:t>
            </a:r>
            <a:r>
              <a:rPr dirty="0" sz="1450" spc="-10">
                <a:latin typeface="Times New Roman"/>
                <a:cs typeface="Times New Roman"/>
              </a:rPr>
              <a:t>unamused to observe the selfishness  which, more </a:t>
            </a:r>
            <a:r>
              <a:rPr dirty="0" sz="1450" spc="-5">
                <a:latin typeface="Times New Roman"/>
                <a:cs typeface="Times New Roman"/>
              </a:rPr>
              <a:t>or </a:t>
            </a:r>
            <a:r>
              <a:rPr dirty="0" sz="1450" spc="-10">
                <a:latin typeface="Times New Roman"/>
                <a:cs typeface="Times New Roman"/>
              </a:rPr>
              <a:t>less disguised, seemed to govern them all, and wondering how  it would end. For her own gratification she could have wished that something  might </a:t>
            </a:r>
            <a:r>
              <a:rPr dirty="0" sz="1450" spc="-5">
                <a:latin typeface="Times New Roman"/>
                <a:cs typeface="Times New Roman"/>
              </a:rPr>
              <a:t>be </a:t>
            </a:r>
            <a:r>
              <a:rPr dirty="0" sz="1450" spc="-10">
                <a:latin typeface="Times New Roman"/>
                <a:cs typeface="Times New Roman"/>
              </a:rPr>
              <a:t>acted, for she had never seen even half </a:t>
            </a:r>
            <a:r>
              <a:rPr dirty="0" sz="1450" spc="-5">
                <a:latin typeface="Times New Roman"/>
                <a:cs typeface="Times New Roman"/>
              </a:rPr>
              <a:t>a </a:t>
            </a:r>
            <a:r>
              <a:rPr dirty="0" sz="1450" spc="-25">
                <a:latin typeface="Times New Roman"/>
                <a:cs typeface="Times New Roman"/>
              </a:rPr>
              <a:t>play, </a:t>
            </a:r>
            <a:r>
              <a:rPr dirty="0" sz="1450" spc="-5">
                <a:latin typeface="Times New Roman"/>
                <a:cs typeface="Times New Roman"/>
              </a:rPr>
              <a:t>but </a:t>
            </a:r>
            <a:r>
              <a:rPr dirty="0" sz="1450" spc="-10">
                <a:latin typeface="Times New Roman"/>
                <a:cs typeface="Times New Roman"/>
              </a:rPr>
              <a:t>everything </a:t>
            </a:r>
            <a:r>
              <a:rPr dirty="0" sz="1450" spc="-5">
                <a:latin typeface="Times New Roman"/>
                <a:cs typeface="Times New Roman"/>
              </a:rPr>
              <a:t>of  </a:t>
            </a:r>
            <a:r>
              <a:rPr dirty="0" sz="1450" spc="-10">
                <a:latin typeface="Times New Roman"/>
                <a:cs typeface="Times New Roman"/>
              </a:rPr>
              <a:t>higher consequence was against</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“This will never </a:t>
            </a:r>
            <a:r>
              <a:rPr dirty="0" sz="1450" spc="-5">
                <a:latin typeface="Times New Roman"/>
                <a:cs typeface="Times New Roman"/>
              </a:rPr>
              <a:t>do,” </a:t>
            </a:r>
            <a:r>
              <a:rPr dirty="0" sz="1450" spc="-10">
                <a:latin typeface="Times New Roman"/>
                <a:cs typeface="Times New Roman"/>
              </a:rPr>
              <a:t>said </a:t>
            </a:r>
            <a:r>
              <a:rPr dirty="0" sz="1450" spc="-45">
                <a:latin typeface="Times New Roman"/>
                <a:cs typeface="Times New Roman"/>
              </a:rPr>
              <a:t>Tom </a:t>
            </a:r>
            <a:r>
              <a:rPr dirty="0" sz="1450" spc="-10">
                <a:latin typeface="Times New Roman"/>
                <a:cs typeface="Times New Roman"/>
              </a:rPr>
              <a:t>Bertram at last. </a:t>
            </a:r>
            <a:r>
              <a:rPr dirty="0" sz="1450" spc="-50">
                <a:latin typeface="Times New Roman"/>
                <a:cs typeface="Times New Roman"/>
              </a:rPr>
              <a:t>“We </a:t>
            </a:r>
            <a:r>
              <a:rPr dirty="0" sz="1450" spc="-10">
                <a:latin typeface="Times New Roman"/>
                <a:cs typeface="Times New Roman"/>
              </a:rPr>
              <a:t>are wasting time most  </a:t>
            </a:r>
            <a:r>
              <a:rPr dirty="0" sz="1450" spc="-20">
                <a:latin typeface="Times New Roman"/>
                <a:cs typeface="Times New Roman"/>
              </a:rPr>
              <a:t>abominably. </a:t>
            </a:r>
            <a:r>
              <a:rPr dirty="0" sz="1450" spc="-10">
                <a:latin typeface="Times New Roman"/>
                <a:cs typeface="Times New Roman"/>
              </a:rPr>
              <a:t>Something must </a:t>
            </a:r>
            <a:r>
              <a:rPr dirty="0" sz="1450" spc="-5">
                <a:latin typeface="Times New Roman"/>
                <a:cs typeface="Times New Roman"/>
              </a:rPr>
              <a:t>be </a:t>
            </a:r>
            <a:r>
              <a:rPr dirty="0" sz="1450" spc="-10">
                <a:latin typeface="Times New Roman"/>
                <a:cs typeface="Times New Roman"/>
              </a:rPr>
              <a:t>fixed </a:t>
            </a:r>
            <a:r>
              <a:rPr dirty="0" sz="1450" spc="-5">
                <a:latin typeface="Times New Roman"/>
                <a:cs typeface="Times New Roman"/>
              </a:rPr>
              <a:t>on. </a:t>
            </a:r>
            <a:r>
              <a:rPr dirty="0" sz="1450" spc="-10">
                <a:latin typeface="Times New Roman"/>
                <a:cs typeface="Times New Roman"/>
              </a:rPr>
              <a:t>No matter what, so that something  is chosen. </a:t>
            </a:r>
            <a:r>
              <a:rPr dirty="0" sz="1450" spc="-70">
                <a:latin typeface="Times New Roman"/>
                <a:cs typeface="Times New Roman"/>
              </a:rPr>
              <a:t>We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so nice. A few characters too many must </a:t>
            </a:r>
            <a:r>
              <a:rPr dirty="0" sz="1450" spc="-5">
                <a:latin typeface="Times New Roman"/>
                <a:cs typeface="Times New Roman"/>
              </a:rPr>
              <a:t>not  </a:t>
            </a:r>
            <a:r>
              <a:rPr dirty="0" sz="1450" spc="-10">
                <a:latin typeface="Times New Roman"/>
                <a:cs typeface="Times New Roman"/>
              </a:rPr>
              <a:t>frighten us. </a:t>
            </a:r>
            <a:r>
              <a:rPr dirty="0" sz="1450" spc="-70">
                <a:latin typeface="Times New Roman"/>
                <a:cs typeface="Times New Roman"/>
              </a:rPr>
              <a:t>We </a:t>
            </a:r>
            <a:r>
              <a:rPr dirty="0" sz="1450" spc="-10">
                <a:latin typeface="Times New Roman"/>
                <a:cs typeface="Times New Roman"/>
              </a:rPr>
              <a:t>must </a:t>
            </a:r>
            <a:r>
              <a:rPr dirty="0" sz="1450" spc="-5">
                <a:latin typeface="Times New Roman"/>
                <a:cs typeface="Times New Roman"/>
              </a:rPr>
              <a:t>double </a:t>
            </a:r>
            <a:r>
              <a:rPr dirty="0" sz="1450" spc="-10">
                <a:latin typeface="Times New Roman"/>
                <a:cs typeface="Times New Roman"/>
              </a:rPr>
              <a:t>them. </a:t>
            </a:r>
            <a:r>
              <a:rPr dirty="0" sz="1450" spc="-70">
                <a:latin typeface="Times New Roman"/>
                <a:cs typeface="Times New Roman"/>
              </a:rPr>
              <a:t>We </a:t>
            </a:r>
            <a:r>
              <a:rPr dirty="0" sz="1450" spc="-10">
                <a:latin typeface="Times New Roman"/>
                <a:cs typeface="Times New Roman"/>
              </a:rPr>
              <a:t>must descend </a:t>
            </a:r>
            <a:r>
              <a:rPr dirty="0" sz="1450" spc="-5">
                <a:latin typeface="Times New Roman"/>
                <a:cs typeface="Times New Roman"/>
              </a:rPr>
              <a:t>a </a:t>
            </a:r>
            <a:r>
              <a:rPr dirty="0" sz="1450" spc="-10">
                <a:latin typeface="Times New Roman"/>
                <a:cs typeface="Times New Roman"/>
              </a:rPr>
              <a:t>little. If </a:t>
            </a:r>
            <a:r>
              <a:rPr dirty="0" sz="1450" spc="-5">
                <a:latin typeface="Times New Roman"/>
                <a:cs typeface="Times New Roman"/>
              </a:rPr>
              <a:t>a </a:t>
            </a:r>
            <a:r>
              <a:rPr dirty="0" sz="1450" spc="-10">
                <a:latin typeface="Times New Roman"/>
                <a:cs typeface="Times New Roman"/>
              </a:rPr>
              <a:t>part is  insignificant, the greater </a:t>
            </a:r>
            <a:r>
              <a:rPr dirty="0" sz="1450" spc="-5">
                <a:latin typeface="Times New Roman"/>
                <a:cs typeface="Times New Roman"/>
              </a:rPr>
              <a:t>our </a:t>
            </a:r>
            <a:r>
              <a:rPr dirty="0" sz="1450" spc="-10">
                <a:latin typeface="Times New Roman"/>
                <a:cs typeface="Times New Roman"/>
              </a:rPr>
              <a:t>credit in making anything </a:t>
            </a:r>
            <a:r>
              <a:rPr dirty="0" sz="1450" spc="-5">
                <a:latin typeface="Times New Roman"/>
                <a:cs typeface="Times New Roman"/>
              </a:rPr>
              <a:t>of </a:t>
            </a:r>
            <a:r>
              <a:rPr dirty="0" sz="1450" spc="-10">
                <a:latin typeface="Times New Roman"/>
                <a:cs typeface="Times New Roman"/>
              </a:rPr>
              <a:t>it. From this  moment </a:t>
            </a: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no </a:t>
            </a:r>
            <a:r>
              <a:rPr dirty="0" sz="1450" spc="-10">
                <a:latin typeface="Times New Roman"/>
                <a:cs typeface="Times New Roman"/>
              </a:rPr>
              <a:t>difficulties. </a:t>
            </a:r>
            <a:r>
              <a:rPr dirty="0" sz="1450" spc="-5">
                <a:latin typeface="Times New Roman"/>
                <a:cs typeface="Times New Roman"/>
              </a:rPr>
              <a:t>I </a:t>
            </a:r>
            <a:r>
              <a:rPr dirty="0" sz="1450" spc="-10">
                <a:latin typeface="Times New Roman"/>
                <a:cs typeface="Times New Roman"/>
              </a:rPr>
              <a:t>take any part </a:t>
            </a:r>
            <a:r>
              <a:rPr dirty="0" sz="1450" spc="-5">
                <a:latin typeface="Times New Roman"/>
                <a:cs typeface="Times New Roman"/>
              </a:rPr>
              <a:t>you </a:t>
            </a:r>
            <a:r>
              <a:rPr dirty="0" sz="1450" spc="-10">
                <a:latin typeface="Times New Roman"/>
                <a:cs typeface="Times New Roman"/>
              </a:rPr>
              <a:t>chuse to give me, so as it </a:t>
            </a:r>
            <a:r>
              <a:rPr dirty="0" sz="1450" spc="-5">
                <a:latin typeface="Times New Roman"/>
                <a:cs typeface="Times New Roman"/>
              </a:rPr>
              <a:t>be  </a:t>
            </a:r>
            <a:r>
              <a:rPr dirty="0" sz="1450" spc="-10">
                <a:latin typeface="Times New Roman"/>
                <a:cs typeface="Times New Roman"/>
              </a:rPr>
              <a:t>comic. Let it </a:t>
            </a:r>
            <a:r>
              <a:rPr dirty="0" sz="1450" spc="-5">
                <a:latin typeface="Times New Roman"/>
                <a:cs typeface="Times New Roman"/>
              </a:rPr>
              <a:t>but be </a:t>
            </a:r>
            <a:r>
              <a:rPr dirty="0" sz="1450" spc="-10">
                <a:latin typeface="Times New Roman"/>
                <a:cs typeface="Times New Roman"/>
              </a:rPr>
              <a:t>comic, </a:t>
            </a:r>
            <a:r>
              <a:rPr dirty="0" sz="1450" spc="-5">
                <a:latin typeface="Times New Roman"/>
                <a:cs typeface="Times New Roman"/>
              </a:rPr>
              <a:t>I </a:t>
            </a:r>
            <a:r>
              <a:rPr dirty="0" sz="1450" spc="-10">
                <a:latin typeface="Times New Roman"/>
                <a:cs typeface="Times New Roman"/>
              </a:rPr>
              <a:t>condition for nothing</a:t>
            </a:r>
            <a:r>
              <a:rPr dirty="0" sz="1450" spc="3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For about the fifth time </a:t>
            </a:r>
            <a:r>
              <a:rPr dirty="0" sz="1450" spc="-5">
                <a:latin typeface="Times New Roman"/>
                <a:cs typeface="Times New Roman"/>
              </a:rPr>
              <a:t>he </a:t>
            </a:r>
            <a:r>
              <a:rPr dirty="0" sz="1450" spc="-10">
                <a:latin typeface="Times New Roman"/>
                <a:cs typeface="Times New Roman"/>
              </a:rPr>
              <a:t>then proposed the Heir at </a:t>
            </a:r>
            <a:r>
              <a:rPr dirty="0" sz="1450" spc="-35">
                <a:latin typeface="Times New Roman"/>
                <a:cs typeface="Times New Roman"/>
              </a:rPr>
              <a:t>Law, </a:t>
            </a:r>
            <a:r>
              <a:rPr dirty="0" sz="1450" spc="-10">
                <a:latin typeface="Times New Roman"/>
                <a:cs typeface="Times New Roman"/>
              </a:rPr>
              <a:t>doubting only  whether to prefer Lord Duberley </a:t>
            </a:r>
            <a:r>
              <a:rPr dirty="0" sz="1450" spc="-5">
                <a:latin typeface="Times New Roman"/>
                <a:cs typeface="Times New Roman"/>
              </a:rPr>
              <a:t>or </a:t>
            </a:r>
            <a:r>
              <a:rPr dirty="0" sz="1450" spc="-35">
                <a:latin typeface="Times New Roman"/>
                <a:cs typeface="Times New Roman"/>
              </a:rPr>
              <a:t>Dr. </a:t>
            </a:r>
            <a:r>
              <a:rPr dirty="0" sz="1450" spc="-10">
                <a:latin typeface="Times New Roman"/>
                <a:cs typeface="Times New Roman"/>
              </a:rPr>
              <a:t>Pangloss for himself; and very  </a:t>
            </a:r>
            <a:r>
              <a:rPr dirty="0" sz="1450" spc="-20">
                <a:latin typeface="Times New Roman"/>
                <a:cs typeface="Times New Roman"/>
              </a:rPr>
              <a:t>earnestly, </a:t>
            </a:r>
            <a:r>
              <a:rPr dirty="0" sz="1450" spc="-5">
                <a:latin typeface="Times New Roman"/>
                <a:cs typeface="Times New Roman"/>
              </a:rPr>
              <a:t>but </a:t>
            </a:r>
            <a:r>
              <a:rPr dirty="0" sz="1450" spc="-10">
                <a:latin typeface="Times New Roman"/>
                <a:cs typeface="Times New Roman"/>
              </a:rPr>
              <a:t>very </a:t>
            </a:r>
            <a:r>
              <a:rPr dirty="0" sz="1450" spc="-15">
                <a:latin typeface="Times New Roman"/>
                <a:cs typeface="Times New Roman"/>
              </a:rPr>
              <a:t>unsuccessfully, </a:t>
            </a:r>
            <a:r>
              <a:rPr dirty="0" sz="1450" spc="-10">
                <a:latin typeface="Times New Roman"/>
                <a:cs typeface="Times New Roman"/>
              </a:rPr>
              <a:t>trying to persuade the others that there were  some fine tragic parts in the rest </a:t>
            </a:r>
            <a:r>
              <a:rPr dirty="0" sz="1450" spc="-5">
                <a:latin typeface="Times New Roman"/>
                <a:cs typeface="Times New Roman"/>
              </a:rPr>
              <a:t>of </a:t>
            </a:r>
            <a:r>
              <a:rPr dirty="0" sz="1450" spc="-10">
                <a:latin typeface="Times New Roman"/>
                <a:cs typeface="Times New Roman"/>
              </a:rPr>
              <a:t>the dramatis</a:t>
            </a:r>
            <a:r>
              <a:rPr dirty="0" sz="1450" spc="45">
                <a:latin typeface="Times New Roman"/>
                <a:cs typeface="Times New Roman"/>
              </a:rPr>
              <a:t> </a:t>
            </a:r>
            <a:r>
              <a:rPr dirty="0" sz="1450" spc="-10">
                <a:latin typeface="Times New Roman"/>
                <a:cs typeface="Times New Roman"/>
              </a:rPr>
              <a:t>personae.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pause which followed this fruitless </a:t>
            </a:r>
            <a:r>
              <a:rPr dirty="0" sz="1450" spc="-15">
                <a:latin typeface="Times New Roman"/>
                <a:cs typeface="Times New Roman"/>
              </a:rPr>
              <a:t>effort </a:t>
            </a:r>
            <a:r>
              <a:rPr dirty="0" sz="1450" spc="-10">
                <a:latin typeface="Times New Roman"/>
                <a:cs typeface="Times New Roman"/>
              </a:rPr>
              <a:t>was ended </a:t>
            </a:r>
            <a:r>
              <a:rPr dirty="0" sz="1450" spc="-5">
                <a:latin typeface="Times New Roman"/>
                <a:cs typeface="Times New Roman"/>
              </a:rPr>
              <a:t>by </a:t>
            </a:r>
            <a:r>
              <a:rPr dirty="0" sz="1450" spc="-10">
                <a:latin typeface="Times New Roman"/>
                <a:cs typeface="Times New Roman"/>
              </a:rPr>
              <a:t>the same  </a:t>
            </a:r>
            <a:r>
              <a:rPr dirty="0" sz="1450" spc="-15">
                <a:latin typeface="Times New Roman"/>
                <a:cs typeface="Times New Roman"/>
              </a:rPr>
              <a:t>speaker, </a:t>
            </a:r>
            <a:r>
              <a:rPr dirty="0" sz="1450" spc="-10">
                <a:latin typeface="Times New Roman"/>
                <a:cs typeface="Times New Roman"/>
              </a:rPr>
              <a:t>who, taking </a:t>
            </a:r>
            <a:r>
              <a:rPr dirty="0" sz="1450" spc="-5">
                <a:latin typeface="Times New Roman"/>
                <a:cs typeface="Times New Roman"/>
              </a:rPr>
              <a:t>up one of </a:t>
            </a:r>
            <a:r>
              <a:rPr dirty="0" sz="1450" spc="-10">
                <a:latin typeface="Times New Roman"/>
                <a:cs typeface="Times New Roman"/>
              </a:rPr>
              <a:t>the many volumes </a:t>
            </a:r>
            <a:r>
              <a:rPr dirty="0" sz="1450" spc="-5">
                <a:latin typeface="Times New Roman"/>
                <a:cs typeface="Times New Roman"/>
              </a:rPr>
              <a:t>of </a:t>
            </a:r>
            <a:r>
              <a:rPr dirty="0" sz="1450" spc="-10">
                <a:latin typeface="Times New Roman"/>
                <a:cs typeface="Times New Roman"/>
              </a:rPr>
              <a:t>plays that lay </a:t>
            </a:r>
            <a:r>
              <a:rPr dirty="0" sz="1450" spc="-5">
                <a:latin typeface="Times New Roman"/>
                <a:cs typeface="Times New Roman"/>
              </a:rPr>
              <a:t>on </a:t>
            </a:r>
            <a:r>
              <a:rPr dirty="0" sz="1450" spc="-10">
                <a:latin typeface="Times New Roman"/>
                <a:cs typeface="Times New Roman"/>
              </a:rPr>
              <a:t>the  table, and turning it </a:t>
            </a:r>
            <a:r>
              <a:rPr dirty="0" sz="1450" spc="-20">
                <a:latin typeface="Times New Roman"/>
                <a:cs typeface="Times New Roman"/>
              </a:rPr>
              <a:t>over, </a:t>
            </a:r>
            <a:r>
              <a:rPr dirty="0" sz="1450" spc="-10">
                <a:latin typeface="Times New Roman"/>
                <a:cs typeface="Times New Roman"/>
              </a:rPr>
              <a:t>suddenly exclaimed—“Lovers’ </a:t>
            </a:r>
            <a:r>
              <a:rPr dirty="0" sz="1450" spc="-45">
                <a:latin typeface="Times New Roman"/>
                <a:cs typeface="Times New Roman"/>
              </a:rPr>
              <a:t>Vows! </a:t>
            </a:r>
            <a:r>
              <a:rPr dirty="0" sz="1450" spc="-10">
                <a:latin typeface="Times New Roman"/>
                <a:cs typeface="Times New Roman"/>
              </a:rPr>
              <a:t>And why  should </a:t>
            </a:r>
            <a:r>
              <a:rPr dirty="0" sz="1450" spc="-5">
                <a:latin typeface="Times New Roman"/>
                <a:cs typeface="Times New Roman"/>
              </a:rPr>
              <a:t>not </a:t>
            </a:r>
            <a:r>
              <a:rPr dirty="0" sz="1450" spc="-10">
                <a:latin typeface="Times New Roman"/>
                <a:cs typeface="Times New Roman"/>
              </a:rPr>
              <a:t>Lovers’ </a:t>
            </a:r>
            <a:r>
              <a:rPr dirty="0" sz="1450" spc="-55">
                <a:latin typeface="Times New Roman"/>
                <a:cs typeface="Times New Roman"/>
              </a:rPr>
              <a:t>Vows </a:t>
            </a:r>
            <a:r>
              <a:rPr dirty="0" sz="1450" spc="-5">
                <a:latin typeface="Times New Roman"/>
                <a:cs typeface="Times New Roman"/>
              </a:rPr>
              <a:t>do </a:t>
            </a:r>
            <a:r>
              <a:rPr dirty="0" sz="1450" spc="-10">
                <a:latin typeface="Times New Roman"/>
                <a:cs typeface="Times New Roman"/>
              </a:rPr>
              <a:t>for </a:t>
            </a:r>
            <a:r>
              <a:rPr dirty="0" sz="1450" spc="-5">
                <a:latin typeface="Times New Roman"/>
                <a:cs typeface="Times New Roman"/>
              </a:rPr>
              <a:t>us </a:t>
            </a:r>
            <a:r>
              <a:rPr dirty="0" sz="1450" spc="-10">
                <a:latin typeface="Times New Roman"/>
                <a:cs typeface="Times New Roman"/>
              </a:rPr>
              <a:t>as well as for the Ravenshaws? How came  it never to </a:t>
            </a:r>
            <a:r>
              <a:rPr dirty="0" sz="1450" spc="-5">
                <a:latin typeface="Times New Roman"/>
                <a:cs typeface="Times New Roman"/>
              </a:rPr>
              <a:t>be thought of </a:t>
            </a:r>
            <a:r>
              <a:rPr dirty="0" sz="1450" spc="-10">
                <a:latin typeface="Times New Roman"/>
                <a:cs typeface="Times New Roman"/>
              </a:rPr>
              <a:t>before? It strikes me as if it would </a:t>
            </a:r>
            <a:r>
              <a:rPr dirty="0" sz="1450" spc="-5">
                <a:latin typeface="Times New Roman"/>
                <a:cs typeface="Times New Roman"/>
              </a:rPr>
              <a:t>do </a:t>
            </a:r>
            <a:r>
              <a:rPr dirty="0" sz="1450" spc="-20">
                <a:latin typeface="Times New Roman"/>
                <a:cs typeface="Times New Roman"/>
              </a:rPr>
              <a:t>exactly. </a:t>
            </a:r>
            <a:r>
              <a:rPr dirty="0" sz="1450" spc="-10">
                <a:latin typeface="Times New Roman"/>
                <a:cs typeface="Times New Roman"/>
              </a:rPr>
              <a:t>What  say </a:t>
            </a:r>
            <a:r>
              <a:rPr dirty="0" sz="1450" spc="-5">
                <a:latin typeface="Times New Roman"/>
                <a:cs typeface="Times New Roman"/>
              </a:rPr>
              <a:t>you </a:t>
            </a:r>
            <a:r>
              <a:rPr dirty="0" sz="1450" spc="-10">
                <a:latin typeface="Times New Roman"/>
                <a:cs typeface="Times New Roman"/>
              </a:rPr>
              <a:t>all? Here are two capital tragic parts for </a:t>
            </a:r>
            <a:r>
              <a:rPr dirty="0" sz="1450" spc="-40">
                <a:latin typeface="Times New Roman"/>
                <a:cs typeface="Times New Roman"/>
              </a:rPr>
              <a:t>Yates </a:t>
            </a:r>
            <a:r>
              <a:rPr dirty="0" sz="1450" spc="-10">
                <a:latin typeface="Times New Roman"/>
                <a:cs typeface="Times New Roman"/>
              </a:rPr>
              <a:t>and Crawford, and here  is the rhyming Butler for me, if </a:t>
            </a:r>
            <a:r>
              <a:rPr dirty="0" sz="1450" spc="-5">
                <a:latin typeface="Times New Roman"/>
                <a:cs typeface="Times New Roman"/>
              </a:rPr>
              <a:t>nobody </a:t>
            </a:r>
            <a:r>
              <a:rPr dirty="0" sz="1450" spc="-10">
                <a:latin typeface="Times New Roman"/>
                <a:cs typeface="Times New Roman"/>
              </a:rPr>
              <a:t>else wants it; </a:t>
            </a:r>
            <a:r>
              <a:rPr dirty="0" sz="1450" spc="-5">
                <a:latin typeface="Times New Roman"/>
                <a:cs typeface="Times New Roman"/>
              </a:rPr>
              <a:t>a </a:t>
            </a:r>
            <a:r>
              <a:rPr dirty="0" sz="1450" spc="-10">
                <a:latin typeface="Times New Roman"/>
                <a:cs typeface="Times New Roman"/>
              </a:rPr>
              <a:t>trifling part, </a:t>
            </a:r>
            <a:r>
              <a:rPr dirty="0" sz="1450" spc="-5">
                <a:latin typeface="Times New Roman"/>
                <a:cs typeface="Times New Roman"/>
              </a:rPr>
              <a:t>but </a:t>
            </a:r>
            <a:r>
              <a:rPr dirty="0" sz="1450" spc="-10">
                <a:latin typeface="Times New Roman"/>
                <a:cs typeface="Times New Roman"/>
              </a:rPr>
              <a:t>the  sort </a:t>
            </a:r>
            <a:r>
              <a:rPr dirty="0" sz="1450" spc="-5">
                <a:latin typeface="Times New Roman"/>
                <a:cs typeface="Times New Roman"/>
              </a:rPr>
              <a:t>of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dislike, and, as </a:t>
            </a:r>
            <a:r>
              <a:rPr dirty="0" sz="1450" spc="-5">
                <a:latin typeface="Times New Roman"/>
                <a:cs typeface="Times New Roman"/>
              </a:rPr>
              <a:t>I </a:t>
            </a:r>
            <a:r>
              <a:rPr dirty="0" sz="1450" spc="-10">
                <a:latin typeface="Times New Roman"/>
                <a:cs typeface="Times New Roman"/>
              </a:rPr>
              <a:t>said before, </a:t>
            </a:r>
            <a:r>
              <a:rPr dirty="0" sz="1450" spc="-5">
                <a:latin typeface="Times New Roman"/>
                <a:cs typeface="Times New Roman"/>
              </a:rPr>
              <a:t>I </a:t>
            </a:r>
            <a:r>
              <a:rPr dirty="0" sz="1450" spc="-10">
                <a:latin typeface="Times New Roman"/>
                <a:cs typeface="Times New Roman"/>
              </a:rPr>
              <a:t>am determined to take  anything and </a:t>
            </a:r>
            <a:r>
              <a:rPr dirty="0" sz="1450" spc="-5">
                <a:latin typeface="Times New Roman"/>
                <a:cs typeface="Times New Roman"/>
              </a:rPr>
              <a:t>do </a:t>
            </a:r>
            <a:r>
              <a:rPr dirty="0" sz="1450" spc="-10">
                <a:latin typeface="Times New Roman"/>
                <a:cs typeface="Times New Roman"/>
              </a:rPr>
              <a:t>my best. And as for the rest, they may </a:t>
            </a:r>
            <a:r>
              <a:rPr dirty="0" sz="1450" spc="-5">
                <a:latin typeface="Times New Roman"/>
                <a:cs typeface="Times New Roman"/>
              </a:rPr>
              <a:t>be </a:t>
            </a:r>
            <a:r>
              <a:rPr dirty="0" sz="1450" spc="-10">
                <a:latin typeface="Times New Roman"/>
                <a:cs typeface="Times New Roman"/>
              </a:rPr>
              <a:t>filled </a:t>
            </a:r>
            <a:r>
              <a:rPr dirty="0" sz="1450" spc="-5">
                <a:latin typeface="Times New Roman"/>
                <a:cs typeface="Times New Roman"/>
              </a:rPr>
              <a:t>up by  </a:t>
            </a:r>
            <a:r>
              <a:rPr dirty="0" sz="1450" spc="-20">
                <a:latin typeface="Times New Roman"/>
                <a:cs typeface="Times New Roman"/>
              </a:rPr>
              <a:t>anybody. </a:t>
            </a:r>
            <a:r>
              <a:rPr dirty="0" sz="1450" spc="-10">
                <a:latin typeface="Times New Roman"/>
                <a:cs typeface="Times New Roman"/>
              </a:rPr>
              <a:t>It is only Count Cassel and</a:t>
            </a:r>
            <a:r>
              <a:rPr dirty="0" sz="1450" spc="35">
                <a:latin typeface="Times New Roman"/>
                <a:cs typeface="Times New Roman"/>
              </a:rPr>
              <a:t> </a:t>
            </a:r>
            <a:r>
              <a:rPr dirty="0" sz="1450" spc="-10">
                <a:latin typeface="Times New Roman"/>
                <a:cs typeface="Times New Roman"/>
              </a:rPr>
              <a:t>Anhalt.”</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The suggestion was generally welcome. Everybody was growing weary </a:t>
            </a:r>
            <a:r>
              <a:rPr dirty="0" sz="1450" spc="-5">
                <a:latin typeface="Times New Roman"/>
                <a:cs typeface="Times New Roman"/>
              </a:rPr>
              <a:t>of  </a:t>
            </a:r>
            <a:r>
              <a:rPr dirty="0" sz="1450" spc="-10">
                <a:latin typeface="Times New Roman"/>
                <a:cs typeface="Times New Roman"/>
              </a:rPr>
              <a:t>indecision, and the first idea with everybody was, that nothing had been  proposed</a:t>
            </a:r>
            <a:r>
              <a:rPr dirty="0" sz="1450" spc="85">
                <a:latin typeface="Times New Roman"/>
                <a:cs typeface="Times New Roman"/>
              </a:rPr>
              <a:t> </a:t>
            </a:r>
            <a:r>
              <a:rPr dirty="0" sz="1450" spc="-10">
                <a:latin typeface="Times New Roman"/>
                <a:cs typeface="Times New Roman"/>
              </a:rPr>
              <a:t>before</a:t>
            </a:r>
            <a:r>
              <a:rPr dirty="0" sz="1450" spc="90">
                <a:latin typeface="Times New Roman"/>
                <a:cs typeface="Times New Roman"/>
              </a:rPr>
              <a:t> </a:t>
            </a:r>
            <a:r>
              <a:rPr dirty="0" sz="1450" spc="-10">
                <a:latin typeface="Times New Roman"/>
                <a:cs typeface="Times New Roman"/>
              </a:rPr>
              <a:t>so</a:t>
            </a:r>
            <a:r>
              <a:rPr dirty="0" sz="1450" spc="90">
                <a:latin typeface="Times New Roman"/>
                <a:cs typeface="Times New Roman"/>
              </a:rPr>
              <a:t> </a:t>
            </a:r>
            <a:r>
              <a:rPr dirty="0" sz="1450" spc="-10">
                <a:latin typeface="Times New Roman"/>
                <a:cs typeface="Times New Roman"/>
              </a:rPr>
              <a:t>likely</a:t>
            </a:r>
            <a:r>
              <a:rPr dirty="0" sz="1450" spc="85">
                <a:latin typeface="Times New Roman"/>
                <a:cs typeface="Times New Roman"/>
              </a:rPr>
              <a:t> </a:t>
            </a:r>
            <a:r>
              <a:rPr dirty="0" sz="1450" spc="-10">
                <a:latin typeface="Times New Roman"/>
                <a:cs typeface="Times New Roman"/>
              </a:rPr>
              <a:t>to</a:t>
            </a:r>
            <a:r>
              <a:rPr dirty="0" sz="1450" spc="90">
                <a:latin typeface="Times New Roman"/>
                <a:cs typeface="Times New Roman"/>
              </a:rPr>
              <a:t> </a:t>
            </a:r>
            <a:r>
              <a:rPr dirty="0" sz="1450" spc="-10">
                <a:latin typeface="Times New Roman"/>
                <a:cs typeface="Times New Roman"/>
              </a:rPr>
              <a:t>suit</a:t>
            </a:r>
            <a:r>
              <a:rPr dirty="0" sz="1450" spc="90">
                <a:latin typeface="Times New Roman"/>
                <a:cs typeface="Times New Roman"/>
              </a:rPr>
              <a:t> </a:t>
            </a:r>
            <a:r>
              <a:rPr dirty="0" sz="1450" spc="-10">
                <a:latin typeface="Times New Roman"/>
                <a:cs typeface="Times New Roman"/>
              </a:rPr>
              <a:t>them</a:t>
            </a:r>
            <a:r>
              <a:rPr dirty="0" sz="1450" spc="85">
                <a:latin typeface="Times New Roman"/>
                <a:cs typeface="Times New Roman"/>
              </a:rPr>
              <a:t> </a:t>
            </a:r>
            <a:r>
              <a:rPr dirty="0" sz="1450" spc="-10">
                <a:latin typeface="Times New Roman"/>
                <a:cs typeface="Times New Roman"/>
              </a:rPr>
              <a:t>all.</a:t>
            </a:r>
            <a:r>
              <a:rPr dirty="0" sz="1450" spc="90">
                <a:latin typeface="Times New Roman"/>
                <a:cs typeface="Times New Roman"/>
              </a:rPr>
              <a:t> </a:t>
            </a:r>
            <a:r>
              <a:rPr dirty="0" sz="1450" spc="-35">
                <a:latin typeface="Times New Roman"/>
                <a:cs typeface="Times New Roman"/>
              </a:rPr>
              <a:t>Mr.</a:t>
            </a:r>
            <a:r>
              <a:rPr dirty="0" sz="1450" spc="90">
                <a:latin typeface="Times New Roman"/>
                <a:cs typeface="Times New Roman"/>
              </a:rPr>
              <a:t> </a:t>
            </a:r>
            <a:r>
              <a:rPr dirty="0" sz="1450" spc="-40">
                <a:latin typeface="Times New Roman"/>
                <a:cs typeface="Times New Roman"/>
              </a:rPr>
              <a:t>Yates</a:t>
            </a:r>
            <a:r>
              <a:rPr dirty="0" sz="1450" spc="85">
                <a:latin typeface="Times New Roman"/>
                <a:cs typeface="Times New Roman"/>
              </a:rPr>
              <a:t> </a:t>
            </a:r>
            <a:r>
              <a:rPr dirty="0" sz="1450" spc="-10">
                <a:latin typeface="Times New Roman"/>
                <a:cs typeface="Times New Roman"/>
              </a:rPr>
              <a:t>was</a:t>
            </a:r>
            <a:r>
              <a:rPr dirty="0" sz="1450" spc="90">
                <a:latin typeface="Times New Roman"/>
                <a:cs typeface="Times New Roman"/>
              </a:rPr>
              <a:t> </a:t>
            </a:r>
            <a:r>
              <a:rPr dirty="0" sz="1450" spc="-10">
                <a:latin typeface="Times New Roman"/>
                <a:cs typeface="Times New Roman"/>
              </a:rPr>
              <a:t>particularly</a:t>
            </a:r>
            <a:r>
              <a:rPr dirty="0" sz="1450" spc="90">
                <a:latin typeface="Times New Roman"/>
                <a:cs typeface="Times New Roman"/>
              </a:rPr>
              <a:t> </a:t>
            </a:r>
            <a:r>
              <a:rPr dirty="0" sz="1450" spc="-10">
                <a:latin typeface="Times New Roman"/>
                <a:cs typeface="Times New Roman"/>
              </a:rPr>
              <a:t>pleased:</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93225"/>
          </a:xfrm>
          <a:prstGeom prst="rect">
            <a:avLst/>
          </a:prstGeom>
        </p:spPr>
        <p:txBody>
          <a:bodyPr wrap="square" lIns="0" tIns="12700" rIns="0" bIns="0" rtlCol="0" vert="horz">
            <a:spAutoFit/>
          </a:bodyPr>
          <a:lstStyle/>
          <a:p>
            <a:pPr algn="just" marL="12700" marR="5080">
              <a:lnSpc>
                <a:spcPct val="99400"/>
              </a:lnSpc>
              <a:spcBef>
                <a:spcPts val="100"/>
              </a:spcBef>
            </a:pPr>
            <a:r>
              <a:rPr dirty="0" sz="1450" spc="-5">
                <a:latin typeface="Times New Roman"/>
                <a:cs typeface="Times New Roman"/>
              </a:rPr>
              <a:t>he </a:t>
            </a:r>
            <a:r>
              <a:rPr dirty="0" sz="1450" spc="-10">
                <a:latin typeface="Times New Roman"/>
                <a:cs typeface="Times New Roman"/>
              </a:rPr>
              <a:t>had been sighing and longing to </a:t>
            </a:r>
            <a:r>
              <a:rPr dirty="0" sz="1450" spc="-5">
                <a:latin typeface="Times New Roman"/>
                <a:cs typeface="Times New Roman"/>
              </a:rPr>
              <a:t>do </a:t>
            </a:r>
            <a:r>
              <a:rPr dirty="0" sz="1450" spc="-10">
                <a:latin typeface="Times New Roman"/>
                <a:cs typeface="Times New Roman"/>
              </a:rPr>
              <a:t>the Baron at Ecclesford, had grudged  every rant </a:t>
            </a:r>
            <a:r>
              <a:rPr dirty="0" sz="1450" spc="-5">
                <a:latin typeface="Times New Roman"/>
                <a:cs typeface="Times New Roman"/>
              </a:rPr>
              <a:t>of </a:t>
            </a:r>
            <a:r>
              <a:rPr dirty="0" sz="1450" spc="-10">
                <a:latin typeface="Times New Roman"/>
                <a:cs typeface="Times New Roman"/>
              </a:rPr>
              <a:t>Lord </a:t>
            </a:r>
            <a:r>
              <a:rPr dirty="0" sz="1450" spc="-15">
                <a:latin typeface="Times New Roman"/>
                <a:cs typeface="Times New Roman"/>
              </a:rPr>
              <a:t>Ravenshaw’s, </a:t>
            </a:r>
            <a:r>
              <a:rPr dirty="0" sz="1450" spc="-10">
                <a:latin typeface="Times New Roman"/>
                <a:cs typeface="Times New Roman"/>
              </a:rPr>
              <a:t>and been forced to re-rant it all in his own  room. The storm through Baron </a:t>
            </a:r>
            <a:r>
              <a:rPr dirty="0" sz="1450" spc="-15">
                <a:latin typeface="Times New Roman"/>
                <a:cs typeface="Times New Roman"/>
              </a:rPr>
              <a:t>Wildenheim </a:t>
            </a:r>
            <a:r>
              <a:rPr dirty="0" sz="1450" spc="-10">
                <a:latin typeface="Times New Roman"/>
                <a:cs typeface="Times New Roman"/>
              </a:rPr>
              <a:t>was the height </a:t>
            </a:r>
            <a:r>
              <a:rPr dirty="0" sz="1450" spc="-5">
                <a:latin typeface="Times New Roman"/>
                <a:cs typeface="Times New Roman"/>
              </a:rPr>
              <a:t>of </a:t>
            </a:r>
            <a:r>
              <a:rPr dirty="0" sz="1450" spc="-10">
                <a:latin typeface="Times New Roman"/>
                <a:cs typeface="Times New Roman"/>
              </a:rPr>
              <a:t>his theatrical  ambition; and with the advantage </a:t>
            </a:r>
            <a:r>
              <a:rPr dirty="0" sz="1450" spc="-5">
                <a:latin typeface="Times New Roman"/>
                <a:cs typeface="Times New Roman"/>
              </a:rPr>
              <a:t>of </a:t>
            </a:r>
            <a:r>
              <a:rPr dirty="0" sz="1450" spc="-10">
                <a:latin typeface="Times New Roman"/>
                <a:cs typeface="Times New Roman"/>
              </a:rPr>
              <a:t>knowing half the scenes </a:t>
            </a:r>
            <a:r>
              <a:rPr dirty="0" sz="1450" spc="-5">
                <a:latin typeface="Times New Roman"/>
                <a:cs typeface="Times New Roman"/>
              </a:rPr>
              <a:t>by </a:t>
            </a:r>
            <a:r>
              <a:rPr dirty="0" sz="1450" spc="-10">
                <a:latin typeface="Times New Roman"/>
                <a:cs typeface="Times New Roman"/>
              </a:rPr>
              <a:t>heart </a:t>
            </a:r>
            <a:r>
              <a:rPr dirty="0" sz="1450" spc="-20">
                <a:latin typeface="Times New Roman"/>
                <a:cs typeface="Times New Roman"/>
              </a:rPr>
              <a:t>already, </a:t>
            </a:r>
            <a:r>
              <a:rPr dirty="0" sz="1450" spc="320">
                <a:latin typeface="Times New Roman"/>
                <a:cs typeface="Times New Roman"/>
              </a:rPr>
              <a:t> </a:t>
            </a:r>
            <a:r>
              <a:rPr dirty="0" sz="1450" spc="-5">
                <a:latin typeface="Times New Roman"/>
                <a:cs typeface="Times New Roman"/>
              </a:rPr>
              <a:t>he </a:t>
            </a:r>
            <a:r>
              <a:rPr dirty="0" sz="1450" spc="-10">
                <a:latin typeface="Times New Roman"/>
                <a:cs typeface="Times New Roman"/>
              </a:rPr>
              <a:t>did </a:t>
            </a:r>
            <a:r>
              <a:rPr dirty="0" sz="1450" spc="-30">
                <a:latin typeface="Times New Roman"/>
                <a:cs typeface="Times New Roman"/>
              </a:rPr>
              <a:t>now, </a:t>
            </a:r>
            <a:r>
              <a:rPr dirty="0" sz="1450" spc="-10">
                <a:latin typeface="Times New Roman"/>
                <a:cs typeface="Times New Roman"/>
              </a:rPr>
              <a:t>with the greatest </a:t>
            </a:r>
            <a:r>
              <a:rPr dirty="0" sz="1450" spc="-20">
                <a:latin typeface="Times New Roman"/>
                <a:cs typeface="Times New Roman"/>
              </a:rPr>
              <a:t>alacrity, </a:t>
            </a:r>
            <a:r>
              <a:rPr dirty="0" sz="1450" spc="-15">
                <a:latin typeface="Times New Roman"/>
                <a:cs typeface="Times New Roman"/>
              </a:rPr>
              <a:t>offer </a:t>
            </a:r>
            <a:r>
              <a:rPr dirty="0" sz="1450" spc="-10">
                <a:latin typeface="Times New Roman"/>
                <a:cs typeface="Times New Roman"/>
              </a:rPr>
              <a:t>his services for the part. </a:t>
            </a:r>
            <a:r>
              <a:rPr dirty="0" sz="1450" spc="-60">
                <a:latin typeface="Times New Roman"/>
                <a:cs typeface="Times New Roman"/>
              </a:rPr>
              <a:t>To </a:t>
            </a:r>
            <a:r>
              <a:rPr dirty="0" sz="1450" spc="-5">
                <a:latin typeface="Times New Roman"/>
                <a:cs typeface="Times New Roman"/>
              </a:rPr>
              <a:t>do </a:t>
            </a:r>
            <a:r>
              <a:rPr dirty="0" sz="1450" spc="-10">
                <a:latin typeface="Times New Roman"/>
                <a:cs typeface="Times New Roman"/>
              </a:rPr>
              <a:t>him  justice,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resolve to appropriate it; for remembering that  there was some very </a:t>
            </a:r>
            <a:r>
              <a:rPr dirty="0" sz="1450" spc="-5">
                <a:latin typeface="Times New Roman"/>
                <a:cs typeface="Times New Roman"/>
              </a:rPr>
              <a:t>good </a:t>
            </a:r>
            <a:r>
              <a:rPr dirty="0" sz="1450" spc="-10">
                <a:latin typeface="Times New Roman"/>
                <a:cs typeface="Times New Roman"/>
              </a:rPr>
              <a:t>ranting-ground in Frederick, </a:t>
            </a:r>
            <a:r>
              <a:rPr dirty="0" sz="1450" spc="-5">
                <a:latin typeface="Times New Roman"/>
                <a:cs typeface="Times New Roman"/>
              </a:rPr>
              <a:t>he </a:t>
            </a:r>
            <a:r>
              <a:rPr dirty="0" sz="1450" spc="-10">
                <a:latin typeface="Times New Roman"/>
                <a:cs typeface="Times New Roman"/>
              </a:rPr>
              <a:t>professed an equal  willingness for that. Henry Crawford was ready to take </a:t>
            </a:r>
            <a:r>
              <a:rPr dirty="0" sz="1450" spc="-20">
                <a:latin typeface="Times New Roman"/>
                <a:cs typeface="Times New Roman"/>
              </a:rPr>
              <a:t>either. </a:t>
            </a:r>
            <a:r>
              <a:rPr dirty="0" sz="1450" spc="-10">
                <a:latin typeface="Times New Roman"/>
                <a:cs typeface="Times New Roman"/>
              </a:rPr>
              <a:t>Whichever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chuse would perfectly satisfy him, and </a:t>
            </a:r>
            <a:r>
              <a:rPr dirty="0" sz="1450" spc="-5">
                <a:latin typeface="Times New Roman"/>
                <a:cs typeface="Times New Roman"/>
              </a:rPr>
              <a:t>a </a:t>
            </a:r>
            <a:r>
              <a:rPr dirty="0" sz="1450" spc="-10">
                <a:latin typeface="Times New Roman"/>
                <a:cs typeface="Times New Roman"/>
              </a:rPr>
              <a:t>short parley </a:t>
            </a:r>
            <a:r>
              <a:rPr dirty="0" sz="1450" spc="-5">
                <a:latin typeface="Times New Roman"/>
                <a:cs typeface="Times New Roman"/>
              </a:rPr>
              <a:t>of  </a:t>
            </a:r>
            <a:r>
              <a:rPr dirty="0" sz="1450" spc="-10">
                <a:latin typeface="Times New Roman"/>
                <a:cs typeface="Times New Roman"/>
              </a:rPr>
              <a:t>compliment ensued. Miss Bertram, feeling all the interest </a:t>
            </a:r>
            <a:r>
              <a:rPr dirty="0" sz="1450" spc="-5">
                <a:latin typeface="Times New Roman"/>
                <a:cs typeface="Times New Roman"/>
              </a:rPr>
              <a:t>of </a:t>
            </a:r>
            <a:r>
              <a:rPr dirty="0" sz="1450" spc="-10">
                <a:latin typeface="Times New Roman"/>
                <a:cs typeface="Times New Roman"/>
              </a:rPr>
              <a:t>an Agatha in the  question, took </a:t>
            </a:r>
            <a:r>
              <a:rPr dirty="0" sz="1450" spc="-5">
                <a:latin typeface="Times New Roman"/>
                <a:cs typeface="Times New Roman"/>
              </a:rPr>
              <a:t>on </a:t>
            </a:r>
            <a:r>
              <a:rPr dirty="0" sz="1450" spc="-10">
                <a:latin typeface="Times New Roman"/>
                <a:cs typeface="Times New Roman"/>
              </a:rPr>
              <a:t>her to decide it, </a:t>
            </a:r>
            <a:r>
              <a:rPr dirty="0" sz="1450" spc="-5">
                <a:latin typeface="Times New Roman"/>
                <a:cs typeface="Times New Roman"/>
              </a:rPr>
              <a:t>by </a:t>
            </a:r>
            <a:r>
              <a:rPr dirty="0" sz="1450" spc="-10">
                <a:latin typeface="Times New Roman"/>
                <a:cs typeface="Times New Roman"/>
              </a:rPr>
              <a:t>observing to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that this was </a:t>
            </a:r>
            <a:r>
              <a:rPr dirty="0" sz="1450" spc="-5">
                <a:latin typeface="Times New Roman"/>
                <a:cs typeface="Times New Roman"/>
              </a:rPr>
              <a:t>a  point </a:t>
            </a:r>
            <a:r>
              <a:rPr dirty="0" sz="1450" spc="-10">
                <a:latin typeface="Times New Roman"/>
                <a:cs typeface="Times New Roman"/>
              </a:rPr>
              <a:t>in which height and figure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considered, and that his being the  tallest, seemed to fit him peculiarly for the Baron. She was acknowledged to  </a:t>
            </a:r>
            <a:r>
              <a:rPr dirty="0" sz="1450" spc="-5">
                <a:latin typeface="Times New Roman"/>
                <a:cs typeface="Times New Roman"/>
              </a:rPr>
              <a:t>be </a:t>
            </a:r>
            <a:r>
              <a:rPr dirty="0" sz="1450" spc="-10">
                <a:latin typeface="Times New Roman"/>
                <a:cs typeface="Times New Roman"/>
              </a:rPr>
              <a:t>quite right, and the two parts being accepted </a:t>
            </a:r>
            <a:r>
              <a:rPr dirty="0" sz="1450" spc="-15">
                <a:latin typeface="Times New Roman"/>
                <a:cs typeface="Times New Roman"/>
              </a:rPr>
              <a:t>accordingly, </a:t>
            </a:r>
            <a:r>
              <a:rPr dirty="0" sz="1450" spc="-10">
                <a:latin typeface="Times New Roman"/>
                <a:cs typeface="Times New Roman"/>
              </a:rPr>
              <a:t>she was certain </a:t>
            </a:r>
            <a:r>
              <a:rPr dirty="0" sz="1450" spc="-5">
                <a:latin typeface="Times New Roman"/>
                <a:cs typeface="Times New Roman"/>
              </a:rPr>
              <a:t>of  </a:t>
            </a:r>
            <a:r>
              <a:rPr dirty="0" sz="1450" spc="-10">
                <a:latin typeface="Times New Roman"/>
                <a:cs typeface="Times New Roman"/>
              </a:rPr>
              <a:t>the proper Frederick. Three </a:t>
            </a:r>
            <a:r>
              <a:rPr dirty="0" sz="1450" spc="-5">
                <a:latin typeface="Times New Roman"/>
                <a:cs typeface="Times New Roman"/>
              </a:rPr>
              <a:t>of </a:t>
            </a:r>
            <a:r>
              <a:rPr dirty="0" sz="1450" spc="-10">
                <a:latin typeface="Times New Roman"/>
                <a:cs typeface="Times New Roman"/>
              </a:rPr>
              <a:t>the characters were now cast, besides </a:t>
            </a:r>
            <a:r>
              <a:rPr dirty="0" sz="1450" spc="-35">
                <a:latin typeface="Times New Roman"/>
                <a:cs typeface="Times New Roman"/>
              </a:rPr>
              <a:t>Mr.  </a:t>
            </a:r>
            <a:r>
              <a:rPr dirty="0" sz="1450" spc="-10">
                <a:latin typeface="Times New Roman"/>
                <a:cs typeface="Times New Roman"/>
              </a:rPr>
              <a:t>Rushworth, who was always answered for </a:t>
            </a:r>
            <a:r>
              <a:rPr dirty="0" sz="1450" spc="-5">
                <a:latin typeface="Times New Roman"/>
                <a:cs typeface="Times New Roman"/>
              </a:rPr>
              <a:t>by </a:t>
            </a:r>
            <a:r>
              <a:rPr dirty="0" sz="1450" spc="-10">
                <a:latin typeface="Times New Roman"/>
                <a:cs typeface="Times New Roman"/>
              </a:rPr>
              <a:t>Maria as willing to </a:t>
            </a:r>
            <a:r>
              <a:rPr dirty="0" sz="1450" spc="-5">
                <a:latin typeface="Times New Roman"/>
                <a:cs typeface="Times New Roman"/>
              </a:rPr>
              <a:t>do </a:t>
            </a:r>
            <a:r>
              <a:rPr dirty="0" sz="1450" spc="-10">
                <a:latin typeface="Times New Roman"/>
                <a:cs typeface="Times New Roman"/>
              </a:rPr>
              <a:t>anything;  when Julia, meaning, like her </a:t>
            </a:r>
            <a:r>
              <a:rPr dirty="0" sz="1450" spc="-20">
                <a:latin typeface="Times New Roman"/>
                <a:cs typeface="Times New Roman"/>
              </a:rPr>
              <a:t>sister,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Agatha, began to </a:t>
            </a:r>
            <a:r>
              <a:rPr dirty="0" sz="1450" spc="-5">
                <a:latin typeface="Times New Roman"/>
                <a:cs typeface="Times New Roman"/>
              </a:rPr>
              <a:t>be </a:t>
            </a:r>
            <a:r>
              <a:rPr dirty="0" sz="1450" spc="-10">
                <a:latin typeface="Times New Roman"/>
                <a:cs typeface="Times New Roman"/>
              </a:rPr>
              <a:t>scrupulous </a:t>
            </a:r>
            <a:r>
              <a:rPr dirty="0" sz="1450" spc="-5">
                <a:latin typeface="Times New Roman"/>
                <a:cs typeface="Times New Roman"/>
              </a:rPr>
              <a:t>on  </a:t>
            </a:r>
            <a:r>
              <a:rPr dirty="0" sz="1450" spc="-10">
                <a:latin typeface="Times New Roman"/>
                <a:cs typeface="Times New Roman"/>
              </a:rPr>
              <a:t>Miss </a:t>
            </a:r>
            <a:r>
              <a:rPr dirty="0" sz="1450" spc="-20">
                <a:latin typeface="Times New Roman"/>
                <a:cs typeface="Times New Roman"/>
              </a:rPr>
              <a:t>Crawford’s</a:t>
            </a:r>
            <a:r>
              <a:rPr dirty="0" sz="1450" spc="-5">
                <a:latin typeface="Times New Roman"/>
                <a:cs typeface="Times New Roman"/>
              </a:rPr>
              <a:t> </a:t>
            </a:r>
            <a:r>
              <a:rPr dirty="0" sz="1450" spc="-10">
                <a:latin typeface="Times New Roman"/>
                <a:cs typeface="Times New Roman"/>
              </a:rPr>
              <a:t>account.</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“This is </a:t>
            </a:r>
            <a:r>
              <a:rPr dirty="0" sz="1450" spc="-5">
                <a:latin typeface="Times New Roman"/>
                <a:cs typeface="Times New Roman"/>
              </a:rPr>
              <a:t>not </a:t>
            </a:r>
            <a:r>
              <a:rPr dirty="0" sz="1450" spc="-10">
                <a:latin typeface="Times New Roman"/>
                <a:cs typeface="Times New Roman"/>
              </a:rPr>
              <a:t>behaving well </a:t>
            </a:r>
            <a:r>
              <a:rPr dirty="0" sz="1450" spc="-5">
                <a:latin typeface="Times New Roman"/>
                <a:cs typeface="Times New Roman"/>
              </a:rPr>
              <a:t>by </a:t>
            </a:r>
            <a:r>
              <a:rPr dirty="0" sz="1450" spc="-10">
                <a:latin typeface="Times New Roman"/>
                <a:cs typeface="Times New Roman"/>
              </a:rPr>
              <a:t>the absent,” said she. “Here are </a:t>
            </a:r>
            <a:r>
              <a:rPr dirty="0" sz="1450" spc="-5">
                <a:latin typeface="Times New Roman"/>
                <a:cs typeface="Times New Roman"/>
              </a:rPr>
              <a:t>not </a:t>
            </a:r>
            <a:r>
              <a:rPr dirty="0" sz="1450" spc="-10">
                <a:latin typeface="Times New Roman"/>
                <a:cs typeface="Times New Roman"/>
              </a:rPr>
              <a:t>women  </a:t>
            </a:r>
            <a:r>
              <a:rPr dirty="0" sz="1450" spc="-5">
                <a:latin typeface="Times New Roman"/>
                <a:cs typeface="Times New Roman"/>
              </a:rPr>
              <a:t>enough. </a:t>
            </a:r>
            <a:r>
              <a:rPr dirty="0" sz="1450" spc="-10">
                <a:latin typeface="Times New Roman"/>
                <a:cs typeface="Times New Roman"/>
              </a:rPr>
              <a:t>Amelia and Agatha may </a:t>
            </a:r>
            <a:r>
              <a:rPr dirty="0" sz="1450" spc="-5">
                <a:latin typeface="Times New Roman"/>
                <a:cs typeface="Times New Roman"/>
              </a:rPr>
              <a:t>do </a:t>
            </a:r>
            <a:r>
              <a:rPr dirty="0" sz="1450" spc="-10">
                <a:latin typeface="Times New Roman"/>
                <a:cs typeface="Times New Roman"/>
              </a:rPr>
              <a:t>for Maria and me, </a:t>
            </a:r>
            <a:r>
              <a:rPr dirty="0" sz="1450" spc="-5">
                <a:latin typeface="Times New Roman"/>
                <a:cs typeface="Times New Roman"/>
              </a:rPr>
              <a:t>but </a:t>
            </a:r>
            <a:r>
              <a:rPr dirty="0" sz="1450" spc="-10">
                <a:latin typeface="Times New Roman"/>
                <a:cs typeface="Times New Roman"/>
              </a:rPr>
              <a:t>here is nothing for  </a:t>
            </a:r>
            <a:r>
              <a:rPr dirty="0" sz="1450" spc="-5">
                <a:latin typeface="Times New Roman"/>
                <a:cs typeface="Times New Roman"/>
              </a:rPr>
              <a:t>your </a:t>
            </a:r>
            <a:r>
              <a:rPr dirty="0" sz="1450" spc="-20">
                <a:latin typeface="Times New Roman"/>
                <a:cs typeface="Times New Roman"/>
              </a:rPr>
              <a:t>sister, </a:t>
            </a:r>
            <a:r>
              <a:rPr dirty="0" sz="1450" spc="-35">
                <a:latin typeface="Times New Roman"/>
                <a:cs typeface="Times New Roman"/>
              </a:rPr>
              <a:t>Mr.</a:t>
            </a:r>
            <a:r>
              <a:rPr dirty="0" sz="1450" spc="5">
                <a:latin typeface="Times New Roman"/>
                <a:cs typeface="Times New Roman"/>
              </a:rPr>
              <a:t> </a:t>
            </a:r>
            <a:r>
              <a:rPr dirty="0" sz="1450" spc="-10">
                <a:latin typeface="Times New Roman"/>
                <a:cs typeface="Times New Roman"/>
              </a:rPr>
              <a:t>Crawford.”</a:t>
            </a:r>
            <a:endParaRPr sz="1450">
              <a:latin typeface="Times New Roman"/>
              <a:cs typeface="Times New Roman"/>
            </a:endParaRPr>
          </a:p>
          <a:p>
            <a:pPr algn="just" marL="12700" marR="6985" indent="255904">
              <a:lnSpc>
                <a:spcPts val="1730"/>
              </a:lnSpc>
              <a:spcBef>
                <a:spcPts val="715"/>
              </a:spcBef>
            </a:pPr>
            <a:r>
              <a:rPr dirty="0" sz="1450" spc="-35">
                <a:latin typeface="Times New Roman"/>
                <a:cs typeface="Times New Roman"/>
              </a:rPr>
              <a:t>Mr. </a:t>
            </a:r>
            <a:r>
              <a:rPr dirty="0" sz="1450" spc="-10">
                <a:latin typeface="Times New Roman"/>
                <a:cs typeface="Times New Roman"/>
              </a:rPr>
              <a:t>Crawford desired that might </a:t>
            </a:r>
            <a:r>
              <a:rPr dirty="0" sz="1450" spc="-5">
                <a:latin typeface="Times New Roman"/>
                <a:cs typeface="Times New Roman"/>
              </a:rPr>
              <a:t>not be thought </a:t>
            </a:r>
            <a:r>
              <a:rPr dirty="0" sz="1450" spc="-10">
                <a:latin typeface="Times New Roman"/>
                <a:cs typeface="Times New Roman"/>
              </a:rPr>
              <a:t>of: </a:t>
            </a:r>
            <a:r>
              <a:rPr dirty="0" sz="1450" spc="-5">
                <a:latin typeface="Times New Roman"/>
                <a:cs typeface="Times New Roman"/>
              </a:rPr>
              <a:t>he </a:t>
            </a:r>
            <a:r>
              <a:rPr dirty="0" sz="1450" spc="-10">
                <a:latin typeface="Times New Roman"/>
                <a:cs typeface="Times New Roman"/>
              </a:rPr>
              <a:t>was very sure his  sister had </a:t>
            </a:r>
            <a:r>
              <a:rPr dirty="0" sz="1450" spc="-5">
                <a:latin typeface="Times New Roman"/>
                <a:cs typeface="Times New Roman"/>
              </a:rPr>
              <a:t>no </a:t>
            </a:r>
            <a:r>
              <a:rPr dirty="0" sz="1450" spc="-10">
                <a:latin typeface="Times New Roman"/>
                <a:cs typeface="Times New Roman"/>
              </a:rPr>
              <a:t>wish </a:t>
            </a:r>
            <a:r>
              <a:rPr dirty="0" sz="1450" spc="-5">
                <a:latin typeface="Times New Roman"/>
                <a:cs typeface="Times New Roman"/>
              </a:rPr>
              <a:t>of </a:t>
            </a:r>
            <a:r>
              <a:rPr dirty="0" sz="1450" spc="-10">
                <a:latin typeface="Times New Roman"/>
                <a:cs typeface="Times New Roman"/>
              </a:rPr>
              <a:t>acting </a:t>
            </a:r>
            <a:r>
              <a:rPr dirty="0" sz="1450" spc="-5">
                <a:latin typeface="Times New Roman"/>
                <a:cs typeface="Times New Roman"/>
              </a:rPr>
              <a:t>but </a:t>
            </a:r>
            <a:r>
              <a:rPr dirty="0" sz="1450" spc="-10">
                <a:latin typeface="Times New Roman"/>
                <a:cs typeface="Times New Roman"/>
              </a:rPr>
              <a:t>as she might </a:t>
            </a:r>
            <a:r>
              <a:rPr dirty="0" sz="1450" spc="-5">
                <a:latin typeface="Times New Roman"/>
                <a:cs typeface="Times New Roman"/>
              </a:rPr>
              <a:t>be </a:t>
            </a:r>
            <a:r>
              <a:rPr dirty="0" sz="1450" spc="-10">
                <a:latin typeface="Times New Roman"/>
                <a:cs typeface="Times New Roman"/>
              </a:rPr>
              <a:t>useful, and that she would </a:t>
            </a:r>
            <a:r>
              <a:rPr dirty="0" sz="1450" spc="-5">
                <a:latin typeface="Times New Roman"/>
                <a:cs typeface="Times New Roman"/>
              </a:rPr>
              <a:t>not  </a:t>
            </a:r>
            <a:r>
              <a:rPr dirty="0" sz="1450" spc="-10">
                <a:latin typeface="Times New Roman"/>
                <a:cs typeface="Times New Roman"/>
              </a:rPr>
              <a:t>allow herself to </a:t>
            </a:r>
            <a:r>
              <a:rPr dirty="0" sz="1450" spc="-5">
                <a:latin typeface="Times New Roman"/>
                <a:cs typeface="Times New Roman"/>
              </a:rPr>
              <a:t>be </a:t>
            </a:r>
            <a:r>
              <a:rPr dirty="0" sz="1450" spc="-10">
                <a:latin typeface="Times New Roman"/>
                <a:cs typeface="Times New Roman"/>
              </a:rPr>
              <a:t>considered in the present case. But this was immediately  opposed </a:t>
            </a:r>
            <a:r>
              <a:rPr dirty="0" sz="1450" spc="-5">
                <a:latin typeface="Times New Roman"/>
                <a:cs typeface="Times New Roman"/>
              </a:rPr>
              <a:t>by </a:t>
            </a:r>
            <a:r>
              <a:rPr dirty="0" sz="1450" spc="-45">
                <a:latin typeface="Times New Roman"/>
                <a:cs typeface="Times New Roman"/>
              </a:rPr>
              <a:t>Tom </a:t>
            </a:r>
            <a:r>
              <a:rPr dirty="0" sz="1450" spc="-10">
                <a:latin typeface="Times New Roman"/>
                <a:cs typeface="Times New Roman"/>
              </a:rPr>
              <a:t>Bertram, who asserted the part </a:t>
            </a:r>
            <a:r>
              <a:rPr dirty="0" sz="1450" spc="-5">
                <a:latin typeface="Times New Roman"/>
                <a:cs typeface="Times New Roman"/>
              </a:rPr>
              <a:t>of </a:t>
            </a:r>
            <a:r>
              <a:rPr dirty="0" sz="1450" spc="-10">
                <a:latin typeface="Times New Roman"/>
                <a:cs typeface="Times New Roman"/>
              </a:rPr>
              <a:t>Amelia to </a:t>
            </a:r>
            <a:r>
              <a:rPr dirty="0" sz="1450" spc="-5">
                <a:latin typeface="Times New Roman"/>
                <a:cs typeface="Times New Roman"/>
              </a:rPr>
              <a:t>be </a:t>
            </a:r>
            <a:r>
              <a:rPr dirty="0" sz="1450" spc="-10">
                <a:latin typeface="Times New Roman"/>
                <a:cs typeface="Times New Roman"/>
              </a:rPr>
              <a:t>in every  respect the property </a:t>
            </a:r>
            <a:r>
              <a:rPr dirty="0" sz="1450" spc="-5">
                <a:latin typeface="Times New Roman"/>
                <a:cs typeface="Times New Roman"/>
              </a:rPr>
              <a:t>of </a:t>
            </a:r>
            <a:r>
              <a:rPr dirty="0" sz="1450" spc="-10">
                <a:latin typeface="Times New Roman"/>
                <a:cs typeface="Times New Roman"/>
              </a:rPr>
              <a:t>Miss Crawford, if she would accept it. “It falls as  </a:t>
            </a:r>
            <a:r>
              <a:rPr dirty="0" sz="1450" spc="-20">
                <a:latin typeface="Times New Roman"/>
                <a:cs typeface="Times New Roman"/>
              </a:rPr>
              <a:t>naturally, </a:t>
            </a:r>
            <a:r>
              <a:rPr dirty="0" sz="1450" spc="-10">
                <a:latin typeface="Times New Roman"/>
                <a:cs typeface="Times New Roman"/>
              </a:rPr>
              <a:t>as necessarily to </a:t>
            </a:r>
            <a:r>
              <a:rPr dirty="0" sz="1450" spc="-20">
                <a:latin typeface="Times New Roman"/>
                <a:cs typeface="Times New Roman"/>
              </a:rPr>
              <a:t>her,” </a:t>
            </a:r>
            <a:r>
              <a:rPr dirty="0" sz="1450" spc="-10">
                <a:latin typeface="Times New Roman"/>
                <a:cs typeface="Times New Roman"/>
              </a:rPr>
              <a:t>said he, “as Agatha does to </a:t>
            </a:r>
            <a:r>
              <a:rPr dirty="0" sz="1450" spc="-5">
                <a:latin typeface="Times New Roman"/>
                <a:cs typeface="Times New Roman"/>
              </a:rPr>
              <a:t>one or </a:t>
            </a:r>
            <a:r>
              <a:rPr dirty="0" sz="1450" spc="-10">
                <a:latin typeface="Times New Roman"/>
                <a:cs typeface="Times New Roman"/>
              </a:rPr>
              <a:t>other </a:t>
            </a:r>
            <a:r>
              <a:rPr dirty="0" sz="1450" spc="-5">
                <a:latin typeface="Times New Roman"/>
                <a:cs typeface="Times New Roman"/>
              </a:rPr>
              <a:t>of </a:t>
            </a:r>
            <a:r>
              <a:rPr dirty="0" sz="1450" spc="-10">
                <a:latin typeface="Times New Roman"/>
                <a:cs typeface="Times New Roman"/>
              </a:rPr>
              <a:t>my  sisters. It can </a:t>
            </a:r>
            <a:r>
              <a:rPr dirty="0" sz="1450" spc="-5">
                <a:latin typeface="Times New Roman"/>
                <a:cs typeface="Times New Roman"/>
              </a:rPr>
              <a:t>be no </a:t>
            </a:r>
            <a:r>
              <a:rPr dirty="0" sz="1450" spc="-10">
                <a:latin typeface="Times New Roman"/>
                <a:cs typeface="Times New Roman"/>
              </a:rPr>
              <a:t>sacrifice </a:t>
            </a:r>
            <a:r>
              <a:rPr dirty="0" sz="1450" spc="-5">
                <a:latin typeface="Times New Roman"/>
                <a:cs typeface="Times New Roman"/>
              </a:rPr>
              <a:t>on </a:t>
            </a:r>
            <a:r>
              <a:rPr dirty="0" sz="1450" spc="-10">
                <a:latin typeface="Times New Roman"/>
                <a:cs typeface="Times New Roman"/>
              </a:rPr>
              <a:t>their side, for it is highly</a:t>
            </a:r>
            <a:r>
              <a:rPr dirty="0" sz="1450" spc="65">
                <a:latin typeface="Times New Roman"/>
                <a:cs typeface="Times New Roman"/>
              </a:rPr>
              <a:t> </a:t>
            </a:r>
            <a:r>
              <a:rPr dirty="0" sz="1450" spc="-10">
                <a:latin typeface="Times New Roman"/>
                <a:cs typeface="Times New Roman"/>
              </a:rPr>
              <a:t>comic.”</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A short silence followed. Each sister looked anxious; for each felt the best  claim to Agatha, and was hoping to have it pressed </a:t>
            </a:r>
            <a:r>
              <a:rPr dirty="0" sz="1450" spc="-5">
                <a:latin typeface="Times New Roman"/>
                <a:cs typeface="Times New Roman"/>
              </a:rPr>
              <a:t>on </a:t>
            </a:r>
            <a:r>
              <a:rPr dirty="0" sz="1450" spc="-10">
                <a:latin typeface="Times New Roman"/>
                <a:cs typeface="Times New Roman"/>
              </a:rPr>
              <a:t>her </a:t>
            </a:r>
            <a:r>
              <a:rPr dirty="0" sz="1450" spc="-5">
                <a:latin typeface="Times New Roman"/>
                <a:cs typeface="Times New Roman"/>
              </a:rPr>
              <a:t>by </a:t>
            </a:r>
            <a:r>
              <a:rPr dirty="0" sz="1450" spc="-10">
                <a:latin typeface="Times New Roman"/>
                <a:cs typeface="Times New Roman"/>
              </a:rPr>
              <a:t>the rest. Henry  Crawford, who meanwhile had taken </a:t>
            </a:r>
            <a:r>
              <a:rPr dirty="0" sz="1450" spc="-5">
                <a:latin typeface="Times New Roman"/>
                <a:cs typeface="Times New Roman"/>
              </a:rPr>
              <a:t>up </a:t>
            </a:r>
            <a:r>
              <a:rPr dirty="0" sz="1450" spc="-10">
                <a:latin typeface="Times New Roman"/>
                <a:cs typeface="Times New Roman"/>
              </a:rPr>
              <a:t>the </a:t>
            </a:r>
            <a:r>
              <a:rPr dirty="0" sz="1450" spc="-25">
                <a:latin typeface="Times New Roman"/>
                <a:cs typeface="Times New Roman"/>
              </a:rPr>
              <a:t>play, </a:t>
            </a:r>
            <a:r>
              <a:rPr dirty="0" sz="1450" spc="-10">
                <a:latin typeface="Times New Roman"/>
                <a:cs typeface="Times New Roman"/>
              </a:rPr>
              <a:t>and with seeming  carelessness was turning over the first act, soon settled the</a:t>
            </a:r>
            <a:r>
              <a:rPr dirty="0" sz="1450" spc="70">
                <a:latin typeface="Times New Roman"/>
                <a:cs typeface="Times New Roman"/>
              </a:rPr>
              <a:t> </a:t>
            </a:r>
            <a:r>
              <a:rPr dirty="0" sz="1450" spc="-10">
                <a:latin typeface="Times New Roman"/>
                <a:cs typeface="Times New Roman"/>
              </a:rPr>
              <a:t>business.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 must entreat Miss Julia Bertram,” said he, “not to engage in the part </a:t>
            </a:r>
            <a:r>
              <a:rPr dirty="0" sz="1450" spc="-5">
                <a:latin typeface="Times New Roman"/>
                <a:cs typeface="Times New Roman"/>
              </a:rPr>
              <a:t>of  </a:t>
            </a:r>
            <a:r>
              <a:rPr dirty="0" sz="1450" spc="-10">
                <a:latin typeface="Times New Roman"/>
                <a:cs typeface="Times New Roman"/>
              </a:rPr>
              <a:t>Agatha, </a:t>
            </a:r>
            <a:r>
              <a:rPr dirty="0" sz="1450" spc="-5">
                <a:latin typeface="Times New Roman"/>
                <a:cs typeface="Times New Roman"/>
              </a:rPr>
              <a:t>or </a:t>
            </a:r>
            <a:r>
              <a:rPr dirty="0" sz="1450" spc="-10">
                <a:latin typeface="Times New Roman"/>
                <a:cs typeface="Times New Roman"/>
              </a:rPr>
              <a:t>it will </a:t>
            </a:r>
            <a:r>
              <a:rPr dirty="0" sz="1450" spc="-5">
                <a:latin typeface="Times New Roman"/>
                <a:cs typeface="Times New Roman"/>
              </a:rPr>
              <a:t>be </a:t>
            </a:r>
            <a:r>
              <a:rPr dirty="0" sz="1450" spc="-10">
                <a:latin typeface="Times New Roman"/>
                <a:cs typeface="Times New Roman"/>
              </a:rPr>
              <a:t>the ruin </a:t>
            </a:r>
            <a:r>
              <a:rPr dirty="0" sz="1450" spc="-5">
                <a:latin typeface="Times New Roman"/>
                <a:cs typeface="Times New Roman"/>
              </a:rPr>
              <a:t>of </a:t>
            </a:r>
            <a:r>
              <a:rPr dirty="0" sz="1450" spc="-10">
                <a:latin typeface="Times New Roman"/>
                <a:cs typeface="Times New Roman"/>
              </a:rPr>
              <a:t>all my </a:t>
            </a:r>
            <a:r>
              <a:rPr dirty="0" sz="1450" spc="-20">
                <a:latin typeface="Times New Roman"/>
                <a:cs typeface="Times New Roman"/>
              </a:rPr>
              <a:t>solemnity. </a:t>
            </a:r>
            <a:r>
              <a:rPr dirty="0" sz="1450" spc="-60">
                <a:latin typeface="Times New Roman"/>
                <a:cs typeface="Times New Roman"/>
              </a:rPr>
              <a:t>You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indeed </a:t>
            </a:r>
            <a:r>
              <a:rPr dirty="0" sz="1450" spc="-5">
                <a:latin typeface="Times New Roman"/>
                <a:cs typeface="Times New Roman"/>
              </a:rPr>
              <a:t>you  </a:t>
            </a:r>
            <a:r>
              <a:rPr dirty="0" sz="1450" spc="-10">
                <a:latin typeface="Times New Roman"/>
                <a:cs typeface="Times New Roman"/>
              </a:rPr>
              <a:t>must not” (turning to her). “I could </a:t>
            </a:r>
            <a:r>
              <a:rPr dirty="0" sz="1450" spc="-5">
                <a:latin typeface="Times New Roman"/>
                <a:cs typeface="Times New Roman"/>
              </a:rPr>
              <a:t>not </a:t>
            </a:r>
            <a:r>
              <a:rPr dirty="0" sz="1450" spc="-10">
                <a:latin typeface="Times New Roman"/>
                <a:cs typeface="Times New Roman"/>
              </a:rPr>
              <a:t>stand </a:t>
            </a:r>
            <a:r>
              <a:rPr dirty="0" sz="1450" spc="-5">
                <a:latin typeface="Times New Roman"/>
                <a:cs typeface="Times New Roman"/>
              </a:rPr>
              <a:t>your </a:t>
            </a:r>
            <a:r>
              <a:rPr dirty="0" sz="1450" spc="-10">
                <a:latin typeface="Times New Roman"/>
                <a:cs typeface="Times New Roman"/>
              </a:rPr>
              <a:t>countenance dressed </a:t>
            </a:r>
            <a:r>
              <a:rPr dirty="0" sz="1450" spc="-5">
                <a:latin typeface="Times New Roman"/>
                <a:cs typeface="Times New Roman"/>
              </a:rPr>
              <a:t>up </a:t>
            </a:r>
            <a:r>
              <a:rPr dirty="0" sz="1450" spc="-10">
                <a:latin typeface="Times New Roman"/>
                <a:cs typeface="Times New Roman"/>
              </a:rPr>
              <a:t>in  woe and paleness. The many laughs we have had together would infallibly  come across me, and Frederick and his knapsack would </a:t>
            </a:r>
            <a:r>
              <a:rPr dirty="0" sz="1450" spc="-5">
                <a:latin typeface="Times New Roman"/>
                <a:cs typeface="Times New Roman"/>
              </a:rPr>
              <a:t>be </a:t>
            </a:r>
            <a:r>
              <a:rPr dirty="0" sz="1450" spc="-10">
                <a:latin typeface="Times New Roman"/>
                <a:cs typeface="Times New Roman"/>
              </a:rPr>
              <a:t>obliged to run  </a:t>
            </a:r>
            <a:r>
              <a:rPr dirty="0" sz="1450" spc="-25">
                <a:latin typeface="Times New Roman"/>
                <a:cs typeface="Times New Roman"/>
              </a:rPr>
              <a:t>away.”</a:t>
            </a:r>
            <a:endParaRPr sz="1450">
              <a:latin typeface="Times New Roman"/>
              <a:cs typeface="Times New Roman"/>
            </a:endParaRPr>
          </a:p>
          <a:p>
            <a:pPr algn="just" marL="12700" marR="7620" indent="255904">
              <a:lnSpc>
                <a:spcPts val="1730"/>
              </a:lnSpc>
              <a:spcBef>
                <a:spcPts val="710"/>
              </a:spcBef>
            </a:pPr>
            <a:r>
              <a:rPr dirty="0" sz="1450" spc="-20">
                <a:latin typeface="Times New Roman"/>
                <a:cs typeface="Times New Roman"/>
              </a:rPr>
              <a:t>Pleasantly, </a:t>
            </a:r>
            <a:r>
              <a:rPr dirty="0" sz="1450" spc="-15">
                <a:latin typeface="Times New Roman"/>
                <a:cs typeface="Times New Roman"/>
              </a:rPr>
              <a:t>courteously, </a:t>
            </a:r>
            <a:r>
              <a:rPr dirty="0" sz="1450" spc="-10">
                <a:latin typeface="Times New Roman"/>
                <a:cs typeface="Times New Roman"/>
              </a:rPr>
              <a:t>it was spoken; </a:t>
            </a:r>
            <a:r>
              <a:rPr dirty="0" sz="1450" spc="-5">
                <a:latin typeface="Times New Roman"/>
                <a:cs typeface="Times New Roman"/>
              </a:rPr>
              <a:t>but </a:t>
            </a:r>
            <a:r>
              <a:rPr dirty="0" sz="1450" spc="-10">
                <a:latin typeface="Times New Roman"/>
                <a:cs typeface="Times New Roman"/>
              </a:rPr>
              <a:t>the manner was lost in the  matter</a:t>
            </a:r>
            <a:r>
              <a:rPr dirty="0" sz="1450" spc="275">
                <a:latin typeface="Times New Roman"/>
                <a:cs typeface="Times New Roman"/>
              </a:rPr>
              <a:t> </a:t>
            </a:r>
            <a:r>
              <a:rPr dirty="0" sz="1450" spc="-10">
                <a:latin typeface="Times New Roman"/>
                <a:cs typeface="Times New Roman"/>
              </a:rPr>
              <a:t>to</a:t>
            </a:r>
            <a:r>
              <a:rPr dirty="0" sz="1450" spc="275">
                <a:latin typeface="Times New Roman"/>
                <a:cs typeface="Times New Roman"/>
              </a:rPr>
              <a:t> </a:t>
            </a:r>
            <a:r>
              <a:rPr dirty="0" sz="1450" spc="-20">
                <a:latin typeface="Times New Roman"/>
                <a:cs typeface="Times New Roman"/>
              </a:rPr>
              <a:t>Julia’s</a:t>
            </a:r>
            <a:r>
              <a:rPr dirty="0" sz="1450" spc="280">
                <a:latin typeface="Times New Roman"/>
                <a:cs typeface="Times New Roman"/>
              </a:rPr>
              <a:t> </a:t>
            </a:r>
            <a:r>
              <a:rPr dirty="0" sz="1450" spc="-10">
                <a:latin typeface="Times New Roman"/>
                <a:cs typeface="Times New Roman"/>
              </a:rPr>
              <a:t>feelings.</a:t>
            </a:r>
            <a:r>
              <a:rPr dirty="0" sz="1450" spc="275">
                <a:latin typeface="Times New Roman"/>
                <a:cs typeface="Times New Roman"/>
              </a:rPr>
              <a:t> </a:t>
            </a:r>
            <a:r>
              <a:rPr dirty="0" sz="1450" spc="-10">
                <a:latin typeface="Times New Roman"/>
                <a:cs typeface="Times New Roman"/>
              </a:rPr>
              <a:t>She</a:t>
            </a:r>
            <a:r>
              <a:rPr dirty="0" sz="1450" spc="280">
                <a:latin typeface="Times New Roman"/>
                <a:cs typeface="Times New Roman"/>
              </a:rPr>
              <a:t> </a:t>
            </a:r>
            <a:r>
              <a:rPr dirty="0" sz="1450" spc="-10">
                <a:latin typeface="Times New Roman"/>
                <a:cs typeface="Times New Roman"/>
              </a:rPr>
              <a:t>saw</a:t>
            </a:r>
            <a:r>
              <a:rPr dirty="0" sz="1450" spc="275">
                <a:latin typeface="Times New Roman"/>
                <a:cs typeface="Times New Roman"/>
              </a:rPr>
              <a:t> </a:t>
            </a:r>
            <a:r>
              <a:rPr dirty="0" sz="1450" spc="-5">
                <a:latin typeface="Times New Roman"/>
                <a:cs typeface="Times New Roman"/>
              </a:rPr>
              <a:t>a</a:t>
            </a:r>
            <a:r>
              <a:rPr dirty="0" sz="1450" spc="280">
                <a:latin typeface="Times New Roman"/>
                <a:cs typeface="Times New Roman"/>
              </a:rPr>
              <a:t> </a:t>
            </a:r>
            <a:r>
              <a:rPr dirty="0" sz="1450" spc="-10">
                <a:latin typeface="Times New Roman"/>
                <a:cs typeface="Times New Roman"/>
              </a:rPr>
              <a:t>glance</a:t>
            </a:r>
            <a:r>
              <a:rPr dirty="0" sz="1450" spc="275">
                <a:latin typeface="Times New Roman"/>
                <a:cs typeface="Times New Roman"/>
              </a:rPr>
              <a:t> </a:t>
            </a:r>
            <a:r>
              <a:rPr dirty="0" sz="1450" spc="-10">
                <a:latin typeface="Times New Roman"/>
                <a:cs typeface="Times New Roman"/>
              </a:rPr>
              <a:t>at</a:t>
            </a:r>
            <a:r>
              <a:rPr dirty="0" sz="1450" spc="280">
                <a:latin typeface="Times New Roman"/>
                <a:cs typeface="Times New Roman"/>
              </a:rPr>
              <a:t> </a:t>
            </a:r>
            <a:r>
              <a:rPr dirty="0" sz="1450" spc="-10">
                <a:latin typeface="Times New Roman"/>
                <a:cs typeface="Times New Roman"/>
              </a:rPr>
              <a:t>Maria</a:t>
            </a:r>
            <a:r>
              <a:rPr dirty="0" sz="1450" spc="275">
                <a:latin typeface="Times New Roman"/>
                <a:cs typeface="Times New Roman"/>
              </a:rPr>
              <a:t> </a:t>
            </a:r>
            <a:r>
              <a:rPr dirty="0" sz="1450" spc="-10">
                <a:latin typeface="Times New Roman"/>
                <a:cs typeface="Times New Roman"/>
              </a:rPr>
              <a:t>which</a:t>
            </a:r>
            <a:r>
              <a:rPr dirty="0" sz="1450" spc="280">
                <a:latin typeface="Times New Roman"/>
                <a:cs typeface="Times New Roman"/>
              </a:rPr>
              <a:t> </a:t>
            </a:r>
            <a:r>
              <a:rPr dirty="0" sz="1450" spc="-10">
                <a:latin typeface="Times New Roman"/>
                <a:cs typeface="Times New Roman"/>
              </a:rPr>
              <a:t>confirmed</a:t>
            </a:r>
            <a:r>
              <a:rPr dirty="0" sz="1450" spc="27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321165"/>
          </a:xfrm>
          <a:prstGeom prst="rect">
            <a:avLst/>
          </a:prstGeom>
        </p:spPr>
        <p:txBody>
          <a:bodyPr wrap="square" lIns="0" tIns="12700" rIns="0" bIns="0" rtlCol="0" vert="horz">
            <a:spAutoFit/>
          </a:bodyPr>
          <a:lstStyle/>
          <a:p>
            <a:pPr algn="just" marL="12700" marR="5715">
              <a:lnSpc>
                <a:spcPct val="99400"/>
              </a:lnSpc>
              <a:spcBef>
                <a:spcPts val="100"/>
              </a:spcBef>
            </a:pPr>
            <a:r>
              <a:rPr dirty="0" sz="1450" spc="-10">
                <a:latin typeface="Times New Roman"/>
                <a:cs typeface="Times New Roman"/>
              </a:rPr>
              <a:t>injury to herself: it was </a:t>
            </a:r>
            <a:r>
              <a:rPr dirty="0" sz="1450" spc="-5">
                <a:latin typeface="Times New Roman"/>
                <a:cs typeface="Times New Roman"/>
              </a:rPr>
              <a:t>a </a:t>
            </a:r>
            <a:r>
              <a:rPr dirty="0" sz="1450" spc="-10">
                <a:latin typeface="Times New Roman"/>
                <a:cs typeface="Times New Roman"/>
              </a:rPr>
              <a:t>scheme, </a:t>
            </a:r>
            <a:r>
              <a:rPr dirty="0" sz="1450" spc="-5">
                <a:latin typeface="Times New Roman"/>
                <a:cs typeface="Times New Roman"/>
              </a:rPr>
              <a:t>a </a:t>
            </a:r>
            <a:r>
              <a:rPr dirty="0" sz="1450" spc="-10">
                <a:latin typeface="Times New Roman"/>
                <a:cs typeface="Times New Roman"/>
              </a:rPr>
              <a:t>trick; she was slighted, Maria was  preferred; the smile </a:t>
            </a:r>
            <a:r>
              <a:rPr dirty="0" sz="1450" spc="-5">
                <a:latin typeface="Times New Roman"/>
                <a:cs typeface="Times New Roman"/>
              </a:rPr>
              <a:t>of </a:t>
            </a:r>
            <a:r>
              <a:rPr dirty="0" sz="1450" spc="-10">
                <a:latin typeface="Times New Roman"/>
                <a:cs typeface="Times New Roman"/>
              </a:rPr>
              <a:t>triumph which Maria was trying to suppress shewed  how well it was understood; and before Julia could command herself enough  to speak, her brother gave his weight against her </a:t>
            </a:r>
            <a:r>
              <a:rPr dirty="0" sz="1450" spc="-5">
                <a:latin typeface="Times New Roman"/>
                <a:cs typeface="Times New Roman"/>
              </a:rPr>
              <a:t>too, by </a:t>
            </a:r>
            <a:r>
              <a:rPr dirty="0" sz="1450" spc="-10">
                <a:latin typeface="Times New Roman"/>
                <a:cs typeface="Times New Roman"/>
              </a:rPr>
              <a:t>saying, “Oh yes!  Maria must </a:t>
            </a:r>
            <a:r>
              <a:rPr dirty="0" sz="1450" spc="-5">
                <a:latin typeface="Times New Roman"/>
                <a:cs typeface="Times New Roman"/>
              </a:rPr>
              <a:t>be </a:t>
            </a:r>
            <a:r>
              <a:rPr dirty="0" sz="1450" spc="-10">
                <a:latin typeface="Times New Roman"/>
                <a:cs typeface="Times New Roman"/>
              </a:rPr>
              <a:t>Agatha. Maria will </a:t>
            </a:r>
            <a:r>
              <a:rPr dirty="0" sz="1450" spc="-5">
                <a:latin typeface="Times New Roman"/>
                <a:cs typeface="Times New Roman"/>
              </a:rPr>
              <a:t>be </a:t>
            </a:r>
            <a:r>
              <a:rPr dirty="0" sz="1450" spc="-10">
                <a:latin typeface="Times New Roman"/>
                <a:cs typeface="Times New Roman"/>
              </a:rPr>
              <a:t>the best Agatha. Though Julia fancies  she prefers </a:t>
            </a:r>
            <a:r>
              <a:rPr dirty="0" sz="1450" spc="-20">
                <a:latin typeface="Times New Roman"/>
                <a:cs typeface="Times New Roman"/>
              </a:rPr>
              <a:t>tragedy,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trust her in it. There is nothing </a:t>
            </a:r>
            <a:r>
              <a:rPr dirty="0" sz="1450" spc="-5">
                <a:latin typeface="Times New Roman"/>
                <a:cs typeface="Times New Roman"/>
              </a:rPr>
              <a:t>of </a:t>
            </a:r>
            <a:r>
              <a:rPr dirty="0" sz="1450" spc="-10">
                <a:latin typeface="Times New Roman"/>
                <a:cs typeface="Times New Roman"/>
              </a:rPr>
              <a:t>tragedy  about </a:t>
            </a:r>
            <a:r>
              <a:rPr dirty="0" sz="1450" spc="-30">
                <a:latin typeface="Times New Roman"/>
                <a:cs typeface="Times New Roman"/>
              </a:rPr>
              <a:t>her. </a:t>
            </a:r>
            <a:r>
              <a:rPr dirty="0" sz="1450" spc="-10">
                <a:latin typeface="Times New Roman"/>
                <a:cs typeface="Times New Roman"/>
              </a:rPr>
              <a:t>She has </a:t>
            </a:r>
            <a:r>
              <a:rPr dirty="0" sz="1450" spc="-5">
                <a:latin typeface="Times New Roman"/>
                <a:cs typeface="Times New Roman"/>
              </a:rPr>
              <a:t>not </a:t>
            </a:r>
            <a:r>
              <a:rPr dirty="0" sz="1450" spc="-10">
                <a:latin typeface="Times New Roman"/>
                <a:cs typeface="Times New Roman"/>
              </a:rPr>
              <a:t>the look </a:t>
            </a:r>
            <a:r>
              <a:rPr dirty="0" sz="1450" spc="-5">
                <a:latin typeface="Times New Roman"/>
                <a:cs typeface="Times New Roman"/>
              </a:rPr>
              <a:t>of </a:t>
            </a:r>
            <a:r>
              <a:rPr dirty="0" sz="1450" spc="-10">
                <a:latin typeface="Times New Roman"/>
                <a:cs typeface="Times New Roman"/>
              </a:rPr>
              <a:t>it. Her features are </a:t>
            </a:r>
            <a:r>
              <a:rPr dirty="0" sz="1450" spc="-5">
                <a:latin typeface="Times New Roman"/>
                <a:cs typeface="Times New Roman"/>
              </a:rPr>
              <a:t>not </a:t>
            </a:r>
            <a:r>
              <a:rPr dirty="0" sz="1450" spc="-10">
                <a:latin typeface="Times New Roman"/>
                <a:cs typeface="Times New Roman"/>
              </a:rPr>
              <a:t>tragic features, and  she walks too quick, and speaks too quick, and would </a:t>
            </a:r>
            <a:r>
              <a:rPr dirty="0" sz="1450" spc="-5">
                <a:latin typeface="Times New Roman"/>
                <a:cs typeface="Times New Roman"/>
              </a:rPr>
              <a:t>not </a:t>
            </a:r>
            <a:r>
              <a:rPr dirty="0" sz="1450" spc="-10">
                <a:latin typeface="Times New Roman"/>
                <a:cs typeface="Times New Roman"/>
              </a:rPr>
              <a:t>keep her  countenance. She had better </a:t>
            </a:r>
            <a:r>
              <a:rPr dirty="0" sz="1450" spc="-5">
                <a:latin typeface="Times New Roman"/>
                <a:cs typeface="Times New Roman"/>
              </a:rPr>
              <a:t>do </a:t>
            </a:r>
            <a:r>
              <a:rPr dirty="0" sz="1450" spc="-10">
                <a:latin typeface="Times New Roman"/>
                <a:cs typeface="Times New Roman"/>
              </a:rPr>
              <a:t>the old countrywoman: the Cottager’s wife;  </a:t>
            </a:r>
            <a:r>
              <a:rPr dirty="0" sz="1450" spc="-5">
                <a:latin typeface="Times New Roman"/>
                <a:cs typeface="Times New Roman"/>
              </a:rPr>
              <a:t>you </a:t>
            </a:r>
            <a:r>
              <a:rPr dirty="0" sz="1450" spc="-10">
                <a:latin typeface="Times New Roman"/>
                <a:cs typeface="Times New Roman"/>
              </a:rPr>
              <a:t>had, indeed, Julia. Cottager’s wife is </a:t>
            </a:r>
            <a:r>
              <a:rPr dirty="0" sz="1450" spc="-5">
                <a:latin typeface="Times New Roman"/>
                <a:cs typeface="Times New Roman"/>
              </a:rPr>
              <a:t>a </a:t>
            </a:r>
            <a:r>
              <a:rPr dirty="0" sz="1450" spc="-10">
                <a:latin typeface="Times New Roman"/>
                <a:cs typeface="Times New Roman"/>
              </a:rPr>
              <a:t>very pretty part,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The  old lady relieves the high-flown benevolence </a:t>
            </a:r>
            <a:r>
              <a:rPr dirty="0" sz="1450" spc="-5">
                <a:latin typeface="Times New Roman"/>
                <a:cs typeface="Times New Roman"/>
              </a:rPr>
              <a:t>of </a:t>
            </a:r>
            <a:r>
              <a:rPr dirty="0" sz="1450" spc="-10">
                <a:latin typeface="Times New Roman"/>
                <a:cs typeface="Times New Roman"/>
              </a:rPr>
              <a:t>her husband with </a:t>
            </a:r>
            <a:r>
              <a:rPr dirty="0" sz="1450" spc="-5">
                <a:latin typeface="Times New Roman"/>
                <a:cs typeface="Times New Roman"/>
              </a:rPr>
              <a:t>a good </a:t>
            </a:r>
            <a:r>
              <a:rPr dirty="0" sz="1450" spc="-10">
                <a:latin typeface="Times New Roman"/>
                <a:cs typeface="Times New Roman"/>
              </a:rPr>
              <a:t>deal  </a:t>
            </a:r>
            <a:r>
              <a:rPr dirty="0" sz="1450" spc="-5">
                <a:latin typeface="Times New Roman"/>
                <a:cs typeface="Times New Roman"/>
              </a:rPr>
              <a:t>of </a:t>
            </a:r>
            <a:r>
              <a:rPr dirty="0" sz="1450" spc="-10">
                <a:latin typeface="Times New Roman"/>
                <a:cs typeface="Times New Roman"/>
              </a:rPr>
              <a:t>spirit. </a:t>
            </a:r>
            <a:r>
              <a:rPr dirty="0" sz="1450" spc="-60">
                <a:latin typeface="Times New Roman"/>
                <a:cs typeface="Times New Roman"/>
              </a:rPr>
              <a:t>You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Cottager’s</a:t>
            </a:r>
            <a:r>
              <a:rPr dirty="0" sz="1450" spc="55">
                <a:latin typeface="Times New Roman"/>
                <a:cs typeface="Times New Roman"/>
              </a:rPr>
              <a:t> </a:t>
            </a:r>
            <a:r>
              <a:rPr dirty="0" sz="1450" spc="-10">
                <a:latin typeface="Times New Roman"/>
                <a:cs typeface="Times New Roman"/>
              </a:rPr>
              <a:t>wife.”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“Cottager’s wife!” cried </a:t>
            </a:r>
            <a:r>
              <a:rPr dirty="0" sz="1450" spc="-35">
                <a:latin typeface="Times New Roman"/>
                <a:cs typeface="Times New Roman"/>
              </a:rPr>
              <a:t>Mr. Yates. </a:t>
            </a: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talking of? The most  trivial, </a:t>
            </a:r>
            <a:r>
              <a:rPr dirty="0" sz="1450" spc="-20">
                <a:latin typeface="Times New Roman"/>
                <a:cs typeface="Times New Roman"/>
              </a:rPr>
              <a:t>paltry, </a:t>
            </a:r>
            <a:r>
              <a:rPr dirty="0" sz="1450" spc="-10">
                <a:latin typeface="Times New Roman"/>
                <a:cs typeface="Times New Roman"/>
              </a:rPr>
              <a:t>insignificant part; the merest commonplace; </a:t>
            </a:r>
            <a:r>
              <a:rPr dirty="0" sz="1450" spc="-5">
                <a:latin typeface="Times New Roman"/>
                <a:cs typeface="Times New Roman"/>
              </a:rPr>
              <a:t>not a </a:t>
            </a:r>
            <a:r>
              <a:rPr dirty="0" sz="1450" spc="-10">
                <a:latin typeface="Times New Roman"/>
                <a:cs typeface="Times New Roman"/>
              </a:rPr>
              <a:t>tolerable  speech in the whole. </a:t>
            </a:r>
            <a:r>
              <a:rPr dirty="0" sz="1450" spc="-45">
                <a:latin typeface="Times New Roman"/>
                <a:cs typeface="Times New Roman"/>
              </a:rPr>
              <a:t>Your </a:t>
            </a:r>
            <a:r>
              <a:rPr dirty="0" sz="1450" spc="-10">
                <a:latin typeface="Times New Roman"/>
                <a:cs typeface="Times New Roman"/>
              </a:rPr>
              <a:t>sister </a:t>
            </a:r>
            <a:r>
              <a:rPr dirty="0" sz="1450" spc="-5">
                <a:latin typeface="Times New Roman"/>
                <a:cs typeface="Times New Roman"/>
              </a:rPr>
              <a:t>do </a:t>
            </a:r>
            <a:r>
              <a:rPr dirty="0" sz="1450" spc="-10">
                <a:latin typeface="Times New Roman"/>
                <a:cs typeface="Times New Roman"/>
              </a:rPr>
              <a:t>that! It is an insult to propose it. At  Ecclesford the governess was to have </a:t>
            </a:r>
            <a:r>
              <a:rPr dirty="0" sz="1450" spc="-5">
                <a:latin typeface="Times New Roman"/>
                <a:cs typeface="Times New Roman"/>
              </a:rPr>
              <a:t>done </a:t>
            </a:r>
            <a:r>
              <a:rPr dirty="0" sz="1450" spc="-10">
                <a:latin typeface="Times New Roman"/>
                <a:cs typeface="Times New Roman"/>
              </a:rPr>
              <a:t>it. </a:t>
            </a:r>
            <a:r>
              <a:rPr dirty="0" sz="1450" spc="-70">
                <a:latin typeface="Times New Roman"/>
                <a:cs typeface="Times New Roman"/>
              </a:rPr>
              <a:t>We </a:t>
            </a:r>
            <a:r>
              <a:rPr dirty="0" sz="1450" spc="-10">
                <a:latin typeface="Times New Roman"/>
                <a:cs typeface="Times New Roman"/>
              </a:rPr>
              <a:t>all agreed that it could </a:t>
            </a:r>
            <a:r>
              <a:rPr dirty="0" sz="1450" spc="-5">
                <a:latin typeface="Times New Roman"/>
                <a:cs typeface="Times New Roman"/>
              </a:rPr>
              <a:t>not  be </a:t>
            </a:r>
            <a:r>
              <a:rPr dirty="0" sz="1450" spc="-15">
                <a:latin typeface="Times New Roman"/>
                <a:cs typeface="Times New Roman"/>
              </a:rPr>
              <a:t>offered </a:t>
            </a:r>
            <a:r>
              <a:rPr dirty="0" sz="1450" spc="-10">
                <a:latin typeface="Times New Roman"/>
                <a:cs typeface="Times New Roman"/>
              </a:rPr>
              <a:t>to anybody else. A little more justice, </a:t>
            </a:r>
            <a:r>
              <a:rPr dirty="0" sz="1450" spc="-35">
                <a:latin typeface="Times New Roman"/>
                <a:cs typeface="Times New Roman"/>
              </a:rPr>
              <a:t>Mr. </a:t>
            </a:r>
            <a:r>
              <a:rPr dirty="0" sz="1450" spc="-15">
                <a:latin typeface="Times New Roman"/>
                <a:cs typeface="Times New Roman"/>
              </a:rPr>
              <a:t>Manager,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please.  </a:t>
            </a:r>
            <a:r>
              <a:rPr dirty="0" sz="1450" spc="-60">
                <a:latin typeface="Times New Roman"/>
                <a:cs typeface="Times New Roman"/>
              </a:rPr>
              <a:t>You </a:t>
            </a:r>
            <a:r>
              <a:rPr dirty="0" sz="1450" spc="-5">
                <a:latin typeface="Times New Roman"/>
                <a:cs typeface="Times New Roman"/>
              </a:rPr>
              <a:t>do not </a:t>
            </a:r>
            <a:r>
              <a:rPr dirty="0" sz="1450" spc="-10">
                <a:latin typeface="Times New Roman"/>
                <a:cs typeface="Times New Roman"/>
              </a:rPr>
              <a:t>deserve the </a:t>
            </a:r>
            <a:r>
              <a:rPr dirty="0" sz="1450" spc="-15">
                <a:latin typeface="Times New Roman"/>
                <a:cs typeface="Times New Roman"/>
              </a:rPr>
              <a:t>office,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cannot appreciate the talents </a:t>
            </a:r>
            <a:r>
              <a:rPr dirty="0" sz="1450" spc="-5">
                <a:latin typeface="Times New Roman"/>
                <a:cs typeface="Times New Roman"/>
              </a:rPr>
              <a:t>of your  </a:t>
            </a:r>
            <a:r>
              <a:rPr dirty="0" sz="1450" spc="-10">
                <a:latin typeface="Times New Roman"/>
                <a:cs typeface="Times New Roman"/>
              </a:rPr>
              <a:t>company </a:t>
            </a:r>
            <a:r>
              <a:rPr dirty="0" sz="1450" spc="-5">
                <a:latin typeface="Times New Roman"/>
                <a:cs typeface="Times New Roman"/>
              </a:rPr>
              <a:t>a </a:t>
            </a:r>
            <a:r>
              <a:rPr dirty="0" sz="1450" spc="-10">
                <a:latin typeface="Times New Roman"/>
                <a:cs typeface="Times New Roman"/>
              </a:rPr>
              <a:t>little</a:t>
            </a:r>
            <a:r>
              <a:rPr dirty="0" sz="1450" spc="-5">
                <a:latin typeface="Times New Roman"/>
                <a:cs typeface="Times New Roman"/>
              </a:rPr>
              <a:t> </a:t>
            </a:r>
            <a:r>
              <a:rPr dirty="0" sz="1450" spc="-20">
                <a:latin typeface="Times New Roman"/>
                <a:cs typeface="Times New Roman"/>
              </a:rPr>
              <a:t>better.”</a:t>
            </a:r>
            <a:endParaRPr sz="1450">
              <a:latin typeface="Times New Roman"/>
              <a:cs typeface="Times New Roman"/>
            </a:endParaRPr>
          </a:p>
          <a:p>
            <a:pPr algn="just" marL="12700" marR="5080" indent="255904">
              <a:lnSpc>
                <a:spcPts val="1730"/>
              </a:lnSpc>
              <a:spcBef>
                <a:spcPts val="710"/>
              </a:spcBef>
            </a:pPr>
            <a:r>
              <a:rPr dirty="0" sz="1450" spc="-30">
                <a:latin typeface="Times New Roman"/>
                <a:cs typeface="Times New Roman"/>
              </a:rPr>
              <a:t>“Why, </a:t>
            </a:r>
            <a:r>
              <a:rPr dirty="0" sz="1450" spc="-10">
                <a:latin typeface="Times New Roman"/>
                <a:cs typeface="Times New Roman"/>
              </a:rPr>
              <a:t>as to that, my </a:t>
            </a:r>
            <a:r>
              <a:rPr dirty="0" sz="1450" spc="-5">
                <a:latin typeface="Times New Roman"/>
                <a:cs typeface="Times New Roman"/>
              </a:rPr>
              <a:t>good </a:t>
            </a:r>
            <a:r>
              <a:rPr dirty="0" sz="1450" spc="-10">
                <a:latin typeface="Times New Roman"/>
                <a:cs typeface="Times New Roman"/>
              </a:rPr>
              <a:t>friend, till </a:t>
            </a:r>
            <a:r>
              <a:rPr dirty="0" sz="1450" spc="-5">
                <a:latin typeface="Times New Roman"/>
                <a:cs typeface="Times New Roman"/>
              </a:rPr>
              <a:t>I </a:t>
            </a:r>
            <a:r>
              <a:rPr dirty="0" sz="1450" spc="-10">
                <a:latin typeface="Times New Roman"/>
                <a:cs typeface="Times New Roman"/>
              </a:rPr>
              <a:t>and my company have really acted  there must </a:t>
            </a:r>
            <a:r>
              <a:rPr dirty="0" sz="1450" spc="-5">
                <a:latin typeface="Times New Roman"/>
                <a:cs typeface="Times New Roman"/>
              </a:rPr>
              <a:t>be </a:t>
            </a:r>
            <a:r>
              <a:rPr dirty="0" sz="1450" spc="-10">
                <a:latin typeface="Times New Roman"/>
                <a:cs typeface="Times New Roman"/>
              </a:rPr>
              <a:t>some guesswork; </a:t>
            </a:r>
            <a:r>
              <a:rPr dirty="0" sz="1450" spc="-5">
                <a:latin typeface="Times New Roman"/>
                <a:cs typeface="Times New Roman"/>
              </a:rPr>
              <a:t>but I </a:t>
            </a:r>
            <a:r>
              <a:rPr dirty="0" sz="1450" spc="-10">
                <a:latin typeface="Times New Roman"/>
                <a:cs typeface="Times New Roman"/>
              </a:rPr>
              <a:t>mean </a:t>
            </a:r>
            <a:r>
              <a:rPr dirty="0" sz="1450" spc="-5">
                <a:latin typeface="Times New Roman"/>
                <a:cs typeface="Times New Roman"/>
              </a:rPr>
              <a:t>no </a:t>
            </a:r>
            <a:r>
              <a:rPr dirty="0" sz="1450" spc="-10">
                <a:latin typeface="Times New Roman"/>
                <a:cs typeface="Times New Roman"/>
              </a:rPr>
              <a:t>disparagement to Julia. </a:t>
            </a:r>
            <a:r>
              <a:rPr dirty="0" sz="1450" spc="-70">
                <a:latin typeface="Times New Roman"/>
                <a:cs typeface="Times New Roman"/>
              </a:rPr>
              <a:t>We  </a:t>
            </a:r>
            <a:r>
              <a:rPr dirty="0" sz="1450" spc="-10">
                <a:latin typeface="Times New Roman"/>
                <a:cs typeface="Times New Roman"/>
              </a:rPr>
              <a:t>cannot have two Agathas, and we must have </a:t>
            </a:r>
            <a:r>
              <a:rPr dirty="0" sz="1450" spc="-5">
                <a:latin typeface="Times New Roman"/>
                <a:cs typeface="Times New Roman"/>
              </a:rPr>
              <a:t>one </a:t>
            </a:r>
            <a:r>
              <a:rPr dirty="0" sz="1450" spc="-10">
                <a:latin typeface="Times New Roman"/>
                <a:cs typeface="Times New Roman"/>
              </a:rPr>
              <a:t>Cottager’s wife; 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set her the example </a:t>
            </a:r>
            <a:r>
              <a:rPr dirty="0" sz="1450" spc="-5">
                <a:latin typeface="Times New Roman"/>
                <a:cs typeface="Times New Roman"/>
              </a:rPr>
              <a:t>of </a:t>
            </a:r>
            <a:r>
              <a:rPr dirty="0" sz="1450" spc="-10">
                <a:latin typeface="Times New Roman"/>
                <a:cs typeface="Times New Roman"/>
              </a:rPr>
              <a:t>moderation myself in being satisfied with the old  </a:t>
            </a:r>
            <a:r>
              <a:rPr dirty="0" sz="1450" spc="-20">
                <a:latin typeface="Times New Roman"/>
                <a:cs typeface="Times New Roman"/>
              </a:rPr>
              <a:t>Butler. </a:t>
            </a:r>
            <a:r>
              <a:rPr dirty="0" sz="1450" spc="-10">
                <a:latin typeface="Times New Roman"/>
                <a:cs typeface="Times New Roman"/>
              </a:rPr>
              <a:t>If the part is trifling she will have more credit in making something </a:t>
            </a:r>
            <a:r>
              <a:rPr dirty="0" sz="1450" spc="-5">
                <a:latin typeface="Times New Roman"/>
                <a:cs typeface="Times New Roman"/>
              </a:rPr>
              <a:t>of  </a:t>
            </a:r>
            <a:r>
              <a:rPr dirty="0" sz="1450" spc="-10">
                <a:latin typeface="Times New Roman"/>
                <a:cs typeface="Times New Roman"/>
              </a:rPr>
              <a:t>it; and if she is so desperately bent against everything humorous, let her take  Cottager’s speeches instead </a:t>
            </a:r>
            <a:r>
              <a:rPr dirty="0" sz="1450" spc="-5">
                <a:latin typeface="Times New Roman"/>
                <a:cs typeface="Times New Roman"/>
              </a:rPr>
              <a:t>of </a:t>
            </a:r>
            <a:r>
              <a:rPr dirty="0" sz="1450" spc="-10">
                <a:latin typeface="Times New Roman"/>
                <a:cs typeface="Times New Roman"/>
              </a:rPr>
              <a:t>Cottager’s </a:t>
            </a:r>
            <a:r>
              <a:rPr dirty="0" sz="1450" spc="-20">
                <a:latin typeface="Times New Roman"/>
                <a:cs typeface="Times New Roman"/>
              </a:rPr>
              <a:t>wife’s, </a:t>
            </a:r>
            <a:r>
              <a:rPr dirty="0" sz="1450" spc="-10">
                <a:latin typeface="Times New Roman"/>
                <a:cs typeface="Times New Roman"/>
              </a:rPr>
              <a:t>and so change the parts all  through; </a:t>
            </a:r>
            <a:r>
              <a:rPr dirty="0" sz="1450" spc="-5">
                <a:latin typeface="Times New Roman"/>
                <a:cs typeface="Times New Roman"/>
              </a:rPr>
              <a:t>he </a:t>
            </a:r>
            <a:r>
              <a:rPr dirty="0" sz="1450" spc="-10">
                <a:latin typeface="Times New Roman"/>
                <a:cs typeface="Times New Roman"/>
              </a:rPr>
              <a:t>is solemn and pathetic </a:t>
            </a:r>
            <a:r>
              <a:rPr dirty="0" sz="1450" spc="-5">
                <a:latin typeface="Times New Roman"/>
                <a:cs typeface="Times New Roman"/>
              </a:rPr>
              <a:t>enough, I </a:t>
            </a:r>
            <a:r>
              <a:rPr dirty="0" sz="1450" spc="-10">
                <a:latin typeface="Times New Roman"/>
                <a:cs typeface="Times New Roman"/>
              </a:rPr>
              <a:t>am sure. It could make </a:t>
            </a:r>
            <a:r>
              <a:rPr dirty="0" sz="1450" spc="-5">
                <a:latin typeface="Times New Roman"/>
                <a:cs typeface="Times New Roman"/>
              </a:rPr>
              <a:t>no  </a:t>
            </a:r>
            <a:r>
              <a:rPr dirty="0" sz="1450" spc="-10">
                <a:latin typeface="Times New Roman"/>
                <a:cs typeface="Times New Roman"/>
              </a:rPr>
              <a:t>difference in the </a:t>
            </a:r>
            <a:r>
              <a:rPr dirty="0" sz="1450" spc="-25">
                <a:latin typeface="Times New Roman"/>
                <a:cs typeface="Times New Roman"/>
              </a:rPr>
              <a:t>play, </a:t>
            </a:r>
            <a:r>
              <a:rPr dirty="0" sz="1450" spc="-10">
                <a:latin typeface="Times New Roman"/>
                <a:cs typeface="Times New Roman"/>
              </a:rPr>
              <a:t>and as for Cottager himself, when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got </a:t>
            </a:r>
            <a:r>
              <a:rPr dirty="0" sz="1450" spc="-10">
                <a:latin typeface="Times New Roman"/>
                <a:cs typeface="Times New Roman"/>
              </a:rPr>
              <a:t>his </a:t>
            </a:r>
            <a:r>
              <a:rPr dirty="0" sz="1450" spc="-25">
                <a:latin typeface="Times New Roman"/>
                <a:cs typeface="Times New Roman"/>
              </a:rPr>
              <a:t>wife’s  </a:t>
            </a:r>
            <a:r>
              <a:rPr dirty="0" sz="1450" spc="-10">
                <a:latin typeface="Times New Roman"/>
                <a:cs typeface="Times New Roman"/>
              </a:rPr>
              <a:t>speeches, </a:t>
            </a:r>
            <a:r>
              <a:rPr dirty="0" sz="1450" spc="-5">
                <a:latin typeface="Times New Roman"/>
                <a:cs typeface="Times New Roman"/>
              </a:rPr>
              <a:t>I </a:t>
            </a:r>
            <a:r>
              <a:rPr dirty="0" sz="1450" spc="-10">
                <a:latin typeface="Times New Roman"/>
                <a:cs typeface="Times New Roman"/>
              </a:rPr>
              <a:t>would undertake him with all my</a:t>
            </a:r>
            <a:r>
              <a:rPr dirty="0" sz="1450" spc="30">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080" indent="255904">
              <a:lnSpc>
                <a:spcPts val="1730"/>
              </a:lnSpc>
              <a:spcBef>
                <a:spcPts val="775"/>
              </a:spcBef>
            </a:pPr>
            <a:r>
              <a:rPr dirty="0" sz="1450" spc="-20">
                <a:latin typeface="Times New Roman"/>
                <a:cs typeface="Times New Roman"/>
              </a:rPr>
              <a:t>“With </a:t>
            </a:r>
            <a:r>
              <a:rPr dirty="0" sz="1450" spc="-10">
                <a:latin typeface="Times New Roman"/>
                <a:cs typeface="Times New Roman"/>
              </a:rPr>
              <a:t>all </a:t>
            </a:r>
            <a:r>
              <a:rPr dirty="0" sz="1450" spc="-5">
                <a:latin typeface="Times New Roman"/>
                <a:cs typeface="Times New Roman"/>
              </a:rPr>
              <a:t>your </a:t>
            </a:r>
            <a:r>
              <a:rPr dirty="0" sz="1450" spc="-10">
                <a:latin typeface="Times New Roman"/>
                <a:cs typeface="Times New Roman"/>
              </a:rPr>
              <a:t>partiality for Cottager’s wife,” said Henry Crawford, “it will  </a:t>
            </a:r>
            <a:r>
              <a:rPr dirty="0" sz="1450" spc="-5">
                <a:latin typeface="Times New Roman"/>
                <a:cs typeface="Times New Roman"/>
              </a:rPr>
              <a:t>be </a:t>
            </a:r>
            <a:r>
              <a:rPr dirty="0" sz="1450" spc="-10">
                <a:latin typeface="Times New Roman"/>
                <a:cs typeface="Times New Roman"/>
              </a:rPr>
              <a:t>impossible to make anything </a:t>
            </a:r>
            <a:r>
              <a:rPr dirty="0" sz="1450" spc="-5">
                <a:latin typeface="Times New Roman"/>
                <a:cs typeface="Times New Roman"/>
              </a:rPr>
              <a:t>of </a:t>
            </a:r>
            <a:r>
              <a:rPr dirty="0" sz="1450" spc="-10">
                <a:latin typeface="Times New Roman"/>
                <a:cs typeface="Times New Roman"/>
              </a:rPr>
              <a:t>it fit for </a:t>
            </a:r>
            <a:r>
              <a:rPr dirty="0" sz="1450" spc="-5">
                <a:latin typeface="Times New Roman"/>
                <a:cs typeface="Times New Roman"/>
              </a:rPr>
              <a:t>your </a:t>
            </a:r>
            <a:r>
              <a:rPr dirty="0" sz="1450" spc="-20">
                <a:latin typeface="Times New Roman"/>
                <a:cs typeface="Times New Roman"/>
              </a:rPr>
              <a:t>sister, </a:t>
            </a:r>
            <a:r>
              <a:rPr dirty="0" sz="1450" spc="-10">
                <a:latin typeface="Times New Roman"/>
                <a:cs typeface="Times New Roman"/>
              </a:rPr>
              <a:t>and we must </a:t>
            </a:r>
            <a:r>
              <a:rPr dirty="0" sz="1450" spc="-5">
                <a:latin typeface="Times New Roman"/>
                <a:cs typeface="Times New Roman"/>
              </a:rPr>
              <a:t>not </a:t>
            </a:r>
            <a:r>
              <a:rPr dirty="0" sz="1450" spc="-15">
                <a:latin typeface="Times New Roman"/>
                <a:cs typeface="Times New Roman"/>
              </a:rPr>
              <a:t>suffer  </a:t>
            </a:r>
            <a:r>
              <a:rPr dirty="0" sz="1450" spc="-10">
                <a:latin typeface="Times New Roman"/>
                <a:cs typeface="Times New Roman"/>
              </a:rPr>
              <a:t>her good-nature to </a:t>
            </a:r>
            <a:r>
              <a:rPr dirty="0" sz="1450" spc="-5">
                <a:latin typeface="Times New Roman"/>
                <a:cs typeface="Times New Roman"/>
              </a:rPr>
              <a:t>be </a:t>
            </a:r>
            <a:r>
              <a:rPr dirty="0" sz="1450" spc="-10">
                <a:latin typeface="Times New Roman"/>
                <a:cs typeface="Times New Roman"/>
              </a:rPr>
              <a:t>imposed </a:t>
            </a:r>
            <a:r>
              <a:rPr dirty="0" sz="1450" spc="-5">
                <a:latin typeface="Times New Roman"/>
                <a:cs typeface="Times New Roman"/>
              </a:rPr>
              <a:t>on. </a:t>
            </a:r>
            <a:r>
              <a:rPr dirty="0" sz="1450" spc="-70">
                <a:latin typeface="Times New Roman"/>
                <a:cs typeface="Times New Roman"/>
              </a:rPr>
              <a:t>We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allow her to accept the part.  She must </a:t>
            </a:r>
            <a:r>
              <a:rPr dirty="0" sz="1450" spc="-5">
                <a:latin typeface="Times New Roman"/>
                <a:cs typeface="Times New Roman"/>
              </a:rPr>
              <a:t>not be </a:t>
            </a:r>
            <a:r>
              <a:rPr dirty="0" sz="1450" spc="-10">
                <a:latin typeface="Times New Roman"/>
                <a:cs typeface="Times New Roman"/>
              </a:rPr>
              <a:t>left to her own complaisance. Her talents will </a:t>
            </a:r>
            <a:r>
              <a:rPr dirty="0" sz="1450" spc="-5">
                <a:latin typeface="Times New Roman"/>
                <a:cs typeface="Times New Roman"/>
              </a:rPr>
              <a:t>be </a:t>
            </a:r>
            <a:r>
              <a:rPr dirty="0" sz="1450" spc="-10">
                <a:latin typeface="Times New Roman"/>
                <a:cs typeface="Times New Roman"/>
              </a:rPr>
              <a:t>wanted in  Amelia. Amelia is </a:t>
            </a:r>
            <a:r>
              <a:rPr dirty="0" sz="1450" spc="-5">
                <a:latin typeface="Times New Roman"/>
                <a:cs typeface="Times New Roman"/>
              </a:rPr>
              <a:t>a </a:t>
            </a:r>
            <a:r>
              <a:rPr dirty="0" sz="1450" spc="-10">
                <a:latin typeface="Times New Roman"/>
                <a:cs typeface="Times New Roman"/>
              </a:rPr>
              <a:t>character more difficult to </a:t>
            </a:r>
            <a:r>
              <a:rPr dirty="0" sz="1450" spc="-5">
                <a:latin typeface="Times New Roman"/>
                <a:cs typeface="Times New Roman"/>
              </a:rPr>
              <a:t>be </a:t>
            </a:r>
            <a:r>
              <a:rPr dirty="0" sz="1450" spc="-10">
                <a:latin typeface="Times New Roman"/>
                <a:cs typeface="Times New Roman"/>
              </a:rPr>
              <a:t>well represented than even  Agatha. </a:t>
            </a:r>
            <a:r>
              <a:rPr dirty="0" sz="1450" spc="-5">
                <a:latin typeface="Times New Roman"/>
                <a:cs typeface="Times New Roman"/>
              </a:rPr>
              <a:t>I </a:t>
            </a:r>
            <a:r>
              <a:rPr dirty="0" sz="1450" spc="-10">
                <a:latin typeface="Times New Roman"/>
                <a:cs typeface="Times New Roman"/>
              </a:rPr>
              <a:t>consider Amelia is the most difficult character in the whole piece. It  requires great powers, great </a:t>
            </a:r>
            <a:r>
              <a:rPr dirty="0" sz="1450" spc="-20">
                <a:latin typeface="Times New Roman"/>
                <a:cs typeface="Times New Roman"/>
              </a:rPr>
              <a:t>nicety, </a:t>
            </a:r>
            <a:r>
              <a:rPr dirty="0" sz="1450" spc="-10">
                <a:latin typeface="Times New Roman"/>
                <a:cs typeface="Times New Roman"/>
              </a:rPr>
              <a:t>to give her playfulness and simplicity  without extravagance. </a:t>
            </a:r>
            <a:r>
              <a:rPr dirty="0" sz="1450" spc="-5">
                <a:latin typeface="Times New Roman"/>
                <a:cs typeface="Times New Roman"/>
              </a:rPr>
              <a:t>I </a:t>
            </a:r>
            <a:r>
              <a:rPr dirty="0" sz="1450" spc="-10">
                <a:latin typeface="Times New Roman"/>
                <a:cs typeface="Times New Roman"/>
              </a:rPr>
              <a:t>have seen </a:t>
            </a:r>
            <a:r>
              <a:rPr dirty="0" sz="1450" spc="-5">
                <a:latin typeface="Times New Roman"/>
                <a:cs typeface="Times New Roman"/>
              </a:rPr>
              <a:t>good </a:t>
            </a:r>
            <a:r>
              <a:rPr dirty="0" sz="1450" spc="-10">
                <a:latin typeface="Times New Roman"/>
                <a:cs typeface="Times New Roman"/>
              </a:rPr>
              <a:t>actresses fail in the part. </a:t>
            </a:r>
            <a:r>
              <a:rPr dirty="0" sz="1450" spc="-20">
                <a:latin typeface="Times New Roman"/>
                <a:cs typeface="Times New Roman"/>
              </a:rPr>
              <a:t>Simplicity,  </a:t>
            </a:r>
            <a:r>
              <a:rPr dirty="0" sz="1450" spc="-10">
                <a:latin typeface="Times New Roman"/>
                <a:cs typeface="Times New Roman"/>
              </a:rPr>
              <a:t>indeed, is beyond the reach </a:t>
            </a:r>
            <a:r>
              <a:rPr dirty="0" sz="1450" spc="-5">
                <a:latin typeface="Times New Roman"/>
                <a:cs typeface="Times New Roman"/>
              </a:rPr>
              <a:t>of </a:t>
            </a:r>
            <a:r>
              <a:rPr dirty="0" sz="1450" spc="-10">
                <a:latin typeface="Times New Roman"/>
                <a:cs typeface="Times New Roman"/>
              </a:rPr>
              <a:t>almost every actress </a:t>
            </a:r>
            <a:r>
              <a:rPr dirty="0" sz="1450" spc="-5">
                <a:latin typeface="Times New Roman"/>
                <a:cs typeface="Times New Roman"/>
              </a:rPr>
              <a:t>by </a:t>
            </a:r>
            <a:r>
              <a:rPr dirty="0" sz="1450" spc="-10">
                <a:latin typeface="Times New Roman"/>
                <a:cs typeface="Times New Roman"/>
              </a:rPr>
              <a:t>profession. It requires </a:t>
            </a:r>
            <a:r>
              <a:rPr dirty="0" sz="1450" spc="-5">
                <a:latin typeface="Times New Roman"/>
                <a:cs typeface="Times New Roman"/>
              </a:rPr>
              <a:t>a  </a:t>
            </a:r>
            <a:r>
              <a:rPr dirty="0" sz="1450" spc="-10">
                <a:latin typeface="Times New Roman"/>
                <a:cs typeface="Times New Roman"/>
              </a:rPr>
              <a:t>delicacy </a:t>
            </a:r>
            <a:r>
              <a:rPr dirty="0" sz="1450" spc="-5">
                <a:latin typeface="Times New Roman"/>
                <a:cs typeface="Times New Roman"/>
              </a:rPr>
              <a:t>of </a:t>
            </a:r>
            <a:r>
              <a:rPr dirty="0" sz="1450" spc="-10">
                <a:latin typeface="Times New Roman"/>
                <a:cs typeface="Times New Roman"/>
              </a:rPr>
              <a:t>feeling which they have </a:t>
            </a:r>
            <a:r>
              <a:rPr dirty="0" sz="1450" spc="-5">
                <a:latin typeface="Times New Roman"/>
                <a:cs typeface="Times New Roman"/>
              </a:rPr>
              <a:t>not. </a:t>
            </a:r>
            <a:r>
              <a:rPr dirty="0" sz="1450" spc="-10">
                <a:latin typeface="Times New Roman"/>
                <a:cs typeface="Times New Roman"/>
              </a:rPr>
              <a:t>It requires </a:t>
            </a:r>
            <a:r>
              <a:rPr dirty="0" sz="1450" spc="-5">
                <a:latin typeface="Times New Roman"/>
                <a:cs typeface="Times New Roman"/>
              </a:rPr>
              <a:t>a </a:t>
            </a:r>
            <a:r>
              <a:rPr dirty="0" sz="1450" spc="-10">
                <a:latin typeface="Times New Roman"/>
                <a:cs typeface="Times New Roman"/>
              </a:rPr>
              <a:t>gentlewoman—a Julia  Bertram. </a:t>
            </a:r>
            <a:r>
              <a:rPr dirty="0" sz="1450" spc="-60">
                <a:latin typeface="Times New Roman"/>
                <a:cs typeface="Times New Roman"/>
              </a:rPr>
              <a:t>You </a:t>
            </a:r>
            <a:r>
              <a:rPr dirty="0" sz="1450" spc="-10">
                <a:latin typeface="Times New Roman"/>
                <a:cs typeface="Times New Roman"/>
              </a:rPr>
              <a:t>will undertake it, </a:t>
            </a:r>
            <a:r>
              <a:rPr dirty="0" sz="1450" spc="-5">
                <a:latin typeface="Times New Roman"/>
                <a:cs typeface="Times New Roman"/>
              </a:rPr>
              <a:t>I </a:t>
            </a:r>
            <a:r>
              <a:rPr dirty="0" sz="1450" spc="-10">
                <a:latin typeface="Times New Roman"/>
                <a:cs typeface="Times New Roman"/>
              </a:rPr>
              <a:t>hope?” turning to her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anxious  </a:t>
            </a:r>
            <a:r>
              <a:rPr dirty="0" sz="1450" spc="-20">
                <a:latin typeface="Times New Roman"/>
                <a:cs typeface="Times New Roman"/>
              </a:rPr>
              <a:t>entreaty,</a:t>
            </a:r>
            <a:r>
              <a:rPr dirty="0" sz="1450" spc="150">
                <a:latin typeface="Times New Roman"/>
                <a:cs typeface="Times New Roman"/>
              </a:rPr>
              <a:t> </a:t>
            </a:r>
            <a:r>
              <a:rPr dirty="0" sz="1450" spc="-10">
                <a:latin typeface="Times New Roman"/>
                <a:cs typeface="Times New Roman"/>
              </a:rPr>
              <a:t>which</a:t>
            </a:r>
            <a:r>
              <a:rPr dirty="0" sz="1450" spc="150">
                <a:latin typeface="Times New Roman"/>
                <a:cs typeface="Times New Roman"/>
              </a:rPr>
              <a:t> </a:t>
            </a:r>
            <a:r>
              <a:rPr dirty="0" sz="1450" spc="-10">
                <a:latin typeface="Times New Roman"/>
                <a:cs typeface="Times New Roman"/>
              </a:rPr>
              <a:t>softened</a:t>
            </a:r>
            <a:r>
              <a:rPr dirty="0" sz="1450" spc="150">
                <a:latin typeface="Times New Roman"/>
                <a:cs typeface="Times New Roman"/>
              </a:rPr>
              <a:t> </a:t>
            </a:r>
            <a:r>
              <a:rPr dirty="0" sz="1450" spc="-10">
                <a:latin typeface="Times New Roman"/>
                <a:cs typeface="Times New Roman"/>
              </a:rPr>
              <a:t>her</a:t>
            </a:r>
            <a:r>
              <a:rPr dirty="0" sz="1450" spc="150">
                <a:latin typeface="Times New Roman"/>
                <a:cs typeface="Times New Roman"/>
              </a:rPr>
              <a:t> </a:t>
            </a:r>
            <a:r>
              <a:rPr dirty="0" sz="1450" spc="-5">
                <a:latin typeface="Times New Roman"/>
                <a:cs typeface="Times New Roman"/>
              </a:rPr>
              <a:t>a</a:t>
            </a:r>
            <a:r>
              <a:rPr dirty="0" sz="1450" spc="150">
                <a:latin typeface="Times New Roman"/>
                <a:cs typeface="Times New Roman"/>
              </a:rPr>
              <a:t> </a:t>
            </a:r>
            <a:r>
              <a:rPr dirty="0" sz="1450" spc="-10">
                <a:latin typeface="Times New Roman"/>
                <a:cs typeface="Times New Roman"/>
              </a:rPr>
              <a:t>little;</a:t>
            </a:r>
            <a:r>
              <a:rPr dirty="0" sz="1450" spc="155">
                <a:latin typeface="Times New Roman"/>
                <a:cs typeface="Times New Roman"/>
              </a:rPr>
              <a:t> </a:t>
            </a:r>
            <a:r>
              <a:rPr dirty="0" sz="1450" spc="-5">
                <a:latin typeface="Times New Roman"/>
                <a:cs typeface="Times New Roman"/>
              </a:rPr>
              <a:t>but</a:t>
            </a:r>
            <a:r>
              <a:rPr dirty="0" sz="1450" spc="150">
                <a:latin typeface="Times New Roman"/>
                <a:cs typeface="Times New Roman"/>
              </a:rPr>
              <a:t> </a:t>
            </a:r>
            <a:r>
              <a:rPr dirty="0" sz="1450" spc="-10">
                <a:latin typeface="Times New Roman"/>
                <a:cs typeface="Times New Roman"/>
              </a:rPr>
              <a:t>while</a:t>
            </a:r>
            <a:r>
              <a:rPr dirty="0" sz="1450" spc="150">
                <a:latin typeface="Times New Roman"/>
                <a:cs typeface="Times New Roman"/>
              </a:rPr>
              <a:t> </a:t>
            </a:r>
            <a:r>
              <a:rPr dirty="0" sz="1450" spc="-10">
                <a:latin typeface="Times New Roman"/>
                <a:cs typeface="Times New Roman"/>
              </a:rPr>
              <a:t>she</a:t>
            </a:r>
            <a:r>
              <a:rPr dirty="0" sz="1450" spc="150">
                <a:latin typeface="Times New Roman"/>
                <a:cs typeface="Times New Roman"/>
              </a:rPr>
              <a:t> </a:t>
            </a:r>
            <a:r>
              <a:rPr dirty="0" sz="1450" spc="-10">
                <a:latin typeface="Times New Roman"/>
                <a:cs typeface="Times New Roman"/>
              </a:rPr>
              <a:t>hesitated</a:t>
            </a:r>
            <a:r>
              <a:rPr dirty="0" sz="1450" spc="150">
                <a:latin typeface="Times New Roman"/>
                <a:cs typeface="Times New Roman"/>
              </a:rPr>
              <a:t> </a:t>
            </a:r>
            <a:r>
              <a:rPr dirty="0" sz="1450" spc="-10">
                <a:latin typeface="Times New Roman"/>
                <a:cs typeface="Times New Roman"/>
              </a:rPr>
              <a:t>what</a:t>
            </a:r>
            <a:r>
              <a:rPr dirty="0" sz="1450" spc="150">
                <a:latin typeface="Times New Roman"/>
                <a:cs typeface="Times New Roman"/>
              </a:rPr>
              <a:t> </a:t>
            </a:r>
            <a:r>
              <a:rPr dirty="0" sz="1450" spc="-10">
                <a:latin typeface="Times New Roman"/>
                <a:cs typeface="Times New Roman"/>
              </a:rPr>
              <a:t>to</a:t>
            </a:r>
            <a:r>
              <a:rPr dirty="0" sz="1450" spc="155">
                <a:latin typeface="Times New Roman"/>
                <a:cs typeface="Times New Roman"/>
              </a:rPr>
              <a:t> </a:t>
            </a:r>
            <a:r>
              <a:rPr dirty="0" sz="1450" spc="-30">
                <a:latin typeface="Times New Roman"/>
                <a:cs typeface="Times New Roman"/>
              </a:rPr>
              <a:t>say,</a:t>
            </a:r>
            <a:r>
              <a:rPr dirty="0" sz="1450" spc="150">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062"/>
            <a:ext cx="5807710" cy="9491345"/>
          </a:xfrm>
          <a:prstGeom prst="rect">
            <a:avLst/>
          </a:prstGeom>
        </p:spPr>
        <p:txBody>
          <a:bodyPr wrap="square" lIns="0" tIns="111760" rIns="0" bIns="0" rtlCol="0" vert="horz">
            <a:spAutoFit/>
          </a:bodyPr>
          <a:lstStyle/>
          <a:p>
            <a:pPr algn="just" marL="12700">
              <a:lnSpc>
                <a:spcPct val="100000"/>
              </a:lnSpc>
              <a:spcBef>
                <a:spcPts val="880"/>
              </a:spcBef>
            </a:pPr>
            <a:r>
              <a:rPr dirty="0" sz="1450" spc="-10">
                <a:latin typeface="Times New Roman"/>
                <a:cs typeface="Times New Roman"/>
              </a:rPr>
              <a:t>brother again interposed with Miss </a:t>
            </a:r>
            <a:r>
              <a:rPr dirty="0" sz="1450" spc="-20">
                <a:latin typeface="Times New Roman"/>
                <a:cs typeface="Times New Roman"/>
              </a:rPr>
              <a:t>Crawford’s </a:t>
            </a:r>
            <a:r>
              <a:rPr dirty="0" sz="1450" spc="-10">
                <a:latin typeface="Times New Roman"/>
                <a:cs typeface="Times New Roman"/>
              </a:rPr>
              <a:t>better</a:t>
            </a:r>
            <a:r>
              <a:rPr dirty="0" sz="1450" spc="45">
                <a:latin typeface="Times New Roman"/>
                <a:cs typeface="Times New Roman"/>
              </a:rPr>
              <a:t> </a:t>
            </a:r>
            <a:r>
              <a:rPr dirty="0" sz="1450" spc="-10">
                <a:latin typeface="Times New Roman"/>
                <a:cs typeface="Times New Roman"/>
              </a:rPr>
              <a:t>claim.</a:t>
            </a:r>
            <a:endParaRPr sz="1450">
              <a:latin typeface="Times New Roman"/>
              <a:cs typeface="Times New Roman"/>
            </a:endParaRPr>
          </a:p>
          <a:p>
            <a:pPr algn="just" marL="12700" marR="5715" indent="255904">
              <a:lnSpc>
                <a:spcPts val="1730"/>
              </a:lnSpc>
              <a:spcBef>
                <a:spcPts val="845"/>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Julia must </a:t>
            </a:r>
            <a:r>
              <a:rPr dirty="0" sz="1450" spc="-5">
                <a:latin typeface="Times New Roman"/>
                <a:cs typeface="Times New Roman"/>
              </a:rPr>
              <a:t>not be </a:t>
            </a:r>
            <a:r>
              <a:rPr dirty="0" sz="1450" spc="-10">
                <a:latin typeface="Times New Roman"/>
                <a:cs typeface="Times New Roman"/>
              </a:rPr>
              <a:t>Amelia. It is </a:t>
            </a:r>
            <a:r>
              <a:rPr dirty="0" sz="1450" spc="-5">
                <a:latin typeface="Times New Roman"/>
                <a:cs typeface="Times New Roman"/>
              </a:rPr>
              <a:t>not </a:t>
            </a:r>
            <a:r>
              <a:rPr dirty="0" sz="1450" spc="-10">
                <a:latin typeface="Times New Roman"/>
                <a:cs typeface="Times New Roman"/>
              </a:rPr>
              <a:t>at all the part for </a:t>
            </a:r>
            <a:r>
              <a:rPr dirty="0" sz="1450" spc="-30">
                <a:latin typeface="Times New Roman"/>
                <a:cs typeface="Times New Roman"/>
              </a:rPr>
              <a:t>her. </a:t>
            </a:r>
            <a:r>
              <a:rPr dirty="0" sz="1450" spc="-10">
                <a:latin typeface="Times New Roman"/>
                <a:cs typeface="Times New Roman"/>
              </a:rPr>
              <a:t>She  would </a:t>
            </a:r>
            <a:r>
              <a:rPr dirty="0" sz="1450" spc="-5">
                <a:latin typeface="Times New Roman"/>
                <a:cs typeface="Times New Roman"/>
              </a:rPr>
              <a:t>not </a:t>
            </a:r>
            <a:r>
              <a:rPr dirty="0" sz="1450" spc="-10">
                <a:latin typeface="Times New Roman"/>
                <a:cs typeface="Times New Roman"/>
              </a:rPr>
              <a:t>like it. She would </a:t>
            </a:r>
            <a:r>
              <a:rPr dirty="0" sz="1450" spc="-5">
                <a:latin typeface="Times New Roman"/>
                <a:cs typeface="Times New Roman"/>
              </a:rPr>
              <a:t>not do </a:t>
            </a:r>
            <a:r>
              <a:rPr dirty="0" sz="1450" spc="-10">
                <a:latin typeface="Times New Roman"/>
                <a:cs typeface="Times New Roman"/>
              </a:rPr>
              <a:t>well. She is too tall and robust. Amelia  should </a:t>
            </a:r>
            <a:r>
              <a:rPr dirty="0" sz="1450" spc="-5">
                <a:latin typeface="Times New Roman"/>
                <a:cs typeface="Times New Roman"/>
              </a:rPr>
              <a:t>be a </a:t>
            </a:r>
            <a:r>
              <a:rPr dirty="0" sz="1450" spc="-10">
                <a:latin typeface="Times New Roman"/>
                <a:cs typeface="Times New Roman"/>
              </a:rPr>
              <a:t>small, light, girlish, skipping figure. It is fit for Miss Crawford,  and Miss Crawford </a:t>
            </a:r>
            <a:r>
              <a:rPr dirty="0" sz="1450" spc="-25">
                <a:latin typeface="Times New Roman"/>
                <a:cs typeface="Times New Roman"/>
              </a:rPr>
              <a:t>only. </a:t>
            </a:r>
            <a:r>
              <a:rPr dirty="0" sz="1450" spc="-10">
                <a:latin typeface="Times New Roman"/>
                <a:cs typeface="Times New Roman"/>
              </a:rPr>
              <a:t>She </a:t>
            </a:r>
            <a:r>
              <a:rPr dirty="0" sz="1450" spc="-5">
                <a:latin typeface="Times New Roman"/>
                <a:cs typeface="Times New Roman"/>
              </a:rPr>
              <a:t>looks </a:t>
            </a:r>
            <a:r>
              <a:rPr dirty="0" sz="1450" spc="-10">
                <a:latin typeface="Times New Roman"/>
                <a:cs typeface="Times New Roman"/>
              </a:rPr>
              <a:t>the part, and </a:t>
            </a:r>
            <a:r>
              <a:rPr dirty="0" sz="1450" spc="-5">
                <a:latin typeface="Times New Roman"/>
                <a:cs typeface="Times New Roman"/>
              </a:rPr>
              <a:t>I </a:t>
            </a:r>
            <a:r>
              <a:rPr dirty="0" sz="1450" spc="-10">
                <a:latin typeface="Times New Roman"/>
                <a:cs typeface="Times New Roman"/>
              </a:rPr>
              <a:t>am persuaded will </a:t>
            </a:r>
            <a:r>
              <a:rPr dirty="0" sz="1450" spc="-5">
                <a:latin typeface="Times New Roman"/>
                <a:cs typeface="Times New Roman"/>
              </a:rPr>
              <a:t>do </a:t>
            </a:r>
            <a:r>
              <a:rPr dirty="0" sz="1450" spc="-10">
                <a:latin typeface="Times New Roman"/>
                <a:cs typeface="Times New Roman"/>
              </a:rPr>
              <a:t>it  </a:t>
            </a:r>
            <a:r>
              <a:rPr dirty="0" sz="1450" spc="-20">
                <a:latin typeface="Times New Roman"/>
                <a:cs typeface="Times New Roman"/>
              </a:rPr>
              <a:t>admirably.”</a:t>
            </a:r>
            <a:endParaRPr sz="1450">
              <a:latin typeface="Times New Roman"/>
              <a:cs typeface="Times New Roman"/>
            </a:endParaRPr>
          </a:p>
          <a:p>
            <a:pPr algn="just" marL="12700" marR="5080" indent="255904">
              <a:lnSpc>
                <a:spcPts val="1730"/>
              </a:lnSpc>
              <a:spcBef>
                <a:spcPts val="710"/>
              </a:spcBef>
            </a:pPr>
            <a:r>
              <a:rPr dirty="0" sz="1450" spc="-15">
                <a:latin typeface="Times New Roman"/>
                <a:cs typeface="Times New Roman"/>
              </a:rPr>
              <a:t>Without </a:t>
            </a:r>
            <a:r>
              <a:rPr dirty="0" sz="1450" spc="-10">
                <a:latin typeface="Times New Roman"/>
                <a:cs typeface="Times New Roman"/>
              </a:rPr>
              <a:t>attending to this, Henry Crawford continued his supplication.  </a:t>
            </a:r>
            <a:r>
              <a:rPr dirty="0" sz="1450" spc="-45">
                <a:latin typeface="Times New Roman"/>
                <a:cs typeface="Times New Roman"/>
              </a:rPr>
              <a:t>“You </a:t>
            </a:r>
            <a:r>
              <a:rPr dirty="0" sz="1450" spc="-10">
                <a:latin typeface="Times New Roman"/>
                <a:cs typeface="Times New Roman"/>
              </a:rPr>
              <a:t>must oblige </a:t>
            </a:r>
            <a:r>
              <a:rPr dirty="0" sz="1450" spc="-5">
                <a:latin typeface="Times New Roman"/>
                <a:cs typeface="Times New Roman"/>
              </a:rPr>
              <a:t>us,” </a:t>
            </a:r>
            <a:r>
              <a:rPr dirty="0" sz="1450" spc="-10">
                <a:latin typeface="Times New Roman"/>
                <a:cs typeface="Times New Roman"/>
              </a:rPr>
              <a:t>said he, “indeed </a:t>
            </a:r>
            <a:r>
              <a:rPr dirty="0" sz="1450" spc="-5">
                <a:latin typeface="Times New Roman"/>
                <a:cs typeface="Times New Roman"/>
              </a:rPr>
              <a:t>you </a:t>
            </a:r>
            <a:r>
              <a:rPr dirty="0" sz="1450" spc="-10">
                <a:latin typeface="Times New Roman"/>
                <a:cs typeface="Times New Roman"/>
              </a:rPr>
              <a:t>must. When </a:t>
            </a:r>
            <a:r>
              <a:rPr dirty="0" sz="1450" spc="-5">
                <a:latin typeface="Times New Roman"/>
                <a:cs typeface="Times New Roman"/>
              </a:rPr>
              <a:t>you </a:t>
            </a:r>
            <a:r>
              <a:rPr dirty="0" sz="1450" spc="-10">
                <a:latin typeface="Times New Roman"/>
                <a:cs typeface="Times New Roman"/>
              </a:rPr>
              <a:t>have studied the  </a:t>
            </a:r>
            <a:r>
              <a:rPr dirty="0" sz="1450" spc="-15">
                <a:latin typeface="Times New Roman"/>
                <a:cs typeface="Times New Roman"/>
              </a:rPr>
              <a:t>character,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will feel it suit </a:t>
            </a:r>
            <a:r>
              <a:rPr dirty="0" sz="1450" spc="-5">
                <a:latin typeface="Times New Roman"/>
                <a:cs typeface="Times New Roman"/>
              </a:rPr>
              <a:t>you. </a:t>
            </a:r>
            <a:r>
              <a:rPr dirty="0" sz="1450" spc="-15">
                <a:latin typeface="Times New Roman"/>
                <a:cs typeface="Times New Roman"/>
              </a:rPr>
              <a:t>Tragedy </a:t>
            </a:r>
            <a:r>
              <a:rPr dirty="0" sz="1450" spc="-10">
                <a:latin typeface="Times New Roman"/>
                <a:cs typeface="Times New Roman"/>
              </a:rPr>
              <a:t>may </a:t>
            </a:r>
            <a:r>
              <a:rPr dirty="0" sz="1450" spc="-5">
                <a:latin typeface="Times New Roman"/>
                <a:cs typeface="Times New Roman"/>
              </a:rPr>
              <a:t>be your </a:t>
            </a:r>
            <a:r>
              <a:rPr dirty="0" sz="1450" spc="-10">
                <a:latin typeface="Times New Roman"/>
                <a:cs typeface="Times New Roman"/>
              </a:rPr>
              <a:t>choice, </a:t>
            </a:r>
            <a:r>
              <a:rPr dirty="0" sz="1450" spc="-5">
                <a:latin typeface="Times New Roman"/>
                <a:cs typeface="Times New Roman"/>
              </a:rPr>
              <a:t>but  </a:t>
            </a:r>
            <a:r>
              <a:rPr dirty="0" sz="1450" spc="-10">
                <a:latin typeface="Times New Roman"/>
                <a:cs typeface="Times New Roman"/>
              </a:rPr>
              <a:t>it will certainly appear that comedy chuses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to visit me in  prison with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of </a:t>
            </a:r>
            <a:r>
              <a:rPr dirty="0" sz="1450" spc="-10">
                <a:latin typeface="Times New Roman"/>
                <a:cs typeface="Times New Roman"/>
              </a:rPr>
              <a:t>provisions;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refuse to visit me in prison?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you </a:t>
            </a:r>
            <a:r>
              <a:rPr dirty="0" sz="1450" spc="-10">
                <a:latin typeface="Times New Roman"/>
                <a:cs typeface="Times New Roman"/>
              </a:rPr>
              <a:t>coming in with </a:t>
            </a:r>
            <a:r>
              <a:rPr dirty="0" sz="1450" spc="-5">
                <a:latin typeface="Times New Roman"/>
                <a:cs typeface="Times New Roman"/>
              </a:rPr>
              <a:t>your</a:t>
            </a:r>
            <a:r>
              <a:rPr dirty="0" sz="1450" spc="15">
                <a:latin typeface="Times New Roman"/>
                <a:cs typeface="Times New Roman"/>
              </a:rPr>
              <a:t> </a:t>
            </a:r>
            <a:r>
              <a:rPr dirty="0" sz="1450" spc="-10">
                <a:latin typeface="Times New Roman"/>
                <a:cs typeface="Times New Roman"/>
              </a:rPr>
              <a:t>basket.”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his voice was felt. Julia wavered; </a:t>
            </a:r>
            <a:r>
              <a:rPr dirty="0" sz="1450" spc="-5">
                <a:latin typeface="Times New Roman"/>
                <a:cs typeface="Times New Roman"/>
              </a:rPr>
              <a:t>but </a:t>
            </a:r>
            <a:r>
              <a:rPr dirty="0" sz="1450" spc="-10">
                <a:latin typeface="Times New Roman"/>
                <a:cs typeface="Times New Roman"/>
              </a:rPr>
              <a:t>was </a:t>
            </a:r>
            <a:r>
              <a:rPr dirty="0" sz="1450" spc="-5">
                <a:latin typeface="Times New Roman"/>
                <a:cs typeface="Times New Roman"/>
              </a:rPr>
              <a:t>he </a:t>
            </a:r>
            <a:r>
              <a:rPr dirty="0" sz="1450" spc="-10">
                <a:latin typeface="Times New Roman"/>
                <a:cs typeface="Times New Roman"/>
              </a:rPr>
              <a:t>only trying  to soothe and pacify </a:t>
            </a:r>
            <a:r>
              <a:rPr dirty="0" sz="1450" spc="-20">
                <a:latin typeface="Times New Roman"/>
                <a:cs typeface="Times New Roman"/>
              </a:rPr>
              <a:t>her, </a:t>
            </a:r>
            <a:r>
              <a:rPr dirty="0" sz="1450" spc="-10">
                <a:latin typeface="Times New Roman"/>
                <a:cs typeface="Times New Roman"/>
              </a:rPr>
              <a:t>and make her overlook the previous affront? She  distrusted him. The slight had been most determined. He was, perhaps, </a:t>
            </a:r>
            <a:r>
              <a:rPr dirty="0" sz="1450" spc="-5">
                <a:latin typeface="Times New Roman"/>
                <a:cs typeface="Times New Roman"/>
              </a:rPr>
              <a:t>but </a:t>
            </a:r>
            <a:r>
              <a:rPr dirty="0" sz="1450" spc="-10">
                <a:latin typeface="Times New Roman"/>
                <a:cs typeface="Times New Roman"/>
              </a:rPr>
              <a:t>at  treacherous play with </a:t>
            </a:r>
            <a:r>
              <a:rPr dirty="0" sz="1450" spc="-30">
                <a:latin typeface="Times New Roman"/>
                <a:cs typeface="Times New Roman"/>
              </a:rPr>
              <a:t>her. </a:t>
            </a:r>
            <a:r>
              <a:rPr dirty="0" sz="1450" spc="-10">
                <a:latin typeface="Times New Roman"/>
                <a:cs typeface="Times New Roman"/>
              </a:rPr>
              <a:t>She looked suspiciously at her sister; </a:t>
            </a:r>
            <a:r>
              <a:rPr dirty="0" sz="1450" spc="-20">
                <a:latin typeface="Times New Roman"/>
                <a:cs typeface="Times New Roman"/>
              </a:rPr>
              <a:t>Maria’s  </a:t>
            </a:r>
            <a:r>
              <a:rPr dirty="0" sz="1450" spc="-10">
                <a:latin typeface="Times New Roman"/>
                <a:cs typeface="Times New Roman"/>
              </a:rPr>
              <a:t>countenance was to decide it: if she were vexed and alarmed—but Maria  looked all serenity and satisfaction, and Julia well knew that </a:t>
            </a:r>
            <a:r>
              <a:rPr dirty="0" sz="1450" spc="-5">
                <a:latin typeface="Times New Roman"/>
                <a:cs typeface="Times New Roman"/>
              </a:rPr>
              <a:t>on </a:t>
            </a:r>
            <a:r>
              <a:rPr dirty="0" sz="1450" spc="-10">
                <a:latin typeface="Times New Roman"/>
                <a:cs typeface="Times New Roman"/>
              </a:rPr>
              <a:t>this ground  Maria could </a:t>
            </a:r>
            <a:r>
              <a:rPr dirty="0" sz="1450" spc="-5">
                <a:latin typeface="Times New Roman"/>
                <a:cs typeface="Times New Roman"/>
              </a:rPr>
              <a:t>not be </a:t>
            </a:r>
            <a:r>
              <a:rPr dirty="0" sz="1450" spc="-10">
                <a:latin typeface="Times New Roman"/>
                <a:cs typeface="Times New Roman"/>
              </a:rPr>
              <a:t>happy </a:t>
            </a:r>
            <a:r>
              <a:rPr dirty="0" sz="1450" spc="-5">
                <a:latin typeface="Times New Roman"/>
                <a:cs typeface="Times New Roman"/>
              </a:rPr>
              <a:t>but </a:t>
            </a:r>
            <a:r>
              <a:rPr dirty="0" sz="1450" spc="-10">
                <a:latin typeface="Times New Roman"/>
                <a:cs typeface="Times New Roman"/>
              </a:rPr>
              <a:t>at her expense. </a:t>
            </a:r>
            <a:r>
              <a:rPr dirty="0" sz="1450" spc="-25">
                <a:latin typeface="Times New Roman"/>
                <a:cs typeface="Times New Roman"/>
              </a:rPr>
              <a:t>With </a:t>
            </a:r>
            <a:r>
              <a:rPr dirty="0" sz="1450" spc="-10">
                <a:latin typeface="Times New Roman"/>
                <a:cs typeface="Times New Roman"/>
              </a:rPr>
              <a:t>hasty indignation,  therefore, and </a:t>
            </a:r>
            <a:r>
              <a:rPr dirty="0" sz="1450" spc="-5">
                <a:latin typeface="Times New Roman"/>
                <a:cs typeface="Times New Roman"/>
              </a:rPr>
              <a:t>a </a:t>
            </a:r>
            <a:r>
              <a:rPr dirty="0" sz="1450" spc="-10">
                <a:latin typeface="Times New Roman"/>
                <a:cs typeface="Times New Roman"/>
              </a:rPr>
              <a:t>tremulous voice, she said to him, </a:t>
            </a:r>
            <a:r>
              <a:rPr dirty="0" sz="1450" spc="-45">
                <a:latin typeface="Times New Roman"/>
                <a:cs typeface="Times New Roman"/>
              </a:rPr>
              <a:t>“You </a:t>
            </a:r>
            <a:r>
              <a:rPr dirty="0" sz="1450" spc="-5">
                <a:latin typeface="Times New Roman"/>
                <a:cs typeface="Times New Roman"/>
              </a:rPr>
              <a:t>do not </a:t>
            </a:r>
            <a:r>
              <a:rPr dirty="0" sz="1450" spc="-10">
                <a:latin typeface="Times New Roman"/>
                <a:cs typeface="Times New Roman"/>
              </a:rPr>
              <a:t>seem afraid </a:t>
            </a:r>
            <a:r>
              <a:rPr dirty="0" sz="1450" spc="-5">
                <a:latin typeface="Times New Roman"/>
                <a:cs typeface="Times New Roman"/>
              </a:rPr>
              <a:t>of  not </a:t>
            </a:r>
            <a:r>
              <a:rPr dirty="0" sz="1450" spc="-10">
                <a:latin typeface="Times New Roman"/>
                <a:cs typeface="Times New Roman"/>
              </a:rPr>
              <a:t>keeping </a:t>
            </a:r>
            <a:r>
              <a:rPr dirty="0" sz="1450" spc="-5">
                <a:latin typeface="Times New Roman"/>
                <a:cs typeface="Times New Roman"/>
              </a:rPr>
              <a:t>your </a:t>
            </a:r>
            <a:r>
              <a:rPr dirty="0" sz="1450" spc="-10">
                <a:latin typeface="Times New Roman"/>
                <a:cs typeface="Times New Roman"/>
              </a:rPr>
              <a:t>countenance when </a:t>
            </a:r>
            <a:r>
              <a:rPr dirty="0" sz="1450" spc="-5">
                <a:latin typeface="Times New Roman"/>
                <a:cs typeface="Times New Roman"/>
              </a:rPr>
              <a:t>I </a:t>
            </a:r>
            <a:r>
              <a:rPr dirty="0" sz="1450" spc="-10">
                <a:latin typeface="Times New Roman"/>
                <a:cs typeface="Times New Roman"/>
              </a:rPr>
              <a:t>come in with </a:t>
            </a:r>
            <a:r>
              <a:rPr dirty="0" sz="1450" spc="-5">
                <a:latin typeface="Times New Roman"/>
                <a:cs typeface="Times New Roman"/>
              </a:rPr>
              <a:t>a </a:t>
            </a:r>
            <a:r>
              <a:rPr dirty="0" sz="1450" spc="-10">
                <a:latin typeface="Times New Roman"/>
                <a:cs typeface="Times New Roman"/>
              </a:rPr>
              <a:t>basket </a:t>
            </a:r>
            <a:r>
              <a:rPr dirty="0" sz="1450" spc="-5">
                <a:latin typeface="Times New Roman"/>
                <a:cs typeface="Times New Roman"/>
              </a:rPr>
              <a:t>of </a:t>
            </a:r>
            <a:r>
              <a:rPr dirty="0" sz="1450" spc="-10">
                <a:latin typeface="Times New Roman"/>
                <a:cs typeface="Times New Roman"/>
              </a:rPr>
              <a:t>provisions—  though </a:t>
            </a:r>
            <a:r>
              <a:rPr dirty="0" sz="1450" spc="-5">
                <a:latin typeface="Times New Roman"/>
                <a:cs typeface="Times New Roman"/>
              </a:rPr>
              <a:t>one </a:t>
            </a:r>
            <a:r>
              <a:rPr dirty="0" sz="1450" spc="-10">
                <a:latin typeface="Times New Roman"/>
                <a:cs typeface="Times New Roman"/>
              </a:rPr>
              <a:t>might have supposed—but it is only as Agatha that </a:t>
            </a:r>
            <a:r>
              <a:rPr dirty="0" sz="1450" spc="-5">
                <a:latin typeface="Times New Roman"/>
                <a:cs typeface="Times New Roman"/>
              </a:rPr>
              <a:t>I </a:t>
            </a:r>
            <a:r>
              <a:rPr dirty="0" sz="1450" spc="-10">
                <a:latin typeface="Times New Roman"/>
                <a:cs typeface="Times New Roman"/>
              </a:rPr>
              <a:t>was to </a:t>
            </a:r>
            <a:r>
              <a:rPr dirty="0" sz="1450" spc="-5">
                <a:latin typeface="Times New Roman"/>
                <a:cs typeface="Times New Roman"/>
              </a:rPr>
              <a:t>be </a:t>
            </a:r>
            <a:r>
              <a:rPr dirty="0" sz="1450" spc="-10">
                <a:latin typeface="Times New Roman"/>
                <a:cs typeface="Times New Roman"/>
              </a:rPr>
              <a:t>so  overpowering!” She stopped—Henry Crawford looked rather foolish, and as if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know what to </a:t>
            </a:r>
            <a:r>
              <a:rPr dirty="0" sz="1450" spc="-30">
                <a:latin typeface="Times New Roman"/>
                <a:cs typeface="Times New Roman"/>
              </a:rPr>
              <a:t>say. </a:t>
            </a:r>
            <a:r>
              <a:rPr dirty="0" sz="1450" spc="-45">
                <a:latin typeface="Times New Roman"/>
                <a:cs typeface="Times New Roman"/>
              </a:rPr>
              <a:t>Tom </a:t>
            </a:r>
            <a:r>
              <a:rPr dirty="0" sz="1450" spc="-10">
                <a:latin typeface="Times New Roman"/>
                <a:cs typeface="Times New Roman"/>
              </a:rPr>
              <a:t>Bertram began</a:t>
            </a:r>
            <a:r>
              <a:rPr dirty="0" sz="1450" spc="8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“Miss Crawford must </a:t>
            </a:r>
            <a:r>
              <a:rPr dirty="0" sz="1450" spc="-5">
                <a:latin typeface="Times New Roman"/>
                <a:cs typeface="Times New Roman"/>
              </a:rPr>
              <a:t>be </a:t>
            </a:r>
            <a:r>
              <a:rPr dirty="0" sz="1450" spc="-10">
                <a:latin typeface="Times New Roman"/>
                <a:cs typeface="Times New Roman"/>
              </a:rPr>
              <a:t>Amelia. She will </a:t>
            </a:r>
            <a:r>
              <a:rPr dirty="0" sz="1450" spc="-5">
                <a:latin typeface="Times New Roman"/>
                <a:cs typeface="Times New Roman"/>
              </a:rPr>
              <a:t>be </a:t>
            </a:r>
            <a:r>
              <a:rPr dirty="0" sz="1450" spc="-10">
                <a:latin typeface="Times New Roman"/>
                <a:cs typeface="Times New Roman"/>
              </a:rPr>
              <a:t>an excellent</a:t>
            </a:r>
            <a:r>
              <a:rPr dirty="0" sz="1450" spc="35">
                <a:latin typeface="Times New Roman"/>
                <a:cs typeface="Times New Roman"/>
              </a:rPr>
              <a:t> </a:t>
            </a:r>
            <a:r>
              <a:rPr dirty="0" sz="1450" spc="-10">
                <a:latin typeface="Times New Roman"/>
                <a:cs typeface="Times New Roman"/>
              </a:rPr>
              <a:t>Amelia.”</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“Do </a:t>
            </a:r>
            <a:r>
              <a:rPr dirty="0" sz="1450" spc="-5">
                <a:latin typeface="Times New Roman"/>
                <a:cs typeface="Times New Roman"/>
              </a:rPr>
              <a:t>not be </a:t>
            </a:r>
            <a:r>
              <a:rPr dirty="0" sz="1450" spc="-10">
                <a:latin typeface="Times New Roman"/>
                <a:cs typeface="Times New Roman"/>
              </a:rPr>
              <a:t>afraid </a:t>
            </a:r>
            <a:r>
              <a:rPr dirty="0" sz="1450" spc="-5">
                <a:latin typeface="Times New Roman"/>
                <a:cs typeface="Times New Roman"/>
              </a:rPr>
              <a:t>of </a:t>
            </a:r>
            <a:r>
              <a:rPr dirty="0" sz="1450" spc="-10">
                <a:latin typeface="Times New Roman"/>
                <a:cs typeface="Times New Roman"/>
              </a:rPr>
              <a:t>my wanting the </a:t>
            </a:r>
            <a:r>
              <a:rPr dirty="0" sz="1450" spc="-15">
                <a:latin typeface="Times New Roman"/>
                <a:cs typeface="Times New Roman"/>
              </a:rPr>
              <a:t>character,” </a:t>
            </a:r>
            <a:r>
              <a:rPr dirty="0" sz="1450" spc="-10">
                <a:latin typeface="Times New Roman"/>
                <a:cs typeface="Times New Roman"/>
              </a:rPr>
              <a:t>cried Julia, with angry  quickness: “I am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Agatha, and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nothing else; and as  to Amelia, it is </a:t>
            </a:r>
            <a:r>
              <a:rPr dirty="0" sz="1450" spc="-5">
                <a:latin typeface="Times New Roman"/>
                <a:cs typeface="Times New Roman"/>
              </a:rPr>
              <a:t>of </a:t>
            </a:r>
            <a:r>
              <a:rPr dirty="0" sz="1450" spc="-10">
                <a:latin typeface="Times New Roman"/>
                <a:cs typeface="Times New Roman"/>
              </a:rPr>
              <a:t>all parts in the world the most disgusting to me. </a:t>
            </a:r>
            <a:r>
              <a:rPr dirty="0" sz="1450" spc="-5">
                <a:latin typeface="Times New Roman"/>
                <a:cs typeface="Times New Roman"/>
              </a:rPr>
              <a:t>I </a:t>
            </a:r>
            <a:r>
              <a:rPr dirty="0" sz="1450" spc="-10">
                <a:latin typeface="Times New Roman"/>
                <a:cs typeface="Times New Roman"/>
              </a:rPr>
              <a:t>quite  detest </a:t>
            </a:r>
            <a:r>
              <a:rPr dirty="0" sz="1450" spc="-30">
                <a:latin typeface="Times New Roman"/>
                <a:cs typeface="Times New Roman"/>
              </a:rPr>
              <a:t>her. </a:t>
            </a:r>
            <a:r>
              <a:rPr dirty="0" sz="1450" spc="-10">
                <a:latin typeface="Times New Roman"/>
                <a:cs typeface="Times New Roman"/>
              </a:rPr>
              <a:t>An odious, little, pert, unnatural, impudent girl. </a:t>
            </a:r>
            <a:r>
              <a:rPr dirty="0" sz="1450" spc="-5">
                <a:latin typeface="Times New Roman"/>
                <a:cs typeface="Times New Roman"/>
              </a:rPr>
              <a:t>I </a:t>
            </a:r>
            <a:r>
              <a:rPr dirty="0" sz="1450" spc="-10">
                <a:latin typeface="Times New Roman"/>
                <a:cs typeface="Times New Roman"/>
              </a:rPr>
              <a:t>have always  protested against </a:t>
            </a:r>
            <a:r>
              <a:rPr dirty="0" sz="1450" spc="-25">
                <a:latin typeface="Times New Roman"/>
                <a:cs typeface="Times New Roman"/>
              </a:rPr>
              <a:t>comedy, </a:t>
            </a:r>
            <a:r>
              <a:rPr dirty="0" sz="1450" spc="-10">
                <a:latin typeface="Times New Roman"/>
                <a:cs typeface="Times New Roman"/>
              </a:rPr>
              <a:t>and this is comedy in its worst form.” And so  saying, she walked hastily </a:t>
            </a:r>
            <a:r>
              <a:rPr dirty="0" sz="1450" spc="-5">
                <a:latin typeface="Times New Roman"/>
                <a:cs typeface="Times New Roman"/>
              </a:rPr>
              <a:t>out of </a:t>
            </a:r>
            <a:r>
              <a:rPr dirty="0" sz="1450" spc="-10">
                <a:latin typeface="Times New Roman"/>
                <a:cs typeface="Times New Roman"/>
              </a:rPr>
              <a:t>the room, leaving awkward feelings to more  than one, </a:t>
            </a:r>
            <a:r>
              <a:rPr dirty="0" sz="1450" spc="-5">
                <a:latin typeface="Times New Roman"/>
                <a:cs typeface="Times New Roman"/>
              </a:rPr>
              <a:t>but </a:t>
            </a:r>
            <a:r>
              <a:rPr dirty="0" sz="1450" spc="-10">
                <a:latin typeface="Times New Roman"/>
                <a:cs typeface="Times New Roman"/>
              </a:rPr>
              <a:t>exciting small compassion in any except </a:t>
            </a:r>
            <a:r>
              <a:rPr dirty="0" sz="1450" spc="-25">
                <a:latin typeface="Times New Roman"/>
                <a:cs typeface="Times New Roman"/>
              </a:rPr>
              <a:t>Fanny, </a:t>
            </a:r>
            <a:r>
              <a:rPr dirty="0" sz="1450" spc="-10">
                <a:latin typeface="Times New Roman"/>
                <a:cs typeface="Times New Roman"/>
              </a:rPr>
              <a:t>who had been </a:t>
            </a:r>
            <a:r>
              <a:rPr dirty="0" sz="1450" spc="-5">
                <a:latin typeface="Times New Roman"/>
                <a:cs typeface="Times New Roman"/>
              </a:rPr>
              <a:t>a  </a:t>
            </a:r>
            <a:r>
              <a:rPr dirty="0" sz="1450" spc="-10">
                <a:latin typeface="Times New Roman"/>
                <a:cs typeface="Times New Roman"/>
              </a:rPr>
              <a:t>quiet auditor </a:t>
            </a:r>
            <a:r>
              <a:rPr dirty="0" sz="1450" spc="-5">
                <a:latin typeface="Times New Roman"/>
                <a:cs typeface="Times New Roman"/>
              </a:rPr>
              <a:t>of </a:t>
            </a:r>
            <a:r>
              <a:rPr dirty="0" sz="1450" spc="-10">
                <a:latin typeface="Times New Roman"/>
                <a:cs typeface="Times New Roman"/>
              </a:rPr>
              <a:t>the whole, and who could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her as under the  agitations </a:t>
            </a:r>
            <a:r>
              <a:rPr dirty="0" sz="1450" spc="-5">
                <a:latin typeface="Times New Roman"/>
                <a:cs typeface="Times New Roman"/>
              </a:rPr>
              <a:t>of </a:t>
            </a:r>
            <a:r>
              <a:rPr dirty="0" sz="1450" spc="-10">
                <a:latin typeface="Times New Roman"/>
                <a:cs typeface="Times New Roman"/>
              </a:rPr>
              <a:t>jealousy without great</a:t>
            </a:r>
            <a:r>
              <a:rPr dirty="0" sz="1450" spc="10">
                <a:latin typeface="Times New Roman"/>
                <a:cs typeface="Times New Roman"/>
              </a:rPr>
              <a:t> </a:t>
            </a:r>
            <a:r>
              <a:rPr dirty="0" sz="1450" spc="-25">
                <a:latin typeface="Times New Roman"/>
                <a:cs typeface="Times New Roman"/>
              </a:rPr>
              <a:t>pity.</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 short silence succeeded her leaving them; </a:t>
            </a:r>
            <a:r>
              <a:rPr dirty="0" sz="1450" spc="-5">
                <a:latin typeface="Times New Roman"/>
                <a:cs typeface="Times New Roman"/>
              </a:rPr>
              <a:t>but </a:t>
            </a:r>
            <a:r>
              <a:rPr dirty="0" sz="1450" spc="-10">
                <a:latin typeface="Times New Roman"/>
                <a:cs typeface="Times New Roman"/>
              </a:rPr>
              <a:t>her brother soon returned  to business and Lovers’ </a:t>
            </a:r>
            <a:r>
              <a:rPr dirty="0" sz="1450" spc="-45">
                <a:latin typeface="Times New Roman"/>
                <a:cs typeface="Times New Roman"/>
              </a:rPr>
              <a:t>Vows, </a:t>
            </a:r>
            <a:r>
              <a:rPr dirty="0" sz="1450" spc="-10">
                <a:latin typeface="Times New Roman"/>
                <a:cs typeface="Times New Roman"/>
              </a:rPr>
              <a:t>and was eagerly looking over the </a:t>
            </a:r>
            <a:r>
              <a:rPr dirty="0" sz="1450" spc="-25">
                <a:latin typeface="Times New Roman"/>
                <a:cs typeface="Times New Roman"/>
              </a:rPr>
              <a:t>play, </a:t>
            </a:r>
            <a:r>
              <a:rPr dirty="0" sz="1450" spc="-10">
                <a:latin typeface="Times New Roman"/>
                <a:cs typeface="Times New Roman"/>
              </a:rPr>
              <a:t>with </a:t>
            </a:r>
            <a:r>
              <a:rPr dirty="0" sz="1450" spc="-35">
                <a:latin typeface="Times New Roman"/>
                <a:cs typeface="Times New Roman"/>
              </a:rPr>
              <a:t>Mr.  </a:t>
            </a:r>
            <a:r>
              <a:rPr dirty="0" sz="1450" spc="-45">
                <a:latin typeface="Times New Roman"/>
                <a:cs typeface="Times New Roman"/>
              </a:rPr>
              <a:t>Yates’s </a:t>
            </a:r>
            <a:r>
              <a:rPr dirty="0" sz="1450" spc="-10">
                <a:latin typeface="Times New Roman"/>
                <a:cs typeface="Times New Roman"/>
              </a:rPr>
              <a:t>help, to ascertain what scenery would </a:t>
            </a:r>
            <a:r>
              <a:rPr dirty="0" sz="1450" spc="-5">
                <a:latin typeface="Times New Roman"/>
                <a:cs typeface="Times New Roman"/>
              </a:rPr>
              <a:t>be </a:t>
            </a:r>
            <a:r>
              <a:rPr dirty="0" sz="1450" spc="-10">
                <a:latin typeface="Times New Roman"/>
                <a:cs typeface="Times New Roman"/>
              </a:rPr>
              <a:t>necessary—while Maria and  Henry Crawford conversed together in an under-voice, and the declaration  with which she began </a:t>
            </a:r>
            <a:r>
              <a:rPr dirty="0" sz="1450" spc="-5">
                <a:latin typeface="Times New Roman"/>
                <a:cs typeface="Times New Roman"/>
              </a:rPr>
              <a:t>of, </a:t>
            </a:r>
            <a:r>
              <a:rPr dirty="0" sz="1450" spc="-10">
                <a:latin typeface="Times New Roman"/>
                <a:cs typeface="Times New Roman"/>
              </a:rPr>
              <a:t>“I am sure </a:t>
            </a:r>
            <a:r>
              <a:rPr dirty="0" sz="1450" spc="-5">
                <a:latin typeface="Times New Roman"/>
                <a:cs typeface="Times New Roman"/>
              </a:rPr>
              <a:t>I </a:t>
            </a:r>
            <a:r>
              <a:rPr dirty="0" sz="1450" spc="-10">
                <a:latin typeface="Times New Roman"/>
                <a:cs typeface="Times New Roman"/>
              </a:rPr>
              <a:t>would give </a:t>
            </a:r>
            <a:r>
              <a:rPr dirty="0" sz="1450" spc="-5">
                <a:latin typeface="Times New Roman"/>
                <a:cs typeface="Times New Roman"/>
              </a:rPr>
              <a:t>up </a:t>
            </a:r>
            <a:r>
              <a:rPr dirty="0" sz="1450" spc="-10">
                <a:latin typeface="Times New Roman"/>
                <a:cs typeface="Times New Roman"/>
              </a:rPr>
              <a:t>the part to Julia most  </a:t>
            </a:r>
            <a:r>
              <a:rPr dirty="0" sz="1450" spc="-20">
                <a:latin typeface="Times New Roman"/>
                <a:cs typeface="Times New Roman"/>
              </a:rPr>
              <a:t>willingly,</a:t>
            </a:r>
            <a:r>
              <a:rPr dirty="0" sz="1450" spc="135">
                <a:latin typeface="Times New Roman"/>
                <a:cs typeface="Times New Roman"/>
              </a:rPr>
              <a:t> </a:t>
            </a:r>
            <a:r>
              <a:rPr dirty="0" sz="1450" spc="-5">
                <a:latin typeface="Times New Roman"/>
                <a:cs typeface="Times New Roman"/>
              </a:rPr>
              <a:t>but</a:t>
            </a:r>
            <a:r>
              <a:rPr dirty="0" sz="1450" spc="140">
                <a:latin typeface="Times New Roman"/>
                <a:cs typeface="Times New Roman"/>
              </a:rPr>
              <a:t> </a:t>
            </a:r>
            <a:r>
              <a:rPr dirty="0" sz="1450" spc="-10">
                <a:latin typeface="Times New Roman"/>
                <a:cs typeface="Times New Roman"/>
              </a:rPr>
              <a:t>that</a:t>
            </a:r>
            <a:r>
              <a:rPr dirty="0" sz="1450" spc="140">
                <a:latin typeface="Times New Roman"/>
                <a:cs typeface="Times New Roman"/>
              </a:rPr>
              <a:t> </a:t>
            </a:r>
            <a:r>
              <a:rPr dirty="0" sz="1450" spc="-10">
                <a:latin typeface="Times New Roman"/>
                <a:cs typeface="Times New Roman"/>
              </a:rPr>
              <a:t>though</a:t>
            </a:r>
            <a:r>
              <a:rPr dirty="0" sz="1450" spc="140">
                <a:latin typeface="Times New Roman"/>
                <a:cs typeface="Times New Roman"/>
              </a:rPr>
              <a:t> </a:t>
            </a:r>
            <a:r>
              <a:rPr dirty="0" sz="1450" spc="-5">
                <a:latin typeface="Times New Roman"/>
                <a:cs typeface="Times New Roman"/>
              </a:rPr>
              <a:t>I</a:t>
            </a:r>
            <a:r>
              <a:rPr dirty="0" sz="1450" spc="140">
                <a:latin typeface="Times New Roman"/>
                <a:cs typeface="Times New Roman"/>
              </a:rPr>
              <a:t> </a:t>
            </a:r>
            <a:r>
              <a:rPr dirty="0" sz="1450" spc="-10">
                <a:latin typeface="Times New Roman"/>
                <a:cs typeface="Times New Roman"/>
              </a:rPr>
              <a:t>shall</a:t>
            </a:r>
            <a:r>
              <a:rPr dirty="0" sz="1450" spc="135">
                <a:latin typeface="Times New Roman"/>
                <a:cs typeface="Times New Roman"/>
              </a:rPr>
              <a:t> </a:t>
            </a:r>
            <a:r>
              <a:rPr dirty="0" sz="1450" spc="-10">
                <a:latin typeface="Times New Roman"/>
                <a:cs typeface="Times New Roman"/>
              </a:rPr>
              <a:t>probably</a:t>
            </a:r>
            <a:r>
              <a:rPr dirty="0" sz="1450" spc="140">
                <a:latin typeface="Times New Roman"/>
                <a:cs typeface="Times New Roman"/>
              </a:rPr>
              <a:t> </a:t>
            </a:r>
            <a:r>
              <a:rPr dirty="0" sz="1450" spc="-5">
                <a:latin typeface="Times New Roman"/>
                <a:cs typeface="Times New Roman"/>
              </a:rPr>
              <a:t>do</a:t>
            </a:r>
            <a:r>
              <a:rPr dirty="0" sz="1450" spc="140">
                <a:latin typeface="Times New Roman"/>
                <a:cs typeface="Times New Roman"/>
              </a:rPr>
              <a:t> </a:t>
            </a:r>
            <a:r>
              <a:rPr dirty="0" sz="1450" spc="-10">
                <a:latin typeface="Times New Roman"/>
                <a:cs typeface="Times New Roman"/>
              </a:rPr>
              <a:t>it</a:t>
            </a:r>
            <a:r>
              <a:rPr dirty="0" sz="1450" spc="140">
                <a:latin typeface="Times New Roman"/>
                <a:cs typeface="Times New Roman"/>
              </a:rPr>
              <a:t> </a:t>
            </a:r>
            <a:r>
              <a:rPr dirty="0" sz="1450" spc="-10">
                <a:latin typeface="Times New Roman"/>
                <a:cs typeface="Times New Roman"/>
              </a:rPr>
              <a:t>very</a:t>
            </a:r>
            <a:r>
              <a:rPr dirty="0" sz="1450" spc="140">
                <a:latin typeface="Times New Roman"/>
                <a:cs typeface="Times New Roman"/>
              </a:rPr>
              <a:t> </a:t>
            </a:r>
            <a:r>
              <a:rPr dirty="0" sz="1450" spc="-10">
                <a:latin typeface="Times New Roman"/>
                <a:cs typeface="Times New Roman"/>
              </a:rPr>
              <a:t>ill,</a:t>
            </a:r>
            <a:r>
              <a:rPr dirty="0" sz="1450" spc="140">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feel</a:t>
            </a:r>
            <a:r>
              <a:rPr dirty="0" sz="1450" spc="140">
                <a:latin typeface="Times New Roman"/>
                <a:cs typeface="Times New Roman"/>
              </a:rPr>
              <a:t> </a:t>
            </a:r>
            <a:r>
              <a:rPr dirty="0" sz="1450" spc="-10">
                <a:latin typeface="Times New Roman"/>
                <a:cs typeface="Times New Roman"/>
              </a:rPr>
              <a:t>persuaded</a:t>
            </a:r>
            <a:r>
              <a:rPr dirty="0" sz="1450" spc="140">
                <a:latin typeface="Times New Roman"/>
                <a:cs typeface="Times New Roman"/>
              </a:rPr>
              <a:t> </a:t>
            </a:r>
            <a:r>
              <a:rPr dirty="0" sz="1450" spc="-10">
                <a:latin typeface="Times New Roman"/>
                <a:cs typeface="Times New Roman"/>
              </a:rPr>
              <a:t>she</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0634"/>
            <a:ext cx="5807075" cy="4048760"/>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it worse,” was doubtless receiving all the compliments it called</a:t>
            </a:r>
            <a:r>
              <a:rPr dirty="0" sz="1450" spc="125">
                <a:latin typeface="Times New Roman"/>
                <a:cs typeface="Times New Roman"/>
              </a:rPr>
              <a:t> </a:t>
            </a:r>
            <a:r>
              <a:rPr dirty="0" sz="1450" spc="-30">
                <a:latin typeface="Times New Roman"/>
                <a:cs typeface="Times New Roman"/>
              </a:rPr>
              <a:t>for.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When this had lasted some time, the division </a:t>
            </a:r>
            <a:r>
              <a:rPr dirty="0" sz="1450" spc="-5">
                <a:latin typeface="Times New Roman"/>
                <a:cs typeface="Times New Roman"/>
              </a:rPr>
              <a:t>of </a:t>
            </a:r>
            <a:r>
              <a:rPr dirty="0" sz="1450" spc="-10">
                <a:latin typeface="Times New Roman"/>
                <a:cs typeface="Times New Roman"/>
              </a:rPr>
              <a:t>the party was completed  </a:t>
            </a:r>
            <a:r>
              <a:rPr dirty="0" sz="1450" spc="-5">
                <a:latin typeface="Times New Roman"/>
                <a:cs typeface="Times New Roman"/>
              </a:rPr>
              <a:t>by </a:t>
            </a:r>
            <a:r>
              <a:rPr dirty="0" sz="1450" spc="-45">
                <a:latin typeface="Times New Roman"/>
                <a:cs typeface="Times New Roman"/>
              </a:rPr>
              <a:t>Tom </a:t>
            </a:r>
            <a:r>
              <a:rPr dirty="0" sz="1450" spc="-10">
                <a:latin typeface="Times New Roman"/>
                <a:cs typeface="Times New Roman"/>
              </a:rPr>
              <a:t>Bertram and </a:t>
            </a:r>
            <a:r>
              <a:rPr dirty="0" sz="1450" spc="-35">
                <a:latin typeface="Times New Roman"/>
                <a:cs typeface="Times New Roman"/>
              </a:rPr>
              <a:t>Mr. </a:t>
            </a:r>
            <a:r>
              <a:rPr dirty="0" sz="1450" spc="-40">
                <a:latin typeface="Times New Roman"/>
                <a:cs typeface="Times New Roman"/>
              </a:rPr>
              <a:t>Yates </a:t>
            </a:r>
            <a:r>
              <a:rPr dirty="0" sz="1450" spc="-10">
                <a:latin typeface="Times New Roman"/>
                <a:cs typeface="Times New Roman"/>
              </a:rPr>
              <a:t>walking </a:t>
            </a:r>
            <a:r>
              <a:rPr dirty="0" sz="1450" spc="-15">
                <a:latin typeface="Times New Roman"/>
                <a:cs typeface="Times New Roman"/>
              </a:rPr>
              <a:t>off </a:t>
            </a:r>
            <a:r>
              <a:rPr dirty="0" sz="1450" spc="-10">
                <a:latin typeface="Times New Roman"/>
                <a:cs typeface="Times New Roman"/>
              </a:rPr>
              <a:t>together to consult farther in the  room now beginning to </a:t>
            </a:r>
            <a:r>
              <a:rPr dirty="0" sz="1450" spc="-5">
                <a:latin typeface="Times New Roman"/>
                <a:cs typeface="Times New Roman"/>
              </a:rPr>
              <a:t>be </a:t>
            </a:r>
            <a:r>
              <a:rPr dirty="0" sz="1450" spc="-10">
                <a:latin typeface="Times New Roman"/>
                <a:cs typeface="Times New Roman"/>
              </a:rPr>
              <a:t>called the Theatre, and Miss </a:t>
            </a:r>
            <a:r>
              <a:rPr dirty="0" sz="1450" spc="-20">
                <a:latin typeface="Times New Roman"/>
                <a:cs typeface="Times New Roman"/>
              </a:rPr>
              <a:t>Bertram’s </a:t>
            </a:r>
            <a:r>
              <a:rPr dirty="0" sz="1450" spc="-10">
                <a:latin typeface="Times New Roman"/>
                <a:cs typeface="Times New Roman"/>
              </a:rPr>
              <a:t>resolving to  </a:t>
            </a:r>
            <a:r>
              <a:rPr dirty="0" sz="1450" spc="-5">
                <a:latin typeface="Times New Roman"/>
                <a:cs typeface="Times New Roman"/>
              </a:rPr>
              <a:t>go </a:t>
            </a:r>
            <a:r>
              <a:rPr dirty="0" sz="1450" spc="-10">
                <a:latin typeface="Times New Roman"/>
                <a:cs typeface="Times New Roman"/>
              </a:rPr>
              <a:t>down to the Parsonage herself with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Amelia to Miss Crawford;  and Fanny remained</a:t>
            </a:r>
            <a:r>
              <a:rPr dirty="0" sz="145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first use she made </a:t>
            </a:r>
            <a:r>
              <a:rPr dirty="0" sz="1450" spc="-5">
                <a:latin typeface="Times New Roman"/>
                <a:cs typeface="Times New Roman"/>
              </a:rPr>
              <a:t>of </a:t>
            </a:r>
            <a:r>
              <a:rPr dirty="0" sz="1450" spc="-10">
                <a:latin typeface="Times New Roman"/>
                <a:cs typeface="Times New Roman"/>
              </a:rPr>
              <a:t>her solitude was to take </a:t>
            </a:r>
            <a:r>
              <a:rPr dirty="0" sz="1450" spc="-5">
                <a:latin typeface="Times New Roman"/>
                <a:cs typeface="Times New Roman"/>
              </a:rPr>
              <a:t>up </a:t>
            </a:r>
            <a:r>
              <a:rPr dirty="0" sz="1450" spc="-10">
                <a:latin typeface="Times New Roman"/>
                <a:cs typeface="Times New Roman"/>
              </a:rPr>
              <a:t>the volume which had  been left </a:t>
            </a:r>
            <a:r>
              <a:rPr dirty="0" sz="1450" spc="-5">
                <a:latin typeface="Times New Roman"/>
                <a:cs typeface="Times New Roman"/>
              </a:rPr>
              <a:t>on </a:t>
            </a:r>
            <a:r>
              <a:rPr dirty="0" sz="1450" spc="-10">
                <a:latin typeface="Times New Roman"/>
                <a:cs typeface="Times New Roman"/>
              </a:rPr>
              <a:t>the table, and begin to acquaint herself with the play </a:t>
            </a:r>
            <a:r>
              <a:rPr dirty="0" sz="1450" spc="-5">
                <a:latin typeface="Times New Roman"/>
                <a:cs typeface="Times New Roman"/>
              </a:rPr>
              <a:t>of </a:t>
            </a:r>
            <a:r>
              <a:rPr dirty="0" sz="1450" spc="-10">
                <a:latin typeface="Times New Roman"/>
                <a:cs typeface="Times New Roman"/>
              </a:rPr>
              <a:t>which she  had heard so much. Her curiosity was all awake, and she ran through it with an  eagerness which was suspended only </a:t>
            </a:r>
            <a:r>
              <a:rPr dirty="0" sz="1450" spc="-5">
                <a:latin typeface="Times New Roman"/>
                <a:cs typeface="Times New Roman"/>
              </a:rPr>
              <a:t>by </a:t>
            </a:r>
            <a:r>
              <a:rPr dirty="0" sz="1450" spc="-10">
                <a:latin typeface="Times New Roman"/>
                <a:cs typeface="Times New Roman"/>
              </a:rPr>
              <a:t>intervals </a:t>
            </a:r>
            <a:r>
              <a:rPr dirty="0" sz="1450" spc="-5">
                <a:latin typeface="Times New Roman"/>
                <a:cs typeface="Times New Roman"/>
              </a:rPr>
              <a:t>of </a:t>
            </a:r>
            <a:r>
              <a:rPr dirty="0" sz="1450" spc="-10">
                <a:latin typeface="Times New Roman"/>
                <a:cs typeface="Times New Roman"/>
              </a:rPr>
              <a:t>astonishment, that it  could </a:t>
            </a:r>
            <a:r>
              <a:rPr dirty="0" sz="1450" spc="-5">
                <a:latin typeface="Times New Roman"/>
                <a:cs typeface="Times New Roman"/>
              </a:rPr>
              <a:t>be </a:t>
            </a:r>
            <a:r>
              <a:rPr dirty="0" sz="1450" spc="-10">
                <a:latin typeface="Times New Roman"/>
                <a:cs typeface="Times New Roman"/>
              </a:rPr>
              <a:t>chosen in the present instance, that it could </a:t>
            </a:r>
            <a:r>
              <a:rPr dirty="0" sz="1450" spc="-5">
                <a:latin typeface="Times New Roman"/>
                <a:cs typeface="Times New Roman"/>
              </a:rPr>
              <a:t>be </a:t>
            </a:r>
            <a:r>
              <a:rPr dirty="0" sz="1450" spc="-10">
                <a:latin typeface="Times New Roman"/>
                <a:cs typeface="Times New Roman"/>
              </a:rPr>
              <a:t>proposed and accepted  in </a:t>
            </a:r>
            <a:r>
              <a:rPr dirty="0" sz="1450" spc="-5">
                <a:latin typeface="Times New Roman"/>
                <a:cs typeface="Times New Roman"/>
              </a:rPr>
              <a:t>a </a:t>
            </a:r>
            <a:r>
              <a:rPr dirty="0" sz="1450" spc="-10">
                <a:latin typeface="Times New Roman"/>
                <a:cs typeface="Times New Roman"/>
              </a:rPr>
              <a:t>private theatre! Agatha and Amelia appeared to her in their different ways  so totally improper for home representation—the situation </a:t>
            </a:r>
            <a:r>
              <a:rPr dirty="0" sz="1450" spc="-5">
                <a:latin typeface="Times New Roman"/>
                <a:cs typeface="Times New Roman"/>
              </a:rPr>
              <a:t>of </a:t>
            </a:r>
            <a:r>
              <a:rPr dirty="0" sz="1450" spc="-10">
                <a:latin typeface="Times New Roman"/>
                <a:cs typeface="Times New Roman"/>
              </a:rPr>
              <a:t>one, and the  language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so unfit to </a:t>
            </a:r>
            <a:r>
              <a:rPr dirty="0" sz="1450" spc="-5">
                <a:latin typeface="Times New Roman"/>
                <a:cs typeface="Times New Roman"/>
              </a:rPr>
              <a:t>be </a:t>
            </a:r>
            <a:r>
              <a:rPr dirty="0" sz="1450" spc="-10">
                <a:latin typeface="Times New Roman"/>
                <a:cs typeface="Times New Roman"/>
              </a:rPr>
              <a:t>expressed </a:t>
            </a:r>
            <a:r>
              <a:rPr dirty="0" sz="1450" spc="-5">
                <a:latin typeface="Times New Roman"/>
                <a:cs typeface="Times New Roman"/>
              </a:rPr>
              <a:t>by </a:t>
            </a:r>
            <a:r>
              <a:rPr dirty="0" sz="1450" spc="-10">
                <a:latin typeface="Times New Roman"/>
                <a:cs typeface="Times New Roman"/>
              </a:rPr>
              <a:t>any woman </a:t>
            </a:r>
            <a:r>
              <a:rPr dirty="0" sz="1450" spc="-5">
                <a:latin typeface="Times New Roman"/>
                <a:cs typeface="Times New Roman"/>
              </a:rPr>
              <a:t>of </a:t>
            </a:r>
            <a:r>
              <a:rPr dirty="0" sz="1450" spc="-20">
                <a:latin typeface="Times New Roman"/>
                <a:cs typeface="Times New Roman"/>
              </a:rPr>
              <a:t>modesty, </a:t>
            </a:r>
            <a:r>
              <a:rPr dirty="0" sz="1450" spc="-10">
                <a:latin typeface="Times New Roman"/>
                <a:cs typeface="Times New Roman"/>
              </a:rPr>
              <a:t>that  she could hardly suppose her cousins could </a:t>
            </a:r>
            <a:r>
              <a:rPr dirty="0" sz="1450" spc="-5">
                <a:latin typeface="Times New Roman"/>
                <a:cs typeface="Times New Roman"/>
              </a:rPr>
              <a:t>be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what they were  engaging </a:t>
            </a:r>
            <a:r>
              <a:rPr dirty="0" sz="1450" spc="-5">
                <a:latin typeface="Times New Roman"/>
                <a:cs typeface="Times New Roman"/>
              </a:rPr>
              <a:t>in; </a:t>
            </a:r>
            <a:r>
              <a:rPr dirty="0" sz="1450" spc="-10">
                <a:latin typeface="Times New Roman"/>
                <a:cs typeface="Times New Roman"/>
              </a:rPr>
              <a:t>and longed to have them roused as soon as possible </a:t>
            </a:r>
            <a:r>
              <a:rPr dirty="0" sz="1450" spc="-5">
                <a:latin typeface="Times New Roman"/>
                <a:cs typeface="Times New Roman"/>
              </a:rPr>
              <a:t>by </a:t>
            </a:r>
            <a:r>
              <a:rPr dirty="0" sz="1450" spc="-10">
                <a:latin typeface="Times New Roman"/>
                <a:cs typeface="Times New Roman"/>
              </a:rPr>
              <a:t>the  remonstrance which Edmund would certainly</a:t>
            </a:r>
            <a:r>
              <a:rPr dirty="0" sz="1450" spc="15">
                <a:latin typeface="Times New Roman"/>
                <a:cs typeface="Times New Roman"/>
              </a:rPr>
              <a:t> </a:t>
            </a:r>
            <a:r>
              <a:rPr dirty="0" sz="1450" spc="-10">
                <a:latin typeface="Times New Roman"/>
                <a:cs typeface="Times New Roman"/>
              </a:rPr>
              <a:t>make.</a:t>
            </a:r>
            <a:endParaRPr sz="1450">
              <a:latin typeface="Times New Roman"/>
              <a:cs typeface="Times New Roman"/>
            </a:endParaRPr>
          </a:p>
        </p:txBody>
      </p:sp>
      <p:sp>
        <p:nvSpPr>
          <p:cNvPr id="3" name="object 3"/>
          <p:cNvSpPr txBox="1"/>
          <p:nvPr/>
        </p:nvSpPr>
        <p:spPr>
          <a:xfrm>
            <a:off x="876300" y="5109212"/>
            <a:ext cx="5807710" cy="4855210"/>
          </a:xfrm>
          <a:prstGeom prst="rect">
            <a:avLst/>
          </a:prstGeom>
        </p:spPr>
        <p:txBody>
          <a:bodyPr wrap="square" lIns="0" tIns="11430" rIns="0" bIns="0" rtlCol="0" vert="horz">
            <a:spAutoFit/>
          </a:bodyPr>
          <a:lstStyle/>
          <a:p>
            <a:pPr algn="ctr">
              <a:lnSpc>
                <a:spcPct val="100000"/>
              </a:lnSpc>
              <a:spcBef>
                <a:spcPts val="90"/>
              </a:spcBef>
            </a:pPr>
            <a:r>
              <a:rPr dirty="0" sz="1450" spc="-15" b="1">
                <a:latin typeface="Times New Roman"/>
                <a:cs typeface="Times New Roman"/>
              </a:rPr>
              <a:t>CHAPTER</a:t>
            </a:r>
            <a:r>
              <a:rPr dirty="0" sz="1450" spc="-10" b="1">
                <a:latin typeface="Times New Roman"/>
                <a:cs typeface="Times New Roman"/>
              </a:rPr>
              <a:t> XV</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Miss Crawford accepted the part very readily; and soon after Miss  </a:t>
            </a:r>
            <a:r>
              <a:rPr dirty="0" sz="1450" spc="-20">
                <a:latin typeface="Times New Roman"/>
                <a:cs typeface="Times New Roman"/>
              </a:rPr>
              <a:t>Bertram’s </a:t>
            </a:r>
            <a:r>
              <a:rPr dirty="0" sz="1450" spc="-10">
                <a:latin typeface="Times New Roman"/>
                <a:cs typeface="Times New Roman"/>
              </a:rPr>
              <a:t>return from the Parsonage, </a:t>
            </a:r>
            <a:r>
              <a:rPr dirty="0" sz="1450" spc="-35">
                <a:latin typeface="Times New Roman"/>
                <a:cs typeface="Times New Roman"/>
              </a:rPr>
              <a:t>Mr. </a:t>
            </a:r>
            <a:r>
              <a:rPr dirty="0" sz="1450" spc="-10">
                <a:latin typeface="Times New Roman"/>
                <a:cs typeface="Times New Roman"/>
              </a:rPr>
              <a:t>Rushworth arrived, and another  character was consequently cast. He had the </a:t>
            </a:r>
            <a:r>
              <a:rPr dirty="0" sz="1450" spc="-15">
                <a:latin typeface="Times New Roman"/>
                <a:cs typeface="Times New Roman"/>
              </a:rPr>
              <a:t>offer </a:t>
            </a:r>
            <a:r>
              <a:rPr dirty="0" sz="1450" spc="-5">
                <a:latin typeface="Times New Roman"/>
                <a:cs typeface="Times New Roman"/>
              </a:rPr>
              <a:t>of </a:t>
            </a:r>
            <a:r>
              <a:rPr dirty="0" sz="1450" spc="-10">
                <a:latin typeface="Times New Roman"/>
                <a:cs typeface="Times New Roman"/>
              </a:rPr>
              <a:t>Count Cassel and Anhalt,  and at first did </a:t>
            </a:r>
            <a:r>
              <a:rPr dirty="0" sz="1450" spc="-5">
                <a:latin typeface="Times New Roman"/>
                <a:cs typeface="Times New Roman"/>
              </a:rPr>
              <a:t>not </a:t>
            </a:r>
            <a:r>
              <a:rPr dirty="0" sz="1450" spc="-10">
                <a:latin typeface="Times New Roman"/>
                <a:cs typeface="Times New Roman"/>
              </a:rPr>
              <a:t>know which to chuse, and wanted Miss Bertram to direct  him; </a:t>
            </a:r>
            <a:r>
              <a:rPr dirty="0" sz="1450" spc="-5">
                <a:latin typeface="Times New Roman"/>
                <a:cs typeface="Times New Roman"/>
              </a:rPr>
              <a:t>but upon </a:t>
            </a:r>
            <a:r>
              <a:rPr dirty="0" sz="1450" spc="-10">
                <a:latin typeface="Times New Roman"/>
                <a:cs typeface="Times New Roman"/>
              </a:rPr>
              <a:t>being made to understand the different style </a:t>
            </a:r>
            <a:r>
              <a:rPr dirty="0" sz="1450" spc="-5">
                <a:latin typeface="Times New Roman"/>
                <a:cs typeface="Times New Roman"/>
              </a:rPr>
              <a:t>of </a:t>
            </a:r>
            <a:r>
              <a:rPr dirty="0" sz="1450" spc="-10">
                <a:latin typeface="Times New Roman"/>
                <a:cs typeface="Times New Roman"/>
              </a:rPr>
              <a:t>the characters,  and which was which, and recollecting that </a:t>
            </a:r>
            <a:r>
              <a:rPr dirty="0" sz="1450" spc="-5">
                <a:latin typeface="Times New Roman"/>
                <a:cs typeface="Times New Roman"/>
              </a:rPr>
              <a:t>he </a:t>
            </a:r>
            <a:r>
              <a:rPr dirty="0" sz="1450" spc="-10">
                <a:latin typeface="Times New Roman"/>
                <a:cs typeface="Times New Roman"/>
              </a:rPr>
              <a:t>had once seen the play in  London, and had </a:t>
            </a:r>
            <a:r>
              <a:rPr dirty="0" sz="1450" spc="-5">
                <a:latin typeface="Times New Roman"/>
                <a:cs typeface="Times New Roman"/>
              </a:rPr>
              <a:t>thought </a:t>
            </a:r>
            <a:r>
              <a:rPr dirty="0" sz="1450" spc="-10">
                <a:latin typeface="Times New Roman"/>
                <a:cs typeface="Times New Roman"/>
              </a:rPr>
              <a:t>Anhalt </a:t>
            </a:r>
            <a:r>
              <a:rPr dirty="0" sz="1450" spc="-5">
                <a:latin typeface="Times New Roman"/>
                <a:cs typeface="Times New Roman"/>
              </a:rPr>
              <a:t>a </a:t>
            </a:r>
            <a:r>
              <a:rPr dirty="0" sz="1450" spc="-10">
                <a:latin typeface="Times New Roman"/>
                <a:cs typeface="Times New Roman"/>
              </a:rPr>
              <a:t>very stupid </a:t>
            </a:r>
            <a:r>
              <a:rPr dirty="0" sz="1450" spc="-25">
                <a:latin typeface="Times New Roman"/>
                <a:cs typeface="Times New Roman"/>
              </a:rPr>
              <a:t>fellow, </a:t>
            </a:r>
            <a:r>
              <a:rPr dirty="0" sz="1450" spc="-5">
                <a:latin typeface="Times New Roman"/>
                <a:cs typeface="Times New Roman"/>
              </a:rPr>
              <a:t>he </a:t>
            </a:r>
            <a:r>
              <a:rPr dirty="0" sz="1450" spc="-10">
                <a:latin typeface="Times New Roman"/>
                <a:cs typeface="Times New Roman"/>
              </a:rPr>
              <a:t>soon decided for the  Count. Miss Bertram approved the decision, for the less </a:t>
            </a:r>
            <a:r>
              <a:rPr dirty="0" sz="1450" spc="-5">
                <a:latin typeface="Times New Roman"/>
                <a:cs typeface="Times New Roman"/>
              </a:rPr>
              <a:t>he </a:t>
            </a:r>
            <a:r>
              <a:rPr dirty="0" sz="1450" spc="-10">
                <a:latin typeface="Times New Roman"/>
                <a:cs typeface="Times New Roman"/>
              </a:rPr>
              <a:t>had to learn the  better; and though she could </a:t>
            </a:r>
            <a:r>
              <a:rPr dirty="0" sz="1450" spc="-5">
                <a:latin typeface="Times New Roman"/>
                <a:cs typeface="Times New Roman"/>
              </a:rPr>
              <a:t>not </a:t>
            </a:r>
            <a:r>
              <a:rPr dirty="0" sz="1450" spc="-10">
                <a:latin typeface="Times New Roman"/>
                <a:cs typeface="Times New Roman"/>
              </a:rPr>
              <a:t>sympathise in his wish that the Count and  Agatha might </a:t>
            </a:r>
            <a:r>
              <a:rPr dirty="0" sz="1450" spc="-5">
                <a:latin typeface="Times New Roman"/>
                <a:cs typeface="Times New Roman"/>
              </a:rPr>
              <a:t>be </a:t>
            </a:r>
            <a:r>
              <a:rPr dirty="0" sz="1450" spc="-10">
                <a:latin typeface="Times New Roman"/>
                <a:cs typeface="Times New Roman"/>
              </a:rPr>
              <a:t>to act </a:t>
            </a:r>
            <a:r>
              <a:rPr dirty="0" sz="1450" spc="-15">
                <a:latin typeface="Times New Roman"/>
                <a:cs typeface="Times New Roman"/>
              </a:rPr>
              <a:t>together, </a:t>
            </a:r>
            <a:r>
              <a:rPr dirty="0" sz="1450" spc="-5">
                <a:latin typeface="Times New Roman"/>
                <a:cs typeface="Times New Roman"/>
              </a:rPr>
              <a:t>nor </a:t>
            </a:r>
            <a:r>
              <a:rPr dirty="0" sz="1450" spc="-10">
                <a:latin typeface="Times New Roman"/>
                <a:cs typeface="Times New Roman"/>
              </a:rPr>
              <a:t>wait very patiently while </a:t>
            </a:r>
            <a:r>
              <a:rPr dirty="0" sz="1450" spc="-5">
                <a:latin typeface="Times New Roman"/>
                <a:cs typeface="Times New Roman"/>
              </a:rPr>
              <a:t>he </a:t>
            </a:r>
            <a:r>
              <a:rPr dirty="0" sz="1450" spc="-10">
                <a:latin typeface="Times New Roman"/>
                <a:cs typeface="Times New Roman"/>
              </a:rPr>
              <a:t>was slowly  turning over the leaves with the </a:t>
            </a:r>
            <a:r>
              <a:rPr dirty="0" sz="1450" spc="-5">
                <a:latin typeface="Times New Roman"/>
                <a:cs typeface="Times New Roman"/>
              </a:rPr>
              <a:t>hope of </a:t>
            </a:r>
            <a:r>
              <a:rPr dirty="0" sz="1450" spc="-10">
                <a:latin typeface="Times New Roman"/>
                <a:cs typeface="Times New Roman"/>
              </a:rPr>
              <a:t>still discovering such </a:t>
            </a:r>
            <a:r>
              <a:rPr dirty="0" sz="1450" spc="-5">
                <a:latin typeface="Times New Roman"/>
                <a:cs typeface="Times New Roman"/>
              </a:rPr>
              <a:t>a </a:t>
            </a:r>
            <a:r>
              <a:rPr dirty="0" sz="1450" spc="-10">
                <a:latin typeface="Times New Roman"/>
                <a:cs typeface="Times New Roman"/>
              </a:rPr>
              <a:t>scene, she  very kindly took his part in hand, and curtailed every speech that admitted  being shortened; besides pointing </a:t>
            </a:r>
            <a:r>
              <a:rPr dirty="0" sz="1450" spc="-5">
                <a:latin typeface="Times New Roman"/>
                <a:cs typeface="Times New Roman"/>
              </a:rPr>
              <a:t>out </a:t>
            </a:r>
            <a:r>
              <a:rPr dirty="0" sz="1450" spc="-10">
                <a:latin typeface="Times New Roman"/>
                <a:cs typeface="Times New Roman"/>
              </a:rPr>
              <a:t>the necessity </a:t>
            </a:r>
            <a:r>
              <a:rPr dirty="0" sz="1450" spc="-5">
                <a:latin typeface="Times New Roman"/>
                <a:cs typeface="Times New Roman"/>
              </a:rPr>
              <a:t>of </a:t>
            </a:r>
            <a:r>
              <a:rPr dirty="0" sz="1450" spc="-10">
                <a:latin typeface="Times New Roman"/>
                <a:cs typeface="Times New Roman"/>
              </a:rPr>
              <a:t>his being very much  dressed, and chusing his colours. </a:t>
            </a:r>
            <a:r>
              <a:rPr dirty="0" sz="1450" spc="-35">
                <a:latin typeface="Times New Roman"/>
                <a:cs typeface="Times New Roman"/>
              </a:rPr>
              <a:t>Mr. </a:t>
            </a:r>
            <a:r>
              <a:rPr dirty="0" sz="1450" spc="-10">
                <a:latin typeface="Times New Roman"/>
                <a:cs typeface="Times New Roman"/>
              </a:rPr>
              <a:t>Rushworth liked the idea </a:t>
            </a:r>
            <a:r>
              <a:rPr dirty="0" sz="1450" spc="-5">
                <a:latin typeface="Times New Roman"/>
                <a:cs typeface="Times New Roman"/>
              </a:rPr>
              <a:t>of </a:t>
            </a:r>
            <a:r>
              <a:rPr dirty="0" sz="1450" spc="-10">
                <a:latin typeface="Times New Roman"/>
                <a:cs typeface="Times New Roman"/>
              </a:rPr>
              <a:t>his finery  very well, though </a:t>
            </a:r>
            <a:r>
              <a:rPr dirty="0" sz="1450" spc="-15">
                <a:latin typeface="Times New Roman"/>
                <a:cs typeface="Times New Roman"/>
              </a:rPr>
              <a:t>affecting </a:t>
            </a:r>
            <a:r>
              <a:rPr dirty="0" sz="1450" spc="-10">
                <a:latin typeface="Times New Roman"/>
                <a:cs typeface="Times New Roman"/>
              </a:rPr>
              <a:t>to despise it; and was too much engaged with what  his own appearance would </a:t>
            </a:r>
            <a:r>
              <a:rPr dirty="0" sz="1450" spc="-5">
                <a:latin typeface="Times New Roman"/>
                <a:cs typeface="Times New Roman"/>
              </a:rPr>
              <a:t>be </a:t>
            </a:r>
            <a:r>
              <a:rPr dirty="0" sz="1450" spc="-10">
                <a:latin typeface="Times New Roman"/>
                <a:cs typeface="Times New Roman"/>
              </a:rPr>
              <a:t>to think </a:t>
            </a:r>
            <a:r>
              <a:rPr dirty="0" sz="1450" spc="-5">
                <a:latin typeface="Times New Roman"/>
                <a:cs typeface="Times New Roman"/>
              </a:rPr>
              <a:t>of </a:t>
            </a:r>
            <a:r>
              <a:rPr dirty="0" sz="1450" spc="-10">
                <a:latin typeface="Times New Roman"/>
                <a:cs typeface="Times New Roman"/>
              </a:rPr>
              <a:t>the others, </a:t>
            </a:r>
            <a:r>
              <a:rPr dirty="0" sz="1450" spc="-5">
                <a:latin typeface="Times New Roman"/>
                <a:cs typeface="Times New Roman"/>
              </a:rPr>
              <a:t>or </a:t>
            </a:r>
            <a:r>
              <a:rPr dirty="0" sz="1450" spc="-10">
                <a:latin typeface="Times New Roman"/>
                <a:cs typeface="Times New Roman"/>
              </a:rPr>
              <a:t>draw any </a:t>
            </a:r>
            <a:r>
              <a:rPr dirty="0" sz="1450" spc="-5">
                <a:latin typeface="Times New Roman"/>
                <a:cs typeface="Times New Roman"/>
              </a:rPr>
              <a:t>of </a:t>
            </a:r>
            <a:r>
              <a:rPr dirty="0" sz="1450" spc="-10">
                <a:latin typeface="Times New Roman"/>
                <a:cs typeface="Times New Roman"/>
              </a:rPr>
              <a:t>those  conclusions, </a:t>
            </a:r>
            <a:r>
              <a:rPr dirty="0" sz="1450" spc="-5">
                <a:latin typeface="Times New Roman"/>
                <a:cs typeface="Times New Roman"/>
              </a:rPr>
              <a:t>or </a:t>
            </a:r>
            <a:r>
              <a:rPr dirty="0" sz="1450" spc="-10">
                <a:latin typeface="Times New Roman"/>
                <a:cs typeface="Times New Roman"/>
              </a:rPr>
              <a:t>feel any </a:t>
            </a:r>
            <a:r>
              <a:rPr dirty="0" sz="1450" spc="-5">
                <a:latin typeface="Times New Roman"/>
                <a:cs typeface="Times New Roman"/>
              </a:rPr>
              <a:t>of </a:t>
            </a:r>
            <a:r>
              <a:rPr dirty="0" sz="1450" spc="-10">
                <a:latin typeface="Times New Roman"/>
                <a:cs typeface="Times New Roman"/>
              </a:rPr>
              <a:t>that displeasure which Maria had been half  prepared </a:t>
            </a:r>
            <a:r>
              <a:rPr dirty="0" sz="1450" spc="-30">
                <a:latin typeface="Times New Roman"/>
                <a:cs typeface="Times New Roman"/>
              </a:rPr>
              <a:t>for.</a:t>
            </a:r>
            <a:endParaRPr sz="1450">
              <a:latin typeface="Times New Roman"/>
              <a:cs typeface="Times New Roman"/>
            </a:endParaRPr>
          </a:p>
          <a:p>
            <a:pPr algn="just" marL="268605">
              <a:lnSpc>
                <a:spcPct val="100000"/>
              </a:lnSpc>
              <a:spcBef>
                <a:spcPts val="625"/>
              </a:spcBef>
            </a:pPr>
            <a:r>
              <a:rPr dirty="0" sz="1450" spc="-10">
                <a:latin typeface="Times New Roman"/>
                <a:cs typeface="Times New Roman"/>
              </a:rPr>
              <a:t>Thus</a:t>
            </a:r>
            <a:r>
              <a:rPr dirty="0" sz="1450" spc="45">
                <a:latin typeface="Times New Roman"/>
                <a:cs typeface="Times New Roman"/>
              </a:rPr>
              <a:t> </a:t>
            </a:r>
            <a:r>
              <a:rPr dirty="0" sz="1450" spc="-10">
                <a:latin typeface="Times New Roman"/>
                <a:cs typeface="Times New Roman"/>
              </a:rPr>
              <a:t>much</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settled</a:t>
            </a:r>
            <a:r>
              <a:rPr dirty="0" sz="1450" spc="50">
                <a:latin typeface="Times New Roman"/>
                <a:cs typeface="Times New Roman"/>
              </a:rPr>
              <a:t> </a:t>
            </a:r>
            <a:r>
              <a:rPr dirty="0" sz="1450" spc="-10">
                <a:latin typeface="Times New Roman"/>
                <a:cs typeface="Times New Roman"/>
              </a:rPr>
              <a:t>before</a:t>
            </a:r>
            <a:r>
              <a:rPr dirty="0" sz="1450" spc="50">
                <a:latin typeface="Times New Roman"/>
                <a:cs typeface="Times New Roman"/>
              </a:rPr>
              <a:t> </a:t>
            </a:r>
            <a:r>
              <a:rPr dirty="0" sz="1450" spc="-10">
                <a:latin typeface="Times New Roman"/>
                <a:cs typeface="Times New Roman"/>
              </a:rPr>
              <a:t>Edmund,</a:t>
            </a:r>
            <a:r>
              <a:rPr dirty="0" sz="1450" spc="55">
                <a:latin typeface="Times New Roman"/>
                <a:cs typeface="Times New Roman"/>
              </a:rPr>
              <a:t> </a:t>
            </a:r>
            <a:r>
              <a:rPr dirty="0" sz="1450" spc="-10">
                <a:latin typeface="Times New Roman"/>
                <a:cs typeface="Times New Roman"/>
              </a:rPr>
              <a:t>who</a:t>
            </a:r>
            <a:r>
              <a:rPr dirty="0" sz="1450" spc="50">
                <a:latin typeface="Times New Roman"/>
                <a:cs typeface="Times New Roman"/>
              </a:rPr>
              <a:t> </a:t>
            </a:r>
            <a:r>
              <a:rPr dirty="0" sz="1450" spc="-10">
                <a:latin typeface="Times New Roman"/>
                <a:cs typeface="Times New Roman"/>
              </a:rPr>
              <a:t>had</a:t>
            </a:r>
            <a:r>
              <a:rPr dirty="0" sz="1450" spc="50">
                <a:latin typeface="Times New Roman"/>
                <a:cs typeface="Times New Roman"/>
              </a:rPr>
              <a:t> </a:t>
            </a:r>
            <a:r>
              <a:rPr dirty="0" sz="1450" spc="-10">
                <a:latin typeface="Times New Roman"/>
                <a:cs typeface="Times New Roman"/>
              </a:rPr>
              <a:t>been</a:t>
            </a:r>
            <a:r>
              <a:rPr dirty="0" sz="1450" spc="55">
                <a:latin typeface="Times New Roman"/>
                <a:cs typeface="Times New Roman"/>
              </a:rPr>
              <a:t> </a:t>
            </a:r>
            <a:r>
              <a:rPr dirty="0" sz="1450" spc="-5">
                <a:latin typeface="Times New Roman"/>
                <a:cs typeface="Times New Roman"/>
              </a:rPr>
              <a:t>out</a:t>
            </a:r>
            <a:r>
              <a:rPr dirty="0" sz="1450" spc="50">
                <a:latin typeface="Times New Roman"/>
                <a:cs typeface="Times New Roman"/>
              </a:rPr>
              <a:t> </a:t>
            </a:r>
            <a:r>
              <a:rPr dirty="0" sz="1450" spc="-10">
                <a:latin typeface="Times New Roman"/>
                <a:cs typeface="Times New Roman"/>
              </a:rPr>
              <a:t>all</a:t>
            </a:r>
            <a:r>
              <a:rPr dirty="0" sz="1450" spc="55">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morning,</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47505"/>
          </a:xfrm>
          <a:prstGeom prst="rect">
            <a:avLst/>
          </a:prstGeom>
        </p:spPr>
        <p:txBody>
          <a:bodyPr wrap="square" lIns="0" tIns="12065" rIns="0" bIns="0" rtlCol="0" vert="horz">
            <a:spAutoFit/>
          </a:bodyPr>
          <a:lstStyle/>
          <a:p>
            <a:pPr algn="just" marL="12700" marR="5080">
              <a:lnSpc>
                <a:spcPct val="99700"/>
              </a:lnSpc>
              <a:spcBef>
                <a:spcPts val="95"/>
              </a:spcBef>
            </a:pPr>
            <a:r>
              <a:rPr dirty="0" sz="1450" spc="-10">
                <a:latin typeface="Times New Roman"/>
                <a:cs typeface="Times New Roman"/>
              </a:rPr>
              <a:t>knew anything </a:t>
            </a:r>
            <a:r>
              <a:rPr dirty="0" sz="1450" spc="-5">
                <a:latin typeface="Times New Roman"/>
                <a:cs typeface="Times New Roman"/>
              </a:rPr>
              <a:t>of </a:t>
            </a:r>
            <a:r>
              <a:rPr dirty="0" sz="1450" spc="-10">
                <a:latin typeface="Times New Roman"/>
                <a:cs typeface="Times New Roman"/>
              </a:rPr>
              <a:t>the matter;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entered the drawing-room before  </a:t>
            </a:r>
            <a:r>
              <a:rPr dirty="0" sz="1450" spc="-15">
                <a:latin typeface="Times New Roman"/>
                <a:cs typeface="Times New Roman"/>
              </a:rPr>
              <a:t>dinner, </a:t>
            </a:r>
            <a:r>
              <a:rPr dirty="0" sz="1450" spc="-10">
                <a:latin typeface="Times New Roman"/>
                <a:cs typeface="Times New Roman"/>
              </a:rPr>
              <a:t>the buzz </a:t>
            </a:r>
            <a:r>
              <a:rPr dirty="0" sz="1450" spc="-5">
                <a:latin typeface="Times New Roman"/>
                <a:cs typeface="Times New Roman"/>
              </a:rPr>
              <a:t>of </a:t>
            </a:r>
            <a:r>
              <a:rPr dirty="0" sz="1450" spc="-10">
                <a:latin typeface="Times New Roman"/>
                <a:cs typeface="Times New Roman"/>
              </a:rPr>
              <a:t>discussion was high between </a:t>
            </a:r>
            <a:r>
              <a:rPr dirty="0" sz="1450" spc="-35">
                <a:latin typeface="Times New Roman"/>
                <a:cs typeface="Times New Roman"/>
              </a:rPr>
              <a:t>Tom, </a:t>
            </a:r>
            <a:r>
              <a:rPr dirty="0" sz="1450" spc="-10">
                <a:latin typeface="Times New Roman"/>
                <a:cs typeface="Times New Roman"/>
              </a:rPr>
              <a:t>Maria, and </a:t>
            </a:r>
            <a:r>
              <a:rPr dirty="0" sz="1450" spc="-35">
                <a:latin typeface="Times New Roman"/>
                <a:cs typeface="Times New Roman"/>
              </a:rPr>
              <a:t>Mr. Yates;  </a:t>
            </a:r>
            <a:r>
              <a:rPr dirty="0" sz="1450" spc="-10">
                <a:latin typeface="Times New Roman"/>
                <a:cs typeface="Times New Roman"/>
              </a:rPr>
              <a:t>and </a:t>
            </a:r>
            <a:r>
              <a:rPr dirty="0" sz="1450" spc="-35">
                <a:latin typeface="Times New Roman"/>
                <a:cs typeface="Times New Roman"/>
              </a:rPr>
              <a:t>Mr. </a:t>
            </a:r>
            <a:r>
              <a:rPr dirty="0" sz="1450" spc="-10">
                <a:latin typeface="Times New Roman"/>
                <a:cs typeface="Times New Roman"/>
              </a:rPr>
              <a:t>Rushworth stepped forward with great alacrity to tell him the  agreeable news.</a:t>
            </a:r>
            <a:endParaRPr sz="1450">
              <a:latin typeface="Times New Roman"/>
              <a:cs typeface="Times New Roman"/>
            </a:endParaRPr>
          </a:p>
          <a:p>
            <a:pPr algn="just" marL="12700" marR="6985" indent="255904">
              <a:lnSpc>
                <a:spcPts val="1730"/>
              </a:lnSpc>
              <a:spcBef>
                <a:spcPts val="844"/>
              </a:spcBef>
            </a:pPr>
            <a:r>
              <a:rPr dirty="0" sz="1450" spc="-50">
                <a:latin typeface="Times New Roman"/>
                <a:cs typeface="Times New Roman"/>
              </a:rPr>
              <a:t>“We </a:t>
            </a:r>
            <a:r>
              <a:rPr dirty="0" sz="1450" spc="-10">
                <a:latin typeface="Times New Roman"/>
                <a:cs typeface="Times New Roman"/>
              </a:rPr>
              <a:t>have </a:t>
            </a:r>
            <a:r>
              <a:rPr dirty="0" sz="1450" spc="-5">
                <a:latin typeface="Times New Roman"/>
                <a:cs typeface="Times New Roman"/>
              </a:rPr>
              <a:t>got a </a:t>
            </a:r>
            <a:r>
              <a:rPr dirty="0" sz="1450" spc="-25">
                <a:latin typeface="Times New Roman"/>
                <a:cs typeface="Times New Roman"/>
              </a:rPr>
              <a:t>play,” </a:t>
            </a:r>
            <a:r>
              <a:rPr dirty="0" sz="1450" spc="-10">
                <a:latin typeface="Times New Roman"/>
                <a:cs typeface="Times New Roman"/>
              </a:rPr>
              <a:t>said he. “It is to </a:t>
            </a:r>
            <a:r>
              <a:rPr dirty="0" sz="1450" spc="-5">
                <a:latin typeface="Times New Roman"/>
                <a:cs typeface="Times New Roman"/>
              </a:rPr>
              <a:t>be </a:t>
            </a:r>
            <a:r>
              <a:rPr dirty="0" sz="1450" spc="-10">
                <a:latin typeface="Times New Roman"/>
                <a:cs typeface="Times New Roman"/>
              </a:rPr>
              <a:t>Lovers’ </a:t>
            </a:r>
            <a:r>
              <a:rPr dirty="0" sz="1450" spc="-45">
                <a:latin typeface="Times New Roman"/>
                <a:cs typeface="Times New Roman"/>
              </a:rPr>
              <a:t>Vows;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to </a:t>
            </a:r>
            <a:r>
              <a:rPr dirty="0" sz="1450" spc="-5">
                <a:latin typeface="Times New Roman"/>
                <a:cs typeface="Times New Roman"/>
              </a:rPr>
              <a:t>be  </a:t>
            </a:r>
            <a:r>
              <a:rPr dirty="0" sz="1450" spc="-10">
                <a:latin typeface="Times New Roman"/>
                <a:cs typeface="Times New Roman"/>
              </a:rPr>
              <a:t>Count Cassel, and am to come in first with </a:t>
            </a:r>
            <a:r>
              <a:rPr dirty="0" sz="1450" spc="-5">
                <a:latin typeface="Times New Roman"/>
                <a:cs typeface="Times New Roman"/>
              </a:rPr>
              <a:t>a </a:t>
            </a:r>
            <a:r>
              <a:rPr dirty="0" sz="1450" spc="-10">
                <a:latin typeface="Times New Roman"/>
                <a:cs typeface="Times New Roman"/>
              </a:rPr>
              <a:t>blue dress and </a:t>
            </a:r>
            <a:r>
              <a:rPr dirty="0" sz="1450" spc="-5">
                <a:latin typeface="Times New Roman"/>
                <a:cs typeface="Times New Roman"/>
              </a:rPr>
              <a:t>a </a:t>
            </a:r>
            <a:r>
              <a:rPr dirty="0" sz="1450" spc="-10">
                <a:latin typeface="Times New Roman"/>
                <a:cs typeface="Times New Roman"/>
              </a:rPr>
              <a:t>pink satin cloak,  and afterwards am to have another fine fancy suit, </a:t>
            </a:r>
            <a:r>
              <a:rPr dirty="0" sz="1450" spc="-5">
                <a:latin typeface="Times New Roman"/>
                <a:cs typeface="Times New Roman"/>
              </a:rPr>
              <a:t>by </a:t>
            </a:r>
            <a:r>
              <a:rPr dirty="0" sz="1450" spc="-10">
                <a:latin typeface="Times New Roman"/>
                <a:cs typeface="Times New Roman"/>
              </a:rPr>
              <a:t>way </a:t>
            </a:r>
            <a:r>
              <a:rPr dirty="0" sz="1450" spc="-5">
                <a:latin typeface="Times New Roman"/>
                <a:cs typeface="Times New Roman"/>
              </a:rPr>
              <a:t>of a </a:t>
            </a:r>
            <a:r>
              <a:rPr dirty="0" sz="1450" spc="-10">
                <a:latin typeface="Times New Roman"/>
                <a:cs typeface="Times New Roman"/>
              </a:rPr>
              <a:t>shooting-dress.  </a:t>
            </a:r>
            <a:r>
              <a:rPr dirty="0" sz="1450" spc="-5">
                <a:latin typeface="Times New Roman"/>
                <a:cs typeface="Times New Roman"/>
              </a:rPr>
              <a:t>I do not </a:t>
            </a:r>
            <a:r>
              <a:rPr dirty="0" sz="1450" spc="-10">
                <a:latin typeface="Times New Roman"/>
                <a:cs typeface="Times New Roman"/>
              </a:rPr>
              <a:t>know how </a:t>
            </a:r>
            <a:r>
              <a:rPr dirty="0" sz="1450" spc="-5">
                <a:latin typeface="Times New Roman"/>
                <a:cs typeface="Times New Roman"/>
              </a:rPr>
              <a:t>I </a:t>
            </a:r>
            <a:r>
              <a:rPr dirty="0" sz="1450" spc="-10">
                <a:latin typeface="Times New Roman"/>
                <a:cs typeface="Times New Roman"/>
              </a:rPr>
              <a:t>shall like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indent="255904">
              <a:lnSpc>
                <a:spcPts val="1730"/>
              </a:lnSpc>
              <a:spcBef>
                <a:spcPts val="715"/>
              </a:spcBef>
            </a:pPr>
            <a:r>
              <a:rPr dirty="0" sz="1450" spc="-20">
                <a:latin typeface="Times New Roman"/>
                <a:cs typeface="Times New Roman"/>
              </a:rPr>
              <a:t>Fanny’s </a:t>
            </a:r>
            <a:r>
              <a:rPr dirty="0" sz="1450" spc="-10">
                <a:latin typeface="Times New Roman"/>
                <a:cs typeface="Times New Roman"/>
              </a:rPr>
              <a:t>eyes followed Edmund, and her heart beat for him as she heard  this speech, and saw his </a:t>
            </a:r>
            <a:r>
              <a:rPr dirty="0" sz="1450" spc="-5">
                <a:latin typeface="Times New Roman"/>
                <a:cs typeface="Times New Roman"/>
              </a:rPr>
              <a:t>look, </a:t>
            </a:r>
            <a:r>
              <a:rPr dirty="0" sz="1450" spc="-10">
                <a:latin typeface="Times New Roman"/>
                <a:cs typeface="Times New Roman"/>
              </a:rPr>
              <a:t>and felt what his sensations must</a:t>
            </a:r>
            <a:r>
              <a:rPr dirty="0" sz="1450" spc="7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“Lovers’ </a:t>
            </a:r>
            <a:r>
              <a:rPr dirty="0" sz="1450" spc="-40">
                <a:latin typeface="Times New Roman"/>
                <a:cs typeface="Times New Roman"/>
              </a:rPr>
              <a:t>Vows!”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tone </a:t>
            </a:r>
            <a:r>
              <a:rPr dirty="0" sz="1450" spc="-5">
                <a:latin typeface="Times New Roman"/>
                <a:cs typeface="Times New Roman"/>
              </a:rPr>
              <a:t>of </a:t>
            </a:r>
            <a:r>
              <a:rPr dirty="0" sz="1450" spc="-10">
                <a:latin typeface="Times New Roman"/>
                <a:cs typeface="Times New Roman"/>
              </a:rPr>
              <a:t>the greatest amazement, was his only reply to  </a:t>
            </a:r>
            <a:r>
              <a:rPr dirty="0" sz="1450" spc="-35">
                <a:latin typeface="Times New Roman"/>
                <a:cs typeface="Times New Roman"/>
              </a:rPr>
              <a:t>Mr. </a:t>
            </a:r>
            <a:r>
              <a:rPr dirty="0" sz="1450" spc="-10">
                <a:latin typeface="Times New Roman"/>
                <a:cs typeface="Times New Roman"/>
              </a:rPr>
              <a:t>Rushworth, and </a:t>
            </a:r>
            <a:r>
              <a:rPr dirty="0" sz="1450" spc="-5">
                <a:latin typeface="Times New Roman"/>
                <a:cs typeface="Times New Roman"/>
              </a:rPr>
              <a:t>he </a:t>
            </a:r>
            <a:r>
              <a:rPr dirty="0" sz="1450" spc="-10">
                <a:latin typeface="Times New Roman"/>
                <a:cs typeface="Times New Roman"/>
              </a:rPr>
              <a:t>turned towards his brother and sisters as if hardly  doubting </a:t>
            </a:r>
            <a:r>
              <a:rPr dirty="0" sz="1450" spc="-5">
                <a:latin typeface="Times New Roman"/>
                <a:cs typeface="Times New Roman"/>
              </a:rPr>
              <a:t>a </a:t>
            </a:r>
            <a:r>
              <a:rPr dirty="0" sz="1450" spc="-10">
                <a:latin typeface="Times New Roman"/>
                <a:cs typeface="Times New Roman"/>
              </a:rPr>
              <a:t>contradiction.</a:t>
            </a:r>
            <a:endParaRPr sz="1450">
              <a:latin typeface="Times New Roman"/>
              <a:cs typeface="Times New Roman"/>
            </a:endParaRPr>
          </a:p>
          <a:p>
            <a:pPr algn="just" marL="12700" marR="9525" indent="255904">
              <a:lnSpc>
                <a:spcPts val="1730"/>
              </a:lnSpc>
              <a:spcBef>
                <a:spcPts val="785"/>
              </a:spcBef>
            </a:pPr>
            <a:r>
              <a:rPr dirty="0" sz="1450" spc="-35">
                <a:latin typeface="Times New Roman"/>
                <a:cs typeface="Times New Roman"/>
              </a:rPr>
              <a:t>“Yes,” </a:t>
            </a:r>
            <a:r>
              <a:rPr dirty="0" sz="1450" spc="-10">
                <a:latin typeface="Times New Roman"/>
                <a:cs typeface="Times New Roman"/>
              </a:rPr>
              <a:t>cried </a:t>
            </a:r>
            <a:r>
              <a:rPr dirty="0" sz="1450" spc="-35">
                <a:latin typeface="Times New Roman"/>
                <a:cs typeface="Times New Roman"/>
              </a:rPr>
              <a:t>Mr. Yates. </a:t>
            </a:r>
            <a:r>
              <a:rPr dirty="0" sz="1450" spc="-10">
                <a:latin typeface="Times New Roman"/>
                <a:cs typeface="Times New Roman"/>
              </a:rPr>
              <a:t>“After all </a:t>
            </a:r>
            <a:r>
              <a:rPr dirty="0" sz="1450" spc="-5">
                <a:latin typeface="Times New Roman"/>
                <a:cs typeface="Times New Roman"/>
              </a:rPr>
              <a:t>our </a:t>
            </a:r>
            <a:r>
              <a:rPr dirty="0" sz="1450" spc="-10">
                <a:latin typeface="Times New Roman"/>
                <a:cs typeface="Times New Roman"/>
              </a:rPr>
              <a:t>debatings and difficulties, we find  there is nothing that will suit </a:t>
            </a:r>
            <a:r>
              <a:rPr dirty="0" sz="1450" spc="-5">
                <a:latin typeface="Times New Roman"/>
                <a:cs typeface="Times New Roman"/>
              </a:rPr>
              <a:t>us </a:t>
            </a:r>
            <a:r>
              <a:rPr dirty="0" sz="1450" spc="-10">
                <a:latin typeface="Times New Roman"/>
                <a:cs typeface="Times New Roman"/>
              </a:rPr>
              <a:t>altogether so well, nothing so  unexceptionable, as Lovers’ </a:t>
            </a:r>
            <a:r>
              <a:rPr dirty="0" sz="1450" spc="-45">
                <a:latin typeface="Times New Roman"/>
                <a:cs typeface="Times New Roman"/>
              </a:rPr>
              <a:t>Vows. </a:t>
            </a:r>
            <a:r>
              <a:rPr dirty="0" sz="1450" spc="-10">
                <a:latin typeface="Times New Roman"/>
                <a:cs typeface="Times New Roman"/>
              </a:rPr>
              <a:t>The wonder is that it should </a:t>
            </a:r>
            <a:r>
              <a:rPr dirty="0" sz="1450" spc="-5">
                <a:latin typeface="Times New Roman"/>
                <a:cs typeface="Times New Roman"/>
              </a:rPr>
              <a:t>not </a:t>
            </a:r>
            <a:r>
              <a:rPr dirty="0" sz="1450" spc="-10">
                <a:latin typeface="Times New Roman"/>
                <a:cs typeface="Times New Roman"/>
              </a:rPr>
              <a:t>have been  </a:t>
            </a:r>
            <a:r>
              <a:rPr dirty="0" sz="1450" spc="-5">
                <a:latin typeface="Times New Roman"/>
                <a:cs typeface="Times New Roman"/>
              </a:rPr>
              <a:t>thought of </a:t>
            </a:r>
            <a:r>
              <a:rPr dirty="0" sz="1450" spc="-10">
                <a:latin typeface="Times New Roman"/>
                <a:cs typeface="Times New Roman"/>
              </a:rPr>
              <a:t>before. My stupidity was abominable, for here we have all the  advantage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saw at Ecclesford; and it is so useful to have anything </a:t>
            </a:r>
            <a:r>
              <a:rPr dirty="0" sz="1450" spc="-5">
                <a:latin typeface="Times New Roman"/>
                <a:cs typeface="Times New Roman"/>
              </a:rPr>
              <a:t>of a  </a:t>
            </a:r>
            <a:r>
              <a:rPr dirty="0" sz="1450" spc="-10">
                <a:latin typeface="Times New Roman"/>
                <a:cs typeface="Times New Roman"/>
              </a:rPr>
              <a:t>model! </a:t>
            </a:r>
            <a:r>
              <a:rPr dirty="0" sz="1450" spc="-70">
                <a:latin typeface="Times New Roman"/>
                <a:cs typeface="Times New Roman"/>
              </a:rPr>
              <a:t>We </a:t>
            </a:r>
            <a:r>
              <a:rPr dirty="0" sz="1450" spc="-10">
                <a:latin typeface="Times New Roman"/>
                <a:cs typeface="Times New Roman"/>
              </a:rPr>
              <a:t>have cast almost every</a:t>
            </a:r>
            <a:r>
              <a:rPr dirty="0" sz="1450" spc="80">
                <a:latin typeface="Times New Roman"/>
                <a:cs typeface="Times New Roman"/>
              </a:rPr>
              <a:t> </a:t>
            </a:r>
            <a:r>
              <a:rPr dirty="0" sz="1450" spc="-10">
                <a:latin typeface="Times New Roman"/>
                <a:cs typeface="Times New Roman"/>
              </a:rPr>
              <a:t>part.”</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“But what </a:t>
            </a:r>
            <a:r>
              <a:rPr dirty="0" sz="1450" spc="-5">
                <a:latin typeface="Times New Roman"/>
                <a:cs typeface="Times New Roman"/>
              </a:rPr>
              <a:t>do you do </a:t>
            </a:r>
            <a:r>
              <a:rPr dirty="0" sz="1450" spc="-10">
                <a:latin typeface="Times New Roman"/>
                <a:cs typeface="Times New Roman"/>
              </a:rPr>
              <a:t>for women?” said Edmund </a:t>
            </a:r>
            <a:r>
              <a:rPr dirty="0" sz="1450" spc="-20">
                <a:latin typeface="Times New Roman"/>
                <a:cs typeface="Times New Roman"/>
              </a:rPr>
              <a:t>gravely, </a:t>
            </a:r>
            <a:r>
              <a:rPr dirty="0" sz="1450" spc="-10">
                <a:latin typeface="Times New Roman"/>
                <a:cs typeface="Times New Roman"/>
              </a:rPr>
              <a:t>and looking at  Maria.</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Maria blushed in spite </a:t>
            </a:r>
            <a:r>
              <a:rPr dirty="0" sz="1450" spc="-5">
                <a:latin typeface="Times New Roman"/>
                <a:cs typeface="Times New Roman"/>
              </a:rPr>
              <a:t>of </a:t>
            </a:r>
            <a:r>
              <a:rPr dirty="0" sz="1450" spc="-10">
                <a:latin typeface="Times New Roman"/>
                <a:cs typeface="Times New Roman"/>
              </a:rPr>
              <a:t>herself as she answered, “I take the part which  Lady Ravenshaw was to have done, and” (with </a:t>
            </a:r>
            <a:r>
              <a:rPr dirty="0" sz="1450" spc="-5">
                <a:latin typeface="Times New Roman"/>
                <a:cs typeface="Times New Roman"/>
              </a:rPr>
              <a:t>a </a:t>
            </a:r>
            <a:r>
              <a:rPr dirty="0" sz="1450" spc="-10">
                <a:latin typeface="Times New Roman"/>
                <a:cs typeface="Times New Roman"/>
              </a:rPr>
              <a:t>bolder eye) “Miss Crawford  is to </a:t>
            </a:r>
            <a:r>
              <a:rPr dirty="0" sz="1450" spc="-5">
                <a:latin typeface="Times New Roman"/>
                <a:cs typeface="Times New Roman"/>
              </a:rPr>
              <a:t>be</a:t>
            </a:r>
            <a:r>
              <a:rPr dirty="0" sz="1450">
                <a:latin typeface="Times New Roman"/>
                <a:cs typeface="Times New Roman"/>
              </a:rPr>
              <a:t> </a:t>
            </a:r>
            <a:r>
              <a:rPr dirty="0" sz="1450" spc="-10">
                <a:latin typeface="Times New Roman"/>
                <a:cs typeface="Times New Roman"/>
              </a:rPr>
              <a:t>Amelia.”</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“I should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it the sort </a:t>
            </a:r>
            <a:r>
              <a:rPr dirty="0" sz="1450" spc="-5">
                <a:latin typeface="Times New Roman"/>
                <a:cs typeface="Times New Roman"/>
              </a:rPr>
              <a:t>of </a:t>
            </a:r>
            <a:r>
              <a:rPr dirty="0" sz="1450" spc="-10">
                <a:latin typeface="Times New Roman"/>
                <a:cs typeface="Times New Roman"/>
              </a:rPr>
              <a:t>play to </a:t>
            </a:r>
            <a:r>
              <a:rPr dirty="0" sz="1450" spc="-5">
                <a:latin typeface="Times New Roman"/>
                <a:cs typeface="Times New Roman"/>
              </a:rPr>
              <a:t>be </a:t>
            </a:r>
            <a:r>
              <a:rPr dirty="0" sz="1450" spc="-10">
                <a:latin typeface="Times New Roman"/>
                <a:cs typeface="Times New Roman"/>
              </a:rPr>
              <a:t>so easily filled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us,” </a:t>
            </a:r>
            <a:r>
              <a:rPr dirty="0" sz="1450" spc="-10">
                <a:latin typeface="Times New Roman"/>
                <a:cs typeface="Times New Roman"/>
              </a:rPr>
              <a:t>replied Edmund, turning away to the fire, where sat his </a:t>
            </a:r>
            <a:r>
              <a:rPr dirty="0" sz="1450" spc="-15">
                <a:latin typeface="Times New Roman"/>
                <a:cs typeface="Times New Roman"/>
              </a:rPr>
              <a:t>mother, </a:t>
            </a:r>
            <a:r>
              <a:rPr dirty="0" sz="1450" spc="-10">
                <a:latin typeface="Times New Roman"/>
                <a:cs typeface="Times New Roman"/>
              </a:rPr>
              <a:t>aunt, and  </a:t>
            </a:r>
            <a:r>
              <a:rPr dirty="0" sz="1450" spc="-25">
                <a:latin typeface="Times New Roman"/>
                <a:cs typeface="Times New Roman"/>
              </a:rPr>
              <a:t>Fanny, </a:t>
            </a:r>
            <a:r>
              <a:rPr dirty="0" sz="1450" spc="-10">
                <a:latin typeface="Times New Roman"/>
                <a:cs typeface="Times New Roman"/>
              </a:rPr>
              <a:t>and seating himself with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great</a:t>
            </a:r>
            <a:r>
              <a:rPr dirty="0" sz="1450" spc="50">
                <a:latin typeface="Times New Roman"/>
                <a:cs typeface="Times New Roman"/>
              </a:rPr>
              <a:t> </a:t>
            </a:r>
            <a:r>
              <a:rPr dirty="0" sz="1450" spc="-10">
                <a:latin typeface="Times New Roman"/>
                <a:cs typeface="Times New Roman"/>
              </a:rPr>
              <a:t>vexation.</a:t>
            </a:r>
            <a:endParaRPr sz="1450">
              <a:latin typeface="Times New Roman"/>
              <a:cs typeface="Times New Roman"/>
            </a:endParaRPr>
          </a:p>
          <a:p>
            <a:pPr algn="just" marL="12700" marR="6985" indent="255904">
              <a:lnSpc>
                <a:spcPts val="1730"/>
              </a:lnSpc>
              <a:spcBef>
                <a:spcPts val="715"/>
              </a:spcBef>
            </a:pPr>
            <a:r>
              <a:rPr dirty="0" sz="1450" spc="-35">
                <a:latin typeface="Times New Roman"/>
                <a:cs typeface="Times New Roman"/>
              </a:rPr>
              <a:t>Mr. </a:t>
            </a:r>
            <a:r>
              <a:rPr dirty="0" sz="1450" spc="-10">
                <a:latin typeface="Times New Roman"/>
                <a:cs typeface="Times New Roman"/>
              </a:rPr>
              <a:t>Rushworth followed him to </a:t>
            </a:r>
            <a:r>
              <a:rPr dirty="0" sz="1450" spc="-30">
                <a:latin typeface="Times New Roman"/>
                <a:cs typeface="Times New Roman"/>
              </a:rPr>
              <a:t>say, </a:t>
            </a:r>
            <a:r>
              <a:rPr dirty="0" sz="1450" spc="-10">
                <a:latin typeface="Times New Roman"/>
                <a:cs typeface="Times New Roman"/>
              </a:rPr>
              <a:t>“I come in three times, and have two-  and-forty speeches. </a:t>
            </a:r>
            <a:r>
              <a:rPr dirty="0" sz="1450" spc="-25">
                <a:latin typeface="Times New Roman"/>
                <a:cs typeface="Times New Roman"/>
              </a:rPr>
              <a:t>That’s </a:t>
            </a:r>
            <a:r>
              <a:rPr dirty="0" sz="1450" spc="-10">
                <a:latin typeface="Times New Roman"/>
                <a:cs typeface="Times New Roman"/>
              </a:rPr>
              <a:t>something, is </a:t>
            </a:r>
            <a:r>
              <a:rPr dirty="0" sz="1450" spc="-5">
                <a:latin typeface="Times New Roman"/>
                <a:cs typeface="Times New Roman"/>
              </a:rPr>
              <a:t>not </a:t>
            </a:r>
            <a:r>
              <a:rPr dirty="0" sz="1450" spc="-10">
                <a:latin typeface="Times New Roman"/>
                <a:cs typeface="Times New Roman"/>
              </a:rPr>
              <a:t>it? But </a:t>
            </a:r>
            <a:r>
              <a:rPr dirty="0" sz="1450" spc="-5">
                <a:latin typeface="Times New Roman"/>
                <a:cs typeface="Times New Roman"/>
              </a:rPr>
              <a:t>I do not </a:t>
            </a:r>
            <a:r>
              <a:rPr dirty="0" sz="1450" spc="-10">
                <a:latin typeface="Times New Roman"/>
                <a:cs typeface="Times New Roman"/>
              </a:rPr>
              <a:t>much like the idea  </a:t>
            </a:r>
            <a:r>
              <a:rPr dirty="0" sz="1450" spc="-5">
                <a:latin typeface="Times New Roman"/>
                <a:cs typeface="Times New Roman"/>
              </a:rPr>
              <a:t>of </a:t>
            </a:r>
            <a:r>
              <a:rPr dirty="0" sz="1450" spc="-10">
                <a:latin typeface="Times New Roman"/>
                <a:cs typeface="Times New Roman"/>
              </a:rPr>
              <a:t>being so fine. </a:t>
            </a:r>
            <a:r>
              <a:rPr dirty="0" sz="1450" spc="-5">
                <a:latin typeface="Times New Roman"/>
                <a:cs typeface="Times New Roman"/>
              </a:rPr>
              <a:t>I </a:t>
            </a:r>
            <a:r>
              <a:rPr dirty="0" sz="1450" spc="-10">
                <a:latin typeface="Times New Roman"/>
                <a:cs typeface="Times New Roman"/>
              </a:rPr>
              <a:t>shall hardly know myself in </a:t>
            </a:r>
            <a:r>
              <a:rPr dirty="0" sz="1450" spc="-5">
                <a:latin typeface="Times New Roman"/>
                <a:cs typeface="Times New Roman"/>
              </a:rPr>
              <a:t>a </a:t>
            </a:r>
            <a:r>
              <a:rPr dirty="0" sz="1450" spc="-10">
                <a:latin typeface="Times New Roman"/>
                <a:cs typeface="Times New Roman"/>
              </a:rPr>
              <a:t>blue dress and </a:t>
            </a:r>
            <a:r>
              <a:rPr dirty="0" sz="1450" spc="-5">
                <a:latin typeface="Times New Roman"/>
                <a:cs typeface="Times New Roman"/>
              </a:rPr>
              <a:t>a </a:t>
            </a:r>
            <a:r>
              <a:rPr dirty="0" sz="1450" spc="-10">
                <a:latin typeface="Times New Roman"/>
                <a:cs typeface="Times New Roman"/>
              </a:rPr>
              <a:t>pink satin  cloak.”</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Edmund could </a:t>
            </a:r>
            <a:r>
              <a:rPr dirty="0" sz="1450" spc="-5">
                <a:latin typeface="Times New Roman"/>
                <a:cs typeface="Times New Roman"/>
              </a:rPr>
              <a:t>not </a:t>
            </a:r>
            <a:r>
              <a:rPr dirty="0" sz="1450" spc="-10">
                <a:latin typeface="Times New Roman"/>
                <a:cs typeface="Times New Roman"/>
              </a:rPr>
              <a:t>answer him. In </a:t>
            </a:r>
            <a:r>
              <a:rPr dirty="0" sz="1450" spc="-5">
                <a:latin typeface="Times New Roman"/>
                <a:cs typeface="Times New Roman"/>
              </a:rPr>
              <a:t>a </a:t>
            </a:r>
            <a:r>
              <a:rPr dirty="0" sz="1450" spc="-10">
                <a:latin typeface="Times New Roman"/>
                <a:cs typeface="Times New Roman"/>
              </a:rPr>
              <a:t>few minutes </a:t>
            </a:r>
            <a:r>
              <a:rPr dirty="0" sz="1450" spc="-35">
                <a:latin typeface="Times New Roman"/>
                <a:cs typeface="Times New Roman"/>
              </a:rPr>
              <a:t>Mr. </a:t>
            </a:r>
            <a:r>
              <a:rPr dirty="0" sz="1450" spc="-10">
                <a:latin typeface="Times New Roman"/>
                <a:cs typeface="Times New Roman"/>
              </a:rPr>
              <a:t>Bertram was called  </a:t>
            </a:r>
            <a:r>
              <a:rPr dirty="0" sz="1450" spc="-5">
                <a:latin typeface="Times New Roman"/>
                <a:cs typeface="Times New Roman"/>
              </a:rPr>
              <a:t>out of </a:t>
            </a:r>
            <a:r>
              <a:rPr dirty="0" sz="1450" spc="-10">
                <a:latin typeface="Times New Roman"/>
                <a:cs typeface="Times New Roman"/>
              </a:rPr>
              <a:t>the room to satisfy some </a:t>
            </a:r>
            <a:r>
              <a:rPr dirty="0" sz="1450" spc="-5">
                <a:latin typeface="Times New Roman"/>
                <a:cs typeface="Times New Roman"/>
              </a:rPr>
              <a:t>doubts of </a:t>
            </a:r>
            <a:r>
              <a:rPr dirty="0" sz="1450" spc="-10">
                <a:latin typeface="Times New Roman"/>
                <a:cs typeface="Times New Roman"/>
              </a:rPr>
              <a:t>the carpenter; and being  accompanied </a:t>
            </a:r>
            <a:r>
              <a:rPr dirty="0" sz="1450" spc="-5">
                <a:latin typeface="Times New Roman"/>
                <a:cs typeface="Times New Roman"/>
              </a:rPr>
              <a:t>by </a:t>
            </a:r>
            <a:r>
              <a:rPr dirty="0" sz="1450" spc="-35">
                <a:latin typeface="Times New Roman"/>
                <a:cs typeface="Times New Roman"/>
              </a:rPr>
              <a:t>Mr. Yates, </a:t>
            </a:r>
            <a:r>
              <a:rPr dirty="0" sz="1450" spc="-10">
                <a:latin typeface="Times New Roman"/>
                <a:cs typeface="Times New Roman"/>
              </a:rPr>
              <a:t>and followed soon afterwards </a:t>
            </a:r>
            <a:r>
              <a:rPr dirty="0" sz="1450" spc="-5">
                <a:latin typeface="Times New Roman"/>
                <a:cs typeface="Times New Roman"/>
              </a:rPr>
              <a:t>by </a:t>
            </a:r>
            <a:r>
              <a:rPr dirty="0" sz="1450" spc="-35">
                <a:latin typeface="Times New Roman"/>
                <a:cs typeface="Times New Roman"/>
              </a:rPr>
              <a:t>Mr. </a:t>
            </a:r>
            <a:r>
              <a:rPr dirty="0" sz="1450" spc="-10">
                <a:latin typeface="Times New Roman"/>
                <a:cs typeface="Times New Roman"/>
              </a:rPr>
              <a:t>Rushworth,  Edmund almost immediately took the opportunity </a:t>
            </a:r>
            <a:r>
              <a:rPr dirty="0" sz="1450" spc="-5">
                <a:latin typeface="Times New Roman"/>
                <a:cs typeface="Times New Roman"/>
              </a:rPr>
              <a:t>of </a:t>
            </a:r>
            <a:r>
              <a:rPr dirty="0" sz="1450" spc="-10">
                <a:latin typeface="Times New Roman"/>
                <a:cs typeface="Times New Roman"/>
              </a:rPr>
              <a:t>saying, “I cannot, before  </a:t>
            </a:r>
            <a:r>
              <a:rPr dirty="0" sz="1450" spc="-35">
                <a:latin typeface="Times New Roman"/>
                <a:cs typeface="Times New Roman"/>
              </a:rPr>
              <a:t>Mr. Yates, </a:t>
            </a:r>
            <a:r>
              <a:rPr dirty="0" sz="1450" spc="-10">
                <a:latin typeface="Times New Roman"/>
                <a:cs typeface="Times New Roman"/>
              </a:rPr>
              <a:t>speak what </a:t>
            </a:r>
            <a:r>
              <a:rPr dirty="0" sz="1450" spc="-5">
                <a:latin typeface="Times New Roman"/>
                <a:cs typeface="Times New Roman"/>
              </a:rPr>
              <a:t>I </a:t>
            </a:r>
            <a:r>
              <a:rPr dirty="0" sz="1450" spc="-10">
                <a:latin typeface="Times New Roman"/>
                <a:cs typeface="Times New Roman"/>
              </a:rPr>
              <a:t>feel as to this </a:t>
            </a:r>
            <a:r>
              <a:rPr dirty="0" sz="1450" spc="-25">
                <a:latin typeface="Times New Roman"/>
                <a:cs typeface="Times New Roman"/>
              </a:rPr>
              <a:t>play, </a:t>
            </a:r>
            <a:r>
              <a:rPr dirty="0" sz="1450" spc="-10">
                <a:latin typeface="Times New Roman"/>
                <a:cs typeface="Times New Roman"/>
              </a:rPr>
              <a:t>without reflecting </a:t>
            </a:r>
            <a:r>
              <a:rPr dirty="0" sz="1450" spc="-5">
                <a:latin typeface="Times New Roman"/>
                <a:cs typeface="Times New Roman"/>
              </a:rPr>
              <a:t>on </a:t>
            </a:r>
            <a:r>
              <a:rPr dirty="0" sz="1450" spc="-10">
                <a:latin typeface="Times New Roman"/>
                <a:cs typeface="Times New Roman"/>
              </a:rPr>
              <a:t>his friends at  Ecclesford; </a:t>
            </a:r>
            <a:r>
              <a:rPr dirty="0" sz="1450" spc="-5">
                <a:latin typeface="Times New Roman"/>
                <a:cs typeface="Times New Roman"/>
              </a:rPr>
              <a:t>but I </a:t>
            </a:r>
            <a:r>
              <a:rPr dirty="0" sz="1450" spc="-10">
                <a:latin typeface="Times New Roman"/>
                <a:cs typeface="Times New Roman"/>
              </a:rPr>
              <a:t>must </a:t>
            </a:r>
            <a:r>
              <a:rPr dirty="0" sz="1450" spc="-30">
                <a:latin typeface="Times New Roman"/>
                <a:cs typeface="Times New Roman"/>
              </a:rPr>
              <a:t>now, </a:t>
            </a:r>
            <a:r>
              <a:rPr dirty="0" sz="1450" spc="-10">
                <a:latin typeface="Times New Roman"/>
                <a:cs typeface="Times New Roman"/>
              </a:rPr>
              <a:t>my dear Maria, tell </a:t>
            </a:r>
            <a:r>
              <a:rPr dirty="0" sz="1450" spc="-5">
                <a:latin typeface="Times New Roman"/>
                <a:cs typeface="Times New Roman"/>
              </a:rPr>
              <a:t>you,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think it exceedingly  unfit for private representation, and that </a:t>
            </a:r>
            <a:r>
              <a:rPr dirty="0" sz="1450" spc="-5">
                <a:latin typeface="Times New Roman"/>
                <a:cs typeface="Times New Roman"/>
              </a:rPr>
              <a:t>I hope you </a:t>
            </a:r>
            <a:r>
              <a:rPr dirty="0" sz="1450" spc="-10">
                <a:latin typeface="Times New Roman"/>
                <a:cs typeface="Times New Roman"/>
              </a:rPr>
              <a:t>will give it </a:t>
            </a:r>
            <a:r>
              <a:rPr dirty="0" sz="1450" spc="-5">
                <a:latin typeface="Times New Roman"/>
                <a:cs typeface="Times New Roman"/>
              </a:rPr>
              <a:t>up. I </a:t>
            </a:r>
            <a:r>
              <a:rPr dirty="0" sz="1450" spc="-10">
                <a:latin typeface="Times New Roman"/>
                <a:cs typeface="Times New Roman"/>
              </a:rPr>
              <a:t>cannot</a:t>
            </a:r>
            <a:r>
              <a:rPr dirty="0" sz="1450" spc="145">
                <a:latin typeface="Times New Roman"/>
                <a:cs typeface="Times New Roman"/>
              </a:rPr>
              <a:t> </a:t>
            </a:r>
            <a:r>
              <a:rPr dirty="0" sz="1450" spc="-5">
                <a:latin typeface="Times New Roman"/>
                <a:cs typeface="Times New Roman"/>
              </a:rPr>
              <a:t>but</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36100"/>
          </a:xfrm>
          <a:prstGeom prst="rect">
            <a:avLst/>
          </a:prstGeom>
        </p:spPr>
        <p:txBody>
          <a:bodyPr wrap="square" lIns="0" tIns="13335" rIns="0" bIns="0" rtlCol="0" vert="horz">
            <a:spAutoFit/>
          </a:bodyPr>
          <a:lstStyle/>
          <a:p>
            <a:pPr algn="just" marL="12700" marR="6985">
              <a:lnSpc>
                <a:spcPct val="99100"/>
              </a:lnSpc>
              <a:spcBef>
                <a:spcPts val="105"/>
              </a:spcBef>
            </a:pPr>
            <a:r>
              <a:rPr dirty="0" sz="1450" spc="-10">
                <a:latin typeface="Times New Roman"/>
                <a:cs typeface="Times New Roman"/>
              </a:rPr>
              <a:t>suppose </a:t>
            </a:r>
            <a:r>
              <a:rPr dirty="0" sz="1450" spc="-5">
                <a:latin typeface="Times New Roman"/>
                <a:cs typeface="Times New Roman"/>
              </a:rPr>
              <a:t>you </a:t>
            </a:r>
            <a:r>
              <a:rPr dirty="0" sz="1450" spc="-10">
                <a:latin typeface="Times New Roman"/>
                <a:cs typeface="Times New Roman"/>
              </a:rPr>
              <a:t>will when </a:t>
            </a:r>
            <a:r>
              <a:rPr dirty="0" sz="1450" spc="-5">
                <a:latin typeface="Times New Roman"/>
                <a:cs typeface="Times New Roman"/>
              </a:rPr>
              <a:t>you </a:t>
            </a:r>
            <a:r>
              <a:rPr dirty="0" sz="1450" spc="-10">
                <a:latin typeface="Times New Roman"/>
                <a:cs typeface="Times New Roman"/>
              </a:rPr>
              <a:t>have read it carefully </a:t>
            </a:r>
            <a:r>
              <a:rPr dirty="0" sz="1450" spc="-25">
                <a:latin typeface="Times New Roman"/>
                <a:cs typeface="Times New Roman"/>
              </a:rPr>
              <a:t>over. </a:t>
            </a:r>
            <a:r>
              <a:rPr dirty="0" sz="1450" spc="-10">
                <a:latin typeface="Times New Roman"/>
                <a:cs typeface="Times New Roman"/>
              </a:rPr>
              <a:t>Read only the first act  aloud to either </a:t>
            </a:r>
            <a:r>
              <a:rPr dirty="0" sz="1450" spc="-5">
                <a:latin typeface="Times New Roman"/>
                <a:cs typeface="Times New Roman"/>
              </a:rPr>
              <a:t>your </a:t>
            </a:r>
            <a:r>
              <a:rPr dirty="0" sz="1450" spc="-10">
                <a:latin typeface="Times New Roman"/>
                <a:cs typeface="Times New Roman"/>
              </a:rPr>
              <a:t>mother </a:t>
            </a:r>
            <a:r>
              <a:rPr dirty="0" sz="1450" spc="-5">
                <a:latin typeface="Times New Roman"/>
                <a:cs typeface="Times New Roman"/>
              </a:rPr>
              <a:t>or </a:t>
            </a:r>
            <a:r>
              <a:rPr dirty="0" sz="1450" spc="-10">
                <a:latin typeface="Times New Roman"/>
                <a:cs typeface="Times New Roman"/>
              </a:rPr>
              <a:t>aunt, and see how </a:t>
            </a:r>
            <a:r>
              <a:rPr dirty="0" sz="1450" spc="-5">
                <a:latin typeface="Times New Roman"/>
                <a:cs typeface="Times New Roman"/>
              </a:rPr>
              <a:t>you </a:t>
            </a:r>
            <a:r>
              <a:rPr dirty="0" sz="1450" spc="-10">
                <a:latin typeface="Times New Roman"/>
                <a:cs typeface="Times New Roman"/>
              </a:rPr>
              <a:t>can approve it. It will </a:t>
            </a:r>
            <a:r>
              <a:rPr dirty="0" sz="1450" spc="-5">
                <a:latin typeface="Times New Roman"/>
                <a:cs typeface="Times New Roman"/>
              </a:rPr>
              <a:t>not  be </a:t>
            </a:r>
            <a:r>
              <a:rPr dirty="0" sz="1450" spc="-10">
                <a:latin typeface="Times New Roman"/>
                <a:cs typeface="Times New Roman"/>
              </a:rPr>
              <a:t>necessary to send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your </a:t>
            </a:r>
            <a:r>
              <a:rPr dirty="0" sz="1450" spc="-15">
                <a:latin typeface="Times New Roman"/>
                <a:cs typeface="Times New Roman"/>
              </a:rPr>
              <a:t>father’s </a:t>
            </a:r>
            <a:r>
              <a:rPr dirty="0" sz="1450" spc="-10">
                <a:latin typeface="Times New Roman"/>
                <a:cs typeface="Times New Roman"/>
              </a:rPr>
              <a:t>judgment, </a:t>
            </a:r>
            <a:r>
              <a:rPr dirty="0" sz="1450" spc="-5">
                <a:latin typeface="Times New Roman"/>
                <a:cs typeface="Times New Roman"/>
              </a:rPr>
              <a:t>I </a:t>
            </a:r>
            <a:r>
              <a:rPr dirty="0" sz="1450" spc="-10">
                <a:latin typeface="Times New Roman"/>
                <a:cs typeface="Times New Roman"/>
              </a:rPr>
              <a:t>am</a:t>
            </a:r>
            <a:r>
              <a:rPr dirty="0" sz="1450" spc="60">
                <a:latin typeface="Times New Roman"/>
                <a:cs typeface="Times New Roman"/>
              </a:rPr>
              <a:t> </a:t>
            </a:r>
            <a:r>
              <a:rPr dirty="0" sz="1450" spc="-10">
                <a:latin typeface="Times New Roman"/>
                <a:cs typeface="Times New Roman"/>
              </a:rPr>
              <a:t>convinced.”</a:t>
            </a:r>
            <a:endParaRPr sz="1450">
              <a:latin typeface="Times New Roman"/>
              <a:cs typeface="Times New Roman"/>
            </a:endParaRPr>
          </a:p>
          <a:p>
            <a:pPr algn="just" marL="12700" marR="5080" indent="255904">
              <a:lnSpc>
                <a:spcPts val="1730"/>
              </a:lnSpc>
              <a:spcBef>
                <a:spcPts val="844"/>
              </a:spcBef>
            </a:pPr>
            <a:r>
              <a:rPr dirty="0" sz="1450" spc="-50">
                <a:latin typeface="Times New Roman"/>
                <a:cs typeface="Times New Roman"/>
              </a:rPr>
              <a:t>“We </a:t>
            </a:r>
            <a:r>
              <a:rPr dirty="0" sz="1450" spc="-10">
                <a:latin typeface="Times New Roman"/>
                <a:cs typeface="Times New Roman"/>
              </a:rPr>
              <a:t>see things very </a:t>
            </a:r>
            <a:r>
              <a:rPr dirty="0" sz="1450" spc="-20">
                <a:latin typeface="Times New Roman"/>
                <a:cs typeface="Times New Roman"/>
              </a:rPr>
              <a:t>differently,” </a:t>
            </a:r>
            <a:r>
              <a:rPr dirty="0" sz="1450" spc="-10">
                <a:latin typeface="Times New Roman"/>
                <a:cs typeface="Times New Roman"/>
              </a:rPr>
              <a:t>cried Maria. “I am perfectly acquainted  with the </a:t>
            </a:r>
            <a:r>
              <a:rPr dirty="0" sz="1450" spc="-25">
                <a:latin typeface="Times New Roman"/>
                <a:cs typeface="Times New Roman"/>
              </a:rPr>
              <a:t>play, </a:t>
            </a:r>
            <a:r>
              <a:rPr dirty="0" sz="1450" spc="-5">
                <a:latin typeface="Times New Roman"/>
                <a:cs typeface="Times New Roman"/>
              </a:rPr>
              <a:t>I </a:t>
            </a:r>
            <a:r>
              <a:rPr dirty="0" sz="1450" spc="-10">
                <a:latin typeface="Times New Roman"/>
                <a:cs typeface="Times New Roman"/>
              </a:rPr>
              <a:t>assure </a:t>
            </a:r>
            <a:r>
              <a:rPr dirty="0" sz="1450" spc="-5">
                <a:latin typeface="Times New Roman"/>
                <a:cs typeface="Times New Roman"/>
              </a:rPr>
              <a:t>you; </a:t>
            </a:r>
            <a:r>
              <a:rPr dirty="0" sz="1450" spc="-10">
                <a:latin typeface="Times New Roman"/>
                <a:cs typeface="Times New Roman"/>
              </a:rPr>
              <a:t>and with </a:t>
            </a:r>
            <a:r>
              <a:rPr dirty="0" sz="1450" spc="-5">
                <a:latin typeface="Times New Roman"/>
                <a:cs typeface="Times New Roman"/>
              </a:rPr>
              <a:t>a </a:t>
            </a:r>
            <a:r>
              <a:rPr dirty="0" sz="1450" spc="-10">
                <a:latin typeface="Times New Roman"/>
                <a:cs typeface="Times New Roman"/>
              </a:rPr>
              <a:t>very few omissions, and so forth, which  will </a:t>
            </a:r>
            <a:r>
              <a:rPr dirty="0" sz="1450" spc="-5">
                <a:latin typeface="Times New Roman"/>
                <a:cs typeface="Times New Roman"/>
              </a:rPr>
              <a:t>be </a:t>
            </a:r>
            <a:r>
              <a:rPr dirty="0" sz="1450" spc="-10">
                <a:latin typeface="Times New Roman"/>
                <a:cs typeface="Times New Roman"/>
              </a:rPr>
              <a:t>made,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can see nothing objectionable in it; and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the  only </a:t>
            </a:r>
            <a:r>
              <a:rPr dirty="0" sz="1450" spc="-5">
                <a:latin typeface="Times New Roman"/>
                <a:cs typeface="Times New Roman"/>
              </a:rPr>
              <a:t>young </a:t>
            </a:r>
            <a:r>
              <a:rPr dirty="0" sz="1450" spc="-10">
                <a:latin typeface="Times New Roman"/>
                <a:cs typeface="Times New Roman"/>
              </a:rPr>
              <a:t>woman </a:t>
            </a:r>
            <a:r>
              <a:rPr dirty="0" sz="1450" spc="-5">
                <a:latin typeface="Times New Roman"/>
                <a:cs typeface="Times New Roman"/>
              </a:rPr>
              <a:t>you </a:t>
            </a:r>
            <a:r>
              <a:rPr dirty="0" sz="1450" spc="-10">
                <a:latin typeface="Times New Roman"/>
                <a:cs typeface="Times New Roman"/>
              </a:rPr>
              <a:t>find who thinks it very fit for private</a:t>
            </a:r>
            <a:r>
              <a:rPr dirty="0" sz="1450" spc="125">
                <a:latin typeface="Times New Roman"/>
                <a:cs typeface="Times New Roman"/>
              </a:rPr>
              <a:t> </a:t>
            </a:r>
            <a:r>
              <a:rPr dirty="0" sz="1450" spc="-10">
                <a:latin typeface="Times New Roman"/>
                <a:cs typeface="Times New Roman"/>
              </a:rPr>
              <a:t>representation.”</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“I am sorry for it,” was his answer; “but in this matter it is </a:t>
            </a:r>
            <a:r>
              <a:rPr dirty="0" sz="1450" spc="-5">
                <a:latin typeface="Times New Roman"/>
                <a:cs typeface="Times New Roman"/>
              </a:rPr>
              <a:t>you </a:t>
            </a:r>
            <a:r>
              <a:rPr dirty="0" sz="1450" spc="-10">
                <a:latin typeface="Times New Roman"/>
                <a:cs typeface="Times New Roman"/>
              </a:rPr>
              <a:t>who are to  lead. </a:t>
            </a:r>
            <a:r>
              <a:rPr dirty="0" sz="1450" spc="-60">
                <a:latin typeface="Times New Roman"/>
                <a:cs typeface="Times New Roman"/>
              </a:rPr>
              <a:t>You </a:t>
            </a:r>
            <a:r>
              <a:rPr dirty="0" sz="1450" spc="-10">
                <a:latin typeface="Times New Roman"/>
                <a:cs typeface="Times New Roman"/>
              </a:rPr>
              <a:t>must set the example. If others have blundered, it is </a:t>
            </a:r>
            <a:r>
              <a:rPr dirty="0" sz="1450" spc="-5">
                <a:latin typeface="Times New Roman"/>
                <a:cs typeface="Times New Roman"/>
              </a:rPr>
              <a:t>your </a:t>
            </a:r>
            <a:r>
              <a:rPr dirty="0" sz="1450" spc="-10">
                <a:latin typeface="Times New Roman"/>
                <a:cs typeface="Times New Roman"/>
              </a:rPr>
              <a:t>place to  </a:t>
            </a:r>
            <a:r>
              <a:rPr dirty="0" sz="1450" spc="-5">
                <a:latin typeface="Times New Roman"/>
                <a:cs typeface="Times New Roman"/>
              </a:rPr>
              <a:t>put </a:t>
            </a:r>
            <a:r>
              <a:rPr dirty="0" sz="1450" spc="-10">
                <a:latin typeface="Times New Roman"/>
                <a:cs typeface="Times New Roman"/>
              </a:rPr>
              <a:t>them right, and shew them what true delicacy is. In all points </a:t>
            </a:r>
            <a:r>
              <a:rPr dirty="0" sz="1450" spc="-5">
                <a:latin typeface="Times New Roman"/>
                <a:cs typeface="Times New Roman"/>
              </a:rPr>
              <a:t>of </a:t>
            </a:r>
            <a:r>
              <a:rPr dirty="0" sz="1450" spc="-10">
                <a:latin typeface="Times New Roman"/>
                <a:cs typeface="Times New Roman"/>
              </a:rPr>
              <a:t>decorum  </a:t>
            </a:r>
            <a:r>
              <a:rPr dirty="0" sz="1450" spc="-5">
                <a:latin typeface="Times New Roman"/>
                <a:cs typeface="Times New Roman"/>
              </a:rPr>
              <a:t>your </a:t>
            </a:r>
            <a:r>
              <a:rPr dirty="0" sz="1450" spc="-10">
                <a:latin typeface="Times New Roman"/>
                <a:cs typeface="Times New Roman"/>
              </a:rPr>
              <a:t>conduct must </a:t>
            </a:r>
            <a:r>
              <a:rPr dirty="0" sz="1450" spc="-5">
                <a:latin typeface="Times New Roman"/>
                <a:cs typeface="Times New Roman"/>
              </a:rPr>
              <a:t>be </a:t>
            </a:r>
            <a:r>
              <a:rPr dirty="0" sz="1450" spc="-10">
                <a:latin typeface="Times New Roman"/>
                <a:cs typeface="Times New Roman"/>
              </a:rPr>
              <a:t>law to the rest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20">
                <a:latin typeface="Times New Roman"/>
                <a:cs typeface="Times New Roman"/>
              </a:rPr>
              <a:t>party.”</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This picture </a:t>
            </a:r>
            <a:r>
              <a:rPr dirty="0" sz="1450" spc="-5">
                <a:latin typeface="Times New Roman"/>
                <a:cs typeface="Times New Roman"/>
              </a:rPr>
              <a:t>of </a:t>
            </a:r>
            <a:r>
              <a:rPr dirty="0" sz="1450" spc="-10">
                <a:latin typeface="Times New Roman"/>
                <a:cs typeface="Times New Roman"/>
              </a:rPr>
              <a:t>her consequence had some </a:t>
            </a:r>
            <a:r>
              <a:rPr dirty="0" sz="1450" spc="-15">
                <a:latin typeface="Times New Roman"/>
                <a:cs typeface="Times New Roman"/>
              </a:rPr>
              <a:t>effect, </a:t>
            </a:r>
            <a:r>
              <a:rPr dirty="0" sz="1450" spc="-10">
                <a:latin typeface="Times New Roman"/>
                <a:cs typeface="Times New Roman"/>
              </a:rPr>
              <a:t>for </a:t>
            </a:r>
            <a:r>
              <a:rPr dirty="0" sz="1450" spc="-5">
                <a:latin typeface="Times New Roman"/>
                <a:cs typeface="Times New Roman"/>
              </a:rPr>
              <a:t>no one </a:t>
            </a:r>
            <a:r>
              <a:rPr dirty="0" sz="1450" spc="-10">
                <a:latin typeface="Times New Roman"/>
                <a:cs typeface="Times New Roman"/>
              </a:rPr>
              <a:t>loved better to  lead than Maria; and with far more good-humour she answered, “I am much  obliged to </a:t>
            </a:r>
            <a:r>
              <a:rPr dirty="0" sz="1450" spc="-5">
                <a:latin typeface="Times New Roman"/>
                <a:cs typeface="Times New Roman"/>
              </a:rPr>
              <a:t>you, </a:t>
            </a:r>
            <a:r>
              <a:rPr dirty="0" sz="1450" spc="-10">
                <a:latin typeface="Times New Roman"/>
                <a:cs typeface="Times New Roman"/>
              </a:rPr>
              <a:t>Edmund; </a:t>
            </a:r>
            <a:r>
              <a:rPr dirty="0" sz="1450" spc="-5">
                <a:latin typeface="Times New Roman"/>
                <a:cs typeface="Times New Roman"/>
              </a:rPr>
              <a:t>you </a:t>
            </a:r>
            <a:r>
              <a:rPr dirty="0" sz="1450" spc="-10">
                <a:latin typeface="Times New Roman"/>
                <a:cs typeface="Times New Roman"/>
              </a:rPr>
              <a:t>mean very well,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but I </a:t>
            </a:r>
            <a:r>
              <a:rPr dirty="0" sz="1450" spc="-10">
                <a:latin typeface="Times New Roman"/>
                <a:cs typeface="Times New Roman"/>
              </a:rPr>
              <a:t>still think </a:t>
            </a:r>
            <a:r>
              <a:rPr dirty="0" sz="1450" spc="-5">
                <a:latin typeface="Times New Roman"/>
                <a:cs typeface="Times New Roman"/>
              </a:rPr>
              <a:t>you  </a:t>
            </a:r>
            <a:r>
              <a:rPr dirty="0" sz="1450" spc="-10">
                <a:latin typeface="Times New Roman"/>
                <a:cs typeface="Times New Roman"/>
              </a:rPr>
              <a:t>see things too strongly; and </a:t>
            </a:r>
            <a:r>
              <a:rPr dirty="0" sz="1450" spc="-5">
                <a:latin typeface="Times New Roman"/>
                <a:cs typeface="Times New Roman"/>
              </a:rPr>
              <a:t>I </a:t>
            </a:r>
            <a:r>
              <a:rPr dirty="0" sz="1450" spc="-10">
                <a:latin typeface="Times New Roman"/>
                <a:cs typeface="Times New Roman"/>
              </a:rPr>
              <a:t>really cannot undertake to harangue all the rest  </a:t>
            </a:r>
            <a:r>
              <a:rPr dirty="0" sz="1450" spc="-5">
                <a:latin typeface="Times New Roman"/>
                <a:cs typeface="Times New Roman"/>
              </a:rPr>
              <a:t>upon a </a:t>
            </a:r>
            <a:r>
              <a:rPr dirty="0" sz="1450" spc="-10">
                <a:latin typeface="Times New Roman"/>
                <a:cs typeface="Times New Roman"/>
              </a:rPr>
              <a:t>subject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kind. </a:t>
            </a:r>
            <a:r>
              <a:rPr dirty="0" sz="1450" spc="-10">
                <a:latin typeface="Times New Roman"/>
                <a:cs typeface="Times New Roman"/>
              </a:rPr>
              <a:t>There would </a:t>
            </a:r>
            <a:r>
              <a:rPr dirty="0" sz="1450" spc="-5">
                <a:latin typeface="Times New Roman"/>
                <a:cs typeface="Times New Roman"/>
              </a:rPr>
              <a:t>be </a:t>
            </a:r>
            <a:r>
              <a:rPr dirty="0" sz="1450" spc="-10">
                <a:latin typeface="Times New Roman"/>
                <a:cs typeface="Times New Roman"/>
              </a:rPr>
              <a:t>the greatest indecorum,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imagine that </a:t>
            </a:r>
            <a:r>
              <a:rPr dirty="0" sz="1450" spc="-5">
                <a:latin typeface="Times New Roman"/>
                <a:cs typeface="Times New Roman"/>
              </a:rPr>
              <a:t>I </a:t>
            </a:r>
            <a:r>
              <a:rPr dirty="0" sz="1450" spc="-10">
                <a:latin typeface="Times New Roman"/>
                <a:cs typeface="Times New Roman"/>
              </a:rPr>
              <a:t>could have such an idea in my head? No; let </a:t>
            </a:r>
            <a:r>
              <a:rPr dirty="0" sz="1450" spc="-5">
                <a:latin typeface="Times New Roman"/>
                <a:cs typeface="Times New Roman"/>
              </a:rPr>
              <a:t>your  </a:t>
            </a:r>
            <a:r>
              <a:rPr dirty="0" sz="1450" spc="-10">
                <a:latin typeface="Times New Roman"/>
                <a:cs typeface="Times New Roman"/>
              </a:rPr>
              <a:t>conduct </a:t>
            </a:r>
            <a:r>
              <a:rPr dirty="0" sz="1450" spc="-5">
                <a:latin typeface="Times New Roman"/>
                <a:cs typeface="Times New Roman"/>
              </a:rPr>
              <a:t>be </a:t>
            </a:r>
            <a:r>
              <a:rPr dirty="0" sz="1450" spc="-10">
                <a:latin typeface="Times New Roman"/>
                <a:cs typeface="Times New Roman"/>
              </a:rPr>
              <a:t>the only harangue. Say that, </a:t>
            </a:r>
            <a:r>
              <a:rPr dirty="0" sz="1450" spc="-5">
                <a:latin typeface="Times New Roman"/>
                <a:cs typeface="Times New Roman"/>
              </a:rPr>
              <a:t>on </a:t>
            </a:r>
            <a:r>
              <a:rPr dirty="0" sz="1450" spc="-10">
                <a:latin typeface="Times New Roman"/>
                <a:cs typeface="Times New Roman"/>
              </a:rPr>
              <a:t>examining the part, </a:t>
            </a:r>
            <a:r>
              <a:rPr dirty="0" sz="1450" spc="-5">
                <a:latin typeface="Times New Roman"/>
                <a:cs typeface="Times New Roman"/>
              </a:rPr>
              <a:t>you </a:t>
            </a:r>
            <a:r>
              <a:rPr dirty="0" sz="1450" spc="-10">
                <a:latin typeface="Times New Roman"/>
                <a:cs typeface="Times New Roman"/>
              </a:rPr>
              <a:t>feel  yourself unequal to it; that </a:t>
            </a:r>
            <a:r>
              <a:rPr dirty="0" sz="1450" spc="-5">
                <a:latin typeface="Times New Roman"/>
                <a:cs typeface="Times New Roman"/>
              </a:rPr>
              <a:t>you </a:t>
            </a:r>
            <a:r>
              <a:rPr dirty="0" sz="1450" spc="-10">
                <a:latin typeface="Times New Roman"/>
                <a:cs typeface="Times New Roman"/>
              </a:rPr>
              <a:t>find it requiring more exertion and confidence  than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supposed to have. Say this with firmness, and it will </a:t>
            </a:r>
            <a:r>
              <a:rPr dirty="0" sz="1450" spc="-5">
                <a:latin typeface="Times New Roman"/>
                <a:cs typeface="Times New Roman"/>
              </a:rPr>
              <a:t>be </a:t>
            </a:r>
            <a:r>
              <a:rPr dirty="0" sz="1450" spc="-10">
                <a:latin typeface="Times New Roman"/>
                <a:cs typeface="Times New Roman"/>
              </a:rPr>
              <a:t>quite  </a:t>
            </a:r>
            <a:r>
              <a:rPr dirty="0" sz="1450" spc="-5">
                <a:latin typeface="Times New Roman"/>
                <a:cs typeface="Times New Roman"/>
              </a:rPr>
              <a:t>enough. </a:t>
            </a:r>
            <a:r>
              <a:rPr dirty="0" sz="1450" spc="-10">
                <a:latin typeface="Times New Roman"/>
                <a:cs typeface="Times New Roman"/>
              </a:rPr>
              <a:t>All who can distinguish will understand </a:t>
            </a:r>
            <a:r>
              <a:rPr dirty="0" sz="1450" spc="-5">
                <a:latin typeface="Times New Roman"/>
                <a:cs typeface="Times New Roman"/>
              </a:rPr>
              <a:t>your </a:t>
            </a:r>
            <a:r>
              <a:rPr dirty="0" sz="1450" spc="-10">
                <a:latin typeface="Times New Roman"/>
                <a:cs typeface="Times New Roman"/>
              </a:rPr>
              <a:t>motive. The play will </a:t>
            </a:r>
            <a:r>
              <a:rPr dirty="0" sz="1450" spc="-5">
                <a:latin typeface="Times New Roman"/>
                <a:cs typeface="Times New Roman"/>
              </a:rPr>
              <a:t>be  </a:t>
            </a:r>
            <a:r>
              <a:rPr dirty="0" sz="1450" spc="-10">
                <a:latin typeface="Times New Roman"/>
                <a:cs typeface="Times New Roman"/>
              </a:rPr>
              <a:t>given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delicacy honoured as it</a:t>
            </a:r>
            <a:r>
              <a:rPr dirty="0" sz="1450" spc="20">
                <a:latin typeface="Times New Roman"/>
                <a:cs typeface="Times New Roman"/>
              </a:rPr>
              <a:t> </a:t>
            </a:r>
            <a:r>
              <a:rPr dirty="0" sz="1450" spc="-5">
                <a:latin typeface="Times New Roman"/>
                <a:cs typeface="Times New Roman"/>
              </a:rPr>
              <a:t>ought.”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act anything </a:t>
            </a:r>
            <a:r>
              <a:rPr dirty="0" sz="1450" spc="-15">
                <a:latin typeface="Times New Roman"/>
                <a:cs typeface="Times New Roman"/>
              </a:rPr>
              <a:t>improper, </a:t>
            </a:r>
            <a:r>
              <a:rPr dirty="0" sz="1450" spc="-10">
                <a:latin typeface="Times New Roman"/>
                <a:cs typeface="Times New Roman"/>
              </a:rPr>
              <a:t>my </a:t>
            </a:r>
            <a:r>
              <a:rPr dirty="0" sz="1450" spc="-20">
                <a:latin typeface="Times New Roman"/>
                <a:cs typeface="Times New Roman"/>
              </a:rPr>
              <a:t>dear,” </a:t>
            </a:r>
            <a:r>
              <a:rPr dirty="0" sz="1450" spc="-10">
                <a:latin typeface="Times New Roman"/>
                <a:cs typeface="Times New Roman"/>
              </a:rPr>
              <a:t>said Lady Bertram. “Sir Thomas  would </a:t>
            </a:r>
            <a:r>
              <a:rPr dirty="0" sz="1450" spc="-5">
                <a:latin typeface="Times New Roman"/>
                <a:cs typeface="Times New Roman"/>
              </a:rPr>
              <a:t>not </a:t>
            </a:r>
            <a:r>
              <a:rPr dirty="0" sz="1450" spc="-10">
                <a:latin typeface="Times New Roman"/>
                <a:cs typeface="Times New Roman"/>
              </a:rPr>
              <a:t>like </a:t>
            </a:r>
            <a:r>
              <a:rPr dirty="0" sz="1450" spc="-20">
                <a:latin typeface="Times New Roman"/>
                <a:cs typeface="Times New Roman"/>
              </a:rPr>
              <a:t>it.—Fanny, </a:t>
            </a:r>
            <a:r>
              <a:rPr dirty="0" sz="1450" spc="-10">
                <a:latin typeface="Times New Roman"/>
                <a:cs typeface="Times New Roman"/>
              </a:rPr>
              <a:t>ring the bell; </a:t>
            </a:r>
            <a:r>
              <a:rPr dirty="0" sz="1450" spc="-5">
                <a:latin typeface="Times New Roman"/>
                <a:cs typeface="Times New Roman"/>
              </a:rPr>
              <a:t>I </a:t>
            </a:r>
            <a:r>
              <a:rPr dirty="0" sz="1450" spc="-10">
                <a:latin typeface="Times New Roman"/>
                <a:cs typeface="Times New Roman"/>
              </a:rPr>
              <a:t>must have my </a:t>
            </a:r>
            <a:r>
              <a:rPr dirty="0" sz="1450" spc="-25">
                <a:latin typeface="Times New Roman"/>
                <a:cs typeface="Times New Roman"/>
              </a:rPr>
              <a:t>dinner.—To </a:t>
            </a:r>
            <a:r>
              <a:rPr dirty="0" sz="1450" spc="-5">
                <a:latin typeface="Times New Roman"/>
                <a:cs typeface="Times New Roman"/>
              </a:rPr>
              <a:t>be </a:t>
            </a:r>
            <a:r>
              <a:rPr dirty="0" sz="1450" spc="-10">
                <a:latin typeface="Times New Roman"/>
                <a:cs typeface="Times New Roman"/>
              </a:rPr>
              <a:t>sure,  Julia is dressed </a:t>
            </a:r>
            <a:r>
              <a:rPr dirty="0" sz="1450" spc="-5">
                <a:latin typeface="Times New Roman"/>
                <a:cs typeface="Times New Roman"/>
              </a:rPr>
              <a:t>by </a:t>
            </a:r>
            <a:r>
              <a:rPr dirty="0" sz="1450" spc="-10">
                <a:latin typeface="Times New Roman"/>
                <a:cs typeface="Times New Roman"/>
              </a:rPr>
              <a:t>this</a:t>
            </a:r>
            <a:r>
              <a:rPr dirty="0" sz="1450" spc="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“I am convinced, madam,” said Edmund, preventing </a:t>
            </a:r>
            <a:r>
              <a:rPr dirty="0" sz="1450" spc="-25">
                <a:latin typeface="Times New Roman"/>
                <a:cs typeface="Times New Roman"/>
              </a:rPr>
              <a:t>Fanny, </a:t>
            </a:r>
            <a:r>
              <a:rPr dirty="0" sz="1450" spc="-10">
                <a:latin typeface="Times New Roman"/>
                <a:cs typeface="Times New Roman"/>
              </a:rPr>
              <a:t>“that Sir  Thomas would </a:t>
            </a:r>
            <a:r>
              <a:rPr dirty="0" sz="1450" spc="-5">
                <a:latin typeface="Times New Roman"/>
                <a:cs typeface="Times New Roman"/>
              </a:rPr>
              <a:t>not </a:t>
            </a:r>
            <a:r>
              <a:rPr dirty="0" sz="1450" spc="-10">
                <a:latin typeface="Times New Roman"/>
                <a:cs typeface="Times New Roman"/>
              </a:rPr>
              <a:t>like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“There, my </a:t>
            </a:r>
            <a:r>
              <a:rPr dirty="0" sz="1450" spc="-20">
                <a:latin typeface="Times New Roman"/>
                <a:cs typeface="Times New Roman"/>
              </a:rPr>
              <a:t>dear, </a:t>
            </a:r>
            <a:r>
              <a:rPr dirty="0" sz="1450" spc="-5">
                <a:latin typeface="Times New Roman"/>
                <a:cs typeface="Times New Roman"/>
              </a:rPr>
              <a:t>do you </a:t>
            </a:r>
            <a:r>
              <a:rPr dirty="0" sz="1450" spc="-10">
                <a:latin typeface="Times New Roman"/>
                <a:cs typeface="Times New Roman"/>
              </a:rPr>
              <a:t>hear what Edmund</a:t>
            </a:r>
            <a:r>
              <a:rPr dirty="0" sz="1450" spc="25">
                <a:latin typeface="Times New Roman"/>
                <a:cs typeface="Times New Roman"/>
              </a:rPr>
              <a:t> </a:t>
            </a:r>
            <a:r>
              <a:rPr dirty="0" sz="1450" spc="-10">
                <a:latin typeface="Times New Roman"/>
                <a:cs typeface="Times New Roman"/>
              </a:rPr>
              <a:t>says?”</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to decline the part,” said Maria, with renewed zeal, “Julia would  certainly take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“What!” cried Edmund, “if she knew </a:t>
            </a:r>
            <a:r>
              <a:rPr dirty="0" sz="1450" spc="-5">
                <a:latin typeface="Times New Roman"/>
                <a:cs typeface="Times New Roman"/>
              </a:rPr>
              <a:t>your</a:t>
            </a:r>
            <a:r>
              <a:rPr dirty="0" sz="1450" spc="25">
                <a:latin typeface="Times New Roman"/>
                <a:cs typeface="Times New Roman"/>
              </a:rPr>
              <a:t> </a:t>
            </a:r>
            <a:r>
              <a:rPr dirty="0" sz="1450" spc="-10">
                <a:latin typeface="Times New Roman"/>
                <a:cs typeface="Times New Roman"/>
              </a:rPr>
              <a:t>reasons!”</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“Oh! she might think the difference between us—the difference in </a:t>
            </a:r>
            <a:r>
              <a:rPr dirty="0" sz="1450" spc="-5">
                <a:latin typeface="Times New Roman"/>
                <a:cs typeface="Times New Roman"/>
              </a:rPr>
              <a:t>our  </a:t>
            </a:r>
            <a:r>
              <a:rPr dirty="0" sz="1450" spc="-10">
                <a:latin typeface="Times New Roman"/>
                <a:cs typeface="Times New Roman"/>
              </a:rPr>
              <a:t>situations—that she need </a:t>
            </a:r>
            <a:r>
              <a:rPr dirty="0" sz="1450" spc="-5">
                <a:latin typeface="Times New Roman"/>
                <a:cs typeface="Times New Roman"/>
              </a:rPr>
              <a:t>not be </a:t>
            </a:r>
            <a:r>
              <a:rPr dirty="0" sz="1450" spc="-10">
                <a:latin typeface="Times New Roman"/>
                <a:cs typeface="Times New Roman"/>
              </a:rPr>
              <a:t>so scrupulous as </a:t>
            </a:r>
            <a:r>
              <a:rPr dirty="0" sz="1450" spc="-5">
                <a:latin typeface="Times New Roman"/>
                <a:cs typeface="Times New Roman"/>
              </a:rPr>
              <a:t>I </a:t>
            </a:r>
            <a:r>
              <a:rPr dirty="0" sz="1450" spc="-10">
                <a:latin typeface="Times New Roman"/>
                <a:cs typeface="Times New Roman"/>
              </a:rPr>
              <a:t>might feel </a:t>
            </a:r>
            <a:r>
              <a:rPr dirty="0" sz="1450" spc="-20">
                <a:latin typeface="Times New Roman"/>
                <a:cs typeface="Times New Roman"/>
              </a:rPr>
              <a:t>necessary. </a:t>
            </a:r>
            <a:r>
              <a:rPr dirty="0" sz="1450" spc="-5">
                <a:latin typeface="Times New Roman"/>
                <a:cs typeface="Times New Roman"/>
              </a:rPr>
              <a:t>I </a:t>
            </a:r>
            <a:r>
              <a:rPr dirty="0" sz="1450" spc="-10">
                <a:latin typeface="Times New Roman"/>
                <a:cs typeface="Times New Roman"/>
              </a:rPr>
              <a:t>am  sure she would </a:t>
            </a:r>
            <a:r>
              <a:rPr dirty="0" sz="1450" spc="-15">
                <a:latin typeface="Times New Roman"/>
                <a:cs typeface="Times New Roman"/>
              </a:rPr>
              <a:t>argue </a:t>
            </a:r>
            <a:r>
              <a:rPr dirty="0" sz="1450" spc="-10">
                <a:latin typeface="Times New Roman"/>
                <a:cs typeface="Times New Roman"/>
              </a:rPr>
              <a:t>so. No; </a:t>
            </a:r>
            <a:r>
              <a:rPr dirty="0" sz="1450" spc="-5">
                <a:latin typeface="Times New Roman"/>
                <a:cs typeface="Times New Roman"/>
              </a:rPr>
              <a:t>you </a:t>
            </a:r>
            <a:r>
              <a:rPr dirty="0" sz="1450" spc="-10">
                <a:latin typeface="Times New Roman"/>
                <a:cs typeface="Times New Roman"/>
              </a:rPr>
              <a:t>must excuse me; </a:t>
            </a:r>
            <a:r>
              <a:rPr dirty="0" sz="1450" spc="-5">
                <a:latin typeface="Times New Roman"/>
                <a:cs typeface="Times New Roman"/>
              </a:rPr>
              <a:t>I </a:t>
            </a:r>
            <a:r>
              <a:rPr dirty="0" sz="1450" spc="-10">
                <a:latin typeface="Times New Roman"/>
                <a:cs typeface="Times New Roman"/>
              </a:rPr>
              <a:t>cannot retract my  consent; it is too far settled, everybody would </a:t>
            </a:r>
            <a:r>
              <a:rPr dirty="0" sz="1450" spc="-5">
                <a:latin typeface="Times New Roman"/>
                <a:cs typeface="Times New Roman"/>
              </a:rPr>
              <a:t>be </a:t>
            </a:r>
            <a:r>
              <a:rPr dirty="0" sz="1450" spc="-10">
                <a:latin typeface="Times New Roman"/>
                <a:cs typeface="Times New Roman"/>
              </a:rPr>
              <a:t>so disappointed, </a:t>
            </a:r>
            <a:r>
              <a:rPr dirty="0" sz="1450" spc="-45">
                <a:latin typeface="Times New Roman"/>
                <a:cs typeface="Times New Roman"/>
              </a:rPr>
              <a:t>Tom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quite angry; and if we are so very nice, we shall never act</a:t>
            </a:r>
            <a:r>
              <a:rPr dirty="0" sz="1450" spc="114">
                <a:latin typeface="Times New Roman"/>
                <a:cs typeface="Times New Roman"/>
              </a:rPr>
              <a:t> </a:t>
            </a:r>
            <a:r>
              <a:rPr dirty="0" sz="1450" spc="-10">
                <a:latin typeface="Times New Roman"/>
                <a:cs typeface="Times New Roman"/>
              </a:rPr>
              <a:t>anything.”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 was just going to say the very same thing,” said Mrs. Norris. “If every  play</a:t>
            </a:r>
            <a:r>
              <a:rPr dirty="0" sz="1450" spc="6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10">
                <a:latin typeface="Times New Roman"/>
                <a:cs typeface="Times New Roman"/>
              </a:rPr>
              <a:t>to</a:t>
            </a:r>
            <a:r>
              <a:rPr dirty="0" sz="1450" spc="75">
                <a:latin typeface="Times New Roman"/>
                <a:cs typeface="Times New Roman"/>
              </a:rPr>
              <a:t> </a:t>
            </a:r>
            <a:r>
              <a:rPr dirty="0" sz="1450" spc="-5">
                <a:latin typeface="Times New Roman"/>
                <a:cs typeface="Times New Roman"/>
              </a:rPr>
              <a:t>be</a:t>
            </a:r>
            <a:r>
              <a:rPr dirty="0" sz="1450" spc="65">
                <a:latin typeface="Times New Roman"/>
                <a:cs typeface="Times New Roman"/>
              </a:rPr>
              <a:t> </a:t>
            </a:r>
            <a:r>
              <a:rPr dirty="0" sz="1450" spc="-10">
                <a:latin typeface="Times New Roman"/>
                <a:cs typeface="Times New Roman"/>
              </a:rPr>
              <a:t>objected</a:t>
            </a:r>
            <a:r>
              <a:rPr dirty="0" sz="1450" spc="70">
                <a:latin typeface="Times New Roman"/>
                <a:cs typeface="Times New Roman"/>
              </a:rPr>
              <a:t> </a:t>
            </a:r>
            <a:r>
              <a:rPr dirty="0" sz="1450" spc="-5">
                <a:latin typeface="Times New Roman"/>
                <a:cs typeface="Times New Roman"/>
              </a:rPr>
              <a:t>to,</a:t>
            </a:r>
            <a:r>
              <a:rPr dirty="0" sz="1450" spc="75">
                <a:latin typeface="Times New Roman"/>
                <a:cs typeface="Times New Roman"/>
              </a:rPr>
              <a:t> </a:t>
            </a:r>
            <a:r>
              <a:rPr dirty="0" sz="1450" spc="-5">
                <a:latin typeface="Times New Roman"/>
                <a:cs typeface="Times New Roman"/>
              </a:rPr>
              <a:t>you</a:t>
            </a:r>
            <a:r>
              <a:rPr dirty="0" sz="1450" spc="70">
                <a:latin typeface="Times New Roman"/>
                <a:cs typeface="Times New Roman"/>
              </a:rPr>
              <a:t> </a:t>
            </a:r>
            <a:r>
              <a:rPr dirty="0" sz="1450" spc="-10">
                <a:latin typeface="Times New Roman"/>
                <a:cs typeface="Times New Roman"/>
              </a:rPr>
              <a:t>will</a:t>
            </a:r>
            <a:r>
              <a:rPr dirty="0" sz="1450" spc="65">
                <a:latin typeface="Times New Roman"/>
                <a:cs typeface="Times New Roman"/>
              </a:rPr>
              <a:t> </a:t>
            </a:r>
            <a:r>
              <a:rPr dirty="0" sz="1450" spc="-10">
                <a:latin typeface="Times New Roman"/>
                <a:cs typeface="Times New Roman"/>
              </a:rPr>
              <a:t>act</a:t>
            </a:r>
            <a:r>
              <a:rPr dirty="0" sz="1450" spc="70">
                <a:latin typeface="Times New Roman"/>
                <a:cs typeface="Times New Roman"/>
              </a:rPr>
              <a:t> </a:t>
            </a:r>
            <a:r>
              <a:rPr dirty="0" sz="1450" spc="-10">
                <a:latin typeface="Times New Roman"/>
                <a:cs typeface="Times New Roman"/>
              </a:rPr>
              <a:t>nothing,</a:t>
            </a:r>
            <a:r>
              <a:rPr dirty="0" sz="1450" spc="70">
                <a:latin typeface="Times New Roman"/>
                <a:cs typeface="Times New Roman"/>
              </a:rPr>
              <a:t> </a:t>
            </a:r>
            <a:r>
              <a:rPr dirty="0" sz="1450" spc="-10">
                <a:latin typeface="Times New Roman"/>
                <a:cs typeface="Times New Roman"/>
              </a:rPr>
              <a:t>and</a:t>
            </a:r>
            <a:r>
              <a:rPr dirty="0" sz="1450" spc="70">
                <a:latin typeface="Times New Roman"/>
                <a:cs typeface="Times New Roman"/>
              </a:rPr>
              <a:t> </a:t>
            </a:r>
            <a:r>
              <a:rPr dirty="0" sz="1450" spc="-10">
                <a:latin typeface="Times New Roman"/>
                <a:cs typeface="Times New Roman"/>
              </a:rPr>
              <a:t>the</a:t>
            </a:r>
            <a:r>
              <a:rPr dirty="0" sz="1450" spc="70">
                <a:latin typeface="Times New Roman"/>
                <a:cs typeface="Times New Roman"/>
              </a:rPr>
              <a:t> </a:t>
            </a:r>
            <a:r>
              <a:rPr dirty="0" sz="1450" spc="-10">
                <a:latin typeface="Times New Roman"/>
                <a:cs typeface="Times New Roman"/>
              </a:rPr>
              <a:t>preparations</a:t>
            </a:r>
            <a:r>
              <a:rPr dirty="0" sz="1450" spc="70">
                <a:latin typeface="Times New Roman"/>
                <a:cs typeface="Times New Roman"/>
              </a:rPr>
              <a:t> </a:t>
            </a:r>
            <a:r>
              <a:rPr dirty="0" sz="1450" spc="-10">
                <a:latin typeface="Times New Roman"/>
                <a:cs typeface="Times New Roman"/>
              </a:rPr>
              <a:t>will</a:t>
            </a:r>
            <a:r>
              <a:rPr dirty="0" sz="1450" spc="65">
                <a:latin typeface="Times New Roman"/>
                <a:cs typeface="Times New Roman"/>
              </a:rPr>
              <a:t> </a:t>
            </a:r>
            <a:r>
              <a:rPr dirty="0" sz="1450" spc="-5">
                <a:latin typeface="Times New Roman"/>
                <a:cs typeface="Times New Roman"/>
              </a:rPr>
              <a:t>be</a:t>
            </a:r>
            <a:r>
              <a:rPr dirty="0" sz="1450" spc="75">
                <a:latin typeface="Times New Roman"/>
                <a:cs typeface="Times New Roman"/>
              </a:rPr>
              <a:t> </a:t>
            </a:r>
            <a:r>
              <a:rPr dirty="0" sz="1450" spc="-10">
                <a:latin typeface="Times New Roman"/>
                <a:cs typeface="Times New Roman"/>
              </a:rPr>
              <a:t>all</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320530"/>
          </a:xfrm>
          <a:prstGeom prst="rect">
            <a:avLst/>
          </a:prstGeom>
        </p:spPr>
        <p:txBody>
          <a:bodyPr wrap="square" lIns="0" tIns="12700" rIns="0" bIns="0" rtlCol="0" vert="horz">
            <a:spAutoFit/>
          </a:bodyPr>
          <a:lstStyle/>
          <a:p>
            <a:pPr algn="just" marL="12700" marR="5080">
              <a:lnSpc>
                <a:spcPct val="99400"/>
              </a:lnSpc>
              <a:spcBef>
                <a:spcPts val="100"/>
              </a:spcBef>
            </a:pPr>
            <a:r>
              <a:rPr dirty="0" sz="1450" spc="-10">
                <a:latin typeface="Times New Roman"/>
                <a:cs typeface="Times New Roman"/>
              </a:rPr>
              <a:t>so much money thrown </a:t>
            </a:r>
            <a:r>
              <a:rPr dirty="0" sz="1450" spc="-30">
                <a:latin typeface="Times New Roman"/>
                <a:cs typeface="Times New Roman"/>
              </a:rPr>
              <a:t>away,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am sure that would </a:t>
            </a:r>
            <a:r>
              <a:rPr dirty="0" sz="1450" spc="-5">
                <a:latin typeface="Times New Roman"/>
                <a:cs typeface="Times New Roman"/>
              </a:rPr>
              <a:t>be a </a:t>
            </a:r>
            <a:r>
              <a:rPr dirty="0" sz="1450" spc="-10">
                <a:latin typeface="Times New Roman"/>
                <a:cs typeface="Times New Roman"/>
              </a:rPr>
              <a:t>discredit to </a:t>
            </a:r>
            <a:r>
              <a:rPr dirty="0" sz="1450" spc="-5">
                <a:latin typeface="Times New Roman"/>
                <a:cs typeface="Times New Roman"/>
              </a:rPr>
              <a:t>us </a:t>
            </a:r>
            <a:r>
              <a:rPr dirty="0" sz="1450" spc="-10">
                <a:latin typeface="Times New Roman"/>
                <a:cs typeface="Times New Roman"/>
              </a:rPr>
              <a:t>all.  </a:t>
            </a:r>
            <a:r>
              <a:rPr dirty="0" sz="1450" spc="-5">
                <a:latin typeface="Times New Roman"/>
                <a:cs typeface="Times New Roman"/>
              </a:rPr>
              <a:t>I do not </a:t>
            </a:r>
            <a:r>
              <a:rPr dirty="0" sz="1450" spc="-10">
                <a:latin typeface="Times New Roman"/>
                <a:cs typeface="Times New Roman"/>
              </a:rPr>
              <a:t>know the play; </a:t>
            </a:r>
            <a:r>
              <a:rPr dirty="0" sz="1450" spc="-5">
                <a:latin typeface="Times New Roman"/>
                <a:cs typeface="Times New Roman"/>
              </a:rPr>
              <a:t>but, </a:t>
            </a:r>
            <a:r>
              <a:rPr dirty="0" sz="1450" spc="-10">
                <a:latin typeface="Times New Roman"/>
                <a:cs typeface="Times New Roman"/>
              </a:rPr>
              <a:t>as Maria says, if there is anything </a:t>
            </a:r>
            <a:r>
              <a:rPr dirty="0" sz="1450" spc="-5">
                <a:latin typeface="Times New Roman"/>
                <a:cs typeface="Times New Roman"/>
              </a:rPr>
              <a:t>a </a:t>
            </a:r>
            <a:r>
              <a:rPr dirty="0" sz="1450" spc="-10">
                <a:latin typeface="Times New Roman"/>
                <a:cs typeface="Times New Roman"/>
              </a:rPr>
              <a:t>little too  warm (and it is so with most </a:t>
            </a:r>
            <a:r>
              <a:rPr dirty="0" sz="1450" spc="-5">
                <a:latin typeface="Times New Roman"/>
                <a:cs typeface="Times New Roman"/>
              </a:rPr>
              <a:t>of </a:t>
            </a:r>
            <a:r>
              <a:rPr dirty="0" sz="1450" spc="-10">
                <a:latin typeface="Times New Roman"/>
                <a:cs typeface="Times New Roman"/>
              </a:rPr>
              <a:t>them) it can </a:t>
            </a:r>
            <a:r>
              <a:rPr dirty="0" sz="1450" spc="-5">
                <a:latin typeface="Times New Roman"/>
                <a:cs typeface="Times New Roman"/>
              </a:rPr>
              <a:t>be </a:t>
            </a:r>
            <a:r>
              <a:rPr dirty="0" sz="1450" spc="-10">
                <a:latin typeface="Times New Roman"/>
                <a:cs typeface="Times New Roman"/>
              </a:rPr>
              <a:t>easily left </a:t>
            </a:r>
            <a:r>
              <a:rPr dirty="0" sz="1450" spc="-5">
                <a:latin typeface="Times New Roman"/>
                <a:cs typeface="Times New Roman"/>
              </a:rPr>
              <a:t>out. </a:t>
            </a:r>
            <a:r>
              <a:rPr dirty="0" sz="1450" spc="-70">
                <a:latin typeface="Times New Roman"/>
                <a:cs typeface="Times New Roman"/>
              </a:rPr>
              <a:t>We </a:t>
            </a:r>
            <a:r>
              <a:rPr dirty="0" sz="1450" spc="-10">
                <a:latin typeface="Times New Roman"/>
                <a:cs typeface="Times New Roman"/>
              </a:rPr>
              <a:t>must </a:t>
            </a:r>
            <a:r>
              <a:rPr dirty="0" sz="1450" spc="-5">
                <a:latin typeface="Times New Roman"/>
                <a:cs typeface="Times New Roman"/>
              </a:rPr>
              <a:t>not be  </a:t>
            </a:r>
            <a:r>
              <a:rPr dirty="0" sz="1450" spc="-10">
                <a:latin typeface="Times New Roman"/>
                <a:cs typeface="Times New Roman"/>
              </a:rPr>
              <a:t>over-precise, Edmund. As </a:t>
            </a:r>
            <a:r>
              <a:rPr dirty="0" sz="1450" spc="-35">
                <a:latin typeface="Times New Roman"/>
                <a:cs typeface="Times New Roman"/>
              </a:rPr>
              <a:t>Mr. </a:t>
            </a:r>
            <a:r>
              <a:rPr dirty="0" sz="1450" spc="-10">
                <a:latin typeface="Times New Roman"/>
                <a:cs typeface="Times New Roman"/>
              </a:rPr>
              <a:t>Rushworth is to act </a:t>
            </a:r>
            <a:r>
              <a:rPr dirty="0" sz="1450" spc="-5">
                <a:latin typeface="Times New Roman"/>
                <a:cs typeface="Times New Roman"/>
              </a:rPr>
              <a:t>too, </a:t>
            </a:r>
            <a:r>
              <a:rPr dirty="0" sz="1450" spc="-10">
                <a:latin typeface="Times New Roman"/>
                <a:cs typeface="Times New Roman"/>
              </a:rPr>
              <a:t>there can </a:t>
            </a:r>
            <a:r>
              <a:rPr dirty="0" sz="1450" spc="-5">
                <a:latin typeface="Times New Roman"/>
                <a:cs typeface="Times New Roman"/>
              </a:rPr>
              <a:t>be no </a:t>
            </a:r>
            <a:r>
              <a:rPr dirty="0" sz="1450" spc="-10">
                <a:latin typeface="Times New Roman"/>
                <a:cs typeface="Times New Roman"/>
              </a:rPr>
              <a:t>harm. </a:t>
            </a:r>
            <a:r>
              <a:rPr dirty="0" sz="1450" spc="-5">
                <a:latin typeface="Times New Roman"/>
                <a:cs typeface="Times New Roman"/>
              </a:rPr>
              <a:t>I  </a:t>
            </a:r>
            <a:r>
              <a:rPr dirty="0" sz="1450" spc="-10">
                <a:latin typeface="Times New Roman"/>
                <a:cs typeface="Times New Roman"/>
              </a:rPr>
              <a:t>only wish </a:t>
            </a:r>
            <a:r>
              <a:rPr dirty="0" sz="1450" spc="-45">
                <a:latin typeface="Times New Roman"/>
                <a:cs typeface="Times New Roman"/>
              </a:rPr>
              <a:t>Tom </a:t>
            </a:r>
            <a:r>
              <a:rPr dirty="0" sz="1450" spc="-10">
                <a:latin typeface="Times New Roman"/>
                <a:cs typeface="Times New Roman"/>
              </a:rPr>
              <a:t>had known his own mind when the carpenters began, for there  was the loss </a:t>
            </a:r>
            <a:r>
              <a:rPr dirty="0" sz="1450" spc="-5">
                <a:latin typeface="Times New Roman"/>
                <a:cs typeface="Times New Roman"/>
              </a:rPr>
              <a:t>of </a:t>
            </a:r>
            <a:r>
              <a:rPr dirty="0" sz="1450" spc="-10">
                <a:latin typeface="Times New Roman"/>
                <a:cs typeface="Times New Roman"/>
              </a:rPr>
              <a:t>half </a:t>
            </a:r>
            <a:r>
              <a:rPr dirty="0" sz="1450" spc="-5">
                <a:latin typeface="Times New Roman"/>
                <a:cs typeface="Times New Roman"/>
              </a:rPr>
              <a:t>a </a:t>
            </a:r>
            <a:r>
              <a:rPr dirty="0" sz="1450" spc="-25">
                <a:latin typeface="Times New Roman"/>
                <a:cs typeface="Times New Roman"/>
              </a:rPr>
              <a:t>day’s </a:t>
            </a:r>
            <a:r>
              <a:rPr dirty="0" sz="1450" spc="-10">
                <a:latin typeface="Times New Roman"/>
                <a:cs typeface="Times New Roman"/>
              </a:rPr>
              <a:t>work about those side-doors. The curtain will </a:t>
            </a:r>
            <a:r>
              <a:rPr dirty="0" sz="1450" spc="-5">
                <a:latin typeface="Times New Roman"/>
                <a:cs typeface="Times New Roman"/>
              </a:rPr>
              <a:t>be a  good job, </a:t>
            </a:r>
            <a:r>
              <a:rPr dirty="0" sz="1450" spc="-20">
                <a:latin typeface="Times New Roman"/>
                <a:cs typeface="Times New Roman"/>
              </a:rPr>
              <a:t>however. </a:t>
            </a:r>
            <a:r>
              <a:rPr dirty="0" sz="1450" spc="-10">
                <a:latin typeface="Times New Roman"/>
                <a:cs typeface="Times New Roman"/>
              </a:rPr>
              <a:t>The maids </a:t>
            </a:r>
            <a:r>
              <a:rPr dirty="0" sz="1450" spc="-5">
                <a:latin typeface="Times New Roman"/>
                <a:cs typeface="Times New Roman"/>
              </a:rPr>
              <a:t>do </a:t>
            </a:r>
            <a:r>
              <a:rPr dirty="0" sz="1450" spc="-10">
                <a:latin typeface="Times New Roman"/>
                <a:cs typeface="Times New Roman"/>
              </a:rPr>
              <a:t>their work very well, and </a:t>
            </a:r>
            <a:r>
              <a:rPr dirty="0" sz="1450" spc="-5">
                <a:latin typeface="Times New Roman"/>
                <a:cs typeface="Times New Roman"/>
              </a:rPr>
              <a:t>I </a:t>
            </a:r>
            <a:r>
              <a:rPr dirty="0" sz="1450" spc="-10">
                <a:latin typeface="Times New Roman"/>
                <a:cs typeface="Times New Roman"/>
              </a:rPr>
              <a:t>think we shall </a:t>
            </a:r>
            <a:r>
              <a:rPr dirty="0" sz="1450" spc="-5">
                <a:latin typeface="Times New Roman"/>
                <a:cs typeface="Times New Roman"/>
              </a:rPr>
              <a:t>be  </a:t>
            </a:r>
            <a:r>
              <a:rPr dirty="0" sz="1450" spc="-10">
                <a:latin typeface="Times New Roman"/>
                <a:cs typeface="Times New Roman"/>
              </a:rPr>
              <a:t>able to send back some dozens </a:t>
            </a:r>
            <a:r>
              <a:rPr dirty="0" sz="1450" spc="-5">
                <a:latin typeface="Times New Roman"/>
                <a:cs typeface="Times New Roman"/>
              </a:rPr>
              <a:t>of </a:t>
            </a:r>
            <a:r>
              <a:rPr dirty="0" sz="1450" spc="-10">
                <a:latin typeface="Times New Roman"/>
                <a:cs typeface="Times New Roman"/>
              </a:rPr>
              <a:t>the rings. There is </a:t>
            </a:r>
            <a:r>
              <a:rPr dirty="0" sz="1450" spc="-5">
                <a:latin typeface="Times New Roman"/>
                <a:cs typeface="Times New Roman"/>
              </a:rPr>
              <a:t>no </a:t>
            </a:r>
            <a:r>
              <a:rPr dirty="0" sz="1450" spc="-10">
                <a:latin typeface="Times New Roman"/>
                <a:cs typeface="Times New Roman"/>
              </a:rPr>
              <a:t>occasion to </a:t>
            </a:r>
            <a:r>
              <a:rPr dirty="0" sz="1450" spc="-5">
                <a:latin typeface="Times New Roman"/>
                <a:cs typeface="Times New Roman"/>
              </a:rPr>
              <a:t>put </a:t>
            </a:r>
            <a:r>
              <a:rPr dirty="0" sz="1450" spc="-10">
                <a:latin typeface="Times New Roman"/>
                <a:cs typeface="Times New Roman"/>
              </a:rPr>
              <a:t>them  so very close </a:t>
            </a:r>
            <a:r>
              <a:rPr dirty="0" sz="1450" spc="-20">
                <a:latin typeface="Times New Roman"/>
                <a:cs typeface="Times New Roman"/>
              </a:rPr>
              <a:t>together.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a:t>
            </a:r>
            <a:r>
              <a:rPr dirty="0" sz="1450" spc="-10">
                <a:latin typeface="Times New Roman"/>
                <a:cs typeface="Times New Roman"/>
              </a:rPr>
              <a:t>some use, </a:t>
            </a:r>
            <a:r>
              <a:rPr dirty="0" sz="1450" spc="-5">
                <a:latin typeface="Times New Roman"/>
                <a:cs typeface="Times New Roman"/>
              </a:rPr>
              <a:t>I </a:t>
            </a:r>
            <a:r>
              <a:rPr dirty="0" sz="1450" spc="-10">
                <a:latin typeface="Times New Roman"/>
                <a:cs typeface="Times New Roman"/>
              </a:rPr>
              <a:t>hope, in preventing waste and  making the most </a:t>
            </a:r>
            <a:r>
              <a:rPr dirty="0" sz="1450" spc="-5">
                <a:latin typeface="Times New Roman"/>
                <a:cs typeface="Times New Roman"/>
              </a:rPr>
              <a:t>of </a:t>
            </a:r>
            <a:r>
              <a:rPr dirty="0" sz="1450" spc="-10">
                <a:latin typeface="Times New Roman"/>
                <a:cs typeface="Times New Roman"/>
              </a:rPr>
              <a:t>things. There should always </a:t>
            </a:r>
            <a:r>
              <a:rPr dirty="0" sz="1450" spc="-5">
                <a:latin typeface="Times New Roman"/>
                <a:cs typeface="Times New Roman"/>
              </a:rPr>
              <a:t>be one </a:t>
            </a:r>
            <a:r>
              <a:rPr dirty="0" sz="1450" spc="-10">
                <a:latin typeface="Times New Roman"/>
                <a:cs typeface="Times New Roman"/>
              </a:rPr>
              <a:t>steady head to  superintend so many </a:t>
            </a:r>
            <a:r>
              <a:rPr dirty="0" sz="1450" spc="-5">
                <a:latin typeface="Times New Roman"/>
                <a:cs typeface="Times New Roman"/>
              </a:rPr>
              <a:t>young </a:t>
            </a:r>
            <a:r>
              <a:rPr dirty="0" sz="1450" spc="-10">
                <a:latin typeface="Times New Roman"/>
                <a:cs typeface="Times New Roman"/>
              </a:rPr>
              <a:t>ones. </a:t>
            </a:r>
            <a:r>
              <a:rPr dirty="0" sz="1450" spc="-5">
                <a:latin typeface="Times New Roman"/>
                <a:cs typeface="Times New Roman"/>
              </a:rPr>
              <a:t>I </a:t>
            </a:r>
            <a:r>
              <a:rPr dirty="0" sz="1450" spc="-10">
                <a:latin typeface="Times New Roman"/>
                <a:cs typeface="Times New Roman"/>
              </a:rPr>
              <a:t>forgot to tell </a:t>
            </a:r>
            <a:r>
              <a:rPr dirty="0" sz="1450" spc="-45">
                <a:latin typeface="Times New Roman"/>
                <a:cs typeface="Times New Roman"/>
              </a:rPr>
              <a:t>Tom </a:t>
            </a:r>
            <a:r>
              <a:rPr dirty="0" sz="1450" spc="-5">
                <a:latin typeface="Times New Roman"/>
                <a:cs typeface="Times New Roman"/>
              </a:rPr>
              <a:t>of </a:t>
            </a:r>
            <a:r>
              <a:rPr dirty="0" sz="1450" spc="-10">
                <a:latin typeface="Times New Roman"/>
                <a:cs typeface="Times New Roman"/>
              </a:rPr>
              <a:t>something that  happened to me this very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had been looking about me in the poultry-yard,  and was just coming </a:t>
            </a:r>
            <a:r>
              <a:rPr dirty="0" sz="1450" spc="-5">
                <a:latin typeface="Times New Roman"/>
                <a:cs typeface="Times New Roman"/>
              </a:rPr>
              <a:t>out, </a:t>
            </a:r>
            <a:r>
              <a:rPr dirty="0" sz="1450" spc="-10">
                <a:latin typeface="Times New Roman"/>
                <a:cs typeface="Times New Roman"/>
              </a:rPr>
              <a:t>when who should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but </a:t>
            </a:r>
            <a:r>
              <a:rPr dirty="0" sz="1450" spc="-10">
                <a:latin typeface="Times New Roman"/>
                <a:cs typeface="Times New Roman"/>
              </a:rPr>
              <a:t>Dick Jackson making </a:t>
            </a:r>
            <a:r>
              <a:rPr dirty="0" sz="1450" spc="-5">
                <a:latin typeface="Times New Roman"/>
                <a:cs typeface="Times New Roman"/>
              </a:rPr>
              <a:t>up  </a:t>
            </a:r>
            <a:r>
              <a:rPr dirty="0" sz="1450" spc="-10">
                <a:latin typeface="Times New Roman"/>
                <a:cs typeface="Times New Roman"/>
              </a:rPr>
              <a:t>to the servants’ hall-door with two bits </a:t>
            </a:r>
            <a:r>
              <a:rPr dirty="0" sz="1450" spc="-5">
                <a:latin typeface="Times New Roman"/>
                <a:cs typeface="Times New Roman"/>
              </a:rPr>
              <a:t>of </a:t>
            </a:r>
            <a:r>
              <a:rPr dirty="0" sz="1450" spc="-10">
                <a:latin typeface="Times New Roman"/>
                <a:cs typeface="Times New Roman"/>
              </a:rPr>
              <a:t>deal board in his hand, bringing  them to </a:t>
            </a:r>
            <a:r>
              <a:rPr dirty="0" sz="1450" spc="-15">
                <a:latin typeface="Times New Roman"/>
                <a:cs typeface="Times New Roman"/>
              </a:rPr>
              <a:t>father,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sure; mother had chanced to send him </a:t>
            </a:r>
            <a:r>
              <a:rPr dirty="0" sz="1450" spc="-5">
                <a:latin typeface="Times New Roman"/>
                <a:cs typeface="Times New Roman"/>
              </a:rPr>
              <a:t>of a </a:t>
            </a:r>
            <a:r>
              <a:rPr dirty="0" sz="1450" spc="-10">
                <a:latin typeface="Times New Roman"/>
                <a:cs typeface="Times New Roman"/>
              </a:rPr>
              <a:t>message  to </a:t>
            </a:r>
            <a:r>
              <a:rPr dirty="0" sz="1450" spc="-15">
                <a:latin typeface="Times New Roman"/>
                <a:cs typeface="Times New Roman"/>
              </a:rPr>
              <a:t>father, </a:t>
            </a:r>
            <a:r>
              <a:rPr dirty="0" sz="1450" spc="-10">
                <a:latin typeface="Times New Roman"/>
                <a:cs typeface="Times New Roman"/>
              </a:rPr>
              <a:t>and then father had bid him bring </a:t>
            </a:r>
            <a:r>
              <a:rPr dirty="0" sz="1450" spc="-5">
                <a:latin typeface="Times New Roman"/>
                <a:cs typeface="Times New Roman"/>
              </a:rPr>
              <a:t>up </a:t>
            </a:r>
            <a:r>
              <a:rPr dirty="0" sz="1450" spc="-10">
                <a:latin typeface="Times New Roman"/>
                <a:cs typeface="Times New Roman"/>
              </a:rPr>
              <a:t>them two bits </a:t>
            </a:r>
            <a:r>
              <a:rPr dirty="0" sz="1450" spc="-5">
                <a:latin typeface="Times New Roman"/>
                <a:cs typeface="Times New Roman"/>
              </a:rPr>
              <a:t>of </a:t>
            </a:r>
            <a:r>
              <a:rPr dirty="0" sz="1450" spc="-10">
                <a:latin typeface="Times New Roman"/>
                <a:cs typeface="Times New Roman"/>
              </a:rPr>
              <a:t>board, for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no </a:t>
            </a:r>
            <a:r>
              <a:rPr dirty="0" sz="1450" spc="-10">
                <a:latin typeface="Times New Roman"/>
                <a:cs typeface="Times New Roman"/>
              </a:rPr>
              <a:t>how </a:t>
            </a:r>
            <a:r>
              <a:rPr dirty="0" sz="1450" spc="-5">
                <a:latin typeface="Times New Roman"/>
                <a:cs typeface="Times New Roman"/>
              </a:rPr>
              <a:t>do </a:t>
            </a:r>
            <a:r>
              <a:rPr dirty="0" sz="1450" spc="-10">
                <a:latin typeface="Times New Roman"/>
                <a:cs typeface="Times New Roman"/>
              </a:rPr>
              <a:t>without them. </a:t>
            </a:r>
            <a:r>
              <a:rPr dirty="0" sz="1450" spc="-5">
                <a:latin typeface="Times New Roman"/>
                <a:cs typeface="Times New Roman"/>
              </a:rPr>
              <a:t>I </a:t>
            </a:r>
            <a:r>
              <a:rPr dirty="0" sz="1450" spc="-10">
                <a:latin typeface="Times New Roman"/>
                <a:cs typeface="Times New Roman"/>
              </a:rPr>
              <a:t>knew what all this meant, for the  servants’ dinner-bell was ringing at the very moment over </a:t>
            </a:r>
            <a:r>
              <a:rPr dirty="0" sz="1450" spc="-5">
                <a:latin typeface="Times New Roman"/>
                <a:cs typeface="Times New Roman"/>
              </a:rPr>
              <a:t>our </a:t>
            </a:r>
            <a:r>
              <a:rPr dirty="0" sz="1450" spc="-10">
                <a:latin typeface="Times New Roman"/>
                <a:cs typeface="Times New Roman"/>
              </a:rPr>
              <a:t>heads; and as </a:t>
            </a:r>
            <a:r>
              <a:rPr dirty="0" sz="1450" spc="-5">
                <a:latin typeface="Times New Roman"/>
                <a:cs typeface="Times New Roman"/>
              </a:rPr>
              <a:t>I  </a:t>
            </a:r>
            <a:r>
              <a:rPr dirty="0" sz="1450" spc="-10">
                <a:latin typeface="Times New Roman"/>
                <a:cs typeface="Times New Roman"/>
              </a:rPr>
              <a:t>hate such encroaching people (the Jacksons are very encroaching, </a:t>
            </a:r>
            <a:r>
              <a:rPr dirty="0" sz="1450" spc="-5">
                <a:latin typeface="Times New Roman"/>
                <a:cs typeface="Times New Roman"/>
              </a:rPr>
              <a:t>I </a:t>
            </a:r>
            <a:r>
              <a:rPr dirty="0" sz="1450" spc="-10">
                <a:latin typeface="Times New Roman"/>
                <a:cs typeface="Times New Roman"/>
              </a:rPr>
              <a:t>have  always said so: just the sort </a:t>
            </a:r>
            <a:r>
              <a:rPr dirty="0" sz="1450" spc="-5">
                <a:latin typeface="Times New Roman"/>
                <a:cs typeface="Times New Roman"/>
              </a:rPr>
              <a:t>of </a:t>
            </a:r>
            <a:r>
              <a:rPr dirty="0" sz="1450" spc="-10">
                <a:latin typeface="Times New Roman"/>
                <a:cs typeface="Times New Roman"/>
              </a:rPr>
              <a:t>people to get all they can), </a:t>
            </a:r>
            <a:r>
              <a:rPr dirty="0" sz="1450" spc="-5">
                <a:latin typeface="Times New Roman"/>
                <a:cs typeface="Times New Roman"/>
              </a:rPr>
              <a:t>I </a:t>
            </a:r>
            <a:r>
              <a:rPr dirty="0" sz="1450" spc="-10">
                <a:latin typeface="Times New Roman"/>
                <a:cs typeface="Times New Roman"/>
              </a:rPr>
              <a:t>said to the </a:t>
            </a:r>
            <a:r>
              <a:rPr dirty="0" sz="1450" spc="-5">
                <a:latin typeface="Times New Roman"/>
                <a:cs typeface="Times New Roman"/>
              </a:rPr>
              <a:t>boy  </a:t>
            </a:r>
            <a:r>
              <a:rPr dirty="0" sz="1450" spc="-10">
                <a:latin typeface="Times New Roman"/>
                <a:cs typeface="Times New Roman"/>
              </a:rPr>
              <a:t>directly (a great lubberly fellow </a:t>
            </a:r>
            <a:r>
              <a:rPr dirty="0" sz="1450" spc="-5">
                <a:latin typeface="Times New Roman"/>
                <a:cs typeface="Times New Roman"/>
              </a:rPr>
              <a:t>of </a:t>
            </a:r>
            <a:r>
              <a:rPr dirty="0" sz="1450" spc="-10">
                <a:latin typeface="Times New Roman"/>
                <a:cs typeface="Times New Roman"/>
              </a:rPr>
              <a:t>ten years </a:t>
            </a:r>
            <a:r>
              <a:rPr dirty="0" sz="1450" spc="-5">
                <a:latin typeface="Times New Roman"/>
                <a:cs typeface="Times New Roman"/>
              </a:rPr>
              <a:t>old, you </a:t>
            </a:r>
            <a:r>
              <a:rPr dirty="0" sz="1450" spc="-25">
                <a:latin typeface="Times New Roman"/>
                <a:cs typeface="Times New Roman"/>
              </a:rPr>
              <a:t>know, </a:t>
            </a:r>
            <a:r>
              <a:rPr dirty="0" sz="1450" spc="-10">
                <a:latin typeface="Times New Roman"/>
                <a:cs typeface="Times New Roman"/>
              </a:rPr>
              <a:t>who </a:t>
            </a:r>
            <a:r>
              <a:rPr dirty="0" sz="1450" spc="-5">
                <a:latin typeface="Times New Roman"/>
                <a:cs typeface="Times New Roman"/>
              </a:rPr>
              <a:t>ought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ashamed </a:t>
            </a:r>
            <a:r>
              <a:rPr dirty="0" sz="1450" spc="-5">
                <a:latin typeface="Times New Roman"/>
                <a:cs typeface="Times New Roman"/>
              </a:rPr>
              <a:t>of </a:t>
            </a:r>
            <a:r>
              <a:rPr dirty="0" sz="1450" spc="-10">
                <a:latin typeface="Times New Roman"/>
                <a:cs typeface="Times New Roman"/>
              </a:rPr>
              <a:t>himself), ‘I’ll take the boards to </a:t>
            </a:r>
            <a:r>
              <a:rPr dirty="0" sz="1450" spc="-5">
                <a:latin typeface="Times New Roman"/>
                <a:cs typeface="Times New Roman"/>
              </a:rPr>
              <a:t>your </a:t>
            </a:r>
            <a:r>
              <a:rPr dirty="0" sz="1450" spc="-15">
                <a:latin typeface="Times New Roman"/>
                <a:cs typeface="Times New Roman"/>
              </a:rPr>
              <a:t>father, </a:t>
            </a:r>
            <a:r>
              <a:rPr dirty="0" sz="1450" spc="-10">
                <a:latin typeface="Times New Roman"/>
                <a:cs typeface="Times New Roman"/>
              </a:rPr>
              <a:t>Dick, so get </a:t>
            </a:r>
            <a:r>
              <a:rPr dirty="0" sz="1450" spc="-5">
                <a:latin typeface="Times New Roman"/>
                <a:cs typeface="Times New Roman"/>
              </a:rPr>
              <a:t>you  </a:t>
            </a:r>
            <a:r>
              <a:rPr dirty="0" sz="1450" spc="-10">
                <a:latin typeface="Times New Roman"/>
                <a:cs typeface="Times New Roman"/>
              </a:rPr>
              <a:t>home again as fast as </a:t>
            </a:r>
            <a:r>
              <a:rPr dirty="0" sz="1450" spc="-5">
                <a:latin typeface="Times New Roman"/>
                <a:cs typeface="Times New Roman"/>
              </a:rPr>
              <a:t>you </a:t>
            </a:r>
            <a:r>
              <a:rPr dirty="0" sz="1450" spc="-10">
                <a:latin typeface="Times New Roman"/>
                <a:cs typeface="Times New Roman"/>
              </a:rPr>
              <a:t>can.’ The </a:t>
            </a:r>
            <a:r>
              <a:rPr dirty="0" sz="1450" spc="-5">
                <a:latin typeface="Times New Roman"/>
                <a:cs typeface="Times New Roman"/>
              </a:rPr>
              <a:t>boy </a:t>
            </a:r>
            <a:r>
              <a:rPr dirty="0" sz="1450" spc="-10">
                <a:latin typeface="Times New Roman"/>
                <a:cs typeface="Times New Roman"/>
              </a:rPr>
              <a:t>looked very </a:t>
            </a:r>
            <a:r>
              <a:rPr dirty="0" sz="1450" spc="-25">
                <a:latin typeface="Times New Roman"/>
                <a:cs typeface="Times New Roman"/>
              </a:rPr>
              <a:t>silly, </a:t>
            </a:r>
            <a:r>
              <a:rPr dirty="0" sz="1450" spc="-10">
                <a:latin typeface="Times New Roman"/>
                <a:cs typeface="Times New Roman"/>
              </a:rPr>
              <a:t>and turned away  without offering </a:t>
            </a:r>
            <a:r>
              <a:rPr dirty="0" sz="1450" spc="-5">
                <a:latin typeface="Times New Roman"/>
                <a:cs typeface="Times New Roman"/>
              </a:rPr>
              <a:t>a </a:t>
            </a:r>
            <a:r>
              <a:rPr dirty="0" sz="1450" spc="-10">
                <a:latin typeface="Times New Roman"/>
                <a:cs typeface="Times New Roman"/>
              </a:rPr>
              <a:t>word, for </a:t>
            </a:r>
            <a:r>
              <a:rPr dirty="0" sz="1450" spc="-5">
                <a:latin typeface="Times New Roman"/>
                <a:cs typeface="Times New Roman"/>
              </a:rPr>
              <a:t>I </a:t>
            </a:r>
            <a:r>
              <a:rPr dirty="0" sz="1450" spc="-10">
                <a:latin typeface="Times New Roman"/>
                <a:cs typeface="Times New Roman"/>
              </a:rPr>
              <a:t>believe </a:t>
            </a:r>
            <a:r>
              <a:rPr dirty="0" sz="1450" spc="-5">
                <a:latin typeface="Times New Roman"/>
                <a:cs typeface="Times New Roman"/>
              </a:rPr>
              <a:t>I </a:t>
            </a:r>
            <a:r>
              <a:rPr dirty="0" sz="1450" spc="-10">
                <a:latin typeface="Times New Roman"/>
                <a:cs typeface="Times New Roman"/>
              </a:rPr>
              <a:t>might speak pretty sharp; and </a:t>
            </a:r>
            <a:r>
              <a:rPr dirty="0" sz="1450" spc="-5">
                <a:latin typeface="Times New Roman"/>
                <a:cs typeface="Times New Roman"/>
              </a:rPr>
              <a:t>I </a:t>
            </a:r>
            <a:r>
              <a:rPr dirty="0" sz="1450" spc="-10">
                <a:latin typeface="Times New Roman"/>
                <a:cs typeface="Times New Roman"/>
              </a:rPr>
              <a:t>dare  say it will cure him </a:t>
            </a:r>
            <a:r>
              <a:rPr dirty="0" sz="1450" spc="-5">
                <a:latin typeface="Times New Roman"/>
                <a:cs typeface="Times New Roman"/>
              </a:rPr>
              <a:t>of </a:t>
            </a:r>
            <a:r>
              <a:rPr dirty="0" sz="1450" spc="-10">
                <a:latin typeface="Times New Roman"/>
                <a:cs typeface="Times New Roman"/>
              </a:rPr>
              <a:t>coming marauding about the house for </a:t>
            </a:r>
            <a:r>
              <a:rPr dirty="0" sz="1450" spc="-5">
                <a:latin typeface="Times New Roman"/>
                <a:cs typeface="Times New Roman"/>
              </a:rPr>
              <a:t>one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hate  such greediness—so </a:t>
            </a:r>
            <a:r>
              <a:rPr dirty="0" sz="1450" spc="-5">
                <a:latin typeface="Times New Roman"/>
                <a:cs typeface="Times New Roman"/>
              </a:rPr>
              <a:t>good </a:t>
            </a:r>
            <a:r>
              <a:rPr dirty="0" sz="1450" spc="-10">
                <a:latin typeface="Times New Roman"/>
                <a:cs typeface="Times New Roman"/>
              </a:rPr>
              <a:t>as </a:t>
            </a:r>
            <a:r>
              <a:rPr dirty="0" sz="1450" spc="-5">
                <a:latin typeface="Times New Roman"/>
                <a:cs typeface="Times New Roman"/>
              </a:rPr>
              <a:t>your </a:t>
            </a:r>
            <a:r>
              <a:rPr dirty="0" sz="1450" spc="-10">
                <a:latin typeface="Times New Roman"/>
                <a:cs typeface="Times New Roman"/>
              </a:rPr>
              <a:t>father is to the </a:t>
            </a:r>
            <a:r>
              <a:rPr dirty="0" sz="1450" spc="-25">
                <a:latin typeface="Times New Roman"/>
                <a:cs typeface="Times New Roman"/>
              </a:rPr>
              <a:t>family, </a:t>
            </a:r>
            <a:r>
              <a:rPr dirty="0" sz="1450" spc="-10">
                <a:latin typeface="Times New Roman"/>
                <a:cs typeface="Times New Roman"/>
              </a:rPr>
              <a:t>employing the man  all the year</a:t>
            </a:r>
            <a:r>
              <a:rPr dirty="0" sz="1450">
                <a:latin typeface="Times New Roman"/>
                <a:cs typeface="Times New Roman"/>
              </a:rPr>
              <a:t> </a:t>
            </a:r>
            <a:r>
              <a:rPr dirty="0" sz="1450" spc="-10">
                <a:latin typeface="Times New Roman"/>
                <a:cs typeface="Times New Roman"/>
              </a:rPr>
              <a:t>round!”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Nobody was at the trouble </a:t>
            </a:r>
            <a:r>
              <a:rPr dirty="0" sz="1450" spc="-5">
                <a:latin typeface="Times New Roman"/>
                <a:cs typeface="Times New Roman"/>
              </a:rPr>
              <a:t>of </a:t>
            </a:r>
            <a:r>
              <a:rPr dirty="0" sz="1450" spc="-10">
                <a:latin typeface="Times New Roman"/>
                <a:cs typeface="Times New Roman"/>
              </a:rPr>
              <a:t>an answer; the others soon returned; and  Edmund found that to have endeavoured to set them right must </a:t>
            </a:r>
            <a:r>
              <a:rPr dirty="0" sz="1450" spc="-5">
                <a:latin typeface="Times New Roman"/>
                <a:cs typeface="Times New Roman"/>
              </a:rPr>
              <a:t>be </a:t>
            </a:r>
            <a:r>
              <a:rPr dirty="0" sz="1450" spc="-10">
                <a:latin typeface="Times New Roman"/>
                <a:cs typeface="Times New Roman"/>
              </a:rPr>
              <a:t>his only  satisfaction.</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Dinner passed </a:t>
            </a:r>
            <a:r>
              <a:rPr dirty="0" sz="1450" spc="-20">
                <a:latin typeface="Times New Roman"/>
                <a:cs typeface="Times New Roman"/>
              </a:rPr>
              <a:t>heavily. </a:t>
            </a:r>
            <a:r>
              <a:rPr dirty="0" sz="1450" spc="-10">
                <a:latin typeface="Times New Roman"/>
                <a:cs typeface="Times New Roman"/>
              </a:rPr>
              <a:t>Mrs. Norris related again her triumph over Dick  Jackson, </a:t>
            </a:r>
            <a:r>
              <a:rPr dirty="0" sz="1450" spc="-5">
                <a:latin typeface="Times New Roman"/>
                <a:cs typeface="Times New Roman"/>
              </a:rPr>
              <a:t>but </a:t>
            </a:r>
            <a:r>
              <a:rPr dirty="0" sz="1450" spc="-10">
                <a:latin typeface="Times New Roman"/>
                <a:cs typeface="Times New Roman"/>
              </a:rPr>
              <a:t>neither play </a:t>
            </a:r>
            <a:r>
              <a:rPr dirty="0" sz="1450" spc="-5">
                <a:latin typeface="Times New Roman"/>
                <a:cs typeface="Times New Roman"/>
              </a:rPr>
              <a:t>nor </a:t>
            </a:r>
            <a:r>
              <a:rPr dirty="0" sz="1450" spc="-10">
                <a:latin typeface="Times New Roman"/>
                <a:cs typeface="Times New Roman"/>
              </a:rPr>
              <a:t>preparation were otherwise much talked </a:t>
            </a:r>
            <a:r>
              <a:rPr dirty="0" sz="1450" spc="-5">
                <a:latin typeface="Times New Roman"/>
                <a:cs typeface="Times New Roman"/>
              </a:rPr>
              <a:t>of, </a:t>
            </a:r>
            <a:r>
              <a:rPr dirty="0" sz="1450" spc="-10">
                <a:latin typeface="Times New Roman"/>
                <a:cs typeface="Times New Roman"/>
              </a:rPr>
              <a:t>for  </a:t>
            </a:r>
            <a:r>
              <a:rPr dirty="0" sz="1450" spc="-20">
                <a:latin typeface="Times New Roman"/>
                <a:cs typeface="Times New Roman"/>
              </a:rPr>
              <a:t>Edmund’s </a:t>
            </a:r>
            <a:r>
              <a:rPr dirty="0" sz="1450" spc="-10">
                <a:latin typeface="Times New Roman"/>
                <a:cs typeface="Times New Roman"/>
              </a:rPr>
              <a:t>disapprobation was felt even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brother, </a:t>
            </a:r>
            <a:r>
              <a:rPr dirty="0" sz="1450" spc="-10">
                <a:latin typeface="Times New Roman"/>
                <a:cs typeface="Times New Roman"/>
              </a:rPr>
              <a:t>though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have owned it. Maria, wanting Henry </a:t>
            </a:r>
            <a:r>
              <a:rPr dirty="0" sz="1450" spc="-20">
                <a:latin typeface="Times New Roman"/>
                <a:cs typeface="Times New Roman"/>
              </a:rPr>
              <a:t>Crawford’s </a:t>
            </a:r>
            <a:r>
              <a:rPr dirty="0" sz="1450" spc="-10">
                <a:latin typeface="Times New Roman"/>
                <a:cs typeface="Times New Roman"/>
              </a:rPr>
              <a:t>animating support, </a:t>
            </a:r>
            <a:r>
              <a:rPr dirty="0" sz="1450" spc="-5">
                <a:latin typeface="Times New Roman"/>
                <a:cs typeface="Times New Roman"/>
              </a:rPr>
              <a:t>thought  </a:t>
            </a:r>
            <a:r>
              <a:rPr dirty="0" sz="1450" spc="-10">
                <a:latin typeface="Times New Roman"/>
                <a:cs typeface="Times New Roman"/>
              </a:rPr>
              <a:t>the subject better avoided. </a:t>
            </a:r>
            <a:r>
              <a:rPr dirty="0" sz="1450" spc="-35">
                <a:latin typeface="Times New Roman"/>
                <a:cs typeface="Times New Roman"/>
              </a:rPr>
              <a:t>Mr. Yates, </a:t>
            </a:r>
            <a:r>
              <a:rPr dirty="0" sz="1450" spc="-10">
                <a:latin typeface="Times New Roman"/>
                <a:cs typeface="Times New Roman"/>
              </a:rPr>
              <a:t>who was trying to make himself  agreeable to Julia, found her gloom less impenetrable </a:t>
            </a:r>
            <a:r>
              <a:rPr dirty="0" sz="1450" spc="-5">
                <a:latin typeface="Times New Roman"/>
                <a:cs typeface="Times New Roman"/>
              </a:rPr>
              <a:t>on </a:t>
            </a:r>
            <a:r>
              <a:rPr dirty="0" sz="1450" spc="-10">
                <a:latin typeface="Times New Roman"/>
                <a:cs typeface="Times New Roman"/>
              </a:rPr>
              <a:t>any topic than that </a:t>
            </a:r>
            <a:r>
              <a:rPr dirty="0" sz="1450" spc="-5">
                <a:latin typeface="Times New Roman"/>
                <a:cs typeface="Times New Roman"/>
              </a:rPr>
              <a:t>of  </a:t>
            </a:r>
            <a:r>
              <a:rPr dirty="0" sz="1450" spc="-10">
                <a:latin typeface="Times New Roman"/>
                <a:cs typeface="Times New Roman"/>
              </a:rPr>
              <a:t>his regret at her secession from their company; and </a:t>
            </a:r>
            <a:r>
              <a:rPr dirty="0" sz="1450" spc="-35">
                <a:latin typeface="Times New Roman"/>
                <a:cs typeface="Times New Roman"/>
              </a:rPr>
              <a:t>Mr. </a:t>
            </a:r>
            <a:r>
              <a:rPr dirty="0" sz="1450" spc="-10">
                <a:latin typeface="Times New Roman"/>
                <a:cs typeface="Times New Roman"/>
              </a:rPr>
              <a:t>Rushworth, having  only his own part and his own dress in his head, had soon talked away all that  could </a:t>
            </a:r>
            <a:r>
              <a:rPr dirty="0" sz="1450" spc="-5">
                <a:latin typeface="Times New Roman"/>
                <a:cs typeface="Times New Roman"/>
              </a:rPr>
              <a:t>be </a:t>
            </a:r>
            <a:r>
              <a:rPr dirty="0" sz="1450" spc="-10">
                <a:latin typeface="Times New Roman"/>
                <a:cs typeface="Times New Roman"/>
              </a:rPr>
              <a:t>said </a:t>
            </a:r>
            <a:r>
              <a:rPr dirty="0" sz="1450" spc="-5">
                <a:latin typeface="Times New Roman"/>
                <a:cs typeface="Times New Roman"/>
              </a:rPr>
              <a:t>of</a:t>
            </a:r>
            <a:r>
              <a:rPr dirty="0" sz="1450">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But the concerns </a:t>
            </a:r>
            <a:r>
              <a:rPr dirty="0" sz="1450" spc="-5">
                <a:latin typeface="Times New Roman"/>
                <a:cs typeface="Times New Roman"/>
              </a:rPr>
              <a:t>of </a:t>
            </a:r>
            <a:r>
              <a:rPr dirty="0" sz="1450" spc="-10">
                <a:latin typeface="Times New Roman"/>
                <a:cs typeface="Times New Roman"/>
              </a:rPr>
              <a:t>the theatre were suspended only for an </a:t>
            </a:r>
            <a:r>
              <a:rPr dirty="0" sz="1450" spc="-5">
                <a:latin typeface="Times New Roman"/>
                <a:cs typeface="Times New Roman"/>
              </a:rPr>
              <a:t>hour or </a:t>
            </a:r>
            <a:r>
              <a:rPr dirty="0" sz="1450" spc="-10">
                <a:latin typeface="Times New Roman"/>
                <a:cs typeface="Times New Roman"/>
              </a:rPr>
              <a:t>two:  there</a:t>
            </a:r>
            <a:r>
              <a:rPr dirty="0" sz="1450" spc="40">
                <a:latin typeface="Times New Roman"/>
                <a:cs typeface="Times New Roman"/>
              </a:rPr>
              <a:t> </a:t>
            </a:r>
            <a:r>
              <a:rPr dirty="0" sz="1450" spc="-10">
                <a:latin typeface="Times New Roman"/>
                <a:cs typeface="Times New Roman"/>
              </a:rPr>
              <a:t>was</a:t>
            </a:r>
            <a:r>
              <a:rPr dirty="0" sz="1450" spc="45">
                <a:latin typeface="Times New Roman"/>
                <a:cs typeface="Times New Roman"/>
              </a:rPr>
              <a:t> </a:t>
            </a:r>
            <a:r>
              <a:rPr dirty="0" sz="1450" spc="-10">
                <a:latin typeface="Times New Roman"/>
                <a:cs typeface="Times New Roman"/>
              </a:rPr>
              <a:t>still</a:t>
            </a:r>
            <a:r>
              <a:rPr dirty="0" sz="1450" spc="40">
                <a:latin typeface="Times New Roman"/>
                <a:cs typeface="Times New Roman"/>
              </a:rPr>
              <a:t>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great</a:t>
            </a:r>
            <a:r>
              <a:rPr dirty="0" sz="1450" spc="40">
                <a:latin typeface="Times New Roman"/>
                <a:cs typeface="Times New Roman"/>
              </a:rPr>
              <a:t> </a:t>
            </a:r>
            <a:r>
              <a:rPr dirty="0" sz="1450" spc="-10">
                <a:latin typeface="Times New Roman"/>
                <a:cs typeface="Times New Roman"/>
              </a:rPr>
              <a:t>deal</a:t>
            </a:r>
            <a:r>
              <a:rPr dirty="0" sz="1450" spc="40">
                <a:latin typeface="Times New Roman"/>
                <a:cs typeface="Times New Roman"/>
              </a:rPr>
              <a:t> </a:t>
            </a:r>
            <a:r>
              <a:rPr dirty="0" sz="1450" spc="-10">
                <a:latin typeface="Times New Roman"/>
                <a:cs typeface="Times New Roman"/>
              </a:rPr>
              <a:t>to</a:t>
            </a:r>
            <a:r>
              <a:rPr dirty="0" sz="1450" spc="45">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settled;</a:t>
            </a:r>
            <a:r>
              <a:rPr dirty="0" sz="1450" spc="45">
                <a:latin typeface="Times New Roman"/>
                <a:cs typeface="Times New Roman"/>
              </a:rPr>
              <a:t> </a:t>
            </a:r>
            <a:r>
              <a:rPr dirty="0" sz="1450" spc="-10">
                <a:latin typeface="Times New Roman"/>
                <a:cs typeface="Times New Roman"/>
              </a:rPr>
              <a:t>and</a:t>
            </a:r>
            <a:r>
              <a:rPr dirty="0" sz="1450" spc="40">
                <a:latin typeface="Times New Roman"/>
                <a:cs typeface="Times New Roman"/>
              </a:rPr>
              <a:t>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spirits</a:t>
            </a:r>
            <a:r>
              <a:rPr dirty="0" sz="1450" spc="40">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evening</a:t>
            </a:r>
            <a:r>
              <a:rPr dirty="0" sz="1450" spc="40">
                <a:latin typeface="Times New Roman"/>
                <a:cs typeface="Times New Roman"/>
              </a:rPr>
              <a:t> </a:t>
            </a:r>
            <a:r>
              <a:rPr dirty="0" sz="1450" spc="-10">
                <a:latin typeface="Times New Roman"/>
                <a:cs typeface="Times New Roman"/>
              </a:rPr>
              <a:t>giving</a:t>
            </a:r>
            <a:r>
              <a:rPr dirty="0" sz="1450" spc="45">
                <a:latin typeface="Times New Roman"/>
                <a:cs typeface="Times New Roman"/>
              </a:rPr>
              <a:t> </a:t>
            </a:r>
            <a:r>
              <a:rPr dirty="0" sz="1450" spc="-10">
                <a:latin typeface="Times New Roman"/>
                <a:cs typeface="Times New Roman"/>
              </a:rPr>
              <a:t>fresh</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385"/>
            <a:ext cx="5807710" cy="936371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courage, </a:t>
            </a:r>
            <a:r>
              <a:rPr dirty="0" sz="1450" spc="-35">
                <a:latin typeface="Times New Roman"/>
                <a:cs typeface="Times New Roman"/>
              </a:rPr>
              <a:t>Tom, </a:t>
            </a:r>
            <a:r>
              <a:rPr dirty="0" sz="1450" spc="-10">
                <a:latin typeface="Times New Roman"/>
                <a:cs typeface="Times New Roman"/>
              </a:rPr>
              <a:t>Maria, and </a:t>
            </a:r>
            <a:r>
              <a:rPr dirty="0" sz="1450" spc="-35">
                <a:latin typeface="Times New Roman"/>
                <a:cs typeface="Times New Roman"/>
              </a:rPr>
              <a:t>Mr. Yates, </a:t>
            </a:r>
            <a:r>
              <a:rPr dirty="0" sz="1450" spc="-10">
                <a:latin typeface="Times New Roman"/>
                <a:cs typeface="Times New Roman"/>
              </a:rPr>
              <a:t>soon after their being reassembled in the  drawing-room, seated themselves in committee at </a:t>
            </a:r>
            <a:r>
              <a:rPr dirty="0" sz="1450" spc="-5">
                <a:latin typeface="Times New Roman"/>
                <a:cs typeface="Times New Roman"/>
              </a:rPr>
              <a:t>a </a:t>
            </a:r>
            <a:r>
              <a:rPr dirty="0" sz="1450" spc="-10">
                <a:latin typeface="Times New Roman"/>
                <a:cs typeface="Times New Roman"/>
              </a:rPr>
              <a:t>separate table, with the  play open before them, and were just getting deep in the subject when </a:t>
            </a:r>
            <a:r>
              <a:rPr dirty="0" sz="1450" spc="-5">
                <a:latin typeface="Times New Roman"/>
                <a:cs typeface="Times New Roman"/>
              </a:rPr>
              <a:t>a </a:t>
            </a:r>
            <a:r>
              <a:rPr dirty="0" sz="1450" spc="-10">
                <a:latin typeface="Times New Roman"/>
                <a:cs typeface="Times New Roman"/>
              </a:rPr>
              <a:t>most  welcome interruption was given </a:t>
            </a:r>
            <a:r>
              <a:rPr dirty="0" sz="1450" spc="-5">
                <a:latin typeface="Times New Roman"/>
                <a:cs typeface="Times New Roman"/>
              </a:rPr>
              <a:t>by </a:t>
            </a:r>
            <a:r>
              <a:rPr dirty="0" sz="1450" spc="-10">
                <a:latin typeface="Times New Roman"/>
                <a:cs typeface="Times New Roman"/>
              </a:rPr>
              <a:t>the entrance </a:t>
            </a:r>
            <a:r>
              <a:rPr dirty="0" sz="1450" spc="-5">
                <a:latin typeface="Times New Roman"/>
                <a:cs typeface="Times New Roman"/>
              </a:rPr>
              <a:t>of </a:t>
            </a:r>
            <a:r>
              <a:rPr dirty="0" sz="1450" spc="-35">
                <a:latin typeface="Times New Roman"/>
                <a:cs typeface="Times New Roman"/>
              </a:rPr>
              <a:t>Mr. </a:t>
            </a:r>
            <a:r>
              <a:rPr dirty="0" sz="1450" spc="-10">
                <a:latin typeface="Times New Roman"/>
                <a:cs typeface="Times New Roman"/>
              </a:rPr>
              <a:t>and Miss Crawford,  who, late and dark and dirty as it was, could </a:t>
            </a:r>
            <a:r>
              <a:rPr dirty="0" sz="1450" spc="-5">
                <a:latin typeface="Times New Roman"/>
                <a:cs typeface="Times New Roman"/>
              </a:rPr>
              <a:t>not </a:t>
            </a:r>
            <a:r>
              <a:rPr dirty="0" sz="1450" spc="-10">
                <a:latin typeface="Times New Roman"/>
                <a:cs typeface="Times New Roman"/>
              </a:rPr>
              <a:t>help coming, and were  received with the most grateful</a:t>
            </a:r>
            <a:r>
              <a:rPr dirty="0" sz="1450" spc="10">
                <a:latin typeface="Times New Roman"/>
                <a:cs typeface="Times New Roman"/>
              </a:rPr>
              <a:t> </a:t>
            </a:r>
            <a:r>
              <a:rPr dirty="0" sz="1450" spc="-30">
                <a:latin typeface="Times New Roman"/>
                <a:cs typeface="Times New Roman"/>
              </a:rPr>
              <a:t>joy.</a:t>
            </a:r>
            <a:endParaRPr sz="1450">
              <a:latin typeface="Times New Roman"/>
              <a:cs typeface="Times New Roman"/>
            </a:endParaRPr>
          </a:p>
          <a:p>
            <a:pPr algn="just" marL="12700" marR="5080" indent="255904">
              <a:lnSpc>
                <a:spcPts val="1730"/>
              </a:lnSpc>
              <a:spcBef>
                <a:spcPts val="850"/>
              </a:spcBef>
            </a:pPr>
            <a:r>
              <a:rPr dirty="0" sz="1450" spc="-30">
                <a:latin typeface="Times New Roman"/>
                <a:cs typeface="Times New Roman"/>
              </a:rPr>
              <a:t>“Well, </a:t>
            </a:r>
            <a:r>
              <a:rPr dirty="0" sz="1450" spc="-10">
                <a:latin typeface="Times New Roman"/>
                <a:cs typeface="Times New Roman"/>
              </a:rPr>
              <a:t>how </a:t>
            </a:r>
            <a:r>
              <a:rPr dirty="0" sz="1450" spc="-5">
                <a:latin typeface="Times New Roman"/>
                <a:cs typeface="Times New Roman"/>
              </a:rPr>
              <a:t>do you go </a:t>
            </a:r>
            <a:r>
              <a:rPr dirty="0" sz="1450" spc="-10">
                <a:latin typeface="Times New Roman"/>
                <a:cs typeface="Times New Roman"/>
              </a:rPr>
              <a:t>on?” and “What have </a:t>
            </a:r>
            <a:r>
              <a:rPr dirty="0" sz="1450" spc="-5">
                <a:latin typeface="Times New Roman"/>
                <a:cs typeface="Times New Roman"/>
              </a:rPr>
              <a:t>you </a:t>
            </a:r>
            <a:r>
              <a:rPr dirty="0" sz="1450" spc="-10">
                <a:latin typeface="Times New Roman"/>
                <a:cs typeface="Times New Roman"/>
              </a:rPr>
              <a:t>settled?” and “Oh! we can  </a:t>
            </a:r>
            <a:r>
              <a:rPr dirty="0" sz="1450" spc="-5">
                <a:latin typeface="Times New Roman"/>
                <a:cs typeface="Times New Roman"/>
              </a:rPr>
              <a:t>do </a:t>
            </a:r>
            <a:r>
              <a:rPr dirty="0" sz="1450" spc="-10">
                <a:latin typeface="Times New Roman"/>
                <a:cs typeface="Times New Roman"/>
              </a:rPr>
              <a:t>nothing without </a:t>
            </a:r>
            <a:r>
              <a:rPr dirty="0" sz="1450" spc="-5">
                <a:latin typeface="Times New Roman"/>
                <a:cs typeface="Times New Roman"/>
              </a:rPr>
              <a:t>you,” </a:t>
            </a:r>
            <a:r>
              <a:rPr dirty="0" sz="1450" spc="-10">
                <a:latin typeface="Times New Roman"/>
                <a:cs typeface="Times New Roman"/>
              </a:rPr>
              <a:t>followed the first salutations; and Henry Crawford  was soon seated with the other three at the table, while his sister made her way  to Lady Bertram, and with pleasant attention was complimenting </a:t>
            </a:r>
            <a:r>
              <a:rPr dirty="0" sz="1450" spc="-30">
                <a:latin typeface="Times New Roman"/>
                <a:cs typeface="Times New Roman"/>
              </a:rPr>
              <a:t>her. </a:t>
            </a:r>
            <a:r>
              <a:rPr dirty="0" sz="1450" spc="-10">
                <a:latin typeface="Times New Roman"/>
                <a:cs typeface="Times New Roman"/>
              </a:rPr>
              <a:t>“I must  really congratulate </a:t>
            </a:r>
            <a:r>
              <a:rPr dirty="0" sz="1450" spc="-5">
                <a:latin typeface="Times New Roman"/>
                <a:cs typeface="Times New Roman"/>
              </a:rPr>
              <a:t>your </a:t>
            </a:r>
            <a:r>
              <a:rPr dirty="0" sz="1450" spc="-10">
                <a:latin typeface="Times New Roman"/>
                <a:cs typeface="Times New Roman"/>
              </a:rPr>
              <a:t>ladyship,” said she, “on the play being chosen; for  though </a:t>
            </a:r>
            <a:r>
              <a:rPr dirty="0" sz="1450" spc="-5">
                <a:latin typeface="Times New Roman"/>
                <a:cs typeface="Times New Roman"/>
              </a:rPr>
              <a:t>you </a:t>
            </a:r>
            <a:r>
              <a:rPr dirty="0" sz="1450" spc="-10">
                <a:latin typeface="Times New Roman"/>
                <a:cs typeface="Times New Roman"/>
              </a:rPr>
              <a:t>have borne it with exemplary patience, </a:t>
            </a:r>
            <a:r>
              <a:rPr dirty="0" sz="1450" spc="-5">
                <a:latin typeface="Times New Roman"/>
                <a:cs typeface="Times New Roman"/>
              </a:rPr>
              <a:t>I </a:t>
            </a:r>
            <a:r>
              <a:rPr dirty="0" sz="1450" spc="-10">
                <a:latin typeface="Times New Roman"/>
                <a:cs typeface="Times New Roman"/>
              </a:rPr>
              <a:t>am sure </a:t>
            </a:r>
            <a:r>
              <a:rPr dirty="0" sz="1450" spc="-5">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sick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our </a:t>
            </a:r>
            <a:r>
              <a:rPr dirty="0" sz="1450" spc="-10">
                <a:latin typeface="Times New Roman"/>
                <a:cs typeface="Times New Roman"/>
              </a:rPr>
              <a:t>noise and difficulties. The actors may </a:t>
            </a:r>
            <a:r>
              <a:rPr dirty="0" sz="1450" spc="-5">
                <a:latin typeface="Times New Roman"/>
                <a:cs typeface="Times New Roman"/>
              </a:rPr>
              <a:t>be </a:t>
            </a:r>
            <a:r>
              <a:rPr dirty="0" sz="1450" spc="-10">
                <a:latin typeface="Times New Roman"/>
                <a:cs typeface="Times New Roman"/>
              </a:rPr>
              <a:t>glad, </a:t>
            </a:r>
            <a:r>
              <a:rPr dirty="0" sz="1450" spc="-5">
                <a:latin typeface="Times New Roman"/>
                <a:cs typeface="Times New Roman"/>
              </a:rPr>
              <a:t>but </a:t>
            </a:r>
            <a:r>
              <a:rPr dirty="0" sz="1450" spc="-10">
                <a:latin typeface="Times New Roman"/>
                <a:cs typeface="Times New Roman"/>
              </a:rPr>
              <a:t>the bystanders  must </a:t>
            </a:r>
            <a:r>
              <a:rPr dirty="0" sz="1450" spc="-5">
                <a:latin typeface="Times New Roman"/>
                <a:cs typeface="Times New Roman"/>
              </a:rPr>
              <a:t>be </a:t>
            </a:r>
            <a:r>
              <a:rPr dirty="0" sz="1450" spc="-10">
                <a:latin typeface="Times New Roman"/>
                <a:cs typeface="Times New Roman"/>
              </a:rPr>
              <a:t>infinitely more thankful for </a:t>
            </a:r>
            <a:r>
              <a:rPr dirty="0" sz="1450" spc="-5">
                <a:latin typeface="Times New Roman"/>
                <a:cs typeface="Times New Roman"/>
              </a:rPr>
              <a:t>a </a:t>
            </a:r>
            <a:r>
              <a:rPr dirty="0" sz="1450" spc="-10">
                <a:latin typeface="Times New Roman"/>
                <a:cs typeface="Times New Roman"/>
              </a:rPr>
              <a:t>decision; and </a:t>
            </a:r>
            <a:r>
              <a:rPr dirty="0" sz="1450" spc="-5">
                <a:latin typeface="Times New Roman"/>
                <a:cs typeface="Times New Roman"/>
              </a:rPr>
              <a:t>I do </a:t>
            </a:r>
            <a:r>
              <a:rPr dirty="0" sz="1450" spc="-10">
                <a:latin typeface="Times New Roman"/>
                <a:cs typeface="Times New Roman"/>
              </a:rPr>
              <a:t>sincerely give </a:t>
            </a:r>
            <a:r>
              <a:rPr dirty="0" sz="1450" spc="-5">
                <a:latin typeface="Times New Roman"/>
                <a:cs typeface="Times New Roman"/>
              </a:rPr>
              <a:t>you  </a:t>
            </a:r>
            <a:r>
              <a:rPr dirty="0" sz="1450" spc="-30">
                <a:latin typeface="Times New Roman"/>
                <a:cs typeface="Times New Roman"/>
              </a:rPr>
              <a:t>joy, </a:t>
            </a:r>
            <a:r>
              <a:rPr dirty="0" sz="1450" spc="-10">
                <a:latin typeface="Times New Roman"/>
                <a:cs typeface="Times New Roman"/>
              </a:rPr>
              <a:t>madam, as well as Mrs. Norris, and everybody else who is in the same  predicament,” glancing half </a:t>
            </a:r>
            <a:r>
              <a:rPr dirty="0" sz="1450" spc="-20">
                <a:latin typeface="Times New Roman"/>
                <a:cs typeface="Times New Roman"/>
              </a:rPr>
              <a:t>fearfully, </a:t>
            </a:r>
            <a:r>
              <a:rPr dirty="0" sz="1450" spc="-10">
                <a:latin typeface="Times New Roman"/>
                <a:cs typeface="Times New Roman"/>
              </a:rPr>
              <a:t>half </a:t>
            </a:r>
            <a:r>
              <a:rPr dirty="0" sz="1450" spc="-25">
                <a:latin typeface="Times New Roman"/>
                <a:cs typeface="Times New Roman"/>
              </a:rPr>
              <a:t>slyly, </a:t>
            </a:r>
            <a:r>
              <a:rPr dirty="0" sz="1450" spc="-10">
                <a:latin typeface="Times New Roman"/>
                <a:cs typeface="Times New Roman"/>
              </a:rPr>
              <a:t>beyond Fanny to</a:t>
            </a:r>
            <a:r>
              <a:rPr dirty="0" sz="1450" spc="135">
                <a:latin typeface="Times New Roman"/>
                <a:cs typeface="Times New Roman"/>
              </a:rPr>
              <a:t> </a:t>
            </a:r>
            <a:r>
              <a:rPr dirty="0" sz="1450" spc="-10">
                <a:latin typeface="Times New Roman"/>
                <a:cs typeface="Times New Roman"/>
              </a:rPr>
              <a:t>Edmund.</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She was very civilly answered </a:t>
            </a:r>
            <a:r>
              <a:rPr dirty="0" sz="1450" spc="-5">
                <a:latin typeface="Times New Roman"/>
                <a:cs typeface="Times New Roman"/>
              </a:rPr>
              <a:t>by </a:t>
            </a:r>
            <a:r>
              <a:rPr dirty="0" sz="1450" spc="-10">
                <a:latin typeface="Times New Roman"/>
                <a:cs typeface="Times New Roman"/>
              </a:rPr>
              <a:t>Lady Bertram, </a:t>
            </a:r>
            <a:r>
              <a:rPr dirty="0" sz="1450" spc="-5">
                <a:latin typeface="Times New Roman"/>
                <a:cs typeface="Times New Roman"/>
              </a:rPr>
              <a:t>but </a:t>
            </a:r>
            <a:r>
              <a:rPr dirty="0" sz="1450" spc="-10">
                <a:latin typeface="Times New Roman"/>
                <a:cs typeface="Times New Roman"/>
              </a:rPr>
              <a:t>Edmund said nothing.  His being only </a:t>
            </a:r>
            <a:r>
              <a:rPr dirty="0" sz="1450" spc="-5">
                <a:latin typeface="Times New Roman"/>
                <a:cs typeface="Times New Roman"/>
              </a:rPr>
              <a:t>a </a:t>
            </a:r>
            <a:r>
              <a:rPr dirty="0" sz="1450" spc="-10">
                <a:latin typeface="Times New Roman"/>
                <a:cs typeface="Times New Roman"/>
              </a:rPr>
              <a:t>bystander was </a:t>
            </a:r>
            <a:r>
              <a:rPr dirty="0" sz="1450" spc="-5">
                <a:latin typeface="Times New Roman"/>
                <a:cs typeface="Times New Roman"/>
              </a:rPr>
              <a:t>not </a:t>
            </a:r>
            <a:r>
              <a:rPr dirty="0" sz="1450" spc="-10">
                <a:latin typeface="Times New Roman"/>
                <a:cs typeface="Times New Roman"/>
              </a:rPr>
              <a:t>disclaimed. After continuing in chat with  the party round the fire </a:t>
            </a:r>
            <a:r>
              <a:rPr dirty="0" sz="1450" spc="-5">
                <a:latin typeface="Times New Roman"/>
                <a:cs typeface="Times New Roman"/>
              </a:rPr>
              <a:t>a </a:t>
            </a:r>
            <a:r>
              <a:rPr dirty="0" sz="1450" spc="-10">
                <a:latin typeface="Times New Roman"/>
                <a:cs typeface="Times New Roman"/>
              </a:rPr>
              <a:t>few minutes, Miss Crawford returned to the party  round the table; and standing </a:t>
            </a:r>
            <a:r>
              <a:rPr dirty="0" sz="1450" spc="-5">
                <a:latin typeface="Times New Roman"/>
                <a:cs typeface="Times New Roman"/>
              </a:rPr>
              <a:t>by </a:t>
            </a:r>
            <a:r>
              <a:rPr dirty="0" sz="1450" spc="-10">
                <a:latin typeface="Times New Roman"/>
                <a:cs typeface="Times New Roman"/>
              </a:rPr>
              <a:t>them, seemed to interest herself in their  arrangements till, as if struck </a:t>
            </a:r>
            <a:r>
              <a:rPr dirty="0" sz="1450" spc="-5">
                <a:latin typeface="Times New Roman"/>
                <a:cs typeface="Times New Roman"/>
              </a:rPr>
              <a:t>by a </a:t>
            </a:r>
            <a:r>
              <a:rPr dirty="0" sz="1450" spc="-10">
                <a:latin typeface="Times New Roman"/>
                <a:cs typeface="Times New Roman"/>
              </a:rPr>
              <a:t>sudden recollection, she exclaimed, “My  </a:t>
            </a:r>
            <a:r>
              <a:rPr dirty="0" sz="1450" spc="-5">
                <a:latin typeface="Times New Roman"/>
                <a:cs typeface="Times New Roman"/>
              </a:rPr>
              <a:t>good </a:t>
            </a:r>
            <a:r>
              <a:rPr dirty="0" sz="1450" spc="-10">
                <a:latin typeface="Times New Roman"/>
                <a:cs typeface="Times New Roman"/>
              </a:rPr>
              <a:t>friends, </a:t>
            </a:r>
            <a:r>
              <a:rPr dirty="0" sz="1450" spc="-5">
                <a:latin typeface="Times New Roman"/>
                <a:cs typeface="Times New Roman"/>
              </a:rPr>
              <a:t>you </a:t>
            </a:r>
            <a:r>
              <a:rPr dirty="0" sz="1450" spc="-10">
                <a:latin typeface="Times New Roman"/>
                <a:cs typeface="Times New Roman"/>
              </a:rPr>
              <a:t>are most composedly at work </a:t>
            </a:r>
            <a:r>
              <a:rPr dirty="0" sz="1450" spc="-5">
                <a:latin typeface="Times New Roman"/>
                <a:cs typeface="Times New Roman"/>
              </a:rPr>
              <a:t>upon </a:t>
            </a:r>
            <a:r>
              <a:rPr dirty="0" sz="1450" spc="-10">
                <a:latin typeface="Times New Roman"/>
                <a:cs typeface="Times New Roman"/>
              </a:rPr>
              <a:t>these cottages and  alehouses, inside and </a:t>
            </a:r>
            <a:r>
              <a:rPr dirty="0" sz="1450" spc="-5">
                <a:latin typeface="Times New Roman"/>
                <a:cs typeface="Times New Roman"/>
              </a:rPr>
              <a:t>out; but </a:t>
            </a:r>
            <a:r>
              <a:rPr dirty="0" sz="1450" spc="-10">
                <a:latin typeface="Times New Roman"/>
                <a:cs typeface="Times New Roman"/>
              </a:rPr>
              <a:t>pray let me know my fate in the meanwhile.  Who is to </a:t>
            </a:r>
            <a:r>
              <a:rPr dirty="0" sz="1450" spc="-5">
                <a:latin typeface="Times New Roman"/>
                <a:cs typeface="Times New Roman"/>
              </a:rPr>
              <a:t>be </a:t>
            </a:r>
            <a:r>
              <a:rPr dirty="0" sz="1450" spc="-10">
                <a:latin typeface="Times New Roman"/>
                <a:cs typeface="Times New Roman"/>
              </a:rPr>
              <a:t>Anhalt? What gentleman among </a:t>
            </a:r>
            <a:r>
              <a:rPr dirty="0" sz="1450" spc="-5">
                <a:latin typeface="Times New Roman"/>
                <a:cs typeface="Times New Roman"/>
              </a:rPr>
              <a:t>you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to have the pleasure </a:t>
            </a:r>
            <a:r>
              <a:rPr dirty="0" sz="1450" spc="-5">
                <a:latin typeface="Times New Roman"/>
                <a:cs typeface="Times New Roman"/>
              </a:rPr>
              <a:t>of  </a:t>
            </a:r>
            <a:r>
              <a:rPr dirty="0" sz="1450" spc="-10">
                <a:latin typeface="Times New Roman"/>
                <a:cs typeface="Times New Roman"/>
              </a:rPr>
              <a:t>making love</a:t>
            </a:r>
            <a:r>
              <a:rPr dirty="0" sz="1450" spc="-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no one </a:t>
            </a:r>
            <a:r>
              <a:rPr dirty="0" sz="1450" spc="-10">
                <a:latin typeface="Times New Roman"/>
                <a:cs typeface="Times New Roman"/>
              </a:rPr>
              <a:t>spoke; and then many spoke together to tell the same  melancholy truth, that they had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got </a:t>
            </a:r>
            <a:r>
              <a:rPr dirty="0" sz="1450" spc="-10">
                <a:latin typeface="Times New Roman"/>
                <a:cs typeface="Times New Roman"/>
              </a:rPr>
              <a:t>any Anhalt. </a:t>
            </a:r>
            <a:r>
              <a:rPr dirty="0" sz="1450" spc="-30">
                <a:latin typeface="Times New Roman"/>
                <a:cs typeface="Times New Roman"/>
              </a:rPr>
              <a:t>“Mr. </a:t>
            </a:r>
            <a:r>
              <a:rPr dirty="0" sz="1450" spc="-10">
                <a:latin typeface="Times New Roman"/>
                <a:cs typeface="Times New Roman"/>
              </a:rPr>
              <a:t>Rushworth was to  </a:t>
            </a:r>
            <a:r>
              <a:rPr dirty="0" sz="1450" spc="-5">
                <a:latin typeface="Times New Roman"/>
                <a:cs typeface="Times New Roman"/>
              </a:rPr>
              <a:t>be </a:t>
            </a:r>
            <a:r>
              <a:rPr dirty="0" sz="1450" spc="-10">
                <a:latin typeface="Times New Roman"/>
                <a:cs typeface="Times New Roman"/>
              </a:rPr>
              <a:t>Count Cassel, </a:t>
            </a:r>
            <a:r>
              <a:rPr dirty="0" sz="1450" spc="-5">
                <a:latin typeface="Times New Roman"/>
                <a:cs typeface="Times New Roman"/>
              </a:rPr>
              <a:t>but no one </a:t>
            </a:r>
            <a:r>
              <a:rPr dirty="0" sz="1450" spc="-10">
                <a:latin typeface="Times New Roman"/>
                <a:cs typeface="Times New Roman"/>
              </a:rPr>
              <a:t>had yet undertaken</a:t>
            </a:r>
            <a:r>
              <a:rPr dirty="0" sz="1450" spc="20">
                <a:latin typeface="Times New Roman"/>
                <a:cs typeface="Times New Roman"/>
              </a:rPr>
              <a:t> </a:t>
            </a:r>
            <a:r>
              <a:rPr dirty="0" sz="1450" spc="-10">
                <a:latin typeface="Times New Roman"/>
                <a:cs typeface="Times New Roman"/>
              </a:rPr>
              <a:t>Anhalt.”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had my choice </a:t>
            </a:r>
            <a:r>
              <a:rPr dirty="0" sz="1450" spc="-5">
                <a:latin typeface="Times New Roman"/>
                <a:cs typeface="Times New Roman"/>
              </a:rPr>
              <a:t>of </a:t>
            </a:r>
            <a:r>
              <a:rPr dirty="0" sz="1450" spc="-10">
                <a:latin typeface="Times New Roman"/>
                <a:cs typeface="Times New Roman"/>
              </a:rPr>
              <a:t>the parts,” said </a:t>
            </a:r>
            <a:r>
              <a:rPr dirty="0" sz="1450" spc="-35">
                <a:latin typeface="Times New Roman"/>
                <a:cs typeface="Times New Roman"/>
              </a:rPr>
              <a:t>Mr. </a:t>
            </a:r>
            <a:r>
              <a:rPr dirty="0" sz="1450" spc="-10">
                <a:latin typeface="Times New Roman"/>
                <a:cs typeface="Times New Roman"/>
              </a:rPr>
              <a:t>Rushworth; “but </a:t>
            </a:r>
            <a:r>
              <a:rPr dirty="0" sz="1450" spc="-5">
                <a:latin typeface="Times New Roman"/>
                <a:cs typeface="Times New Roman"/>
              </a:rPr>
              <a:t>I thought I </a:t>
            </a:r>
            <a:r>
              <a:rPr dirty="0" sz="1450" spc="-10">
                <a:latin typeface="Times New Roman"/>
                <a:cs typeface="Times New Roman"/>
              </a:rPr>
              <a:t>should  like the Count best, though </a:t>
            </a:r>
            <a:r>
              <a:rPr dirty="0" sz="1450" spc="-5">
                <a:latin typeface="Times New Roman"/>
                <a:cs typeface="Times New Roman"/>
              </a:rPr>
              <a:t>I do not </a:t>
            </a:r>
            <a:r>
              <a:rPr dirty="0" sz="1450" spc="-10">
                <a:latin typeface="Times New Roman"/>
                <a:cs typeface="Times New Roman"/>
              </a:rPr>
              <a:t>much relish the finery </a:t>
            </a:r>
            <a:r>
              <a:rPr dirty="0" sz="1450" spc="-5">
                <a:latin typeface="Times New Roman"/>
                <a:cs typeface="Times New Roman"/>
              </a:rPr>
              <a:t>I </a:t>
            </a:r>
            <a:r>
              <a:rPr dirty="0" sz="1450" spc="-10">
                <a:latin typeface="Times New Roman"/>
                <a:cs typeface="Times New Roman"/>
              </a:rPr>
              <a:t>am to</a:t>
            </a:r>
            <a:r>
              <a:rPr dirty="0" sz="1450" spc="100">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12700" marR="5080" indent="255904">
              <a:lnSpc>
                <a:spcPts val="1730"/>
              </a:lnSpc>
              <a:spcBef>
                <a:spcPts val="715"/>
              </a:spcBef>
            </a:pP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chose very </a:t>
            </a:r>
            <a:r>
              <a:rPr dirty="0" sz="1450" spc="-25">
                <a:latin typeface="Times New Roman"/>
                <a:cs typeface="Times New Roman"/>
              </a:rPr>
              <a:t>wisely, </a:t>
            </a:r>
            <a:r>
              <a:rPr dirty="0" sz="1450" spc="-5">
                <a:latin typeface="Times New Roman"/>
                <a:cs typeface="Times New Roman"/>
              </a:rPr>
              <a:t>I </a:t>
            </a:r>
            <a:r>
              <a:rPr dirty="0" sz="1450" spc="-10">
                <a:latin typeface="Times New Roman"/>
                <a:cs typeface="Times New Roman"/>
              </a:rPr>
              <a:t>am sure,” replied Miss Crawford, with </a:t>
            </a:r>
            <a:r>
              <a:rPr dirty="0" sz="1450" spc="-5">
                <a:latin typeface="Times New Roman"/>
                <a:cs typeface="Times New Roman"/>
              </a:rPr>
              <a:t>a  </a:t>
            </a:r>
            <a:r>
              <a:rPr dirty="0" sz="1450" spc="-10">
                <a:latin typeface="Times New Roman"/>
                <a:cs typeface="Times New Roman"/>
              </a:rPr>
              <a:t>brightened </a:t>
            </a:r>
            <a:r>
              <a:rPr dirty="0" sz="1450" spc="-5">
                <a:latin typeface="Times New Roman"/>
                <a:cs typeface="Times New Roman"/>
              </a:rPr>
              <a:t>look; </a:t>
            </a:r>
            <a:r>
              <a:rPr dirty="0" sz="1450" spc="-10">
                <a:latin typeface="Times New Roman"/>
                <a:cs typeface="Times New Roman"/>
              </a:rPr>
              <a:t>“Anhalt is </a:t>
            </a:r>
            <a:r>
              <a:rPr dirty="0" sz="1450" spc="-5">
                <a:latin typeface="Times New Roman"/>
                <a:cs typeface="Times New Roman"/>
              </a:rPr>
              <a:t>a </a:t>
            </a:r>
            <a:r>
              <a:rPr dirty="0" sz="1450" spc="-10">
                <a:latin typeface="Times New Roman"/>
                <a:cs typeface="Times New Roman"/>
              </a:rPr>
              <a:t>heavy</a:t>
            </a:r>
            <a:r>
              <a:rPr dirty="0" sz="1450" spc="10">
                <a:latin typeface="Times New Roman"/>
                <a:cs typeface="Times New Roman"/>
              </a:rPr>
              <a:t> </a:t>
            </a:r>
            <a:r>
              <a:rPr dirty="0" sz="1450" spc="-10">
                <a:latin typeface="Times New Roman"/>
                <a:cs typeface="Times New Roman"/>
              </a:rPr>
              <a:t>part.”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Count has two-and-forty speeches,” returned </a:t>
            </a:r>
            <a:r>
              <a:rPr dirty="0" sz="1450" spc="-35">
                <a:latin typeface="Times New Roman"/>
                <a:cs typeface="Times New Roman"/>
              </a:rPr>
              <a:t>Mr. </a:t>
            </a:r>
            <a:r>
              <a:rPr dirty="0" sz="1450" spc="-10">
                <a:latin typeface="Times New Roman"/>
                <a:cs typeface="Times New Roman"/>
              </a:rPr>
              <a:t>Rushworth, “which  is </a:t>
            </a:r>
            <a:r>
              <a:rPr dirty="0" sz="1450" spc="-5">
                <a:latin typeface="Times New Roman"/>
                <a:cs typeface="Times New Roman"/>
              </a:rPr>
              <a:t>no </a:t>
            </a:r>
            <a:r>
              <a:rPr dirty="0" sz="1450" spc="-10">
                <a:latin typeface="Times New Roman"/>
                <a:cs typeface="Times New Roman"/>
              </a:rPr>
              <a:t>trifle.”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am </a:t>
            </a:r>
            <a:r>
              <a:rPr dirty="0" sz="1450" spc="-5">
                <a:latin typeface="Times New Roman"/>
                <a:cs typeface="Times New Roman"/>
              </a:rPr>
              <a:t>not </a:t>
            </a:r>
            <a:r>
              <a:rPr dirty="0" sz="1450" spc="-10">
                <a:latin typeface="Times New Roman"/>
                <a:cs typeface="Times New Roman"/>
              </a:rPr>
              <a:t>at all surprised,” said Miss Crawford, after </a:t>
            </a:r>
            <a:r>
              <a:rPr dirty="0" sz="1450" spc="-5">
                <a:latin typeface="Times New Roman"/>
                <a:cs typeface="Times New Roman"/>
              </a:rPr>
              <a:t>a </a:t>
            </a:r>
            <a:r>
              <a:rPr dirty="0" sz="1450" spc="-10">
                <a:latin typeface="Times New Roman"/>
                <a:cs typeface="Times New Roman"/>
              </a:rPr>
              <a:t>short pause, “at this  want </a:t>
            </a:r>
            <a:r>
              <a:rPr dirty="0" sz="1450" spc="-5">
                <a:latin typeface="Times New Roman"/>
                <a:cs typeface="Times New Roman"/>
              </a:rPr>
              <a:t>of </a:t>
            </a:r>
            <a:r>
              <a:rPr dirty="0" sz="1450" spc="-10">
                <a:latin typeface="Times New Roman"/>
                <a:cs typeface="Times New Roman"/>
              </a:rPr>
              <a:t>an Anhalt. Amelia deserves </a:t>
            </a:r>
            <a:r>
              <a:rPr dirty="0" sz="1450" spc="-5">
                <a:latin typeface="Times New Roman"/>
                <a:cs typeface="Times New Roman"/>
              </a:rPr>
              <a:t>no </a:t>
            </a:r>
            <a:r>
              <a:rPr dirty="0" sz="1450" spc="-20">
                <a:latin typeface="Times New Roman"/>
                <a:cs typeface="Times New Roman"/>
              </a:rPr>
              <a:t>better.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forward </a:t>
            </a:r>
            <a:r>
              <a:rPr dirty="0" sz="1450" spc="-5">
                <a:latin typeface="Times New Roman"/>
                <a:cs typeface="Times New Roman"/>
              </a:rPr>
              <a:t>young </a:t>
            </a:r>
            <a:r>
              <a:rPr dirty="0" sz="1450" spc="-10">
                <a:latin typeface="Times New Roman"/>
                <a:cs typeface="Times New Roman"/>
              </a:rPr>
              <a:t>lady may  well frighten the</a:t>
            </a:r>
            <a:r>
              <a:rPr dirty="0" sz="1450">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 should </a:t>
            </a:r>
            <a:r>
              <a:rPr dirty="0" sz="1450" spc="-5">
                <a:latin typeface="Times New Roman"/>
                <a:cs typeface="Times New Roman"/>
              </a:rPr>
              <a:t>be but </a:t>
            </a:r>
            <a:r>
              <a:rPr dirty="0" sz="1450" spc="-10">
                <a:latin typeface="Times New Roman"/>
                <a:cs typeface="Times New Roman"/>
              </a:rPr>
              <a:t>too happy in taking the part, if it were possible,” cried  </a:t>
            </a:r>
            <a:r>
              <a:rPr dirty="0" sz="1450" spc="-35">
                <a:latin typeface="Times New Roman"/>
                <a:cs typeface="Times New Roman"/>
              </a:rPr>
              <a:t>Tom;</a:t>
            </a:r>
            <a:r>
              <a:rPr dirty="0" sz="1450" spc="85">
                <a:latin typeface="Times New Roman"/>
                <a:cs typeface="Times New Roman"/>
              </a:rPr>
              <a:t> </a:t>
            </a:r>
            <a:r>
              <a:rPr dirty="0" sz="1450" spc="-10">
                <a:latin typeface="Times New Roman"/>
                <a:cs typeface="Times New Roman"/>
              </a:rPr>
              <a:t>“but,</a:t>
            </a:r>
            <a:r>
              <a:rPr dirty="0" sz="1450" spc="90">
                <a:latin typeface="Times New Roman"/>
                <a:cs typeface="Times New Roman"/>
              </a:rPr>
              <a:t> </a:t>
            </a:r>
            <a:r>
              <a:rPr dirty="0" sz="1450" spc="-20">
                <a:latin typeface="Times New Roman"/>
                <a:cs typeface="Times New Roman"/>
              </a:rPr>
              <a:t>unluckily,</a:t>
            </a:r>
            <a:r>
              <a:rPr dirty="0" sz="1450" spc="90">
                <a:latin typeface="Times New Roman"/>
                <a:cs typeface="Times New Roman"/>
              </a:rPr>
              <a:t> </a:t>
            </a:r>
            <a:r>
              <a:rPr dirty="0" sz="1450" spc="-10">
                <a:latin typeface="Times New Roman"/>
                <a:cs typeface="Times New Roman"/>
              </a:rPr>
              <a:t>the</a:t>
            </a:r>
            <a:r>
              <a:rPr dirty="0" sz="1450" spc="90">
                <a:latin typeface="Times New Roman"/>
                <a:cs typeface="Times New Roman"/>
              </a:rPr>
              <a:t> </a:t>
            </a:r>
            <a:r>
              <a:rPr dirty="0" sz="1450" spc="-10">
                <a:latin typeface="Times New Roman"/>
                <a:cs typeface="Times New Roman"/>
              </a:rPr>
              <a:t>Butler</a:t>
            </a:r>
            <a:r>
              <a:rPr dirty="0" sz="1450" spc="90">
                <a:latin typeface="Times New Roman"/>
                <a:cs typeface="Times New Roman"/>
              </a:rPr>
              <a:t> </a:t>
            </a:r>
            <a:r>
              <a:rPr dirty="0" sz="1450" spc="-10">
                <a:latin typeface="Times New Roman"/>
                <a:cs typeface="Times New Roman"/>
              </a:rPr>
              <a:t>and</a:t>
            </a:r>
            <a:r>
              <a:rPr dirty="0" sz="1450" spc="90">
                <a:latin typeface="Times New Roman"/>
                <a:cs typeface="Times New Roman"/>
              </a:rPr>
              <a:t> </a:t>
            </a:r>
            <a:r>
              <a:rPr dirty="0" sz="1450" spc="-10">
                <a:latin typeface="Times New Roman"/>
                <a:cs typeface="Times New Roman"/>
              </a:rPr>
              <a:t>Anhalt</a:t>
            </a:r>
            <a:r>
              <a:rPr dirty="0" sz="1450" spc="85">
                <a:latin typeface="Times New Roman"/>
                <a:cs typeface="Times New Roman"/>
              </a:rPr>
              <a:t> </a:t>
            </a:r>
            <a:r>
              <a:rPr dirty="0" sz="1450" spc="-10">
                <a:latin typeface="Times New Roman"/>
                <a:cs typeface="Times New Roman"/>
              </a:rPr>
              <a:t>are</a:t>
            </a:r>
            <a:r>
              <a:rPr dirty="0" sz="1450" spc="90">
                <a:latin typeface="Times New Roman"/>
                <a:cs typeface="Times New Roman"/>
              </a:rPr>
              <a:t> </a:t>
            </a:r>
            <a:r>
              <a:rPr dirty="0" sz="1450" spc="-10">
                <a:latin typeface="Times New Roman"/>
                <a:cs typeface="Times New Roman"/>
              </a:rPr>
              <a:t>in</a:t>
            </a:r>
            <a:r>
              <a:rPr dirty="0" sz="1450" spc="90">
                <a:latin typeface="Times New Roman"/>
                <a:cs typeface="Times New Roman"/>
              </a:rPr>
              <a:t> </a:t>
            </a:r>
            <a:r>
              <a:rPr dirty="0" sz="1450" spc="-20">
                <a:latin typeface="Times New Roman"/>
                <a:cs typeface="Times New Roman"/>
              </a:rPr>
              <a:t>together.</a:t>
            </a:r>
            <a:r>
              <a:rPr dirty="0" sz="1450" spc="90">
                <a:latin typeface="Times New Roman"/>
                <a:cs typeface="Times New Roman"/>
              </a:rPr>
              <a:t> </a:t>
            </a:r>
            <a:r>
              <a:rPr dirty="0" sz="1450" spc="-5">
                <a:latin typeface="Times New Roman"/>
                <a:cs typeface="Times New Roman"/>
              </a:rPr>
              <a:t>I</a:t>
            </a:r>
            <a:r>
              <a:rPr dirty="0" sz="1450" spc="90">
                <a:latin typeface="Times New Roman"/>
                <a:cs typeface="Times New Roman"/>
              </a:rPr>
              <a:t> </a:t>
            </a:r>
            <a:r>
              <a:rPr dirty="0" sz="1450" spc="-10">
                <a:latin typeface="Times New Roman"/>
                <a:cs typeface="Times New Roman"/>
              </a:rPr>
              <a:t>will</a:t>
            </a:r>
            <a:r>
              <a:rPr dirty="0" sz="1450" spc="90">
                <a:latin typeface="Times New Roman"/>
                <a:cs typeface="Times New Roman"/>
              </a:rPr>
              <a:t> </a:t>
            </a:r>
            <a:r>
              <a:rPr dirty="0" sz="1450" spc="-5">
                <a:latin typeface="Times New Roman"/>
                <a:cs typeface="Times New Roman"/>
              </a:rPr>
              <a:t>not</a:t>
            </a:r>
            <a:r>
              <a:rPr dirty="0" sz="1450" spc="90">
                <a:latin typeface="Times New Roman"/>
                <a:cs typeface="Times New Roman"/>
              </a:rPr>
              <a:t> </a:t>
            </a:r>
            <a:r>
              <a:rPr dirty="0" sz="1450" spc="-10">
                <a:latin typeface="Times New Roman"/>
                <a:cs typeface="Times New Roman"/>
              </a:rPr>
              <a:t>entirely</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524365"/>
          </a:xfrm>
          <a:prstGeom prst="rect">
            <a:avLst/>
          </a:prstGeom>
        </p:spPr>
        <p:txBody>
          <a:bodyPr wrap="square" lIns="0" tIns="12700" rIns="0" bIns="0" rtlCol="0" vert="horz">
            <a:spAutoFit/>
          </a:bodyPr>
          <a:lstStyle/>
          <a:p>
            <a:pPr algn="just" marL="268605" marR="10795" indent="-256540">
              <a:lnSpc>
                <a:spcPct val="145900"/>
              </a:lnSpc>
              <a:spcBef>
                <a:spcPts val="100"/>
              </a:spcBef>
            </a:pPr>
            <a:r>
              <a:rPr dirty="0" sz="1450" spc="-10">
                <a:latin typeface="Times New Roman"/>
                <a:cs typeface="Times New Roman"/>
              </a:rPr>
              <a:t>give it </a:t>
            </a:r>
            <a:r>
              <a:rPr dirty="0" sz="1450" spc="-5">
                <a:latin typeface="Times New Roman"/>
                <a:cs typeface="Times New Roman"/>
              </a:rPr>
              <a:t>up, </a:t>
            </a:r>
            <a:r>
              <a:rPr dirty="0" sz="1450" spc="-10">
                <a:latin typeface="Times New Roman"/>
                <a:cs typeface="Times New Roman"/>
              </a:rPr>
              <a:t>however; </a:t>
            </a:r>
            <a:r>
              <a:rPr dirty="0" sz="1450" spc="-5">
                <a:latin typeface="Times New Roman"/>
                <a:cs typeface="Times New Roman"/>
              </a:rPr>
              <a:t>I </a:t>
            </a:r>
            <a:r>
              <a:rPr dirty="0" sz="1450" spc="-10">
                <a:latin typeface="Times New Roman"/>
                <a:cs typeface="Times New Roman"/>
              </a:rPr>
              <a:t>will try what can </a:t>
            </a:r>
            <a:r>
              <a:rPr dirty="0" sz="1450" spc="-5">
                <a:latin typeface="Times New Roman"/>
                <a:cs typeface="Times New Roman"/>
              </a:rPr>
              <a:t>be </a:t>
            </a:r>
            <a:r>
              <a:rPr dirty="0" sz="1450" spc="-10">
                <a:latin typeface="Times New Roman"/>
                <a:cs typeface="Times New Roman"/>
              </a:rPr>
              <a:t>done—I will look it over again.”  </a:t>
            </a:r>
            <a:r>
              <a:rPr dirty="0" sz="1450" spc="-40">
                <a:latin typeface="Times New Roman"/>
                <a:cs typeface="Times New Roman"/>
              </a:rPr>
              <a:t>“Your </a:t>
            </a:r>
            <a:r>
              <a:rPr dirty="0" sz="1450" spc="-10">
                <a:latin typeface="Times New Roman"/>
                <a:cs typeface="Times New Roman"/>
              </a:rPr>
              <a:t>brother should take the part,” said </a:t>
            </a:r>
            <a:r>
              <a:rPr dirty="0" sz="1450" spc="-35">
                <a:latin typeface="Times New Roman"/>
                <a:cs typeface="Times New Roman"/>
              </a:rPr>
              <a:t>Mr. Yates,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low voice. “Do</a:t>
            </a:r>
            <a:r>
              <a:rPr dirty="0" sz="1450" spc="30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a:lnSpc>
                <a:spcPts val="1730"/>
              </a:lnSpc>
            </a:pP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would?”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“I shall </a:t>
            </a:r>
            <a:r>
              <a:rPr dirty="0" sz="1450" spc="-5">
                <a:latin typeface="Times New Roman"/>
                <a:cs typeface="Times New Roman"/>
              </a:rPr>
              <a:t>not </a:t>
            </a:r>
            <a:r>
              <a:rPr dirty="0" sz="1450" spc="-10">
                <a:latin typeface="Times New Roman"/>
                <a:cs typeface="Times New Roman"/>
              </a:rPr>
              <a:t>ask him,” replied </a:t>
            </a:r>
            <a:r>
              <a:rPr dirty="0" sz="1450" spc="-35">
                <a:latin typeface="Times New Roman"/>
                <a:cs typeface="Times New Roman"/>
              </a:rPr>
              <a:t>Tom,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cold, determined</a:t>
            </a:r>
            <a:r>
              <a:rPr dirty="0" sz="1450" spc="75">
                <a:latin typeface="Times New Roman"/>
                <a:cs typeface="Times New Roman"/>
              </a:rPr>
              <a:t> </a:t>
            </a:r>
            <a:r>
              <a:rPr dirty="0" sz="1450" spc="-20">
                <a:latin typeface="Times New Roman"/>
                <a:cs typeface="Times New Roman"/>
              </a:rPr>
              <a:t>manner.</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Miss Crawford talked </a:t>
            </a:r>
            <a:r>
              <a:rPr dirty="0" sz="1450" spc="-5">
                <a:latin typeface="Times New Roman"/>
                <a:cs typeface="Times New Roman"/>
              </a:rPr>
              <a:t>of </a:t>
            </a:r>
            <a:r>
              <a:rPr dirty="0" sz="1450" spc="-10">
                <a:latin typeface="Times New Roman"/>
                <a:cs typeface="Times New Roman"/>
              </a:rPr>
              <a:t>something else, and soon afterwards rejoined the  party at the</a:t>
            </a:r>
            <a:r>
              <a:rPr dirty="0" sz="1450">
                <a:latin typeface="Times New Roman"/>
                <a:cs typeface="Times New Roman"/>
              </a:rPr>
              <a:t> </a:t>
            </a:r>
            <a:r>
              <a:rPr dirty="0" sz="1450" spc="-10">
                <a:latin typeface="Times New Roman"/>
                <a:cs typeface="Times New Roman"/>
              </a:rPr>
              <a:t>fire.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“They </a:t>
            </a:r>
            <a:r>
              <a:rPr dirty="0" sz="1450" spc="-5">
                <a:latin typeface="Times New Roman"/>
                <a:cs typeface="Times New Roman"/>
              </a:rPr>
              <a:t>do not </a:t>
            </a:r>
            <a:r>
              <a:rPr dirty="0" sz="1450" spc="-10">
                <a:latin typeface="Times New Roman"/>
                <a:cs typeface="Times New Roman"/>
              </a:rPr>
              <a:t>want me at all,” said she, seating herself. “I only puzzle  them, and oblige them to make civil speeches. </a:t>
            </a:r>
            <a:r>
              <a:rPr dirty="0" sz="1450" spc="-35">
                <a:latin typeface="Times New Roman"/>
                <a:cs typeface="Times New Roman"/>
              </a:rPr>
              <a:t>Mr. </a:t>
            </a:r>
            <a:r>
              <a:rPr dirty="0" sz="1450" spc="-10">
                <a:latin typeface="Times New Roman"/>
                <a:cs typeface="Times New Roman"/>
              </a:rPr>
              <a:t>Edmund Bertram, as </a:t>
            </a:r>
            <a:r>
              <a:rPr dirty="0" sz="1450" spc="-5">
                <a:latin typeface="Times New Roman"/>
                <a:cs typeface="Times New Roman"/>
              </a:rPr>
              <a:t>you  do not </a:t>
            </a:r>
            <a:r>
              <a:rPr dirty="0" sz="1450" spc="-10">
                <a:latin typeface="Times New Roman"/>
                <a:cs typeface="Times New Roman"/>
              </a:rPr>
              <a:t>act yourself,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be a </a:t>
            </a:r>
            <a:r>
              <a:rPr dirty="0" sz="1450" spc="-10">
                <a:latin typeface="Times New Roman"/>
                <a:cs typeface="Times New Roman"/>
              </a:rPr>
              <a:t>disinterested adviser; and, therefore, </a:t>
            </a:r>
            <a:r>
              <a:rPr dirty="0" sz="1450" spc="-5">
                <a:latin typeface="Times New Roman"/>
                <a:cs typeface="Times New Roman"/>
              </a:rPr>
              <a:t>I </a:t>
            </a:r>
            <a:r>
              <a:rPr dirty="0" sz="1450" spc="-10">
                <a:latin typeface="Times New Roman"/>
                <a:cs typeface="Times New Roman"/>
              </a:rPr>
              <a:t>apply  to </a:t>
            </a:r>
            <a:r>
              <a:rPr dirty="0" sz="1450" spc="-5">
                <a:latin typeface="Times New Roman"/>
                <a:cs typeface="Times New Roman"/>
              </a:rPr>
              <a:t>you. </a:t>
            </a:r>
            <a:r>
              <a:rPr dirty="0" sz="1450" spc="-10">
                <a:latin typeface="Times New Roman"/>
                <a:cs typeface="Times New Roman"/>
              </a:rPr>
              <a:t>What shall we </a:t>
            </a:r>
            <a:r>
              <a:rPr dirty="0" sz="1450" spc="-5">
                <a:latin typeface="Times New Roman"/>
                <a:cs typeface="Times New Roman"/>
              </a:rPr>
              <a:t>do </a:t>
            </a:r>
            <a:r>
              <a:rPr dirty="0" sz="1450" spc="-10">
                <a:latin typeface="Times New Roman"/>
                <a:cs typeface="Times New Roman"/>
              </a:rPr>
              <a:t>for an Anhalt? Is it practicable for any </a:t>
            </a:r>
            <a:r>
              <a:rPr dirty="0" sz="1450" spc="-5">
                <a:latin typeface="Times New Roman"/>
                <a:cs typeface="Times New Roman"/>
              </a:rPr>
              <a:t>of </a:t>
            </a:r>
            <a:r>
              <a:rPr dirty="0" sz="1450" spc="-10">
                <a:latin typeface="Times New Roman"/>
                <a:cs typeface="Times New Roman"/>
              </a:rPr>
              <a:t>the others  to </a:t>
            </a:r>
            <a:r>
              <a:rPr dirty="0" sz="1450" spc="-5">
                <a:latin typeface="Times New Roman"/>
                <a:cs typeface="Times New Roman"/>
              </a:rPr>
              <a:t>double </a:t>
            </a:r>
            <a:r>
              <a:rPr dirty="0" sz="1450" spc="-10">
                <a:latin typeface="Times New Roman"/>
                <a:cs typeface="Times New Roman"/>
              </a:rPr>
              <a:t>it? What is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advice?”</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“My advice,” said </a:t>
            </a:r>
            <a:r>
              <a:rPr dirty="0" sz="1450" spc="-5">
                <a:latin typeface="Times New Roman"/>
                <a:cs typeface="Times New Roman"/>
              </a:rPr>
              <a:t>he </a:t>
            </a:r>
            <a:r>
              <a:rPr dirty="0" sz="1450" spc="-25">
                <a:latin typeface="Times New Roman"/>
                <a:cs typeface="Times New Roman"/>
              </a:rPr>
              <a:t>calmly, </a:t>
            </a:r>
            <a:r>
              <a:rPr dirty="0" sz="1450" spc="-10">
                <a:latin typeface="Times New Roman"/>
                <a:cs typeface="Times New Roman"/>
              </a:rPr>
              <a:t>“is that </a:t>
            </a:r>
            <a:r>
              <a:rPr dirty="0" sz="1450" spc="-5">
                <a:latin typeface="Times New Roman"/>
                <a:cs typeface="Times New Roman"/>
              </a:rPr>
              <a:t>you </a:t>
            </a:r>
            <a:r>
              <a:rPr dirty="0" sz="1450" spc="-10">
                <a:latin typeface="Times New Roman"/>
                <a:cs typeface="Times New Roman"/>
              </a:rPr>
              <a:t>change the</a:t>
            </a:r>
            <a:r>
              <a:rPr dirty="0" sz="1450" spc="60">
                <a:latin typeface="Times New Roman"/>
                <a:cs typeface="Times New Roman"/>
              </a:rPr>
              <a:t> </a:t>
            </a:r>
            <a:r>
              <a:rPr dirty="0" sz="1450" spc="-25">
                <a:latin typeface="Times New Roman"/>
                <a:cs typeface="Times New Roman"/>
              </a:rPr>
              <a:t>play.”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“I should have </a:t>
            </a:r>
            <a:r>
              <a:rPr dirty="0" sz="1450" spc="-5">
                <a:latin typeface="Times New Roman"/>
                <a:cs typeface="Times New Roman"/>
              </a:rPr>
              <a:t>no </a:t>
            </a:r>
            <a:r>
              <a:rPr dirty="0" sz="1450" spc="-10">
                <a:latin typeface="Times New Roman"/>
                <a:cs typeface="Times New Roman"/>
              </a:rPr>
              <a:t>objection,” she replied; “for though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particularly dislike the part </a:t>
            </a:r>
            <a:r>
              <a:rPr dirty="0" sz="1450" spc="-5">
                <a:latin typeface="Times New Roman"/>
                <a:cs typeface="Times New Roman"/>
              </a:rPr>
              <a:t>of </a:t>
            </a:r>
            <a:r>
              <a:rPr dirty="0" sz="1450" spc="-10">
                <a:latin typeface="Times New Roman"/>
                <a:cs typeface="Times New Roman"/>
              </a:rPr>
              <a:t>Amelia if well supported, that is, if everything  went well, </a:t>
            </a:r>
            <a:r>
              <a:rPr dirty="0" sz="1450" spc="-5">
                <a:latin typeface="Times New Roman"/>
                <a:cs typeface="Times New Roman"/>
              </a:rPr>
              <a:t>I </a:t>
            </a:r>
            <a:r>
              <a:rPr dirty="0" sz="1450" spc="-10">
                <a:latin typeface="Times New Roman"/>
                <a:cs typeface="Times New Roman"/>
              </a:rPr>
              <a:t>shall </a:t>
            </a:r>
            <a:r>
              <a:rPr dirty="0" sz="1450" spc="-5">
                <a:latin typeface="Times New Roman"/>
                <a:cs typeface="Times New Roman"/>
              </a:rPr>
              <a:t>be </a:t>
            </a:r>
            <a:r>
              <a:rPr dirty="0" sz="1450" spc="-10">
                <a:latin typeface="Times New Roman"/>
                <a:cs typeface="Times New Roman"/>
              </a:rPr>
              <a:t>sorry to </a:t>
            </a:r>
            <a:r>
              <a:rPr dirty="0" sz="1450" spc="-5">
                <a:latin typeface="Times New Roman"/>
                <a:cs typeface="Times New Roman"/>
              </a:rPr>
              <a:t>be </a:t>
            </a:r>
            <a:r>
              <a:rPr dirty="0" sz="1450" spc="-10">
                <a:latin typeface="Times New Roman"/>
                <a:cs typeface="Times New Roman"/>
              </a:rPr>
              <a:t>an inconvenience; </a:t>
            </a:r>
            <a:r>
              <a:rPr dirty="0" sz="1450" spc="-5">
                <a:latin typeface="Times New Roman"/>
                <a:cs typeface="Times New Roman"/>
              </a:rPr>
              <a:t>but </a:t>
            </a:r>
            <a:r>
              <a:rPr dirty="0" sz="1450" spc="-10">
                <a:latin typeface="Times New Roman"/>
                <a:cs typeface="Times New Roman"/>
              </a:rPr>
              <a:t>as they </a:t>
            </a:r>
            <a:r>
              <a:rPr dirty="0" sz="1450" spc="-5">
                <a:latin typeface="Times New Roman"/>
                <a:cs typeface="Times New Roman"/>
              </a:rPr>
              <a:t>do not </a:t>
            </a:r>
            <a:r>
              <a:rPr dirty="0" sz="1450" spc="-10">
                <a:latin typeface="Times New Roman"/>
                <a:cs typeface="Times New Roman"/>
              </a:rPr>
              <a:t>chuse to  hear </a:t>
            </a:r>
            <a:r>
              <a:rPr dirty="0" sz="1450" spc="-5">
                <a:latin typeface="Times New Roman"/>
                <a:cs typeface="Times New Roman"/>
              </a:rPr>
              <a:t>your </a:t>
            </a:r>
            <a:r>
              <a:rPr dirty="0" sz="1450" spc="-10">
                <a:latin typeface="Times New Roman"/>
                <a:cs typeface="Times New Roman"/>
              </a:rPr>
              <a:t>advice at that table” (looking round), “it certainly will </a:t>
            </a:r>
            <a:r>
              <a:rPr dirty="0" sz="1450" spc="-5">
                <a:latin typeface="Times New Roman"/>
                <a:cs typeface="Times New Roman"/>
              </a:rPr>
              <a:t>not be</a:t>
            </a:r>
            <a:r>
              <a:rPr dirty="0" sz="1450" spc="155">
                <a:latin typeface="Times New Roman"/>
                <a:cs typeface="Times New Roman"/>
              </a:rPr>
              <a:t> </a:t>
            </a:r>
            <a:r>
              <a:rPr dirty="0" sz="1450" spc="-10">
                <a:latin typeface="Times New Roman"/>
                <a:cs typeface="Times New Roman"/>
              </a:rPr>
              <a:t>taken.”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Edmund said </a:t>
            </a:r>
            <a:r>
              <a:rPr dirty="0" sz="1450" spc="-5">
                <a:latin typeface="Times New Roman"/>
                <a:cs typeface="Times New Roman"/>
              </a:rPr>
              <a:t>no</a:t>
            </a:r>
            <a:r>
              <a:rPr dirty="0" sz="145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8890" indent="255904">
              <a:lnSpc>
                <a:spcPts val="1730"/>
              </a:lnSpc>
              <a:spcBef>
                <a:spcPts val="770"/>
              </a:spcBef>
            </a:pPr>
            <a:r>
              <a:rPr dirty="0" sz="1450" spc="-10">
                <a:latin typeface="Times New Roman"/>
                <a:cs typeface="Times New Roman"/>
              </a:rPr>
              <a:t>“If any part could tempt </a:t>
            </a:r>
            <a:r>
              <a:rPr dirty="0" sz="1450" spc="-5">
                <a:latin typeface="Times New Roman"/>
                <a:cs typeface="Times New Roman"/>
              </a:rPr>
              <a:t>you </a:t>
            </a:r>
            <a:r>
              <a:rPr dirty="0" sz="1450" spc="-10">
                <a:latin typeface="Times New Roman"/>
                <a:cs typeface="Times New Roman"/>
              </a:rPr>
              <a:t>to act, </a:t>
            </a:r>
            <a:r>
              <a:rPr dirty="0" sz="1450" spc="-5">
                <a:latin typeface="Times New Roman"/>
                <a:cs typeface="Times New Roman"/>
              </a:rPr>
              <a:t>I </a:t>
            </a:r>
            <a:r>
              <a:rPr dirty="0" sz="1450" spc="-10">
                <a:latin typeface="Times New Roman"/>
                <a:cs typeface="Times New Roman"/>
              </a:rPr>
              <a:t>suppose it would </a:t>
            </a:r>
            <a:r>
              <a:rPr dirty="0" sz="1450" spc="-5">
                <a:latin typeface="Times New Roman"/>
                <a:cs typeface="Times New Roman"/>
              </a:rPr>
              <a:t>be </a:t>
            </a:r>
            <a:r>
              <a:rPr dirty="0" sz="1450" spc="-10">
                <a:latin typeface="Times New Roman"/>
                <a:cs typeface="Times New Roman"/>
              </a:rPr>
              <a:t>Anhalt,”  observed the lady </a:t>
            </a:r>
            <a:r>
              <a:rPr dirty="0" sz="1450" spc="-25">
                <a:latin typeface="Times New Roman"/>
                <a:cs typeface="Times New Roman"/>
              </a:rPr>
              <a:t>archly,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pause; “for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a </a:t>
            </a:r>
            <a:r>
              <a:rPr dirty="0" sz="1450" spc="-10">
                <a:latin typeface="Times New Roman"/>
                <a:cs typeface="Times New Roman"/>
              </a:rPr>
              <a:t>clergyman, </a:t>
            </a:r>
            <a:r>
              <a:rPr dirty="0" sz="1450" spc="-5">
                <a:latin typeface="Times New Roman"/>
                <a:cs typeface="Times New Roman"/>
              </a:rPr>
              <a:t>you  </a:t>
            </a:r>
            <a:r>
              <a:rPr dirty="0" sz="1450" spc="-25">
                <a:latin typeface="Times New Roman"/>
                <a:cs typeface="Times New Roman"/>
              </a:rPr>
              <a:t>know.”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“That circumstance would </a:t>
            </a:r>
            <a:r>
              <a:rPr dirty="0" sz="1450" spc="-5">
                <a:latin typeface="Times New Roman"/>
                <a:cs typeface="Times New Roman"/>
              </a:rPr>
              <a:t>by no </a:t>
            </a:r>
            <a:r>
              <a:rPr dirty="0" sz="1450" spc="-10">
                <a:latin typeface="Times New Roman"/>
                <a:cs typeface="Times New Roman"/>
              </a:rPr>
              <a:t>means tempt me,” </a:t>
            </a:r>
            <a:r>
              <a:rPr dirty="0" sz="1450" spc="-5">
                <a:latin typeface="Times New Roman"/>
                <a:cs typeface="Times New Roman"/>
              </a:rPr>
              <a:t>he </a:t>
            </a:r>
            <a:r>
              <a:rPr dirty="0" sz="1450" spc="-10">
                <a:latin typeface="Times New Roman"/>
                <a:cs typeface="Times New Roman"/>
              </a:rPr>
              <a:t>replied, “for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be </a:t>
            </a:r>
            <a:r>
              <a:rPr dirty="0" sz="1450" spc="-10">
                <a:latin typeface="Times New Roman"/>
                <a:cs typeface="Times New Roman"/>
              </a:rPr>
              <a:t>sorry to make the character ridiculous </a:t>
            </a:r>
            <a:r>
              <a:rPr dirty="0" sz="1450" spc="-5">
                <a:latin typeface="Times New Roman"/>
                <a:cs typeface="Times New Roman"/>
              </a:rPr>
              <a:t>by </a:t>
            </a:r>
            <a:r>
              <a:rPr dirty="0" sz="1450" spc="-10">
                <a:latin typeface="Times New Roman"/>
                <a:cs typeface="Times New Roman"/>
              </a:rPr>
              <a:t>bad acting. It must </a:t>
            </a:r>
            <a:r>
              <a:rPr dirty="0" sz="1450" spc="-5">
                <a:latin typeface="Times New Roman"/>
                <a:cs typeface="Times New Roman"/>
              </a:rPr>
              <a:t>be </a:t>
            </a:r>
            <a:r>
              <a:rPr dirty="0" sz="1450" spc="-10">
                <a:latin typeface="Times New Roman"/>
                <a:cs typeface="Times New Roman"/>
              </a:rPr>
              <a:t>very  difficult to keep Anhalt from appearing </a:t>
            </a:r>
            <a:r>
              <a:rPr dirty="0" sz="1450" spc="-5">
                <a:latin typeface="Times New Roman"/>
                <a:cs typeface="Times New Roman"/>
              </a:rPr>
              <a:t>a </a:t>
            </a:r>
            <a:r>
              <a:rPr dirty="0" sz="1450" spc="-10">
                <a:latin typeface="Times New Roman"/>
                <a:cs typeface="Times New Roman"/>
              </a:rPr>
              <a:t>formal, solemn lecturer; and the man  who chuses the profession itself is, perhaps, </a:t>
            </a:r>
            <a:r>
              <a:rPr dirty="0" sz="1450" spc="-5">
                <a:latin typeface="Times New Roman"/>
                <a:cs typeface="Times New Roman"/>
              </a:rPr>
              <a:t>one of </a:t>
            </a:r>
            <a:r>
              <a:rPr dirty="0" sz="1450" spc="-10">
                <a:latin typeface="Times New Roman"/>
                <a:cs typeface="Times New Roman"/>
              </a:rPr>
              <a:t>the last who would wish to  represent it </a:t>
            </a:r>
            <a:r>
              <a:rPr dirty="0" sz="1450" spc="-5">
                <a:latin typeface="Times New Roman"/>
                <a:cs typeface="Times New Roman"/>
              </a:rPr>
              <a:t>on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stage.”</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Miss Crawford was silenced, and with some feelings </a:t>
            </a:r>
            <a:r>
              <a:rPr dirty="0" sz="1450" spc="-5">
                <a:latin typeface="Times New Roman"/>
                <a:cs typeface="Times New Roman"/>
              </a:rPr>
              <a:t>of </a:t>
            </a:r>
            <a:r>
              <a:rPr dirty="0" sz="1450" spc="-10">
                <a:latin typeface="Times New Roman"/>
                <a:cs typeface="Times New Roman"/>
              </a:rPr>
              <a:t>resentment and  mortification, moved her chair considerably nearer the tea-table, and gave all  her attention to Mrs. Norris, who was presiding</a:t>
            </a:r>
            <a:r>
              <a:rPr dirty="0" sz="1450" spc="3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“Fanny,” </a:t>
            </a:r>
            <a:r>
              <a:rPr dirty="0" sz="1450" spc="-10">
                <a:latin typeface="Times New Roman"/>
                <a:cs typeface="Times New Roman"/>
              </a:rPr>
              <a:t>cried </a:t>
            </a:r>
            <a:r>
              <a:rPr dirty="0" sz="1450" spc="-45">
                <a:latin typeface="Times New Roman"/>
                <a:cs typeface="Times New Roman"/>
              </a:rPr>
              <a:t>Tom </a:t>
            </a:r>
            <a:r>
              <a:rPr dirty="0" sz="1450" spc="-10">
                <a:latin typeface="Times New Roman"/>
                <a:cs typeface="Times New Roman"/>
              </a:rPr>
              <a:t>Bertram, from the other table, where the conference  was eagerly carrying </a:t>
            </a:r>
            <a:r>
              <a:rPr dirty="0" sz="1450" spc="-5">
                <a:latin typeface="Times New Roman"/>
                <a:cs typeface="Times New Roman"/>
              </a:rPr>
              <a:t>on, </a:t>
            </a:r>
            <a:r>
              <a:rPr dirty="0" sz="1450" spc="-10">
                <a:latin typeface="Times New Roman"/>
                <a:cs typeface="Times New Roman"/>
              </a:rPr>
              <a:t>and the conversation incessant, “we want </a:t>
            </a:r>
            <a:r>
              <a:rPr dirty="0" sz="1450" spc="-5">
                <a:latin typeface="Times New Roman"/>
                <a:cs typeface="Times New Roman"/>
              </a:rPr>
              <a:t>your  </a:t>
            </a:r>
            <a:r>
              <a:rPr dirty="0" sz="1450" spc="-10">
                <a:latin typeface="Times New Roman"/>
                <a:cs typeface="Times New Roman"/>
              </a:rPr>
              <a:t>services.”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Fanny was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moment, expecting some errand; for the habit </a:t>
            </a:r>
            <a:r>
              <a:rPr dirty="0" sz="1450" spc="-5">
                <a:latin typeface="Times New Roman"/>
                <a:cs typeface="Times New Roman"/>
              </a:rPr>
              <a:t>of  </a:t>
            </a:r>
            <a:r>
              <a:rPr dirty="0" sz="1450" spc="-10">
                <a:latin typeface="Times New Roman"/>
                <a:cs typeface="Times New Roman"/>
              </a:rPr>
              <a:t>employing her in that way was </a:t>
            </a:r>
            <a:r>
              <a:rPr dirty="0" sz="1450" spc="-5">
                <a:latin typeface="Times New Roman"/>
                <a:cs typeface="Times New Roman"/>
              </a:rPr>
              <a:t>not </a:t>
            </a:r>
            <a:r>
              <a:rPr dirty="0" sz="1450" spc="-10">
                <a:latin typeface="Times New Roman"/>
                <a:cs typeface="Times New Roman"/>
              </a:rPr>
              <a:t>yet overcome, in spite </a:t>
            </a:r>
            <a:r>
              <a:rPr dirty="0" sz="1450" spc="-5">
                <a:latin typeface="Times New Roman"/>
                <a:cs typeface="Times New Roman"/>
              </a:rPr>
              <a:t>of </a:t>
            </a:r>
            <a:r>
              <a:rPr dirty="0" sz="1450" spc="-10">
                <a:latin typeface="Times New Roman"/>
                <a:cs typeface="Times New Roman"/>
              </a:rPr>
              <a:t>all that Edmund  could </a:t>
            </a:r>
            <a:r>
              <a:rPr dirty="0" sz="1450" spc="-5">
                <a:latin typeface="Times New Roman"/>
                <a:cs typeface="Times New Roman"/>
              </a:rPr>
              <a:t>do.</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“Oh! we </a:t>
            </a:r>
            <a:r>
              <a:rPr dirty="0" sz="1450" spc="-5">
                <a:latin typeface="Times New Roman"/>
                <a:cs typeface="Times New Roman"/>
              </a:rPr>
              <a:t>do not </a:t>
            </a:r>
            <a:r>
              <a:rPr dirty="0" sz="1450" spc="-10">
                <a:latin typeface="Times New Roman"/>
                <a:cs typeface="Times New Roman"/>
              </a:rPr>
              <a:t>want to disturb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 </a:t>
            </a:r>
            <a:r>
              <a:rPr dirty="0" sz="1450" spc="-10">
                <a:latin typeface="Times New Roman"/>
                <a:cs typeface="Times New Roman"/>
              </a:rPr>
              <a:t>seat. </a:t>
            </a:r>
            <a:r>
              <a:rPr dirty="0" sz="1450" spc="-70">
                <a:latin typeface="Times New Roman"/>
                <a:cs typeface="Times New Roman"/>
              </a:rPr>
              <a:t>We </a:t>
            </a:r>
            <a:r>
              <a:rPr dirty="0" sz="1450" spc="-5">
                <a:latin typeface="Times New Roman"/>
                <a:cs typeface="Times New Roman"/>
              </a:rPr>
              <a:t>do not </a:t>
            </a:r>
            <a:r>
              <a:rPr dirty="0" sz="1450" spc="-10">
                <a:latin typeface="Times New Roman"/>
                <a:cs typeface="Times New Roman"/>
              </a:rPr>
              <a:t>want </a:t>
            </a:r>
            <a:r>
              <a:rPr dirty="0" sz="1450" spc="-5">
                <a:latin typeface="Times New Roman"/>
                <a:cs typeface="Times New Roman"/>
              </a:rPr>
              <a:t>your  </a:t>
            </a:r>
            <a:r>
              <a:rPr dirty="0" sz="1450" spc="-10">
                <a:latin typeface="Times New Roman"/>
                <a:cs typeface="Times New Roman"/>
              </a:rPr>
              <a:t>present services. </a:t>
            </a:r>
            <a:r>
              <a:rPr dirty="0" sz="1450" spc="-70">
                <a:latin typeface="Times New Roman"/>
                <a:cs typeface="Times New Roman"/>
              </a:rPr>
              <a:t>We </a:t>
            </a:r>
            <a:r>
              <a:rPr dirty="0" sz="1450" spc="-10">
                <a:latin typeface="Times New Roman"/>
                <a:cs typeface="Times New Roman"/>
              </a:rPr>
              <a:t>shall only want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our </a:t>
            </a:r>
            <a:r>
              <a:rPr dirty="0" sz="1450" spc="-25">
                <a:latin typeface="Times New Roman"/>
                <a:cs typeface="Times New Roman"/>
              </a:rPr>
              <a:t>play. </a:t>
            </a:r>
            <a:r>
              <a:rPr dirty="0" sz="1450" spc="-60">
                <a:latin typeface="Times New Roman"/>
                <a:cs typeface="Times New Roman"/>
              </a:rPr>
              <a:t>You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Cottager’s  wife.”</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Jane Austen</dc:creator>
  <dc:title>Mansfield Park</dc:title>
  <dcterms:created xsi:type="dcterms:W3CDTF">2021-02-04T13:55:13Z</dcterms:created>
  <dcterms:modified xsi:type="dcterms:W3CDTF">2021-02-04T13:55:13Z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2016-11-23T00:00:00Z</vt:filetime>
  </property>
  <property fmtid="{D5CDD505-2E9C-101B-9397-08002B2CF9AE}" pid="3" name="Creator">
    <vt:lpwstr>calibre 2.53.0 [http://calibre-ebook.com]</vt:lpwstr>
  </property>
  <property fmtid="{D5CDD505-2E9C-101B-9397-08002B2CF9AE}" pid="4" name="LastSaved">
    <vt:filetime>2016-11-23T00:00:00Z</vt:filetime>
  </property>
</Properties>
</file>